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904" r:id="rId4"/>
    <p:sldMasterId id="2147483951" r:id="rId5"/>
  </p:sldMasterIdLst>
  <p:notesMasterIdLst>
    <p:notesMasterId r:id="rId37"/>
  </p:notesMasterIdLst>
  <p:handoutMasterIdLst>
    <p:handoutMasterId r:id="rId38"/>
  </p:handoutMasterIdLst>
  <p:sldIdLst>
    <p:sldId id="334" r:id="rId6"/>
    <p:sldId id="305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58" r:id="rId31"/>
    <p:sldId id="359" r:id="rId32"/>
    <p:sldId id="360" r:id="rId33"/>
    <p:sldId id="361" r:id="rId34"/>
    <p:sldId id="362" r:id="rId35"/>
    <p:sldId id="363" r:id="rId36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39"/>
      <p:bold r:id="rId40"/>
      <p:italic r:id="rId41"/>
      <p:boldItalic r:id="rId42"/>
    </p:embeddedFont>
    <p:embeddedFont>
      <p:font typeface="Wingdings 2" panose="05020102010507070707" pitchFamily="18" charset="2"/>
      <p:regular r:id="rId43"/>
    </p:embeddedFont>
    <p:embeddedFont>
      <p:font typeface="RR Pioneer UltraLight Condensed" panose="020B0604020202020204" charset="0"/>
      <p:regular r:id="rId44"/>
    </p:embeddedFont>
    <p:embeddedFont>
      <p:font typeface="RR Pioneer" panose="020B0604020202020204" charset="0"/>
      <p:regular r:id="rId45"/>
      <p:bold r:id="rId46"/>
      <p:italic r:id="rId47"/>
      <p:boldItalic r:id="rId48"/>
    </p:embeddedFont>
    <p:embeddedFont>
      <p:font typeface="RR Pioneer Medium" panose="020B0604020202020204" charset="0"/>
      <p:regular r:id="rId49"/>
      <p:italic r:id="rId50"/>
    </p:embeddedFont>
    <p:embeddedFont>
      <p:font typeface="Arial Black" panose="020B0A04020102020204" pitchFamily="34" charset="0"/>
      <p:bold r:id="rId51"/>
    </p:embeddedFont>
    <p:embeddedFont>
      <p:font typeface="RR Pioneer Light Condensed" panose="020B0604020202020204" charset="0"/>
      <p:regular r:id="rId52"/>
    </p:embeddedFont>
    <p:embeddedFont>
      <p:font typeface="RR Pioneer Bold" panose="020B0604020202020204" charset="0"/>
      <p:bold r:id="rId53"/>
    </p:embeddedFont>
  </p:embeddedFontLst>
  <p:custDataLst>
    <p:tags r:id="rId54"/>
  </p:custDataLst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22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9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2D5ABB26-0587-4C30-8999-92F81FD0307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907" autoAdjust="0"/>
  </p:normalViewPr>
  <p:slideViewPr>
    <p:cSldViewPr snapToGrid="0">
      <p:cViewPr>
        <p:scale>
          <a:sx n="90" d="100"/>
          <a:sy n="90" d="100"/>
        </p:scale>
        <p:origin x="-840" y="-162"/>
      </p:cViewPr>
      <p:guideLst>
        <p:guide orient="horz" pos="622"/>
        <p:guide pos="2880"/>
      </p:guideLst>
    </p:cSldViewPr>
  </p:slideViewPr>
  <p:outlineViewPr>
    <p:cViewPr>
      <p:scale>
        <a:sx n="33" d="100"/>
        <a:sy n="33" d="100"/>
      </p:scale>
      <p:origin x="0" y="-687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391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1.fntdata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font" Target="fonts/font3.fntdata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11.fntdata"/><Relationship Id="rId57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font" Target="fonts/font13.fntdata"/><Relationship Id="rId3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tags" Target="../tags/tag97.xml"/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10B9D1-6A67-4F21-8011-30CAA4C67194}" type="slidenum">
              <a:rPr lang="en-GB" smtClean="0">
                <a:latin typeface="RR Pioneer" panose="020B0503050201040103" pitchFamily="34" charset="0"/>
              </a:rPr>
              <a:t>‹#›</a:t>
            </a:fld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A2A484D-61CB-0843-90BE-B12A219EC80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11FCE-6D06-8840-BB9E-A04AAB4CDD02}" type="datetimeFigureOut">
              <a:rPr lang="en-US" smtClean="0">
                <a:latin typeface="RR Pioneer" panose="020B0503050201040103" pitchFamily="34" charset="0"/>
              </a:rPr>
              <a:t>5/7/2022</a:t>
            </a:fld>
            <a:endParaRPr lang="en-US" dirty="0">
              <a:latin typeface="RR Pioneer" panose="020B0503050201040103" pitchFamily="34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539634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R Pioneer" panose="020B05030502010401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R Pioneer" panose="020B0503050201040103" pitchFamily="34" charset="0"/>
              </a:defRPr>
            </a:lvl1pPr>
          </a:lstStyle>
          <a:p>
            <a:fld id="{F0C97406-1CCB-4617-AA56-4A8880DBEAF0}" type="datetimeFigureOut">
              <a:rPr lang="en-GB" smtClean="0"/>
              <a:pPr/>
              <a:t>07/05/2022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R Pioneer" panose="020B05030502010401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R Pioneer" panose="020B0503050201040103" pitchFamily="34" charset="0"/>
              </a:defRPr>
            </a:lvl1pPr>
          </a:lstStyle>
          <a:p>
            <a:fld id="{57B6AAE9-A8BC-48FD-92FA-80EC32FDAD2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224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R Pioneer" panose="020B0503050201040103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R Pioneer" panose="020B0503050201040103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R Pioneer" panose="020B0503050201040103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R Pioneer" panose="020B0503050201040103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R Pioneer" panose="020B0503050201040103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B6AAE9-A8BC-48FD-92FA-80EC32FDAD2D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881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B6AAE9-A8BC-48FD-92FA-80EC32FDAD2D}" type="slidenum">
              <a:rPr lang="en-GB" smtClean="0"/>
              <a:pPr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2835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6.xml"/><Relationship Id="rId7" Type="http://schemas.openxmlformats.org/officeDocument/2006/relationships/image" Target="../media/image1.emf"/><Relationship Id="rId2" Type="http://schemas.openxmlformats.org/officeDocument/2006/relationships/tags" Target="../tags/tag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.xml"/><Relationship Id="rId9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9.xml"/><Relationship Id="rId7" Type="http://schemas.openxmlformats.org/officeDocument/2006/relationships/image" Target="../media/image1.emf"/><Relationship Id="rId2" Type="http://schemas.openxmlformats.org/officeDocument/2006/relationships/tags" Target="../tags/tag8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Relationship Id="rId9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2.xml"/><Relationship Id="rId7" Type="http://schemas.openxmlformats.org/officeDocument/2006/relationships/image" Target="../media/image1.emf"/><Relationship Id="rId2" Type="http://schemas.openxmlformats.org/officeDocument/2006/relationships/tags" Target="../tags/tag11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3.xml"/><Relationship Id="rId9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5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6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7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8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9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1.xml"/><Relationship Id="rId7" Type="http://schemas.openxmlformats.org/officeDocument/2006/relationships/image" Target="../media/image1.emf"/><Relationship Id="rId2" Type="http://schemas.openxmlformats.org/officeDocument/2006/relationships/tags" Target="../tags/tag20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2.xml"/><Relationship Id="rId9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4.xml"/><Relationship Id="rId7" Type="http://schemas.openxmlformats.org/officeDocument/2006/relationships/image" Target="../media/image1.emf"/><Relationship Id="rId2" Type="http://schemas.openxmlformats.org/officeDocument/2006/relationships/tags" Target="../tags/tag2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5.xml"/><Relationship Id="rId9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7.xml"/><Relationship Id="rId7" Type="http://schemas.openxmlformats.org/officeDocument/2006/relationships/image" Target="../media/image1.emf"/><Relationship Id="rId2" Type="http://schemas.openxmlformats.org/officeDocument/2006/relationships/tags" Target="../tags/tag2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7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8.xml"/><Relationship Id="rId9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30.xml"/><Relationship Id="rId7" Type="http://schemas.openxmlformats.org/officeDocument/2006/relationships/image" Target="../media/image1.emf"/><Relationship Id="rId2" Type="http://schemas.openxmlformats.org/officeDocument/2006/relationships/tags" Target="../tags/tag29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1.xml"/><Relationship Id="rId9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7" Type="http://schemas.openxmlformats.org/officeDocument/2006/relationships/image" Target="../media/image1.emf"/><Relationship Id="rId2" Type="http://schemas.openxmlformats.org/officeDocument/2006/relationships/tags" Target="../tags/tag3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4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7" Type="http://schemas.openxmlformats.org/officeDocument/2006/relationships/image" Target="../media/image1.emf"/><Relationship Id="rId2" Type="http://schemas.openxmlformats.org/officeDocument/2006/relationships/tags" Target="../tags/tag3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7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7" Type="http://schemas.openxmlformats.org/officeDocument/2006/relationships/image" Target="../media/image1.emf"/><Relationship Id="rId2" Type="http://schemas.openxmlformats.org/officeDocument/2006/relationships/tags" Target="../tags/tag38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1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7" Type="http://schemas.openxmlformats.org/officeDocument/2006/relationships/image" Target="../media/image1.emf"/><Relationship Id="rId2" Type="http://schemas.openxmlformats.org/officeDocument/2006/relationships/tags" Target="../tags/tag41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3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5.xml"/><Relationship Id="rId7" Type="http://schemas.openxmlformats.org/officeDocument/2006/relationships/image" Target="../media/image2.png"/><Relationship Id="rId2" Type="http://schemas.openxmlformats.org/officeDocument/2006/relationships/tags" Target="../tags/tag44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3.bin"/><Relationship Id="rId4" Type="http://schemas.openxmlformats.org/officeDocument/2006/relationships/slideMaster" Target="../slideMasters/slideMaster1.xml"/><Relationship Id="rId9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7" Type="http://schemas.openxmlformats.org/officeDocument/2006/relationships/image" Target="../media/image1.emf"/><Relationship Id="rId2" Type="http://schemas.openxmlformats.org/officeDocument/2006/relationships/tags" Target="../tags/tag46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8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7" Type="http://schemas.openxmlformats.org/officeDocument/2006/relationships/image" Target="../media/image1.emf"/><Relationship Id="rId2" Type="http://schemas.openxmlformats.org/officeDocument/2006/relationships/tags" Target="../tags/tag49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53.xml"/><Relationship Id="rId7" Type="http://schemas.openxmlformats.org/officeDocument/2006/relationships/image" Target="../media/image3.png"/><Relationship Id="rId2" Type="http://schemas.openxmlformats.org/officeDocument/2006/relationships/tags" Target="../tags/tag5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16.bin"/><Relationship Id="rId4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7" Type="http://schemas.openxmlformats.org/officeDocument/2006/relationships/image" Target="../media/image1.emf"/><Relationship Id="rId2" Type="http://schemas.openxmlformats.org/officeDocument/2006/relationships/tags" Target="../tags/tag54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7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6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7" Type="http://schemas.openxmlformats.org/officeDocument/2006/relationships/image" Target="../media/image1.emf"/><Relationship Id="rId2" Type="http://schemas.openxmlformats.org/officeDocument/2006/relationships/tags" Target="../tags/tag57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9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7" Type="http://schemas.openxmlformats.org/officeDocument/2006/relationships/image" Target="../media/image1.emf"/><Relationship Id="rId2" Type="http://schemas.openxmlformats.org/officeDocument/2006/relationships/tags" Target="../tags/tag60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9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64.xml"/><Relationship Id="rId7" Type="http://schemas.openxmlformats.org/officeDocument/2006/relationships/image" Target="../media/image1.emf"/><Relationship Id="rId2" Type="http://schemas.openxmlformats.org/officeDocument/2006/relationships/tags" Target="../tags/tag63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2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7" Type="http://schemas.openxmlformats.org/officeDocument/2006/relationships/image" Target="../media/image1.emf"/><Relationship Id="rId2" Type="http://schemas.openxmlformats.org/officeDocument/2006/relationships/tags" Target="../tags/tag66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21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8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9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0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22.bin"/><Relationship Id="rId4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74.xml"/><Relationship Id="rId7" Type="http://schemas.openxmlformats.org/officeDocument/2006/relationships/image" Target="../media/image1.emf"/><Relationship Id="rId2" Type="http://schemas.openxmlformats.org/officeDocument/2006/relationships/tags" Target="../tags/tag73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23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24.bin"/><Relationship Id="rId4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8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7" Type="http://schemas.openxmlformats.org/officeDocument/2006/relationships/image" Target="../media/image1.emf"/><Relationship Id="rId2" Type="http://schemas.openxmlformats.org/officeDocument/2006/relationships/tags" Target="../tags/tag79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2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83.xml"/><Relationship Id="rId7" Type="http://schemas.openxmlformats.org/officeDocument/2006/relationships/image" Target="../media/image1.emf"/><Relationship Id="rId2" Type="http://schemas.openxmlformats.org/officeDocument/2006/relationships/tags" Target="../tags/tag82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2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5.xml"/><Relationship Id="rId4" Type="http://schemas.openxmlformats.org/officeDocument/2006/relationships/image" Target="../media/image3.png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7.xml"/><Relationship Id="rId7" Type="http://schemas.openxmlformats.org/officeDocument/2006/relationships/image" Target="../media/image1.emf"/><Relationship Id="rId2" Type="http://schemas.openxmlformats.org/officeDocument/2006/relationships/tags" Target="../tags/tag86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27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8.xml"/><Relationship Id="rId9" Type="http://schemas.openxmlformats.org/officeDocument/2006/relationships/image" Target="../media/image4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9.xml"/><Relationship Id="rId4" Type="http://schemas.openxmlformats.org/officeDocument/2006/relationships/image" Target="../media/image4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0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92.xml"/><Relationship Id="rId7" Type="http://schemas.openxmlformats.org/officeDocument/2006/relationships/image" Target="../media/image1.emf"/><Relationship Id="rId2" Type="http://schemas.openxmlformats.org/officeDocument/2006/relationships/tags" Target="../tags/tag91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2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3.xml"/><Relationship Id="rId9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7" Type="http://schemas.openxmlformats.org/officeDocument/2006/relationships/image" Target="../media/image1.emf"/><Relationship Id="rId2" Type="http://schemas.openxmlformats.org/officeDocument/2006/relationships/tags" Target="../tags/tag94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29.bin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7E41A143-FEF1-4C5C-B909-18452BE0C32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548850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5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C0854ED-81D8-425B-900B-E0B65E45566D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3200" b="1" i="0" baseline="0" dirty="0">
              <a:latin typeface="RR Pioneer" panose="020B0503050201040103" pitchFamily="34" charset="0"/>
              <a:ea typeface="+mn-ea"/>
              <a:cs typeface="Arial" panose="020B0604020202020204" pitchFamily="34" charset="0"/>
              <a:sym typeface="RR Pioneer" panose="020B0503050201040103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D2F77AB9-A977-49C8-BDE1-270D89341220}"/>
              </a:ext>
            </a:extLst>
          </p:cNvPr>
          <p:cNvSpPr/>
          <p:nvPr/>
        </p:nvSpPr>
        <p:spPr bwMode="gray">
          <a:xfrm>
            <a:off x="2271345" y="0"/>
            <a:ext cx="6869102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81B7C0-FE1A-48FD-A049-65C14CC967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2735263" y="1633356"/>
            <a:ext cx="6084887" cy="425789"/>
          </a:xfrm>
        </p:spPr>
        <p:txBody>
          <a:bodyPr/>
          <a:lstStyle>
            <a:lvl1pPr>
              <a:defRPr lang="en-US" sz="3200" b="1" kern="1200" dirty="0">
                <a:solidFill>
                  <a:schemeClr val="accent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Presentation 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xmlns="" id="{58BA8D41-AE2B-4AB3-87F6-EFDAB05BA31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2735263" y="2145020"/>
            <a:ext cx="6084887" cy="335217"/>
          </a:xfrm>
        </p:spPr>
        <p:txBody>
          <a:bodyPr/>
          <a:lstStyle>
            <a:lvl1pPr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Presentation sub-title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72CC380-7F81-4056-94C8-DF56EF0247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2566112"/>
            <a:ext cx="6084887" cy="244184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Author Name, Job Title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33F6E1CC-F2EC-44A4-B753-F19DCF4B5A8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3" y="2896171"/>
            <a:ext cx="6084887" cy="223958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 Month XXXX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xmlns="" id="{AE8841E9-563B-4D81-A277-46AB319AFB7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323850" y="3052916"/>
            <a:ext cx="1623613" cy="1260000"/>
          </a:xfrm>
        </p:spPr>
        <p:txBody>
          <a:bodyPr anchor="b"/>
          <a:lstStyle>
            <a:lvl1pPr>
              <a:defRPr lang="en-US" sz="800" b="0" i="0" kern="1200" dirty="0" smtClean="0">
                <a:solidFill>
                  <a:srgbClr val="666666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GB" dirty="0"/>
              <a:t>BUSINESS STATEMENT: Insert mandatory statement, this can be copied and pasted from the markings summary slide.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xmlns="" id="{A578FD0C-7032-40D8-8C19-AC617335B6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427" y="1642585"/>
            <a:ext cx="530953" cy="8676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xmlns="" id="{B8ACD760-E12C-460B-9AA5-0F01B036CA2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250906" y="4569902"/>
            <a:ext cx="1569600" cy="364398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Page - Export Con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9FCA98BA-03EB-4EBC-BFCF-E643DDB2B2E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01000169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866A15F-43F5-4C51-8EEA-0830B4C7FC34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3200" b="1" i="0" baseline="0" dirty="0">
              <a:latin typeface="RR Pioneer" panose="020B0503050201040103" pitchFamily="34" charset="0"/>
              <a:ea typeface="+mn-ea"/>
              <a:cs typeface="Arial" panose="020B0604020202020204" pitchFamily="34" charset="0"/>
              <a:sym typeface="RR Pioneer" panose="020B0503050201040103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D2F77AB9-A977-49C8-BDE1-270D89341220}"/>
              </a:ext>
            </a:extLst>
          </p:cNvPr>
          <p:cNvSpPr/>
          <p:nvPr/>
        </p:nvSpPr>
        <p:spPr>
          <a:xfrm>
            <a:off x="2274898" y="0"/>
            <a:ext cx="6869102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81B7C0-FE1A-48FD-A049-65C14CC967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5263" y="499070"/>
            <a:ext cx="6084887" cy="1250137"/>
          </a:xfrm>
        </p:spPr>
        <p:txBody>
          <a:bodyPr anchor="b"/>
          <a:lstStyle>
            <a:lvl1pPr>
              <a:defRPr lang="en-US" sz="3200" b="1" kern="1200" dirty="0">
                <a:solidFill>
                  <a:schemeClr val="accent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Click to edit</a:t>
            </a:r>
            <a:br>
              <a:rPr lang="en-GB" dirty="0"/>
            </a:br>
            <a:r>
              <a:rPr lang="en-GB" dirty="0"/>
              <a:t>Master title style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xmlns="" id="{58BA8D41-AE2B-4AB3-87F6-EFDAB05BA31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735263" y="1797681"/>
            <a:ext cx="6084887" cy="335217"/>
          </a:xfrm>
        </p:spPr>
        <p:txBody>
          <a:bodyPr/>
          <a:lstStyle>
            <a:lvl1pPr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Presentation sub-title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72CC380-7F81-4056-94C8-DF56EF0247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35263" y="2181372"/>
            <a:ext cx="6084887" cy="244184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Author Name, Job Title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33F6E1CC-F2EC-44A4-B753-F19DCF4B5A8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35263" y="2474030"/>
            <a:ext cx="6084887" cy="237918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 Month XXXX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6143EB74-C5CB-4837-89C8-097C48133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815333"/>
              </p:ext>
            </p:extLst>
          </p:nvPr>
        </p:nvGraphicFramePr>
        <p:xfrm>
          <a:off x="2735262" y="2855690"/>
          <a:ext cx="6084888" cy="1095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28296">
                  <a:extLst>
                    <a:ext uri="{9D8B030D-6E8A-4147-A177-3AD203B41FA5}">
                      <a16:colId xmlns:a16="http://schemas.microsoft.com/office/drawing/2014/main" xmlns="" val="1311732103"/>
                    </a:ext>
                  </a:extLst>
                </a:gridCol>
                <a:gridCol w="2028296">
                  <a:extLst>
                    <a:ext uri="{9D8B030D-6E8A-4147-A177-3AD203B41FA5}">
                      <a16:colId xmlns:a16="http://schemas.microsoft.com/office/drawing/2014/main" xmlns="" val="2932825049"/>
                    </a:ext>
                  </a:extLst>
                </a:gridCol>
                <a:gridCol w="2028296">
                  <a:extLst>
                    <a:ext uri="{9D8B030D-6E8A-4147-A177-3AD203B41FA5}">
                      <a16:colId xmlns:a16="http://schemas.microsoft.com/office/drawing/2014/main" xmlns="" val="1377039470"/>
                    </a:ext>
                  </a:extLst>
                </a:gridCol>
              </a:tblGrid>
              <a:tr h="224068">
                <a:tc gridSpan="3"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chemeClr val="bg1"/>
                          </a:solidFill>
                          <a:latin typeface="RR Pioneer" panose="020B0503050201040103" pitchFamily="34" charset="0"/>
                        </a:rPr>
                        <a:t>This document is subject to the following Export Control Information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1746911"/>
                  </a:ext>
                </a:extLst>
              </a:tr>
              <a:tr h="184654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chemeClr val="bg1"/>
                          </a:solidFill>
                          <a:latin typeface="RR Pioneer" panose="020B0503050201040103" pitchFamily="34" charset="0"/>
                        </a:rPr>
                        <a:t>Country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chemeClr val="bg1"/>
                          </a:solidFill>
                          <a:latin typeface="RR Pioneer" panose="020B0503050201040103" pitchFamily="34" charset="0"/>
                        </a:rPr>
                        <a:t>Export Classification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solidFill>
                            <a:schemeClr val="bg1"/>
                          </a:solidFill>
                          <a:latin typeface="RR Pioneer" panose="020B0503050201040103" pitchFamily="34" charset="0"/>
                        </a:rPr>
                        <a:t>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74109106"/>
                  </a:ext>
                </a:extLst>
              </a:tr>
              <a:tr h="318980">
                <a:tc>
                  <a:txBody>
                    <a:bodyPr/>
                    <a:lstStyle/>
                    <a:p>
                      <a:endParaRPr lang="en-GB" dirty="0">
                        <a:latin typeface="RR Pioneer" panose="020B0503050201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RR Pioneer" panose="020B0503050201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RR Pioneer" panose="020B05030502010401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83941994"/>
                  </a:ext>
                </a:extLst>
              </a:tr>
              <a:tr h="318980">
                <a:tc>
                  <a:txBody>
                    <a:bodyPr/>
                    <a:lstStyle/>
                    <a:p>
                      <a:endParaRPr lang="en-GB" dirty="0">
                        <a:latin typeface="RR Pioneer" panose="020B0503050201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RR Pioneer" panose="020B05030502010401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RR Pioneer" panose="020B05030502010401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04885933"/>
                  </a:ext>
                </a:extLst>
              </a:tr>
            </a:tbl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C580992-E7F0-4053-8966-882CBCE0774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735263" y="4048125"/>
            <a:ext cx="6084887" cy="474663"/>
          </a:xfrm>
        </p:spPr>
        <p:txBody>
          <a:bodyPr/>
          <a:lstStyle>
            <a:lvl1pPr>
              <a:defRPr lang="en-US" sz="9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>
              <a:buNone/>
              <a:defRPr>
                <a:solidFill>
                  <a:schemeClr val="bg1"/>
                </a:solidFill>
                <a:latin typeface="+mn-lt"/>
              </a:defRPr>
            </a:lvl2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Insert relevant Freedom of information statement – This text can be copied and paste from the Export Control</a:t>
            </a:r>
            <a:br>
              <a:rPr lang="en-GB" dirty="0"/>
            </a:br>
            <a:r>
              <a:rPr lang="en-GB" dirty="0"/>
              <a:t>&amp; FOI Guidance slide.</a:t>
            </a:r>
          </a:p>
          <a:p>
            <a:pPr lvl="1"/>
            <a:endParaRPr lang="en-GB" dirty="0"/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xmlns="" id="{F7D90B1E-4608-4897-876F-7581F198AE2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735263" y="3358381"/>
            <a:ext cx="2004261" cy="592469"/>
          </a:xfrm>
        </p:spPr>
        <p:txBody>
          <a:bodyPr/>
          <a:lstStyle>
            <a:lvl1pPr algn="ctr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9">
            <a:extLst>
              <a:ext uri="{FF2B5EF4-FFF2-40B4-BE49-F238E27FC236}">
                <a16:creationId xmlns:a16="http://schemas.microsoft.com/office/drawing/2014/main" xmlns="" id="{E8F896F8-29B4-491A-B885-683C1C1516B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788385" y="3358381"/>
            <a:ext cx="1989342" cy="592469"/>
          </a:xfrm>
        </p:spPr>
        <p:txBody>
          <a:bodyPr/>
          <a:lstStyle>
            <a:lvl1pPr algn="ctr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xmlns="" id="{6979588B-13FC-4DB5-B6DB-008E3D5E6C1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812629" y="3358381"/>
            <a:ext cx="2007521" cy="592469"/>
          </a:xfrm>
        </p:spPr>
        <p:txBody>
          <a:bodyPr/>
          <a:lstStyle>
            <a:lvl1pPr algn="ctr"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xmlns="" id="{4D78F0F7-613A-44F0-BDBA-25D8BA1787A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850" y="3052916"/>
            <a:ext cx="1623613" cy="1260000"/>
          </a:xfrm>
        </p:spPr>
        <p:txBody>
          <a:bodyPr anchor="b"/>
          <a:lstStyle>
            <a:lvl1pPr>
              <a:defRPr lang="en-US" sz="800" b="0" i="0" kern="1200" dirty="0" smtClean="0">
                <a:solidFill>
                  <a:srgbClr val="666666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GB" dirty="0"/>
              <a:t>BUSINESS STATEMENT: Insert mandatory statement, this can be copied and pasted from the markings summary slide.</a:t>
            </a:r>
          </a:p>
        </p:txBody>
      </p:sp>
      <p:pic>
        <p:nvPicPr>
          <p:cNvPr id="26" name="Grafik 25">
            <a:extLst>
              <a:ext uri="{FF2B5EF4-FFF2-40B4-BE49-F238E27FC236}">
                <a16:creationId xmlns:a16="http://schemas.microsoft.com/office/drawing/2014/main" xmlns="" id="{A691AA43-BFDC-4C18-8E93-03DCD8ADDD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427" y="1642585"/>
            <a:ext cx="530953" cy="86760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xmlns="" id="{6F0661B2-7EC3-423A-990A-3065B3DC94CF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250906" y="4569902"/>
            <a:ext cx="1569600" cy="364398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26024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Page -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B962C534-4CC0-41E3-B0B9-B4BFCB2E25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9596224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73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31573752-FC9E-410C-B2F0-C5C54B2608F2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2800" b="1" i="0" baseline="0" dirty="0">
              <a:latin typeface="RR Pioneer" panose="020B0503050201040103" pitchFamily="34" charset="0"/>
              <a:ea typeface="+mn-ea"/>
              <a:cs typeface="Arial" panose="020B0604020202020204" pitchFamily="34" charset="0"/>
              <a:sym typeface="RR Pioneer" panose="020B0503050201040103" pitchFamily="34" charset="0"/>
            </a:endParaRPr>
          </a:p>
        </p:txBody>
      </p:sp>
      <p:sp>
        <p:nvSpPr>
          <p:cNvPr id="28" name="Rectangle 29">
            <a:extLst>
              <a:ext uri="{FF2B5EF4-FFF2-40B4-BE49-F238E27FC236}">
                <a16:creationId xmlns:a16="http://schemas.microsoft.com/office/drawing/2014/main" xmlns="" id="{CC4C5496-D53F-497E-832B-597B4C9158E0}"/>
              </a:ext>
            </a:extLst>
          </p:cNvPr>
          <p:cNvSpPr/>
          <p:nvPr/>
        </p:nvSpPr>
        <p:spPr bwMode="gray">
          <a:xfrm>
            <a:off x="2274898" y="0"/>
            <a:ext cx="6869102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xmlns="" id="{2B1297B6-09C2-433B-8553-C1CDCCBF06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 bwMode="gray">
          <a:xfrm>
            <a:off x="2268538" y="0"/>
            <a:ext cx="6875462" cy="2956560"/>
          </a:xfrm>
          <a:solidFill>
            <a:schemeClr val="tx1">
              <a:lumMod val="50000"/>
            </a:schemeClr>
          </a:solidFill>
        </p:spPr>
        <p:txBody>
          <a:bodyPr anchor="ctr"/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81B7C0-FE1A-48FD-A049-65C14CC9675C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2268538" y="3041100"/>
            <a:ext cx="6868800" cy="2102400"/>
          </a:xfrm>
          <a:noFill/>
        </p:spPr>
        <p:txBody>
          <a:bodyPr lIns="432000" tIns="180000" rIns="0" bIns="1908000" anchor="t"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  <a:defRPr lang="en-US" sz="2800" b="1" kern="1200" dirty="0">
                <a:solidFill>
                  <a:schemeClr val="accent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xmlns="" id="{58BA8D41-AE2B-4AB3-87F6-EFDAB05BA31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2735263" y="3686309"/>
            <a:ext cx="6084887" cy="310446"/>
          </a:xfrm>
        </p:spPr>
        <p:txBody>
          <a:bodyPr/>
          <a:lstStyle>
            <a:lvl1pPr>
              <a:defRPr lang="en-US" sz="18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Presentation sub-title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72CC380-7F81-4056-94C8-DF56EF0247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4042078"/>
            <a:ext cx="6084887" cy="244184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Author Name, Job Title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33F6E1CC-F2EC-44A4-B753-F19DCF4B5A8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3" y="4324822"/>
            <a:ext cx="6084887" cy="164070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 Month XXXX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xmlns="" id="{0CBA4F14-96BB-44C7-9C54-E7B925EBBF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323850" y="3052916"/>
            <a:ext cx="1623613" cy="1260000"/>
          </a:xfrm>
        </p:spPr>
        <p:txBody>
          <a:bodyPr anchor="b"/>
          <a:lstStyle>
            <a:lvl1pPr>
              <a:defRPr lang="en-US" sz="800" b="0" i="0" kern="1200" dirty="0" smtClean="0">
                <a:solidFill>
                  <a:srgbClr val="666666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GB" dirty="0"/>
              <a:t>BUSINESS STATEMENT: Insert mandatory statement, this can be copied and pasted from the markings summary slide.</a:t>
            </a:r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xmlns="" id="{FE6E7E7A-149A-4946-BA0F-3F774621BD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427" y="1642585"/>
            <a:ext cx="530953" cy="8676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xmlns="" id="{3B6C484E-F603-4123-82F7-6D99587DDC4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250906" y="4569902"/>
            <a:ext cx="1569600" cy="364398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38044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ivider Page - Cob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40AE060-AFBA-4DFF-9B54-48EB37583256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D3289121-6365-4E37-AF75-9F23250C8AE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930749"/>
            <a:ext cx="1702594" cy="1641001"/>
          </a:xfrm>
        </p:spPr>
        <p:txBody>
          <a:bodyPr anchor="ctr"/>
          <a:lstStyle>
            <a:lvl1pPr algn="r">
              <a:defRPr sz="1100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3AB445ED-5DD2-4459-A2F2-E0CFD150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1127721"/>
            <a:ext cx="6084887" cy="1444030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 sz="3200">
                <a:solidFill>
                  <a:schemeClr val="tx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text</a:t>
            </a:r>
          </a:p>
          <a:p>
            <a:pPr lvl="1"/>
            <a:r>
              <a:rPr lang="en-GB" dirty="0"/>
              <a:t>Section sub-title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xmlns="" id="{EA3BF635-DBEA-4AD1-A376-BAEBC765EFD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xmlns="" id="{09B9E9D5-C575-4A00-9AC7-352F18DC6E7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xmlns="" id="{8BAE79B4-5219-4BF4-974D-289B26E6416A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xmlns="" id="{48F85971-7BE0-46CA-B0D6-52141D5A7787}"/>
              </a:ext>
            </a:extLst>
          </p:cNvPr>
          <p:cNvCxnSpPr/>
          <p:nvPr/>
        </p:nvCxnSpPr>
        <p:spPr bwMode="gray">
          <a:xfrm>
            <a:off x="323850" y="916405"/>
            <a:ext cx="1702594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xmlns="" id="{7BB59D23-6447-4D20-8D19-C1405E703C1C}"/>
              </a:ext>
            </a:extLst>
          </p:cNvPr>
          <p:cNvCxnSpPr>
            <a:cxnSpLocks/>
          </p:cNvCxnSpPr>
          <p:nvPr/>
        </p:nvCxnSpPr>
        <p:spPr bwMode="gray">
          <a:xfrm>
            <a:off x="2735263" y="916405"/>
            <a:ext cx="6084887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fik 20">
            <a:extLst>
              <a:ext uri="{FF2B5EF4-FFF2-40B4-BE49-F238E27FC236}">
                <a16:creationId xmlns:a16="http://schemas.microsoft.com/office/drawing/2014/main" xmlns="" id="{2711530F-D999-4E3C-941B-615F1472F5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xmlns="" id="{988884AB-B632-4166-9C1E-C7815BE8DC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69297" y="4698171"/>
            <a:ext cx="955046" cy="22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5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Pag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40AE060-AFBA-4DFF-9B54-48EB37583256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D3289121-6365-4E37-AF75-9F23250C8AE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930749"/>
            <a:ext cx="1702594" cy="1641001"/>
          </a:xfrm>
        </p:spPr>
        <p:txBody>
          <a:bodyPr anchor="ctr"/>
          <a:lstStyle>
            <a:lvl1pPr algn="r">
              <a:defRPr sz="1100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3AB445ED-5DD2-4459-A2F2-E0CFD150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1127721"/>
            <a:ext cx="6084887" cy="1444030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 sz="3200">
                <a:solidFill>
                  <a:schemeClr val="tx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text</a:t>
            </a:r>
          </a:p>
          <a:p>
            <a:pPr lvl="1"/>
            <a:r>
              <a:rPr lang="en-GB" dirty="0"/>
              <a:t>Section sub-title</a:t>
            </a:r>
          </a:p>
        </p:txBody>
      </p:sp>
      <p:sp>
        <p:nvSpPr>
          <p:cNvPr id="13" name="Fußzeilenplatzhalter 12">
            <a:extLst>
              <a:ext uri="{FF2B5EF4-FFF2-40B4-BE49-F238E27FC236}">
                <a16:creationId xmlns:a16="http://schemas.microsoft.com/office/drawing/2014/main" xmlns="" id="{0AF03DC4-6DFE-4CE2-A62C-C2F5C4F3FF8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xmlns="" id="{EBF77945-B17E-4CCE-9B07-4430FC2246F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xmlns="" id="{2B8AE569-86A0-4989-9E70-A55E287C0170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r Verbinder 26">
            <a:extLst>
              <a:ext uri="{FF2B5EF4-FFF2-40B4-BE49-F238E27FC236}">
                <a16:creationId xmlns:a16="http://schemas.microsoft.com/office/drawing/2014/main" xmlns="" id="{3FB3A9A0-420E-4628-9DB3-E38793EF4F34}"/>
              </a:ext>
            </a:extLst>
          </p:cNvPr>
          <p:cNvCxnSpPr/>
          <p:nvPr/>
        </p:nvCxnSpPr>
        <p:spPr bwMode="gray">
          <a:xfrm>
            <a:off x="323850" y="916405"/>
            <a:ext cx="1702594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xmlns="" id="{63FBEED0-0431-47C6-AEB5-6EB36AAD76BA}"/>
              </a:ext>
            </a:extLst>
          </p:cNvPr>
          <p:cNvCxnSpPr>
            <a:cxnSpLocks/>
          </p:cNvCxnSpPr>
          <p:nvPr/>
        </p:nvCxnSpPr>
        <p:spPr bwMode="gray">
          <a:xfrm>
            <a:off x="2735263" y="916405"/>
            <a:ext cx="6084887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fik 18">
            <a:extLst>
              <a:ext uri="{FF2B5EF4-FFF2-40B4-BE49-F238E27FC236}">
                <a16:creationId xmlns:a16="http://schemas.microsoft.com/office/drawing/2014/main" xmlns="" id="{C02EB5E1-204B-4661-BCAD-A2AC509B0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xmlns="" id="{7D438E66-97A2-40D8-A0A3-08507F9526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69297" y="4698171"/>
            <a:ext cx="955046" cy="22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09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Page - Aqu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40AE060-AFBA-4DFF-9B54-48EB37583256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D3289121-6365-4E37-AF75-9F23250C8AE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930749"/>
            <a:ext cx="1702594" cy="1641001"/>
          </a:xfrm>
        </p:spPr>
        <p:txBody>
          <a:bodyPr anchor="ctr"/>
          <a:lstStyle>
            <a:lvl1pPr algn="r">
              <a:defRPr sz="1100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3AB445ED-5DD2-4459-A2F2-E0CFD150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1127721"/>
            <a:ext cx="6084887" cy="1444030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 sz="3200">
                <a:solidFill>
                  <a:schemeClr val="tx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text</a:t>
            </a:r>
          </a:p>
          <a:p>
            <a:pPr lvl="1"/>
            <a:r>
              <a:rPr lang="en-GB" dirty="0"/>
              <a:t>Section sub-title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xmlns="" id="{CD8371D8-EB70-4A15-87A8-8BDB087EBAE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xmlns="" id="{3BF7E72E-7328-47CC-85C2-A4BB57A5DB5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xmlns="" id="{570B82C4-B21C-4381-B191-AC1F1DAFC22A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xmlns="" id="{7C3A73A1-551C-4921-B79B-BFF0659D3A2D}"/>
              </a:ext>
            </a:extLst>
          </p:cNvPr>
          <p:cNvCxnSpPr/>
          <p:nvPr/>
        </p:nvCxnSpPr>
        <p:spPr bwMode="gray">
          <a:xfrm>
            <a:off x="323850" y="916405"/>
            <a:ext cx="1702594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xmlns="" id="{194C3BE1-EB5D-4694-A97E-6CB657D2A74C}"/>
              </a:ext>
            </a:extLst>
          </p:cNvPr>
          <p:cNvCxnSpPr>
            <a:cxnSpLocks/>
          </p:cNvCxnSpPr>
          <p:nvPr/>
        </p:nvCxnSpPr>
        <p:spPr bwMode="gray">
          <a:xfrm>
            <a:off x="2735263" y="916405"/>
            <a:ext cx="6084887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Grafik 24">
            <a:extLst>
              <a:ext uri="{FF2B5EF4-FFF2-40B4-BE49-F238E27FC236}">
                <a16:creationId xmlns:a16="http://schemas.microsoft.com/office/drawing/2014/main" xmlns="" id="{83FC9460-6C02-4650-847F-67790B20F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xmlns="" id="{7815A8B1-EAEA-45C9-8C0C-DD30128FD4D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69297" y="4698171"/>
            <a:ext cx="955046" cy="22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896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Page - Light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40AE060-AFBA-4DFF-9B54-48EB37583256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D3289121-6365-4E37-AF75-9F23250C8AE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930749"/>
            <a:ext cx="1702594" cy="1641001"/>
          </a:xfrm>
        </p:spPr>
        <p:txBody>
          <a:bodyPr anchor="ctr"/>
          <a:lstStyle>
            <a:lvl1pPr algn="r">
              <a:defRPr sz="1100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3AB445ED-5DD2-4459-A2F2-E0CFD150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1127721"/>
            <a:ext cx="6084887" cy="1444030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 sz="3200">
                <a:solidFill>
                  <a:schemeClr val="tx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text</a:t>
            </a:r>
          </a:p>
          <a:p>
            <a:pPr lvl="1"/>
            <a:r>
              <a:rPr lang="en-GB" dirty="0"/>
              <a:t>Section sub-title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xmlns="" id="{5725B3A2-BD28-48FC-B448-E39A30B85E08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xmlns="" id="{137494CB-A00E-418F-991A-E8BFEE82558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xmlns="" id="{75D32621-EA25-4E15-862A-FE6B5C328B77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xmlns="" id="{C52BD071-743D-41E9-B7BE-0CF2C57F92C5}"/>
              </a:ext>
            </a:extLst>
          </p:cNvPr>
          <p:cNvCxnSpPr/>
          <p:nvPr/>
        </p:nvCxnSpPr>
        <p:spPr bwMode="gray">
          <a:xfrm>
            <a:off x="323850" y="916405"/>
            <a:ext cx="1702594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xmlns="" id="{614C60C7-DE15-499E-95F4-FBF559931454}"/>
              </a:ext>
            </a:extLst>
          </p:cNvPr>
          <p:cNvCxnSpPr>
            <a:cxnSpLocks/>
          </p:cNvCxnSpPr>
          <p:nvPr/>
        </p:nvCxnSpPr>
        <p:spPr bwMode="gray">
          <a:xfrm>
            <a:off x="2735263" y="916405"/>
            <a:ext cx="6084887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Grafik 24">
            <a:extLst>
              <a:ext uri="{FF2B5EF4-FFF2-40B4-BE49-F238E27FC236}">
                <a16:creationId xmlns:a16="http://schemas.microsoft.com/office/drawing/2014/main" xmlns="" id="{DFACD9C2-EAD4-44FA-AA60-91C687F80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xmlns="" id="{9EAE8C31-55AA-488D-A710-F6334EF8FD5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69297" y="4698171"/>
            <a:ext cx="955046" cy="22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621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Page - Lila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40AE060-AFBA-4DFF-9B54-48EB37583256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D3289121-6365-4E37-AF75-9F23250C8AE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930749"/>
            <a:ext cx="1702594" cy="1641001"/>
          </a:xfrm>
        </p:spPr>
        <p:txBody>
          <a:bodyPr anchor="ctr"/>
          <a:lstStyle>
            <a:lvl1pPr algn="r">
              <a:defRPr sz="1100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3AB445ED-5DD2-4459-A2F2-E0CFD150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1127721"/>
            <a:ext cx="6084887" cy="1444030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 sz="3200">
                <a:solidFill>
                  <a:schemeClr val="tx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text</a:t>
            </a:r>
          </a:p>
          <a:p>
            <a:pPr lvl="1"/>
            <a:r>
              <a:rPr lang="en-GB" dirty="0"/>
              <a:t>Section sub-title</a:t>
            </a:r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xmlns="" id="{3E5DEC21-AEDF-4FF0-AFD4-FA2C8F2EA565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xmlns="" id="{9D8DFC51-A6BF-42C0-99A9-915DC4000808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xmlns="" id="{221CBC98-210C-4AA5-A904-CE28FCE681E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xmlns="" id="{F0E50CA7-263E-4CB5-ACEB-181D3BCDD008}"/>
              </a:ext>
            </a:extLst>
          </p:cNvPr>
          <p:cNvCxnSpPr/>
          <p:nvPr/>
        </p:nvCxnSpPr>
        <p:spPr bwMode="gray">
          <a:xfrm>
            <a:off x="323850" y="916405"/>
            <a:ext cx="1702594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xmlns="" id="{56BB3F71-50E2-4243-8F6F-513001CEB2E0}"/>
              </a:ext>
            </a:extLst>
          </p:cNvPr>
          <p:cNvCxnSpPr>
            <a:cxnSpLocks/>
          </p:cNvCxnSpPr>
          <p:nvPr/>
        </p:nvCxnSpPr>
        <p:spPr bwMode="gray">
          <a:xfrm>
            <a:off x="2735263" y="916405"/>
            <a:ext cx="6084887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Grafik 24">
            <a:extLst>
              <a:ext uri="{FF2B5EF4-FFF2-40B4-BE49-F238E27FC236}">
                <a16:creationId xmlns:a16="http://schemas.microsoft.com/office/drawing/2014/main" xmlns="" id="{0E42DD36-8E9B-4C89-8F1C-8CC012C48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xmlns="" id="{BFF9A66B-5BF6-4878-B938-74A76743C2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69297" y="4698171"/>
            <a:ext cx="955046" cy="22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837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vider Page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40AE060-AFBA-4DFF-9B54-48EB37583256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D3289121-6365-4E37-AF75-9F23250C8AE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930749"/>
            <a:ext cx="1702594" cy="1641001"/>
          </a:xfrm>
        </p:spPr>
        <p:txBody>
          <a:bodyPr anchor="ctr"/>
          <a:lstStyle>
            <a:lvl1pPr algn="r">
              <a:defRPr sz="1100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3AB445ED-5DD2-4459-A2F2-E0CFD150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1127721"/>
            <a:ext cx="6084887" cy="1444030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 sz="3200">
                <a:solidFill>
                  <a:schemeClr val="tx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text</a:t>
            </a:r>
          </a:p>
          <a:p>
            <a:pPr lvl="1"/>
            <a:r>
              <a:rPr lang="en-GB" dirty="0"/>
              <a:t>Section sub-title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xmlns="" id="{FD890873-87E4-4CAE-80E2-06DD3EE13A4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xmlns="" id="{20718D41-F6C1-42E9-9522-E79AA855563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xmlns="" id="{B4C55757-AA47-40FD-BC0E-7946F43D5FFB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xmlns="" id="{8766EE25-2970-4A76-A94E-F1DFE6577358}"/>
              </a:ext>
            </a:extLst>
          </p:cNvPr>
          <p:cNvCxnSpPr/>
          <p:nvPr/>
        </p:nvCxnSpPr>
        <p:spPr bwMode="gray">
          <a:xfrm>
            <a:off x="323850" y="916405"/>
            <a:ext cx="1702594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xmlns="" id="{AD72F7B2-9BB0-4452-B21F-BE7BC71530B8}"/>
              </a:ext>
            </a:extLst>
          </p:cNvPr>
          <p:cNvCxnSpPr>
            <a:cxnSpLocks/>
          </p:cNvCxnSpPr>
          <p:nvPr/>
        </p:nvCxnSpPr>
        <p:spPr bwMode="gray">
          <a:xfrm>
            <a:off x="2735263" y="916405"/>
            <a:ext cx="6084887" cy="0"/>
          </a:xfrm>
          <a:prstGeom prst="line">
            <a:avLst/>
          </a:prstGeom>
          <a:ln w="127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Grafik 24">
            <a:extLst>
              <a:ext uri="{FF2B5EF4-FFF2-40B4-BE49-F238E27FC236}">
                <a16:creationId xmlns:a16="http://schemas.microsoft.com/office/drawing/2014/main" xmlns="" id="{9D6A9040-12EC-48C2-9971-1B2FDD0E57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xmlns="" id="{E857F0F3-6FB1-4454-9509-81FF44E2D55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69297" y="4698171"/>
            <a:ext cx="955046" cy="222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45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- F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398FF555-FA0A-480A-A4B7-BD030E09AC6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771634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97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71FCCBD9-20B6-4F34-AB18-96C86311392E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9C7A7FB-8B59-479B-9C7E-6E290AD871CF}"/>
              </a:ext>
            </a:extLst>
          </p:cNvPr>
          <p:cNvSpPr/>
          <p:nvPr/>
        </p:nvSpPr>
        <p:spPr bwMode="gray">
          <a:xfrm>
            <a:off x="2268539" y="0"/>
            <a:ext cx="6875462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2CCD6EA-BB28-4340-9222-016A7826198C}"/>
              </a:ext>
            </a:extLst>
          </p:cNvPr>
          <p:cNvSpPr/>
          <p:nvPr/>
        </p:nvSpPr>
        <p:spPr bwMode="gray">
          <a:xfrm>
            <a:off x="0" y="0"/>
            <a:ext cx="2268538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2C7D9880-554E-45C7-83E0-EC09477727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2714013" y="3710309"/>
            <a:ext cx="766382" cy="675631"/>
          </a:xfrm>
        </p:spPr>
        <p:txBody>
          <a:bodyPr anchor="ctr"/>
          <a:lstStyle>
            <a:lvl1pPr algn="l">
              <a:defRPr lang="en-US" sz="4400" kern="3200" spc="400" baseline="0" dirty="0" smtClean="0">
                <a:solidFill>
                  <a:schemeClr val="accent4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xmlns="" id="{688AB411-D9AC-424F-8738-FD57B838FA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603025" y="3800635"/>
            <a:ext cx="5217125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xmlns="" id="{34771DC4-E117-4DE8-A55F-2A16D3BB94F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714013" y="891562"/>
            <a:ext cx="766382" cy="675631"/>
          </a:xfrm>
        </p:spPr>
        <p:txBody>
          <a:bodyPr anchor="ctr"/>
          <a:lstStyle>
            <a:lvl1pPr algn="l">
              <a:defRPr lang="en-US" sz="4400" kern="3200" spc="400" baseline="0" dirty="0" smtClean="0">
                <a:solidFill>
                  <a:schemeClr val="accent1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xmlns="" id="{CE1631D3-F5F9-4C77-8507-70B8F07FFC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3603025" y="987423"/>
            <a:ext cx="5217125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xmlns="" id="{62D17A43-801A-42B2-BD50-BE86F211CF4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2714013" y="1831144"/>
            <a:ext cx="766382" cy="675631"/>
          </a:xfrm>
        </p:spPr>
        <p:txBody>
          <a:bodyPr anchor="ctr"/>
          <a:lstStyle>
            <a:lvl1pPr algn="l">
              <a:defRPr lang="en-US" sz="4400" kern="3200" spc="400" baseline="0" dirty="0" smtClean="0">
                <a:solidFill>
                  <a:schemeClr val="accent2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xmlns="" id="{3CCFE74B-0E21-44BD-94F7-3B042DA9201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3603025" y="1925160"/>
            <a:ext cx="5217125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xmlns="" id="{448D47B5-0318-4F8E-A6E2-158F81C55F3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2714013" y="2770726"/>
            <a:ext cx="766382" cy="675631"/>
          </a:xfrm>
        </p:spPr>
        <p:txBody>
          <a:bodyPr anchor="ctr"/>
          <a:lstStyle>
            <a:lvl1pPr algn="l">
              <a:defRPr lang="en-US" sz="4400" kern="3200" spc="400" baseline="0" dirty="0" smtClean="0">
                <a:solidFill>
                  <a:schemeClr val="accent3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xmlns="" id="{EE96B62C-7002-4955-BF37-AEC90CF5AAA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3603025" y="2862897"/>
            <a:ext cx="5217125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xmlns="" id="{D0BF8FEA-56A7-4265-B8AD-1426D61AAFF9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xmlns="" id="{056D7340-F62A-4727-93C7-6024FCE7C31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xmlns="" id="{253187E2-E855-49A0-84D3-C46E7CECE64E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Grafik 22">
            <a:extLst>
              <a:ext uri="{FF2B5EF4-FFF2-40B4-BE49-F238E27FC236}">
                <a16:creationId xmlns:a16="http://schemas.microsoft.com/office/drawing/2014/main" xmlns="" id="{50C2014F-3892-45A8-B63A-DA70FD2420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xmlns="" id="{08200B83-62DF-4841-B9F6-ACFB4F9A9A60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068021" y="4698029"/>
            <a:ext cx="957600" cy="222316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6641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- E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AEF938A0-F62F-4FF2-84ED-78AE8A1AE10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73657498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1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C4597289-CC02-4ABE-97E8-EB5A48D0D1D0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9C7A7FB-8B59-479B-9C7E-6E290AD871CF}"/>
              </a:ext>
            </a:extLst>
          </p:cNvPr>
          <p:cNvSpPr/>
          <p:nvPr/>
        </p:nvSpPr>
        <p:spPr bwMode="gray">
          <a:xfrm>
            <a:off x="2268539" y="0"/>
            <a:ext cx="6875462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2CCD6EA-BB28-4340-9222-016A7826198C}"/>
              </a:ext>
            </a:extLst>
          </p:cNvPr>
          <p:cNvSpPr/>
          <p:nvPr/>
        </p:nvSpPr>
        <p:spPr bwMode="gray">
          <a:xfrm>
            <a:off x="0" y="0"/>
            <a:ext cx="2268538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2C7D9880-554E-45C7-83E0-EC09477727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720111" y="3666468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xmlns="" id="{688AB411-D9AC-424F-8738-FD57B838FA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6564158" y="3800635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xmlns="" id="{34771DC4-E117-4DE8-A55F-2A16D3BB94F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5720111" y="841690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accent5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xmlns="" id="{CE1631D3-F5F9-4C77-8507-70B8F07FFCB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6564158" y="987423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xmlns="" id="{62D17A43-801A-42B2-BD50-BE86F211CF4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720111" y="1781040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accent6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xmlns="" id="{3CCFE74B-0E21-44BD-94F7-3B042DA9201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6564158" y="1925160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xmlns="" id="{448D47B5-0318-4F8E-A6E2-158F81C55F3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5720111" y="2726885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bg2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xmlns="" id="{EE96B62C-7002-4955-BF37-AEC90CF5AAA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6564158" y="2862897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xmlns="" id="{1DD7DFAB-A06B-46B7-85DF-F46CAB756C7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2486723" y="3666468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accent4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xmlns="" id="{4018DA5C-031C-4034-BCF6-031B3E16F60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330770" y="3800635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xmlns="" id="{B516F99E-720D-4346-97B1-C8FF42D2B85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2486723" y="841690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accent1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24" name="Text Placeholder 11">
            <a:extLst>
              <a:ext uri="{FF2B5EF4-FFF2-40B4-BE49-F238E27FC236}">
                <a16:creationId xmlns:a16="http://schemas.microsoft.com/office/drawing/2014/main" xmlns="" id="{8A1A9E04-5D02-4892-90FB-785AA1DE745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3330770" y="987423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xmlns="" id="{68141342-2F1D-42F8-9D5F-5B61E8AA193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2486723" y="1781040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accent2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xmlns="" id="{4E26143F-D108-4325-A4CD-4629153D418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330770" y="1925160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xmlns="" id="{3B303868-C659-4FFA-A219-527DFE08437D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2486723" y="2726885"/>
            <a:ext cx="741706" cy="675631"/>
          </a:xfrm>
        </p:spPr>
        <p:txBody>
          <a:bodyPr anchor="ctr"/>
          <a:lstStyle>
            <a:lvl1pPr>
              <a:defRPr lang="en-US" sz="3200" kern="3200" spc="400" baseline="0" dirty="0" smtClean="0">
                <a:solidFill>
                  <a:schemeClr val="accent3"/>
                </a:solidFill>
                <a:latin typeface="RR Pioneer Light Condensed" panose="020B0604020202020204" charset="0"/>
                <a:ea typeface="+mn-ea"/>
                <a:cs typeface="+mn-cs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</a:t>
            </a:r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xmlns="" id="{BAC00976-3726-4347-BC17-08C4EF81AE7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3330770" y="2862897"/>
            <a:ext cx="2255992" cy="648000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defRPr sz="160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Subject title</a:t>
            </a:r>
          </a:p>
          <a:p>
            <a:pPr lvl="1"/>
            <a:r>
              <a:rPr lang="en-GB" dirty="0"/>
              <a:t>Presenter name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7987C262-861B-4818-B26B-2680DBED37FF}"/>
              </a:ext>
            </a:extLst>
          </p:cNvPr>
          <p:cNvSpPr>
            <a:spLocks noGrp="1"/>
          </p:cNvSpPr>
          <p:nvPr>
            <p:ph type="ftr" sz="quarter" idx="29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D28FE96B-331B-4461-8DE2-4AF52B1F2754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39" name="Gerader Verbinder 38">
            <a:extLst>
              <a:ext uri="{FF2B5EF4-FFF2-40B4-BE49-F238E27FC236}">
                <a16:creationId xmlns:a16="http://schemas.microsoft.com/office/drawing/2014/main" xmlns="" id="{793BDF1A-F594-4237-A80D-62155EF6358F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Grafik 28">
            <a:extLst>
              <a:ext uri="{FF2B5EF4-FFF2-40B4-BE49-F238E27FC236}">
                <a16:creationId xmlns:a16="http://schemas.microsoft.com/office/drawing/2014/main" xmlns="" id="{F239ADE7-AC4F-4911-B154-9EA846855F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xmlns="" id="{16DA5C60-C32F-40BE-AEC1-A0DAAEFE155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068021" y="4698029"/>
            <a:ext cx="957600" cy="222316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03239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- Ti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F7660DA1-C723-4A11-8479-19F58BE0BF4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2334036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5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FA931AB-49DC-4CB8-B18F-875BEAC896F0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9C7A7FB-8B59-479B-9C7E-6E290AD871CF}"/>
              </a:ext>
            </a:extLst>
          </p:cNvPr>
          <p:cNvSpPr/>
          <p:nvPr/>
        </p:nvSpPr>
        <p:spPr bwMode="gray">
          <a:xfrm>
            <a:off x="2268539" y="0"/>
            <a:ext cx="6875462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2CCD6EA-BB28-4340-9222-016A7826198C}"/>
              </a:ext>
            </a:extLst>
          </p:cNvPr>
          <p:cNvSpPr/>
          <p:nvPr/>
        </p:nvSpPr>
        <p:spPr bwMode="gray">
          <a:xfrm>
            <a:off x="0" y="0"/>
            <a:ext cx="2268538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xmlns="" id="{A3A85AEA-1012-4994-8426-90D51B1EF48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2735263" y="922677"/>
            <a:ext cx="914400" cy="49387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US" sz="2800" kern="3200" spc="200" baseline="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##</a:t>
            </a: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xmlns="" id="{9B61284A-23BD-446A-A0BE-D1408F57334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3643980" y="922677"/>
            <a:ext cx="1319906" cy="493869"/>
          </a:xfrm>
          <a:prstGeom prst="rect">
            <a:avLst/>
          </a:prstGeom>
        </p:spPr>
        <p:txBody>
          <a:bodyPr wrap="none" lIns="0" anchor="ctr"/>
          <a:lstStyle>
            <a:lvl1pPr marL="0" indent="0" algn="l" defTabSz="685800" rtl="0" eaLnBrk="1" latinLnBrk="0" hangingPunct="1">
              <a:buNone/>
              <a:defRPr lang="en-GB" sz="12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00:00 – 00:00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xmlns="" id="{74776D2F-7CB6-4209-A4F9-4797E9AAA98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5152570" y="922732"/>
            <a:ext cx="3667579" cy="493869"/>
          </a:xfrm>
          <a:prstGeom prst="rect">
            <a:avLst/>
          </a:prstGeom>
        </p:spPr>
        <p:txBody>
          <a:bodyPr anchor="ctr"/>
          <a:lstStyle>
            <a:lvl1pPr marL="0" indent="0" algn="l" defTabSz="685800" rtl="0" eaLnBrk="1" latinLnBrk="0" hangingPunct="1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Topic</a:t>
            </a:r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xmlns="" id="{7EF5CF44-E457-4DD2-A6D5-48F40928102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 bwMode="gray">
          <a:xfrm>
            <a:off x="2735263" y="1416546"/>
            <a:ext cx="914400" cy="49387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US" sz="2800" kern="1200" dirty="0" smtClean="0">
                <a:solidFill>
                  <a:schemeClr val="accent2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##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xmlns="" id="{E7E74E5E-38CE-4FA3-99BD-44393A7991A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3643980" y="1416546"/>
            <a:ext cx="1319906" cy="493869"/>
          </a:xfrm>
          <a:prstGeom prst="rect">
            <a:avLst/>
          </a:prstGeom>
        </p:spPr>
        <p:txBody>
          <a:bodyPr wrap="none" lIns="0" anchor="ctr"/>
          <a:lstStyle>
            <a:lvl1pPr marL="0" indent="0" algn="l" defTabSz="685800" rtl="0" eaLnBrk="1" latinLnBrk="0" hangingPunct="1">
              <a:buNone/>
              <a:defRPr lang="en-GB" sz="12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00:00 – 00:00</a:t>
            </a:r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xmlns="" id="{D4EF4587-7F98-4082-88FC-2F6186E01CF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5152570" y="1416601"/>
            <a:ext cx="3667579" cy="493869"/>
          </a:xfrm>
          <a:prstGeom prst="rect">
            <a:avLst/>
          </a:prstGeom>
        </p:spPr>
        <p:txBody>
          <a:bodyPr anchor="ctr"/>
          <a:lstStyle>
            <a:lvl1pPr marL="0" indent="0" algn="l" defTabSz="685800" rtl="0" eaLnBrk="1" latinLnBrk="0" hangingPunct="1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Topic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xmlns="" id="{9D9E9994-9A67-435E-8A6E-446EDD70296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2735263" y="1910360"/>
            <a:ext cx="914400" cy="49387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US" sz="2800" kern="1200" dirty="0" smtClean="0">
                <a:solidFill>
                  <a:schemeClr val="accent3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##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xmlns="" id="{863CA9BA-5BAE-411E-9091-562EE9CACB1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3643980" y="1910360"/>
            <a:ext cx="1319906" cy="493869"/>
          </a:xfrm>
          <a:prstGeom prst="rect">
            <a:avLst/>
          </a:prstGeom>
        </p:spPr>
        <p:txBody>
          <a:bodyPr wrap="none" lIns="0" anchor="ctr"/>
          <a:lstStyle>
            <a:lvl1pPr marL="0" indent="0" algn="l" defTabSz="685800" rtl="0" eaLnBrk="1" latinLnBrk="0" hangingPunct="1">
              <a:buNone/>
              <a:defRPr lang="en-GB" sz="12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00:00 – 00:00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xmlns="" id="{4972902B-33BC-482F-A93B-CA5C676A9299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5152570" y="1910415"/>
            <a:ext cx="3667579" cy="493869"/>
          </a:xfrm>
          <a:prstGeom prst="rect">
            <a:avLst/>
          </a:prstGeom>
        </p:spPr>
        <p:txBody>
          <a:bodyPr anchor="ctr"/>
          <a:lstStyle>
            <a:lvl1pPr marL="0" indent="0" algn="l" defTabSz="685800" rtl="0" eaLnBrk="1" latinLnBrk="0" hangingPunct="1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Topic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xmlns="" id="{DFF32DB6-6B37-4487-B2FA-9F67D8A9311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 bwMode="gray">
          <a:xfrm>
            <a:off x="2735263" y="2404174"/>
            <a:ext cx="914400" cy="49387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US" sz="2800" kern="1200" dirty="0" smtClean="0">
                <a:solidFill>
                  <a:schemeClr val="accent4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##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xmlns="" id="{86692C37-CF49-45EA-8CC7-62BB8A5F87E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3643980" y="2404174"/>
            <a:ext cx="1319906" cy="493869"/>
          </a:xfrm>
          <a:prstGeom prst="rect">
            <a:avLst/>
          </a:prstGeom>
        </p:spPr>
        <p:txBody>
          <a:bodyPr wrap="none" lIns="0" anchor="ctr"/>
          <a:lstStyle>
            <a:lvl1pPr marL="0" indent="0" algn="l" defTabSz="685800" rtl="0" eaLnBrk="1" latinLnBrk="0" hangingPunct="1">
              <a:buNone/>
              <a:defRPr lang="en-GB" sz="12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00:00 – 00:00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xmlns="" id="{746A16A8-4DD3-4133-BB16-DD272FE5F1B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5152570" y="2404229"/>
            <a:ext cx="3667579" cy="493869"/>
          </a:xfrm>
          <a:prstGeom prst="rect">
            <a:avLst/>
          </a:prstGeom>
        </p:spPr>
        <p:txBody>
          <a:bodyPr anchor="ctr"/>
          <a:lstStyle>
            <a:lvl1pPr marL="0" indent="0" algn="l" defTabSz="685800" rtl="0" eaLnBrk="1" latinLnBrk="0" hangingPunct="1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Topic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xmlns="" id="{44637BC7-C268-4EAD-9E29-1C0125D9C42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2735263" y="2897933"/>
            <a:ext cx="914400" cy="49387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US" sz="2800" kern="1200" dirty="0" smtClean="0">
                <a:solidFill>
                  <a:schemeClr val="accent5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##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xmlns="" id="{6F12504C-B369-4933-A5C6-398F7BA07E8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3643980" y="2897933"/>
            <a:ext cx="1319906" cy="493869"/>
          </a:xfrm>
          <a:prstGeom prst="rect">
            <a:avLst/>
          </a:prstGeom>
        </p:spPr>
        <p:txBody>
          <a:bodyPr wrap="none" lIns="0" anchor="ctr"/>
          <a:lstStyle>
            <a:lvl1pPr marL="0" indent="0" algn="l" defTabSz="685800" rtl="0" eaLnBrk="1" latinLnBrk="0" hangingPunct="1">
              <a:buNone/>
              <a:defRPr lang="en-GB" sz="12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00:00 – 00:00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xmlns="" id="{AF46A1D5-EE68-4330-B3CC-066141ADCE4E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5152570" y="2897988"/>
            <a:ext cx="3667579" cy="493869"/>
          </a:xfrm>
          <a:prstGeom prst="rect">
            <a:avLst/>
          </a:prstGeom>
        </p:spPr>
        <p:txBody>
          <a:bodyPr anchor="ctr"/>
          <a:lstStyle>
            <a:lvl1pPr marL="0" indent="0" algn="l" defTabSz="685800" rtl="0" eaLnBrk="1" latinLnBrk="0" hangingPunct="1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Topic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xmlns="" id="{9DE2A86A-9233-4FB2-BA09-753BBD33888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2735263" y="3391692"/>
            <a:ext cx="914400" cy="49387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US" sz="2800" kern="1200" dirty="0" smtClean="0">
                <a:solidFill>
                  <a:schemeClr val="accent6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##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xmlns="" id="{96DBD4F0-81F0-4263-A3DD-1BC9E9CC1E22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3643980" y="3391692"/>
            <a:ext cx="1319906" cy="493869"/>
          </a:xfrm>
          <a:prstGeom prst="rect">
            <a:avLst/>
          </a:prstGeom>
        </p:spPr>
        <p:txBody>
          <a:bodyPr wrap="none" lIns="0" anchor="ctr"/>
          <a:lstStyle>
            <a:lvl1pPr marL="0" indent="0" algn="l" defTabSz="685800" rtl="0" eaLnBrk="1" latinLnBrk="0" hangingPunct="1">
              <a:buNone/>
              <a:defRPr lang="en-GB" sz="12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00:00 – 00:00</a:t>
            </a:r>
          </a:p>
        </p:txBody>
      </p:sp>
      <p:sp>
        <p:nvSpPr>
          <p:cNvPr id="46" name="Text Placeholder 3">
            <a:extLst>
              <a:ext uri="{FF2B5EF4-FFF2-40B4-BE49-F238E27FC236}">
                <a16:creationId xmlns:a16="http://schemas.microsoft.com/office/drawing/2014/main" xmlns="" id="{4FAF032A-78F8-40D7-AA9D-84956A16C7B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5152570" y="3391747"/>
            <a:ext cx="3667579" cy="493869"/>
          </a:xfrm>
          <a:prstGeom prst="rect">
            <a:avLst/>
          </a:prstGeom>
        </p:spPr>
        <p:txBody>
          <a:bodyPr anchor="ctr"/>
          <a:lstStyle>
            <a:lvl1pPr marL="0" indent="0" algn="l" defTabSz="685800" rtl="0" eaLnBrk="1" latinLnBrk="0" hangingPunct="1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Topic</a:t>
            </a:r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xmlns="" id="{F2024E3A-6DCC-4383-BA62-B51523DD912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2735263" y="3885451"/>
            <a:ext cx="914400" cy="49387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US" sz="2800" kern="1200" dirty="0" smtClean="0">
                <a:solidFill>
                  <a:schemeClr val="bg2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##</a:t>
            </a:r>
          </a:p>
        </p:txBody>
      </p:sp>
      <p:sp>
        <p:nvSpPr>
          <p:cNvPr id="48" name="Text Placeholder 3">
            <a:extLst>
              <a:ext uri="{FF2B5EF4-FFF2-40B4-BE49-F238E27FC236}">
                <a16:creationId xmlns:a16="http://schemas.microsoft.com/office/drawing/2014/main" xmlns="" id="{1734CB7F-6728-453C-9867-FFB466C235D0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 bwMode="gray">
          <a:xfrm>
            <a:off x="3643980" y="3885451"/>
            <a:ext cx="1319906" cy="493869"/>
          </a:xfrm>
          <a:prstGeom prst="rect">
            <a:avLst/>
          </a:prstGeom>
        </p:spPr>
        <p:txBody>
          <a:bodyPr wrap="none" lIns="0" anchor="ctr"/>
          <a:lstStyle>
            <a:lvl1pPr marL="0" indent="0" algn="l" defTabSz="685800" rtl="0" eaLnBrk="1" latinLnBrk="0" hangingPunct="1">
              <a:buNone/>
              <a:defRPr lang="en-GB" sz="12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00:00 – 00:00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xmlns="" id="{9CA65F12-1692-478A-BD69-C8ED4E3DECF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 bwMode="gray">
          <a:xfrm>
            <a:off x="5152570" y="3885506"/>
            <a:ext cx="3667579" cy="493869"/>
          </a:xfrm>
          <a:prstGeom prst="rect">
            <a:avLst/>
          </a:prstGeom>
        </p:spPr>
        <p:txBody>
          <a:bodyPr anchor="ctr"/>
          <a:lstStyle>
            <a:lvl1pPr marL="0" indent="0" algn="l" defTabSz="685800" rtl="0" eaLnBrk="1" latinLnBrk="0" hangingPunct="1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2pPr>
            <a:lvl3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3pPr>
            <a:lvl4pPr>
              <a:defRPr lang="en-US" sz="2800" kern="1200" dirty="0" smtClean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4pPr>
            <a:lvl5pPr>
              <a:defRPr lang="en-GB" sz="2800" kern="1200" dirty="0">
                <a:solidFill>
                  <a:schemeClr val="accent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GB" noProof="0" dirty="0"/>
              <a:t>Topic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96DD3FE9-0C26-4549-971B-BA9782DCC620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E21D7D6A-702C-4CA0-93AA-710DF7F4B10E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xmlns="" id="{C10D76AC-B097-441A-89E6-41EC098B4DF3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Grafik 49">
            <a:extLst>
              <a:ext uri="{FF2B5EF4-FFF2-40B4-BE49-F238E27FC236}">
                <a16:creationId xmlns:a16="http://schemas.microsoft.com/office/drawing/2014/main" xmlns="" id="{31CD774E-986D-49CF-9A36-2770A020DB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xmlns="" id="{0AD295DC-0497-4EA6-9723-68108FB1BD86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068021" y="4698029"/>
            <a:ext cx="957600" cy="222316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71745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- Presenter Na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1AD943B9-9891-409E-AF72-692DEC643B9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6438361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9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A74F9F9D-3473-4159-9066-2916C891F188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9C7A7FB-8B59-479B-9C7E-6E290AD871CF}"/>
              </a:ext>
            </a:extLst>
          </p:cNvPr>
          <p:cNvSpPr/>
          <p:nvPr/>
        </p:nvSpPr>
        <p:spPr bwMode="gray">
          <a:xfrm>
            <a:off x="2268539" y="0"/>
            <a:ext cx="6875462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2CCD6EA-BB28-4340-9222-016A7826198C}"/>
              </a:ext>
            </a:extLst>
          </p:cNvPr>
          <p:cNvSpPr/>
          <p:nvPr/>
        </p:nvSpPr>
        <p:spPr bwMode="gray">
          <a:xfrm>
            <a:off x="0" y="0"/>
            <a:ext cx="2268538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8" name="Text Placeholder 58">
            <a:extLst>
              <a:ext uri="{FF2B5EF4-FFF2-40B4-BE49-F238E27FC236}">
                <a16:creationId xmlns:a16="http://schemas.microsoft.com/office/drawing/2014/main" xmlns="" id="{605B3382-0991-4BCD-8F28-E35AA25CFF3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3436481" y="3647743"/>
            <a:ext cx="1897977" cy="209550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dirty="0"/>
              <a:t>Subject title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xmlns="" id="{1E223FD4-7B35-4E75-8105-FF830CC27A8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2640264" y="943128"/>
            <a:ext cx="694615" cy="638174"/>
          </a:xfrm>
        </p:spPr>
        <p:txBody>
          <a:bodyPr>
            <a:normAutofit/>
          </a:bodyPr>
          <a:lstStyle>
            <a:lvl1pPr algn="r">
              <a:defRPr sz="3200" kern="3200" spc="300" baseline="0">
                <a:solidFill>
                  <a:schemeClr val="accent1"/>
                </a:solidFill>
                <a:latin typeface="RR Pioneer Light Condensed" panose="020B0604020202020204" charset="0"/>
              </a:defRPr>
            </a:lvl1pPr>
          </a:lstStyle>
          <a:p>
            <a:pPr lvl="0"/>
            <a:r>
              <a:rPr lang="en-GB" dirty="0"/>
              <a:t>##</a:t>
            </a:r>
          </a:p>
        </p:txBody>
      </p:sp>
      <p:sp>
        <p:nvSpPr>
          <p:cNvPr id="51" name="Text Placeholder 58">
            <a:extLst>
              <a:ext uri="{FF2B5EF4-FFF2-40B4-BE49-F238E27FC236}">
                <a16:creationId xmlns:a16="http://schemas.microsoft.com/office/drawing/2014/main" xmlns="" id="{E502895C-CA11-4698-8C40-E4A0AEACA8F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3436481" y="989413"/>
            <a:ext cx="1897977" cy="209550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dirty="0"/>
              <a:t>Subject title</a:t>
            </a:r>
          </a:p>
        </p:txBody>
      </p:sp>
      <p:sp>
        <p:nvSpPr>
          <p:cNvPr id="52" name="Text Placeholder 4">
            <a:extLst>
              <a:ext uri="{FF2B5EF4-FFF2-40B4-BE49-F238E27FC236}">
                <a16:creationId xmlns:a16="http://schemas.microsoft.com/office/drawing/2014/main" xmlns="" id="{51DEA5B9-2BC9-401B-A40A-D7670521455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2640264" y="3601458"/>
            <a:ext cx="694615" cy="638174"/>
          </a:xfrm>
        </p:spPr>
        <p:txBody>
          <a:bodyPr>
            <a:normAutofit/>
          </a:bodyPr>
          <a:lstStyle>
            <a:lvl1pPr algn="r">
              <a:defRPr sz="3200">
                <a:solidFill>
                  <a:schemeClr val="accent4"/>
                </a:solidFill>
                <a:latin typeface="RR Pioneer Light Condensed" panose="020B0604020202020204" charset="0"/>
              </a:defRPr>
            </a:lvl1pPr>
          </a:lstStyle>
          <a:p>
            <a:pPr lvl="0"/>
            <a:r>
              <a:rPr lang="en-GB" dirty="0"/>
              <a:t>##</a:t>
            </a:r>
          </a:p>
        </p:txBody>
      </p:sp>
      <p:sp>
        <p:nvSpPr>
          <p:cNvPr id="53" name="Text Placeholder 4">
            <a:extLst>
              <a:ext uri="{FF2B5EF4-FFF2-40B4-BE49-F238E27FC236}">
                <a16:creationId xmlns:a16="http://schemas.microsoft.com/office/drawing/2014/main" xmlns="" id="{57CE1689-FA1D-4C1D-9FB0-4F7CC1A90F1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2640264" y="1830326"/>
            <a:ext cx="694615" cy="638174"/>
          </a:xfrm>
        </p:spPr>
        <p:txBody>
          <a:bodyPr>
            <a:normAutofit/>
          </a:bodyPr>
          <a:lstStyle>
            <a:lvl1pPr algn="r">
              <a:defRPr sz="3200">
                <a:solidFill>
                  <a:schemeClr val="accent2"/>
                </a:solidFill>
                <a:latin typeface="RR Pioneer Light Condensed" panose="020B0604020202020204" charset="0"/>
              </a:defRPr>
            </a:lvl1pPr>
          </a:lstStyle>
          <a:p>
            <a:pPr lvl="0"/>
            <a:r>
              <a:rPr lang="en-GB" dirty="0"/>
              <a:t>##</a:t>
            </a:r>
          </a:p>
        </p:txBody>
      </p:sp>
      <p:sp>
        <p:nvSpPr>
          <p:cNvPr id="54" name="Text Placeholder 4">
            <a:extLst>
              <a:ext uri="{FF2B5EF4-FFF2-40B4-BE49-F238E27FC236}">
                <a16:creationId xmlns:a16="http://schemas.microsoft.com/office/drawing/2014/main" xmlns="" id="{AC3654A3-4C21-477F-AD31-31F99D8552B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2640264" y="2717127"/>
            <a:ext cx="694615" cy="638174"/>
          </a:xfrm>
        </p:spPr>
        <p:txBody>
          <a:bodyPr>
            <a:normAutofit/>
          </a:bodyPr>
          <a:lstStyle>
            <a:lvl1pPr algn="r">
              <a:defRPr sz="3200">
                <a:solidFill>
                  <a:schemeClr val="accent3"/>
                </a:solidFill>
                <a:latin typeface="RR Pioneer Light Condensed" panose="020B0604020202020204" charset="0"/>
              </a:defRPr>
            </a:lvl1pPr>
          </a:lstStyle>
          <a:p>
            <a:pPr lvl="0"/>
            <a:r>
              <a:rPr lang="en-GB" dirty="0"/>
              <a:t>##</a:t>
            </a:r>
          </a:p>
        </p:txBody>
      </p:sp>
      <p:sp>
        <p:nvSpPr>
          <p:cNvPr id="55" name="Text Placeholder 58">
            <a:extLst>
              <a:ext uri="{FF2B5EF4-FFF2-40B4-BE49-F238E27FC236}">
                <a16:creationId xmlns:a16="http://schemas.microsoft.com/office/drawing/2014/main" xmlns="" id="{B7878249-F876-41A0-85FB-39231E1C53A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 bwMode="gray">
          <a:xfrm>
            <a:off x="3436481" y="2763412"/>
            <a:ext cx="1897977" cy="209550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dirty="0"/>
              <a:t>Subject title</a:t>
            </a:r>
          </a:p>
        </p:txBody>
      </p:sp>
      <p:sp>
        <p:nvSpPr>
          <p:cNvPr id="56" name="Text Placeholder 4">
            <a:extLst>
              <a:ext uri="{FF2B5EF4-FFF2-40B4-BE49-F238E27FC236}">
                <a16:creationId xmlns:a16="http://schemas.microsoft.com/office/drawing/2014/main" xmlns="" id="{5F618406-DED7-4C7A-AE64-66F24A3CE4A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5767642" y="943128"/>
            <a:ext cx="694615" cy="638174"/>
          </a:xfrm>
        </p:spPr>
        <p:txBody>
          <a:bodyPr>
            <a:normAutofit/>
          </a:bodyPr>
          <a:lstStyle>
            <a:lvl1pPr algn="r">
              <a:defRPr sz="3200">
                <a:solidFill>
                  <a:schemeClr val="accent5"/>
                </a:solidFill>
                <a:latin typeface="RR Pioneer Light Condensed" panose="020B0604020202020204" charset="0"/>
              </a:defRPr>
            </a:lvl1pPr>
          </a:lstStyle>
          <a:p>
            <a:pPr lvl="0"/>
            <a:r>
              <a:rPr lang="en-GB" dirty="0"/>
              <a:t>##</a:t>
            </a:r>
          </a:p>
        </p:txBody>
      </p:sp>
      <p:sp>
        <p:nvSpPr>
          <p:cNvPr id="57" name="Text Placeholder 58">
            <a:extLst>
              <a:ext uri="{FF2B5EF4-FFF2-40B4-BE49-F238E27FC236}">
                <a16:creationId xmlns:a16="http://schemas.microsoft.com/office/drawing/2014/main" xmlns="" id="{888F634D-B252-4AB9-A59C-47DA960C79A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6563859" y="989413"/>
            <a:ext cx="1897977" cy="209550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dirty="0"/>
              <a:t>Subject title</a:t>
            </a:r>
          </a:p>
        </p:txBody>
      </p:sp>
      <p:sp>
        <p:nvSpPr>
          <p:cNvPr id="58" name="Text Placeholder 58">
            <a:extLst>
              <a:ext uri="{FF2B5EF4-FFF2-40B4-BE49-F238E27FC236}">
                <a16:creationId xmlns:a16="http://schemas.microsoft.com/office/drawing/2014/main" xmlns="" id="{092640CD-C88B-45D5-A6FE-63D4F331F90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6563859" y="1876611"/>
            <a:ext cx="1897977" cy="209550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dirty="0"/>
              <a:t>Subject title</a:t>
            </a:r>
          </a:p>
        </p:txBody>
      </p:sp>
      <p:sp>
        <p:nvSpPr>
          <p:cNvPr id="59" name="Text Placeholder 4">
            <a:extLst>
              <a:ext uri="{FF2B5EF4-FFF2-40B4-BE49-F238E27FC236}">
                <a16:creationId xmlns:a16="http://schemas.microsoft.com/office/drawing/2014/main" xmlns="" id="{40188C56-A92F-47C4-A39C-0117A65D9DB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5767642" y="1830326"/>
            <a:ext cx="694615" cy="638174"/>
          </a:xfrm>
        </p:spPr>
        <p:txBody>
          <a:bodyPr>
            <a:normAutofit/>
          </a:bodyPr>
          <a:lstStyle>
            <a:lvl1pPr algn="r">
              <a:defRPr sz="3200">
                <a:solidFill>
                  <a:schemeClr val="accent6"/>
                </a:solidFill>
                <a:latin typeface="RR Pioneer Light Condensed" panose="020B0604020202020204" charset="0"/>
              </a:defRPr>
            </a:lvl1pPr>
          </a:lstStyle>
          <a:p>
            <a:pPr lvl="0"/>
            <a:r>
              <a:rPr lang="en-GB" dirty="0"/>
              <a:t>##</a:t>
            </a:r>
          </a:p>
        </p:txBody>
      </p:sp>
      <p:sp>
        <p:nvSpPr>
          <p:cNvPr id="60" name="Text Placeholder 58">
            <a:extLst>
              <a:ext uri="{FF2B5EF4-FFF2-40B4-BE49-F238E27FC236}">
                <a16:creationId xmlns:a16="http://schemas.microsoft.com/office/drawing/2014/main" xmlns="" id="{EFFB41D3-3215-41D4-A7BC-33B02500CCC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6563859" y="2763412"/>
            <a:ext cx="1897977" cy="209550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dirty="0"/>
              <a:t>Subject title</a:t>
            </a:r>
          </a:p>
        </p:txBody>
      </p:sp>
      <p:sp>
        <p:nvSpPr>
          <p:cNvPr id="61" name="Text Placeholder 4">
            <a:extLst>
              <a:ext uri="{FF2B5EF4-FFF2-40B4-BE49-F238E27FC236}">
                <a16:creationId xmlns:a16="http://schemas.microsoft.com/office/drawing/2014/main" xmlns="" id="{230B8289-1722-47AC-974A-66157600FA6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5767642" y="2717127"/>
            <a:ext cx="694615" cy="638174"/>
          </a:xfrm>
        </p:spPr>
        <p:txBody>
          <a:bodyPr>
            <a:normAutofit/>
          </a:bodyPr>
          <a:lstStyle>
            <a:lvl1pPr algn="r">
              <a:defRPr sz="3200">
                <a:solidFill>
                  <a:schemeClr val="bg2"/>
                </a:solidFill>
                <a:latin typeface="RR Pioneer Light Condensed" panose="020B0604020202020204" charset="0"/>
              </a:defRPr>
            </a:lvl1pPr>
          </a:lstStyle>
          <a:p>
            <a:pPr lvl="0"/>
            <a:r>
              <a:rPr lang="en-GB" dirty="0"/>
              <a:t>##</a:t>
            </a:r>
          </a:p>
        </p:txBody>
      </p:sp>
      <p:sp>
        <p:nvSpPr>
          <p:cNvPr id="62" name="Text Placeholder 58">
            <a:extLst>
              <a:ext uri="{FF2B5EF4-FFF2-40B4-BE49-F238E27FC236}">
                <a16:creationId xmlns:a16="http://schemas.microsoft.com/office/drawing/2014/main" xmlns="" id="{5A7C08FE-EA1A-4195-A88D-74CB48738D0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3436481" y="1876611"/>
            <a:ext cx="1897977" cy="209550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dirty="0"/>
              <a:t>Subject title</a:t>
            </a:r>
          </a:p>
        </p:txBody>
      </p:sp>
      <p:sp>
        <p:nvSpPr>
          <p:cNvPr id="63" name="Text Placeholder 5">
            <a:extLst>
              <a:ext uri="{FF2B5EF4-FFF2-40B4-BE49-F238E27FC236}">
                <a16:creationId xmlns:a16="http://schemas.microsoft.com/office/drawing/2014/main" xmlns="" id="{C2F30319-7294-489D-B9B7-8F9A7F9982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437331" y="120536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64" name="Text Placeholder 5">
            <a:extLst>
              <a:ext uri="{FF2B5EF4-FFF2-40B4-BE49-F238E27FC236}">
                <a16:creationId xmlns:a16="http://schemas.microsoft.com/office/drawing/2014/main" xmlns="" id="{FEAC7E2E-60A1-4360-B174-9403625E1DB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437331" y="137808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65" name="Text Placeholder 5">
            <a:extLst>
              <a:ext uri="{FF2B5EF4-FFF2-40B4-BE49-F238E27FC236}">
                <a16:creationId xmlns:a16="http://schemas.microsoft.com/office/drawing/2014/main" xmlns="" id="{C50A51D1-9B39-4E0D-A253-19FCA5509CE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37331" y="155080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66" name="Text Placeholder 5">
            <a:extLst>
              <a:ext uri="{FF2B5EF4-FFF2-40B4-BE49-F238E27FC236}">
                <a16:creationId xmlns:a16="http://schemas.microsoft.com/office/drawing/2014/main" xmlns="" id="{B0FF2D24-CDAF-4F71-8176-B3D7DD05380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5351924" y="120536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67" name="Text Placeholder 5">
            <a:extLst>
              <a:ext uri="{FF2B5EF4-FFF2-40B4-BE49-F238E27FC236}">
                <a16:creationId xmlns:a16="http://schemas.microsoft.com/office/drawing/2014/main" xmlns="" id="{DAB2E953-BCC2-4D4E-8B9D-460B27754DC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351924" y="137808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68" name="Text Placeholder 5">
            <a:extLst>
              <a:ext uri="{FF2B5EF4-FFF2-40B4-BE49-F238E27FC236}">
                <a16:creationId xmlns:a16="http://schemas.microsoft.com/office/drawing/2014/main" xmlns="" id="{BA8A2ED5-EB92-4B75-9730-856B890F575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351924" y="155080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69" name="Text Placeholder 5">
            <a:extLst>
              <a:ext uri="{FF2B5EF4-FFF2-40B4-BE49-F238E27FC236}">
                <a16:creationId xmlns:a16="http://schemas.microsoft.com/office/drawing/2014/main" xmlns="" id="{5853B444-D6BC-4A39-9F6F-1630AE62E0E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5351924" y="989413"/>
            <a:ext cx="309166" cy="19999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50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70" name="Text Placeholder 5">
            <a:extLst>
              <a:ext uri="{FF2B5EF4-FFF2-40B4-BE49-F238E27FC236}">
                <a16:creationId xmlns:a16="http://schemas.microsoft.com/office/drawing/2014/main" xmlns="" id="{73C0A46F-865A-4E16-9034-83140EC8ED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6547243" y="120536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71" name="Text Placeholder 5">
            <a:extLst>
              <a:ext uri="{FF2B5EF4-FFF2-40B4-BE49-F238E27FC236}">
                <a16:creationId xmlns:a16="http://schemas.microsoft.com/office/drawing/2014/main" xmlns="" id="{A5C9F6BE-7B06-4423-A489-9E1C81EB397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6547243" y="137808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72" name="Text Placeholder 5">
            <a:extLst>
              <a:ext uri="{FF2B5EF4-FFF2-40B4-BE49-F238E27FC236}">
                <a16:creationId xmlns:a16="http://schemas.microsoft.com/office/drawing/2014/main" xmlns="" id="{E5F7B58A-21B0-44C4-ADBB-7C32D2395EB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6547243" y="155080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73" name="Text Placeholder 5">
            <a:extLst>
              <a:ext uri="{FF2B5EF4-FFF2-40B4-BE49-F238E27FC236}">
                <a16:creationId xmlns:a16="http://schemas.microsoft.com/office/drawing/2014/main" xmlns="" id="{BC66A2B7-E56A-40CE-A533-A2C36F47374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8461836" y="120536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74" name="Text Placeholder 5">
            <a:extLst>
              <a:ext uri="{FF2B5EF4-FFF2-40B4-BE49-F238E27FC236}">
                <a16:creationId xmlns:a16="http://schemas.microsoft.com/office/drawing/2014/main" xmlns="" id="{97F5D23E-F725-484F-9632-387DA35AF5E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8461836" y="137808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75" name="Text Placeholder 5">
            <a:extLst>
              <a:ext uri="{FF2B5EF4-FFF2-40B4-BE49-F238E27FC236}">
                <a16:creationId xmlns:a16="http://schemas.microsoft.com/office/drawing/2014/main" xmlns="" id="{641C8314-D658-4B3C-B53E-14FDCBA5404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8461836" y="155080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76" name="Text Placeholder 5">
            <a:extLst>
              <a:ext uri="{FF2B5EF4-FFF2-40B4-BE49-F238E27FC236}">
                <a16:creationId xmlns:a16="http://schemas.microsoft.com/office/drawing/2014/main" xmlns="" id="{E5DFE89A-35D7-467F-912A-3F3BA96CABE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8461836" y="989413"/>
            <a:ext cx="309166" cy="19999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</a:pPr>
            <a:r>
              <a:rPr lang="en-GB" dirty="0"/>
              <a:t>00</a:t>
            </a:r>
          </a:p>
        </p:txBody>
      </p:sp>
      <p:sp>
        <p:nvSpPr>
          <p:cNvPr id="77" name="Text Placeholder 5">
            <a:extLst>
              <a:ext uri="{FF2B5EF4-FFF2-40B4-BE49-F238E27FC236}">
                <a16:creationId xmlns:a16="http://schemas.microsoft.com/office/drawing/2014/main" xmlns="" id="{AE918737-30E7-4ECF-93F7-9EF537F33EB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3437331" y="209944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78" name="Text Placeholder 5">
            <a:extLst>
              <a:ext uri="{FF2B5EF4-FFF2-40B4-BE49-F238E27FC236}">
                <a16:creationId xmlns:a16="http://schemas.microsoft.com/office/drawing/2014/main" xmlns="" id="{97387648-2F1C-471F-88BD-5A4BBC2F4BD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3437331" y="227216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79" name="Text Placeholder 5">
            <a:extLst>
              <a:ext uri="{FF2B5EF4-FFF2-40B4-BE49-F238E27FC236}">
                <a16:creationId xmlns:a16="http://schemas.microsoft.com/office/drawing/2014/main" xmlns="" id="{067919BF-4493-461C-B604-35D0F6207B30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 bwMode="gray">
          <a:xfrm>
            <a:off x="3437331" y="244488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80" name="Text Placeholder 5">
            <a:extLst>
              <a:ext uri="{FF2B5EF4-FFF2-40B4-BE49-F238E27FC236}">
                <a16:creationId xmlns:a16="http://schemas.microsoft.com/office/drawing/2014/main" xmlns="" id="{FF8E2F3C-B3D4-48FF-82EF-F550EED6A1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5351924" y="209944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81" name="Text Placeholder 5">
            <a:extLst>
              <a:ext uri="{FF2B5EF4-FFF2-40B4-BE49-F238E27FC236}">
                <a16:creationId xmlns:a16="http://schemas.microsoft.com/office/drawing/2014/main" xmlns="" id="{8848B6FD-6F82-4FE6-A399-D9FD0FCC3B45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 bwMode="gray">
          <a:xfrm>
            <a:off x="5351924" y="227216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82" name="Text Placeholder 5">
            <a:extLst>
              <a:ext uri="{FF2B5EF4-FFF2-40B4-BE49-F238E27FC236}">
                <a16:creationId xmlns:a16="http://schemas.microsoft.com/office/drawing/2014/main" xmlns="" id="{75894796-4504-4B1C-B297-14DBE8C02C2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 bwMode="gray">
          <a:xfrm>
            <a:off x="5351924" y="244488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83" name="Text Placeholder 5">
            <a:extLst>
              <a:ext uri="{FF2B5EF4-FFF2-40B4-BE49-F238E27FC236}">
                <a16:creationId xmlns:a16="http://schemas.microsoft.com/office/drawing/2014/main" xmlns="" id="{EEAD89EB-A203-479B-9183-F36F15C7757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5351924" y="1876611"/>
            <a:ext cx="309166" cy="19999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</a:pPr>
            <a:r>
              <a:rPr lang="en-GB" dirty="0"/>
              <a:t>00</a:t>
            </a:r>
          </a:p>
        </p:txBody>
      </p:sp>
      <p:sp>
        <p:nvSpPr>
          <p:cNvPr id="84" name="Text Placeholder 5">
            <a:extLst>
              <a:ext uri="{FF2B5EF4-FFF2-40B4-BE49-F238E27FC236}">
                <a16:creationId xmlns:a16="http://schemas.microsoft.com/office/drawing/2014/main" xmlns="" id="{E25265E5-1FDF-4C57-B7FC-7870C868C72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 bwMode="gray">
          <a:xfrm>
            <a:off x="6547243" y="209944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85" name="Text Placeholder 5">
            <a:extLst>
              <a:ext uri="{FF2B5EF4-FFF2-40B4-BE49-F238E27FC236}">
                <a16:creationId xmlns:a16="http://schemas.microsoft.com/office/drawing/2014/main" xmlns="" id="{0F3463B1-7AF7-4371-B351-91076AFFF5EF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 bwMode="gray">
          <a:xfrm>
            <a:off x="6547243" y="227216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86" name="Text Placeholder 5">
            <a:extLst>
              <a:ext uri="{FF2B5EF4-FFF2-40B4-BE49-F238E27FC236}">
                <a16:creationId xmlns:a16="http://schemas.microsoft.com/office/drawing/2014/main" xmlns="" id="{115BC601-06EA-464C-A600-7B5038156C5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 bwMode="gray">
          <a:xfrm>
            <a:off x="6547243" y="244488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87" name="Text Placeholder 5">
            <a:extLst>
              <a:ext uri="{FF2B5EF4-FFF2-40B4-BE49-F238E27FC236}">
                <a16:creationId xmlns:a16="http://schemas.microsoft.com/office/drawing/2014/main" xmlns="" id="{BB3E5934-F92D-4194-B10E-33D3130A472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8461836" y="209944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88" name="Text Placeholder 5">
            <a:extLst>
              <a:ext uri="{FF2B5EF4-FFF2-40B4-BE49-F238E27FC236}">
                <a16:creationId xmlns:a16="http://schemas.microsoft.com/office/drawing/2014/main" xmlns="" id="{EB8ECE9C-AABF-4250-972F-6DFC04A70F78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 bwMode="gray">
          <a:xfrm>
            <a:off x="8461836" y="227216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89" name="Text Placeholder 5">
            <a:extLst>
              <a:ext uri="{FF2B5EF4-FFF2-40B4-BE49-F238E27FC236}">
                <a16:creationId xmlns:a16="http://schemas.microsoft.com/office/drawing/2014/main" xmlns="" id="{F495D6CC-965F-4AF1-931B-DAA662B386C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 bwMode="gray">
          <a:xfrm>
            <a:off x="8461836" y="244488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90" name="Text Placeholder 5">
            <a:extLst>
              <a:ext uri="{FF2B5EF4-FFF2-40B4-BE49-F238E27FC236}">
                <a16:creationId xmlns:a16="http://schemas.microsoft.com/office/drawing/2014/main" xmlns="" id="{97276A62-98F1-40EA-A1BF-8D5282C4902E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 bwMode="gray">
          <a:xfrm>
            <a:off x="8461836" y="1876611"/>
            <a:ext cx="309166" cy="19999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</a:pPr>
            <a:r>
              <a:rPr lang="en-GB" dirty="0"/>
              <a:t>00</a:t>
            </a:r>
          </a:p>
        </p:txBody>
      </p:sp>
      <p:sp>
        <p:nvSpPr>
          <p:cNvPr id="91" name="Text Placeholder 5">
            <a:extLst>
              <a:ext uri="{FF2B5EF4-FFF2-40B4-BE49-F238E27FC236}">
                <a16:creationId xmlns:a16="http://schemas.microsoft.com/office/drawing/2014/main" xmlns="" id="{78344A33-BFDB-443B-8BB6-82C035250FB9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 bwMode="gray">
          <a:xfrm>
            <a:off x="3437331" y="297889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92" name="Text Placeholder 5">
            <a:extLst>
              <a:ext uri="{FF2B5EF4-FFF2-40B4-BE49-F238E27FC236}">
                <a16:creationId xmlns:a16="http://schemas.microsoft.com/office/drawing/2014/main" xmlns="" id="{6AAEF1FE-DDD6-4CB7-B7B1-D109D30A3E4B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 bwMode="gray">
          <a:xfrm>
            <a:off x="3437331" y="315161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93" name="Text Placeholder 5">
            <a:extLst>
              <a:ext uri="{FF2B5EF4-FFF2-40B4-BE49-F238E27FC236}">
                <a16:creationId xmlns:a16="http://schemas.microsoft.com/office/drawing/2014/main" xmlns="" id="{D5BAAB42-6F5F-4F71-91C3-265579A994F5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 bwMode="gray">
          <a:xfrm>
            <a:off x="3437331" y="332433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94" name="Text Placeholder 5">
            <a:extLst>
              <a:ext uri="{FF2B5EF4-FFF2-40B4-BE49-F238E27FC236}">
                <a16:creationId xmlns:a16="http://schemas.microsoft.com/office/drawing/2014/main" xmlns="" id="{5605019E-89B4-4E10-9E28-E55A4E1AB695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 bwMode="gray">
          <a:xfrm>
            <a:off x="5351924" y="297889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95" name="Text Placeholder 5">
            <a:extLst>
              <a:ext uri="{FF2B5EF4-FFF2-40B4-BE49-F238E27FC236}">
                <a16:creationId xmlns:a16="http://schemas.microsoft.com/office/drawing/2014/main" xmlns="" id="{D0091206-C2E1-4C67-AAC7-0D504D01DA2A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 bwMode="gray">
          <a:xfrm>
            <a:off x="5351924" y="315161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96" name="Text Placeholder 5">
            <a:extLst>
              <a:ext uri="{FF2B5EF4-FFF2-40B4-BE49-F238E27FC236}">
                <a16:creationId xmlns:a16="http://schemas.microsoft.com/office/drawing/2014/main" xmlns="" id="{E1704198-0CD0-4B66-9FF3-2152C5BBBF34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 bwMode="gray">
          <a:xfrm>
            <a:off x="5351924" y="332433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97" name="Text Placeholder 5">
            <a:extLst>
              <a:ext uri="{FF2B5EF4-FFF2-40B4-BE49-F238E27FC236}">
                <a16:creationId xmlns:a16="http://schemas.microsoft.com/office/drawing/2014/main" xmlns="" id="{A73B5A23-B662-414E-BD9D-CFE5EB701A63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 bwMode="gray">
          <a:xfrm>
            <a:off x="5351924" y="2763412"/>
            <a:ext cx="309166" cy="19999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</a:pPr>
            <a:r>
              <a:rPr lang="en-GB" dirty="0"/>
              <a:t>00</a:t>
            </a:r>
          </a:p>
        </p:txBody>
      </p:sp>
      <p:sp>
        <p:nvSpPr>
          <p:cNvPr id="98" name="Text Placeholder 5">
            <a:extLst>
              <a:ext uri="{FF2B5EF4-FFF2-40B4-BE49-F238E27FC236}">
                <a16:creationId xmlns:a16="http://schemas.microsoft.com/office/drawing/2014/main" xmlns="" id="{77C3BF6A-9866-4959-988A-09CCF93135C7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 bwMode="gray">
          <a:xfrm>
            <a:off x="6547243" y="297889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99" name="Text Placeholder 5">
            <a:extLst>
              <a:ext uri="{FF2B5EF4-FFF2-40B4-BE49-F238E27FC236}">
                <a16:creationId xmlns:a16="http://schemas.microsoft.com/office/drawing/2014/main" xmlns="" id="{89CF3FDC-7A89-43C9-B8E4-1B4CAA4531E4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 bwMode="gray">
          <a:xfrm>
            <a:off x="6547243" y="315161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100" name="Text Placeholder 5">
            <a:extLst>
              <a:ext uri="{FF2B5EF4-FFF2-40B4-BE49-F238E27FC236}">
                <a16:creationId xmlns:a16="http://schemas.microsoft.com/office/drawing/2014/main" xmlns="" id="{B99EA5AE-1E08-4745-9A09-87098D8EBBCB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 bwMode="gray">
          <a:xfrm>
            <a:off x="6547243" y="3324332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101" name="Text Placeholder 5">
            <a:extLst>
              <a:ext uri="{FF2B5EF4-FFF2-40B4-BE49-F238E27FC236}">
                <a16:creationId xmlns:a16="http://schemas.microsoft.com/office/drawing/2014/main" xmlns="" id="{DB198135-6001-48EE-868A-B9EED2AE6D98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 bwMode="gray">
          <a:xfrm>
            <a:off x="8461836" y="297889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02" name="Text Placeholder 5">
            <a:extLst>
              <a:ext uri="{FF2B5EF4-FFF2-40B4-BE49-F238E27FC236}">
                <a16:creationId xmlns:a16="http://schemas.microsoft.com/office/drawing/2014/main" xmlns="" id="{BAA792D1-A585-4C78-A0E6-5982A42E6420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 bwMode="gray">
          <a:xfrm>
            <a:off x="8461836" y="315161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03" name="Text Placeholder 5">
            <a:extLst>
              <a:ext uri="{FF2B5EF4-FFF2-40B4-BE49-F238E27FC236}">
                <a16:creationId xmlns:a16="http://schemas.microsoft.com/office/drawing/2014/main" xmlns="" id="{969632F5-6FDC-4044-A06C-47AA2A5E5ADE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 bwMode="gray">
          <a:xfrm>
            <a:off x="8461836" y="3324332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04" name="Text Placeholder 5">
            <a:extLst>
              <a:ext uri="{FF2B5EF4-FFF2-40B4-BE49-F238E27FC236}">
                <a16:creationId xmlns:a16="http://schemas.microsoft.com/office/drawing/2014/main" xmlns="" id="{69A93994-BB85-44B3-B905-93058CFCE8A4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 bwMode="gray">
          <a:xfrm>
            <a:off x="8461836" y="2763412"/>
            <a:ext cx="309166" cy="19999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</a:pPr>
            <a:r>
              <a:rPr lang="en-GB" dirty="0"/>
              <a:t>00</a:t>
            </a:r>
          </a:p>
        </p:txBody>
      </p:sp>
      <p:sp>
        <p:nvSpPr>
          <p:cNvPr id="105" name="Text Placeholder 5">
            <a:extLst>
              <a:ext uri="{FF2B5EF4-FFF2-40B4-BE49-F238E27FC236}">
                <a16:creationId xmlns:a16="http://schemas.microsoft.com/office/drawing/2014/main" xmlns="" id="{1DCB04C6-E7F3-40FF-9391-5F630815E6A1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 bwMode="gray">
          <a:xfrm>
            <a:off x="3437331" y="3865657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106" name="Text Placeholder 5">
            <a:extLst>
              <a:ext uri="{FF2B5EF4-FFF2-40B4-BE49-F238E27FC236}">
                <a16:creationId xmlns:a16="http://schemas.microsoft.com/office/drawing/2014/main" xmlns="" id="{5E219980-1EC5-40EE-B3CD-39E66669EA6F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 bwMode="gray">
          <a:xfrm>
            <a:off x="3437331" y="4038377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107" name="Text Placeholder 5">
            <a:extLst>
              <a:ext uri="{FF2B5EF4-FFF2-40B4-BE49-F238E27FC236}">
                <a16:creationId xmlns:a16="http://schemas.microsoft.com/office/drawing/2014/main" xmlns="" id="{95C7A280-3A6E-409D-A420-C68B1355CEE9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 bwMode="gray">
          <a:xfrm>
            <a:off x="3437331" y="4211097"/>
            <a:ext cx="1932780" cy="1408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Presenter name</a:t>
            </a:r>
          </a:p>
        </p:txBody>
      </p:sp>
      <p:sp>
        <p:nvSpPr>
          <p:cNvPr id="108" name="Text Placeholder 5">
            <a:extLst>
              <a:ext uri="{FF2B5EF4-FFF2-40B4-BE49-F238E27FC236}">
                <a16:creationId xmlns:a16="http://schemas.microsoft.com/office/drawing/2014/main" xmlns="" id="{F8368603-FF33-440F-A0A5-05D23720856E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 bwMode="gray">
          <a:xfrm>
            <a:off x="5351924" y="3865657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09" name="Text Placeholder 5">
            <a:extLst>
              <a:ext uri="{FF2B5EF4-FFF2-40B4-BE49-F238E27FC236}">
                <a16:creationId xmlns:a16="http://schemas.microsoft.com/office/drawing/2014/main" xmlns="" id="{52CD88C9-5ABE-413F-B506-B6190384CD30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 bwMode="gray">
          <a:xfrm>
            <a:off x="5351924" y="4038377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10" name="Text Placeholder 5">
            <a:extLst>
              <a:ext uri="{FF2B5EF4-FFF2-40B4-BE49-F238E27FC236}">
                <a16:creationId xmlns:a16="http://schemas.microsoft.com/office/drawing/2014/main" xmlns="" id="{A4B2E561-EB07-492F-B8C6-EAF4FE35EDCB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 bwMode="gray">
          <a:xfrm>
            <a:off x="5351924" y="4211097"/>
            <a:ext cx="309166" cy="140829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sz="100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00</a:t>
            </a:r>
          </a:p>
        </p:txBody>
      </p:sp>
      <p:sp>
        <p:nvSpPr>
          <p:cNvPr id="111" name="Text Placeholder 5">
            <a:extLst>
              <a:ext uri="{FF2B5EF4-FFF2-40B4-BE49-F238E27FC236}">
                <a16:creationId xmlns:a16="http://schemas.microsoft.com/office/drawing/2014/main" xmlns="" id="{01E8E421-95A3-4F4C-B9B9-82D85D7C978F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 bwMode="gray">
          <a:xfrm>
            <a:off x="5351924" y="3647743"/>
            <a:ext cx="309166" cy="199993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None/>
              <a:defRPr lang="en-GB" sz="1500" kern="1200" dirty="0">
                <a:solidFill>
                  <a:schemeClr val="bg1">
                    <a:lumMod val="65000"/>
                    <a:lumOff val="35000"/>
                  </a:schemeClr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</a:pPr>
            <a:r>
              <a:rPr lang="en-GB" dirty="0"/>
              <a:t>00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A33F6A94-CF2F-40EF-A254-C77C56EA3EBD}"/>
              </a:ext>
            </a:extLst>
          </p:cNvPr>
          <p:cNvSpPr>
            <a:spLocks noGrp="1"/>
          </p:cNvSpPr>
          <p:nvPr>
            <p:ph type="ftr" sz="quarter" idx="79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059D8C0C-A71C-4203-B87C-64BE256861FB}"/>
              </a:ext>
            </a:extLst>
          </p:cNvPr>
          <p:cNvSpPr>
            <a:spLocks noGrp="1"/>
          </p:cNvSpPr>
          <p:nvPr>
            <p:ph type="sldNum" sz="quarter" idx="80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22" name="Gerader Verbinder 121">
            <a:extLst>
              <a:ext uri="{FF2B5EF4-FFF2-40B4-BE49-F238E27FC236}">
                <a16:creationId xmlns:a16="http://schemas.microsoft.com/office/drawing/2014/main" xmlns="" id="{B0C1C845-CF7A-4527-820C-FEAF6535917C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" name="Grafik 111">
            <a:extLst>
              <a:ext uri="{FF2B5EF4-FFF2-40B4-BE49-F238E27FC236}">
                <a16:creationId xmlns:a16="http://schemas.microsoft.com/office/drawing/2014/main" xmlns="" id="{99A88D7B-C692-4BF0-BD8A-A4FE48190F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15" name="Grafik 114">
            <a:extLst>
              <a:ext uri="{FF2B5EF4-FFF2-40B4-BE49-F238E27FC236}">
                <a16:creationId xmlns:a16="http://schemas.microsoft.com/office/drawing/2014/main" xmlns="" id="{651687F7-7688-41C6-8294-AD586381307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1068021" y="4698029"/>
            <a:ext cx="957600" cy="222316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45283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0ACD0447-5EA0-48B8-914A-C35D7D45729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572161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3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69BAF6E-78B5-413B-A14D-1C20A6A01CB3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5941E5-F456-4435-8907-A5B0174916F3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9E56DB2B-D43B-4F98-8B1D-371E9E466DD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1743076"/>
            <a:ext cx="1785600" cy="2305049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75E7EA2E-BC60-4EE0-ACFA-DB7DC70447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2735262" y="987424"/>
            <a:ext cx="6084887" cy="755651"/>
          </a:xfrm>
        </p:spPr>
        <p:txBody>
          <a:bodyPr/>
          <a:lstStyle>
            <a:lvl1pPr>
              <a:defRPr lang="en-US" sz="1800" kern="1200" dirty="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0" indent="0">
              <a:buNone/>
              <a:defRPr>
                <a:latin typeface="RR Pioneer" panose="020B0503050201040103" pitchFamily="34" charset="0"/>
              </a:defRPr>
            </a:lvl2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xmlns="" id="{60E70348-C13B-4E51-A925-B785C0415D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2735263" y="1743076"/>
            <a:ext cx="6084887" cy="2881312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bg1"/>
                </a:solidFill>
                <a:latin typeface="RR Pioneer" panose="020B0503050201040103" pitchFamily="34" charset="0"/>
              </a:defRPr>
            </a:lvl2pPr>
            <a:lvl3pPr>
              <a:defRPr>
                <a:solidFill>
                  <a:schemeClr val="bg1"/>
                </a:solidFill>
                <a:latin typeface="RR Pioneer" panose="020B0503050201040103" pitchFamily="34" charset="0"/>
              </a:defRPr>
            </a:lvl3pPr>
            <a:lvl4pPr>
              <a:defRPr>
                <a:solidFill>
                  <a:schemeClr val="bg1"/>
                </a:solidFill>
                <a:latin typeface="RR Pioneer" panose="020B0503050201040103" pitchFamily="34" charset="0"/>
              </a:defRPr>
            </a:lvl4pPr>
            <a:lvl5pPr>
              <a:defRPr>
                <a:solidFill>
                  <a:schemeClr val="bg1"/>
                </a:solidFill>
                <a:latin typeface="RR Pioneer" panose="020B05030502010401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63B0B8A0-BD16-479F-9D8A-EED25BEF6CE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5212D181-A755-49AE-B51E-FB0AEC29BC9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0238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1922387B-B729-4DB6-9FE0-8DE18A39B08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4861924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7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83FF7759-2C8A-44B0-95A1-916ACA3D213F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67BC7D-40E5-4FB9-94B6-CC168F203076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xmlns="" id="{F75ECA8B-6F7D-4A5C-9993-AA656777F73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7" name="Chart Placeholder 6">
            <a:extLst>
              <a:ext uri="{FF2B5EF4-FFF2-40B4-BE49-F238E27FC236}">
                <a16:creationId xmlns:a16="http://schemas.microsoft.com/office/drawing/2014/main" xmlns="" id="{01745EC0-3057-4A68-9648-13FE91CC1B98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 bwMode="gray">
          <a:xfrm>
            <a:off x="2735263" y="987424"/>
            <a:ext cx="6084887" cy="352175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chart</a:t>
            </a:r>
            <a:endParaRPr lang="en-GB" dirty="0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xmlns="" id="{1CE59F9F-4C10-47C6-88AC-8047D70FAF5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3" y="214034"/>
            <a:ext cx="6084887" cy="490961"/>
          </a:xfrm>
        </p:spPr>
        <p:txBody>
          <a:bodyPr/>
          <a:lstStyle>
            <a:lvl1pPr>
              <a:defRPr lang="en-US" sz="1200" kern="1200" dirty="0" smtClean="0">
                <a:solidFill>
                  <a:schemeClr val="bg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Chart title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0399567D-EC0D-45F3-AE98-0410FE82520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xmlns="" id="{7715D90D-EBDC-4522-B15B-2EA6F52C16C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07759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ultip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57908105-EBE4-4C65-8972-A1D154EB889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2641980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1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35EAAABB-01CC-4A51-957E-9AA2D3D3CBC7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7" name="Content Placeholder 46">
            <a:extLst>
              <a:ext uri="{FF2B5EF4-FFF2-40B4-BE49-F238E27FC236}">
                <a16:creationId xmlns:a16="http://schemas.microsoft.com/office/drawing/2014/main" xmlns="" id="{EA4CD3CE-87E1-42DD-BAE4-8B0FFCCF013E}"/>
              </a:ext>
            </a:extLst>
          </p:cNvPr>
          <p:cNvSpPr>
            <a:spLocks noGrp="1"/>
          </p:cNvSpPr>
          <p:nvPr>
            <p:ph sz="quarter" idx="12"/>
          </p:nvPr>
        </p:nvSpPr>
        <p:spPr bwMode="gray">
          <a:xfrm>
            <a:off x="2735263" y="987424"/>
            <a:ext cx="6084887" cy="3521755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RR Pioneer" panose="020B0503050201040103" pitchFamily="34" charset="0"/>
              </a:defRPr>
            </a:lvl2pPr>
            <a:lvl3pPr>
              <a:defRPr>
                <a:latin typeface="RR Pioneer" panose="020B0503050201040103" pitchFamily="34" charset="0"/>
              </a:defRPr>
            </a:lvl3pPr>
            <a:lvl4pPr>
              <a:defRPr>
                <a:latin typeface="RR Pioneer" panose="020B0503050201040103" pitchFamily="34" charset="0"/>
              </a:defRPr>
            </a:lvl4pPr>
            <a:lvl5pPr>
              <a:defRPr>
                <a:latin typeface="RR Pioneer" panose="020B0503050201040103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4CDA376B-D284-4B3E-821F-A4D5614938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7F56DAE0-B1F3-49F6-9DF0-A4BD5CCA5C9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6981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6A9357F2-73D0-48DD-9897-A3FA2C54027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2913236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5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A1A7C0BE-38AC-4F2E-9F1E-E0F3E5098BD8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0E1B4EB5-A507-4E96-B2B7-42A91BE2685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53ACA1BA-C821-44F2-A5D0-F023292FDEC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9765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tice Conten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B9270A8B-0D06-4BE7-8A62-6A25E77F645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82502606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13" name="think-cell Folie" r:id="rId5" imgW="353" imgH="353" progId="TCLayout.ActiveDocument.1">
                  <p:embed/>
                </p:oleObj>
              </mc:Choice>
              <mc:Fallback>
                <p:oleObj name="think-cell Folie" r:id="rId5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1711157-1D77-4E2D-9848-E3E00202D480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B8ED08D6-35B2-4B91-B32C-3A9CE78D930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 bwMode="gray">
          <a:xfrm>
            <a:off x="323850" y="1004887"/>
            <a:ext cx="8496300" cy="3043237"/>
          </a:xfrm>
        </p:spPr>
        <p:txBody>
          <a:bodyPr tIns="0" anchor="ctr"/>
          <a:lstStyle>
            <a:lvl1pPr algn="ctr">
              <a:defRPr sz="1200">
                <a:latin typeface="+mn-lt"/>
              </a:defRPr>
            </a:lvl1pPr>
          </a:lstStyle>
          <a:p>
            <a:pPr lvl="0"/>
            <a:r>
              <a:rPr lang="en-GB" dirty="0"/>
              <a:t>Please use only for graphics and photos</a:t>
            </a:r>
          </a:p>
        </p:txBody>
      </p: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xmlns="" id="{A2A4376C-B301-41C9-A8EB-80DC24D2A6AD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fik 14">
            <a:extLst>
              <a:ext uri="{FF2B5EF4-FFF2-40B4-BE49-F238E27FC236}">
                <a16:creationId xmlns:a16="http://schemas.microsoft.com/office/drawing/2014/main" xmlns="" id="{9FDEE23F-3100-4290-8A12-9B3AA0ABDB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095" y="4693619"/>
            <a:ext cx="221014" cy="323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xmlns="" id="{0A53DAF6-29E3-4CC2-8C20-5E86D16782C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864497" y="4698029"/>
            <a:ext cx="957600" cy="2223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FF2E43-5744-4A7F-A5C9-056C62344C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5071" y="205200"/>
            <a:ext cx="8015080" cy="547722"/>
          </a:xfrm>
        </p:spPr>
        <p:txBody>
          <a:bodyPr/>
          <a:lstStyle>
            <a:lvl1pPr algn="l">
              <a:defRPr sz="1600"/>
            </a:lvl1pPr>
          </a:lstStyle>
          <a:p>
            <a:r>
              <a:rPr lang="en-GB" dirty="0"/>
              <a:t>Notices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77965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4="http://schemas.microsoft.com/office/drawing/2010/main" xmlns:a16="http://schemas.microsoft.com/office/drawing/2014/main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BDF424C0-FEC3-4F7F-ADE2-ECA4EC7F322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76486930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7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14BFDA8-D4D0-44CA-9FAA-2F1826D58724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xmlns="" id="{318E24CC-998C-42BF-B6B4-7CB7E03747F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2742242" y="987425"/>
            <a:ext cx="3006000" cy="1134000"/>
          </a:xfrm>
          <a:prstGeom prst="roundRect">
            <a:avLst>
              <a:gd name="adj" fmla="val 4279"/>
            </a:avLst>
          </a:prstGeom>
          <a:solidFill>
            <a:schemeClr val="accent1"/>
          </a:solidFill>
        </p:spPr>
        <p:txBody>
          <a:bodyPr lIns="144000" tIns="144000" rIns="0" bIns="936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xmlns="" id="{4D24C59C-1528-4FC9-804E-8F61E00CD97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5818606" y="987425"/>
            <a:ext cx="3006000" cy="1134000"/>
          </a:xfrm>
          <a:prstGeom prst="roundRect">
            <a:avLst>
              <a:gd name="adj" fmla="val 3783"/>
            </a:avLst>
          </a:prstGeom>
          <a:solidFill>
            <a:schemeClr val="accent1"/>
          </a:solidFill>
        </p:spPr>
        <p:txBody>
          <a:bodyPr lIns="144000" tIns="144000" rIns="0" bIns="936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xmlns="" id="{F603AA1B-20FE-4F7B-80AB-F984F2AA3EA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 bwMode="gray">
          <a:xfrm>
            <a:off x="2742242" y="2181302"/>
            <a:ext cx="3006000" cy="1134000"/>
          </a:xfrm>
          <a:prstGeom prst="roundRect">
            <a:avLst>
              <a:gd name="adj" fmla="val 3783"/>
            </a:avLst>
          </a:prstGeom>
          <a:solidFill>
            <a:schemeClr val="accent2"/>
          </a:solidFill>
        </p:spPr>
        <p:txBody>
          <a:bodyPr lIns="144000" tIns="144000" rIns="0" bIns="936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xmlns="" id="{F7116B68-9249-4469-8482-54B7823BFCB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5818606" y="2181302"/>
            <a:ext cx="3006000" cy="1134000"/>
          </a:xfrm>
          <a:prstGeom prst="roundRect">
            <a:avLst>
              <a:gd name="adj" fmla="val 3288"/>
            </a:avLst>
          </a:prstGeom>
          <a:solidFill>
            <a:schemeClr val="accent2"/>
          </a:solidFill>
        </p:spPr>
        <p:txBody>
          <a:bodyPr lIns="144000" tIns="144000" rIns="0" bIns="936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xmlns="" id="{FE1E869E-196B-457B-B5E4-0DD84917D19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2742242" y="3375179"/>
            <a:ext cx="3006000" cy="1134000"/>
          </a:xfrm>
          <a:prstGeom prst="roundRect">
            <a:avLst>
              <a:gd name="adj" fmla="val 4774"/>
            </a:avLst>
          </a:prstGeom>
          <a:solidFill>
            <a:schemeClr val="accent3"/>
          </a:solidFill>
        </p:spPr>
        <p:txBody>
          <a:bodyPr lIns="144000" tIns="144000" rIns="0" bIns="936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xmlns="" id="{B9BA5AB4-1422-434C-9E0E-F66FA3D5A12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5818606" y="3375179"/>
            <a:ext cx="3006000" cy="1134000"/>
          </a:xfrm>
          <a:prstGeom prst="roundRect">
            <a:avLst>
              <a:gd name="adj" fmla="val 4774"/>
            </a:avLst>
          </a:prstGeom>
          <a:solidFill>
            <a:schemeClr val="accent3"/>
          </a:solidFill>
        </p:spPr>
        <p:txBody>
          <a:bodyPr lIns="144000" tIns="144000" rIns="0" bIns="936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DC7165C9-C778-4012-A1BD-C1A6856BB211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5982717" y="3957250"/>
            <a:ext cx="585607" cy="482600"/>
          </a:xfrm>
        </p:spPr>
        <p:txBody>
          <a:bodyPr/>
          <a:lstStyle>
            <a:lvl1pPr>
              <a:defRPr lang="en-US" sz="3200" kern="1200" dirty="0" smtClean="0">
                <a:solidFill>
                  <a:schemeClr val="tx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XXX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xmlns="" id="{938B979D-FF78-4C5A-9B73-D7E1AEC8B01E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5982717" y="1570038"/>
            <a:ext cx="585607" cy="482600"/>
          </a:xfrm>
        </p:spPr>
        <p:txBody>
          <a:bodyPr/>
          <a:lstStyle>
            <a:lvl1pPr>
              <a:defRPr lang="en-US" sz="3200" kern="1200" dirty="0" smtClean="0">
                <a:solidFill>
                  <a:schemeClr val="tx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XXX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xmlns="" id="{48D8BCDD-27C3-4587-A18D-AB5944F5352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5982717" y="2763644"/>
            <a:ext cx="585607" cy="482600"/>
          </a:xfrm>
        </p:spPr>
        <p:txBody>
          <a:bodyPr/>
          <a:lstStyle>
            <a:lvl1pPr>
              <a:defRPr lang="en-US" sz="3200" kern="1200" dirty="0" smtClean="0">
                <a:solidFill>
                  <a:schemeClr val="tx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XXX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xmlns="" id="{A5351581-1EAD-4235-8CA2-151526142E5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6589992" y="3957250"/>
            <a:ext cx="585607" cy="482600"/>
          </a:xfrm>
        </p:spPr>
        <p:txBody>
          <a:bodyPr vert="horz" lIns="0" tIns="0" rIns="0" bIns="0" rtlCol="0" anchor="ctr">
            <a:noAutofit/>
          </a:bodyPr>
          <a:lstStyle>
            <a:lvl1pPr>
              <a:defRPr lang="en-US" sz="2400" dirty="0" smtClean="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>
              <a:buClr>
                <a:schemeClr val="tx2"/>
              </a:buClr>
              <a:buFont typeface="+mj-lt"/>
            </a:pPr>
            <a:r>
              <a:rPr lang="en-GB" dirty="0"/>
              <a:t>bn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xmlns="" id="{2299B055-BB85-4A34-B074-72CAECC381B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6589992" y="1570038"/>
            <a:ext cx="585607" cy="482600"/>
          </a:xfrm>
        </p:spPr>
        <p:txBody>
          <a:bodyPr anchor="ctr"/>
          <a:lstStyle>
            <a:lvl1pPr>
              <a:defRPr lang="en-US" sz="2400" kern="1200" dirty="0" smtClean="0">
                <a:solidFill>
                  <a:schemeClr val="tx1"/>
                </a:solidFill>
                <a:latin typeface="RR Pioneer UltraLight Condensed" panose="020B020603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bn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xmlns="" id="{C080B3F6-947C-4154-82D8-675C5757818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6589992" y="2763644"/>
            <a:ext cx="585607" cy="482600"/>
          </a:xfrm>
        </p:spPr>
        <p:txBody>
          <a:bodyPr vert="horz" lIns="0" tIns="0" rIns="0" bIns="0" rtlCol="0" anchor="ctr">
            <a:noAutofit/>
          </a:bodyPr>
          <a:lstStyle>
            <a:lvl1pPr>
              <a:defRPr lang="en-US" sz="2400" dirty="0" smtClean="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>
              <a:buClr>
                <a:schemeClr val="tx2"/>
              </a:buClr>
              <a:buFont typeface="+mj-lt"/>
            </a:pPr>
            <a:r>
              <a:rPr lang="en-GB" dirty="0"/>
              <a:t>bn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xmlns="" id="{4A9BF1A1-5A9E-4AE0-A724-CF947382D79A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 bwMode="gray">
          <a:xfrm>
            <a:off x="3497785" y="3957250"/>
            <a:ext cx="585607" cy="482600"/>
          </a:xfrm>
        </p:spPr>
        <p:txBody>
          <a:bodyPr vert="horz" lIns="0" tIns="0" rIns="0" bIns="0" rtlCol="0" anchor="ctr">
            <a:noAutofit/>
          </a:bodyPr>
          <a:lstStyle>
            <a:lvl1pPr>
              <a:defRPr lang="en-US" sz="2400" dirty="0" smtClean="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>
              <a:buClr>
                <a:schemeClr val="tx2"/>
              </a:buClr>
              <a:buFont typeface="+mj-lt"/>
            </a:pPr>
            <a:r>
              <a:rPr lang="en-GB" dirty="0"/>
              <a:t>bn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xmlns="" id="{C8C5154C-2B75-4F9B-AED2-90EA56970FCB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 bwMode="gray">
          <a:xfrm>
            <a:off x="3497785" y="1570038"/>
            <a:ext cx="585607" cy="482600"/>
          </a:xfrm>
        </p:spPr>
        <p:txBody>
          <a:bodyPr anchor="ctr"/>
          <a:lstStyle>
            <a:lvl1pPr>
              <a:defRPr lang="en-US" sz="2400" kern="1200" dirty="0" smtClean="0">
                <a:solidFill>
                  <a:schemeClr val="tx1"/>
                </a:solidFill>
                <a:latin typeface="RR Pioneer UltraLight Condensed" panose="020B020603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bn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xmlns="" id="{3246AF7A-8E7F-41F8-85B4-485D24FC6477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 bwMode="gray">
          <a:xfrm>
            <a:off x="3497785" y="2763644"/>
            <a:ext cx="585607" cy="482600"/>
          </a:xfrm>
        </p:spPr>
        <p:txBody>
          <a:bodyPr vert="horz" lIns="0" tIns="0" rIns="0" bIns="0" rtlCol="0" anchor="ctr">
            <a:noAutofit/>
          </a:bodyPr>
          <a:lstStyle>
            <a:lvl1pPr>
              <a:defRPr lang="en-US" sz="2400" dirty="0" smtClean="0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>
              <a:buClr>
                <a:schemeClr val="tx2"/>
              </a:buClr>
              <a:buFont typeface="+mj-lt"/>
            </a:pPr>
            <a:r>
              <a:rPr lang="en-GB" dirty="0"/>
              <a:t>bn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xmlns="" id="{C652B535-E859-48BF-8FCF-C1F5631A0FD7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 bwMode="gray">
          <a:xfrm>
            <a:off x="2904469" y="3957250"/>
            <a:ext cx="585607" cy="482600"/>
          </a:xfrm>
        </p:spPr>
        <p:txBody>
          <a:bodyPr/>
          <a:lstStyle>
            <a:lvl1pPr>
              <a:defRPr lang="en-US" sz="3200" kern="1200" dirty="0" smtClean="0">
                <a:solidFill>
                  <a:schemeClr val="tx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XXX</a:t>
            </a:r>
          </a:p>
        </p:txBody>
      </p:sp>
      <p:sp>
        <p:nvSpPr>
          <p:cNvPr id="31" name="Text Placeholder 12">
            <a:extLst>
              <a:ext uri="{FF2B5EF4-FFF2-40B4-BE49-F238E27FC236}">
                <a16:creationId xmlns:a16="http://schemas.microsoft.com/office/drawing/2014/main" xmlns="" id="{11CB619E-BFC3-4F8A-BE8B-B81DCE3F874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 bwMode="gray">
          <a:xfrm>
            <a:off x="2904469" y="1570038"/>
            <a:ext cx="585607" cy="482600"/>
          </a:xfrm>
        </p:spPr>
        <p:txBody>
          <a:bodyPr/>
          <a:lstStyle>
            <a:lvl1pPr>
              <a:defRPr lang="en-US" sz="3200" kern="1200" dirty="0" smtClean="0">
                <a:solidFill>
                  <a:schemeClr val="tx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XXX</a:t>
            </a:r>
          </a:p>
        </p:txBody>
      </p:sp>
      <p:sp>
        <p:nvSpPr>
          <p:cNvPr id="32" name="Text Placeholder 12">
            <a:extLst>
              <a:ext uri="{FF2B5EF4-FFF2-40B4-BE49-F238E27FC236}">
                <a16:creationId xmlns:a16="http://schemas.microsoft.com/office/drawing/2014/main" xmlns="" id="{A687E17D-4FFD-4DBC-B5F5-1461A599123D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 bwMode="gray">
          <a:xfrm>
            <a:off x="2904469" y="2763644"/>
            <a:ext cx="585607" cy="482600"/>
          </a:xfrm>
        </p:spPr>
        <p:txBody>
          <a:bodyPr/>
          <a:lstStyle>
            <a:lvl1pPr>
              <a:defRPr lang="en-US" sz="3200" kern="1200" dirty="0" smtClean="0">
                <a:solidFill>
                  <a:schemeClr val="tx1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tx2"/>
              </a:buClr>
              <a:buFont typeface="+mj-lt"/>
              <a:buNone/>
            </a:pPr>
            <a:r>
              <a:rPr lang="en-GB" dirty="0"/>
              <a:t>XXX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xmlns="" id="{71A9A999-0C67-45D7-BF40-488E752DC54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 bwMode="gray">
          <a:xfrm>
            <a:off x="7391254" y="2763644"/>
            <a:ext cx="1012850" cy="495300"/>
          </a:xfrm>
        </p:spPr>
        <p:txBody>
          <a:bodyPr/>
          <a:lstStyle>
            <a:lvl1pPr algn="r">
              <a:defRPr sz="3200" b="1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35" name="Text Placeholder 32">
            <a:extLst>
              <a:ext uri="{FF2B5EF4-FFF2-40B4-BE49-F238E27FC236}">
                <a16:creationId xmlns:a16="http://schemas.microsoft.com/office/drawing/2014/main" xmlns="" id="{1DAE5066-0601-4F44-8CC3-31570CCB03F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 bwMode="gray">
          <a:xfrm>
            <a:off x="7391254" y="3957250"/>
            <a:ext cx="1012850" cy="495300"/>
          </a:xfrm>
        </p:spPr>
        <p:txBody>
          <a:bodyPr/>
          <a:lstStyle>
            <a:lvl1pPr algn="r">
              <a:defRPr sz="3200" b="1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36" name="Text Placeholder 32">
            <a:extLst>
              <a:ext uri="{FF2B5EF4-FFF2-40B4-BE49-F238E27FC236}">
                <a16:creationId xmlns:a16="http://schemas.microsoft.com/office/drawing/2014/main" xmlns="" id="{91332E48-7CC9-474E-B17C-9C2F67F54666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 bwMode="gray">
          <a:xfrm>
            <a:off x="7391254" y="1570038"/>
            <a:ext cx="1012850" cy="495300"/>
          </a:xfrm>
        </p:spPr>
        <p:txBody>
          <a:bodyPr/>
          <a:lstStyle>
            <a:lvl1pPr algn="r">
              <a:defRPr sz="3200" b="1"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xmlns="" id="{6A3A628F-F259-49DB-AB16-9055C96CC908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 bwMode="gray">
          <a:xfrm>
            <a:off x="8463604" y="2793127"/>
            <a:ext cx="170845" cy="396875"/>
          </a:xfrm>
        </p:spPr>
        <p:txBody>
          <a:bodyPr tIns="0"/>
          <a:lstStyle>
            <a:lvl1pPr>
              <a:defRPr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%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xmlns="" id="{A929A378-24DB-4CE2-98FD-FAFB1ECD1227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 bwMode="gray">
          <a:xfrm>
            <a:off x="8463604" y="3987058"/>
            <a:ext cx="170845" cy="396875"/>
          </a:xfrm>
        </p:spPr>
        <p:txBody>
          <a:bodyPr tIns="0"/>
          <a:lstStyle>
            <a:lvl1pPr>
              <a:defRPr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%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xmlns="" id="{7D2FF79D-D95D-4546-9556-980BA55E79C4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 bwMode="gray">
          <a:xfrm>
            <a:off x="8463604" y="1594457"/>
            <a:ext cx="170845" cy="396875"/>
          </a:xfrm>
        </p:spPr>
        <p:txBody>
          <a:bodyPr tIns="0"/>
          <a:lstStyle>
            <a:lvl1pPr>
              <a:defRPr>
                <a:solidFill>
                  <a:schemeClr val="tx1"/>
                </a:solidFill>
                <a:latin typeface="RR Pioneer UltraLight Condensed" panose="020B0206030201060103" pitchFamily="34" charset="0"/>
              </a:defRPr>
            </a:lvl1pPr>
          </a:lstStyle>
          <a:p>
            <a:pPr lvl="0"/>
            <a:r>
              <a:rPr lang="en-GB" dirty="0"/>
              <a:t>%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67AF7E02-F759-40E1-87A0-A9CAF43CBE7F}"/>
              </a:ext>
            </a:extLst>
          </p:cNvPr>
          <p:cNvSpPr>
            <a:spLocks noGrp="1"/>
          </p:cNvSpPr>
          <p:nvPr>
            <p:ph type="ftr" sz="quarter" idx="65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756A0CF2-5ABF-490D-BE4D-C3FDE5B5B490}"/>
              </a:ext>
            </a:extLst>
          </p:cNvPr>
          <p:cNvSpPr>
            <a:spLocks noGrp="1"/>
          </p:cNvSpPr>
          <p:nvPr>
            <p:ph type="sldNum" sz="quarter" idx="66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74180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Box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F75096F4-26B5-470B-8A70-80EBA8D79BA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347197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1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06446E25-DDDA-4C38-B1F7-EFDB9E087C53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xmlns="" id="{F623A5A4-86D9-46C1-9F43-FBE5336010C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2769987" y="1735496"/>
            <a:ext cx="1447200" cy="1101579"/>
          </a:xfrm>
          <a:prstGeom prst="roundRect">
            <a:avLst>
              <a:gd name="adj" fmla="val 4429"/>
            </a:avLst>
          </a:prstGeom>
          <a:solidFill>
            <a:schemeClr val="accent2"/>
          </a:solidFill>
        </p:spPr>
        <p:txBody>
          <a:bodyPr lIns="108000" tIns="72000" rIns="108000" bIns="108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xmlns="" id="{649E9880-87CD-4234-9490-EB807804424D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2769988" y="735175"/>
            <a:ext cx="5932871" cy="374838"/>
          </a:xfrm>
          <a:prstGeom prst="roundRect">
            <a:avLst>
              <a:gd name="adj" fmla="val 11563"/>
            </a:avLst>
          </a:prstGeom>
          <a:solidFill>
            <a:schemeClr val="accent1"/>
          </a:solidFill>
          <a:ln>
            <a:noFill/>
          </a:ln>
        </p:spPr>
        <p:txBody>
          <a:bodyPr lIns="108000" tIns="108000" rIns="108000" bIns="108000" anchor="ctr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xmlns="" id="{ABC4A03A-2183-4219-B2C8-BE0D46DCDABF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 bwMode="gray">
          <a:xfrm>
            <a:off x="5761588" y="3992205"/>
            <a:ext cx="2941200" cy="374838"/>
          </a:xfrm>
          <a:prstGeom prst="roundRect">
            <a:avLst>
              <a:gd name="adj" fmla="val 9530"/>
            </a:avLst>
          </a:prstGeom>
          <a:solidFill>
            <a:schemeClr val="accent3"/>
          </a:solidFill>
          <a:ln>
            <a:noFill/>
          </a:ln>
        </p:spPr>
        <p:txBody>
          <a:bodyPr lIns="108000" tIns="108000" rIns="108000" bIns="108000" anchor="ctr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xmlns="" id="{9CBED805-49C4-4E6E-A512-9C66D5A2E1E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 bwMode="gray">
          <a:xfrm>
            <a:off x="2769988" y="3992205"/>
            <a:ext cx="2941200" cy="374838"/>
          </a:xfrm>
          <a:prstGeom prst="roundRect">
            <a:avLst>
              <a:gd name="adj" fmla="val 9530"/>
            </a:avLst>
          </a:prstGeom>
          <a:solidFill>
            <a:schemeClr val="accent2"/>
          </a:solidFill>
          <a:ln>
            <a:noFill/>
          </a:ln>
        </p:spPr>
        <p:txBody>
          <a:bodyPr lIns="108000" tIns="108000" rIns="108000" bIns="108000" anchor="ctr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xmlns="" id="{E03A61D7-CB65-4FD3-B171-EE9AD3FFF1CA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 bwMode="gray">
          <a:xfrm>
            <a:off x="4265211" y="1735496"/>
            <a:ext cx="1447200" cy="1101579"/>
          </a:xfrm>
          <a:prstGeom prst="roundRect">
            <a:avLst>
              <a:gd name="adj" fmla="val 4429"/>
            </a:avLst>
          </a:prstGeom>
          <a:solidFill>
            <a:schemeClr val="accent3"/>
          </a:solidFill>
        </p:spPr>
        <p:txBody>
          <a:bodyPr lIns="108000" tIns="72000" rIns="108000" bIns="108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xmlns="" id="{0A324CAD-973F-4944-A93E-5E040EEF7219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 bwMode="gray">
          <a:xfrm>
            <a:off x="5760435" y="1735496"/>
            <a:ext cx="1447200" cy="1101579"/>
          </a:xfrm>
          <a:prstGeom prst="roundRect">
            <a:avLst>
              <a:gd name="adj" fmla="val 5121"/>
            </a:avLst>
          </a:prstGeom>
          <a:solidFill>
            <a:schemeClr val="accent4"/>
          </a:solidFill>
        </p:spPr>
        <p:txBody>
          <a:bodyPr lIns="108000" tIns="72000" rIns="108000" bIns="108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xmlns="" id="{969E4A2E-ADD7-4A96-A986-9EF74B73FB29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 bwMode="gray">
          <a:xfrm>
            <a:off x="7255659" y="1735496"/>
            <a:ext cx="1447200" cy="1101579"/>
          </a:xfrm>
          <a:prstGeom prst="roundRect">
            <a:avLst>
              <a:gd name="adj" fmla="val 4429"/>
            </a:avLst>
          </a:prstGeom>
          <a:solidFill>
            <a:schemeClr val="accent5"/>
          </a:solidFill>
        </p:spPr>
        <p:txBody>
          <a:bodyPr lIns="108000" tIns="72000" rIns="108000" bIns="108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xmlns="" id="{650BF7C4-3C13-4D7E-A854-EA30C90EDFC1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 bwMode="gray">
          <a:xfrm>
            <a:off x="2769988" y="3462557"/>
            <a:ext cx="5932800" cy="374838"/>
          </a:xfrm>
          <a:prstGeom prst="roundRect">
            <a:avLst>
              <a:gd name="adj" fmla="val 7497"/>
            </a:avLst>
          </a:prstGeom>
          <a:solidFill>
            <a:schemeClr val="accent1"/>
          </a:solidFill>
          <a:ln>
            <a:noFill/>
          </a:ln>
        </p:spPr>
        <p:txBody>
          <a:bodyPr lIns="108000" tIns="108000" rIns="108000" bIns="108000" anchor="ctr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500" kern="120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1500" kern="120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Box title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xmlns="" id="{6EECAD6C-A77C-4996-A445-57502D0382E4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 bwMode="gray">
          <a:xfrm>
            <a:off x="4401333" y="2299349"/>
            <a:ext cx="1168400" cy="407284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19">
            <a:extLst>
              <a:ext uri="{FF2B5EF4-FFF2-40B4-BE49-F238E27FC236}">
                <a16:creationId xmlns:a16="http://schemas.microsoft.com/office/drawing/2014/main" xmlns="" id="{FC47931D-28C9-4431-AF1C-12155F4230C4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 bwMode="gray">
          <a:xfrm>
            <a:off x="5896442" y="2299349"/>
            <a:ext cx="1168400" cy="407284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9">
            <a:extLst>
              <a:ext uri="{FF2B5EF4-FFF2-40B4-BE49-F238E27FC236}">
                <a16:creationId xmlns:a16="http://schemas.microsoft.com/office/drawing/2014/main" xmlns="" id="{09097811-AE1D-4B2F-8B20-62E39A84CD2B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 bwMode="gray">
          <a:xfrm>
            <a:off x="7375785" y="2299349"/>
            <a:ext cx="1168400" cy="407284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>
            <a:extLst>
              <a:ext uri="{FF2B5EF4-FFF2-40B4-BE49-F238E27FC236}">
                <a16:creationId xmlns:a16="http://schemas.microsoft.com/office/drawing/2014/main" xmlns="" id="{047514B3-CA54-469E-899B-AEB543DC473B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 bwMode="gray">
          <a:xfrm>
            <a:off x="2897557" y="2299349"/>
            <a:ext cx="1168400" cy="407284"/>
          </a:xfrm>
        </p:spPr>
        <p:txBody>
          <a:bodyPr>
            <a:normAutofit/>
          </a:bodyPr>
          <a:lstStyle>
            <a:lvl1pPr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430FBD13-D172-435F-AC2C-FFEE3F17946B}"/>
              </a:ext>
            </a:extLst>
          </p:cNvPr>
          <p:cNvSpPr>
            <a:spLocks noGrp="1"/>
          </p:cNvSpPr>
          <p:nvPr>
            <p:ph type="ftr" sz="quarter" idx="64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xmlns="" id="{EE994D17-559E-47D9-89ED-4551DC244C90}"/>
              </a:ext>
            </a:extLst>
          </p:cNvPr>
          <p:cNvSpPr>
            <a:spLocks noGrp="1"/>
          </p:cNvSpPr>
          <p:nvPr>
            <p:ph type="sldNum" sz="quarter" idx="65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3965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ic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 hidden="1">
            <a:extLst>
              <a:ext uri="{FF2B5EF4-FFF2-40B4-BE49-F238E27FC236}">
                <a16:creationId xmlns:a16="http://schemas.microsoft.com/office/drawing/2014/main" xmlns="" id="{04DA3D23-A4CF-4D02-BB99-094A0CEED99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19" name="think-cell Folie" r:id="rId5" imgW="353" imgH="353" progId="TCLayout.ActiveDocument.1">
                  <p:embed/>
                </p:oleObj>
              </mc:Choice>
              <mc:Fallback>
                <p:oleObj name="think-cell Folie" r:id="rId5" imgW="353" imgH="353" progId="TCLayout.ActiveDocument.1">
                  <p:embed/>
                  <p:pic>
                    <p:nvPicPr>
                      <p:cNvPr id="2" name="Objekt 1" hidden="1">
                        <a:extLst>
                          <a:ext uri="{FF2B5EF4-FFF2-40B4-BE49-F238E27FC236}">
                            <a16:creationId xmlns:a16="http://schemas.microsoft.com/office/drawing/2014/main" xmlns="" id="{04DA3D23-A4CF-4D02-BB99-094A0CEED99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1711157-1D77-4E2D-9848-E3E00202D480}"/>
              </a:ext>
            </a:extLst>
          </p:cNvPr>
          <p:cNvSpPr/>
          <p:nvPr userDrawn="1"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RR Pioneer" panose="020B0503050201040103" pitchFamily="34" charset="0"/>
            </a:endParaRP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xmlns="" id="{FED6B542-D35D-4BA8-830D-DA1A32DE50B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 bwMode="gray">
          <a:xfrm>
            <a:off x="3457212" y="1016512"/>
            <a:ext cx="2212068" cy="2620736"/>
          </a:xfrm>
          <a:prstGeom prst="roundRect">
            <a:avLst>
              <a:gd name="adj" fmla="val 2480"/>
            </a:avLst>
          </a:prstGeom>
          <a:solidFill>
            <a:schemeClr val="accent2"/>
          </a:solidFill>
        </p:spPr>
        <p:txBody>
          <a:bodyPr lIns="360000" tIns="288000" rIns="144000" bIns="360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000" kern="1200" dirty="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200" kern="1200" dirty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Notice</a:t>
            </a:r>
            <a:endParaRPr lang="en-GB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xmlns="" id="{54F36381-4146-4982-B00F-D8C6EAEC3879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 bwMode="gray">
          <a:xfrm>
            <a:off x="5773692" y="1016512"/>
            <a:ext cx="2212068" cy="2620736"/>
          </a:xfrm>
          <a:prstGeom prst="roundRect">
            <a:avLst>
              <a:gd name="adj" fmla="val 2480"/>
            </a:avLst>
          </a:prstGeom>
          <a:solidFill>
            <a:schemeClr val="accent3"/>
          </a:solidFill>
        </p:spPr>
        <p:txBody>
          <a:bodyPr lIns="360000" tIns="288000" rIns="144000" bIns="360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000" kern="1200" dirty="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200" kern="1200" dirty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Notice</a:t>
            </a:r>
            <a:endParaRPr lang="en-GB" dirty="0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xmlns="" id="{16718815-B13F-41E1-BFDA-4F12C5D7A4A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808380" y="206375"/>
            <a:ext cx="8011770" cy="546547"/>
          </a:xfrm>
        </p:spPr>
        <p:txBody>
          <a:bodyPr vert="horz" lIns="0" tIns="0" rIns="0" bIns="0" rtlCol="0" anchor="t">
            <a:noAutofit/>
          </a:bodyPr>
          <a:lstStyle>
            <a:lvl1pPr>
              <a:defRPr lang="en-GB" sz="1600" dirty="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spcBef>
                <a:spcPct val="0"/>
              </a:spcBef>
              <a:buFont typeface="+mj-lt"/>
            </a:pPr>
            <a:r>
              <a:rPr lang="en-US" dirty="0" err="1"/>
              <a:t>Mastertitelformat</a:t>
            </a:r>
            <a:r>
              <a:rPr lang="en-US" dirty="0"/>
              <a:t> </a:t>
            </a:r>
            <a:r>
              <a:rPr lang="en-US" dirty="0" err="1"/>
              <a:t>bearbeiten</a:t>
            </a:r>
            <a:endParaRPr lang="en-GB" dirty="0"/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xmlns="" id="{01598722-E89F-405C-9BCE-E34AF6D16D7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7864497" y="4698029"/>
            <a:ext cx="957600" cy="22231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xmlns="" id="{1D3B001B-F4D7-432A-B1DE-078B2CB689F1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xmlns="" id="{4B64B2D8-12F5-457C-8D4B-EB26BDC9585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1140732" y="1016512"/>
            <a:ext cx="2212068" cy="2620736"/>
          </a:xfrm>
          <a:prstGeom prst="roundRect">
            <a:avLst>
              <a:gd name="adj" fmla="val 2480"/>
            </a:avLst>
          </a:prstGeom>
          <a:solidFill>
            <a:schemeClr val="accent1"/>
          </a:solidFill>
        </p:spPr>
        <p:txBody>
          <a:bodyPr lIns="360000" tIns="288000" rIns="144000" bIns="360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000" kern="1200" dirty="0" smtClean="0">
                <a:solidFill>
                  <a:schemeClr val="tx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200" kern="1200" dirty="0" smtClean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200" kern="1200" dirty="0">
                <a:solidFill>
                  <a:schemeClr val="bg1"/>
                </a:solidFill>
                <a:latin typeface="RR Pioneer Medium" panose="020B0603050201040103" pitchFamily="34" charset="0"/>
                <a:ea typeface="+mj-ea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Notice</a:t>
            </a:r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55369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 - Title, Imag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46504078-8EDE-4B42-9919-A7A76C7C16B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01952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9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DF0563BE-51AB-4187-A647-1BD329CBD3F4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F3DE558-89A9-4A1A-A90C-CDC05F323773}"/>
              </a:ext>
            </a:extLst>
          </p:cNvPr>
          <p:cNvSpPr/>
          <p:nvPr/>
        </p:nvSpPr>
        <p:spPr bwMode="gray">
          <a:xfrm>
            <a:off x="2129425" y="0"/>
            <a:ext cx="7014575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xmlns="" id="{A0E784C2-A8B4-4EFF-95A5-272CDC0545F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 bwMode="gray">
          <a:xfrm>
            <a:off x="4597469" y="876170"/>
            <a:ext cx="2214000" cy="1440000"/>
          </a:xfrm>
          <a:solidFill>
            <a:schemeClr val="tx1">
              <a:lumMod val="50000"/>
            </a:schemeClr>
          </a:solidFill>
        </p:spPr>
        <p:txBody>
          <a:bodyPr lIns="144000" tIns="108000" rIns="144000"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1A6852BF-E248-48D3-85D9-098842B47E8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 bwMode="gray">
          <a:xfrm>
            <a:off x="6926400" y="876170"/>
            <a:ext cx="2214000" cy="1440000"/>
          </a:xfrm>
          <a:solidFill>
            <a:schemeClr val="tx1">
              <a:lumMod val="50000"/>
            </a:schemeClr>
          </a:solidFill>
        </p:spPr>
        <p:txBody>
          <a:bodyPr lIns="144000" tIns="108000" rIns="144000"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5" name="Picture Placeholder 18">
            <a:extLst>
              <a:ext uri="{FF2B5EF4-FFF2-40B4-BE49-F238E27FC236}">
                <a16:creationId xmlns:a16="http://schemas.microsoft.com/office/drawing/2014/main" xmlns="" id="{BA8C664F-3058-4193-BC12-4981FBC2FE6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 bwMode="gray">
          <a:xfrm>
            <a:off x="2268538" y="876170"/>
            <a:ext cx="2214000" cy="1440000"/>
          </a:xfrm>
          <a:solidFill>
            <a:schemeClr val="tx1">
              <a:lumMod val="50000"/>
            </a:schemeClr>
          </a:solidFill>
        </p:spPr>
        <p:txBody>
          <a:bodyPr lIns="144000" tIns="108000" rIns="144000"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xmlns="" id="{06BBBE0F-FAC8-461D-A840-67FC1E35EE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268538" y="2329839"/>
            <a:ext cx="2217600" cy="2213223"/>
          </a:xfrm>
          <a:solidFill>
            <a:schemeClr val="bg1">
              <a:lumMod val="75000"/>
              <a:lumOff val="25000"/>
            </a:schemeClr>
          </a:solidFill>
        </p:spPr>
        <p:txBody>
          <a:bodyPr lIns="144000" tIns="108000" rIns="144000" bIns="144000" anchor="t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36" name="Text Placeholder 13">
            <a:extLst>
              <a:ext uri="{FF2B5EF4-FFF2-40B4-BE49-F238E27FC236}">
                <a16:creationId xmlns:a16="http://schemas.microsoft.com/office/drawing/2014/main" xmlns="" id="{F0942F53-1C80-4F2E-BBA7-1817A404AEB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6926400" y="2329839"/>
            <a:ext cx="2217600" cy="2213224"/>
          </a:xfrm>
          <a:solidFill>
            <a:schemeClr val="bg1">
              <a:lumMod val="75000"/>
              <a:lumOff val="25000"/>
            </a:schemeClr>
          </a:solidFill>
        </p:spPr>
        <p:txBody>
          <a:bodyPr lIns="144000" tIns="108000" rIns="144000" bIns="144000" anchor="t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37" name="Text Placeholder 13">
            <a:extLst>
              <a:ext uri="{FF2B5EF4-FFF2-40B4-BE49-F238E27FC236}">
                <a16:creationId xmlns:a16="http://schemas.microsoft.com/office/drawing/2014/main" xmlns="" id="{465E5783-61B6-4696-8F4B-604105EEEB4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4597469" y="2329839"/>
            <a:ext cx="2217600" cy="2213223"/>
          </a:xfrm>
          <a:solidFill>
            <a:schemeClr val="bg1">
              <a:lumMod val="75000"/>
              <a:lumOff val="25000"/>
            </a:schemeClr>
          </a:solidFill>
        </p:spPr>
        <p:txBody>
          <a:bodyPr lIns="144000" tIns="108000" rIns="144000" bIns="144000" anchor="t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xmlns="" id="{2D1360E4-8DE9-4153-81C3-A4647ADCE8F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2268538" y="0"/>
            <a:ext cx="2217600" cy="860400"/>
          </a:xfrm>
          <a:solidFill>
            <a:schemeClr val="accent1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6D7A7986-FA98-4981-A4DB-24F6F4F85ED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6926400" y="0"/>
            <a:ext cx="2217600" cy="860400"/>
          </a:xfrm>
          <a:solidFill>
            <a:schemeClr val="accent3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xmlns="" id="{32137D9D-0398-4E14-8961-BEB323469B6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4597469" y="0"/>
            <a:ext cx="2217600" cy="860400"/>
          </a:xfrm>
          <a:solidFill>
            <a:schemeClr val="accent2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cxnSp>
        <p:nvCxnSpPr>
          <p:cNvPr id="20" name="Gerader Verbinder 19">
            <a:extLst>
              <a:ext uri="{FF2B5EF4-FFF2-40B4-BE49-F238E27FC236}">
                <a16:creationId xmlns:a16="http://schemas.microsoft.com/office/drawing/2014/main" xmlns="" id="{6DF19C5A-5911-4C81-833D-34384A1CC936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824A9AAA-1E42-4661-8B61-CD695B5DFD29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77F0D3D5-E31F-497B-B27D-32261C195498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69935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&amp;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44ED53CB-4E8F-4287-BC78-FCB803CF57B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5274731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3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F9DAC03C-5157-474A-9727-E4ECD296FDAA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15" name="Picture Placeholder 39">
            <a:extLst>
              <a:ext uri="{FF2B5EF4-FFF2-40B4-BE49-F238E27FC236}">
                <a16:creationId xmlns:a16="http://schemas.microsoft.com/office/drawing/2014/main" xmlns="" id="{A0E784C2-A8B4-4EFF-95A5-272CDC0545F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 bwMode="gray">
          <a:xfrm>
            <a:off x="5840609" y="1464893"/>
            <a:ext cx="1425600" cy="2570400"/>
          </a:xfrm>
          <a:solidFill>
            <a:schemeClr val="tx1">
              <a:lumMod val="50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7" name="Picture Placeholder 41">
            <a:extLst>
              <a:ext uri="{FF2B5EF4-FFF2-40B4-BE49-F238E27FC236}">
                <a16:creationId xmlns:a16="http://schemas.microsoft.com/office/drawing/2014/main" xmlns="" id="{C336B36B-1498-4E62-AF0C-1D81DE3FD2E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 bwMode="gray">
          <a:xfrm>
            <a:off x="7393282" y="1464893"/>
            <a:ext cx="1425600" cy="2570400"/>
          </a:xfrm>
          <a:solidFill>
            <a:schemeClr val="tx1">
              <a:lumMod val="50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xmlns="" id="{3477F13A-9FD6-43EE-A016-8B12E271783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2" y="2592298"/>
            <a:ext cx="2973875" cy="477961"/>
          </a:xfrm>
          <a:solidFill>
            <a:schemeClr val="accent1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21" name="Text Placeholder 13">
            <a:extLst>
              <a:ext uri="{FF2B5EF4-FFF2-40B4-BE49-F238E27FC236}">
                <a16:creationId xmlns:a16="http://schemas.microsoft.com/office/drawing/2014/main" xmlns="" id="{06BBBE0F-FAC8-461D-A840-67FC1E35EEE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735262" y="987424"/>
            <a:ext cx="2973875" cy="477961"/>
          </a:xfrm>
          <a:solidFill>
            <a:schemeClr val="accent2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22" name="Picture Placeholder 18">
            <a:extLst>
              <a:ext uri="{FF2B5EF4-FFF2-40B4-BE49-F238E27FC236}">
                <a16:creationId xmlns:a16="http://schemas.microsoft.com/office/drawing/2014/main" xmlns="" id="{1A6852BF-E248-48D3-85D9-098842B47E8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 bwMode="gray">
          <a:xfrm>
            <a:off x="2735262" y="3063599"/>
            <a:ext cx="2973600" cy="972000"/>
          </a:xfrm>
          <a:solidFill>
            <a:schemeClr val="tx1">
              <a:lumMod val="50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3" name="Picture Placeholder 18">
            <a:extLst>
              <a:ext uri="{FF2B5EF4-FFF2-40B4-BE49-F238E27FC236}">
                <a16:creationId xmlns:a16="http://schemas.microsoft.com/office/drawing/2014/main" xmlns="" id="{BA8C664F-3058-4193-BC12-4981FBC2FE6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 bwMode="gray">
          <a:xfrm>
            <a:off x="2735262" y="1464893"/>
            <a:ext cx="2973600" cy="972000"/>
          </a:xfrm>
          <a:solidFill>
            <a:schemeClr val="tx1">
              <a:lumMod val="50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4" name="Text Placeholder 13">
            <a:extLst>
              <a:ext uri="{FF2B5EF4-FFF2-40B4-BE49-F238E27FC236}">
                <a16:creationId xmlns:a16="http://schemas.microsoft.com/office/drawing/2014/main" xmlns="" id="{F0942F53-1C80-4F2E-BBA7-1817A404AEB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7393282" y="987424"/>
            <a:ext cx="1425600" cy="477961"/>
          </a:xfrm>
          <a:solidFill>
            <a:schemeClr val="accent2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25" name="Text Placeholder 13">
            <a:extLst>
              <a:ext uri="{FF2B5EF4-FFF2-40B4-BE49-F238E27FC236}">
                <a16:creationId xmlns:a16="http://schemas.microsoft.com/office/drawing/2014/main" xmlns="" id="{465E5783-61B6-4696-8F4B-604105EEEB4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5840609" y="987424"/>
            <a:ext cx="1425600" cy="477961"/>
          </a:xfrm>
          <a:solidFill>
            <a:schemeClr val="accent1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xmlns="" id="{C1E3A1C8-C5E4-43FD-859F-F04CE17008DE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3F902BA0-544D-4780-A64A-7214CB684DE3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09435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id Layout - Image &amp;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FC3E4083-0B77-42A3-8B1C-27C9AFD4BA9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2059727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7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4667C5DC-854B-40C6-A970-A86F866A71E6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6D7A7986-FA98-4981-A4DB-24F6F4F85ED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5706000" y="2584800"/>
            <a:ext cx="3438000" cy="2588400"/>
          </a:xfrm>
          <a:solidFill>
            <a:schemeClr val="tx1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35" name="Picture Placeholder 18">
            <a:extLst>
              <a:ext uri="{FF2B5EF4-FFF2-40B4-BE49-F238E27FC236}">
                <a16:creationId xmlns:a16="http://schemas.microsoft.com/office/drawing/2014/main" xmlns="" id="{BA8C664F-3058-4193-BC12-4981FBC2FE6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 bwMode="gray">
          <a:xfrm>
            <a:off x="2268538" y="0"/>
            <a:ext cx="3438000" cy="5144400"/>
          </a:xfrm>
          <a:solidFill>
            <a:schemeClr val="tx1">
              <a:lumMod val="50000"/>
            </a:schemeClr>
          </a:solidFill>
        </p:spPr>
        <p:txBody>
          <a:bodyPr lIns="144000" tIns="360000" rIns="144000"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xmlns="" id="{2D1360E4-8DE9-4153-81C3-A4647ADCE8F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5706000" y="0"/>
            <a:ext cx="3438000" cy="2584800"/>
          </a:xfrm>
          <a:solidFill>
            <a:schemeClr val="accent2"/>
          </a:solidFill>
        </p:spPr>
        <p:txBody>
          <a:bodyPr lIns="144000" tIns="144000" rIns="144000" bIns="144000" anchor="ctr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Title of box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18962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Imag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005F26ED-E8AD-4293-A171-FABC4E4DC74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5170849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1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863879A-7A46-425E-9E4C-8F98FED14D93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35" name="Picture Placeholder 18">
            <a:extLst>
              <a:ext uri="{FF2B5EF4-FFF2-40B4-BE49-F238E27FC236}">
                <a16:creationId xmlns:a16="http://schemas.microsoft.com/office/drawing/2014/main" xmlns="" id="{BA8C664F-3058-4193-BC12-4981FBC2FE6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 bwMode="gray">
          <a:xfrm>
            <a:off x="2268538" y="0"/>
            <a:ext cx="4651200" cy="4543063"/>
          </a:xfrm>
          <a:solidFill>
            <a:schemeClr val="tx1">
              <a:lumMod val="50000"/>
            </a:schemeClr>
          </a:solidFill>
        </p:spPr>
        <p:txBody>
          <a:bodyPr lIns="144000" tIns="360000" rIns="144000"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xmlns="" id="{2D1360E4-8DE9-4153-81C3-A4647ADCE8F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6926400" y="0"/>
            <a:ext cx="2217600" cy="4543063"/>
          </a:xfrm>
          <a:solidFill>
            <a:schemeClr val="accent1"/>
          </a:solidFill>
        </p:spPr>
        <p:txBody>
          <a:bodyPr lIns="144000" tIns="360000" rIns="144000" bIns="360000" anchor="t">
            <a:normAutofit/>
          </a:bodyPr>
          <a:lstStyle>
            <a:lvl1pPr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Text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E3F74930-9CD1-4F29-B638-E6AFE5FD7B5E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B124DB11-980B-4CDA-ACD8-54BCC4C28B8C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59923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Row - 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15EC1265-CC4A-498F-BDE8-9D199D37BBB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998810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5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F0E5E0D5-6E24-4F3B-9CE0-CF043F726BDE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18EEB08-9BEE-44C2-B7F8-F9DB029ACAC8}"/>
              </a:ext>
            </a:extLst>
          </p:cNvPr>
          <p:cNvSpPr/>
          <p:nvPr/>
        </p:nvSpPr>
        <p:spPr bwMode="gray">
          <a:xfrm>
            <a:off x="2081463" y="0"/>
            <a:ext cx="7062537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xmlns="" id="{64A50E49-AF87-4886-B063-67377F4C9E47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 bwMode="gray">
          <a:xfrm>
            <a:off x="4480014" y="0"/>
            <a:ext cx="4663986" cy="144780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xmlns="" id="{AE36B996-61A0-47F3-97AE-3B2D39D047AB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 bwMode="gray">
          <a:xfrm>
            <a:off x="2285454" y="1547632"/>
            <a:ext cx="4663986" cy="144780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xmlns="" id="{56FAFC94-2637-469E-A4DF-3ADF75F24DD8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 bwMode="gray">
          <a:xfrm>
            <a:off x="4480014" y="3095264"/>
            <a:ext cx="4663986" cy="144780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xmlns="" id="{9FE0F0C0-C948-4A94-B5B2-38196951AAB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2285454" y="0"/>
            <a:ext cx="2214000" cy="1447800"/>
          </a:xfrm>
          <a:solidFill>
            <a:schemeClr val="accent1"/>
          </a:solidFill>
        </p:spPr>
        <p:txBody>
          <a:bodyPr lIns="108000" tIns="108000" rIns="108000" bIns="108000" anchor="ctr">
            <a:normAutofit/>
          </a:bodyPr>
          <a:lstStyle>
            <a:lvl1pPr algn="ctr"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Text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xmlns="" id="{98030173-A2B0-4E2C-B319-2048EE1A305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2285454" y="3095264"/>
            <a:ext cx="2214000" cy="1447799"/>
          </a:xfrm>
          <a:solidFill>
            <a:schemeClr val="accent1"/>
          </a:solidFill>
        </p:spPr>
        <p:txBody>
          <a:bodyPr lIns="108000" tIns="108000" rIns="108000" bIns="108000" anchor="ctr">
            <a:normAutofit/>
          </a:bodyPr>
          <a:lstStyle>
            <a:lvl1pPr algn="ctr"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Text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6A07328C-DA8B-4CE9-89EE-AF5272047EC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930000" y="1547632"/>
            <a:ext cx="2214000" cy="1447800"/>
          </a:xfrm>
          <a:solidFill>
            <a:schemeClr val="accent2"/>
          </a:solidFill>
        </p:spPr>
        <p:txBody>
          <a:bodyPr lIns="108000" tIns="108000" rIns="108000" bIns="108000" anchor="ctr">
            <a:normAutofit/>
          </a:bodyPr>
          <a:lstStyle>
            <a:lvl1pPr algn="ctr">
              <a:defRPr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Text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F90AC349-6475-45B5-81E3-F594329D406E}"/>
              </a:ext>
            </a:extLst>
          </p:cNvPr>
          <p:cNvSpPr>
            <a:spLocks noGrp="1"/>
          </p:cNvSpPr>
          <p:nvPr>
            <p:ph type="ftr" sz="quarter" idx="44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9FFAE094-4B40-4D4E-AD3A-3AC18407FDAD}"/>
              </a:ext>
            </a:extLst>
          </p:cNvPr>
          <p:cNvSpPr>
            <a:spLocks noGrp="1"/>
          </p:cNvSpPr>
          <p:nvPr>
            <p:ph type="sldNum" sz="quarter" idx="45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xmlns="" id="{FF9F816F-0988-4136-BAAE-C911A9EF064D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  <p:extLst>
      <p:ext uri="{BB962C8B-B14F-4D97-AF65-F5344CB8AC3E}">
        <p14:creationId xmlns:p14="http://schemas.microsoft.com/office/powerpoint/2010/main" val="153946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 - Imag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>
            <a:extLst>
              <a:ext uri="{FF2B5EF4-FFF2-40B4-BE49-F238E27FC236}">
                <a16:creationId xmlns:a16="http://schemas.microsoft.com/office/drawing/2014/main" xmlns="" id="{7DE7A717-ABDE-48BD-A8FA-5097EBEB4DAC}"/>
              </a:ext>
            </a:extLst>
          </p:cNvPr>
          <p:cNvSpPr/>
          <p:nvPr/>
        </p:nvSpPr>
        <p:spPr bwMode="gray">
          <a:xfrm>
            <a:off x="1073150" y="0"/>
            <a:ext cx="807085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18F7553-2872-484A-B814-23053F356C74}"/>
              </a:ext>
            </a:extLst>
          </p:cNvPr>
          <p:cNvSpPr/>
          <p:nvPr/>
        </p:nvSpPr>
        <p:spPr bwMode="gray">
          <a:xfrm>
            <a:off x="0" y="1004888"/>
            <a:ext cx="9144000" cy="41386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76BC33BC-0A2C-4856-8ACB-344284339669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6156000" y="2371410"/>
            <a:ext cx="2988000" cy="2772089"/>
          </a:xfrm>
          <a:solidFill>
            <a:schemeClr val="accent2"/>
          </a:solidFill>
        </p:spPr>
        <p:txBody>
          <a:bodyPr lIns="324000" tIns="288000" rIns="324000" bIns="324000">
            <a:normAutofit/>
          </a:bodyPr>
          <a:lstStyle>
            <a:lvl1pPr>
              <a:spcAft>
                <a:spcPts val="700"/>
              </a:spcAft>
              <a:defRPr sz="180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sz="1200">
                <a:solidFill>
                  <a:schemeClr val="tx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Title of box</a:t>
            </a:r>
          </a:p>
          <a:p>
            <a:pPr lvl="1"/>
            <a:r>
              <a:rPr lang="en-GB" dirty="0"/>
              <a:t>Short copy</a:t>
            </a: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xmlns="" id="{266A97A0-B64C-4990-8D22-38D1E8D974E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3078000" y="0"/>
            <a:ext cx="2988000" cy="2271600"/>
          </a:xfrm>
          <a:solidFill>
            <a:schemeClr val="accent3"/>
          </a:solidFill>
        </p:spPr>
        <p:txBody>
          <a:bodyPr lIns="324000" tIns="288000" rIns="324000" bIns="324000">
            <a:normAutofit/>
          </a:bodyPr>
          <a:lstStyle>
            <a:lvl1pPr>
              <a:spcAft>
                <a:spcPts val="700"/>
              </a:spcAft>
              <a:defRPr sz="180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sz="12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of box</a:t>
            </a:r>
          </a:p>
          <a:p>
            <a:pPr lvl="1"/>
            <a:r>
              <a:rPr lang="en-GB" dirty="0"/>
              <a:t>Short copy</a:t>
            </a:r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xmlns="" id="{9460DC0B-F74E-42D7-A710-27FA861EFCAF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 bwMode="gray">
          <a:xfrm>
            <a:off x="0" y="0"/>
            <a:ext cx="2988000" cy="2870706"/>
          </a:xfrm>
          <a:custGeom>
            <a:avLst/>
            <a:gdLst>
              <a:gd name="connsiteX0" fmla="*/ 362084 w 2988000"/>
              <a:gd name="connsiteY0" fmla="*/ 236411 h 2870706"/>
              <a:gd name="connsiteX1" fmla="*/ 326594 w 2988000"/>
              <a:gd name="connsiteY1" fmla="*/ 272286 h 2870706"/>
              <a:gd name="connsiteX2" fmla="*/ 326594 w 2988000"/>
              <a:gd name="connsiteY2" fmla="*/ 717048 h 2870706"/>
              <a:gd name="connsiteX3" fmla="*/ 362084 w 2988000"/>
              <a:gd name="connsiteY3" fmla="*/ 752923 h 2870706"/>
              <a:gd name="connsiteX4" fmla="*/ 607291 w 2988000"/>
              <a:gd name="connsiteY4" fmla="*/ 752923 h 2870706"/>
              <a:gd name="connsiteX5" fmla="*/ 642781 w 2988000"/>
              <a:gd name="connsiteY5" fmla="*/ 717048 h 2870706"/>
              <a:gd name="connsiteX6" fmla="*/ 642781 w 2988000"/>
              <a:gd name="connsiteY6" fmla="*/ 272286 h 2870706"/>
              <a:gd name="connsiteX7" fmla="*/ 607291 w 2988000"/>
              <a:gd name="connsiteY7" fmla="*/ 236411 h 2870706"/>
              <a:gd name="connsiteX8" fmla="*/ 362084 w 2988000"/>
              <a:gd name="connsiteY8" fmla="*/ 236411 h 2870706"/>
              <a:gd name="connsiteX9" fmla="*/ 0 w 2988000"/>
              <a:gd name="connsiteY9" fmla="*/ 0 h 2870706"/>
              <a:gd name="connsiteX10" fmla="*/ 2988000 w 2988000"/>
              <a:gd name="connsiteY10" fmla="*/ 0 h 2870706"/>
              <a:gd name="connsiteX11" fmla="*/ 2988000 w 2988000"/>
              <a:gd name="connsiteY11" fmla="*/ 2870706 h 2870706"/>
              <a:gd name="connsiteX12" fmla="*/ 0 w 2988000"/>
              <a:gd name="connsiteY12" fmla="*/ 2870706 h 2870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88000" h="2870706">
                <a:moveTo>
                  <a:pt x="362084" y="236411"/>
                </a:moveTo>
                <a:cubicBezTo>
                  <a:pt x="342265" y="236411"/>
                  <a:pt x="326594" y="252509"/>
                  <a:pt x="326594" y="272286"/>
                </a:cubicBezTo>
                <a:lnTo>
                  <a:pt x="326594" y="717048"/>
                </a:lnTo>
                <a:cubicBezTo>
                  <a:pt x="326594" y="736825"/>
                  <a:pt x="342265" y="752923"/>
                  <a:pt x="362084" y="752923"/>
                </a:cubicBezTo>
                <a:cubicBezTo>
                  <a:pt x="362084" y="752923"/>
                  <a:pt x="362084" y="752923"/>
                  <a:pt x="607291" y="752923"/>
                </a:cubicBezTo>
                <a:cubicBezTo>
                  <a:pt x="626649" y="752923"/>
                  <a:pt x="642781" y="736825"/>
                  <a:pt x="642781" y="717048"/>
                </a:cubicBezTo>
                <a:cubicBezTo>
                  <a:pt x="642781" y="717048"/>
                  <a:pt x="642781" y="717048"/>
                  <a:pt x="642781" y="272286"/>
                </a:cubicBezTo>
                <a:cubicBezTo>
                  <a:pt x="642781" y="252509"/>
                  <a:pt x="626649" y="236411"/>
                  <a:pt x="607291" y="236411"/>
                </a:cubicBezTo>
                <a:cubicBezTo>
                  <a:pt x="607291" y="236411"/>
                  <a:pt x="607291" y="236411"/>
                  <a:pt x="362084" y="236411"/>
                </a:cubicBezTo>
                <a:close/>
                <a:moveTo>
                  <a:pt x="0" y="0"/>
                </a:moveTo>
                <a:lnTo>
                  <a:pt x="2988000" y="0"/>
                </a:lnTo>
                <a:lnTo>
                  <a:pt x="2988000" y="2870706"/>
                </a:lnTo>
                <a:lnTo>
                  <a:pt x="0" y="2870706"/>
                </a:lnTo>
                <a:close/>
              </a:path>
            </a:pathLst>
          </a:custGeom>
          <a:solidFill>
            <a:srgbClr val="8A8A8F"/>
          </a:solidFill>
        </p:spPr>
        <p:txBody>
          <a:bodyPr wrap="square" bIns="540000"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>
            <a:extLst>
              <a:ext uri="{FF2B5EF4-FFF2-40B4-BE49-F238E27FC236}">
                <a16:creationId xmlns:a16="http://schemas.microsoft.com/office/drawing/2014/main" xmlns="" id="{541F4890-00DA-44FA-83AA-D6F16D02EED9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 bwMode="gray">
          <a:xfrm>
            <a:off x="6156000" y="0"/>
            <a:ext cx="2988000" cy="227160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xmlns="" id="{F90B9154-0E98-46B7-A7FA-1AA5F3EB1E08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 bwMode="gray">
          <a:xfrm>
            <a:off x="3078000" y="2371411"/>
            <a:ext cx="2988000" cy="2772089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xmlns="" id="{F15AB2CA-A6C8-48AB-AC70-1A0325F25E8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0" y="2972700"/>
            <a:ext cx="2988000" cy="2170800"/>
          </a:xfrm>
          <a:solidFill>
            <a:schemeClr val="accent1"/>
          </a:solidFill>
        </p:spPr>
        <p:txBody>
          <a:bodyPr lIns="324000" tIns="288000" rIns="324000" bIns="324000">
            <a:normAutofit/>
          </a:bodyPr>
          <a:lstStyle>
            <a:lvl1pPr>
              <a:spcAft>
                <a:spcPts val="700"/>
              </a:spcAft>
              <a:defRPr sz="180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sz="1200">
                <a:solidFill>
                  <a:schemeClr val="tx1"/>
                </a:solidFill>
                <a:latin typeface="RR Pioneer" panose="020B0503050201040103" pitchFamily="34" charset="0"/>
              </a:defRPr>
            </a:lvl2pPr>
          </a:lstStyle>
          <a:p>
            <a:pPr lvl="0"/>
            <a:r>
              <a:rPr lang="en-GB" dirty="0"/>
              <a:t>Title of box</a:t>
            </a:r>
          </a:p>
          <a:p>
            <a:pPr lvl="1"/>
            <a:r>
              <a:rPr lang="en-GB" dirty="0"/>
              <a:t>Short copy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xmlns="" id="{3B048D62-6632-4E09-A7C5-0D17C8529932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7864497" y="4698029"/>
            <a:ext cx="957600" cy="223200"/>
          </a:xfrm>
          <a:blipFill>
            <a:blip r:embed="rId3"/>
            <a:stretch>
              <a:fillRect/>
            </a:stretch>
          </a:blipFill>
        </p:spPr>
        <p:txBody>
          <a:bodyPr/>
          <a:lstStyle>
            <a:lvl1pPr>
              <a:defRPr sz="80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64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 - 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xmlns="" id="{437B243C-EA37-4F1B-AA3A-B9CE2847D430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 bwMode="gray">
          <a:xfrm>
            <a:off x="6156000" y="2720126"/>
            <a:ext cx="2988000" cy="2423374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Picture Placeholder 4">
            <a:extLst>
              <a:ext uri="{FF2B5EF4-FFF2-40B4-BE49-F238E27FC236}">
                <a16:creationId xmlns:a16="http://schemas.microsoft.com/office/drawing/2014/main" xmlns="" id="{48F71692-B2FA-4842-922D-39EA0D768E6B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 bwMode="gray">
          <a:xfrm>
            <a:off x="3078000" y="2720126"/>
            <a:ext cx="2988000" cy="242280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xmlns="" id="{962FD437-B79A-4B86-9258-BFB7016ACC2F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 bwMode="gray">
          <a:xfrm>
            <a:off x="0" y="2720126"/>
            <a:ext cx="2988000" cy="242280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xmlns="" id="{3F038A48-1BFD-4DB8-8681-0D5F8ECE53C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3078000" y="0"/>
            <a:ext cx="2988000" cy="2628000"/>
          </a:xfrm>
          <a:solidFill>
            <a:schemeClr val="accent1"/>
          </a:solidFill>
        </p:spPr>
        <p:txBody>
          <a:bodyPr lIns="324000" tIns="270000" rIns="324000" bIns="324000">
            <a:norm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Font typeface="+mj-lt"/>
              <a:buNone/>
              <a:defRPr lang="en-US" sz="8000" kern="1200" dirty="0" smtClean="0">
                <a:solidFill>
                  <a:schemeClr val="tx1"/>
                </a:solidFill>
                <a:latin typeface="RR Pioneer UltraLight Condensed" panose="020B0206030201060103" pitchFamily="34" charset="0"/>
                <a:ea typeface="+mj-ea"/>
                <a:cs typeface="+mj-cs"/>
              </a:defRPr>
            </a:lvl1pPr>
            <a:lvl2pPr marL="0" indent="0">
              <a:spcBef>
                <a:spcPts val="600"/>
              </a:spcBef>
              <a:buNone/>
              <a:defRPr sz="1400">
                <a:solidFill>
                  <a:schemeClr val="tx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XXX</a:t>
            </a:r>
          </a:p>
          <a:p>
            <a:pPr lvl="1"/>
            <a:r>
              <a:rPr lang="en-GB" dirty="0"/>
              <a:t>Short copy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xmlns="" id="{93E0B855-9E78-49DF-8B47-54AECD58D43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 bwMode="gray">
          <a:xfrm>
            <a:off x="6156000" y="0"/>
            <a:ext cx="2988000" cy="2628000"/>
          </a:xfrm>
          <a:solidFill>
            <a:schemeClr val="accent2"/>
          </a:solidFill>
        </p:spPr>
        <p:txBody>
          <a:bodyPr vert="horz" lIns="324000" tIns="270000" rIns="324000" bIns="324000" rtlCol="0">
            <a:normAutofit/>
          </a:bodyPr>
          <a:lstStyle>
            <a:lvl1pPr>
              <a:defRPr lang="en-US" sz="8000" dirty="0" smtClean="0">
                <a:solidFill>
                  <a:schemeClr val="tx1"/>
                </a:solidFill>
                <a:latin typeface="RR Pioneer UltraLight Condensed" panose="020B0206030201060103" pitchFamily="34" charset="0"/>
                <a:ea typeface="+mj-ea"/>
                <a:cs typeface="+mj-cs"/>
              </a:defRPr>
            </a:lvl1pPr>
            <a:lvl2pPr>
              <a:defRPr lang="en-US" dirty="0">
                <a:solidFill>
                  <a:schemeClr val="tx1"/>
                </a:solidFill>
                <a:latin typeface="+mn-lt"/>
              </a:defRPr>
            </a:lvl2pPr>
          </a:lstStyle>
          <a:p>
            <a:pPr lvl="0">
              <a:spcBef>
                <a:spcPct val="0"/>
              </a:spcBef>
              <a:spcAft>
                <a:spcPts val="0"/>
              </a:spcAft>
              <a:buFont typeface="+mj-lt"/>
            </a:pPr>
            <a:r>
              <a:rPr lang="en-GB" dirty="0"/>
              <a:t>XXX</a:t>
            </a:r>
          </a:p>
          <a:p>
            <a:pPr marL="0" lvl="1" indent="0">
              <a:spcBef>
                <a:spcPts val="600"/>
              </a:spcBef>
              <a:buNone/>
            </a:pPr>
            <a:r>
              <a:rPr lang="en-GB" dirty="0"/>
              <a:t>Short copy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xmlns="" id="{052430C6-75DC-44C0-9CCA-B7051FCF4788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0" y="0"/>
            <a:ext cx="2988000" cy="2628000"/>
          </a:xfrm>
          <a:solidFill>
            <a:schemeClr val="accent3"/>
          </a:solidFill>
        </p:spPr>
        <p:txBody>
          <a:bodyPr lIns="324000" tIns="360000" rIns="324000" bIns="324000">
            <a:normAutofit/>
          </a:bodyPr>
          <a:lstStyle>
            <a:lvl1pPr>
              <a:spcAft>
                <a:spcPts val="700"/>
              </a:spcAft>
              <a:defRPr sz="180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2pPr>
          </a:lstStyle>
          <a:p>
            <a:pPr lvl="0"/>
            <a:r>
              <a:rPr lang="en-GB" dirty="0"/>
              <a:t>Title of box</a:t>
            </a:r>
          </a:p>
          <a:p>
            <a:pPr lvl="1"/>
            <a:r>
              <a:rPr lang="en-GB" dirty="0"/>
              <a:t>Short copy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831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&amp; Text Grid - Cob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1C1DB3E2-8117-4863-B3E6-D9F1EC6356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908888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9" name="think-cell Folie" r:id="rId5" imgW="353" imgH="353" progId="TCLayout.ActiveDocument.1">
                  <p:embed/>
                </p:oleObj>
              </mc:Choice>
              <mc:Fallback>
                <p:oleObj name="think-cell Folie" r:id="rId5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6C035B83-AA0D-4ED7-96AA-AAFC19220642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xmlns="" id="{C6585314-A78E-42C6-B6EC-EF57FC2E1F7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 bwMode="gray">
          <a:xfrm>
            <a:off x="4018347" y="3933620"/>
            <a:ext cx="1638000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xmlns="" id="{357B92F2-87D6-4087-863A-2168979F1DB8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 bwMode="gray">
          <a:xfrm>
            <a:off x="5761796" y="3933620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8" name="Picture Placeholder 4">
            <a:extLst>
              <a:ext uri="{FF2B5EF4-FFF2-40B4-BE49-F238E27FC236}">
                <a16:creationId xmlns:a16="http://schemas.microsoft.com/office/drawing/2014/main" xmlns="" id="{0CDDA77E-284E-4447-A6A8-852C94AAC1A7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 bwMode="gray">
          <a:xfrm>
            <a:off x="4018347" y="0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9" name="Picture Placeholder 4">
            <a:extLst>
              <a:ext uri="{FF2B5EF4-FFF2-40B4-BE49-F238E27FC236}">
                <a16:creationId xmlns:a16="http://schemas.microsoft.com/office/drawing/2014/main" xmlns="" id="{A09F1028-5B95-47EF-9C03-BA03CBF7D412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 bwMode="gray">
          <a:xfrm>
            <a:off x="7505244" y="0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xmlns="" id="{B8AD5479-7BF9-4BE2-AEA1-303BB759CCD1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 bwMode="gray">
          <a:xfrm>
            <a:off x="4018347" y="2622345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xmlns="" id="{3099EBE1-3351-4BFE-B0FB-F3540FD0D08D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 bwMode="gray">
          <a:xfrm>
            <a:off x="7505244" y="2622345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xmlns="" id="{80B4B2D8-605E-4A3C-9657-D3DD8C4F0795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 bwMode="gray">
          <a:xfrm>
            <a:off x="2274898" y="1311138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3" name="Picture Placeholder 4">
            <a:extLst>
              <a:ext uri="{FF2B5EF4-FFF2-40B4-BE49-F238E27FC236}">
                <a16:creationId xmlns:a16="http://schemas.microsoft.com/office/drawing/2014/main" xmlns="" id="{531391DF-BA19-4295-A4F5-87D170B8365B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 bwMode="gray">
          <a:xfrm>
            <a:off x="5761796" y="1311138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4" name="Picture Placeholder 4">
            <a:extLst>
              <a:ext uri="{FF2B5EF4-FFF2-40B4-BE49-F238E27FC236}">
                <a16:creationId xmlns:a16="http://schemas.microsoft.com/office/drawing/2014/main" xmlns="" id="{748CD7CF-1661-4083-A450-DE3E3AD7A7E2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 bwMode="gray">
          <a:xfrm>
            <a:off x="2274898" y="3933620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Text Placeholder 5">
            <a:extLst>
              <a:ext uri="{FF2B5EF4-FFF2-40B4-BE49-F238E27FC236}">
                <a16:creationId xmlns:a16="http://schemas.microsoft.com/office/drawing/2014/main" xmlns="" id="{A7C9EE29-D170-4F5B-9034-520F510EF9B8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 bwMode="gray">
          <a:xfrm>
            <a:off x="2274898" y="0"/>
            <a:ext cx="1638000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3" name="Text Placeholder 5">
            <a:extLst>
              <a:ext uri="{FF2B5EF4-FFF2-40B4-BE49-F238E27FC236}">
                <a16:creationId xmlns:a16="http://schemas.microsoft.com/office/drawing/2014/main" xmlns="" id="{9A6E7270-320D-4281-9520-E7B005796E07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 bwMode="gray">
          <a:xfrm>
            <a:off x="5761796" y="0"/>
            <a:ext cx="1638000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4" name="Text Placeholder 5">
            <a:extLst>
              <a:ext uri="{FF2B5EF4-FFF2-40B4-BE49-F238E27FC236}">
                <a16:creationId xmlns:a16="http://schemas.microsoft.com/office/drawing/2014/main" xmlns="" id="{FDC9BF12-2B48-46AB-915D-D8A5C1B4B1E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 bwMode="gray">
          <a:xfrm>
            <a:off x="2274898" y="2622481"/>
            <a:ext cx="1638000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5" name="Text Placeholder 5">
            <a:extLst>
              <a:ext uri="{FF2B5EF4-FFF2-40B4-BE49-F238E27FC236}">
                <a16:creationId xmlns:a16="http://schemas.microsoft.com/office/drawing/2014/main" xmlns="" id="{9E875F77-663A-4E00-8CC9-D54672E29279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 bwMode="gray">
          <a:xfrm>
            <a:off x="5761796" y="2622481"/>
            <a:ext cx="1638000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6" name="Text Placeholder 5">
            <a:extLst>
              <a:ext uri="{FF2B5EF4-FFF2-40B4-BE49-F238E27FC236}">
                <a16:creationId xmlns:a16="http://schemas.microsoft.com/office/drawing/2014/main" xmlns="" id="{2E3ED1D6-4AF9-449B-9E83-B5726A4ACC75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 bwMode="gray">
          <a:xfrm>
            <a:off x="4018347" y="1311275"/>
            <a:ext cx="1638000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7" name="Text Placeholder 5">
            <a:extLst>
              <a:ext uri="{FF2B5EF4-FFF2-40B4-BE49-F238E27FC236}">
                <a16:creationId xmlns:a16="http://schemas.microsoft.com/office/drawing/2014/main" xmlns="" id="{6F94B94E-7676-40BA-9357-4CD6614D9DD7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 bwMode="gray">
          <a:xfrm>
            <a:off x="7507106" y="1311275"/>
            <a:ext cx="1638000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xmlns="" id="{233DE758-B8B2-4A06-9EAA-B0AFB6A4E863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 bwMode="gray">
          <a:xfrm>
            <a:off x="7505244" y="3933620"/>
            <a:ext cx="1638756" cy="1209600"/>
          </a:xfrm>
          <a:solidFill>
            <a:schemeClr val="accent1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</p:spTree>
    <p:extLst>
      <p:ext uri="{BB962C8B-B14F-4D97-AF65-F5344CB8AC3E}">
        <p14:creationId xmlns:p14="http://schemas.microsoft.com/office/powerpoint/2010/main" val="203506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&amp; Text Grid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9B75AFDA-B6F3-4DA3-B786-CDEF8379558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1752437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53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7BA4698-8D67-4A41-B28D-B8E72CF96FB0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xmlns="" id="{C6585314-A78E-42C6-B6EC-EF57FC2E1F7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 bwMode="gray">
          <a:xfrm>
            <a:off x="4018347" y="3933620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xmlns="" id="{357B92F2-87D6-4087-863A-2168979F1DB8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 bwMode="gray">
          <a:xfrm>
            <a:off x="5761796" y="3933620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8" name="Picture Placeholder 4">
            <a:extLst>
              <a:ext uri="{FF2B5EF4-FFF2-40B4-BE49-F238E27FC236}">
                <a16:creationId xmlns:a16="http://schemas.microsoft.com/office/drawing/2014/main" xmlns="" id="{0CDDA77E-284E-4447-A6A8-852C94AAC1A7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 bwMode="gray">
          <a:xfrm>
            <a:off x="4018347" y="0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9" name="Picture Placeholder 4">
            <a:extLst>
              <a:ext uri="{FF2B5EF4-FFF2-40B4-BE49-F238E27FC236}">
                <a16:creationId xmlns:a16="http://schemas.microsoft.com/office/drawing/2014/main" xmlns="" id="{A09F1028-5B95-47EF-9C03-BA03CBF7D412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 bwMode="gray">
          <a:xfrm>
            <a:off x="7505244" y="0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xmlns="" id="{B8AD5479-7BF9-4BE2-AEA1-303BB759CCD1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 bwMode="gray">
          <a:xfrm>
            <a:off x="4018347" y="2622345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xmlns="" id="{3099EBE1-3351-4BFE-B0FB-F3540FD0D08D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 bwMode="gray">
          <a:xfrm>
            <a:off x="7505244" y="2622345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xmlns="" id="{80B4B2D8-605E-4A3C-9657-D3DD8C4F0795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 bwMode="gray">
          <a:xfrm>
            <a:off x="2274898" y="1311138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3" name="Picture Placeholder 4">
            <a:extLst>
              <a:ext uri="{FF2B5EF4-FFF2-40B4-BE49-F238E27FC236}">
                <a16:creationId xmlns:a16="http://schemas.microsoft.com/office/drawing/2014/main" xmlns="" id="{531391DF-BA19-4295-A4F5-87D170B8365B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 bwMode="gray">
          <a:xfrm>
            <a:off x="5761796" y="1311138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4" name="Picture Placeholder 4">
            <a:extLst>
              <a:ext uri="{FF2B5EF4-FFF2-40B4-BE49-F238E27FC236}">
                <a16:creationId xmlns:a16="http://schemas.microsoft.com/office/drawing/2014/main" xmlns="" id="{748CD7CF-1661-4083-A450-DE3E3AD7A7E2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 bwMode="gray">
          <a:xfrm>
            <a:off x="2274898" y="3933620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Text Placeholder 5">
            <a:extLst>
              <a:ext uri="{FF2B5EF4-FFF2-40B4-BE49-F238E27FC236}">
                <a16:creationId xmlns:a16="http://schemas.microsoft.com/office/drawing/2014/main" xmlns="" id="{A7C9EE29-D170-4F5B-9034-520F510EF9B8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 bwMode="gray">
          <a:xfrm>
            <a:off x="2274898" y="0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3" name="Text Placeholder 5">
            <a:extLst>
              <a:ext uri="{FF2B5EF4-FFF2-40B4-BE49-F238E27FC236}">
                <a16:creationId xmlns:a16="http://schemas.microsoft.com/office/drawing/2014/main" xmlns="" id="{9A6E7270-320D-4281-9520-E7B005796E07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 bwMode="gray">
          <a:xfrm>
            <a:off x="5761796" y="0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4" name="Text Placeholder 5">
            <a:extLst>
              <a:ext uri="{FF2B5EF4-FFF2-40B4-BE49-F238E27FC236}">
                <a16:creationId xmlns:a16="http://schemas.microsoft.com/office/drawing/2014/main" xmlns="" id="{FDC9BF12-2B48-46AB-915D-D8A5C1B4B1E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 bwMode="gray">
          <a:xfrm>
            <a:off x="2274898" y="2622481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5" name="Text Placeholder 5">
            <a:extLst>
              <a:ext uri="{FF2B5EF4-FFF2-40B4-BE49-F238E27FC236}">
                <a16:creationId xmlns:a16="http://schemas.microsoft.com/office/drawing/2014/main" xmlns="" id="{9E875F77-663A-4E00-8CC9-D54672E29279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 bwMode="gray">
          <a:xfrm>
            <a:off x="5761796" y="2622481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6" name="Text Placeholder 5">
            <a:extLst>
              <a:ext uri="{FF2B5EF4-FFF2-40B4-BE49-F238E27FC236}">
                <a16:creationId xmlns:a16="http://schemas.microsoft.com/office/drawing/2014/main" xmlns="" id="{2E3ED1D6-4AF9-449B-9E83-B5726A4ACC75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 bwMode="gray">
          <a:xfrm>
            <a:off x="4018347" y="1311275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7" name="Text Placeholder 5">
            <a:extLst>
              <a:ext uri="{FF2B5EF4-FFF2-40B4-BE49-F238E27FC236}">
                <a16:creationId xmlns:a16="http://schemas.microsoft.com/office/drawing/2014/main" xmlns="" id="{6F94B94E-7676-40BA-9357-4CD6614D9DD7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 bwMode="gray">
          <a:xfrm>
            <a:off x="7507106" y="1311275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xmlns="" id="{1CF6E966-B830-4187-99D4-B9798487118E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 bwMode="gray">
          <a:xfrm>
            <a:off x="7505244" y="3933620"/>
            <a:ext cx="1638000" cy="1209600"/>
          </a:xfrm>
          <a:solidFill>
            <a:schemeClr val="accent2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12297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&amp; Text Grid -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37591120-3833-4930-9DB3-C0D04494A01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0721843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77" name="think-cell Folie" r:id="rId5" imgW="353" imgH="353" progId="TCLayout.ActiveDocument.1">
                  <p:embed/>
                </p:oleObj>
              </mc:Choice>
              <mc:Fallback>
                <p:oleObj name="think-cell Folie" r:id="rId5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70DACD06-9E32-4E66-A303-17B381675722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xmlns="" id="{C6585314-A78E-42C6-B6EC-EF57FC2E1F7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 bwMode="gray">
          <a:xfrm>
            <a:off x="4018347" y="3933620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xmlns="" id="{357B92F2-87D6-4087-863A-2168979F1DB8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 bwMode="gray">
          <a:xfrm>
            <a:off x="5761796" y="3933620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8" name="Picture Placeholder 4">
            <a:extLst>
              <a:ext uri="{FF2B5EF4-FFF2-40B4-BE49-F238E27FC236}">
                <a16:creationId xmlns:a16="http://schemas.microsoft.com/office/drawing/2014/main" xmlns="" id="{0CDDA77E-284E-4447-A6A8-852C94AAC1A7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 bwMode="gray">
          <a:xfrm>
            <a:off x="4018347" y="0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9" name="Picture Placeholder 4">
            <a:extLst>
              <a:ext uri="{FF2B5EF4-FFF2-40B4-BE49-F238E27FC236}">
                <a16:creationId xmlns:a16="http://schemas.microsoft.com/office/drawing/2014/main" xmlns="" id="{A09F1028-5B95-47EF-9C03-BA03CBF7D412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 bwMode="gray">
          <a:xfrm>
            <a:off x="7505244" y="0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xmlns="" id="{B8AD5479-7BF9-4BE2-AEA1-303BB759CCD1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 bwMode="gray">
          <a:xfrm>
            <a:off x="4018347" y="2622345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xmlns="" id="{3099EBE1-3351-4BFE-B0FB-F3540FD0D08D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 bwMode="gray">
          <a:xfrm>
            <a:off x="7505244" y="2622345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xmlns="" id="{80B4B2D8-605E-4A3C-9657-D3DD8C4F0795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 bwMode="gray">
          <a:xfrm>
            <a:off x="2274898" y="1311138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3" name="Picture Placeholder 4">
            <a:extLst>
              <a:ext uri="{FF2B5EF4-FFF2-40B4-BE49-F238E27FC236}">
                <a16:creationId xmlns:a16="http://schemas.microsoft.com/office/drawing/2014/main" xmlns="" id="{531391DF-BA19-4295-A4F5-87D170B8365B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 bwMode="gray">
          <a:xfrm>
            <a:off x="5761796" y="1311138"/>
            <a:ext cx="1638756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4" name="Picture Placeholder 4">
            <a:extLst>
              <a:ext uri="{FF2B5EF4-FFF2-40B4-BE49-F238E27FC236}">
                <a16:creationId xmlns:a16="http://schemas.microsoft.com/office/drawing/2014/main" xmlns="" id="{748CD7CF-1661-4083-A450-DE3E3AD7A7E2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 bwMode="gray">
          <a:xfrm>
            <a:off x="2274898" y="3933620"/>
            <a:ext cx="1636894" cy="1209880"/>
          </a:xfrm>
          <a:prstGeom prst="rect">
            <a:avLst/>
          </a:prstGeom>
          <a:solidFill>
            <a:srgbClr val="8A8A8F"/>
          </a:solidFill>
        </p:spPr>
        <p:txBody>
          <a:bodyPr bIns="540000"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Text Placeholder 5">
            <a:extLst>
              <a:ext uri="{FF2B5EF4-FFF2-40B4-BE49-F238E27FC236}">
                <a16:creationId xmlns:a16="http://schemas.microsoft.com/office/drawing/2014/main" xmlns="" id="{A7C9EE29-D170-4F5B-9034-520F510EF9B8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 bwMode="gray">
          <a:xfrm>
            <a:off x="2274898" y="0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3" name="Text Placeholder 5">
            <a:extLst>
              <a:ext uri="{FF2B5EF4-FFF2-40B4-BE49-F238E27FC236}">
                <a16:creationId xmlns:a16="http://schemas.microsoft.com/office/drawing/2014/main" xmlns="" id="{9A6E7270-320D-4281-9520-E7B005796E07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 bwMode="gray">
          <a:xfrm>
            <a:off x="5761796" y="0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4" name="Text Placeholder 5">
            <a:extLst>
              <a:ext uri="{FF2B5EF4-FFF2-40B4-BE49-F238E27FC236}">
                <a16:creationId xmlns:a16="http://schemas.microsoft.com/office/drawing/2014/main" xmlns="" id="{FDC9BF12-2B48-46AB-915D-D8A5C1B4B1E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 bwMode="gray">
          <a:xfrm>
            <a:off x="2274898" y="2622481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5" name="Text Placeholder 5">
            <a:extLst>
              <a:ext uri="{FF2B5EF4-FFF2-40B4-BE49-F238E27FC236}">
                <a16:creationId xmlns:a16="http://schemas.microsoft.com/office/drawing/2014/main" xmlns="" id="{9E875F77-663A-4E00-8CC9-D54672E29279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 bwMode="gray">
          <a:xfrm>
            <a:off x="5761796" y="2622481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6" name="Text Placeholder 5">
            <a:extLst>
              <a:ext uri="{FF2B5EF4-FFF2-40B4-BE49-F238E27FC236}">
                <a16:creationId xmlns:a16="http://schemas.microsoft.com/office/drawing/2014/main" xmlns="" id="{2E3ED1D6-4AF9-449B-9E83-B5726A4ACC75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 bwMode="gray">
          <a:xfrm>
            <a:off x="4018347" y="1311275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47" name="Text Placeholder 5">
            <a:extLst>
              <a:ext uri="{FF2B5EF4-FFF2-40B4-BE49-F238E27FC236}">
                <a16:creationId xmlns:a16="http://schemas.microsoft.com/office/drawing/2014/main" xmlns="" id="{6F94B94E-7676-40BA-9357-4CD6614D9DD7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 bwMode="gray">
          <a:xfrm>
            <a:off x="7507106" y="1311275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  <p:sp>
        <p:nvSpPr>
          <p:cNvPr id="26" name="Text Placeholder 5">
            <a:extLst>
              <a:ext uri="{FF2B5EF4-FFF2-40B4-BE49-F238E27FC236}">
                <a16:creationId xmlns:a16="http://schemas.microsoft.com/office/drawing/2014/main" xmlns="" id="{70F51E06-DF23-41B7-8C57-C56D22341FD0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 bwMode="gray">
          <a:xfrm>
            <a:off x="7505244" y="3933620"/>
            <a:ext cx="1638000" cy="1209600"/>
          </a:xfrm>
          <a:solidFill>
            <a:schemeClr val="accent3"/>
          </a:solidFill>
        </p:spPr>
        <p:txBody>
          <a:bodyPr vert="horz" lIns="180000" tIns="108000" rIns="180000" bIns="108000" rtlCol="0">
            <a:normAutofit/>
          </a:bodyPr>
          <a:lstStyle>
            <a:lvl1pPr>
              <a:defRPr lang="en-US" sz="1200" b="0" dirty="0" smtClean="0">
                <a:solidFill>
                  <a:schemeClr val="tx1"/>
                </a:solidFill>
                <a:latin typeface="+mj-lt"/>
              </a:defRPr>
            </a:lvl1pPr>
            <a:lvl2pPr marL="0" indent="0">
              <a:buNone/>
              <a:defRPr lang="en-US" sz="900" dirty="0" smtClean="0">
                <a:solidFill>
                  <a:schemeClr val="tx1"/>
                </a:solidFill>
                <a:latin typeface="RR Pioneer Medium" panose="020B0603050201040103" pitchFamily="34" charset="0"/>
              </a:defRPr>
            </a:lvl2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dirty="0"/>
              <a:t>Title of box</a:t>
            </a:r>
          </a:p>
          <a:p>
            <a:pPr lvl="1"/>
            <a:r>
              <a:rPr lang="en-GB" dirty="0"/>
              <a:t>Body text</a:t>
            </a:r>
          </a:p>
        </p:txBody>
      </p:sp>
    </p:spTree>
    <p:extLst>
      <p:ext uri="{BB962C8B-B14F-4D97-AF65-F5344CB8AC3E}">
        <p14:creationId xmlns:p14="http://schemas.microsoft.com/office/powerpoint/2010/main" val="289378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dia Placeholder 5">
            <a:extLst>
              <a:ext uri="{FF2B5EF4-FFF2-40B4-BE49-F238E27FC236}">
                <a16:creationId xmlns:a16="http://schemas.microsoft.com/office/drawing/2014/main" xmlns="" id="{3A37F7D9-2B28-4E9D-904C-CE140A5944C1}"/>
              </a:ext>
            </a:extLst>
          </p:cNvPr>
          <p:cNvSpPr>
            <a:spLocks noGrp="1"/>
          </p:cNvSpPr>
          <p:nvPr>
            <p:ph type="media" sz="quarter" idx="12" hasCustomPrompt="1"/>
          </p:nvPr>
        </p:nvSpPr>
        <p:spPr bwMode="gray">
          <a:xfrm>
            <a:off x="0" y="0"/>
            <a:ext cx="9144000" cy="5143500"/>
          </a:xfrm>
          <a:solidFill>
            <a:schemeClr val="tx1">
              <a:lumMod val="50000"/>
            </a:schemeClr>
          </a:solidFill>
        </p:spPr>
        <p:txBody>
          <a:bodyPr bIns="540000" anchor="ctr"/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 dirty="0"/>
              <a:t>Insert video by clicking the icon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316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lte, Subtitle &amp;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7EF38CCE-4C0D-4C16-BE4D-8C354D981E9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2248867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01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626E14A0-EBEA-45A0-BC57-8E8DFDA86454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C68E69F-879A-48F7-B33F-E9F47D44BBFF}"/>
              </a:ext>
            </a:extLst>
          </p:cNvPr>
          <p:cNvSpPr/>
          <p:nvPr/>
        </p:nvSpPr>
        <p:spPr bwMode="gray">
          <a:xfrm>
            <a:off x="2274898" y="0"/>
            <a:ext cx="6869102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106D4D27-0C31-452A-9B57-954505E128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3" y="987424"/>
            <a:ext cx="6084887" cy="3060701"/>
          </a:xfrm>
        </p:spPr>
        <p:txBody>
          <a:bodyPr>
            <a:normAutofit/>
          </a:bodyPr>
          <a:lstStyle>
            <a:lvl1pPr>
              <a:defRPr lang="en-US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Emphasis or quote with description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D42EB8-1E7F-4BA3-ABE6-A268B88704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735263" y="4111625"/>
            <a:ext cx="6084887" cy="419100"/>
          </a:xfrm>
        </p:spPr>
        <p:txBody>
          <a:bodyPr/>
          <a:lstStyle>
            <a:lvl1pPr>
              <a:defRPr lang="en-US" sz="12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Attribute/source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D512839A-A2C4-4BD7-B61A-68FCDC40BB7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xmlns="" id="{1B66B6B5-482F-49CD-8C51-13366CBC781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xmlns="" id="{CDDF1967-FE9A-4282-B182-939C380A6719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  <p:extLst>
      <p:ext uri="{BB962C8B-B14F-4D97-AF65-F5344CB8AC3E}">
        <p14:creationId xmlns:p14="http://schemas.microsoft.com/office/powerpoint/2010/main" val="281079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title &amp; 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3C31540B-3403-41FB-8995-E9CC1DAC961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0328118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5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DBB46FF0-E73C-4170-8FFC-BF85149731B0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C68E69F-879A-48F7-B33F-E9F47D44BBFF}"/>
              </a:ext>
            </a:extLst>
          </p:cNvPr>
          <p:cNvSpPr/>
          <p:nvPr/>
        </p:nvSpPr>
        <p:spPr bwMode="gray">
          <a:xfrm>
            <a:off x="2274898" y="0"/>
            <a:ext cx="6869102" cy="30363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22E701-D78D-4E2B-9D61-E3900BDDA3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424"/>
            <a:ext cx="1786647" cy="7556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9" name="Text Placeholder 5">
            <a:extLst>
              <a:ext uri="{FF2B5EF4-FFF2-40B4-BE49-F238E27FC236}">
                <a16:creationId xmlns:a16="http://schemas.microsoft.com/office/drawing/2014/main" xmlns="" id="{A3F2735C-1988-4A51-9C3C-93F1690E3B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23850" y="1743076"/>
            <a:ext cx="1785600" cy="2305050"/>
          </a:xfrm>
        </p:spPr>
        <p:txBody>
          <a:bodyPr/>
          <a:lstStyle>
            <a:lvl1pPr>
              <a:defRPr lang="en-US" sz="1000" kern="1200" dirty="0" smtClean="0">
                <a:solidFill>
                  <a:srgbClr val="666666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106D4D27-0C31-452A-9B57-954505E128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3" y="3235032"/>
            <a:ext cx="6084887" cy="651600"/>
          </a:xfrm>
        </p:spPr>
        <p:txBody>
          <a:bodyPr/>
          <a:lstStyle>
            <a:lvl1pPr>
              <a:defRPr lang="en-US" sz="2000" kern="1200" dirty="0" smtClean="0">
                <a:solidFill>
                  <a:schemeClr val="accent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Emphasis or quote with description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D42EB8-1E7F-4BA3-ABE6-A268B88704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735263" y="3986469"/>
            <a:ext cx="6084887" cy="604800"/>
          </a:xfrm>
        </p:spPr>
        <p:txBody>
          <a:bodyPr/>
          <a:lstStyle>
            <a:lvl1pPr>
              <a:defRPr lang="en-US" sz="12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Attribute/source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xmlns="" id="{21BEE6E4-200A-4A4D-923F-A77E969FE3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2735263" y="987424"/>
            <a:ext cx="6084887" cy="1080000"/>
          </a:xfrm>
        </p:spPr>
        <p:txBody>
          <a:bodyPr>
            <a:normAutofit/>
          </a:bodyPr>
          <a:lstStyle>
            <a:lvl1pPr>
              <a:defRPr lang="en-US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Emphasis or quote with description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xmlns="" id="{09F2B132-C2BF-41B4-B245-0CFC10FDA64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2735263" y="2164650"/>
            <a:ext cx="6084887" cy="604800"/>
          </a:xfrm>
        </p:spPr>
        <p:txBody>
          <a:bodyPr/>
          <a:lstStyle>
            <a:lvl1pPr>
              <a:defRPr lang="en-US" sz="12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Attribute/source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244FD3FA-9173-4645-8BAA-3736157CA28D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 bwMode="gray"/>
        <p:txBody>
          <a:bodyPr/>
          <a:lstStyle/>
          <a:p>
            <a:r>
              <a:rPr lang="en-GB" dirty="0"/>
              <a:t>Private © 2019 Rolls-Royce Not Subject to Export Control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xmlns="" id="{ABB83564-0E51-4592-94DE-15A7912536F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 bwMode="gray"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27394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s &amp; Statement -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5BD981A-6C15-46EA-8F66-4F39E1A8F6BA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R Pioneer" panose="020B05030502010401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711D31B-ED73-47B2-B535-DB85189DB51C}"/>
              </a:ext>
            </a:extLst>
          </p:cNvPr>
          <p:cNvSpPr/>
          <p:nvPr/>
        </p:nvSpPr>
        <p:spPr bwMode="gray">
          <a:xfrm>
            <a:off x="0" y="0"/>
            <a:ext cx="9144000" cy="3074796"/>
          </a:xfrm>
          <a:prstGeom prst="rect">
            <a:avLst/>
          </a:prstGeom>
          <a:solidFill>
            <a:srgbClr val="1006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4E756E5B-8BE2-4E56-A1F6-7EAF5EE1D45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1529557" y="3235032"/>
            <a:ext cx="6084887" cy="651600"/>
          </a:xfrm>
        </p:spPr>
        <p:txBody>
          <a:bodyPr/>
          <a:lstStyle>
            <a:lvl1pPr>
              <a:defRPr lang="en-US" sz="2000" kern="1200" dirty="0" smtClean="0">
                <a:solidFill>
                  <a:schemeClr val="accent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Emphasis or quote with description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xmlns="" id="{95BF5566-212E-4605-A024-510FAD66234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1529557" y="3986469"/>
            <a:ext cx="6084887" cy="604800"/>
          </a:xfrm>
        </p:spPr>
        <p:txBody>
          <a:bodyPr/>
          <a:lstStyle>
            <a:lvl1pPr>
              <a:defRPr lang="en-US" sz="12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Attribute/source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xmlns="" id="{E115ADD1-3C12-43E9-B964-5BB4368624F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1529557" y="987424"/>
            <a:ext cx="6084887" cy="1080000"/>
          </a:xfrm>
        </p:spPr>
        <p:txBody>
          <a:bodyPr>
            <a:normAutofit/>
          </a:bodyPr>
          <a:lstStyle>
            <a:lvl1pPr>
              <a:defRPr lang="en-US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Emphasis or quote with description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xmlns="" id="{A56727C8-28B1-4E41-8823-7D0C0C2DA4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1529557" y="2164650"/>
            <a:ext cx="6084887" cy="604800"/>
          </a:xfrm>
        </p:spPr>
        <p:txBody>
          <a:bodyPr/>
          <a:lstStyle>
            <a:lvl1pPr>
              <a:defRPr lang="en-US" sz="12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Attribute/source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xmlns="" id="{70034503-26F2-472F-A63D-E0E6B54D58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xmlns="" id="{61766495-3B80-4F82-8E3A-6B99586C884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864497" y="4698029"/>
            <a:ext cx="957600" cy="2223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3247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ue Layout - Titl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0E36D32F-4D7C-47F5-8580-C85C666CD25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8683217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49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1238072D-01C1-4F30-B045-0FDD08FD9485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6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5B037D3-8C83-4EBD-9F12-D2A3B3039F67}"/>
              </a:ext>
            </a:extLst>
          </p:cNvPr>
          <p:cNvSpPr/>
          <p:nvPr/>
        </p:nvSpPr>
        <p:spPr bwMode="gray">
          <a:xfrm>
            <a:off x="1" y="0"/>
            <a:ext cx="9144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xmlns="" id="{64E13BC9-7D82-4F9F-83D6-382114E036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xmlns="" id="{B909B9A5-169F-476B-A4C7-8108C31695B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7847933" y="4698029"/>
            <a:ext cx="956272" cy="22231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E29DE0-EBC6-4919-A68D-8D5E8ED7F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082" y="193676"/>
            <a:ext cx="8017068" cy="559246"/>
          </a:xfrm>
        </p:spPr>
        <p:txBody>
          <a:bodyPr/>
          <a:lstStyle>
            <a:lvl1pPr algn="l"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40877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&amp;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C68E69F-879A-48F7-B33F-E9F47D44BBFF}"/>
              </a:ext>
            </a:extLst>
          </p:cNvPr>
          <p:cNvSpPr/>
          <p:nvPr/>
        </p:nvSpPr>
        <p:spPr bwMode="gray"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+mn-lt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106D4D27-0C31-452A-9B57-954505E128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3" y="987424"/>
            <a:ext cx="6084887" cy="2383573"/>
          </a:xfrm>
        </p:spPr>
        <p:txBody>
          <a:bodyPr>
            <a:normAutofit/>
          </a:bodyPr>
          <a:lstStyle>
            <a:lvl1pPr>
              <a:defRPr lang="en-US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Emphasis or quote with description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xmlns="" id="{7CD42EB8-1E7F-4BA3-ABE6-A268B88704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735263" y="3629025"/>
            <a:ext cx="6084887" cy="419100"/>
          </a:xfrm>
        </p:spPr>
        <p:txBody>
          <a:bodyPr/>
          <a:lstStyle>
            <a:lvl1pPr>
              <a:defRPr lang="en-US" sz="12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Arial" panose="020B0604020202020204" pitchFamily="34" charset="0"/>
              <a:buNone/>
            </a:pPr>
            <a:r>
              <a:rPr lang="en-GB" dirty="0"/>
              <a:t>Attribute/source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xmlns="" id="{FDD63C40-0EEA-4853-922A-7E450E6701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xmlns="" id="{374DA433-50F4-4DD1-AA47-6D4B25EADA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847933" y="4698029"/>
            <a:ext cx="956272" cy="2223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188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p, Q&amp;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3">
            <a:extLst>
              <a:ext uri="{FF2B5EF4-FFF2-40B4-BE49-F238E27FC236}">
                <a16:creationId xmlns:a16="http://schemas.microsoft.com/office/drawing/2014/main" xmlns="" id="{3BF91E4F-0F48-4AC5-8C0F-A978C4678CE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323850" y="3247133"/>
            <a:ext cx="1069752" cy="80099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800">
                <a:solidFill>
                  <a:schemeClr val="bg1"/>
                </a:solidFill>
                <a:latin typeface="+mn-lt"/>
              </a:defRPr>
            </a:lvl1pPr>
            <a:lvl2pPr marL="342900" indent="0">
              <a:buNone/>
              <a:defRPr sz="1200">
                <a:solidFill>
                  <a:schemeClr val="bg1"/>
                </a:solidFill>
              </a:defRPr>
            </a:lvl2pPr>
            <a:lvl3pPr marL="685800" indent="0">
              <a:buNone/>
              <a:defRPr sz="1200">
                <a:solidFill>
                  <a:schemeClr val="bg1"/>
                </a:solidFill>
              </a:defRPr>
            </a:lvl3pPr>
            <a:lvl4pPr marL="1028700" indent="0">
              <a:buNone/>
              <a:defRPr sz="1200">
                <a:solidFill>
                  <a:schemeClr val="bg1"/>
                </a:solidFill>
              </a:defRPr>
            </a:lvl4pPr>
            <a:lvl5pPr marL="13716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Country name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xmlns="" id="{B5B57C4A-53C4-4D1E-A5FB-E0BBA94562BB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2E08863C-1DB6-4C8A-8945-AE743D173210}"/>
              </a:ext>
            </a:extLst>
          </p:cNvPr>
          <p:cNvSpPr>
            <a:spLocks noGrp="1"/>
          </p:cNvSpPr>
          <p:nvPr>
            <p:ph type="sldNum" sz="quarter" idx="41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xmlns="" id="{193A562A-E924-47B2-AFFB-A0664F28E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761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8A1722A6-70E5-4E19-BCBA-9E1D4C24254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19712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73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424817C-0A52-4288-8D5E-FCE58C9BA4DF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8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xmlns="" id="{5E60732D-6CFF-418C-80DA-C7A069610B4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7250906" y="4569902"/>
            <a:ext cx="1569600" cy="364398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xmlns="" id="{5357EF61-899A-44F8-8FF0-B6343C9D45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0107" y="233362"/>
            <a:ext cx="530953" cy="867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F78303-A21B-4313-88B2-2FE07EEEB8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850" y="2409376"/>
            <a:ext cx="8496300" cy="956490"/>
          </a:xfrm>
        </p:spPr>
        <p:txBody>
          <a:bodyPr/>
          <a:lstStyle>
            <a:lvl1pPr algn="ctr">
              <a:defRPr sz="1800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Click to add text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97395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51435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16133"/>
            <a:ext cx="3679116" cy="470388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16133"/>
            <a:ext cx="3505200" cy="17346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6" y="2031357"/>
            <a:ext cx="3313355" cy="127662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6" y="3315810"/>
            <a:ext cx="3309803" cy="945472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137621"/>
            <a:ext cx="2133600" cy="563236"/>
          </a:xfrm>
        </p:spPr>
        <p:txBody>
          <a:bodyPr anchor="b"/>
          <a:lstStyle>
            <a:lvl1pPr algn="l">
              <a:defRPr sz="2400"/>
            </a:lvl1pPr>
          </a:lstStyle>
          <a:p>
            <a:fld id="{0A98AF03-7270-45C2-A683-C5E353EF01A5}" type="datetime4">
              <a:rPr lang="en-US" smtClean="0"/>
              <a:pPr/>
              <a:t>May 7, 2022</a:t>
            </a:fld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4650889" y="4566213"/>
            <a:ext cx="3505200" cy="613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4289975"/>
            <a:ext cx="2831592" cy="273844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4289975"/>
            <a:ext cx="643666" cy="273844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9" name="Rectangle 88"/>
          <p:cNvSpPr/>
          <p:nvPr/>
        </p:nvSpPr>
        <p:spPr>
          <a:xfrm>
            <a:off x="4650889" y="4566213"/>
            <a:ext cx="3505200" cy="613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175622"/>
            <a:ext cx="6637468" cy="1021556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6" y="3200400"/>
            <a:ext cx="6637467" cy="1140310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1735074"/>
            <a:ext cx="3419856" cy="26197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735073"/>
            <a:ext cx="3419856" cy="26197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1737007"/>
            <a:ext cx="3057148" cy="47982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231021"/>
            <a:ext cx="3419856" cy="21268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8" y="1737007"/>
            <a:ext cx="3055717" cy="47982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231021"/>
            <a:ext cx="3419856" cy="21268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51435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16133"/>
            <a:ext cx="3679116" cy="470388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16133"/>
            <a:ext cx="3505200" cy="4679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905572" y="451413"/>
            <a:ext cx="3562257" cy="4236334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642395"/>
            <a:ext cx="3090440" cy="386305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4566213"/>
            <a:ext cx="3505200" cy="613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4293627"/>
            <a:ext cx="3493664" cy="273844"/>
          </a:xfrm>
        </p:spPr>
        <p:txBody>
          <a:bodyPr>
            <a:normAutofit/>
          </a:bodyPr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1993076"/>
            <a:ext cx="3304572" cy="109736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3102746"/>
            <a:ext cx="3298784" cy="113842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hf hd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51435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16133"/>
            <a:ext cx="3679116" cy="470388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16133"/>
            <a:ext cx="3505200" cy="4679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2" y="451413"/>
            <a:ext cx="3562257" cy="4236334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4566213"/>
            <a:ext cx="3505200" cy="613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1995678"/>
            <a:ext cx="3300984" cy="109728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9" y="520346"/>
            <a:ext cx="3359623" cy="4101084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1" y="3099816"/>
            <a:ext cx="3300573" cy="113967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4293627"/>
            <a:ext cx="3493664" cy="273844"/>
          </a:xfrm>
        </p:spPr>
        <p:txBody>
          <a:bodyPr>
            <a:normAutofit/>
          </a:bodyPr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772610"/>
            <a:ext cx="1484453" cy="3585258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772610"/>
            <a:ext cx="5423704" cy="358525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hf hd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7E41A143-FEF1-4C5C-B909-18452BE0C32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5488503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2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EC0854ED-81D8-425B-900B-E0B65E45566D}"/>
              </a:ext>
            </a:extLst>
          </p:cNvPr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3200" b="1" i="0" baseline="0" dirty="0">
              <a:latin typeface="RR Pioneer" panose="020B0503050201040103" pitchFamily="34" charset="0"/>
              <a:ea typeface="+mn-ea"/>
              <a:cs typeface="Arial" panose="020B0604020202020204" pitchFamily="34" charset="0"/>
              <a:sym typeface="RR Pioneer" panose="020B05030502010401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81B7C0-FE1A-48FD-A049-65C14CC967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2735263" y="1633356"/>
            <a:ext cx="6084887" cy="425789"/>
          </a:xfrm>
        </p:spPr>
        <p:txBody>
          <a:bodyPr/>
          <a:lstStyle>
            <a:lvl1pPr>
              <a:defRPr lang="en-US" sz="3200" b="1" kern="1200" dirty="0">
                <a:solidFill>
                  <a:schemeClr val="accent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Presentation title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xmlns="" id="{58BA8D41-AE2B-4AB3-87F6-EFDAB05BA31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2735263" y="2145020"/>
            <a:ext cx="6084887" cy="335217"/>
          </a:xfrm>
        </p:spPr>
        <p:txBody>
          <a:bodyPr/>
          <a:lstStyle>
            <a:lvl1pPr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Presentation sub-title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372CC380-7F81-4056-94C8-DF56EF02479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2735263" y="2566112"/>
            <a:ext cx="6084887" cy="244184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Author Name, Job Title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33F6E1CC-F2EC-44A4-B753-F19DCF4B5A8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2735263" y="2896171"/>
            <a:ext cx="6084887" cy="223958"/>
          </a:xfrm>
        </p:spPr>
        <p:txBody>
          <a:bodyPr/>
          <a:lstStyle>
            <a:lvl1pPr>
              <a:defRPr lang="en-US" sz="10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bg2"/>
              </a:buClr>
              <a:buFont typeface="Wingdings" pitchFamily="2" charset="2"/>
              <a:buNone/>
            </a:pPr>
            <a:r>
              <a:rPr lang="en-GB" dirty="0"/>
              <a:t>XX Month XXXX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xmlns="" id="{AE8841E9-563B-4D81-A277-46AB319AFB7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323850" y="3052916"/>
            <a:ext cx="1623613" cy="1260000"/>
          </a:xfrm>
        </p:spPr>
        <p:txBody>
          <a:bodyPr anchor="b"/>
          <a:lstStyle>
            <a:lvl1pPr>
              <a:defRPr lang="en-US" sz="800" b="0" i="0" kern="1200" dirty="0" smtClean="0">
                <a:solidFill>
                  <a:srgbClr val="666666"/>
                </a:solidFill>
                <a:latin typeface="RR Pioneer Light Condensed" panose="020B0306050201060103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GB" dirty="0"/>
              <a:t>BUSINESS STATEMENT: Insert mandatory statement, this can be copied and pasted from the markings summary slide.</a:t>
            </a: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ags" Target="../tags/tag2.xml"/><Relationship Id="rId47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vmlDrawing" Target="../drawings/vmlDrawing1.v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45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ags" Target="../tags/tag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tags" Target="../tags/tag3.xml"/><Relationship Id="rId48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xmlns="" id="{6CF5DF4E-B4B0-473F-A55A-94F10A93A111}"/>
              </a:ext>
            </a:extLst>
          </p:cNvPr>
          <p:cNvGraphicFramePr>
            <a:graphicFrameLocks noChangeAspect="1"/>
          </p:cNvGraphicFramePr>
          <p:nvPr>
            <p:custDataLst>
              <p:tags r:id="rId43"/>
            </p:custDataLst>
            <p:extLst>
              <p:ext uri="{D42A27DB-BD31-4B8C-83A1-F6EECF244321}">
                <p14:modId xmlns:p14="http://schemas.microsoft.com/office/powerpoint/2010/main" val="1862165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0" name="think-cell Folie" r:id="rId45" imgW="353" imgH="353" progId="TCLayout.ActiveDocument.1">
                  <p:embed/>
                </p:oleObj>
              </mc:Choice>
              <mc:Fallback>
                <p:oleObj name="think-cell Folie" r:id="rId45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3394D948-2B48-4D48-A471-517F0E30F212}"/>
              </a:ext>
            </a:extLst>
          </p:cNvPr>
          <p:cNvSpPr/>
          <p:nvPr>
            <p:custDataLst>
              <p:tags r:id="rId4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pPr marL="0" lvl="0" indent="0" algn="l"/>
            <a:endParaRPr lang="en-GB" sz="1500" b="0" i="0" baseline="0" dirty="0">
              <a:latin typeface="RR Pioneer Bold" panose="020B0803050201040103" pitchFamily="34" charset="0"/>
              <a:ea typeface="+mj-ea"/>
              <a:cs typeface="+mj-cs"/>
              <a:sym typeface="RR Pioneer Bold" panose="020B0803050201040103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D2F77AB9-A977-49C8-BDE1-270D89341220}"/>
              </a:ext>
            </a:extLst>
          </p:cNvPr>
          <p:cNvSpPr/>
          <p:nvPr/>
        </p:nvSpPr>
        <p:spPr bwMode="gray">
          <a:xfrm>
            <a:off x="2268538" y="0"/>
            <a:ext cx="6875462" cy="5143500"/>
          </a:xfrm>
          <a:prstGeom prst="rect">
            <a:avLst/>
          </a:prstGeom>
          <a:solidFill>
            <a:srgbClr val="EFE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+mn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B9B4B42-DD00-5044-84D5-F9B600142401}"/>
              </a:ext>
            </a:extLst>
          </p:cNvPr>
          <p:cNvSpPr>
            <a:spLocks noGrp="1"/>
          </p:cNvSpPr>
          <p:nvPr>
            <p:ph type="body" idx="1"/>
          </p:nvPr>
        </p:nvSpPr>
        <p:spPr bwMode="gray">
          <a:xfrm>
            <a:off x="2735263" y="987426"/>
            <a:ext cx="6084887" cy="36369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xmlns="" id="{0CE7EBF9-450D-4173-901A-CDD2E0D0462F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323850" y="987574"/>
            <a:ext cx="1786647" cy="755501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/>
              <a:t>Click to edit</a:t>
            </a:r>
            <a:br>
              <a:rPr lang="en-GB"/>
            </a:br>
            <a:r>
              <a:rPr lang="en-GB"/>
              <a:t>Master title style</a:t>
            </a:r>
            <a:endParaRPr lang="en-GB" dirty="0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xmlns="" id="{343410D1-F2FF-4F1D-81B3-FA0FC058A6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8872538" y="4767263"/>
            <a:ext cx="207163" cy="144463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l">
              <a:lnSpc>
                <a:spcPct val="90000"/>
              </a:lnSpc>
              <a:defRPr lang="en-GB" sz="600" strike="noStrike" kern="1200" smtClean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xmlns="" id="{CBAA7637-B416-4AEA-B16D-F1C2A94EB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gray">
          <a:xfrm>
            <a:off x="5706538" y="4767263"/>
            <a:ext cx="3070746" cy="144462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lnSpc>
                <a:spcPct val="90000"/>
              </a:lnSpc>
              <a:defRPr lang="en-US" sz="600" kern="1200">
                <a:solidFill>
                  <a:schemeClr val="accent1"/>
                </a:solidFill>
                <a:latin typeface="RR Pioneer Light Condensed" panose="020B0306050201060103" pitchFamily="34" charset="0"/>
                <a:ea typeface="+mj-ea"/>
                <a:cs typeface="+mj-cs"/>
              </a:defRPr>
            </a:lvl1pPr>
          </a:lstStyle>
          <a:p>
            <a:r>
              <a:rPr lang="en-GB"/>
              <a:t>Private © 2019 Rolls-Royce Not Subject to Export Control</a:t>
            </a:r>
            <a:endParaRPr lang="en-GB" dirty="0"/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xmlns="" id="{77723F8A-1D93-4DC1-A9DC-BE6834A87BB7}"/>
              </a:ext>
            </a:extLst>
          </p:cNvPr>
          <p:cNvCxnSpPr/>
          <p:nvPr/>
        </p:nvCxnSpPr>
        <p:spPr bwMode="gray">
          <a:xfrm>
            <a:off x="8820150" y="4767263"/>
            <a:ext cx="0" cy="14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Grafik 22">
            <a:extLst>
              <a:ext uri="{FF2B5EF4-FFF2-40B4-BE49-F238E27FC236}">
                <a16:creationId xmlns:a16="http://schemas.microsoft.com/office/drawing/2014/main" xmlns="" id="{670E7B1F-EBE4-4489-B140-126589F7B384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323850" y="231775"/>
            <a:ext cx="318931" cy="52114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xmlns="" id="{487D5693-31B1-49FB-943F-9A05DF6A27CD}"/>
              </a:ext>
            </a:extLst>
          </p:cNvPr>
          <p:cNvPicPr>
            <a:picLocks noChangeAspect="1"/>
          </p:cNvPicPr>
          <p:nvPr/>
        </p:nvPicPr>
        <p:blipFill>
          <a:blip r:embed="rId48"/>
          <a:srcRect/>
          <a:stretch/>
        </p:blipFill>
        <p:spPr>
          <a:xfrm>
            <a:off x="1068021" y="4698029"/>
            <a:ext cx="957600" cy="222316"/>
          </a:xfrm>
          <a:prstGeom prst="rect">
            <a:avLst/>
          </a:prstGeom>
        </p:spPr>
      </p:pic>
    </p:spTree>
    <p:custDataLst>
      <p:tags r:id="rId42"/>
    </p:custDataLst>
    <p:extLst>
      <p:ext uri="{BB962C8B-B14F-4D97-AF65-F5344CB8AC3E}">
        <p14:creationId xmlns:p14="http://schemas.microsoft.com/office/powerpoint/2010/main" val="17105936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06" r:id="rId2"/>
    <p:sldLayoutId id="2147483907" r:id="rId3"/>
    <p:sldLayoutId id="2147483943" r:id="rId4"/>
    <p:sldLayoutId id="2147483938" r:id="rId5"/>
    <p:sldLayoutId id="2147483939" r:id="rId6"/>
    <p:sldLayoutId id="2147483940" r:id="rId7"/>
    <p:sldLayoutId id="2147483942" r:id="rId8"/>
    <p:sldLayoutId id="2147483947" r:id="rId9"/>
    <p:sldLayoutId id="2147483928" r:id="rId10"/>
    <p:sldLayoutId id="2147483929" r:id="rId11"/>
    <p:sldLayoutId id="2147483930" r:id="rId12"/>
    <p:sldLayoutId id="2147483931" r:id="rId13"/>
    <p:sldLayoutId id="2147483908" r:id="rId14"/>
    <p:sldLayoutId id="2147483909" r:id="rId15"/>
    <p:sldLayoutId id="2147483911" r:id="rId16"/>
    <p:sldLayoutId id="2147483912" r:id="rId17"/>
    <p:sldLayoutId id="2147483935" r:id="rId18"/>
    <p:sldLayoutId id="2147483915" r:id="rId19"/>
    <p:sldLayoutId id="2147483916" r:id="rId20"/>
    <p:sldLayoutId id="2147483950" r:id="rId21"/>
    <p:sldLayoutId id="2147483918" r:id="rId22"/>
    <p:sldLayoutId id="2147483941" r:id="rId23"/>
    <p:sldLayoutId id="2147483919" r:id="rId24"/>
    <p:sldLayoutId id="2147483920" r:id="rId25"/>
    <p:sldLayoutId id="2147483921" r:id="rId26"/>
    <p:sldLayoutId id="2147483923" r:id="rId27"/>
    <p:sldLayoutId id="2147483924" r:id="rId28"/>
    <p:sldLayoutId id="2147483925" r:id="rId29"/>
    <p:sldLayoutId id="2147483926" r:id="rId30"/>
    <p:sldLayoutId id="2147483948" r:id="rId31"/>
    <p:sldLayoutId id="2147483927" r:id="rId32"/>
    <p:sldLayoutId id="2147483913" r:id="rId33"/>
    <p:sldLayoutId id="2147483914" r:id="rId34"/>
    <p:sldLayoutId id="2147483932" r:id="rId35"/>
    <p:sldLayoutId id="2147483937" r:id="rId36"/>
    <p:sldLayoutId id="2147483944" r:id="rId37"/>
    <p:sldLayoutId id="2147483945" r:id="rId38"/>
    <p:sldLayoutId id="2147483936" r:id="rId3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v="urn:schemas-microsoft-com:vml" xmlns:p15="http://schemas.microsoft.com/office/powerpoint/2012/main" xmlns:a16="http://schemas.microsoft.com/office/drawing/2014/main">
      <p:transition spd="med">
        <p:fade/>
      </p:transition>
    </mc:Fallback>
  </mc:AlternateContent>
  <p:hf hdr="0" dt="0"/>
  <p:txStyles>
    <p:titleStyle>
      <a:lvl1pPr marL="0" indent="0" algn="l" defTabSz="685800" rtl="0" eaLnBrk="1" latinLnBrk="0" hangingPunct="1">
        <a:lnSpc>
          <a:spcPct val="90000"/>
        </a:lnSpc>
        <a:spcBef>
          <a:spcPct val="0"/>
        </a:spcBef>
        <a:buFont typeface="+mj-lt"/>
        <a:buNone/>
        <a:defRPr sz="1500" kern="1200">
          <a:solidFill>
            <a:schemeClr val="accent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Clr>
          <a:schemeClr val="bg2"/>
        </a:buClr>
        <a:buFont typeface="Wingdings" pitchFamily="2" charset="2"/>
        <a:buNone/>
        <a:defRPr sz="1400" kern="1200">
          <a:solidFill>
            <a:schemeClr val="bg1"/>
          </a:solidFill>
          <a:latin typeface="+mn-lt"/>
          <a:ea typeface="+mn-ea"/>
          <a:cs typeface="+mn-cs"/>
        </a:defRPr>
      </a:lvl1pPr>
      <a:lvl2pPr marL="176213" indent="-176213" algn="l" defTabSz="685800" rtl="0" eaLnBrk="1" latinLnBrk="0" hangingPunct="1">
        <a:lnSpc>
          <a:spcPct val="90000"/>
        </a:lnSpc>
        <a:spcBef>
          <a:spcPts val="750"/>
        </a:spcBef>
        <a:buClr>
          <a:schemeClr val="accent1"/>
        </a:buClr>
        <a:buFont typeface="Wingdings" pitchFamily="2" charset="2"/>
        <a:buChar char="§"/>
        <a:tabLst/>
        <a:defRPr sz="1400" kern="1200">
          <a:solidFill>
            <a:schemeClr val="bg1"/>
          </a:solidFill>
          <a:latin typeface="+mn-lt"/>
          <a:ea typeface="+mn-ea"/>
          <a:cs typeface="+mn-cs"/>
        </a:defRPr>
      </a:lvl2pPr>
      <a:lvl3pPr marL="361950" indent="-180975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Font typeface="Wingdings" pitchFamily="2" charset="2"/>
        <a:buChar char="§"/>
        <a:defRPr sz="1400" kern="1200">
          <a:solidFill>
            <a:schemeClr val="bg1"/>
          </a:solidFill>
          <a:latin typeface="+mn-lt"/>
          <a:ea typeface="+mn-ea"/>
          <a:cs typeface="+mn-cs"/>
        </a:defRPr>
      </a:lvl3pPr>
      <a:lvl4pPr marL="542925" indent="-180975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bg1"/>
          </a:solidFill>
          <a:latin typeface="+mn-lt"/>
          <a:ea typeface="+mn-ea"/>
          <a:cs typeface="+mn-cs"/>
        </a:defRPr>
      </a:lvl4pPr>
      <a:lvl5pPr marL="712788" indent="-169863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2" orient="horz" pos="3094" userDrawn="1">
          <p15:clr>
            <a:srgbClr val="F26B43"/>
          </p15:clr>
        </p15:guide>
        <p15:guide id="5" orient="horz" pos="146" userDrawn="1">
          <p15:clr>
            <a:srgbClr val="F26B43"/>
          </p15:clr>
        </p15:guide>
        <p15:guide id="7" pos="1429" userDrawn="1">
          <p15:clr>
            <a:srgbClr val="F26B43"/>
          </p15:clr>
        </p15:guide>
        <p15:guide id="8" pos="204" userDrawn="1">
          <p15:clr>
            <a:srgbClr val="F26B43"/>
          </p15:clr>
        </p15:guide>
        <p15:guide id="9" pos="5556" userDrawn="1">
          <p15:clr>
            <a:srgbClr val="F26B43"/>
          </p15:clr>
        </p15:guide>
        <p15:guide id="10" orient="horz" pos="2913" userDrawn="1">
          <p15:clr>
            <a:srgbClr val="F26B43"/>
          </p15:clr>
        </p15:guide>
        <p15:guide id="11" orient="horz" pos="2550" userDrawn="1">
          <p15:clr>
            <a:srgbClr val="F26B43"/>
          </p15:clr>
        </p15:guide>
        <p15:guide id="12" pos="1723" userDrawn="1">
          <p15:clr>
            <a:srgbClr val="F26B43"/>
          </p15:clr>
        </p15:guide>
        <p15:guide id="14" orient="horz" pos="633" userDrawn="1">
          <p15:clr>
            <a:srgbClr val="F26B43"/>
          </p15:clr>
        </p15:guide>
        <p15:guide id="15" orient="horz" pos="109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51435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250116"/>
            <a:ext cx="8229600" cy="4639235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16133"/>
            <a:ext cx="3679116" cy="52443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16133"/>
            <a:ext cx="3505200" cy="4679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770748"/>
            <a:ext cx="7024744" cy="857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3" y="1742739"/>
            <a:ext cx="6777317" cy="2631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168369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May 7,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4389120"/>
            <a:ext cx="350215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en-GB" smtClean="0"/>
              <a:t>Private © 2019 Rolls-Royce Not Subject to Export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168369"/>
            <a:ext cx="133215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D11FE4E-4FB7-451D-AC48-A0B381E4258D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  <p:sldLayoutId id="2147483963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v="urn:schemas-microsoft-com:vml" xmlns:p15="http://schemas.microsoft.com/office/powerpoint/2012/main" xmlns:a16="http://schemas.microsoft.com/office/drawing/2014/main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99.xml"/><Relationship Id="rId7" Type="http://schemas.openxmlformats.org/officeDocument/2006/relationships/image" Target="../media/image1.emf"/><Relationship Id="rId2" Type="http://schemas.openxmlformats.org/officeDocument/2006/relationships/tags" Target="../tags/tag98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15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14.jpeg"/><Relationship Id="rId4" Type="http://schemas.openxmlformats.org/officeDocument/2006/relationships/slideLayout" Target="../slideLayouts/slideLayout51.xml"/><Relationship Id="rId9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5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5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5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8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10" Type="http://schemas.openxmlformats.org/officeDocument/2006/relationships/image" Target="../media/image98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eg"/><Relationship Id="rId3" Type="http://schemas.openxmlformats.org/officeDocument/2006/relationships/image" Target="../media/image111.jpeg"/><Relationship Id="rId7" Type="http://schemas.openxmlformats.org/officeDocument/2006/relationships/image" Target="../media/image115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eg"/><Relationship Id="rId3" Type="http://schemas.openxmlformats.org/officeDocument/2006/relationships/image" Target="../media/image118.jpeg"/><Relationship Id="rId7" Type="http://schemas.openxmlformats.org/officeDocument/2006/relationships/image" Target="../media/image122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Relationship Id="rId9" Type="http://schemas.openxmlformats.org/officeDocument/2006/relationships/image" Target="../media/image12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3" Type="http://schemas.openxmlformats.org/officeDocument/2006/relationships/image" Target="../media/image126.jpeg"/><Relationship Id="rId7" Type="http://schemas.openxmlformats.org/officeDocument/2006/relationships/image" Target="../media/image130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9.jpe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629" y="225797"/>
            <a:ext cx="7006339" cy="681318"/>
          </a:xfrm>
        </p:spPr>
        <p:txBody>
          <a:bodyPr>
            <a:normAutofit fontScale="90000"/>
          </a:bodyPr>
          <a:lstStyle/>
          <a:p>
            <a:r>
              <a:rPr lang="en-I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GAURI FREE JOB CONSULTANCY</a:t>
            </a:r>
            <a:endParaRPr lang="en-IN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84" y="1171015"/>
            <a:ext cx="1976438" cy="2068606"/>
          </a:xfrm>
          <a:prstGeom prst="rect">
            <a:avLst/>
          </a:prstGeom>
        </p:spPr>
      </p:pic>
      <p:pic>
        <p:nvPicPr>
          <p:cNvPr id="74754" name="Picture 2" descr="C:\Users\Lenovo\Desktop\G-job\a1 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84" y="193299"/>
            <a:ext cx="872545" cy="80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5" name="Picture 3" descr="C:\Users\Lenovo\Desktop\G-job\a1 (1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719" y="1171015"/>
            <a:ext cx="2026024" cy="206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6" name="Picture 4" descr="C:\Users\Lenovo\Desktop\G-job\downloa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968" y="193299"/>
            <a:ext cx="86677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 bwMode="gray">
          <a:xfrm>
            <a:off x="2186522" y="2062717"/>
            <a:ext cx="4743197" cy="776176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3200" b="1" kern="1200" dirty="0">
                <a:solidFill>
                  <a:schemeClr val="accent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2400" dirty="0" smtClean="0">
                <a:solidFill>
                  <a:schemeClr val="tx2">
                    <a:lumMod val="75000"/>
                  </a:schemeClr>
                </a:solidFill>
              </a:rPr>
              <a:t>Job for Engineers, Supervisor and all Other’s- </a:t>
            </a:r>
            <a:endParaRPr lang="en-GB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platzhalter 9">
            <a:extLst>
              <a:ext uri="{FF2B5EF4-FFF2-40B4-BE49-F238E27FC236}">
                <a16:creationId xmlns:a16="http://schemas.microsoft.com/office/drawing/2014/main" xmlns="" id="{0DA8E774-27CC-4519-B869-4510E9DE34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0084" y="3402418"/>
            <a:ext cx="8745659" cy="776177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GB" sz="1700" b="1" dirty="0" smtClean="0">
                <a:solidFill>
                  <a:srgbClr val="FF0000"/>
                </a:solidFill>
              </a:rPr>
              <a:t>Free Job’s – Send CV  through mail &amp; can even contact through M.no-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GB" sz="1700" b="1" dirty="0" smtClean="0">
                <a:solidFill>
                  <a:srgbClr val="FF0000"/>
                </a:solidFill>
              </a:rPr>
              <a:t>For any query </a:t>
            </a:r>
            <a:r>
              <a:rPr lang="en-GB" sz="1700" b="1" dirty="0">
                <a:solidFill>
                  <a:srgbClr val="FF0000"/>
                </a:solidFill>
              </a:rPr>
              <a:t>,</a:t>
            </a:r>
            <a:r>
              <a:rPr lang="en-GB" sz="1700" b="1" dirty="0" smtClean="0">
                <a:solidFill>
                  <a:srgbClr val="FF0000"/>
                </a:solidFill>
              </a:rPr>
              <a:t>Contact us – </a:t>
            </a:r>
            <a:r>
              <a:rPr lang="en-GB" sz="1700" b="1" dirty="0" smtClean="0">
                <a:solidFill>
                  <a:schemeClr val="tx1"/>
                </a:solidFill>
              </a:rPr>
              <a:t>gfjconsultancy_1@aol.com</a:t>
            </a:r>
            <a:endParaRPr lang="en-GB" sz="1700" b="1" dirty="0" smtClean="0">
              <a:solidFill>
                <a:schemeClr val="tx1"/>
              </a:solidFill>
            </a:endParaRPr>
          </a:p>
          <a:p>
            <a:endParaRPr lang="en-GB" sz="1400" b="1" dirty="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38990" y="4474266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Textplatzhalter 9">
            <a:extLst>
              <a:ext uri="{FF2B5EF4-FFF2-40B4-BE49-F238E27FC236}">
                <a16:creationId xmlns:a16="http://schemas.microsoft.com/office/drawing/2014/main" xmlns="" id="{0DA8E774-27CC-4519-B869-4510E9DE34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86522" y="1171015"/>
            <a:ext cx="4926659" cy="732213"/>
          </a:xfrm>
        </p:spPr>
        <p:txBody>
          <a:bodyPr>
            <a:normAutofit/>
          </a:bodyPr>
          <a:lstStyle/>
          <a:p>
            <a:r>
              <a:rPr lang="en-GB" sz="1400" b="1" dirty="0" smtClean="0"/>
              <a:t>    </a:t>
            </a:r>
            <a:r>
              <a:rPr lang="en-GB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FREE…FREE…FREE  JOB’s  –                              </a:t>
            </a:r>
            <a:r>
              <a:rPr lang="en-GB" sz="1700" b="1" dirty="0" smtClean="0">
                <a:solidFill>
                  <a:srgbClr val="FF0000"/>
                </a:solidFill>
              </a:rPr>
              <a:t>CLASSIFIED JOB E-NEWSPAPER.</a:t>
            </a:r>
            <a:endParaRPr lang="en-GB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73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xmlns="" id="{5169FD82-292A-4ABD-8199-B867868A4FA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4766976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3" name="think-cell Folie" r:id="rId6" imgW="353" imgH="353" progId="TCLayout.ActiveDocument.1">
                  <p:embed/>
                </p:oleObj>
              </mc:Choice>
              <mc:Fallback>
                <p:oleObj name="think-cell Folie" r:id="rId6" imgW="353" imgH="353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xmlns="" id="{CBDF5720-DDF1-4189-924A-EC7D3A89A95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t" anchorCtr="0">
            <a:noAutofit/>
          </a:bodyPr>
          <a:lstStyle/>
          <a:p>
            <a:endParaRPr lang="en-GB" sz="3200" b="1" dirty="0">
              <a:latin typeface="RR Pioneer" panose="020B0503050201040103" pitchFamily="34" charset="0"/>
              <a:cs typeface="Arial" panose="020B0604020202020204" pitchFamily="34" charset="0"/>
              <a:sym typeface="RR Pioneer" panose="020B0503050201040103" pitchFamily="34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7079" y="0"/>
            <a:ext cx="8372889" cy="466165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US" sz="2600" b="1" dirty="0" smtClean="0">
                <a:solidFill>
                  <a:srgbClr val="FF0000"/>
                </a:solidFill>
              </a:rPr>
              <a:t>Gauri Free Job Consultancy-</a:t>
            </a:r>
            <a:endParaRPr lang="en-US" sz="2600" b="1" dirty="0">
              <a:solidFill>
                <a:srgbClr val="FF0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0783" name="Picture 63" descr="C:\Users\Lenovo\Desktop\G-job\job-1\1 (2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460" y="489098"/>
            <a:ext cx="2594344" cy="280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5" name="Picture 65" descr="C:\Users\Lenovo\Desktop\G-job\job-1\1 (3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013" y="489098"/>
            <a:ext cx="2426359" cy="280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6" name="Picture 66" descr="C:\Users\Lenovo\Desktop\G-job\job-1\1 (1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236" y="3444949"/>
            <a:ext cx="5157136" cy="120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7" name="Picture 67" descr="C:\Users\Lenovo\Desktop\G-job\job-1\1 (4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88" y="489098"/>
            <a:ext cx="3643272" cy="456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93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2706" name="Picture 2" descr="C:\Users\Lenovo\Desktop\G-job\job-1\1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8" y="516688"/>
            <a:ext cx="3147237" cy="450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7" name="Picture 3" descr="C:\Users\Lenovo\Desktop\G-job\job-1\1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051" y="516688"/>
            <a:ext cx="2753834" cy="183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8" name="Picture 4" descr="C:\Users\Lenovo\Desktop\G-job\job-1\1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812" y="506774"/>
            <a:ext cx="2743560" cy="184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9" name="Picture 5" descr="C:\Users\Lenovo\Desktop\G-job\job-1\1 (2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051" y="2594344"/>
            <a:ext cx="2753834" cy="195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0" name="Picture 6" descr="C:\Users\Lenovo\Desktop\G-job\job-1\1 (33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813" y="2594345"/>
            <a:ext cx="2743560" cy="195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32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3730" name="Picture 2" descr="C:\Users\Lenovo\Desktop\G-job\job-1\1 (4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2" y="466165"/>
            <a:ext cx="3540643" cy="45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1" name="Picture 3" descr="C:\Users\Lenovo\Desktop\G-job\job-1\1 (3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855" y="466163"/>
            <a:ext cx="2579577" cy="372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C:\Users\Lenovo\Desktop\G-job\job-1\1 (3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674" y="466165"/>
            <a:ext cx="2491698" cy="372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31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4754" name="Picture 2" descr="C:\Users\Lenovo\Desktop\G-job\job-1\1 (4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23" y="466165"/>
            <a:ext cx="3179135" cy="45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5" name="Picture 3" descr="C:\Users\Lenovo\Desktop\G-job\job-1\1 (3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099" y="466165"/>
            <a:ext cx="2564107" cy="193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6" name="Picture 4" descr="C:\Users\Lenovo\Desktop\G-job\job-1\1 (5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84" y="428848"/>
            <a:ext cx="2877488" cy="197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7" name="Picture 5" descr="C:\Users\Lenovo\Desktop\G-job\job-1\1 (3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099" y="2571750"/>
            <a:ext cx="2564107" cy="195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8" name="Picture 6" descr="C:\Users\Lenovo\Desktop\G-job\job-1\1 (49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84" y="2571750"/>
            <a:ext cx="2891666" cy="195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20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5778" name="Picture 2" descr="C:\Users\Lenovo\Desktop\G-job\job-1\1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56" y="466166"/>
            <a:ext cx="3349257" cy="455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79" name="Picture 3" descr="C:\Users\Lenovo\Desktop\G-job\job-1\1 (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436" y="466166"/>
            <a:ext cx="2668773" cy="181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0" name="Picture 4" descr="C:\Users\Lenovo\Desktop\G-job\job-1\1 (1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698" y="466166"/>
            <a:ext cx="2611674" cy="181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1" name="Picture 5" descr="C:\Users\Lenovo\Desktop\G-job\job-1\1 (15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435" y="2434856"/>
            <a:ext cx="2668774" cy="187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2" name="Picture 6" descr="C:\Users\Lenovo\Desktop\G-job\job-1\1 (16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007" y="2434855"/>
            <a:ext cx="2630228" cy="187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89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6802" name="Picture 2" descr="C:\Users\Lenovo\Desktop\G-job\job-1\1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9" y="466166"/>
            <a:ext cx="2760699" cy="2181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3" name="Picture 3" descr="C:\Users\Lenovo\Desktop\G-job\job-1\1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613" y="481288"/>
            <a:ext cx="2966482" cy="216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4" name="Picture 4" descr="C:\Users\Lenovo\Desktop\G-job\job-1\1 (2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558" y="481287"/>
            <a:ext cx="2983815" cy="216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5" name="Picture 5" descr="C:\Users\Lenovo\Desktop\G-job\job-1\1 (2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9" y="2725040"/>
            <a:ext cx="2760699" cy="229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6" name="Picture 6" descr="C:\Users\Lenovo\Desktop\G-job\job-1\1 (4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614" y="2725040"/>
            <a:ext cx="2966482" cy="22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7" name="Picture 7" descr="C:\Users\Lenovo\Desktop\G-job\job-1\1 (28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558" y="2725040"/>
            <a:ext cx="2983815" cy="184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61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7828" name="Picture 4" descr="C:\Users\Lenovo\Desktop\G-job\job-2\image_806542bb-60cd-4f41-9735-fa77bfb0643420220507_0146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88" y="466165"/>
            <a:ext cx="2887989" cy="45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9" name="Picture 5" descr="C:\Users\Lenovo\Desktop\G-job\job-2\image_090c016a-4e65-47b2-aa7d-e92e59aac15020220507_0149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03" y="466165"/>
            <a:ext cx="2987748" cy="22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30" name="Picture 6" descr="C:\Users\Lenovo\Desktop\G-job\job-2\image_8575ede0-c83a-411e-aa53-0e4599de5bc720220507_0147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82" y="466165"/>
            <a:ext cx="2786390" cy="418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31" name="Picture 7" descr="C:\Users\Lenovo\Desktop\G-job\job-2\IMG_20220506_212338_4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03" y="2871582"/>
            <a:ext cx="2868682" cy="207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56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8850" name="Picture 2" descr="C:\Users\Lenovo\Desktop\G-job\job-2\6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1" y="421458"/>
            <a:ext cx="4535932" cy="460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1" name="Picture 3" descr="C:\Users\Lenovo\Desktop\G-job\job-2\image_ea590ed7-acbe-40e4-a3a1-3c3aedea98a820220507_0146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684" y="466164"/>
            <a:ext cx="4249088" cy="417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30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9874" name="Picture 2" descr="C:\Users\Lenovo\Desktop\G-job\job-2\IMG_20220506_212358_5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2" y="371671"/>
            <a:ext cx="2902687" cy="4651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5" name="Picture 3" descr="C:\Users\Lenovo\Desktop\G-job\job-2\IMG_20220506_212415_9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485" y="2476918"/>
            <a:ext cx="2980887" cy="217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6" name="Picture 4" descr="C:\Users\Lenovo\Desktop\G-job\job-2\IMG_20220506_212410_3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485" y="371671"/>
            <a:ext cx="2980887" cy="198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8" name="Picture 6" descr="C:\Users\Lenovo\Desktop\G-job\job-2\IMG_20220507_012553_98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972" y="382304"/>
            <a:ext cx="2808391" cy="4641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14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2707" name="Picture 3" descr="C:\Users\Lenovo\Desktop\G-job\job-2\IMG_20220506_212045_4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618" y="340242"/>
            <a:ext cx="2898753" cy="412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8" name="Picture 4" descr="C:\Users\Lenovo\Desktop\G-job\job-2\IMG_20220506_211947_1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67" y="385159"/>
            <a:ext cx="2647391" cy="412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9" name="Picture 5" descr="C:\Users\Lenovo\Desktop\G-job\job-2\IMG_20220506_212208_7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38" y="385159"/>
            <a:ext cx="3147458" cy="455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21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3730" name="Picture 2" descr="C:\Users\Lenovo\Desktop\G-job\job-2\IMG_20220506_212229_6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595" y="466165"/>
            <a:ext cx="3078125" cy="45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1" name="Picture 3" descr="C:\Users\Lenovo\Desktop\G-job\job-2\IMG_20220506_215952_7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70" y="466165"/>
            <a:ext cx="2743200" cy="45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C:\Users\Lenovo\Desktop\G-job\job-2\Screenshot_20220506-211412_WhatsAp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619" y="466165"/>
            <a:ext cx="2898753" cy="418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69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4754" name="Picture 2" descr="C:\Users\Lenovo\Desktop\G-job\job-2\IMG_20220506_213151_7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721" y="466165"/>
            <a:ext cx="2919287" cy="410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5" name="Picture 3" descr="C:\Users\Lenovo\Desktop\G-job\job-2\IMG_20220506_213205_1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813" y="3083190"/>
            <a:ext cx="3123281" cy="183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6" name="Picture 4" descr="C:\Users\Lenovo\Desktop\G-job\job-2\IMG_20220506_213210_07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814" y="466165"/>
            <a:ext cx="3123281" cy="242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7" name="Picture 5" descr="C:\Users\Lenovo\Desktop\G-job\job-2\IMG_20220506_215945_1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" y="466165"/>
            <a:ext cx="2592633" cy="330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9" name="Picture 7" descr="C:\Users\Lenovo\Desktop\G-job\job-2\Screenshot_20220507-015010_LinkedI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" y="3912781"/>
            <a:ext cx="2664844" cy="100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78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5778" name="Picture 2" descr="C:\Users\Lenovo\Desktop\G-job\job-2\image_30463f1a-914f-4e8b-a271-aa0dbcc29c9f20220507_015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911" y="2960070"/>
            <a:ext cx="2930184" cy="206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79" name="Picture 3" descr="C:\Users\Lenovo\Desktop\G-job\job-2\IMG_20220506_212404_8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088" y="338574"/>
            <a:ext cx="2941282" cy="431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0" name="Picture 4" descr="C:\Users\Lenovo\Desktop\G-job\job-2\IMG_20220506_212407_4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911" y="338574"/>
            <a:ext cx="2930183" cy="246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82" name="Picture 6" descr="C:\Users\Lenovo\Desktop\G-job\job-2\IMG_20220506_220010_07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60" y="405228"/>
            <a:ext cx="2755554" cy="443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65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6802" name="Picture 2" descr="C:\Users\Lenovo\Desktop\G-job\job-2\IMG_20220506_212413_2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633" y="466165"/>
            <a:ext cx="4461739" cy="406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803" name="Picture 3" descr="C:\Users\Lenovo\Desktop\G-job\job-2\Screenshot_20220507-012717_Telegra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67" y="466164"/>
            <a:ext cx="4275675" cy="45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55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smtClean="0">
                <a:solidFill>
                  <a:srgbClr val="FF0000"/>
                </a:solidFill>
              </a:rPr>
              <a:t>Gauri Free Job Consultancy-</a:t>
            </a:r>
            <a:endParaRPr lang="en-IN" sz="2600" b="1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7826" name="Picture 2" descr="C:\Users\Lenovo\Desktop\G-job\job-2\IMG-20220506-WA00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8" y="381104"/>
            <a:ext cx="5386277" cy="195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7" name="Picture 3" descr="C:\Users\Lenovo\Desktop\G-job\job-2\IMG-20220506-WA00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42" y="2457792"/>
            <a:ext cx="5357591" cy="256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8" name="Picture 4" descr="C:\Users\Lenovo\Desktop\G-job\job-2\Screenshot_20220507-015254_LinkedI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990" y="428407"/>
            <a:ext cx="3430382" cy="202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9" name="Picture 5" descr="C:\Users\Lenovo\Desktop\G-job\job-2\Screenshot_20220507-015132_LinkedI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990" y="2626243"/>
            <a:ext cx="3430382" cy="202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55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8850" name="Picture 2" descr="C:\Users\Lenovo\Desktop\G-job\job-2\Screenshot_20220507-015053_Linked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4" y="381105"/>
            <a:ext cx="2800042" cy="231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1" name="Picture 3" descr="C:\Users\Lenovo\Desktop\G-job\job-2\Screenshot_20220507-014900_Linked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094" y="466165"/>
            <a:ext cx="3073277" cy="147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2" name="Picture 4" descr="C:\Users\Lenovo\Desktop\G-job\job-2\Screenshot_20220507-014741_LinkedI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633" y="409458"/>
            <a:ext cx="2821171" cy="229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3" name="Picture 5" descr="C:\Users\Lenovo\Desktop\G-job\job-2\Screenshot_20220507-014703_LinkedI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094" y="2147776"/>
            <a:ext cx="3073278" cy="231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4" name="Picture 6" descr="C:\Users\Lenovo\Desktop\G-job\job-2\Screenshot_20220507-014202_LinkedI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4" y="2761415"/>
            <a:ext cx="2800042" cy="22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5" name="Picture 7" descr="C:\Users\Lenovo\Desktop\G-job\job-2\Screenshot_20220506-211437_Gallery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633" y="2888006"/>
            <a:ext cx="2821171" cy="1766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56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81922" name="Picture 2" descr="C:\Users\Lenovo\Desktop\G-job\job-2\IMG_20220507_012417_7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8" y="616688"/>
            <a:ext cx="4327451" cy="442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23" name="Picture 3" descr="C:\Users\Lenovo\Desktop\G-job\job-2\IMG_20220507_012420_5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734" y="616688"/>
            <a:ext cx="4426245" cy="442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03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82946" name="Picture 2" descr="C:\Users\Lenovo\Desktop\G-job\job-2\IMG_20220507_012428_0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19" y="372141"/>
            <a:ext cx="3955312" cy="464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47" name="Picture 3" descr="C:\Users\Lenovo\Desktop\G-job\job-2\IMG_20220507_012433_8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348" y="372141"/>
            <a:ext cx="4639475" cy="464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10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83970" name="Picture 2" descr="C:\Users\Lenovo\Desktop\G-job\job-2\IMG_20220507_012430_7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8" y="372140"/>
            <a:ext cx="4508205" cy="466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1" name="Picture 3" descr="C:\Users\Lenovo\Desktop\G-job\job-2\IMG_20220507_012436_6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523" y="372140"/>
            <a:ext cx="4395417" cy="466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84994" name="Picture 2" descr="C:\Users\Lenovo\Desktop\G-job\job-2\IMG_20220507_012442_6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76" y="370472"/>
            <a:ext cx="5010150" cy="464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5" name="Picture 3" descr="C:\Users\Lenovo\Desktop\G-job\job-2\IMG_20220506_212110_7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954" y="370472"/>
            <a:ext cx="3838097" cy="464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8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86018" name="Picture 2" descr="C:\Users\Lenovo\Desktop\G-job\job-2\IMG_20220506_212257_6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3" y="367599"/>
            <a:ext cx="3781425" cy="466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019" name="Picture 3" descr="C:\Users\Lenovo\Desktop\G-job\job-2\IMG_20220506_212401_5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841" y="367599"/>
            <a:ext cx="4965406" cy="463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09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87042" name="Picture 2" descr="C:\Users\Lenovo\Desktop\G-job\job-2\IMG_20220507_012525_2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70" y="372140"/>
            <a:ext cx="3856074" cy="465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043" name="Picture 3" descr="C:\Users\Lenovo\Desktop\G-job\job-2\Screenshot_20220507-002539_Galle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167" y="372140"/>
            <a:ext cx="4901610" cy="465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17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88066" name="Picture 2" descr="C:\Users\Lenovo\Desktop\G-job\job-2\IMG_20220506_212041_9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18" y="361507"/>
            <a:ext cx="4495506" cy="464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67" name="Picture 3" descr="C:\Users\Lenovo\Desktop\G-job\job-2\IMG_20220506_212356_4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019" y="361507"/>
            <a:ext cx="4253023" cy="464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75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pic>
        <p:nvPicPr>
          <p:cNvPr id="79874" name="Picture 2" descr="C:\Users\Lenovo\Desktop\G-job\job-2\Screenshot_20220507-014950_LinkedIn -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7" y="350875"/>
            <a:ext cx="2828260" cy="180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5" name="Picture 3" descr="C:\Users\Lenovo\Desktop\G-job\job-2\image_0ec012ba-4b3d-42a5-b1b6-e951bde6631520220507_0143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484" y="350876"/>
            <a:ext cx="3066339" cy="137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6" name="Picture 4" descr="C:\Users\Lenovo\Desktop\G-job\job-2\image_3d8957d9-1e06-4b96-833a-08872f8a85d420220507_0143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474" y="350875"/>
            <a:ext cx="2780304" cy="155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7" name="Picture 5" descr="C:\Users\Lenovo\Desktop\G-job\job-2\image_6bbf7fc6-a3c7-4262-af18-a7e60a3af64420220507_0143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7" y="2282950"/>
            <a:ext cx="2828260" cy="1544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78" name="Picture 6" descr="C:\Users\Lenovo\Desktop\G-job\job-2\image_8157d49b-5403-48f1-b801-63ca2bfc08e520220507_01432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644" y="1998921"/>
            <a:ext cx="2690037" cy="110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9879" name="Picture 7" descr="C:\Users\Lenovo\Desktop\G-job\job-2\image_09075177-c061-4a7e-9e6b-c92c724d4c0e20220507_01433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483" y="1762348"/>
            <a:ext cx="3066339" cy="134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80" name="Picture 8" descr="C:\Users\Lenovo\Desktop\G-job\job-2\image_a0b8395e-6007-4f52-a4f3-2759f0e6b52e20220507_01434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06" y="3227473"/>
            <a:ext cx="2709219" cy="142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81" name="Picture 9" descr="C:\Users\Lenovo\Desktop\G-job\job-2\image_c85fcea7-ec8e-4169-9e28-7d78298eaf3b20220507_01433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484" y="3180352"/>
            <a:ext cx="3066338" cy="1658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82" name="Picture 10" descr="C:\Users\Lenovo\Desktop\G-job\job-1\1 (35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7" y="3940741"/>
            <a:ext cx="2828260" cy="89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55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2" descr="C:\Users\Lenovo\Desktop\G-job\job-2\image_da14e30d-bfc7-4f4e-b2c0-ed48f2bf1a3720220507_0142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06" y="372141"/>
            <a:ext cx="2756715" cy="207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899" name="Picture 3" descr="C:\Users\Lenovo\Desktop\G-job\job-2\IMG_20220506_212100_2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013" y="372142"/>
            <a:ext cx="2785731" cy="207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0" name="Picture 4" descr="C:\Users\Lenovo\Desktop\G-job\job-2\IMG_20220506_212312_6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095" y="372142"/>
            <a:ext cx="2960254" cy="207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1" name="Picture 5" descr="C:\Users\Lenovo\Desktop\G-job\job-2\IMG-20220506-WA0023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095" y="2490947"/>
            <a:ext cx="3073277" cy="216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2" name="Picture 6" descr="C:\Users\Lenovo\Desktop\G-job\job-2\Screenshot_20220507-014541_LinkedI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06" y="2525981"/>
            <a:ext cx="2756715" cy="231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3" name="Picture 7" descr="C:\Users\Lenovo\Desktop\G-job\job-2\IMG_20220506_212124_6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013" y="2525980"/>
            <a:ext cx="2785731" cy="231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94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81922" name="Picture 2" descr="C:\Users\Lenovo\Desktop\G-job\job-2\Screenshot_20220507-001019_WhatsAp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465" y="1750881"/>
            <a:ext cx="2770504" cy="110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23" name="Picture 3" descr="C:\Users\Lenovo\Desktop\G-job\job-2\Screenshot_20220507-012300_Telegra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5" y="439400"/>
            <a:ext cx="2923953" cy="4583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24" name="Picture 4" descr="C:\Users\Lenovo\Desktop\G-job\job-2\Screenshot_20220507-012157_WhatsAp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164" y="466165"/>
            <a:ext cx="2873931" cy="455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25" name="Picture 5" descr="C:\Users\Lenovo\Desktop\G-job\job-2\Screenshot_20220507-014115_LinkedI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464" y="466165"/>
            <a:ext cx="2770504" cy="117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26" name="Picture 6" descr="C:\Users\Lenovo\Desktop\G-job\job-2\Screenshot_20220506-211356_WhatsApp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290" y="2928531"/>
            <a:ext cx="2729678" cy="1725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66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82946" name="Picture 2" descr="C:\Users\Lenovo\Desktop\G-job\job-1\1 (1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84" y="466165"/>
            <a:ext cx="2877488" cy="276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47" name="Picture 3" descr="C:\Users\Lenovo\Desktop\G-job\job-1\1 (2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96" y="466164"/>
            <a:ext cx="2589072" cy="301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48" name="Picture 4" descr="C:\Users\Lenovo\Desktop\G-job\job-1\1 (3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7" y="3593805"/>
            <a:ext cx="2644871" cy="1429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49" name="Picture 5" descr="C:\Users\Lenovo\Desktop\G-job\job-1\1 (3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884" y="3359888"/>
            <a:ext cx="2877488" cy="128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50" name="Picture 6" descr="C:\Users\Lenovo\Desktop\G-job\job-1\1 (5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791" y="466166"/>
            <a:ext cx="3211032" cy="107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51" name="Picture 7" descr="C:\Users\Lenovo\Desktop\G-job\job-1\1 (53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792" y="1661116"/>
            <a:ext cx="3211032" cy="119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6" name="Picture 2" descr="C:\Users\Lenovo\Desktop\G-job\job-1\IMG_20220506_212214_22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425" y="2937493"/>
            <a:ext cx="3089670" cy="212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43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83970" name="Picture 2" descr="C:\Users\Lenovo\Desktop\G-job\job-1\1 (1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84" y="466165"/>
            <a:ext cx="2811535" cy="155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1" name="Picture 3" descr="C:\Users\Lenovo\Desktop\G-job\job-1\1 (20) - Cop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638" y="466165"/>
            <a:ext cx="2819734" cy="234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2" name="Picture 4" descr="C:\Users\Lenovo\Desktop\G-job\job-1\1 (2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84" y="2193353"/>
            <a:ext cx="2811535" cy="147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3" name="Picture 5" descr="C:\Users\Lenovo\Desktop\G-job\job-1\1 (2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038" y="466166"/>
            <a:ext cx="3121581" cy="162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4" name="Picture 6" descr="C:\Users\Lenovo\Desktop\G-job\job-1\1 (43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84" y="3795823"/>
            <a:ext cx="2715842" cy="122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5" name="Picture 7" descr="C:\Users\Lenovo\Desktop\G-job\job-1\1 (45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058" y="2193353"/>
            <a:ext cx="3087539" cy="83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6" name="Picture 8" descr="C:\Users\Lenovo\Desktop\G-job\job-1\1 (47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601" y="3172455"/>
            <a:ext cx="3087539" cy="148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7" name="Picture 9" descr="C:\Users\Lenovo\Desktop\G-job\job-1\1 (48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638" y="2928521"/>
            <a:ext cx="2856223" cy="172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07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84994" name="Picture 2" descr="C:\Users\Lenovo\Desktop\G-job\job-1\1 (5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275" y="3631540"/>
            <a:ext cx="2583711" cy="120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5" name="Picture 3" descr="C:\Users\Lenovo\Desktop\G-job\job-1\1 (5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679" y="3742659"/>
            <a:ext cx="2813694" cy="96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6" name="Picture 4" descr="C:\Users\Lenovo\Desktop\G-job\job-1\1 (5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75" y="2029748"/>
            <a:ext cx="3107024" cy="138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7" name="Picture 5" descr="C:\Users\Lenovo\Desktop\G-job\job-1\1 (57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89" y="3498112"/>
            <a:ext cx="3069810" cy="152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0" name="Picture 2" descr="C:\Users\Lenovo\Desktop\G-job\job-1\1 (58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679" y="465692"/>
            <a:ext cx="2913320" cy="312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1" name="Picture 3" descr="C:\Users\Lenovo\Desktop\G-job\job-1\IMG_20220506_212223_69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275" y="466166"/>
            <a:ext cx="2707678" cy="312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C:\Users\Lenovo\Desktop\G-job\job-1\1 (10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75" y="441374"/>
            <a:ext cx="3107024" cy="149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99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5851" y="703818"/>
            <a:ext cx="2753833" cy="678415"/>
          </a:xfrm>
        </p:spPr>
        <p:txBody>
          <a:bodyPr>
            <a:noAutofit/>
          </a:bodyPr>
          <a:lstStyle/>
          <a:p>
            <a:r>
              <a:rPr lang="en-IN" sz="3600" dirty="0" smtClean="0">
                <a:solidFill>
                  <a:schemeClr val="bg1"/>
                </a:solidFill>
              </a:rPr>
              <a:t>THANK YOU </a:t>
            </a:r>
            <a:endParaRPr lang="en-IN" sz="3600" dirty="0">
              <a:solidFill>
                <a:schemeClr val="bg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94F528E0-680F-45C2-B32A-CC3FA79C7B45}"/>
              </a:ext>
            </a:extLst>
          </p:cNvPr>
          <p:cNvSpPr txBox="1">
            <a:spLocks/>
          </p:cNvSpPr>
          <p:nvPr/>
        </p:nvSpPr>
        <p:spPr bwMode="gray">
          <a:xfrm>
            <a:off x="477079" y="0"/>
            <a:ext cx="8372889" cy="4661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lang="en-US" sz="2000" kern="1200" dirty="0" smtClean="0">
                <a:solidFill>
                  <a:schemeClr val="accent2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r>
              <a:rPr lang="en-IN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</a:t>
            </a:r>
            <a:r>
              <a:rPr lang="en-IN" sz="2600" b="1" dirty="0" smtClean="0">
                <a:solidFill>
                  <a:srgbClr val="FF0000"/>
                </a:solidFill>
              </a:rPr>
              <a:t>Gauri Free Job Consultancy-</a:t>
            </a:r>
            <a:endParaRPr lang="en-IN" sz="2600" b="1" dirty="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493A753-824F-46DB-BBD7-0B6DD4D74B62}"/>
              </a:ext>
            </a:extLst>
          </p:cNvPr>
          <p:cNvSpPr/>
          <p:nvPr/>
        </p:nvSpPr>
        <p:spPr>
          <a:xfrm>
            <a:off x="5971095" y="4654008"/>
            <a:ext cx="3073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Presented </a:t>
            </a:r>
            <a:r>
              <a:rPr lang="en-GB" sz="1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by </a:t>
            </a:r>
            <a:r>
              <a:rPr lang="en-GB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Team- GFJC</a:t>
            </a:r>
            <a:endParaRPr lang="en-GB" sz="1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4754" name="Picture 2" descr="C:\Users\Lenovo\Desktop\G-job\a1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06" y="2413591"/>
            <a:ext cx="2471406" cy="260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5" name="Picture 3" descr="C:\Users\Lenovo\Desktop\G-job\a1 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07" y="84692"/>
            <a:ext cx="759564" cy="70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56" name="Picture 4" descr="C:\Users\Lenovo\Desktop\G-job\downloa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597" y="84692"/>
            <a:ext cx="86677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613629" y="1499695"/>
            <a:ext cx="6563968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GB" sz="1400" b="1" dirty="0">
                <a:solidFill>
                  <a:srgbClr val="FF0000"/>
                </a:solidFill>
              </a:rPr>
              <a:t>Free Job’s – Send CV  </a:t>
            </a:r>
            <a:r>
              <a:rPr lang="en-GB" sz="1400" b="1" dirty="0" smtClean="0">
                <a:solidFill>
                  <a:srgbClr val="FF0000"/>
                </a:solidFill>
              </a:rPr>
              <a:t>on given </a:t>
            </a:r>
            <a:r>
              <a:rPr lang="en-GB" sz="1400" b="1" dirty="0" smtClean="0">
                <a:solidFill>
                  <a:srgbClr val="FF0000"/>
                </a:solidFill>
              </a:rPr>
              <a:t>mail ID </a:t>
            </a:r>
            <a:r>
              <a:rPr lang="en-GB" sz="1400" b="1" dirty="0">
                <a:solidFill>
                  <a:srgbClr val="FF0000"/>
                </a:solidFill>
              </a:rPr>
              <a:t>&amp; can even contact through M.no-</a:t>
            </a:r>
          </a:p>
          <a:p>
            <a:pPr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GB" sz="1400" b="1" dirty="0">
                <a:solidFill>
                  <a:srgbClr val="FF0000"/>
                </a:solidFill>
              </a:rPr>
              <a:t>For any query ,Contact us – </a:t>
            </a:r>
            <a:r>
              <a:rPr lang="en-GB" sz="1400" b="1" dirty="0" smtClean="0"/>
              <a:t>gfjconsultancy_1@aol.com</a:t>
            </a:r>
            <a:endParaRPr lang="en-GB" sz="1400" b="1" dirty="0"/>
          </a:p>
          <a:p>
            <a:endParaRPr lang="en-GB" sz="11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75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a16="http://schemas.microsoft.com/office/drawing/2014/main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PROJECT_OPEN" val="0"/>
  <p:tag name="ARTICULATE_SLIDE_COUNT" val="22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eMNsYmukMAfZlstq3tJg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SCfJMfjl1q.HZTnIlkUG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vLqoI_0khdWeq1048zkh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x8EAoAzaPPjBnzj5mfUG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bXDaYrL3xlJgyEDqZGv_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Nku9Gfou6AqKZr.xDEAz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zeHb02cCYl8aiJLT7iR9Q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8NSthajV_bF4I7P26GzmQ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zwSjmYUqp7B_rPS54XV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UR.roYM2C3KrVJxO8eKDQ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Hb0FId1cCxWIzrcEiPt5A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cYbSrA7SYD.BB7A9DlJSw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ZC716IZNPCTPPpM.k.Nc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lERby19JBkzewOGnNU78Q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9ghNTTSiC5mYkpCt2ph9w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B4XYPn8IWplbZiKoDZK1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QX87Py_oL9IOZjOVi7pOQ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AvwbBIjAkdV.7cW1U3SG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33vF6kufOcL7gwzS4k9.w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J40XjbILIMk9t07MORtIQ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YyfjKcGbQcQGKFgU7RoSg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LVMYJW08_gtKkTzTp0GsQ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0CxjmQryzBmpvy_m.C8pQ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tl34CQI1xt0YDnQ.0v6eQ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CRM6Jo2Go.GVDN7dpjMWw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xaxj8rC5CoivsX3mnU2nA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SCfJMfjl1q.HZTnIlkUGA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iBPyeHTgJgp0OLa5Uy5Pw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Rolls-Royce-MTU_PowerPoint">
  <a:themeElements>
    <a:clrScheme name="Benutzerdefiniert 146">
      <a:dk1>
        <a:srgbClr val="000000"/>
      </a:dk1>
      <a:lt1>
        <a:sysClr val="window" lastClr="FFFFFF"/>
      </a:lt1>
      <a:dk2>
        <a:srgbClr val="819C00"/>
      </a:dk2>
      <a:lt2>
        <a:srgbClr val="E60003"/>
      </a:lt2>
      <a:accent1>
        <a:srgbClr val="10069F"/>
      </a:accent1>
      <a:accent2>
        <a:srgbClr val="006DFF"/>
      </a:accent2>
      <a:accent3>
        <a:srgbClr val="007588"/>
      </a:accent3>
      <a:accent4>
        <a:srgbClr val="00BFBD"/>
      </a:accent4>
      <a:accent5>
        <a:srgbClr val="8C2ACE"/>
      </a:accent5>
      <a:accent6>
        <a:srgbClr val="7F7F7F"/>
      </a:accent6>
      <a:hlink>
        <a:srgbClr val="10069F"/>
      </a:hlink>
      <a:folHlink>
        <a:srgbClr val="10069F"/>
      </a:folHlink>
    </a:clrScheme>
    <a:fontScheme name="Custom 1">
      <a:majorFont>
        <a:latin typeface="RR Pioneer Bold"/>
        <a:ea typeface=""/>
        <a:cs typeface=""/>
      </a:majorFont>
      <a:minorFont>
        <a:latin typeface="RR Pione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lIns="180000" tIns="180000" rIns="180000" bIns="180000" rtlCol="0" anchor="t"/>
      <a:lstStyle>
        <a:defPPr algn="l">
          <a:defRPr sz="14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1"/>
        </a:solidFill>
      </a:spPr>
      <a:bodyPr wrap="square" lIns="180000" tIns="180000" rIns="180000" bIns="180000" anchor="t" anchorCtr="0"/>
      <a:lstStyle>
        <a:defPPr algn="l">
          <a:defRPr sz="1200" dirty="0">
            <a:solidFill>
              <a:schemeClr val="tx1"/>
            </a:solidFill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English_MTU_Friedrichshafen_GmbH.potx  -  Schreibgeschützt" id="{0C8DABCA-E3E0-4228-A591-5A6BF525874E}" vid="{FBEA3969-59F0-4DD6-885F-FACBFF295141}"/>
    </a:ext>
  </a:extLst>
</a:theme>
</file>

<file path=ppt/theme/theme2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y xmlns="958030aa-1b7d-433a-b3cb-6712fb106902">General</Category>
    <Status xmlns="958030aa-1b7d-433a-b3cb-6712fb106902">11/19</Status>
    <No_x002e_ xmlns="958030aa-1b7d-433a-b3cb-6712fb10690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996B3CA216E64DBFEC3CD8B91C8D69" ma:contentTypeVersion="3" ma:contentTypeDescription="Create a new document." ma:contentTypeScope="" ma:versionID="ee800ae12413617a923c01cf83a8796c">
  <xsd:schema xmlns:xsd="http://www.w3.org/2001/XMLSchema" xmlns:xs="http://www.w3.org/2001/XMLSchema" xmlns:p="http://schemas.microsoft.com/office/2006/metadata/properties" xmlns:ns2="958030aa-1b7d-433a-b3cb-6712fb106902" targetNamespace="http://schemas.microsoft.com/office/2006/metadata/properties" ma:root="true" ma:fieldsID="351965fb3fa23de0a0ed9675ca0c5d21" ns2:_="">
    <xsd:import namespace="958030aa-1b7d-433a-b3cb-6712fb106902"/>
    <xsd:element name="properties">
      <xsd:complexType>
        <xsd:sequence>
          <xsd:element name="documentManagement">
            <xsd:complexType>
              <xsd:all>
                <xsd:element ref="ns2:No_x002e_" minOccurs="0"/>
                <xsd:element ref="ns2:Status" minOccurs="0"/>
                <xsd:element ref="ns2:Category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8030aa-1b7d-433a-b3cb-6712fb106902" elementFormDefault="qualified">
    <xsd:import namespace="http://schemas.microsoft.com/office/2006/documentManagement/types"/>
    <xsd:import namespace="http://schemas.microsoft.com/office/infopath/2007/PartnerControls"/>
    <xsd:element name="No_x002e_" ma:index="8" nillable="true" ma:displayName="No." ma:internalName="No_x002e_">
      <xsd:simpleType>
        <xsd:restriction base="dms:Text">
          <xsd:maxLength value="255"/>
        </xsd:restriction>
      </xsd:simpleType>
    </xsd:element>
    <xsd:element name="Status" ma:index="9" nillable="true" ma:displayName="Status" ma:internalName="Status">
      <xsd:simpleType>
        <xsd:restriction base="dms:Text">
          <xsd:maxLength value="255"/>
        </xsd:restriction>
      </xsd:simpleType>
    </xsd:element>
    <xsd:element name="Category" ma:index="10" ma:displayName="Category" ma:default="General" ma:format="Dropdown" ma:internalName="Category">
      <xsd:simpleType>
        <xsd:restriction base="dms:Choice">
          <xsd:enumeration value="General"/>
          <xsd:enumeration value="IT"/>
          <xsd:enumeration value="Personell"/>
          <xsd:enumeration value="Sales"/>
          <xsd:enumeration value="Technical"/>
          <xsd:enumeration value="Tognum"/>
          <xsd:enumeration value="HSE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A98C3D-08B8-418B-B875-1CF774EBEB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34E93F1-D53A-4EFB-BE90-2DD39947036C}">
  <ds:schemaRefs>
    <ds:schemaRef ds:uri="http://schemas.microsoft.com/office/2006/metadata/properties"/>
    <ds:schemaRef ds:uri="http://schemas.microsoft.com/office/infopath/2007/PartnerControls"/>
    <ds:schemaRef ds:uri="958030aa-1b7d-433a-b3cb-6712fb106902"/>
  </ds:schemaRefs>
</ds:datastoreItem>
</file>

<file path=customXml/itemProps3.xml><?xml version="1.0" encoding="utf-8"?>
<ds:datastoreItem xmlns:ds="http://schemas.openxmlformats.org/officeDocument/2006/customXml" ds:itemID="{19B5D22D-49B4-4621-A9B5-2E6545702E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8030aa-1b7d-433a-b3cb-6712fb10690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 Point Template</Template>
  <TotalTime>249</TotalTime>
  <Words>314</Words>
  <Application>Microsoft Office PowerPoint</Application>
  <PresentationFormat>On-screen Show (16:9)</PresentationFormat>
  <Paragraphs>64</Paragraphs>
  <Slides>31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4" baseType="lpstr">
      <vt:lpstr>Arial</vt:lpstr>
      <vt:lpstr>Century Gothic</vt:lpstr>
      <vt:lpstr>Wingdings</vt:lpstr>
      <vt:lpstr>Wingdings 2</vt:lpstr>
      <vt:lpstr>RR Pioneer UltraLight Condensed</vt:lpstr>
      <vt:lpstr>RR Pioneer</vt:lpstr>
      <vt:lpstr>RR Pioneer Medium</vt:lpstr>
      <vt:lpstr>Arial Black</vt:lpstr>
      <vt:lpstr>RR Pioneer Light Condensed</vt:lpstr>
      <vt:lpstr>RR Pioneer Bold</vt:lpstr>
      <vt:lpstr>Rolls-Royce-MTU_PowerPoint</vt:lpstr>
      <vt:lpstr>Austin</vt:lpstr>
      <vt:lpstr>think-cell Folie</vt:lpstr>
      <vt:lpstr>GAURI FREE JOB CONSULTANCY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</vt:lpstr>
    </vt:vector>
  </TitlesOfParts>
  <Manager/>
  <Company>MTU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HSE overview of November-20</dc:title>
  <dc:creator>Dhamundia, Sashidhar (BEI external)</dc:creator>
  <cp:keywords/>
  <dc:description/>
  <cp:lastModifiedBy>Lenovo</cp:lastModifiedBy>
  <cp:revision>78</cp:revision>
  <cp:lastPrinted>2019-08-20T07:01:16Z</cp:lastPrinted>
  <dcterms:created xsi:type="dcterms:W3CDTF">2020-12-15T13:15:10Z</dcterms:created>
  <dcterms:modified xsi:type="dcterms:W3CDTF">2022-05-07T08:36:27Z</dcterms:modified>
  <cp:contentStatus>Font Embedded Version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61C94789-3572-4EBC-A09D-7CAFCFFB28F1</vt:lpwstr>
  </property>
  <property fmtid="{D5CDD505-2E9C-101B-9397-08002B2CF9AE}" pid="3" name="ArticulatePath">
    <vt:lpwstr>RR PPT Standard template_v09</vt:lpwstr>
  </property>
  <property fmtid="{D5CDD505-2E9C-101B-9397-08002B2CF9AE}" pid="4" name="ContentTypeId">
    <vt:lpwstr>0x0101003F996B3CA216E64DBFEC3CD8B91C8D69</vt:lpwstr>
  </property>
</Properties>
</file>