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8"/>
  </p:notesMasterIdLst>
  <p:sldIdLst>
    <p:sldId id="256" r:id="rId2"/>
    <p:sldId id="257" r:id="rId3"/>
    <p:sldId id="261" r:id="rId4"/>
    <p:sldId id="265" r:id="rId5"/>
    <p:sldId id="262" r:id="rId6"/>
    <p:sldId id="263" r:id="rId7"/>
    <p:sldId id="264" r:id="rId8"/>
    <p:sldId id="267" r:id="rId9"/>
    <p:sldId id="268" r:id="rId10"/>
    <p:sldId id="269" r:id="rId11"/>
    <p:sldId id="270" r:id="rId12"/>
    <p:sldId id="271" r:id="rId13"/>
    <p:sldId id="258" r:id="rId14"/>
    <p:sldId id="272" r:id="rId15"/>
    <p:sldId id="273" r:id="rId16"/>
    <p:sldId id="274" r:id="rId17"/>
    <p:sldId id="276" r:id="rId18"/>
    <p:sldId id="277" r:id="rId19"/>
    <p:sldId id="278" r:id="rId20"/>
    <p:sldId id="289" r:id="rId21"/>
    <p:sldId id="290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305" r:id="rId30"/>
    <p:sldId id="306" r:id="rId31"/>
    <p:sldId id="312" r:id="rId32"/>
    <p:sldId id="313" r:id="rId33"/>
    <p:sldId id="314" r:id="rId34"/>
    <p:sldId id="315" r:id="rId35"/>
    <p:sldId id="320" r:id="rId36"/>
    <p:sldId id="321" r:id="rId37"/>
    <p:sldId id="322" r:id="rId38"/>
    <p:sldId id="323" r:id="rId39"/>
    <p:sldId id="324" r:id="rId40"/>
    <p:sldId id="325" r:id="rId41"/>
    <p:sldId id="326" r:id="rId42"/>
    <p:sldId id="327" r:id="rId43"/>
    <p:sldId id="332" r:id="rId44"/>
    <p:sldId id="333" r:id="rId45"/>
    <p:sldId id="334" r:id="rId46"/>
    <p:sldId id="338" r:id="rId47"/>
    <p:sldId id="339" r:id="rId48"/>
    <p:sldId id="342" r:id="rId49"/>
    <p:sldId id="343" r:id="rId50"/>
    <p:sldId id="344" r:id="rId51"/>
    <p:sldId id="347" r:id="rId52"/>
    <p:sldId id="350" r:id="rId53"/>
    <p:sldId id="351" r:id="rId54"/>
    <p:sldId id="352" r:id="rId55"/>
    <p:sldId id="353" r:id="rId56"/>
    <p:sldId id="355" r:id="rId57"/>
    <p:sldId id="356" r:id="rId58"/>
    <p:sldId id="358" r:id="rId59"/>
    <p:sldId id="359" r:id="rId60"/>
    <p:sldId id="360" r:id="rId61"/>
    <p:sldId id="361" r:id="rId62"/>
    <p:sldId id="362" r:id="rId63"/>
    <p:sldId id="366" r:id="rId64"/>
    <p:sldId id="368" r:id="rId65"/>
    <p:sldId id="369" r:id="rId66"/>
    <p:sldId id="371" r:id="rId67"/>
    <p:sldId id="373" r:id="rId68"/>
    <p:sldId id="374" r:id="rId69"/>
    <p:sldId id="375" r:id="rId70"/>
    <p:sldId id="376" r:id="rId71"/>
    <p:sldId id="377" r:id="rId72"/>
    <p:sldId id="380" r:id="rId73"/>
    <p:sldId id="381" r:id="rId74"/>
    <p:sldId id="383" r:id="rId75"/>
    <p:sldId id="385" r:id="rId76"/>
    <p:sldId id="386" r:id="rId77"/>
    <p:sldId id="387" r:id="rId78"/>
    <p:sldId id="388" r:id="rId79"/>
    <p:sldId id="392" r:id="rId80"/>
    <p:sldId id="394" r:id="rId81"/>
    <p:sldId id="400" r:id="rId82"/>
    <p:sldId id="404" r:id="rId83"/>
    <p:sldId id="405" r:id="rId84"/>
    <p:sldId id="406" r:id="rId85"/>
    <p:sldId id="407" r:id="rId86"/>
    <p:sldId id="408" r:id="rId87"/>
    <p:sldId id="409" r:id="rId88"/>
    <p:sldId id="410" r:id="rId89"/>
    <p:sldId id="411" r:id="rId90"/>
    <p:sldId id="412" r:id="rId91"/>
    <p:sldId id="413" r:id="rId92"/>
    <p:sldId id="414" r:id="rId93"/>
    <p:sldId id="415" r:id="rId94"/>
    <p:sldId id="416" r:id="rId95"/>
    <p:sldId id="418" r:id="rId96"/>
    <p:sldId id="419" r:id="rId9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489" autoAdjust="0"/>
  </p:normalViewPr>
  <p:slideViewPr>
    <p:cSldViewPr>
      <p:cViewPr>
        <p:scale>
          <a:sx n="90" d="100"/>
          <a:sy n="90" d="100"/>
        </p:scale>
        <p:origin x="-564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17B1C-3FFD-4BDA-B1BE-5900DE463191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023E7C-2059-4D38-A202-EE80803FE99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023E7C-2059-4D38-A202-EE80803FE994}" type="slidenum">
              <a:rPr lang="en-US" smtClean="0"/>
              <a:pPr/>
              <a:t>96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19EA-1A56-44C9-A271-939489909D18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B120-50D0-4296-AC32-82FE3D9CCC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19EA-1A56-44C9-A271-939489909D18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B120-50D0-4296-AC32-82FE3D9CCC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19EA-1A56-44C9-A271-939489909D18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B120-50D0-4296-AC32-82FE3D9CCC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19EA-1A56-44C9-A271-939489909D18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B120-50D0-4296-AC32-82FE3D9CCC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19EA-1A56-44C9-A271-939489909D18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B120-50D0-4296-AC32-82FE3D9CCC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19EA-1A56-44C9-A271-939489909D18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B120-50D0-4296-AC32-82FE3D9CCC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19EA-1A56-44C9-A271-939489909D18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B120-50D0-4296-AC32-82FE3D9CCC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19EA-1A56-44C9-A271-939489909D18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B120-50D0-4296-AC32-82FE3D9CCC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19EA-1A56-44C9-A271-939489909D18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74FB120-50D0-4296-AC32-82FE3D9CCC1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19EA-1A56-44C9-A271-939489909D18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B120-50D0-4296-AC32-82FE3D9CCC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19EA-1A56-44C9-A271-939489909D18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B120-50D0-4296-AC32-82FE3D9CCC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BB419EA-1A56-44C9-A271-939489909D18}" type="datetimeFigureOut">
              <a:rPr lang="en-US" smtClean="0"/>
              <a:pPr/>
              <a:t>11/18/2021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74FB120-50D0-4296-AC32-82FE3D9CCC1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G_37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400" y="1447800"/>
            <a:ext cx="2971800" cy="3886200"/>
          </a:xfrm>
          <a:prstGeom prst="ellipse">
            <a:avLst/>
          </a:prstGeom>
          <a:ln w="190500" cap="rnd">
            <a:solidFill>
              <a:schemeClr val="accent3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304800" y="4876800"/>
            <a:ext cx="9372600" cy="1828800"/>
          </a:xfrm>
          <a:noFill/>
          <a:ln>
            <a:noFill/>
          </a:ln>
        </p:spPr>
        <p:txBody>
          <a:bodyPr>
            <a:norm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6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History of Organization &amp;  Structure</a:t>
            </a:r>
            <a:r>
              <a:rPr lang="en-US" sz="260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60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6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From the </a:t>
            </a:r>
            <a:r>
              <a:rPr lang="en-US" sz="2600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bouey</a:t>
            </a:r>
            <a:r>
              <a:rPr lang="en-US" sz="26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 era to the present </a:t>
            </a:r>
            <a:r>
              <a:rPr lang="en-US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Vernita Josey </a:t>
            </a:r>
            <a:endParaRPr lang="en-US" sz="3800" dirty="0">
              <a:ln w="12700">
                <a:solidFill>
                  <a:schemeClr val="bg2">
                    <a:lumMod val="60000"/>
                    <a:lumOff val="40000"/>
                  </a:schemeClr>
                </a:solidFill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99330" name="Picture 2" descr="Leadership Academy Official Brochure"/>
          <p:cNvPicPr>
            <a:picLocks noChangeAspect="1" noChangeArrowheads="1"/>
          </p:cNvPicPr>
          <p:nvPr/>
        </p:nvPicPr>
        <p:blipFill>
          <a:blip r:embed="rId3"/>
          <a:srcRect l="25858" t="28444" r="26407" b="35111"/>
          <a:stretch>
            <a:fillRect/>
          </a:stretch>
        </p:blipFill>
        <p:spPr bwMode="auto">
          <a:xfrm>
            <a:off x="0" y="1"/>
            <a:ext cx="2236749" cy="2209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2286000" y="914400"/>
            <a:ext cx="5967018" cy="36933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cap="all" dirty="0" smtClean="0">
                <a:ln w="9000" cmpd="sng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</a:ln>
                <a:noFill/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LEADERSHIP ACADEMY OF iamwmw  Association </a:t>
            </a:r>
            <a:endParaRPr lang="en-US" dirty="0">
              <a:ln w="9000" cmpd="sng">
                <a:solidFill>
                  <a:schemeClr val="bg2">
                    <a:lumMod val="40000"/>
                    <a:lumOff val="60000"/>
                  </a:schemeClr>
                </a:solidFill>
                <a:prstDash val="solid"/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676400" y="1371600"/>
            <a:ext cx="7851648" cy="182880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00B0F0"/>
                </a:solidFill>
              </a:rPr>
              <a:t>Elizabeth Coles Bouey  </a:t>
            </a:r>
            <a:r>
              <a:rPr lang="en-US" sz="3800" dirty="0">
                <a:solidFill>
                  <a:srgbClr val="00B0F0"/>
                </a:solidFill>
              </a:rPr>
              <a:t>Founder and First President</a:t>
            </a:r>
          </a:p>
        </p:txBody>
      </p:sp>
      <p:pic>
        <p:nvPicPr>
          <p:cNvPr id="5" name="Picture 4" descr="Bouey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219200"/>
            <a:ext cx="2057400" cy="3063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1600200" y="4038600"/>
            <a:ext cx="7010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Arial Black" pitchFamily="34" charset="0"/>
                <a:cs typeface="Aharoni" pitchFamily="2" charset="-79"/>
              </a:rPr>
              <a:t>April 8,1941 - February 5,1957</a:t>
            </a:r>
          </a:p>
          <a:p>
            <a:pPr algn="ctr"/>
            <a:endParaRPr lang="en-US" dirty="0">
              <a:latin typeface="Arial Black" pitchFamily="34" charset="0"/>
              <a:cs typeface="Aharoni" pitchFamily="2" charset="-79"/>
            </a:endParaRPr>
          </a:p>
          <a:p>
            <a:pPr algn="ctr"/>
            <a:r>
              <a:rPr lang="en-US" dirty="0">
                <a:latin typeface="Arial Black" pitchFamily="34" charset="0"/>
                <a:cs typeface="Aharoni" pitchFamily="2" charset="-79"/>
              </a:rPr>
              <a:t>(Source: Visions of Golden Moments, 1993. Biographical sketch written by Priscilla Raisin Evans who served as</a:t>
            </a:r>
          </a:p>
          <a:p>
            <a:pPr algn="ctr"/>
            <a:r>
              <a:rPr lang="en-US" dirty="0">
                <a:latin typeface="Arial Black" pitchFamily="34" charset="0"/>
                <a:cs typeface="Aharoni" pitchFamily="2" charset="-79"/>
              </a:rPr>
              <a:t>secretary during Mrs. </a:t>
            </a:r>
            <a:r>
              <a:rPr lang="en-US" dirty="0" err="1">
                <a:latin typeface="Arial Black" pitchFamily="34" charset="0"/>
                <a:cs typeface="Aharoni" pitchFamily="2" charset="-79"/>
              </a:rPr>
              <a:t>Bouey’s</a:t>
            </a:r>
            <a:r>
              <a:rPr lang="en-US" dirty="0">
                <a:latin typeface="Arial Black" pitchFamily="34" charset="0"/>
                <a:cs typeface="Aharoni" pitchFamily="2" charset="-79"/>
              </a:rPr>
              <a:t> administration)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 l="49375" t="16406" r="20625" b="50781"/>
          <a:stretch>
            <a:fillRect/>
          </a:stretch>
        </p:blipFill>
        <p:spPr bwMode="auto">
          <a:xfrm>
            <a:off x="990600" y="1295400"/>
            <a:ext cx="3692071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12"/>
          <p:cNvPicPr/>
          <p:nvPr/>
        </p:nvPicPr>
        <p:blipFill>
          <a:blip r:embed="rId3"/>
          <a:srcRect l="51945" t="28261" r="22791" b="31884"/>
          <a:stretch>
            <a:fillRect/>
          </a:stretch>
        </p:blipFill>
        <p:spPr bwMode="auto">
          <a:xfrm>
            <a:off x="5410200" y="2286000"/>
            <a:ext cx="3048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32500" t="31250" r="34375" b="39844"/>
          <a:stretch>
            <a:fillRect/>
          </a:stretch>
        </p:blipFill>
        <p:spPr bwMode="auto">
          <a:xfrm>
            <a:off x="380999" y="1295400"/>
            <a:ext cx="4475205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>
          <a:blip r:embed="rId2"/>
          <a:srcRect l="51230" t="37862" r="23076" b="29699"/>
          <a:stretch>
            <a:fillRect/>
          </a:stretch>
        </p:blipFill>
        <p:spPr bwMode="auto">
          <a:xfrm>
            <a:off x="762000" y="1066800"/>
            <a:ext cx="3429000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/>
          <p:nvPr/>
        </p:nvPicPr>
        <p:blipFill>
          <a:blip r:embed="rId3"/>
          <a:srcRect l="31771" t="34420" r="31492" b="37278"/>
          <a:stretch>
            <a:fillRect/>
          </a:stretch>
        </p:blipFill>
        <p:spPr bwMode="auto">
          <a:xfrm>
            <a:off x="4876800" y="2590800"/>
            <a:ext cx="3581400" cy="327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/>
          <p:nvPr/>
        </p:nvPicPr>
        <p:blipFill>
          <a:blip r:embed="rId2"/>
          <a:srcRect l="47454" t="30616" r="22924" b="32609"/>
          <a:stretch>
            <a:fillRect/>
          </a:stretch>
        </p:blipFill>
        <p:spPr bwMode="auto">
          <a:xfrm>
            <a:off x="2743200" y="1219200"/>
            <a:ext cx="4191000" cy="50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40625" t="26563" r="29375" b="49218"/>
          <a:stretch>
            <a:fillRect/>
          </a:stretch>
        </p:blipFill>
        <p:spPr bwMode="auto">
          <a:xfrm>
            <a:off x="381000" y="990600"/>
            <a:ext cx="5073445" cy="327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 l="53125" t="30469" r="24375" b="29687"/>
          <a:stretch>
            <a:fillRect/>
          </a:stretch>
        </p:blipFill>
        <p:spPr bwMode="auto">
          <a:xfrm>
            <a:off x="5486400" y="2743200"/>
            <a:ext cx="3048000" cy="3886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rcRect l="51956" t="36594" r="21902" b="28261"/>
          <a:stretch>
            <a:fillRect/>
          </a:stretch>
        </p:blipFill>
        <p:spPr bwMode="auto">
          <a:xfrm>
            <a:off x="3124200" y="990600"/>
            <a:ext cx="365760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45625" t="35938" r="22500" b="42187"/>
          <a:stretch>
            <a:fillRect/>
          </a:stretch>
        </p:blipFill>
        <p:spPr bwMode="auto">
          <a:xfrm>
            <a:off x="0" y="0"/>
            <a:ext cx="916032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50000" t="17188" r="21875" b="46093"/>
          <a:stretch>
            <a:fillRect/>
          </a:stretch>
        </p:blipFill>
        <p:spPr bwMode="auto">
          <a:xfrm>
            <a:off x="1741251" y="457200"/>
            <a:ext cx="5763637" cy="6019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43750" t="21094" r="21250" b="39844"/>
          <a:stretch>
            <a:fillRect/>
          </a:stretch>
        </p:blipFill>
        <p:spPr bwMode="auto">
          <a:xfrm>
            <a:off x="2286000" y="1371600"/>
            <a:ext cx="42672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l="21875" t="28125" r="49375" b="35069"/>
          <a:stretch>
            <a:fillRect/>
          </a:stretch>
        </p:blipFill>
        <p:spPr bwMode="auto">
          <a:xfrm>
            <a:off x="1469366" y="304800"/>
            <a:ext cx="5952226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1250" t="24219" r="46875" b="37500"/>
          <a:stretch>
            <a:fillRect/>
          </a:stretch>
        </p:blipFill>
        <p:spPr bwMode="auto">
          <a:xfrm>
            <a:off x="1483567" y="304800"/>
            <a:ext cx="6186196" cy="594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23125" t="17969" r="26250" b="56250"/>
          <a:stretch>
            <a:fillRect/>
          </a:stretch>
        </p:blipFill>
        <p:spPr bwMode="auto">
          <a:xfrm>
            <a:off x="0" y="1447800"/>
            <a:ext cx="9144000" cy="3505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 l="23125" t="21094" r="41875" b="42969"/>
          <a:stretch>
            <a:fillRect/>
          </a:stretch>
        </p:blipFill>
        <p:spPr bwMode="auto">
          <a:xfrm>
            <a:off x="1828800" y="0"/>
            <a:ext cx="5380383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50000" t="34375" r="27500" b="43750"/>
          <a:stretch>
            <a:fillRect/>
          </a:stretch>
        </p:blipFill>
        <p:spPr bwMode="auto">
          <a:xfrm>
            <a:off x="914400" y="609600"/>
            <a:ext cx="7249885" cy="563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25000" t="42969" r="21250" b="17187"/>
          <a:stretch>
            <a:fillRect/>
          </a:stretch>
        </p:blipFill>
        <p:spPr bwMode="auto">
          <a:xfrm>
            <a:off x="572247" y="914400"/>
            <a:ext cx="8223624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23125" t="35938" r="21875" b="25781"/>
          <a:stretch>
            <a:fillRect/>
          </a:stretch>
        </p:blipFill>
        <p:spPr bwMode="auto">
          <a:xfrm>
            <a:off x="1" y="1447800"/>
            <a:ext cx="9187542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l="20625" t="29688" r="51250" b="46875"/>
          <a:stretch>
            <a:fillRect/>
          </a:stretch>
        </p:blipFill>
        <p:spPr bwMode="auto">
          <a:xfrm>
            <a:off x="304800" y="1295400"/>
            <a:ext cx="4457700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/>
          <a:srcRect l="53750" t="27344" r="23750" b="46875"/>
          <a:stretch>
            <a:fillRect/>
          </a:stretch>
        </p:blipFill>
        <p:spPr bwMode="auto">
          <a:xfrm>
            <a:off x="5105400" y="2057400"/>
            <a:ext cx="3906982" cy="358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 l="33750" t="49219" r="31250" b="11719"/>
          <a:stretch>
            <a:fillRect/>
          </a:stretch>
        </p:blipFill>
        <p:spPr bwMode="auto">
          <a:xfrm>
            <a:off x="1828800" y="990600"/>
            <a:ext cx="5718048" cy="510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/>
          <a:srcRect l="19375" t="13281" r="19375" b="43750"/>
          <a:stretch>
            <a:fillRect/>
          </a:stretch>
        </p:blipFill>
        <p:spPr bwMode="auto">
          <a:xfrm>
            <a:off x="23553" y="0"/>
            <a:ext cx="912044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 l="21250" t="34375" r="22500" b="25781"/>
          <a:stretch>
            <a:fillRect/>
          </a:stretch>
        </p:blipFill>
        <p:spPr bwMode="auto">
          <a:xfrm>
            <a:off x="0" y="0"/>
            <a:ext cx="9144000" cy="723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 l="19375" t="24219" r="20000" b="32031"/>
          <a:stretch>
            <a:fillRect/>
          </a:stretch>
        </p:blipFill>
        <p:spPr bwMode="auto">
          <a:xfrm>
            <a:off x="0" y="0"/>
            <a:ext cx="918890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 l="18750" t="32813" r="18750" b="2421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/>
          <a:srcRect l="18750" t="24219" r="19375" b="31250"/>
          <a:stretch>
            <a:fillRect/>
          </a:stretch>
        </p:blipFill>
        <p:spPr bwMode="auto">
          <a:xfrm>
            <a:off x="1" y="0"/>
            <a:ext cx="911993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 l="20000" t="31250" r="21875" b="265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 l="20000" t="36719" r="23750" b="2343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 l="18750" t="26563" r="18750" b="28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19375" t="19531" r="21875" b="398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18750" t="36719" r="18750" b="257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 l="20625" t="32031" r="21250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 l="28125" t="44531" r="20000"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/>
          <a:srcRect l="19375" t="25000" r="20000" b="328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 l="19375" t="15625" r="20000" b="460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2"/>
          <a:srcRect l="18750" t="24219" r="19375" b="32031"/>
          <a:stretch>
            <a:fillRect/>
          </a:stretch>
        </p:blipFill>
        <p:spPr bwMode="auto">
          <a:xfrm>
            <a:off x="0" y="381000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 l="18750" t="37500" r="21250" b="1796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 l="18750" t="24219" r="19375" b="31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 l="18750" t="30469" r="19375" b="257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/>
          <a:srcRect l="19375" t="35938" r="19375" b="226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2"/>
          <a:srcRect l="19375" t="28906" r="19375" b="289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/>
          <a:srcRect l="19375" t="47656" r="20000" b="10156"/>
          <a:stretch>
            <a:fillRect/>
          </a:stretch>
        </p:blipFill>
        <p:spPr bwMode="auto">
          <a:xfrm>
            <a:off x="0" y="0"/>
            <a:ext cx="9144000" cy="76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/>
          <a:srcRect l="20000" t="37500" r="20000" b="21875"/>
          <a:stretch>
            <a:fillRect/>
          </a:stretch>
        </p:blipFill>
        <p:spPr bwMode="auto">
          <a:xfrm>
            <a:off x="1219200" y="1828800"/>
            <a:ext cx="73152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/>
          <a:srcRect l="19375" t="32813" r="20000" b="265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/>
          <a:srcRect l="18750" t="24219" r="19375" b="335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/>
          <a:srcRect l="18750" t="28906" r="18750" b="29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/>
          <a:srcRect l="18750" t="19531" r="19375" b="37500"/>
          <a:stretch>
            <a:fillRect/>
          </a:stretch>
        </p:blipFill>
        <p:spPr bwMode="auto">
          <a:xfrm>
            <a:off x="0" y="15240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/>
          <a:srcRect l="19375" t="24219" r="18750" b="328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8750" t="23438" r="19375" b="335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19375" t="15625" r="44375" b="414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40625" t="42969" r="20000" b="19531"/>
          <a:stretch>
            <a:fillRect/>
          </a:stretch>
        </p:blipFill>
        <p:spPr bwMode="auto">
          <a:xfrm>
            <a:off x="1524000" y="0"/>
            <a:ext cx="60198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20000" t="30469" r="22500" b="28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l="18750" t="25000" r="20000" b="3203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 l="22500" t="24219" r="23125" b="3203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 l="20000" t="31250" r="21875" b="265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 l="20625" t="39844" r="22500" b="171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 l="19375" t="30469" r="20625" b="265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 l="19375" t="23438" r="20000" b="351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 l="19375" t="35938" r="20000" b="226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 l="20625" t="28906" r="20625" b="29688"/>
          <a:stretch>
            <a:fillRect/>
          </a:stretch>
        </p:blipFill>
        <p:spPr bwMode="auto">
          <a:xfrm>
            <a:off x="0" y="-228600"/>
            <a:ext cx="91440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rcRect l="18750" t="28125" r="18750" b="29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 l="21250" t="32031" r="18750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 l="19375" t="34375" r="22500" b="234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 l="20000" t="27344" r="20000" b="29687"/>
          <a:stretch>
            <a:fillRect/>
          </a:stretch>
        </p:blipFill>
        <p:spPr bwMode="auto">
          <a:xfrm>
            <a:off x="0" y="15240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 l="22500" t="35156" r="19375" b="218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 l="25625" t="33594" r="25625" b="257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 l="19375" t="25000" r="19375" b="328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18750" t="21875" r="20625" b="34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 l="19375" t="46875" r="19375" b="101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 l="19375" t="18750" r="18750" b="390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 l="19375" t="12500" r="21875" b="4453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 l="19375" t="31250" r="18750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 l="18750" t="29688" r="19375" b="28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/>
          <a:srcRect l="20000" t="21875" r="19375" b="359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 l="20000" t="32031" r="19375" b="2421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/>
          <a:srcRect l="20625" t="21875" r="21875" b="351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 l="20000" t="47656" r="18750" b="1171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 l="18750" t="32031" r="20000" b="257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 l="18750" t="20313" r="19375" b="3671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/>
          <a:srcRect l="23125" t="32813" r="25000" b="25781"/>
          <a:stretch>
            <a:fillRect/>
          </a:stretch>
        </p:blipFill>
        <p:spPr bwMode="auto">
          <a:xfrm>
            <a:off x="0" y="457200"/>
            <a:ext cx="9144000" cy="617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/>
          <a:srcRect l="21875" t="18750" r="21250" b="390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/>
          <a:srcRect l="18750" t="27344" r="20625" b="296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/>
          <a:srcRect l="20000" t="39063" r="20000" b="1796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/>
          <a:srcRect l="20625" t="35937" r="25000" b="29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/>
          <a:srcRect l="19375" t="47656" r="19375" b="10938"/>
          <a:stretch>
            <a:fillRect/>
          </a:stretch>
        </p:blipFill>
        <p:spPr bwMode="auto">
          <a:xfrm>
            <a:off x="4313" y="0"/>
            <a:ext cx="913968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/>
          <a:srcRect l="21250" t="30469" r="6250" b="187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/>
          <a:srcRect l="20000" t="30469" r="7500" b="156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/>
          <a:srcRect l="18750" t="32031" r="6250" b="265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/>
          <a:srcRect l="20000" t="29688" r="9375" b="171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/>
          <a:srcRect l="19375" t="31250" r="6250" b="17969"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/>
          <a:srcRect l="18750" t="31250" r="6250" b="171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/>
          <a:srcRect l="18750" t="33594" r="5625" b="23437"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/>
          <a:srcRect l="24375" t="30469" r="10000" b="1796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/>
          <a:srcRect l="20625" t="29688" r="8125" b="164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/>
          <a:srcRect l="33125" t="30469" r="21250" b="17187"/>
          <a:stretch>
            <a:fillRect/>
          </a:stretch>
        </p:blipFill>
        <p:spPr bwMode="auto">
          <a:xfrm>
            <a:off x="1905000" y="0"/>
            <a:ext cx="55626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/>
          <a:srcRect l="18750" t="29688" r="6250" b="171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 l="32500" t="42188" r="33750" b="22656"/>
          <a:stretch>
            <a:fillRect/>
          </a:stretch>
        </p:blipFill>
        <p:spPr bwMode="auto">
          <a:xfrm>
            <a:off x="3124200" y="762000"/>
            <a:ext cx="3474720" cy="289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4"/>
          <a:srcRect l="28750" t="32813" r="31875" b="29687"/>
          <a:stretch>
            <a:fillRect/>
          </a:stretch>
        </p:blipFill>
        <p:spPr bwMode="auto">
          <a:xfrm>
            <a:off x="228600" y="3581400"/>
            <a:ext cx="3886199" cy="2960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/>
          <a:srcRect l="21250" t="30469" r="31875" b="34375"/>
          <a:stretch>
            <a:fillRect/>
          </a:stretch>
        </p:blipFill>
        <p:spPr bwMode="auto">
          <a:xfrm>
            <a:off x="4267200" y="3733800"/>
            <a:ext cx="4699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2591</TotalTime>
  <Words>50</Words>
  <Application>Microsoft Office PowerPoint</Application>
  <PresentationFormat>On-screen Show (4:3)</PresentationFormat>
  <Paragraphs>8</Paragraphs>
  <Slides>96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96</vt:i4>
      </vt:variant>
    </vt:vector>
  </HeadingPairs>
  <TitlesOfParts>
    <vt:vector size="97" baseType="lpstr">
      <vt:lpstr>Flow</vt:lpstr>
      <vt:lpstr>History of Organization &amp;  Structure From the bouey era to the present  Vernita Josey </vt:lpstr>
      <vt:lpstr>Elizabeth Coles Bouey  Founder and First President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PC-user</dc:creator>
  <cp:lastModifiedBy>PC-user</cp:lastModifiedBy>
  <cp:revision>123</cp:revision>
  <dcterms:created xsi:type="dcterms:W3CDTF">2021-11-02T13:46:55Z</dcterms:created>
  <dcterms:modified xsi:type="dcterms:W3CDTF">2021-11-18T19:32:35Z</dcterms:modified>
</cp:coreProperties>
</file>