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28" r:id="rId1"/>
  </p:sldMasterIdLst>
  <p:sldIdLst>
    <p:sldId id="270" r:id="rId2"/>
    <p:sldId id="260" r:id="rId3"/>
    <p:sldId id="261" r:id="rId4"/>
    <p:sldId id="259" r:id="rId5"/>
    <p:sldId id="268" r:id="rId6"/>
    <p:sldId id="262" r:id="rId7"/>
    <p:sldId id="257" r:id="rId8"/>
    <p:sldId id="263" r:id="rId9"/>
    <p:sldId id="264" r:id="rId10"/>
    <p:sldId id="265" r:id="rId11"/>
    <p:sldId id="269" r:id="rId12"/>
    <p:sldId id="267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7" autoAdjust="0"/>
    <p:restoredTop sz="94660"/>
  </p:normalViewPr>
  <p:slideViewPr>
    <p:cSldViewPr snapToGrid="0">
      <p:cViewPr varScale="1">
        <p:scale>
          <a:sx n="90" d="100"/>
          <a:sy n="90" d="100"/>
        </p:scale>
        <p:origin x="86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72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399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017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25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14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206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504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316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67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38931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99387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363428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4505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65803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57782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429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6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451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  <p:sldLayoutId id="214748384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102765" y="2967335"/>
            <a:ext cx="798648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IN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HAPPY RETIREMENT DAY</a:t>
            </a:r>
          </a:p>
          <a:p>
            <a:pPr algn="ctr"/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252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1" y="245533"/>
            <a:ext cx="6002866" cy="6375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063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61"/>
    </mc:Choice>
    <mc:Fallback>
      <p:transition spd="slow" advTm="516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72362" y="791636"/>
            <a:ext cx="6502402" cy="513926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222" y="110068"/>
            <a:ext cx="5475111" cy="410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3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34"/>
    </mc:Choice>
    <mc:Fallback>
      <p:transition spd="slow" advTm="613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99" y="0"/>
            <a:ext cx="5143499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300" y="0"/>
            <a:ext cx="4953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076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56"/>
    </mc:Choice>
    <mc:Fallback>
      <p:transition spd="slow" advTm="615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459133" cy="402621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467" y="216217"/>
            <a:ext cx="5080000" cy="381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44" y="4106333"/>
            <a:ext cx="3668889" cy="27516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289" y="3310467"/>
            <a:ext cx="4730044" cy="354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907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93"/>
    </mc:Choice>
    <mc:Fallback>
      <p:transition spd="slow" advTm="629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830" y="2052638"/>
            <a:ext cx="2360116" cy="419576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00" y="0"/>
            <a:ext cx="66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87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19"/>
    </mc:Choice>
    <mc:Fallback>
      <p:transition spd="slow" advTm="581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5994400" cy="33953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33" y="110068"/>
            <a:ext cx="8856133" cy="6680199"/>
          </a:xfrm>
        </p:spPr>
      </p:pic>
    </p:spTree>
    <p:extLst>
      <p:ext uri="{BB962C8B-B14F-4D97-AF65-F5344CB8AC3E}">
        <p14:creationId xmlns:p14="http://schemas.microsoft.com/office/powerpoint/2010/main" val="68550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40"/>
    </mc:Choice>
    <mc:Fallback>
      <p:transition spd="slow" advTm="614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1" y="33601"/>
            <a:ext cx="10157356" cy="6756665"/>
          </a:xfrm>
        </p:spPr>
      </p:pic>
    </p:spTree>
    <p:extLst>
      <p:ext uri="{BB962C8B-B14F-4D97-AF65-F5344CB8AC3E}">
        <p14:creationId xmlns:p14="http://schemas.microsoft.com/office/powerpoint/2010/main" val="399884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02"/>
    </mc:Choice>
    <mc:Fallback>
      <p:transition spd="slow" advTm="680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44" y="130704"/>
            <a:ext cx="3546871" cy="628508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602" y="130705"/>
            <a:ext cx="4275865" cy="62850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067" y="130704"/>
            <a:ext cx="3632199" cy="628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212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47"/>
    </mc:Choice>
    <mc:Fallback>
      <p:transition spd="slow" advTm="6447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87" y="203199"/>
            <a:ext cx="10013046" cy="6468533"/>
          </a:xfrm>
        </p:spPr>
      </p:pic>
    </p:spTree>
    <p:extLst>
      <p:ext uri="{BB962C8B-B14F-4D97-AF65-F5344CB8AC3E}">
        <p14:creationId xmlns:p14="http://schemas.microsoft.com/office/powerpoint/2010/main" val="56452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45"/>
    </mc:Choice>
    <mc:Fallback>
      <p:transition spd="slow" advTm="674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412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2" y="452718"/>
            <a:ext cx="352956" cy="182282"/>
          </a:xfrm>
        </p:spPr>
        <p:txBody>
          <a:bodyPr/>
          <a:lstStyle/>
          <a:p>
            <a:r>
              <a:rPr lang="en-IN" dirty="0" smtClean="0"/>
              <a:t/>
            </a:r>
            <a:br>
              <a:rPr lang="en-IN" dirty="0" smtClean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2" y="206904"/>
            <a:ext cx="4078288" cy="636884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253" y="206904"/>
            <a:ext cx="4180947" cy="6295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72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38"/>
    </mc:Choice>
    <mc:Fallback>
      <p:transition spd="slow" advTm="553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H="1" flipV="1">
            <a:off x="584200" y="321733"/>
            <a:ext cx="61911" cy="13098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5400" dirty="0" smtClean="0">
                <a:latin typeface="Berlin Sans FB Demi" panose="020E0802020502020306" pitchFamily="34" charset="0"/>
              </a:rPr>
              <a:t>THANKYOU FOR MAKING OUR DAY MORE SPECIAL BY YOUR PRESENCE AND WISHES.</a:t>
            </a:r>
            <a:endParaRPr lang="en-US" sz="5400" dirty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376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61"/>
    </mc:Choice>
    <mc:Fallback>
      <p:transition spd="slow" advTm="7461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39</TotalTime>
  <Words>17</Words>
  <Application>Microsoft Office PowerPoint</Application>
  <PresentationFormat>Widescreen</PresentationFormat>
  <Paragraphs>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Berlin Sans FB Demi</vt:lpstr>
      <vt:lpstr>Century Gothic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Vinny</dc:creator>
  <cp:lastModifiedBy>Vinny</cp:lastModifiedBy>
  <cp:revision>6</cp:revision>
  <dcterms:created xsi:type="dcterms:W3CDTF">2022-02-06T02:53:57Z</dcterms:created>
  <dcterms:modified xsi:type="dcterms:W3CDTF">2022-02-06T03:33:43Z</dcterms:modified>
</cp:coreProperties>
</file>