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5.xml" ContentType="application/vnd.openxmlformats-officedocument.them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8.xml" ContentType="application/vnd.openxmlformats-officedocument.theme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9.xml" ContentType="application/vnd.openxmlformats-officedocument.theme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0.xml" ContentType="application/vnd.openxmlformats-officedocument.theme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1.xml" ContentType="application/vnd.openxmlformats-officedocument.theme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heme/theme12.xml" ContentType="application/vnd.openxmlformats-officedocument.theme+xml"/>
  <Override PartName="/ppt/theme/theme13.xml" ContentType="application/vnd.openxmlformats-officedocument.theme+xml"/>
  <Override PartName="/ppt/tags/tag222.xml" ContentType="application/vnd.openxmlformats-officedocument.presentationml.tags+xml"/>
  <Override PartName="/ppt/notesSlides/notesSlide1.xml" ContentType="application/vnd.openxmlformats-officedocument.presentationml.notesSlide+xml"/>
  <Override PartName="/ppt/tags/tag22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bookmarkIdSeed="2">
  <p:sldMasterIdLst>
    <p:sldMasterId id="2147483803" r:id="rId1"/>
    <p:sldMasterId id="2147483807" r:id="rId2"/>
    <p:sldMasterId id="2147483840" r:id="rId3"/>
    <p:sldMasterId id="2147483940" r:id="rId4"/>
    <p:sldMasterId id="2147483945" r:id="rId5"/>
    <p:sldMasterId id="2147484028" r:id="rId6"/>
    <p:sldMasterId id="2147484032" r:id="rId7"/>
    <p:sldMasterId id="2147484062" r:id="rId8"/>
    <p:sldMasterId id="2147484066" r:id="rId9"/>
    <p:sldMasterId id="2147484070" r:id="rId10"/>
    <p:sldMasterId id="2147484174" r:id="rId11"/>
  </p:sldMasterIdLst>
  <p:notesMasterIdLst>
    <p:notesMasterId r:id="rId14"/>
  </p:notesMasterIdLst>
  <p:handoutMasterIdLst>
    <p:handoutMasterId r:id="rId15"/>
  </p:handoutMasterIdLst>
  <p:sldIdLst>
    <p:sldId id="2142532557" r:id="rId12"/>
    <p:sldId id="2142532558" r:id="rId13"/>
  </p:sldIdLst>
  <p:sldSz cx="12192000" cy="6858000"/>
  <p:notesSz cx="9926638" cy="6797675"/>
  <p:custDataLst>
    <p:tags r:id="rId16"/>
  </p:custData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Szerző" initials="S" lastIdx="2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C349"/>
    <a:srgbClr val="0D643D"/>
    <a:srgbClr val="5DC649"/>
    <a:srgbClr val="60BB46"/>
    <a:srgbClr val="FFFFFF"/>
    <a:srgbClr val="DBF2D6"/>
    <a:srgbClr val="181818"/>
    <a:srgbClr val="D2DCD9"/>
    <a:srgbClr val="F7A709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Közepesen sötét stílus 2 – 4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15" autoAdjust="0"/>
    <p:restoredTop sz="93792" autoAdjust="0"/>
  </p:normalViewPr>
  <p:slideViewPr>
    <p:cSldViewPr>
      <p:cViewPr varScale="1">
        <p:scale>
          <a:sx n="62" d="100"/>
          <a:sy n="62" d="100"/>
        </p:scale>
        <p:origin x="792" y="5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7560"/>
    </p:cViewPr>
  </p:sorterViewPr>
  <p:notesViewPr>
    <p:cSldViewPr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900B2-CC85-4D8B-80C7-7869F6FFAC2A}" type="datetime1">
              <a:rPr lang="hu-HU" smtClean="0"/>
              <a:t>2022. 05. 04.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9B7E1-C5E0-4FFF-A255-5D4DD439BB2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47958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15CE9-B31E-4177-BFBE-9B1D2C040195}" type="datetime1">
              <a:rPr lang="hu-HU" smtClean="0"/>
              <a:t>2022. 05. 04.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91F048-DD6C-4A62-BB3D-20694838303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045169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b="1" dirty="0"/>
              <a:t>Petrilla Ádám 10 percben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01921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39004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40.xml"/><Relationship Id="rId7" Type="http://schemas.openxmlformats.org/officeDocument/2006/relationships/image" Target="../media/image10.jpg"/><Relationship Id="rId2" Type="http://schemas.openxmlformats.org/officeDocument/2006/relationships/tags" Target="../tags/tag39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6.bin"/><Relationship Id="rId4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7.bin"/><Relationship Id="rId4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8.bin"/><Relationship Id="rId4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9.bin"/><Relationship Id="rId4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4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1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2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66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3.bin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84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15.bin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8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16.bin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86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7.bin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05.xml"/><Relationship Id="rId7" Type="http://schemas.openxmlformats.org/officeDocument/2006/relationships/image" Target="../media/image5.png"/><Relationship Id="rId2" Type="http://schemas.openxmlformats.org/officeDocument/2006/relationships/tags" Target="../tags/tag104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9.bin"/><Relationship Id="rId4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106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20.bin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21.bin"/><Relationship Id="rId4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127.xml"/><Relationship Id="rId7" Type="http://schemas.openxmlformats.org/officeDocument/2006/relationships/image" Target="../media/image5.png"/><Relationship Id="rId2" Type="http://schemas.openxmlformats.org/officeDocument/2006/relationships/tags" Target="../tags/tag126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3.bin"/><Relationship Id="rId4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128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24.bin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25.bin"/><Relationship Id="rId4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149.xml"/><Relationship Id="rId7" Type="http://schemas.openxmlformats.org/officeDocument/2006/relationships/image" Target="../media/image5.png"/><Relationship Id="rId2" Type="http://schemas.openxmlformats.org/officeDocument/2006/relationships/tags" Target="../tags/tag148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27.bin"/><Relationship Id="rId4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2" Type="http://schemas.openxmlformats.org/officeDocument/2006/relationships/tags" Target="../tags/tag150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28.bin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152.xml"/><Relationship Id="rId2" Type="http://schemas.openxmlformats.org/officeDocument/2006/relationships/tags" Target="../tags/tag151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29.bin"/><Relationship Id="rId4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170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oleObject" Target="../embeddings/oleObject31.bin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171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32.bin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172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33.bin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91.xml"/><Relationship Id="rId7" Type="http://schemas.openxmlformats.org/officeDocument/2006/relationships/image" Target="../media/image5.png"/><Relationship Id="rId2" Type="http://schemas.openxmlformats.org/officeDocument/2006/relationships/tags" Target="../tags/tag190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5.bin"/><Relationship Id="rId4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9.xml"/><Relationship Id="rId2" Type="http://schemas.openxmlformats.org/officeDocument/2006/relationships/tags" Target="../tags/tag192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36.bin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94.xml"/><Relationship Id="rId2" Type="http://schemas.openxmlformats.org/officeDocument/2006/relationships/tags" Target="../tags/tag193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37.bin"/><Relationship Id="rId4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213.xml"/><Relationship Id="rId7" Type="http://schemas.openxmlformats.org/officeDocument/2006/relationships/image" Target="../media/image5.png"/><Relationship Id="rId2" Type="http://schemas.openxmlformats.org/officeDocument/2006/relationships/tags" Target="../tags/tag212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39.bin"/><Relationship Id="rId4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0.xml"/><Relationship Id="rId2" Type="http://schemas.openxmlformats.org/officeDocument/2006/relationships/tags" Target="../tags/tag214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40.bin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216.xml"/><Relationship Id="rId2" Type="http://schemas.openxmlformats.org/officeDocument/2006/relationships/tags" Target="../tags/tag215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41.bin"/><Relationship Id="rId4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0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Relationship Id="rId4" Type="http://schemas.openxmlformats.org/officeDocument/2006/relationships/image" Target="../media/image15.emf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1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7" Type="http://schemas.openxmlformats.org/officeDocument/2006/relationships/image" Target="../media/image15.emf"/><Relationship Id="rId2" Type="http://schemas.openxmlformats.org/officeDocument/2006/relationships/tags" Target="../tags/tag218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4.emf"/><Relationship Id="rId5" Type="http://schemas.openxmlformats.org/officeDocument/2006/relationships/image" Target="../media/image18.emf"/><Relationship Id="rId4" Type="http://schemas.openxmlformats.org/officeDocument/2006/relationships/oleObject" Target="../embeddings/oleObject43.bin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Master" Target="../slideMasters/slideMaster1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219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44.bin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7" Type="http://schemas.openxmlformats.org/officeDocument/2006/relationships/image" Target="../media/image15.emf"/><Relationship Id="rId2" Type="http://schemas.openxmlformats.org/officeDocument/2006/relationships/tags" Target="../tags/tag220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4.emf"/><Relationship Id="rId5" Type="http://schemas.openxmlformats.org/officeDocument/2006/relationships/image" Target="../media/image18.emf"/><Relationship Id="rId4" Type="http://schemas.openxmlformats.org/officeDocument/2006/relationships/oleObject" Target="../embeddings/oleObject45.bin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1.xml"/><Relationship Id="rId2" Type="http://schemas.openxmlformats.org/officeDocument/2006/relationships/tags" Target="../tags/tag221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19.emf"/><Relationship Id="rId4" Type="http://schemas.openxmlformats.org/officeDocument/2006/relationships/oleObject" Target="../embeddings/oleObject46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0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3248712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469474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8" name="think-cell Slide" r:id="rId4" imgW="449" imgH="450" progId="TCLayout.ActiveDocument.1">
                  <p:embed/>
                </p:oleObj>
              </mc:Choice>
              <mc:Fallback>
                <p:oleObj name="think-cell Slide" r:id="rId4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8921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4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96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4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724F08C2-E4D6-45E7-A43D-06CE103C0CF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0"/>
            <a:ext cx="161977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319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5C3BE51-B618-4CBF-9D8B-B4A292FC36CF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ltGray">
          <a:xfrm>
            <a:off x="1" y="-304"/>
            <a:ext cx="12192000" cy="68586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0FDC95-8ED3-4E2E-B4E6-998929FB1649}"/>
              </a:ext>
            </a:extLst>
          </p:cNvPr>
          <p:cNvPicPr>
            <a:picLocks/>
          </p:cNvPicPr>
          <p:nvPr userDrawn="1"/>
        </p:nvPicPr>
        <p:blipFill>
          <a:blip r:embed="rId8"/>
          <a:stretch>
            <a:fillRect/>
          </a:stretch>
        </p:blipFill>
        <p:spPr bwMode="white">
          <a:xfrm>
            <a:off x="-451" y="0"/>
            <a:ext cx="12192000" cy="6858608"/>
          </a:xfrm>
          <a:prstGeom prst="rect">
            <a:avLst/>
          </a:prstGeom>
        </p:spPr>
      </p:pic>
      <p:sp>
        <p:nvSpPr>
          <p:cNvPr id="15" name="TitleRectangle">
            <a:extLst>
              <a:ext uri="{FF2B5EF4-FFF2-40B4-BE49-F238E27FC236}">
                <a16:creationId xmlns:a16="http://schemas.microsoft.com/office/drawing/2014/main" id="{C81E5959-0D01-4D09-AFC8-6B3657463EE5}"/>
              </a:ext>
            </a:extLst>
          </p:cNvPr>
          <p:cNvSpPr>
            <a:spLocks/>
          </p:cNvSpPr>
          <p:nvPr/>
        </p:nvSpPr>
        <p:spPr bwMode="white">
          <a:xfrm>
            <a:off x="451" y="3589263"/>
            <a:ext cx="7688916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/>
            <a:endParaRPr lang="en-US" sz="2175" baseline="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274049" y="57821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="1" baseline="0" dirty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274050" y="769604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04.10.2019 16:55 W. Europe Standard Time</a:t>
            </a:r>
            <a:endParaRPr lang="en-US" sz="1089" baseline="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274049" y="960997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 dirty="0">
                <a:solidFill>
                  <a:srgbClr val="FFFFFF"/>
                </a:solidFill>
                <a:latin typeface="+mn-lt"/>
              </a:rPr>
              <a:t>Printed</a:t>
            </a: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 bwMode="auto">
          <a:xfrm>
            <a:off x="274049" y="3884396"/>
            <a:ext cx="7254637" cy="492443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lang="x-none" sz="3199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74049" y="4846129"/>
            <a:ext cx="7254637" cy="246221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defRPr lang="x-none" sz="1600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2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en-US" sz="1089" baseline="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auto">
          <a:xfrm>
            <a:off x="274049" y="5561638"/>
            <a:ext cx="725463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no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400" baseline="0" dirty="0">
                <a:solidFill>
                  <a:schemeClr val="bg1"/>
                </a:solidFill>
                <a:latin typeface="+mn-lt"/>
              </a:rPr>
              <a:t>Document type | Date</a:t>
            </a:r>
          </a:p>
        </p:txBody>
      </p:sp>
    </p:spTree>
    <p:extLst>
      <p:ext uri="{BB962C8B-B14F-4D97-AF65-F5344CB8AC3E}">
        <p14:creationId xmlns:p14="http://schemas.microsoft.com/office/powerpoint/2010/main" val="425816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4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20" name="think-cell Slide" r:id="rId5" imgW="386" imgH="386" progId="TCLayout.ActiveDocument.1">
                  <p:embed/>
                </p:oleObj>
              </mc:Choice>
              <mc:Fallback>
                <p:oleObj name="think-cell Slide" r:id="rId5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4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EEE9A39E-22ED-481E-8248-5F22020C9DF7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1" y="0"/>
            <a:ext cx="161977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199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80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7730" eaLnBrk="1"/>
            <a:endParaRPr lang="en-US" sz="1089" baseline="0" dirty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7" name="Title Placeholder 2">
            <a:extLst>
              <a:ext uri="{FF2B5EF4-FFF2-40B4-BE49-F238E27FC236}">
                <a16:creationId xmlns:a16="http://schemas.microsoft.com/office/drawing/2014/main" id="{3E3B1B8A-A303-4396-A2F2-1C711B09FA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34696" y="234866"/>
            <a:ext cx="1100788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919615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489">
          <p15:clr>
            <a:srgbClr val="F26B43"/>
          </p15:clr>
        </p15:guide>
        <p15:guide id="2" pos="101">
          <p15:clr>
            <a:srgbClr val="F26B43"/>
          </p15:clr>
        </p15:guide>
        <p15:guide id="3" orient="horz" pos="583">
          <p15:clr>
            <a:srgbClr val="F26B43"/>
          </p15:clr>
        </p15:guide>
        <p15:guide id="4" orient="horz" pos="3990">
          <p15:clr>
            <a:srgbClr val="F26B43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 hidden="1">
            <a:extLst>
              <a:ext uri="{FF2B5EF4-FFF2-40B4-BE49-F238E27FC236}">
                <a16:creationId xmlns:a16="http://schemas.microsoft.com/office/drawing/2014/main" id="{93A71D23-E895-4FEC-B459-033806D4EF6E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620" y="1620"/>
          <a:ext cx="1620" cy="1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544" name="think-cell Slide" r:id="rId5" imgW="451" imgH="450" progId="TCLayout.ActiveDocument.1">
                  <p:embed/>
                </p:oleObj>
              </mc:Choice>
              <mc:Fallback>
                <p:oleObj name="think-cell Slide" r:id="rId5" imgW="451" imgH="450" progId="TCLayout.ActiveDocument.1">
                  <p:embed/>
                  <p:pic>
                    <p:nvPicPr>
                      <p:cNvPr id="5" name="Object 4" hidden="1">
                        <a:extLst>
                          <a:ext uri="{FF2B5EF4-FFF2-40B4-BE49-F238E27FC236}">
                            <a16:creationId xmlns:a16="http://schemas.microsoft.com/office/drawing/2014/main" id="{93A71D23-E895-4FEC-B459-033806D4EF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0" y="1620"/>
                        <a:ext cx="1620" cy="16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C82A454-08A5-4781-BF22-42D3ADF5F001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1" y="0"/>
            <a:ext cx="161977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199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A5C39B-5B6A-4CA9-9C90-826EE43BC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046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ner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22" y="1625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8" name="think-cell Slide" r:id="rId5" imgW="383" imgH="384" progId="TCLayout.ActiveDocument.1">
                  <p:embed/>
                </p:oleObj>
              </mc:Choice>
              <mc:Fallback>
                <p:oleObj name="think-cell Slide" r:id="rId5" imgW="383" imgH="384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2" y="1625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EEB82382-7E39-4910-AE1C-8D07A624865A}"/>
              </a:ext>
            </a:extLst>
          </p:cNvPr>
          <p:cNvSpPr/>
          <p:nvPr userDrawn="1">
            <p:custDataLst>
              <p:tags r:id="rId3"/>
            </p:custDataLst>
          </p:nvPr>
        </p:nvSpPr>
        <p:spPr>
          <a:xfrm>
            <a:off x="1" y="0"/>
            <a:ext cx="161977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199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" name="Freeform 227"/>
          <p:cNvSpPr>
            <a:spLocks/>
          </p:cNvSpPr>
          <p:nvPr/>
        </p:nvSpPr>
        <p:spPr bwMode="auto">
          <a:xfrm>
            <a:off x="9226204" y="1723413"/>
            <a:ext cx="2965797" cy="5134591"/>
          </a:xfrm>
          <a:custGeom>
            <a:avLst/>
            <a:gdLst>
              <a:gd name="T0" fmla="*/ 1831 w 1831"/>
              <a:gd name="T1" fmla="*/ 3170 h 3170"/>
              <a:gd name="T2" fmla="*/ 1831 w 1831"/>
              <a:gd name="T3" fmla="*/ 0 h 3170"/>
              <a:gd name="T4" fmla="*/ 0 w 1831"/>
              <a:gd name="T5" fmla="*/ 3170 h 3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31" h="3170">
                <a:moveTo>
                  <a:pt x="1831" y="3170"/>
                </a:moveTo>
                <a:lnTo>
                  <a:pt x="1831" y="0"/>
                </a:lnTo>
                <a:lnTo>
                  <a:pt x="0" y="317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9952" tIns="34975" rIns="69952" bIns="34975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en-US" sz="1224" dirty="0">
              <a:solidFill>
                <a:srgbClr val="3E3D40"/>
              </a:solidFill>
            </a:endParaRPr>
          </a:p>
        </p:txBody>
      </p:sp>
      <p:sp>
        <p:nvSpPr>
          <p:cNvPr id="11" name="doc id" hidden="1"/>
          <p:cNvSpPr txBox="1">
            <a:spLocks noChangeArrowheads="1"/>
          </p:cNvSpPr>
          <p:nvPr/>
        </p:nvSpPr>
        <p:spPr bwMode="auto">
          <a:xfrm>
            <a:off x="11473502" y="37258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r>
              <a:rPr lang="en-US" sz="816" dirty="0">
                <a:solidFill>
                  <a:schemeClr val="bg1"/>
                </a:solidFill>
                <a:latin typeface="+mn-lt"/>
              </a:rPr>
              <a:t>ESC-AAA123-20170802-</a:t>
            </a:r>
          </a:p>
        </p:txBody>
      </p:sp>
      <p:sp>
        <p:nvSpPr>
          <p:cNvPr id="13" name="Title Placeholder 2">
            <a:extLst>
              <a:ext uri="{FF2B5EF4-FFF2-40B4-BE49-F238E27FC236}">
                <a16:creationId xmlns:a16="http://schemas.microsoft.com/office/drawing/2014/main" id="{0A26885B-1C31-4B9B-A95E-F68FF07255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34696" y="234866"/>
            <a:ext cx="1100788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9696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16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>
              <a:solidFill>
                <a:srgbClr val="000000"/>
              </a:solidFill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sz="1089" b="1">
                <a:solidFill>
                  <a:srgbClr val="FFFFFF"/>
                </a:solidFill>
                <a:latin typeface="Arial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>
                <a:solidFill>
                  <a:srgbClr val="FFFFFF"/>
                </a:solidFill>
                <a:latin typeface="Arial"/>
              </a:rPr>
              <a:t>Last Modified 9/12/2018 5:00 PM Central Europe Standard Time</a:t>
            </a: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>
                <a:solidFill>
                  <a:srgbClr val="FFFFFF"/>
                </a:solidFill>
                <a:latin typeface="Arial"/>
              </a:rPr>
              <a:t>Printed 9/12/2018 1:01 PM Central Europe Standard Time</a:t>
            </a: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sz="1905">
                <a:solidFill>
                  <a:srgbClr val="808080"/>
                </a:solidFill>
                <a:latin typeface="Arial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>
                <a:solidFill>
                  <a:srgbClr val="FFFFFF"/>
                </a:solidFill>
              </a:rPr>
              <a:t>CONFIDENTIAL AND PROPRIETARY</a:t>
            </a:r>
          </a:p>
          <a:p>
            <a:pPr defTabSz="1094990" eaLnBrk="0" hangingPunct="0"/>
            <a:r>
              <a:rPr lang="x-none" sz="1089">
                <a:solidFill>
                  <a:srgbClr val="FFFFFF"/>
                </a:solidFill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2061417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40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sz="1089" smtClean="0">
                <a:solidFill>
                  <a:srgbClr val="808080"/>
                </a:solidFill>
              </a:rPr>
              <a:pPr/>
              <a:t>‹#›</a:t>
            </a:fld>
            <a:endParaRPr sz="1089">
              <a:solidFill>
                <a:srgbClr val="808080"/>
              </a:solidFill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6802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4" name="think-cell Slide" r:id="rId4" imgW="449" imgH="450" progId="TCLayout.ActiveDocument.1">
                  <p:embed/>
                </p:oleObj>
              </mc:Choice>
              <mc:Fallback>
                <p:oleObj name="think-cell Slide" r:id="rId4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sz="1089" smtClean="0">
                <a:solidFill>
                  <a:srgbClr val="808080"/>
                </a:solidFill>
              </a:rPr>
              <a:pPr/>
              <a:t>‹#›</a:t>
            </a:fld>
            <a:endParaRPr sz="1089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605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általános szöveges 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6"/>
          <p:cNvSpPr>
            <a:spLocks noGrp="1"/>
          </p:cNvSpPr>
          <p:nvPr>
            <p:ph type="title"/>
          </p:nvPr>
        </p:nvSpPr>
        <p:spPr>
          <a:xfrm>
            <a:off x="644083" y="564850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5000" b="0" i="0">
                <a:solidFill>
                  <a:srgbClr val="59B951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037751-4367-E241-BC81-E83554F5F2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669FE-5570-A643-B22B-325A927E55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F8FE7-80B7-954C-8542-6D93C9AEA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4693" y="1773239"/>
            <a:ext cx="10710477" cy="4402137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rgbClr val="006C3F"/>
                </a:solidFill>
                <a:latin typeface="Squad" pitchFamily="2" charset="0"/>
              </a:defRPr>
            </a:lvl1pPr>
            <a:lvl2pPr>
              <a:defRPr sz="2400" b="0" i="0">
                <a:solidFill>
                  <a:srgbClr val="006C3F"/>
                </a:solidFill>
                <a:latin typeface="Squad Light" pitchFamily="2" charset="0"/>
              </a:defRPr>
            </a:lvl2pPr>
            <a:lvl3pPr>
              <a:defRPr sz="2000" b="0" i="0">
                <a:solidFill>
                  <a:srgbClr val="006C3F"/>
                </a:solidFill>
                <a:latin typeface="Squad Light" pitchFamily="2" charset="0"/>
              </a:defRPr>
            </a:lvl3pPr>
            <a:lvl4pPr>
              <a:defRPr sz="1600" b="0" i="0">
                <a:solidFill>
                  <a:srgbClr val="006C3F"/>
                </a:solidFill>
                <a:latin typeface="Squad Light" pitchFamily="2" charset="0"/>
              </a:defRPr>
            </a:lvl4pPr>
            <a:lvl5pPr>
              <a:defRPr sz="1400" b="0" i="0">
                <a:solidFill>
                  <a:srgbClr val="006C3F"/>
                </a:solidFill>
                <a:latin typeface="Squad Light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90470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08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>
              <a:solidFill>
                <a:srgbClr val="000000"/>
              </a:solidFill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sz="1089" b="1">
                <a:solidFill>
                  <a:srgbClr val="FFFFFF"/>
                </a:solidFill>
                <a:latin typeface="Arial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>
                <a:solidFill>
                  <a:srgbClr val="FFFFFF"/>
                </a:solidFill>
                <a:latin typeface="Arial"/>
              </a:rPr>
              <a:t>Last Modified 9/12/2018 5:00 PM Central Europe Standard Time</a:t>
            </a: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>
                <a:solidFill>
                  <a:srgbClr val="FFFFFF"/>
                </a:solidFill>
                <a:latin typeface="Arial"/>
              </a:rPr>
              <a:t>Printed 9/12/2018 1:01 PM Central Europe Standard Time</a:t>
            </a: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sz="1089">
              <a:solidFill>
                <a:srgbClr val="FFFFFF"/>
              </a:solidFill>
              <a:latin typeface="Arial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sz="1905">
                <a:solidFill>
                  <a:srgbClr val="808080"/>
                </a:solidFill>
                <a:latin typeface="Arial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>
                <a:solidFill>
                  <a:srgbClr val="FFFFFF"/>
                </a:solidFill>
              </a:rPr>
              <a:t>CONFIDENTIAL AND PROPRIETARY</a:t>
            </a:r>
          </a:p>
          <a:p>
            <a:pPr defTabSz="1094990" eaLnBrk="0" hangingPunct="0"/>
            <a:r>
              <a:rPr lang="x-none" sz="1089">
                <a:solidFill>
                  <a:srgbClr val="FFFFFF"/>
                </a:solidFill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594061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32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sz="1089" smtClean="0">
                <a:solidFill>
                  <a:srgbClr val="808080"/>
                </a:solidFill>
              </a:rPr>
              <a:pPr/>
              <a:t>‹#›</a:t>
            </a:fld>
            <a:endParaRPr sz="1089">
              <a:solidFill>
                <a:srgbClr val="808080"/>
              </a:solidFill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115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56" name="think-cell Slide" r:id="rId4" imgW="449" imgH="450" progId="TCLayout.ActiveDocument.1">
                  <p:embed/>
                </p:oleObj>
              </mc:Choice>
              <mc:Fallback>
                <p:oleObj name="think-cell Slide" r:id="rId4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sz="1089" smtClean="0">
                <a:solidFill>
                  <a:srgbClr val="808080"/>
                </a:solidFill>
              </a:rPr>
              <a:pPr/>
              <a:t>‹#›</a:t>
            </a:fld>
            <a:endParaRPr sz="1089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862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244160376"/>
              </p:ext>
            </p:ext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4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églalap 7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4354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42827501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8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46194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45466595"/>
              </p:ext>
            </p:ext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952" name="think-cell Slide" r:id="rId5" imgW="449" imgH="450" progId="TCLayout.ActiveDocument.1">
                  <p:embed/>
                </p:oleObj>
              </mc:Choice>
              <mc:Fallback>
                <p:oleObj name="think-cell Slide" r:id="rId5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églalap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44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8035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321715646"/>
              </p:ext>
            </p:ext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336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églalap 7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4354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12364925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60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259580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29275677"/>
              </p:ext>
            </p:ext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4" name="think-cell Slide" r:id="rId5" imgW="449" imgH="450" progId="TCLayout.ActiveDocument.1">
                  <p:embed/>
                </p:oleObj>
              </mc:Choice>
              <mc:Fallback>
                <p:oleObj name="think-cell Slide" r:id="rId5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églalap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44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86910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87153961"/>
              </p:ext>
            </p:ext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32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églalap 7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4354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7467265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456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0981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044888489"/>
              </p:ext>
            </p:ext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480" name="think-cell Slide" r:id="rId5" imgW="449" imgH="450" progId="TCLayout.ActiveDocument.1">
                  <p:embed/>
                </p:oleObj>
              </mc:Choice>
              <mc:Fallback>
                <p:oleObj name="think-cell Slide" r:id="rId5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églalap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44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0379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4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5335053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48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17608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672" name="think-cell Slide" r:id="rId4" imgW="449" imgH="450" progId="TCLayout.ActiveDocument.1">
                  <p:embed/>
                </p:oleObj>
              </mc:Choice>
              <mc:Fallback>
                <p:oleObj name="think-cell Slide" r:id="rId4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75414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070995645"/>
              </p:ext>
            </p:ext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94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églalap 7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4354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28868458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18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04454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90266077"/>
              </p:ext>
            </p:ext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242" name="think-cell Slide" r:id="rId5" imgW="449" imgH="450" progId="TCLayout.ActiveDocument.1">
                  <p:embed/>
                </p:oleObj>
              </mc:Choice>
              <mc:Fallback>
                <p:oleObj name="think-cell Slide" r:id="rId5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églalap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44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85809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563126127"/>
              </p:ext>
            </p:ext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97" name="think-cell Slide" r:id="rId5" imgW="270" imgH="270" progId="TCLayout.ActiveDocument.1">
                  <p:embed/>
                </p:oleObj>
              </mc:Choice>
              <mc:Fallback>
                <p:oleObj name="think-cell Slide" r:id="rId5" imgW="270" imgH="270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églalap 7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4354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33A3095-0A7B-4939-AFA4-486A362CC7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7969" cy="6854647"/>
          </a:xfrm>
          <a:prstGeom prst="rect">
            <a:avLst/>
          </a:prstGeom>
        </p:spPr>
      </p:pic>
      <p:sp>
        <p:nvSpPr>
          <p:cNvPr id="2" name="TitleRectangle"/>
          <p:cNvSpPr>
            <a:spLocks/>
          </p:cNvSpPr>
          <p:nvPr/>
        </p:nvSpPr>
        <p:spPr bwMode="white">
          <a:xfrm>
            <a:off x="4320" y="3597038"/>
            <a:ext cx="9356199" cy="2346150"/>
          </a:xfrm>
          <a:prstGeom prst="rect">
            <a:avLst/>
          </a:prstGeom>
          <a:solidFill>
            <a:schemeClr val="accent2">
              <a:alpha val="7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Working Draft Text" hidden="1"/>
          <p:cNvSpPr txBox="1">
            <a:spLocks noChangeArrowheads="1"/>
          </p:cNvSpPr>
          <p:nvPr/>
        </p:nvSpPr>
        <p:spPr bwMode="black">
          <a:xfrm>
            <a:off x="8153071" y="6415249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089" b="1" baseline="0">
                <a:solidFill>
                  <a:srgbClr val="FFFFFF"/>
                </a:solidFill>
                <a:latin typeface="+mn-lt"/>
              </a:rPr>
              <a:t>WORKING DRAFT</a:t>
            </a: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black">
          <a:xfrm>
            <a:off x="8153070" y="6540861"/>
            <a:ext cx="4038929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Last Modified 9/12/2018 5:00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black">
          <a:xfrm>
            <a:off x="8153071" y="6666472"/>
            <a:ext cx="379578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1089" baseline="0">
                <a:solidFill>
                  <a:srgbClr val="FFFFFF"/>
                </a:solidFill>
                <a:latin typeface="+mn-lt"/>
              </a:rPr>
              <a:t>Printed 9/12/2018 1:01 PM Central Europe Standard Time</a:t>
            </a: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3314" name="Title"/>
          <p:cNvSpPr>
            <a:spLocks noGrp="1" noChangeArrowheads="1"/>
          </p:cNvSpPr>
          <p:nvPr>
            <p:ph type="ctrTitle"/>
          </p:nvPr>
        </p:nvSpPr>
        <p:spPr>
          <a:xfrm>
            <a:off x="274049" y="4004636"/>
            <a:ext cx="8478152" cy="669993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lang="x-none" sz="4354" b="0" baseline="0">
                <a:solidFill>
                  <a:schemeClr val="bg1"/>
                </a:solidFill>
                <a:latin typeface="+mj-lt"/>
                <a:ea typeface="+mj-ea"/>
              </a:defRPr>
            </a:lvl1pPr>
          </a:lstStyle>
          <a:p>
            <a:pPr lvl="0" latinLnBrk="0"/>
            <a:r>
              <a:rPr lang="en-US" noProof="0"/>
              <a:t>Click to edit Master title style</a:t>
            </a:r>
            <a:endParaRPr lang="x-none" noProof="0"/>
          </a:p>
        </p:txBody>
      </p:sp>
      <p:sp>
        <p:nvSpPr>
          <p:cNvPr id="13315" name="Subtitle"/>
          <p:cNvSpPr>
            <a:spLocks noGrp="1" noChangeArrowheads="1"/>
          </p:cNvSpPr>
          <p:nvPr>
            <p:ph type="subTitle" idx="1"/>
          </p:nvPr>
        </p:nvSpPr>
        <p:spPr>
          <a:xfrm>
            <a:off x="274049" y="5015749"/>
            <a:ext cx="8478152" cy="293159"/>
          </a:xfrm>
          <a:prstGeom prst="rect">
            <a:avLst/>
          </a:prstGeom>
        </p:spPr>
        <p:txBody>
          <a:bodyPr wrap="square">
            <a:spAutoFit/>
          </a:bodyPr>
          <a:lstStyle>
            <a:lvl1pPr>
              <a:defRPr lang="x-none" sz="1905" cap="all" baseline="0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 lvl="0" latinLnBrk="0"/>
            <a:r>
              <a:rPr lang="en-US" noProof="0"/>
              <a:t>Click to edit Master subtitle style</a:t>
            </a:r>
            <a:endParaRPr lang="x-none" noProof="0"/>
          </a:p>
        </p:txBody>
      </p:sp>
      <p:sp>
        <p:nvSpPr>
          <p:cNvPr id="5" name="doc id" hidden="1"/>
          <p:cNvSpPr txBox="1">
            <a:spLocks noChangeArrowheads="1"/>
          </p:cNvSpPr>
          <p:nvPr/>
        </p:nvSpPr>
        <p:spPr bwMode="white">
          <a:xfrm>
            <a:off x="11487911" y="37256"/>
            <a:ext cx="40172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 lang="x-none"/>
            </a:pPr>
            <a:endParaRPr lang="x-none" sz="1089" baseline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57" name="Document type" hidden="1"/>
          <p:cNvSpPr txBox="1">
            <a:spLocks noChangeArrowheads="1"/>
          </p:cNvSpPr>
          <p:nvPr/>
        </p:nvSpPr>
        <p:spPr bwMode="gray">
          <a:xfrm>
            <a:off x="3085967" y="3575689"/>
            <a:ext cx="8478152" cy="29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x-none" sz="1905" baseline="0">
                <a:solidFill>
                  <a:schemeClr val="accent6"/>
                </a:solidFill>
                <a:latin typeface="+mn-lt"/>
              </a:rPr>
              <a:t>Document type | Date</a:t>
            </a:r>
          </a:p>
        </p:txBody>
      </p:sp>
      <p:sp>
        <p:nvSpPr>
          <p:cNvPr id="26" name="Disclaimer-English (United States)" hidden="1"/>
          <p:cNvSpPr>
            <a:spLocks noChangeArrowheads="1"/>
          </p:cNvSpPr>
          <p:nvPr/>
        </p:nvSpPr>
        <p:spPr bwMode="black">
          <a:xfrm>
            <a:off x="3085968" y="6279041"/>
            <a:ext cx="4822214" cy="51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CONFIDENTIAL AND PROPRIETARY</a:t>
            </a:r>
          </a:p>
          <a:p>
            <a:pPr defTabSz="1094990" eaLnBrk="0" hangingPunct="0"/>
            <a:r>
              <a:rPr lang="x-none" sz="1089" baseline="0">
                <a:solidFill>
                  <a:srgbClr val="FFFFFF"/>
                </a:solidFill>
                <a:latin typeface="+mn-lt"/>
              </a:rPr>
              <a:t>Any use of this material without specific permission of McKinsey &amp; Company is strictly prohibited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C6BB63A-63DA-4EAA-A2CA-A07A52F793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73742" y="5561639"/>
            <a:ext cx="8477870" cy="219820"/>
          </a:xfrm>
        </p:spPr>
        <p:txBody>
          <a:bodyPr/>
          <a:lstStyle>
            <a:lvl1pPr>
              <a:defRPr sz="1428" cap="all" baseline="0">
                <a:solidFill>
                  <a:schemeClr val="bg1"/>
                </a:solidFill>
              </a:defRPr>
            </a:lvl1pPr>
            <a:lvl2pPr>
              <a:defRPr sz="1428">
                <a:solidFill>
                  <a:schemeClr val="bg1"/>
                </a:solidFill>
              </a:defRPr>
            </a:lvl2pPr>
            <a:lvl3pPr>
              <a:defRPr sz="1428">
                <a:solidFill>
                  <a:schemeClr val="bg1"/>
                </a:solidFill>
              </a:defRPr>
            </a:lvl3pPr>
            <a:lvl4pPr>
              <a:defRPr sz="1428">
                <a:solidFill>
                  <a:schemeClr val="bg1"/>
                </a:solidFill>
              </a:defRPr>
            </a:lvl4pPr>
            <a:lvl5pPr>
              <a:defRPr sz="1428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Document type / date</a:t>
            </a:r>
          </a:p>
        </p:txBody>
      </p:sp>
    </p:spTree>
    <p:extLst>
      <p:ext uri="{BB962C8B-B14F-4D97-AF65-F5344CB8AC3E}">
        <p14:creationId xmlns:p14="http://schemas.microsoft.com/office/powerpoint/2010/main" val="33290841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61" y="1622"/>
          <a:ext cx="215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21" name="think-cell Slide" r:id="rId4" imgW="386" imgH="386" progId="TCLayout.ActiveDocument.1">
                  <p:embed/>
                </p:oleObj>
              </mc:Choice>
              <mc:Fallback>
                <p:oleObj name="think-cell Slide" r:id="rId4" imgW="386" imgH="386" progId="TCLayout.ActiveDocument.1">
                  <p:embed/>
                  <p:pic>
                    <p:nvPicPr>
                      <p:cNvPr id="3" name="Object 2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1" y="1622"/>
                        <a:ext cx="215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2. Slide Title"/>
          <p:cNvSpPr>
            <a:spLocks noGrp="1"/>
          </p:cNvSpPr>
          <p:nvPr>
            <p:ph type="title"/>
          </p:nvPr>
        </p:nvSpPr>
        <p:spPr bwMode="auto">
          <a:xfrm>
            <a:off x="161987" y="234864"/>
            <a:ext cx="11212170" cy="376834"/>
          </a:xfrm>
        </p:spPr>
        <p:txBody>
          <a:bodyPr/>
          <a:lstStyle>
            <a:lvl1pPr>
              <a:defRPr sz="2449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x-none"/>
          </a:p>
        </p:txBody>
      </p:sp>
      <p:sp>
        <p:nvSpPr>
          <p:cNvPr id="8" name="Slide Number"/>
          <p:cNvSpPr txBox="1">
            <a:spLocks/>
          </p:cNvSpPr>
          <p:nvPr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  <p:sp>
        <p:nvSpPr>
          <p:cNvPr id="5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396887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340">
          <p15:clr>
            <a:srgbClr val="F26B43"/>
          </p15:clr>
        </p15:guide>
        <p15:guide id="2" pos="99">
          <p15:clr>
            <a:srgbClr val="F26B43"/>
          </p15:clr>
        </p15:guide>
        <p15:guide id="3" orient="horz" pos="571">
          <p15:clr>
            <a:srgbClr val="F26B43"/>
          </p15:clr>
        </p15:guide>
        <p15:guide id="4" orient="horz" pos="3911">
          <p15:clr>
            <a:srgbClr val="F26B43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0C08D4B9-94FF-4F38-AF12-F31B72C41F10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90820681"/>
              </p:ext>
            </p:extLst>
          </p:nvPr>
        </p:nvGraphicFramePr>
        <p:xfrm>
          <a:off x="162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45" name="think-cell Slide" r:id="rId5" imgW="449" imgH="450" progId="TCLayout.ActiveDocument.1">
                  <p:embed/>
                </p:oleObj>
              </mc:Choice>
              <mc:Fallback>
                <p:oleObj name="think-cell Slide" r:id="rId5" imgW="449" imgH="450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0C08D4B9-94FF-4F38-AF12-F31B72C41F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21" y="1621"/>
                        <a:ext cx="1619" cy="1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églalap 3" hidden="1"/>
          <p:cNvSpPr/>
          <p:nvPr userDrawn="1">
            <p:custDataLst>
              <p:tags r:id="rId3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marL="0" lvl="0" indent="0" algn="ctr" eaLnBrk="1"/>
            <a:endParaRPr lang="en-US" sz="2449" b="0" i="0" baseline="0" dirty="0" err="1">
              <a:solidFill>
                <a:schemeClr val="tx1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F0E8D0-466B-4059-8871-1A34A8F2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"/>
          <p:cNvSpPr txBox="1">
            <a:spLocks/>
          </p:cNvSpPr>
          <p:nvPr userDrawn="1"/>
        </p:nvSpPr>
        <p:spPr bwMode="auto">
          <a:xfrm>
            <a:off x="11919471" y="6617766"/>
            <a:ext cx="173372" cy="17101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x-none" sz="1089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x-none" sz="1089" baseline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96933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ímlap">
    <p:bg>
      <p:bgPr>
        <a:gradFill>
          <a:gsLst>
            <a:gs pos="0">
              <a:srgbClr val="50B848"/>
            </a:gs>
            <a:gs pos="100000">
              <a:srgbClr val="B7C72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EE8934D-0015-4B46-A52A-DC3D6ACACE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ED1ADA-1BEE-654E-8ABF-1DAA12C18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000" r="-100012"/>
          <a:stretch/>
        </p:blipFill>
        <p:spPr>
          <a:xfrm>
            <a:off x="0" y="-62630"/>
            <a:ext cx="6935406" cy="691743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670F65B-04C0-A64D-BEBB-AEF90442A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83" y="1997243"/>
            <a:ext cx="6479489" cy="2786513"/>
          </a:xfrm>
          <a:prstGeom prst="rect">
            <a:avLst/>
          </a:prstGeom>
        </p:spPr>
        <p:txBody>
          <a:bodyPr anchor="b"/>
          <a:lstStyle>
            <a:lvl1pPr algn="l">
              <a:defRPr sz="6000" b="1" i="0">
                <a:solidFill>
                  <a:schemeClr val="bg1"/>
                </a:solidFill>
                <a:latin typeface="Squad Heav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C48D564-9A92-CF4B-9D56-DAA1D19B6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084" y="4860758"/>
            <a:ext cx="6479489" cy="157854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Squad Light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932609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crop+kép háttér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321EF8D-A1F6-1746-BF41-A1343CD81E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006C3F"/>
          </a:solidFill>
        </p:spPr>
        <p:txBody>
          <a:bodyPr/>
          <a:lstStyle/>
          <a:p>
            <a:endParaRPr lang="hu-HU"/>
          </a:p>
        </p:txBody>
      </p:sp>
      <p:pic>
        <p:nvPicPr>
          <p:cNvPr id="7" name="otp_logo">
            <a:extLst>
              <a:ext uri="{FF2B5EF4-FFF2-40B4-BE49-F238E27FC236}">
                <a16:creationId xmlns:a16="http://schemas.microsoft.com/office/drawing/2014/main" id="{2E159800-F916-FC4C-8D4A-8DB1B7E19ED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8" name="logocrop">
            <a:extLst>
              <a:ext uri="{FF2B5EF4-FFF2-40B4-BE49-F238E27FC236}">
                <a16:creationId xmlns:a16="http://schemas.microsoft.com/office/drawing/2014/main" id="{3D6D72B9-49A8-854D-9D71-18342001409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000" r="-100000"/>
          <a:stretch/>
        </p:blipFill>
        <p:spPr>
          <a:xfrm>
            <a:off x="0" y="-62630"/>
            <a:ext cx="6935042" cy="691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605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szlo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45590" y="5495705"/>
            <a:ext cx="4300818" cy="369306"/>
          </a:xfrm>
          <a:prstGeom prst="rect">
            <a:avLst/>
          </a:prstGeom>
          <a:noFill/>
        </p:spPr>
        <p:txBody>
          <a:bodyPr wrap="square" lIns="121893" tIns="60947" rIns="121893" bIns="60947" rtlCol="0">
            <a:spAutoFit/>
          </a:bodyPr>
          <a:lstStyle/>
          <a:p>
            <a:pPr algn="ctr"/>
            <a:r>
              <a:rPr lang="en-US" sz="1600" b="0" i="0" spc="68" dirty="0" err="1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Ismerjük</a:t>
            </a:r>
            <a:r>
              <a:rPr lang="en-US" sz="1600" b="0" i="0" spc="68" dirty="0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 </a:t>
            </a:r>
            <a:r>
              <a:rPr lang="en-US" sz="1600" b="0" i="0" spc="68" dirty="0" err="1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egymást</a:t>
            </a:r>
            <a:r>
              <a:rPr lang="en-US" sz="1600" b="0" i="0" spc="68" dirty="0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. </a:t>
            </a:r>
            <a:r>
              <a:rPr lang="en-US" sz="1600" b="0" i="0" spc="68" dirty="0" err="1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Megbízunk</a:t>
            </a:r>
            <a:r>
              <a:rPr lang="en-US" sz="1600" b="0" i="0" spc="68" dirty="0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 </a:t>
            </a:r>
            <a:r>
              <a:rPr lang="en-US" sz="1600" b="0" i="0" spc="68" dirty="0" err="1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egymásban</a:t>
            </a:r>
            <a:r>
              <a:rPr lang="en-US" sz="1600" b="0" i="0" spc="68" dirty="0">
                <a:solidFill>
                  <a:srgbClr val="5A5A5A"/>
                </a:solidFill>
                <a:latin typeface="Squad Light" pitchFamily="2" charset="0"/>
                <a:ea typeface="Arial"/>
                <a:cs typeface="Arial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FD0BDC-3B4F-AF44-8E35-7058E090BF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24309" y="2653526"/>
            <a:ext cx="6543380" cy="135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6941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lap">
    <p:bg>
      <p:bgPr>
        <a:gradFill>
          <a:gsLst>
            <a:gs pos="0">
              <a:srgbClr val="50B848"/>
            </a:gs>
            <a:gs pos="100000">
              <a:srgbClr val="B7C72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EE8934D-0015-4B46-A52A-DC3D6ACACE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ED1ADA-1BEE-654E-8ABF-1DAA12C18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000" r="-100012"/>
          <a:stretch/>
        </p:blipFill>
        <p:spPr>
          <a:xfrm>
            <a:off x="0" y="-62630"/>
            <a:ext cx="6935406" cy="691743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9670F65B-04C0-A64D-BEBB-AEF90442A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83" y="1997243"/>
            <a:ext cx="6479489" cy="2786513"/>
          </a:xfrm>
          <a:prstGeom prst="rect">
            <a:avLst/>
          </a:prstGeom>
        </p:spPr>
        <p:txBody>
          <a:bodyPr anchor="b"/>
          <a:lstStyle>
            <a:lvl1pPr algn="l">
              <a:defRPr sz="6000" b="1" i="0">
                <a:solidFill>
                  <a:schemeClr val="bg1"/>
                </a:solidFill>
                <a:latin typeface="Squad Heav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C48D564-9A92-CF4B-9D56-DAA1D19B6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084" y="4860758"/>
            <a:ext cx="6479489" cy="157854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Squad Light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821464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 indító fehér háttérr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4400EB3-29D8-414A-AAD2-F487D976550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5937" y="-7231390"/>
            <a:ext cx="1224592" cy="2580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348E8E-9432-B247-BE46-93C4A4160A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000" r="-100000"/>
          <a:stretch/>
        </p:blipFill>
        <p:spPr>
          <a:xfrm>
            <a:off x="0" y="-50104"/>
            <a:ext cx="6935042" cy="69174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BDBFF3-56E5-FD45-8BDB-B46029D9388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C6ACFE73-4DC4-C347-A0F4-7F9A3EC60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83" y="1997243"/>
            <a:ext cx="6479489" cy="2786513"/>
          </a:xfrm>
          <a:prstGeom prst="rect">
            <a:avLst/>
          </a:prstGeom>
        </p:spPr>
        <p:txBody>
          <a:bodyPr anchor="b"/>
          <a:lstStyle>
            <a:lvl1pPr algn="l">
              <a:defRPr sz="6000" b="1" i="0">
                <a:solidFill>
                  <a:srgbClr val="006C3F"/>
                </a:solidFill>
                <a:latin typeface="Squad Heav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967A766-4AFE-0A44-B3A3-06856E0DC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084" y="4860758"/>
            <a:ext cx="6479489" cy="157854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rgbClr val="006C3F"/>
                </a:solidFill>
                <a:latin typeface="Squad Light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92771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jezetindító képpel a háttérb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3730B21D-6277-FC46-A6FC-FBFEE855AF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006C3F"/>
          </a:solidFill>
        </p:spPr>
        <p:txBody>
          <a:bodyPr/>
          <a:lstStyle/>
          <a:p>
            <a:endParaRPr lang="hu-HU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8D13C30-BA89-694E-A49E-0E67DF2CFB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000" r="-100000"/>
          <a:stretch/>
        </p:blipFill>
        <p:spPr>
          <a:xfrm>
            <a:off x="0" y="-62630"/>
            <a:ext cx="6935042" cy="6917436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91F5AF8A-AC62-8A44-8816-10BA325583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2083" y="1997243"/>
            <a:ext cx="6479489" cy="2786513"/>
          </a:xfrm>
          <a:prstGeom prst="rect">
            <a:avLst/>
          </a:prstGeom>
        </p:spPr>
        <p:txBody>
          <a:bodyPr anchor="b"/>
          <a:lstStyle>
            <a:lvl1pPr algn="l">
              <a:defRPr sz="6000" b="1" i="0">
                <a:solidFill>
                  <a:schemeClr val="bg1"/>
                </a:solidFill>
                <a:latin typeface="Squad Heav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317904B9-51DD-0B4C-92DB-ED2CA4B3FB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2084" y="4860758"/>
            <a:ext cx="6479489" cy="157854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Squad Light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85033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általános szöveges 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6"/>
          <p:cNvSpPr>
            <a:spLocks noGrp="1"/>
          </p:cNvSpPr>
          <p:nvPr>
            <p:ph type="title"/>
          </p:nvPr>
        </p:nvSpPr>
        <p:spPr>
          <a:xfrm>
            <a:off x="644083" y="564850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5000" b="0" i="0">
                <a:solidFill>
                  <a:srgbClr val="59B951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title style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037751-4367-E241-BC81-E83554F5F2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669FE-5570-A643-B22B-325A927E553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F8FE7-80B7-954C-8542-6D93C9AEA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4693" y="1773239"/>
            <a:ext cx="10710477" cy="4402137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rgbClr val="006C3F"/>
                </a:solidFill>
                <a:latin typeface="Squad" pitchFamily="2" charset="0"/>
              </a:defRPr>
            </a:lvl1pPr>
            <a:lvl2pPr>
              <a:defRPr sz="2400" b="0" i="0">
                <a:solidFill>
                  <a:srgbClr val="006C3F"/>
                </a:solidFill>
                <a:latin typeface="Squad Light" pitchFamily="2" charset="0"/>
              </a:defRPr>
            </a:lvl2pPr>
            <a:lvl3pPr>
              <a:defRPr sz="2000" b="0" i="0">
                <a:solidFill>
                  <a:srgbClr val="006C3F"/>
                </a:solidFill>
                <a:latin typeface="Squad Light" pitchFamily="2" charset="0"/>
              </a:defRPr>
            </a:lvl3pPr>
            <a:lvl4pPr>
              <a:defRPr sz="1600" b="0" i="0">
                <a:solidFill>
                  <a:srgbClr val="006C3F"/>
                </a:solidFill>
                <a:latin typeface="Squad Light" pitchFamily="2" charset="0"/>
              </a:defRPr>
            </a:lvl4pPr>
            <a:lvl5pPr>
              <a:defRPr sz="1400" b="0" i="0">
                <a:solidFill>
                  <a:srgbClr val="006C3F"/>
                </a:solidFill>
                <a:latin typeface="Squad Light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1152900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rgbClr val="50B848"/>
            </a:gs>
            <a:gs pos="100000">
              <a:srgbClr val="B7C726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A8B8D58-AABC-714D-9A02-CD3CDA53A8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279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6"/>
          <p:cNvSpPr>
            <a:spLocks noGrp="1"/>
          </p:cNvSpPr>
          <p:nvPr>
            <p:ph type="title"/>
          </p:nvPr>
        </p:nvSpPr>
        <p:spPr>
          <a:xfrm>
            <a:off x="644083" y="337106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3100" b="0" i="0">
                <a:solidFill>
                  <a:srgbClr val="006C3F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title style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5D5406-71AA-914F-86AD-CB839074E5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493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3" y="1"/>
            <a:ext cx="5098260" cy="6858000"/>
          </a:xfrm>
          <a:prstGeom prst="rect">
            <a:avLst/>
          </a:prstGeom>
          <a:gradFill>
            <a:gsLst>
              <a:gs pos="0">
                <a:srgbClr val="50B848"/>
              </a:gs>
              <a:gs pos="100000">
                <a:srgbClr val="B7C726"/>
              </a:gs>
            </a:gsLst>
            <a:lin ang="13500000" scaled="1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8" rIns="91434" bIns="45718" rtlCol="0" anchor="ctr"/>
          <a:lstStyle/>
          <a:p>
            <a:pPr algn="ctr"/>
            <a:endParaRPr lang="en-US" sz="1800" b="0" i="0" dirty="0">
              <a:latin typeface="Squad Light" pitchFamily="2" charset="0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10543748" y="1727202"/>
            <a:ext cx="92418" cy="323161"/>
          </a:xfrm>
          <a:prstGeom prst="rect">
            <a:avLst/>
          </a:prstGeom>
          <a:noFill/>
        </p:spPr>
        <p:txBody>
          <a:bodyPr wrap="none" lIns="45718" tIns="22858" rIns="45718" bIns="22858" rtlCol="0">
            <a:spAutoFit/>
          </a:bodyPr>
          <a:lstStyle/>
          <a:p>
            <a:pPr defTabSz="914264"/>
            <a:endParaRPr lang="en-US" sz="1800" b="0" i="0" kern="1200" dirty="0">
              <a:solidFill>
                <a:srgbClr val="7E7E7E"/>
              </a:solidFill>
              <a:latin typeface="Squad Light" pitchFamily="2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7444138" y="6048282"/>
            <a:ext cx="3988833" cy="261606"/>
          </a:xfrm>
          <a:prstGeom prst="rect">
            <a:avLst/>
          </a:prstGeom>
          <a:noFill/>
        </p:spPr>
        <p:txBody>
          <a:bodyPr wrap="square" lIns="91426" tIns="45718" rIns="91426" bIns="45718" rtlCol="0">
            <a:spAutoFit/>
          </a:bodyPr>
          <a:lstStyle/>
          <a:p>
            <a:pPr defTabSz="914264"/>
            <a:r>
              <a:rPr lang="hu-HU" sz="1100" b="0" i="0" spc="51" dirty="0">
                <a:solidFill>
                  <a:srgbClr val="595959"/>
                </a:solidFill>
                <a:latin typeface="Squad Light" pitchFamily="2" charset="0"/>
                <a:ea typeface="Arial"/>
                <a:cs typeface="Arial"/>
              </a:rPr>
              <a:t>Ismerjük egymást. Megbízunk</a:t>
            </a:r>
            <a:r>
              <a:rPr lang="hu-HU" sz="1100" b="0" i="0" spc="51" baseline="0" dirty="0">
                <a:solidFill>
                  <a:srgbClr val="595959"/>
                </a:solidFill>
                <a:latin typeface="Squad Light" pitchFamily="2" charset="0"/>
                <a:ea typeface="Arial"/>
                <a:cs typeface="Arial"/>
              </a:rPr>
              <a:t> egymásban.</a:t>
            </a:r>
            <a:endParaRPr lang="en-US" sz="1100" b="0" i="0" spc="51" dirty="0">
              <a:solidFill>
                <a:srgbClr val="595959"/>
              </a:solidFill>
              <a:latin typeface="Squad Light" pitchFamily="2" charset="0"/>
              <a:ea typeface="Arial"/>
              <a:cs typeface="Arial"/>
            </a:endParaRPr>
          </a:p>
        </p:txBody>
      </p:sp>
      <p:sp>
        <p:nvSpPr>
          <p:cNvPr id="15" name="Title 16"/>
          <p:cNvSpPr>
            <a:spLocks noGrp="1"/>
          </p:cNvSpPr>
          <p:nvPr>
            <p:ph type="title"/>
          </p:nvPr>
        </p:nvSpPr>
        <p:spPr>
          <a:xfrm>
            <a:off x="558787" y="4159806"/>
            <a:ext cx="311247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3100" b="0" i="0">
                <a:solidFill>
                  <a:schemeClr val="bg1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C6CA27-B443-B547-992F-163A9C11B1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033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289903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8C12EAB-6FAF-E346-906C-4528C60444C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C371A6-F89F-174F-94C2-FC24234D989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0816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 userDrawn="1"/>
        </p:nvSpPr>
        <p:spPr>
          <a:xfrm>
            <a:off x="10611497" y="5215469"/>
            <a:ext cx="184775" cy="369330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endParaRPr lang="en-US" sz="1800" b="0" i="0" dirty="0">
              <a:latin typeface="Squad Light" pitchFamily="2" charset="0"/>
            </a:endParaRPr>
          </a:p>
        </p:txBody>
      </p:sp>
      <p:sp>
        <p:nvSpPr>
          <p:cNvPr id="10" name="Title 16"/>
          <p:cNvSpPr>
            <a:spLocks noGrp="1"/>
          </p:cNvSpPr>
          <p:nvPr>
            <p:ph type="title"/>
          </p:nvPr>
        </p:nvSpPr>
        <p:spPr>
          <a:xfrm>
            <a:off x="644083" y="294620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3100" b="0" i="0">
                <a:solidFill>
                  <a:srgbClr val="006C3F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title style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F3F975-C8C4-8240-9A99-2F93F721A9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199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8C45F5-0EF5-FE4E-A75C-FE92988AD7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7646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általános szöveges 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um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57" name="think-cell Slide" r:id="rId4" imgW="416" imgH="416" progId="TCLayout.ActiveDocument.1">
                  <p:embed/>
                </p:oleObj>
              </mc:Choice>
              <mc:Fallback>
                <p:oleObj name="think-cell Slide" r:id="rId4" imgW="416" imgH="416" progId="TCLayout.ActiveDocument.1">
                  <p:embed/>
                  <p:pic>
                    <p:nvPicPr>
                      <p:cNvPr id="2" name="Objektum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6"/>
          <p:cNvSpPr>
            <a:spLocks noGrp="1"/>
          </p:cNvSpPr>
          <p:nvPr>
            <p:ph type="title"/>
          </p:nvPr>
        </p:nvSpPr>
        <p:spPr>
          <a:xfrm>
            <a:off x="644083" y="564852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4999" b="0" i="0">
                <a:solidFill>
                  <a:srgbClr val="59B951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037751-4367-E241-BC81-E83554F5F25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8" y="427825"/>
            <a:ext cx="1246021" cy="262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669FE-5570-A643-B22B-325A927E55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360552" y="397345"/>
            <a:ext cx="1270808" cy="26256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F8FE7-80B7-954C-8542-6D93C9AEA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4694" y="1773241"/>
            <a:ext cx="10710477" cy="4402137"/>
          </a:xfrm>
          <a:prstGeom prst="rect">
            <a:avLst/>
          </a:prstGeom>
        </p:spPr>
        <p:txBody>
          <a:bodyPr/>
          <a:lstStyle>
            <a:lvl1pPr>
              <a:defRPr sz="2799" b="1" i="0">
                <a:solidFill>
                  <a:srgbClr val="006C3F"/>
                </a:solidFill>
                <a:latin typeface="Squad" pitchFamily="2" charset="0"/>
              </a:defRPr>
            </a:lvl1pPr>
            <a:lvl2pPr>
              <a:defRPr sz="2399" b="0" i="0">
                <a:solidFill>
                  <a:srgbClr val="006C3F"/>
                </a:solidFill>
                <a:latin typeface="Squad Light" pitchFamily="2" charset="0"/>
              </a:defRPr>
            </a:lvl2pPr>
            <a:lvl3pPr>
              <a:defRPr sz="1999" b="0" i="0">
                <a:solidFill>
                  <a:srgbClr val="006C3F"/>
                </a:solidFill>
                <a:latin typeface="Squad Light" pitchFamily="2" charset="0"/>
              </a:defRPr>
            </a:lvl3pPr>
            <a:lvl4pPr>
              <a:defRPr sz="1600" b="0" i="0">
                <a:solidFill>
                  <a:srgbClr val="006C3F"/>
                </a:solidFill>
                <a:latin typeface="Squad Light" pitchFamily="2" charset="0"/>
              </a:defRPr>
            </a:lvl4pPr>
            <a:lvl5pPr>
              <a:defRPr sz="1400" b="0" i="0">
                <a:solidFill>
                  <a:srgbClr val="006C3F"/>
                </a:solidFill>
                <a:latin typeface="Squad Light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84591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97817C5-CC10-CA45-8B6B-B4B85E8577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96149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9279064" y="6082716"/>
            <a:ext cx="2441768" cy="369328"/>
          </a:xfrm>
          <a:prstGeom prst="rect">
            <a:avLst/>
          </a:prstGeom>
        </p:spPr>
        <p:txBody>
          <a:bodyPr wrap="square" lIns="121914" tIns="60957" rIns="121914" bIns="60957">
            <a:spAutoFit/>
          </a:bodyPr>
          <a:lstStyle/>
          <a:p>
            <a:pPr marL="0" lvl="1" algn="r" defTabSz="456735">
              <a:buClr>
                <a:srgbClr val="F95648"/>
              </a:buClr>
              <a:buSzPct val="90000"/>
            </a:pPr>
            <a:r>
              <a:rPr lang="en-US" sz="1600" b="0" i="0" dirty="0" err="1">
                <a:solidFill>
                  <a:srgbClr val="006C3F"/>
                </a:solidFill>
                <a:latin typeface="Squad Heavy" pitchFamily="2" charset="0"/>
                <a:cs typeface="Arial"/>
              </a:rPr>
              <a:t>www.otpbank.hu</a:t>
            </a:r>
            <a:r>
              <a:rPr lang="en-US" sz="1600" b="0" i="0" dirty="0">
                <a:solidFill>
                  <a:srgbClr val="006C3F"/>
                </a:solidFill>
                <a:latin typeface="Squad Heavy" pitchFamily="2" charset="0"/>
                <a:cs typeface="Arial"/>
              </a:rPr>
              <a:t> </a:t>
            </a:r>
          </a:p>
        </p:txBody>
      </p:sp>
      <p:sp>
        <p:nvSpPr>
          <p:cNvPr id="11" name="Title 16"/>
          <p:cNvSpPr>
            <a:spLocks noGrp="1"/>
          </p:cNvSpPr>
          <p:nvPr>
            <p:ph type="title"/>
          </p:nvPr>
        </p:nvSpPr>
        <p:spPr>
          <a:xfrm>
            <a:off x="644083" y="337106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3100" b="0" i="0">
                <a:solidFill>
                  <a:srgbClr val="006C3F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hu-HU" dirty="0"/>
              <a:t>Click to edit Master title style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ED07E1-4E49-054F-96F3-A91D6FB5C0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5150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um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81" name="think-cell Slide" r:id="rId4" imgW="416" imgH="416" progId="TCLayout.ActiveDocument.1">
                  <p:embed/>
                </p:oleObj>
              </mc:Choice>
              <mc:Fallback>
                <p:oleObj name="think-cell Slide" r:id="rId4" imgW="416" imgH="416" progId="TCLayout.ActiveDocument.1">
                  <p:embed/>
                  <p:pic>
                    <p:nvPicPr>
                      <p:cNvPr id="2" name="Objektum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tle 16"/>
          <p:cNvSpPr>
            <a:spLocks noGrp="1"/>
          </p:cNvSpPr>
          <p:nvPr>
            <p:ph type="title"/>
          </p:nvPr>
        </p:nvSpPr>
        <p:spPr>
          <a:xfrm>
            <a:off x="644083" y="337106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3100" b="0" i="0">
                <a:solidFill>
                  <a:srgbClr val="006C3F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267452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általános szöveges old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um 1" hidden="1"/>
          <p:cNvGraphicFramePr>
            <a:graphicFrameLocks noChangeAspect="1"/>
          </p:cNvGraphicFramePr>
          <p:nvPr userDrawn="1"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005" name="think-cell Slide" r:id="rId4" imgW="416" imgH="416" progId="TCLayout.ActiveDocument.1">
                  <p:embed/>
                </p:oleObj>
              </mc:Choice>
              <mc:Fallback>
                <p:oleObj name="think-cell Slide" r:id="rId4" imgW="416" imgH="416" progId="TCLayout.ActiveDocument.1">
                  <p:embed/>
                  <p:pic>
                    <p:nvPicPr>
                      <p:cNvPr id="2" name="Objektum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6"/>
          <p:cNvSpPr>
            <a:spLocks noGrp="1"/>
          </p:cNvSpPr>
          <p:nvPr>
            <p:ph type="title"/>
          </p:nvPr>
        </p:nvSpPr>
        <p:spPr>
          <a:xfrm>
            <a:off x="644083" y="564850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>
              <a:defRPr sz="5000" b="0" i="0">
                <a:solidFill>
                  <a:srgbClr val="59B951"/>
                </a:solidFill>
                <a:latin typeface="Squad Heavy" pitchFamily="2" charset="0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037751-4367-E241-BC81-E83554F5F25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337" y="427823"/>
            <a:ext cx="1246021" cy="262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669FE-5570-A643-B22B-325A927E553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360551" y="397343"/>
            <a:ext cx="1270808" cy="26256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F8FE7-80B7-954C-8542-6D93C9AEAC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4693" y="1773239"/>
            <a:ext cx="10710477" cy="4402137"/>
          </a:xfrm>
          <a:prstGeom prst="rect">
            <a:avLst/>
          </a:prstGeom>
        </p:spPr>
        <p:txBody>
          <a:bodyPr/>
          <a:lstStyle>
            <a:lvl1pPr>
              <a:defRPr sz="2800" b="1" i="0">
                <a:solidFill>
                  <a:srgbClr val="006C3F"/>
                </a:solidFill>
                <a:latin typeface="Squad" pitchFamily="2" charset="0"/>
              </a:defRPr>
            </a:lvl1pPr>
            <a:lvl2pPr>
              <a:defRPr sz="2400" b="0" i="0">
                <a:solidFill>
                  <a:srgbClr val="006C3F"/>
                </a:solidFill>
                <a:latin typeface="Squad Light" pitchFamily="2" charset="0"/>
              </a:defRPr>
            </a:lvl2pPr>
            <a:lvl3pPr>
              <a:defRPr sz="2000" b="0" i="0">
                <a:solidFill>
                  <a:srgbClr val="006C3F"/>
                </a:solidFill>
                <a:latin typeface="Squad Light" pitchFamily="2" charset="0"/>
              </a:defRPr>
            </a:lvl3pPr>
            <a:lvl4pPr>
              <a:defRPr sz="1600" b="0" i="0">
                <a:solidFill>
                  <a:srgbClr val="006C3F"/>
                </a:solidFill>
                <a:latin typeface="Squad Light" pitchFamily="2" charset="0"/>
              </a:defRPr>
            </a:lvl4pPr>
            <a:lvl5pPr>
              <a:defRPr sz="1400" b="0" i="0">
                <a:solidFill>
                  <a:srgbClr val="006C3F"/>
                </a:solidFill>
                <a:latin typeface="Squad Light" pitchFamily="2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886510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um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2118" y="1589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029" name="think-cell Slide" r:id="rId4" imgW="270" imgH="270" progId="TCLayout.ActiveDocument.1">
                  <p:embed/>
                </p:oleObj>
              </mc:Choice>
              <mc:Fallback>
                <p:oleObj name="think-cell Slide" r:id="rId4" imgW="270" imgH="270" progId="TCLayout.ActiveDocument.1">
                  <p:embed/>
                  <p:pic>
                    <p:nvPicPr>
                      <p:cNvPr id="2" name="Objektum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6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itelplatzhalter 1"/>
          <p:cNvSpPr>
            <a:spLocks noGrp="1"/>
          </p:cNvSpPr>
          <p:nvPr>
            <p:ph type="title"/>
          </p:nvPr>
        </p:nvSpPr>
        <p:spPr>
          <a:xfrm>
            <a:off x="208411" y="161216"/>
            <a:ext cx="10899800" cy="246221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hu-HU"/>
              <a:t>Mintacím szerkesztése</a:t>
            </a:r>
            <a:endParaRPr lang="de-DE" dirty="0"/>
          </a:p>
        </p:txBody>
      </p:sp>
      <p:sp>
        <p:nvSpPr>
          <p:cNvPr id="21" name="Dia számának helye 20"/>
          <p:cNvSpPr>
            <a:spLocks noGrp="1"/>
          </p:cNvSpPr>
          <p:nvPr>
            <p:ph type="sldNum" sz="quarter" idx="10"/>
          </p:nvPr>
        </p:nvSpPr>
        <p:spPr>
          <a:xfrm>
            <a:off x="11644272" y="6492876"/>
            <a:ext cx="547728" cy="365125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fld id="{9478EA37-6101-4105-A172-CA23275DDD68}" type="slidenum">
              <a:rPr lang="hu-HU" smtClean="0">
                <a:solidFill>
                  <a:prstClr val="black"/>
                </a:solidFill>
              </a:rPr>
              <a:pPr/>
              <a:t>‹#›</a:t>
            </a:fld>
            <a:endParaRPr lang="hu-H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6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4.xml"/><Relationship Id="rId13" Type="http://schemas.openxmlformats.org/officeDocument/2006/relationships/tags" Target="../tags/tag9.xml"/><Relationship Id="rId18" Type="http://schemas.openxmlformats.org/officeDocument/2006/relationships/tags" Target="../tags/tag14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17.xml"/><Relationship Id="rId7" Type="http://schemas.openxmlformats.org/officeDocument/2006/relationships/tags" Target="../tags/tag3.xml"/><Relationship Id="rId12" Type="http://schemas.openxmlformats.org/officeDocument/2006/relationships/tags" Target="../tags/tag8.xml"/><Relationship Id="rId17" Type="http://schemas.openxmlformats.org/officeDocument/2006/relationships/tags" Target="../tags/tag13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12.xml"/><Relationship Id="rId20" Type="http://schemas.openxmlformats.org/officeDocument/2006/relationships/tags" Target="../tags/tag16.xml"/><Relationship Id="rId1" Type="http://schemas.openxmlformats.org/officeDocument/2006/relationships/slideLayout" Target="../slideLayouts/slideLayout1.xml"/><Relationship Id="rId6" Type="http://schemas.openxmlformats.org/officeDocument/2006/relationships/tags" Target="../tags/tag2.xml"/><Relationship Id="rId11" Type="http://schemas.openxmlformats.org/officeDocument/2006/relationships/tags" Target="../tags/tag7.xml"/><Relationship Id="rId24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15" Type="http://schemas.openxmlformats.org/officeDocument/2006/relationships/tags" Target="../tags/tag11.xml"/><Relationship Id="rId23" Type="http://schemas.openxmlformats.org/officeDocument/2006/relationships/image" Target="../media/image2.jpeg"/><Relationship Id="rId10" Type="http://schemas.openxmlformats.org/officeDocument/2006/relationships/tags" Target="../tags/tag6.xml"/><Relationship Id="rId19" Type="http://schemas.openxmlformats.org/officeDocument/2006/relationships/tags" Target="../tags/tag15.xml"/><Relationship Id="rId4" Type="http://schemas.openxmlformats.org/officeDocument/2006/relationships/theme" Target="../theme/theme1.xml"/><Relationship Id="rId9" Type="http://schemas.openxmlformats.org/officeDocument/2006/relationships/tags" Target="../tags/tag5.xml"/><Relationship Id="rId14" Type="http://schemas.openxmlformats.org/officeDocument/2006/relationships/tags" Target="../tags/tag10.xml"/><Relationship Id="rId22" Type="http://schemas.openxmlformats.org/officeDocument/2006/relationships/tags" Target="../tags/tag1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tags" Target="../tags/tag28.xml"/><Relationship Id="rId18" Type="http://schemas.openxmlformats.org/officeDocument/2006/relationships/tags" Target="../tags/tag33.xml"/><Relationship Id="rId26" Type="http://schemas.openxmlformats.org/officeDocument/2006/relationships/image" Target="../media/image8.jpeg"/><Relationship Id="rId3" Type="http://schemas.openxmlformats.org/officeDocument/2006/relationships/slideLayout" Target="../slideLayouts/slideLayout6.xml"/><Relationship Id="rId21" Type="http://schemas.openxmlformats.org/officeDocument/2006/relationships/tags" Target="../tags/tag36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17" Type="http://schemas.openxmlformats.org/officeDocument/2006/relationships/tags" Target="../tags/tag32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5.xml"/><Relationship Id="rId16" Type="http://schemas.openxmlformats.org/officeDocument/2006/relationships/tags" Target="../tags/tag31.xml"/><Relationship Id="rId20" Type="http://schemas.openxmlformats.org/officeDocument/2006/relationships/tags" Target="../tags/tag35.xml"/><Relationship Id="rId1" Type="http://schemas.openxmlformats.org/officeDocument/2006/relationships/slideLayout" Target="../slideLayouts/slideLayout4.xml"/><Relationship Id="rId6" Type="http://schemas.openxmlformats.org/officeDocument/2006/relationships/vmlDrawing" Target="../drawings/vmlDrawing5.vml"/><Relationship Id="rId11" Type="http://schemas.openxmlformats.org/officeDocument/2006/relationships/tags" Target="../tags/tag26.xml"/><Relationship Id="rId24" Type="http://schemas.openxmlformats.org/officeDocument/2006/relationships/oleObject" Target="../embeddings/oleObject5.bin"/><Relationship Id="rId5" Type="http://schemas.openxmlformats.org/officeDocument/2006/relationships/theme" Target="../theme/theme2.xml"/><Relationship Id="rId15" Type="http://schemas.openxmlformats.org/officeDocument/2006/relationships/tags" Target="../tags/tag30.xml"/><Relationship Id="rId23" Type="http://schemas.openxmlformats.org/officeDocument/2006/relationships/tags" Target="../tags/tag38.xml"/><Relationship Id="rId10" Type="http://schemas.openxmlformats.org/officeDocument/2006/relationships/tags" Target="../tags/tag25.xml"/><Relationship Id="rId19" Type="http://schemas.openxmlformats.org/officeDocument/2006/relationships/tags" Target="../tags/tag34.xml"/><Relationship Id="rId4" Type="http://schemas.openxmlformats.org/officeDocument/2006/relationships/slideLayout" Target="../slideLayouts/slideLayout7.xml"/><Relationship Id="rId9" Type="http://schemas.openxmlformats.org/officeDocument/2006/relationships/tags" Target="../tags/tag24.xml"/><Relationship Id="rId14" Type="http://schemas.openxmlformats.org/officeDocument/2006/relationships/tags" Target="../tags/tag29.xml"/><Relationship Id="rId22" Type="http://schemas.openxmlformats.org/officeDocument/2006/relationships/tags" Target="../tags/tag37.xml"/><Relationship Id="rId27" Type="http://schemas.openxmlformats.org/officeDocument/2006/relationships/image" Target="../media/image9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tags" Target="../tags/tag53.xml"/><Relationship Id="rId18" Type="http://schemas.openxmlformats.org/officeDocument/2006/relationships/tags" Target="../tags/tag58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10.xml"/><Relationship Id="rId21" Type="http://schemas.openxmlformats.org/officeDocument/2006/relationships/tags" Target="../tags/tag61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17" Type="http://schemas.openxmlformats.org/officeDocument/2006/relationships/tags" Target="../tags/tag57.xml"/><Relationship Id="rId25" Type="http://schemas.openxmlformats.org/officeDocument/2006/relationships/oleObject" Target="../embeddings/oleObject10.bin"/><Relationship Id="rId2" Type="http://schemas.openxmlformats.org/officeDocument/2006/relationships/slideLayout" Target="../slideLayouts/slideLayout9.xml"/><Relationship Id="rId16" Type="http://schemas.openxmlformats.org/officeDocument/2006/relationships/tags" Target="../tags/tag56.xml"/><Relationship Id="rId20" Type="http://schemas.openxmlformats.org/officeDocument/2006/relationships/tags" Target="../tags/tag60.xml"/><Relationship Id="rId1" Type="http://schemas.openxmlformats.org/officeDocument/2006/relationships/slideLayout" Target="../slideLayouts/slideLayout8.xml"/><Relationship Id="rId6" Type="http://schemas.openxmlformats.org/officeDocument/2006/relationships/vmlDrawing" Target="../drawings/vmlDrawing10.vml"/><Relationship Id="rId11" Type="http://schemas.openxmlformats.org/officeDocument/2006/relationships/tags" Target="../tags/tag51.xml"/><Relationship Id="rId24" Type="http://schemas.openxmlformats.org/officeDocument/2006/relationships/image" Target="../media/image2.jpeg"/><Relationship Id="rId5" Type="http://schemas.openxmlformats.org/officeDocument/2006/relationships/theme" Target="../theme/theme3.xml"/><Relationship Id="rId15" Type="http://schemas.openxmlformats.org/officeDocument/2006/relationships/tags" Target="../tags/tag55.xml"/><Relationship Id="rId23" Type="http://schemas.openxmlformats.org/officeDocument/2006/relationships/tags" Target="../tags/tag63.xml"/><Relationship Id="rId10" Type="http://schemas.openxmlformats.org/officeDocument/2006/relationships/tags" Target="../tags/tag50.xml"/><Relationship Id="rId19" Type="http://schemas.openxmlformats.org/officeDocument/2006/relationships/tags" Target="../tags/tag59.xml"/><Relationship Id="rId4" Type="http://schemas.openxmlformats.org/officeDocument/2006/relationships/slideLayout" Target="../slideLayouts/slideLayout11.xml"/><Relationship Id="rId9" Type="http://schemas.openxmlformats.org/officeDocument/2006/relationships/tags" Target="../tags/tag49.xml"/><Relationship Id="rId14" Type="http://schemas.openxmlformats.org/officeDocument/2006/relationships/tags" Target="../tags/tag54.xml"/><Relationship Id="rId22" Type="http://schemas.openxmlformats.org/officeDocument/2006/relationships/tags" Target="../tags/tag62.xml"/><Relationship Id="rId27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13" Type="http://schemas.openxmlformats.org/officeDocument/2006/relationships/tags" Target="../tags/tag74.xml"/><Relationship Id="rId18" Type="http://schemas.openxmlformats.org/officeDocument/2006/relationships/tags" Target="../tags/tag79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82.xml"/><Relationship Id="rId7" Type="http://schemas.openxmlformats.org/officeDocument/2006/relationships/tags" Target="../tags/tag68.xml"/><Relationship Id="rId12" Type="http://schemas.openxmlformats.org/officeDocument/2006/relationships/tags" Target="../tags/tag73.xml"/><Relationship Id="rId17" Type="http://schemas.openxmlformats.org/officeDocument/2006/relationships/tags" Target="../tags/tag78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77.xml"/><Relationship Id="rId20" Type="http://schemas.openxmlformats.org/officeDocument/2006/relationships/tags" Target="../tags/tag81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67.xml"/><Relationship Id="rId11" Type="http://schemas.openxmlformats.org/officeDocument/2006/relationships/tags" Target="../tags/tag72.xml"/><Relationship Id="rId24" Type="http://schemas.openxmlformats.org/officeDocument/2006/relationships/oleObject" Target="../embeddings/oleObject14.bin"/><Relationship Id="rId5" Type="http://schemas.openxmlformats.org/officeDocument/2006/relationships/vmlDrawing" Target="../drawings/vmlDrawing14.vml"/><Relationship Id="rId15" Type="http://schemas.openxmlformats.org/officeDocument/2006/relationships/tags" Target="../tags/tag76.xml"/><Relationship Id="rId23" Type="http://schemas.openxmlformats.org/officeDocument/2006/relationships/image" Target="../media/image2.jpeg"/><Relationship Id="rId10" Type="http://schemas.openxmlformats.org/officeDocument/2006/relationships/tags" Target="../tags/tag71.xml"/><Relationship Id="rId19" Type="http://schemas.openxmlformats.org/officeDocument/2006/relationships/tags" Target="../tags/tag80.xml"/><Relationship Id="rId4" Type="http://schemas.openxmlformats.org/officeDocument/2006/relationships/theme" Target="../theme/theme4.xml"/><Relationship Id="rId9" Type="http://schemas.openxmlformats.org/officeDocument/2006/relationships/tags" Target="../tags/tag70.xml"/><Relationship Id="rId14" Type="http://schemas.openxmlformats.org/officeDocument/2006/relationships/tags" Target="../tags/tag75.xml"/><Relationship Id="rId22" Type="http://schemas.openxmlformats.org/officeDocument/2006/relationships/tags" Target="../tags/tag8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ags" Target="../tags/tag89.xml"/><Relationship Id="rId13" Type="http://schemas.openxmlformats.org/officeDocument/2006/relationships/tags" Target="../tags/tag94.xml"/><Relationship Id="rId18" Type="http://schemas.openxmlformats.org/officeDocument/2006/relationships/tags" Target="../tags/tag99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17.xml"/><Relationship Id="rId21" Type="http://schemas.openxmlformats.org/officeDocument/2006/relationships/tags" Target="../tags/tag102.xml"/><Relationship Id="rId7" Type="http://schemas.openxmlformats.org/officeDocument/2006/relationships/tags" Target="../tags/tag88.xml"/><Relationship Id="rId12" Type="http://schemas.openxmlformats.org/officeDocument/2006/relationships/tags" Target="../tags/tag93.xml"/><Relationship Id="rId17" Type="http://schemas.openxmlformats.org/officeDocument/2006/relationships/tags" Target="../tags/tag98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16.xml"/><Relationship Id="rId16" Type="http://schemas.openxmlformats.org/officeDocument/2006/relationships/tags" Target="../tags/tag97.xml"/><Relationship Id="rId20" Type="http://schemas.openxmlformats.org/officeDocument/2006/relationships/tags" Target="../tags/tag101.xml"/><Relationship Id="rId1" Type="http://schemas.openxmlformats.org/officeDocument/2006/relationships/slideLayout" Target="../slideLayouts/slideLayout15.xml"/><Relationship Id="rId6" Type="http://schemas.openxmlformats.org/officeDocument/2006/relationships/tags" Target="../tags/tag87.xml"/><Relationship Id="rId11" Type="http://schemas.openxmlformats.org/officeDocument/2006/relationships/tags" Target="../tags/tag92.xml"/><Relationship Id="rId24" Type="http://schemas.openxmlformats.org/officeDocument/2006/relationships/oleObject" Target="../embeddings/oleObject18.bin"/><Relationship Id="rId5" Type="http://schemas.openxmlformats.org/officeDocument/2006/relationships/vmlDrawing" Target="../drawings/vmlDrawing18.vml"/><Relationship Id="rId15" Type="http://schemas.openxmlformats.org/officeDocument/2006/relationships/tags" Target="../tags/tag96.xml"/><Relationship Id="rId23" Type="http://schemas.openxmlformats.org/officeDocument/2006/relationships/image" Target="../media/image2.jpeg"/><Relationship Id="rId10" Type="http://schemas.openxmlformats.org/officeDocument/2006/relationships/tags" Target="../tags/tag91.xml"/><Relationship Id="rId19" Type="http://schemas.openxmlformats.org/officeDocument/2006/relationships/tags" Target="../tags/tag100.xml"/><Relationship Id="rId4" Type="http://schemas.openxmlformats.org/officeDocument/2006/relationships/theme" Target="../theme/theme5.xml"/><Relationship Id="rId9" Type="http://schemas.openxmlformats.org/officeDocument/2006/relationships/tags" Target="../tags/tag90.xml"/><Relationship Id="rId14" Type="http://schemas.openxmlformats.org/officeDocument/2006/relationships/tags" Target="../tags/tag95.xml"/><Relationship Id="rId22" Type="http://schemas.openxmlformats.org/officeDocument/2006/relationships/tags" Target="../tags/tag10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tags" Target="../tags/tag116.xml"/><Relationship Id="rId18" Type="http://schemas.openxmlformats.org/officeDocument/2006/relationships/tags" Target="../tags/tag121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20.xml"/><Relationship Id="rId21" Type="http://schemas.openxmlformats.org/officeDocument/2006/relationships/tags" Target="../tags/tag124.xml"/><Relationship Id="rId7" Type="http://schemas.openxmlformats.org/officeDocument/2006/relationships/tags" Target="../tags/tag110.xml"/><Relationship Id="rId12" Type="http://schemas.openxmlformats.org/officeDocument/2006/relationships/tags" Target="../tags/tag115.xml"/><Relationship Id="rId17" Type="http://schemas.openxmlformats.org/officeDocument/2006/relationships/tags" Target="../tags/tag120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19.xml"/><Relationship Id="rId16" Type="http://schemas.openxmlformats.org/officeDocument/2006/relationships/tags" Target="../tags/tag119.xml"/><Relationship Id="rId20" Type="http://schemas.openxmlformats.org/officeDocument/2006/relationships/tags" Target="../tags/tag123.xml"/><Relationship Id="rId1" Type="http://schemas.openxmlformats.org/officeDocument/2006/relationships/slideLayout" Target="../slideLayouts/slideLayout18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24" Type="http://schemas.openxmlformats.org/officeDocument/2006/relationships/oleObject" Target="../embeddings/oleObject22.bin"/><Relationship Id="rId5" Type="http://schemas.openxmlformats.org/officeDocument/2006/relationships/vmlDrawing" Target="../drawings/vmlDrawing22.vml"/><Relationship Id="rId15" Type="http://schemas.openxmlformats.org/officeDocument/2006/relationships/tags" Target="../tags/tag118.xml"/><Relationship Id="rId23" Type="http://schemas.openxmlformats.org/officeDocument/2006/relationships/image" Target="../media/image2.jpeg"/><Relationship Id="rId10" Type="http://schemas.openxmlformats.org/officeDocument/2006/relationships/tags" Target="../tags/tag113.xml"/><Relationship Id="rId19" Type="http://schemas.openxmlformats.org/officeDocument/2006/relationships/tags" Target="../tags/tag122.xml"/><Relationship Id="rId4" Type="http://schemas.openxmlformats.org/officeDocument/2006/relationships/theme" Target="../theme/theme6.xml"/><Relationship Id="rId9" Type="http://schemas.openxmlformats.org/officeDocument/2006/relationships/tags" Target="../tags/tag112.xml"/><Relationship Id="rId14" Type="http://schemas.openxmlformats.org/officeDocument/2006/relationships/tags" Target="../tags/tag117.xml"/><Relationship Id="rId22" Type="http://schemas.openxmlformats.org/officeDocument/2006/relationships/tags" Target="../tags/tag12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ags" Target="../tags/tag133.xml"/><Relationship Id="rId13" Type="http://schemas.openxmlformats.org/officeDocument/2006/relationships/tags" Target="../tags/tag138.xml"/><Relationship Id="rId18" Type="http://schemas.openxmlformats.org/officeDocument/2006/relationships/tags" Target="../tags/tag143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23.xml"/><Relationship Id="rId21" Type="http://schemas.openxmlformats.org/officeDocument/2006/relationships/tags" Target="../tags/tag146.xml"/><Relationship Id="rId7" Type="http://schemas.openxmlformats.org/officeDocument/2006/relationships/tags" Target="../tags/tag132.xml"/><Relationship Id="rId12" Type="http://schemas.openxmlformats.org/officeDocument/2006/relationships/tags" Target="../tags/tag137.xml"/><Relationship Id="rId17" Type="http://schemas.openxmlformats.org/officeDocument/2006/relationships/tags" Target="../tags/tag142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2.xml"/><Relationship Id="rId16" Type="http://schemas.openxmlformats.org/officeDocument/2006/relationships/tags" Target="../tags/tag141.xml"/><Relationship Id="rId20" Type="http://schemas.openxmlformats.org/officeDocument/2006/relationships/tags" Target="../tags/tag145.xml"/><Relationship Id="rId1" Type="http://schemas.openxmlformats.org/officeDocument/2006/relationships/slideLayout" Target="../slideLayouts/slideLayout21.xml"/><Relationship Id="rId6" Type="http://schemas.openxmlformats.org/officeDocument/2006/relationships/tags" Target="../tags/tag131.xml"/><Relationship Id="rId11" Type="http://schemas.openxmlformats.org/officeDocument/2006/relationships/tags" Target="../tags/tag136.xml"/><Relationship Id="rId24" Type="http://schemas.openxmlformats.org/officeDocument/2006/relationships/oleObject" Target="../embeddings/oleObject26.bin"/><Relationship Id="rId5" Type="http://schemas.openxmlformats.org/officeDocument/2006/relationships/vmlDrawing" Target="../drawings/vmlDrawing26.vml"/><Relationship Id="rId15" Type="http://schemas.openxmlformats.org/officeDocument/2006/relationships/tags" Target="../tags/tag140.xml"/><Relationship Id="rId23" Type="http://schemas.openxmlformats.org/officeDocument/2006/relationships/image" Target="../media/image2.jpeg"/><Relationship Id="rId10" Type="http://schemas.openxmlformats.org/officeDocument/2006/relationships/tags" Target="../tags/tag135.xml"/><Relationship Id="rId19" Type="http://schemas.openxmlformats.org/officeDocument/2006/relationships/tags" Target="../tags/tag144.xml"/><Relationship Id="rId4" Type="http://schemas.openxmlformats.org/officeDocument/2006/relationships/theme" Target="../theme/theme7.xml"/><Relationship Id="rId9" Type="http://schemas.openxmlformats.org/officeDocument/2006/relationships/tags" Target="../tags/tag134.xml"/><Relationship Id="rId14" Type="http://schemas.openxmlformats.org/officeDocument/2006/relationships/tags" Target="../tags/tag139.xml"/><Relationship Id="rId22" Type="http://schemas.openxmlformats.org/officeDocument/2006/relationships/tags" Target="../tags/tag14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ags" Target="../tags/tag155.xml"/><Relationship Id="rId13" Type="http://schemas.openxmlformats.org/officeDocument/2006/relationships/tags" Target="../tags/tag160.xml"/><Relationship Id="rId18" Type="http://schemas.openxmlformats.org/officeDocument/2006/relationships/tags" Target="../tags/tag165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26.xml"/><Relationship Id="rId21" Type="http://schemas.openxmlformats.org/officeDocument/2006/relationships/tags" Target="../tags/tag168.xml"/><Relationship Id="rId7" Type="http://schemas.openxmlformats.org/officeDocument/2006/relationships/tags" Target="../tags/tag154.xml"/><Relationship Id="rId12" Type="http://schemas.openxmlformats.org/officeDocument/2006/relationships/tags" Target="../tags/tag159.xml"/><Relationship Id="rId17" Type="http://schemas.openxmlformats.org/officeDocument/2006/relationships/tags" Target="../tags/tag164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5.xml"/><Relationship Id="rId16" Type="http://schemas.openxmlformats.org/officeDocument/2006/relationships/tags" Target="../tags/tag163.xml"/><Relationship Id="rId20" Type="http://schemas.openxmlformats.org/officeDocument/2006/relationships/tags" Target="../tags/tag167.xml"/><Relationship Id="rId1" Type="http://schemas.openxmlformats.org/officeDocument/2006/relationships/slideLayout" Target="../slideLayouts/slideLayout24.xml"/><Relationship Id="rId6" Type="http://schemas.openxmlformats.org/officeDocument/2006/relationships/tags" Target="../tags/tag153.xml"/><Relationship Id="rId11" Type="http://schemas.openxmlformats.org/officeDocument/2006/relationships/tags" Target="../tags/tag158.xml"/><Relationship Id="rId24" Type="http://schemas.openxmlformats.org/officeDocument/2006/relationships/oleObject" Target="../embeddings/oleObject30.bin"/><Relationship Id="rId5" Type="http://schemas.openxmlformats.org/officeDocument/2006/relationships/vmlDrawing" Target="../drawings/vmlDrawing30.vml"/><Relationship Id="rId15" Type="http://schemas.openxmlformats.org/officeDocument/2006/relationships/tags" Target="../tags/tag162.xml"/><Relationship Id="rId23" Type="http://schemas.openxmlformats.org/officeDocument/2006/relationships/image" Target="../media/image2.jpeg"/><Relationship Id="rId10" Type="http://schemas.openxmlformats.org/officeDocument/2006/relationships/tags" Target="../tags/tag157.xml"/><Relationship Id="rId19" Type="http://schemas.openxmlformats.org/officeDocument/2006/relationships/tags" Target="../tags/tag166.xml"/><Relationship Id="rId4" Type="http://schemas.openxmlformats.org/officeDocument/2006/relationships/theme" Target="../theme/theme8.xml"/><Relationship Id="rId9" Type="http://schemas.openxmlformats.org/officeDocument/2006/relationships/tags" Target="../tags/tag156.xml"/><Relationship Id="rId14" Type="http://schemas.openxmlformats.org/officeDocument/2006/relationships/tags" Target="../tags/tag161.xml"/><Relationship Id="rId22" Type="http://schemas.openxmlformats.org/officeDocument/2006/relationships/tags" Target="../tags/tag16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ags" Target="../tags/tag175.xml"/><Relationship Id="rId13" Type="http://schemas.openxmlformats.org/officeDocument/2006/relationships/tags" Target="../tags/tag180.xml"/><Relationship Id="rId18" Type="http://schemas.openxmlformats.org/officeDocument/2006/relationships/tags" Target="../tags/tag185.xml"/><Relationship Id="rId26" Type="http://schemas.openxmlformats.org/officeDocument/2006/relationships/image" Target="../media/image3.png"/><Relationship Id="rId3" Type="http://schemas.openxmlformats.org/officeDocument/2006/relationships/slideLayout" Target="../slideLayouts/slideLayout29.xml"/><Relationship Id="rId21" Type="http://schemas.openxmlformats.org/officeDocument/2006/relationships/tags" Target="../tags/tag188.xml"/><Relationship Id="rId7" Type="http://schemas.openxmlformats.org/officeDocument/2006/relationships/tags" Target="../tags/tag174.xml"/><Relationship Id="rId12" Type="http://schemas.openxmlformats.org/officeDocument/2006/relationships/tags" Target="../tags/tag179.xml"/><Relationship Id="rId17" Type="http://schemas.openxmlformats.org/officeDocument/2006/relationships/tags" Target="../tags/tag184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8.xml"/><Relationship Id="rId16" Type="http://schemas.openxmlformats.org/officeDocument/2006/relationships/tags" Target="../tags/tag183.xml"/><Relationship Id="rId20" Type="http://schemas.openxmlformats.org/officeDocument/2006/relationships/tags" Target="../tags/tag187.xml"/><Relationship Id="rId1" Type="http://schemas.openxmlformats.org/officeDocument/2006/relationships/slideLayout" Target="../slideLayouts/slideLayout27.xml"/><Relationship Id="rId6" Type="http://schemas.openxmlformats.org/officeDocument/2006/relationships/tags" Target="../tags/tag173.xml"/><Relationship Id="rId11" Type="http://schemas.openxmlformats.org/officeDocument/2006/relationships/tags" Target="../tags/tag178.xml"/><Relationship Id="rId24" Type="http://schemas.openxmlformats.org/officeDocument/2006/relationships/oleObject" Target="../embeddings/oleObject34.bin"/><Relationship Id="rId5" Type="http://schemas.openxmlformats.org/officeDocument/2006/relationships/vmlDrawing" Target="../drawings/vmlDrawing34.vml"/><Relationship Id="rId15" Type="http://schemas.openxmlformats.org/officeDocument/2006/relationships/tags" Target="../tags/tag182.xml"/><Relationship Id="rId23" Type="http://schemas.openxmlformats.org/officeDocument/2006/relationships/image" Target="../media/image2.jpeg"/><Relationship Id="rId10" Type="http://schemas.openxmlformats.org/officeDocument/2006/relationships/tags" Target="../tags/tag177.xml"/><Relationship Id="rId19" Type="http://schemas.openxmlformats.org/officeDocument/2006/relationships/tags" Target="../tags/tag186.xml"/><Relationship Id="rId4" Type="http://schemas.openxmlformats.org/officeDocument/2006/relationships/theme" Target="../theme/theme9.xml"/><Relationship Id="rId9" Type="http://schemas.openxmlformats.org/officeDocument/2006/relationships/tags" Target="../tags/tag176.xml"/><Relationship Id="rId14" Type="http://schemas.openxmlformats.org/officeDocument/2006/relationships/tags" Target="../tags/tag181.xml"/><Relationship Id="rId22" Type="http://schemas.openxmlformats.org/officeDocument/2006/relationships/tags" Target="../tags/tag18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ags" Target="../tags/tag196.xml"/><Relationship Id="rId13" Type="http://schemas.openxmlformats.org/officeDocument/2006/relationships/tags" Target="../tags/tag201.xml"/><Relationship Id="rId18" Type="http://schemas.openxmlformats.org/officeDocument/2006/relationships/tags" Target="../tags/tag206.xml"/><Relationship Id="rId26" Type="http://schemas.openxmlformats.org/officeDocument/2006/relationships/image" Target="../media/image1.emf"/><Relationship Id="rId3" Type="http://schemas.openxmlformats.org/officeDocument/2006/relationships/slideLayout" Target="../slideLayouts/slideLayout32.xml"/><Relationship Id="rId21" Type="http://schemas.openxmlformats.org/officeDocument/2006/relationships/tags" Target="../tags/tag209.xml"/><Relationship Id="rId7" Type="http://schemas.openxmlformats.org/officeDocument/2006/relationships/tags" Target="../tags/tag195.xml"/><Relationship Id="rId12" Type="http://schemas.openxmlformats.org/officeDocument/2006/relationships/tags" Target="../tags/tag200.xml"/><Relationship Id="rId17" Type="http://schemas.openxmlformats.org/officeDocument/2006/relationships/tags" Target="../tags/tag205.xml"/><Relationship Id="rId25" Type="http://schemas.openxmlformats.org/officeDocument/2006/relationships/oleObject" Target="../embeddings/oleObject38.bin"/><Relationship Id="rId2" Type="http://schemas.openxmlformats.org/officeDocument/2006/relationships/slideLayout" Target="../slideLayouts/slideLayout31.xml"/><Relationship Id="rId16" Type="http://schemas.openxmlformats.org/officeDocument/2006/relationships/tags" Target="../tags/tag204.xml"/><Relationship Id="rId20" Type="http://schemas.openxmlformats.org/officeDocument/2006/relationships/tags" Target="../tags/tag208.xml"/><Relationship Id="rId1" Type="http://schemas.openxmlformats.org/officeDocument/2006/relationships/slideLayout" Target="../slideLayouts/slideLayout30.xml"/><Relationship Id="rId6" Type="http://schemas.openxmlformats.org/officeDocument/2006/relationships/vmlDrawing" Target="../drawings/vmlDrawing38.vml"/><Relationship Id="rId11" Type="http://schemas.openxmlformats.org/officeDocument/2006/relationships/tags" Target="../tags/tag199.xml"/><Relationship Id="rId24" Type="http://schemas.openxmlformats.org/officeDocument/2006/relationships/image" Target="../media/image2.jpeg"/><Relationship Id="rId5" Type="http://schemas.openxmlformats.org/officeDocument/2006/relationships/theme" Target="../theme/theme10.xml"/><Relationship Id="rId15" Type="http://schemas.openxmlformats.org/officeDocument/2006/relationships/tags" Target="../tags/tag203.xml"/><Relationship Id="rId23" Type="http://schemas.openxmlformats.org/officeDocument/2006/relationships/tags" Target="../tags/tag211.xml"/><Relationship Id="rId10" Type="http://schemas.openxmlformats.org/officeDocument/2006/relationships/tags" Target="../tags/tag198.xml"/><Relationship Id="rId19" Type="http://schemas.openxmlformats.org/officeDocument/2006/relationships/tags" Target="../tags/tag207.xml"/><Relationship Id="rId4" Type="http://schemas.openxmlformats.org/officeDocument/2006/relationships/slideLayout" Target="../slideLayouts/slideLayout33.xml"/><Relationship Id="rId9" Type="http://schemas.openxmlformats.org/officeDocument/2006/relationships/tags" Target="../tags/tag197.xml"/><Relationship Id="rId14" Type="http://schemas.openxmlformats.org/officeDocument/2006/relationships/tags" Target="../tags/tag202.xml"/><Relationship Id="rId22" Type="http://schemas.openxmlformats.org/officeDocument/2006/relationships/tags" Target="../tags/tag210.xml"/><Relationship Id="rId27" Type="http://schemas.openxmlformats.org/officeDocument/2006/relationships/image" Target="../media/image3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21" Type="http://schemas.openxmlformats.org/officeDocument/2006/relationships/vmlDrawing" Target="../drawings/vmlDrawing42.v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theme" Target="../theme/theme11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24" Type="http://schemas.openxmlformats.org/officeDocument/2006/relationships/image" Target="../media/image17.emf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23" Type="http://schemas.openxmlformats.org/officeDocument/2006/relationships/oleObject" Target="../embeddings/oleObject42.bin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tags" Target="../tags/tag2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6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744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</p:sldLayoutIdLst>
  <p:hf sldNum="0" hdr="0" dt="0"/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1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72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1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8"/>
            </p:custDataLst>
          </p:nvPr>
        </p:nvSpPr>
        <p:spPr bwMode="auto">
          <a:xfrm>
            <a:off x="1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US" sz="1999" b="0" i="0" baseline="0" dirty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pic>
        <p:nvPicPr>
          <p:cNvPr id="109" name="Picture 108">
            <a:extLst>
              <a:ext uri="{FF2B5EF4-FFF2-40B4-BE49-F238E27FC236}">
                <a16:creationId xmlns:a16="http://schemas.microsoft.com/office/drawing/2014/main" id="{7A30F5B3-AB37-4687-BB49-5026B2022E7A}"/>
              </a:ext>
            </a:extLst>
          </p:cNvPr>
          <p:cNvPicPr>
            <a:picLocks noChangeAspect="1"/>
          </p:cNvPicPr>
          <p:nvPr userDrawn="1"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ltGray"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F6D2DA15-F262-4B07-B84F-CC3324090684}"/>
              </a:ext>
            </a:extLst>
          </p:cNvPr>
          <p:cNvPicPr>
            <a:picLocks/>
          </p:cNvPicPr>
          <p:nvPr userDrawn="1"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433529" y="225339"/>
            <a:ext cx="552350" cy="539542"/>
          </a:xfrm>
          <a:prstGeom prst="rect">
            <a:avLst/>
          </a:prstGeom>
        </p:spPr>
      </p:pic>
      <p:sp>
        <p:nvSpPr>
          <p:cNvPr id="1034" name="Working Draft" hidden="1"/>
          <p:cNvSpPr txBox="1">
            <a:spLocks noChangeArrowheads="1"/>
          </p:cNvSpPr>
          <p:nvPr/>
        </p:nvSpPr>
        <p:spPr bwMode="auto">
          <a:xfrm rot="5400000">
            <a:off x="11118153" y="2591106"/>
            <a:ext cx="199573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600" baseline="0">
                <a:solidFill>
                  <a:srgbClr val="808080"/>
                </a:solidFill>
                <a:latin typeface="+mn-lt"/>
                <a:ea typeface="+mn-ea"/>
              </a:rPr>
              <a:t>Last Modified 04.10.2019 16:55 W. Europe Standard Time</a:t>
            </a:r>
            <a:endParaRPr lang="en-US" sz="1600" baseline="0" dirty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auto">
          <a:xfrm rot="5400000">
            <a:off x="11993389" y="5439307"/>
            <a:ext cx="245260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600" baseline="0" dirty="0">
                <a:solidFill>
                  <a:srgbClr val="808080"/>
                </a:solidFill>
                <a:latin typeface="+mn-lt"/>
                <a:ea typeface="+mn-ea"/>
              </a:rPr>
              <a:t>Printed</a:t>
            </a:r>
            <a:endParaRPr lang="en-US" sz="1600" baseline="0" dirty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234696" y="234866"/>
            <a:ext cx="11007888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en-US" noProof="0" dirty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auto">
          <a:xfrm>
            <a:off x="234697" y="39205"/>
            <a:ext cx="490519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800" cap="all" baseline="0" dirty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auto">
          <a:xfrm>
            <a:off x="234696" y="551468"/>
            <a:ext cx="1100788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no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en-US" sz="1600" baseline="0" dirty="0">
                <a:solidFill>
                  <a:schemeClr val="accent6"/>
                </a:solidFill>
                <a:latin typeface="+mn-lt"/>
                <a:ea typeface="+mn-ea"/>
              </a:rPr>
              <a:t>Subtitle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76208" y="2816327"/>
            <a:ext cx="5853024" cy="123110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en-US" dirty="0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976207" y="2116712"/>
            <a:ext cx="5853024" cy="510220"/>
            <a:chOff x="915" y="715"/>
            <a:chExt cx="2686" cy="315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auto">
            <a:xfrm>
              <a:off x="915" y="715"/>
              <a:ext cx="2686" cy="315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en-US" sz="1600" b="1" baseline="0" dirty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en-US" sz="1600" baseline="0" dirty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sp>
        <p:nvSpPr>
          <p:cNvPr id="23" name="doc id"/>
          <p:cNvSpPr>
            <a:spLocks noChangeArrowheads="1"/>
          </p:cNvSpPr>
          <p:nvPr/>
        </p:nvSpPr>
        <p:spPr bwMode="auto">
          <a:xfrm>
            <a:off x="10995480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7730" eaLnBrk="1"/>
            <a:endParaRPr lang="en-US" sz="1089" baseline="0" dirty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64" name="LegendBoxes" hidden="1">
            <a:extLst>
              <a:ext uri="{FF2B5EF4-FFF2-40B4-BE49-F238E27FC236}">
                <a16:creationId xmlns:a16="http://schemas.microsoft.com/office/drawing/2014/main" id="{83363D79-6063-4C4A-AA57-1A5E661D8EE2}"/>
              </a:ext>
            </a:extLst>
          </p:cNvPr>
          <p:cNvGrpSpPr/>
          <p:nvPr userDrawn="1"/>
        </p:nvGrpSpPr>
        <p:grpSpPr bwMode="auto">
          <a:xfrm>
            <a:off x="11222124" y="888177"/>
            <a:ext cx="763755" cy="997467"/>
            <a:chOff x="7835905" y="279400"/>
            <a:chExt cx="763755" cy="997467"/>
          </a:xfrm>
        </p:grpSpPr>
        <p:sp>
          <p:nvSpPr>
            <p:cNvPr id="65" name="RectangleLegend1">
              <a:extLst>
                <a:ext uri="{FF2B5EF4-FFF2-40B4-BE49-F238E27FC236}">
                  <a16:creationId xmlns:a16="http://schemas.microsoft.com/office/drawing/2014/main" id="{E186DA9C-4632-4BC3-AE55-6CF50916A9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66" name="RectangleLegend2">
              <a:extLst>
                <a:ext uri="{FF2B5EF4-FFF2-40B4-BE49-F238E27FC236}">
                  <a16:creationId xmlns:a16="http://schemas.microsoft.com/office/drawing/2014/main" id="{37FE81C5-842D-4669-9A3A-962ABE26D6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67" name="RectangleLegend3">
              <a:extLst>
                <a:ext uri="{FF2B5EF4-FFF2-40B4-BE49-F238E27FC236}">
                  <a16:creationId xmlns:a16="http://schemas.microsoft.com/office/drawing/2014/main" id="{77C9A949-D95C-452E-B7AF-8920E124B5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68" name="RectangleLegend4">
              <a:extLst>
                <a:ext uri="{FF2B5EF4-FFF2-40B4-BE49-F238E27FC236}">
                  <a16:creationId xmlns:a16="http://schemas.microsoft.com/office/drawing/2014/main" id="{468B4EFC-B5BE-4A23-9D8A-A83EC9F430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69" name="Legend1">
              <a:extLst>
                <a:ext uri="{FF2B5EF4-FFF2-40B4-BE49-F238E27FC236}">
                  <a16:creationId xmlns:a16="http://schemas.microsoft.com/office/drawing/2014/main" id="{171FF9F6-E5C4-402A-8CE5-C06AC80BA1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5" y="279400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70" name="Legend2">
              <a:extLst>
                <a:ext uri="{FF2B5EF4-FFF2-40B4-BE49-F238E27FC236}">
                  <a16:creationId xmlns:a16="http://schemas.microsoft.com/office/drawing/2014/main" id="{DC6B5F53-9AE1-444E-BC0B-65B429FEFE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5" y="549275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71" name="Legend3">
              <a:extLst>
                <a:ext uri="{FF2B5EF4-FFF2-40B4-BE49-F238E27FC236}">
                  <a16:creationId xmlns:a16="http://schemas.microsoft.com/office/drawing/2014/main" id="{C3632B7B-1105-4B3C-8774-AB4D4075B2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5" y="820738"/>
              <a:ext cx="509588" cy="184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72" name="Legend4">
              <a:extLst>
                <a:ext uri="{FF2B5EF4-FFF2-40B4-BE49-F238E27FC236}">
                  <a16:creationId xmlns:a16="http://schemas.microsoft.com/office/drawing/2014/main" id="{53310E2F-D644-4E93-9348-E5C00E08CD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5" y="1092201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73" name="LegendLines" hidden="1">
            <a:extLst>
              <a:ext uri="{FF2B5EF4-FFF2-40B4-BE49-F238E27FC236}">
                <a16:creationId xmlns:a16="http://schemas.microsoft.com/office/drawing/2014/main" id="{85563229-BB60-4D94-9C55-C1C569EB14F5}"/>
              </a:ext>
            </a:extLst>
          </p:cNvPr>
          <p:cNvGrpSpPr/>
          <p:nvPr userDrawn="1"/>
        </p:nvGrpSpPr>
        <p:grpSpPr bwMode="auto">
          <a:xfrm>
            <a:off x="10914316" y="888177"/>
            <a:ext cx="1071563" cy="730251"/>
            <a:chOff x="7540629" y="279400"/>
            <a:chExt cx="1071563" cy="730251"/>
          </a:xfrm>
        </p:grpSpPr>
        <p:sp>
          <p:nvSpPr>
            <p:cNvPr id="74" name="LineLegend1">
              <a:extLst>
                <a:ext uri="{FF2B5EF4-FFF2-40B4-BE49-F238E27FC236}">
                  <a16:creationId xmlns:a16="http://schemas.microsoft.com/office/drawing/2014/main" id="{0A5E6CB3-DCAE-4004-A5AD-BEF7E8906D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75" name="LineLegend2">
              <a:extLst>
                <a:ext uri="{FF2B5EF4-FFF2-40B4-BE49-F238E27FC236}">
                  <a16:creationId xmlns:a16="http://schemas.microsoft.com/office/drawing/2014/main" id="{E58091D2-8940-4A7F-BC20-FD117F2510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76" name="LineLegend3">
              <a:extLst>
                <a:ext uri="{FF2B5EF4-FFF2-40B4-BE49-F238E27FC236}">
                  <a16:creationId xmlns:a16="http://schemas.microsoft.com/office/drawing/2014/main" id="{6FCF325C-0EE1-4B73-837F-866480F81A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1200" baseline="0" dirty="0">
                <a:latin typeface="+mn-lt"/>
                <a:ea typeface="+mn-ea"/>
              </a:endParaRPr>
            </a:p>
          </p:txBody>
        </p:sp>
        <p:sp>
          <p:nvSpPr>
            <p:cNvPr id="77" name="Legend1">
              <a:extLst>
                <a:ext uri="{FF2B5EF4-FFF2-40B4-BE49-F238E27FC236}">
                  <a16:creationId xmlns:a16="http://schemas.microsoft.com/office/drawing/2014/main" id="{6138CF62-95F8-4E1A-A057-85894574D0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2604" y="279400"/>
              <a:ext cx="509588" cy="184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78" name="Legend2">
              <a:extLst>
                <a:ext uri="{FF2B5EF4-FFF2-40B4-BE49-F238E27FC236}">
                  <a16:creationId xmlns:a16="http://schemas.microsoft.com/office/drawing/2014/main" id="{B2751BF9-708F-467F-B4BD-D0B755EDFA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2604" y="546100"/>
              <a:ext cx="509588" cy="184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79" name="Legend3">
              <a:extLst>
                <a:ext uri="{FF2B5EF4-FFF2-40B4-BE49-F238E27FC236}">
                  <a16:creationId xmlns:a16="http://schemas.microsoft.com/office/drawing/2014/main" id="{703F2CA8-6C49-423D-9651-A4BD3E7F1F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2604" y="825501"/>
              <a:ext cx="509588" cy="1841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80" name="LegendMoons" hidden="1">
            <a:extLst>
              <a:ext uri="{FF2B5EF4-FFF2-40B4-BE49-F238E27FC236}">
                <a16:creationId xmlns:a16="http://schemas.microsoft.com/office/drawing/2014/main" id="{3F6D1063-20BE-4228-A236-30362F3CBAB0}"/>
              </a:ext>
            </a:extLst>
          </p:cNvPr>
          <p:cNvGrpSpPr/>
          <p:nvPr userDrawn="1"/>
        </p:nvGrpSpPr>
        <p:grpSpPr bwMode="auto">
          <a:xfrm>
            <a:off x="11155449" y="888175"/>
            <a:ext cx="830430" cy="1306516"/>
            <a:chOff x="7769225" y="250825"/>
            <a:chExt cx="830430" cy="1306516"/>
          </a:xfrm>
        </p:grpSpPr>
        <p:grpSp>
          <p:nvGrpSpPr>
            <p:cNvPr id="81" name="MoonLegend1">
              <a:extLst>
                <a:ext uri="{FF2B5EF4-FFF2-40B4-BE49-F238E27FC236}">
                  <a16:creationId xmlns:a16="http://schemas.microsoft.com/office/drawing/2014/main" id="{1324D045-3881-4A32-A2BC-E3898ED584FC}"/>
                </a:ext>
              </a:extLst>
            </p:cNvPr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auto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99" name="Oval 38">
                <a:extLst>
                  <a:ext uri="{FF2B5EF4-FFF2-40B4-BE49-F238E27FC236}">
                    <a16:creationId xmlns:a16="http://schemas.microsoft.com/office/drawing/2014/main" id="{7296D67C-2749-4BBA-A80C-65E6D7B80B3A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  <p:sp>
            <p:nvSpPr>
              <p:cNvPr id="100" name="Arc 39">
                <a:extLst>
                  <a:ext uri="{FF2B5EF4-FFF2-40B4-BE49-F238E27FC236}">
                    <a16:creationId xmlns:a16="http://schemas.microsoft.com/office/drawing/2014/main" id="{0B7E34F7-44D8-4472-8F3A-9F65BA05A7E4}"/>
                  </a:ext>
                </a:extLst>
              </p:cNvPr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82" name="MoonLegend2">
              <a:extLst>
                <a:ext uri="{FF2B5EF4-FFF2-40B4-BE49-F238E27FC236}">
                  <a16:creationId xmlns:a16="http://schemas.microsoft.com/office/drawing/2014/main" id="{F9FB5AB8-AB2B-4DB6-81F8-41941C9DC9CB}"/>
                </a:ext>
              </a:extLst>
            </p:cNvPr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auto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97" name="Oval 41">
                <a:extLst>
                  <a:ext uri="{FF2B5EF4-FFF2-40B4-BE49-F238E27FC236}">
                    <a16:creationId xmlns:a16="http://schemas.microsoft.com/office/drawing/2014/main" id="{FD96481D-6873-4867-86A7-6A228A5726DA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  <p:sp>
            <p:nvSpPr>
              <p:cNvPr id="98" name="Arc 42">
                <a:extLst>
                  <a:ext uri="{FF2B5EF4-FFF2-40B4-BE49-F238E27FC236}">
                    <a16:creationId xmlns:a16="http://schemas.microsoft.com/office/drawing/2014/main" id="{89ACA8A5-2822-4C4B-9590-4C774589BF30}"/>
                  </a:ext>
                </a:extLst>
              </p:cNvPr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83" name="MoonLegend4">
              <a:extLst>
                <a:ext uri="{FF2B5EF4-FFF2-40B4-BE49-F238E27FC236}">
                  <a16:creationId xmlns:a16="http://schemas.microsoft.com/office/drawing/2014/main" id="{108F1771-3558-48D9-B9CA-D2CFB338CDC0}"/>
                </a:ext>
              </a:extLst>
            </p:cNvPr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auto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95" name="Oval 47">
                <a:extLst>
                  <a:ext uri="{FF2B5EF4-FFF2-40B4-BE49-F238E27FC236}">
                    <a16:creationId xmlns:a16="http://schemas.microsoft.com/office/drawing/2014/main" id="{7AF14BA6-D646-41EA-A6BF-E08C73B0CFFA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18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  <p:sp>
            <p:nvSpPr>
              <p:cNvPr id="96" name="Arc 48">
                <a:extLst>
                  <a:ext uri="{FF2B5EF4-FFF2-40B4-BE49-F238E27FC236}">
                    <a16:creationId xmlns:a16="http://schemas.microsoft.com/office/drawing/2014/main" id="{44C0DDD3-6673-4EE6-B70E-06295CB1B81A}"/>
                  </a:ext>
                </a:extLst>
              </p:cNvPr>
              <p:cNvSpPr>
                <a:spLocks noChangeAspect="1"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84" name="MoonLegend5">
              <a:extLst>
                <a:ext uri="{FF2B5EF4-FFF2-40B4-BE49-F238E27FC236}">
                  <a16:creationId xmlns:a16="http://schemas.microsoft.com/office/drawing/2014/main" id="{7E095A99-2600-411F-9833-319E446E84FE}"/>
                </a:ext>
              </a:extLst>
            </p:cNvPr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auto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93" name="Oval 50">
                <a:extLst>
                  <a:ext uri="{FF2B5EF4-FFF2-40B4-BE49-F238E27FC236}">
                    <a16:creationId xmlns:a16="http://schemas.microsoft.com/office/drawing/2014/main" id="{DA1FD4F8-BA74-4457-AE5E-51AAD1509A4B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  <p:sp>
            <p:nvSpPr>
              <p:cNvPr id="94" name="Oval 51">
                <a:extLst>
                  <a:ext uri="{FF2B5EF4-FFF2-40B4-BE49-F238E27FC236}">
                    <a16:creationId xmlns:a16="http://schemas.microsoft.com/office/drawing/2014/main" id="{68423FDC-500F-440E-A949-F89BDD86E146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85" name="MoonLegend3">
              <a:extLst>
                <a:ext uri="{FF2B5EF4-FFF2-40B4-BE49-F238E27FC236}">
                  <a16:creationId xmlns:a16="http://schemas.microsoft.com/office/drawing/2014/main" id="{1BCC5AD3-A03F-4411-94A1-FF7EE0395A14}"/>
                </a:ext>
              </a:extLst>
            </p:cNvPr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 bwMode="auto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91" name="Oval 47">
                <a:extLst>
                  <a:ext uri="{FF2B5EF4-FFF2-40B4-BE49-F238E27FC236}">
                    <a16:creationId xmlns:a16="http://schemas.microsoft.com/office/drawing/2014/main" id="{FDA56E96-7C52-4CFC-AFA9-B2752B63A155}"/>
                  </a:ext>
                </a:extLst>
              </p:cNvPr>
              <p:cNvSpPr>
                <a:spLocks noChangeAspect="1"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  <p:sp>
            <p:nvSpPr>
              <p:cNvPr id="92" name="Arc 48">
                <a:extLst>
                  <a:ext uri="{FF2B5EF4-FFF2-40B4-BE49-F238E27FC236}">
                    <a16:creationId xmlns:a16="http://schemas.microsoft.com/office/drawing/2014/main" id="{CE9FBE76-FD3F-4527-B2A5-85342720F1F7}"/>
                  </a:ext>
                </a:extLst>
              </p:cNvPr>
              <p:cNvSpPr>
                <a:spLocks noChangeAspect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1200" baseline="0" dirty="0">
                  <a:latin typeface="+mn-lt"/>
                  <a:ea typeface="+mn-ea"/>
                </a:endParaRPr>
              </a:p>
            </p:txBody>
          </p:sp>
        </p:grpSp>
        <p:sp>
          <p:nvSpPr>
            <p:cNvPr id="86" name="Legend1">
              <a:extLst>
                <a:ext uri="{FF2B5EF4-FFF2-40B4-BE49-F238E27FC236}">
                  <a16:creationId xmlns:a16="http://schemas.microsoft.com/office/drawing/2014/main" id="{8AFB7F04-5DB5-4F83-940D-7B10101D78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0" y="263525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87" name="Legend2">
              <a:extLst>
                <a:ext uri="{FF2B5EF4-FFF2-40B4-BE49-F238E27FC236}">
                  <a16:creationId xmlns:a16="http://schemas.microsoft.com/office/drawing/2014/main" id="{4DC9387F-73C2-4653-BE45-2A05EDD7DF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0" y="538163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88" name="Legend3">
              <a:extLst>
                <a:ext uri="{FF2B5EF4-FFF2-40B4-BE49-F238E27FC236}">
                  <a16:creationId xmlns:a16="http://schemas.microsoft.com/office/drawing/2014/main" id="{79220709-8E6E-4E3E-BD6F-F28A814E4D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0" y="812802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89" name="Legend4">
              <a:extLst>
                <a:ext uri="{FF2B5EF4-FFF2-40B4-BE49-F238E27FC236}">
                  <a16:creationId xmlns:a16="http://schemas.microsoft.com/office/drawing/2014/main" id="{F2FCF029-3866-4CF7-9375-9F28DE3D12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0" y="1084265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90" name="Legend5">
              <a:extLst>
                <a:ext uri="{FF2B5EF4-FFF2-40B4-BE49-F238E27FC236}">
                  <a16:creationId xmlns:a16="http://schemas.microsoft.com/office/drawing/2014/main" id="{E7C21C7B-04B6-4B36-BD43-BE9E29548B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9900" y="1360490"/>
              <a:ext cx="509755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895081">
                <a:buClr>
                  <a:schemeClr val="tx2"/>
                </a:buClr>
              </a:pPr>
              <a:r>
                <a:rPr lang="en-US" sz="1200" baseline="0" dirty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101" name="Sticker" hidden="1">
            <a:extLst>
              <a:ext uri="{FF2B5EF4-FFF2-40B4-BE49-F238E27FC236}">
                <a16:creationId xmlns:a16="http://schemas.microsoft.com/office/drawing/2014/main" id="{28A71451-B57F-4AFB-8D9A-CA3972EBB791}"/>
              </a:ext>
            </a:extLst>
          </p:cNvPr>
          <p:cNvGrpSpPr/>
          <p:nvPr userDrawn="1"/>
        </p:nvGrpSpPr>
        <p:grpSpPr bwMode="auto">
          <a:xfrm>
            <a:off x="11512544" y="888177"/>
            <a:ext cx="473335" cy="150811"/>
            <a:chOff x="8385789" y="285750"/>
            <a:chExt cx="354986" cy="150811"/>
          </a:xfrm>
        </p:grpSpPr>
        <p:sp>
          <p:nvSpPr>
            <p:cNvPr id="102" name="StickerRectangle">
              <a:extLst>
                <a:ext uri="{FF2B5EF4-FFF2-40B4-BE49-F238E27FC236}">
                  <a16:creationId xmlns:a16="http://schemas.microsoft.com/office/drawing/2014/main" id="{13D71BB2-1278-4777-BBD4-74AE0E04C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85789" y="285750"/>
              <a:ext cx="354986" cy="15081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193502">
                <a:buClr>
                  <a:schemeClr val="tx2"/>
                </a:buClr>
              </a:pPr>
              <a:r>
                <a:rPr lang="en-US" sz="800" baseline="0" dirty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103" name="AutoShape 31">
              <a:extLst>
                <a:ext uri="{FF2B5EF4-FFF2-40B4-BE49-F238E27FC236}">
                  <a16:creationId xmlns:a16="http://schemas.microsoft.com/office/drawing/2014/main" id="{608CB731-D3D5-4D85-90B4-A7E0BA37D7DC}"/>
                </a:ext>
              </a:extLst>
            </p:cNvPr>
            <p:cNvCxnSpPr>
              <a:cxnSpLocks noChangeShapeType="1"/>
              <a:stCxn id="102" idx="2"/>
              <a:endCxn id="102" idx="4"/>
            </p:cNvCxnSpPr>
            <p:nvPr/>
          </p:nvCxnSpPr>
          <p:spPr bwMode="auto">
            <a:xfrm>
              <a:off x="8385789" y="285750"/>
              <a:ext cx="0" cy="150811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4" name="AutoShape 32">
              <a:extLst>
                <a:ext uri="{FF2B5EF4-FFF2-40B4-BE49-F238E27FC236}">
                  <a16:creationId xmlns:a16="http://schemas.microsoft.com/office/drawing/2014/main" id="{8C2AF5D0-711E-454B-8717-F1FEE0D30670}"/>
                </a:ext>
              </a:extLst>
            </p:cNvPr>
            <p:cNvCxnSpPr>
              <a:cxnSpLocks noChangeShapeType="1"/>
              <a:stCxn id="102" idx="4"/>
              <a:endCxn id="102" idx="6"/>
            </p:cNvCxnSpPr>
            <p:nvPr/>
          </p:nvCxnSpPr>
          <p:spPr bwMode="auto">
            <a:xfrm>
              <a:off x="8385789" y="436561"/>
              <a:ext cx="354986" cy="0"/>
            </a:xfrm>
            <a:prstGeom prst="straightConnector1">
              <a:avLst/>
            </a:prstGeom>
            <a:noFill/>
            <a:ln w="25400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6" name="4. Footnote" hidden="1">
            <a:extLst>
              <a:ext uri="{FF2B5EF4-FFF2-40B4-BE49-F238E27FC236}">
                <a16:creationId xmlns:a16="http://schemas.microsoft.com/office/drawing/2014/main" id="{481845F0-F982-4A45-8FD2-4628A0F8F4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696" y="6428794"/>
            <a:ext cx="11751016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85699" indent="-85699">
              <a:defRPr/>
            </a:pPr>
            <a:r>
              <a:rPr lang="en-US" sz="800" baseline="0" dirty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07" name="5. Source" hidden="1">
            <a:extLst>
              <a:ext uri="{FF2B5EF4-FFF2-40B4-BE49-F238E27FC236}">
                <a16:creationId xmlns:a16="http://schemas.microsoft.com/office/drawing/2014/main" id="{02577004-92A7-475F-A717-CCB6CF258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697" y="6605927"/>
            <a:ext cx="11241428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marL="495151" indent="-495151" defTabSz="913252">
              <a:tabLst>
                <a:tab pos="485629" algn="l"/>
              </a:tabLst>
            </a:pPr>
            <a:r>
              <a:rPr lang="en-US" sz="800" baseline="0" dirty="0">
                <a:solidFill>
                  <a:schemeClr val="accent6"/>
                </a:solidFill>
                <a:latin typeface="+mn-lt"/>
                <a:ea typeface="+mn-ea"/>
              </a:rPr>
              <a:t>SOURCE: Source</a:t>
            </a:r>
          </a:p>
        </p:txBody>
      </p:sp>
      <p:sp>
        <p:nvSpPr>
          <p:cNvPr id="108" name="Slide Number">
            <a:extLst>
              <a:ext uri="{FF2B5EF4-FFF2-40B4-BE49-F238E27FC236}">
                <a16:creationId xmlns:a16="http://schemas.microsoft.com/office/drawing/2014/main" id="{A67AFEEA-141C-4091-9875-E626E34D01AC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1860845" y="6605927"/>
            <a:ext cx="125034" cy="123111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defPPr>
              <a:defRPr lang="x-none"/>
            </a:defPPr>
            <a:lvl1pPr>
              <a:defRPr lang="x-none" sz="1000" baseline="0">
                <a:latin typeface="+mn-lt"/>
              </a:defRPr>
            </a:lvl1pPr>
          </a:lstStyle>
          <a:p>
            <a:fld id="{42C328C1-A84F-4A39-A664-DBA00541A8C6}" type="slidenum">
              <a:rPr lang="en-US" sz="800" baseline="0" smtClean="0">
                <a:solidFill>
                  <a:srgbClr val="808080"/>
                </a:solidFill>
                <a:latin typeface="+mn-lt"/>
              </a:rPr>
              <a:pPr/>
              <a:t>‹#›</a:t>
            </a:fld>
            <a:endParaRPr lang="en-US" sz="800" baseline="0" dirty="0">
              <a:solidFill>
                <a:srgbClr val="80808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408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</p:sldLayoutIdLst>
  <p:hf sldNum="0" hdr="0" dt="0"/>
  <p:txStyles>
    <p:titleStyle>
      <a:lvl1pPr algn="l" defTabSz="1217730" rtl="0" eaLnBrk="1" fontAlgn="base" hangingPunct="1">
        <a:spcBef>
          <a:spcPct val="0"/>
        </a:spcBef>
        <a:spcAft>
          <a:spcPct val="0"/>
        </a:spcAft>
        <a:tabLst>
          <a:tab pos="367046" algn="l"/>
        </a:tabLst>
        <a:defRPr lang="x-none" sz="199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2pPr>
      <a:lvl3pPr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3pPr>
      <a:lvl4pPr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4pPr>
      <a:lvl5pPr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5pPr>
      <a:lvl6pPr marL="621818"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6pPr>
      <a:lvl7pPr marL="1243639"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7pPr>
      <a:lvl8pPr marL="1865457"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8pPr>
      <a:lvl9pPr marL="2487278" algn="l" defTabSz="1217730" rtl="0" eaLnBrk="1" fontAlgn="base" hangingPunct="1">
        <a:spcBef>
          <a:spcPct val="0"/>
        </a:spcBef>
        <a:spcAft>
          <a:spcPct val="0"/>
        </a:spcAft>
        <a:defRPr lang="x-none" sz="2583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600" baseline="0">
          <a:solidFill>
            <a:schemeClr val="tx1"/>
          </a:solidFill>
          <a:latin typeface="+mn-lt"/>
          <a:ea typeface="+mn-ea"/>
          <a:cs typeface="+mn-cs"/>
        </a:defRPr>
      </a:lvl1pPr>
      <a:lvl2pPr marL="191966" indent="-19196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600" baseline="0">
          <a:solidFill>
            <a:schemeClr val="tx1"/>
          </a:solidFill>
          <a:latin typeface="+mn-lt"/>
        </a:defRPr>
      </a:lvl2pPr>
      <a:lvl3pPr marL="457063" indent="-26509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600" baseline="0">
          <a:solidFill>
            <a:schemeClr val="tx1"/>
          </a:solidFill>
          <a:latin typeface="+mn-lt"/>
        </a:defRPr>
      </a:lvl3pPr>
      <a:lvl4pPr marL="612464" indent="-155401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600" baseline="0">
          <a:solidFill>
            <a:schemeClr val="tx1"/>
          </a:solidFill>
          <a:latin typeface="+mn-lt"/>
        </a:defRPr>
      </a:lvl4pPr>
      <a:lvl5pPr marL="749583" indent="-127978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600" baseline="0">
          <a:solidFill>
            <a:schemeClr val="tx1"/>
          </a:solidFill>
          <a:latin typeface="+mn-lt"/>
        </a:defRPr>
      </a:lvl5pPr>
      <a:lvl6pPr marL="1019784" indent="-17704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5" baseline="0">
          <a:solidFill>
            <a:schemeClr val="tx1"/>
          </a:solidFill>
          <a:latin typeface="+mn-lt"/>
        </a:defRPr>
      </a:lvl6pPr>
      <a:lvl7pPr marL="1019784" indent="-17704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5" baseline="0">
          <a:solidFill>
            <a:schemeClr val="tx1"/>
          </a:solidFill>
          <a:latin typeface="+mn-lt"/>
        </a:defRPr>
      </a:lvl7pPr>
      <a:lvl8pPr marL="1019784" indent="-17704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5" baseline="0">
          <a:solidFill>
            <a:schemeClr val="tx1"/>
          </a:solidFill>
          <a:latin typeface="+mn-lt"/>
        </a:defRPr>
      </a:lvl8pPr>
      <a:lvl9pPr marL="1019784" indent="-177046" algn="l" defTabSz="121773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5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1pPr>
      <a:lvl2pPr marL="621818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2pPr>
      <a:lvl3pPr marL="1243639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3pPr>
      <a:lvl4pPr marL="1865457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4pPr>
      <a:lvl5pPr marL="2487278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5pPr>
      <a:lvl6pPr marL="3109096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6pPr>
      <a:lvl7pPr marL="3730916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7pPr>
      <a:lvl8pPr marL="4352735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8pPr>
      <a:lvl9pPr marL="4974555" algn="l" defTabSz="1243639" rtl="0" eaLnBrk="1" latinLnBrk="0" hangingPunct="1">
        <a:defRPr lang="x-none" sz="244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92" name="think-cell Slide" r:id="rId25" imgW="270" imgH="270" progId="TCLayout.ActiveDocument.1">
                  <p:embed/>
                </p:oleObj>
              </mc:Choice>
              <mc:Fallback>
                <p:oleObj name="think-cell Slide" r:id="rId25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8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/>
            <a:endParaRPr lang="en-US" sz="2449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>
                <a:solidFill>
                  <a:srgbClr val="808080"/>
                </a:solidFill>
                <a:latin typeface="Arial"/>
              </a:rPr>
              <a:t>Last Modified 9/12/2018 5:00 PM Central Europe Standard Time</a:t>
            </a:r>
            <a:endParaRPr sz="2176">
              <a:solidFill>
                <a:srgbClr val="808080"/>
              </a:solidFill>
              <a:latin typeface="Arial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>
                <a:solidFill>
                  <a:srgbClr val="808080"/>
                </a:solidFill>
                <a:latin typeface="Arial"/>
              </a:rPr>
              <a:t>Printed 9/12/2018 1:01 PM Central Europe Standard Time</a:t>
            </a:r>
            <a:endParaRPr sz="2176">
              <a:solidFill>
                <a:srgbClr val="808080"/>
              </a:solidFill>
              <a:latin typeface="Arial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sz="2176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sz="1020">
                <a:solidFill>
                  <a:srgbClr val="808080"/>
                </a:solidFill>
                <a:latin typeface="Arial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>
                <a:solidFill>
                  <a:srgbClr val="808080"/>
                </a:solidFill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>
                  <a:solidFill>
                    <a:srgbClr val="000000"/>
                  </a:solidFill>
                </a:rPr>
                <a:t>Title</a:t>
              </a:r>
            </a:p>
            <a:p>
              <a:r>
                <a:rPr lang="x-none" sz="2176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>
                  <a:solidFill>
                    <a:srgbClr val="808080"/>
                  </a:solidFill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>
              <a:solidFill>
                <a:srgbClr val="000000"/>
              </a:solidFill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>
              <a:solidFill>
                <a:srgbClr val="808080"/>
              </a:solidFill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389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</p:sldLayoutIdLst>
  <p:hf sldNum="0" hdr="0" dt="0"/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84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algn="ctr"/>
            <a:endParaRPr lang="en-US" sz="2449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>
                <a:solidFill>
                  <a:srgbClr val="808080"/>
                </a:solidFill>
                <a:latin typeface="Arial"/>
              </a:rPr>
              <a:t>Last Modified 9/12/2018 5:00 PM Central Europe Standard Time</a:t>
            </a:r>
            <a:endParaRPr sz="2176">
              <a:solidFill>
                <a:srgbClr val="808080"/>
              </a:solidFill>
              <a:latin typeface="Arial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>
                <a:solidFill>
                  <a:srgbClr val="808080"/>
                </a:solidFill>
                <a:latin typeface="Arial"/>
              </a:rPr>
              <a:t>Printed 9/12/2018 1:01 PM Central Europe Standard Time</a:t>
            </a:r>
            <a:endParaRPr sz="2176">
              <a:solidFill>
                <a:srgbClr val="808080"/>
              </a:solidFill>
              <a:latin typeface="Arial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>
                <a:solidFill>
                  <a:srgbClr val="808080"/>
                </a:solidFill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sz="2176">
                <a:solidFill>
                  <a:srgbClr val="808080"/>
                </a:solidFill>
                <a:latin typeface="Arial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sz="1020">
                <a:solidFill>
                  <a:srgbClr val="808080"/>
                </a:solidFill>
                <a:latin typeface="Arial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>
                <a:solidFill>
                  <a:srgbClr val="808080"/>
                </a:solidFill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>
                  <a:solidFill>
                    <a:srgbClr val="000000"/>
                  </a:solidFill>
                </a:rPr>
                <a:t>Title</a:t>
              </a:r>
            </a:p>
            <a:p>
              <a:r>
                <a:rPr lang="x-none" sz="2176">
                  <a:solidFill>
                    <a:srgbClr val="808080"/>
                  </a:solidFill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>
                  <a:solidFill>
                    <a:srgbClr val="808080"/>
                  </a:solidFill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>
              <a:solidFill>
                <a:srgbClr val="000000"/>
              </a:solidFill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>
              <a:solidFill>
                <a:srgbClr val="808080"/>
              </a:solidFill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>
                <a:solidFill>
                  <a:srgbClr val="000000"/>
                </a:solidFill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rgbClr val="006649"/>
                </a:buClr>
              </a:pPr>
              <a:r>
                <a:rPr lang="x-none" sz="1632">
                  <a:solidFill>
                    <a:srgbClr val="000000"/>
                  </a:solidFill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2720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42" r:id="rId2"/>
    <p:sldLayoutId id="2147483943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171907028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80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57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6" r:id="rId1"/>
    <p:sldLayoutId id="2147483947" r:id="rId2"/>
    <p:sldLayoutId id="2147483948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833307306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12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29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865132778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409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15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814755451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600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66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066415374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170" name="think-cell Slide" r:id="rId24" imgW="270" imgH="270" progId="TCLayout.ActiveDocument.1">
                  <p:embed/>
                </p:oleObj>
              </mc:Choice>
              <mc:Fallback>
                <p:oleObj name="think-cell Slide" r:id="rId24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7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8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3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46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710267037"/>
              </p:ext>
            </p:extLst>
          </p:nvPr>
        </p:nvGraphicFramePr>
        <p:xfrm>
          <a:off x="0" y="0"/>
          <a:ext cx="215979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3" name="think-cell Slide" r:id="rId25" imgW="270" imgH="270" progId="TCLayout.ActiveDocument.1">
                  <p:embed/>
                </p:oleObj>
              </mc:Choice>
              <mc:Fallback>
                <p:oleObj name="think-cell Slide" r:id="rId25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215979" cy="1619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 hidden="1"/>
          <p:cNvSpPr/>
          <p:nvPr>
            <p:custDataLst>
              <p:tags r:id="rId8"/>
            </p:custDataLst>
          </p:nvPr>
        </p:nvSpPr>
        <p:spPr bwMode="auto">
          <a:xfrm>
            <a:off x="0" y="0"/>
            <a:ext cx="215979" cy="161974"/>
          </a:xfrm>
          <a:prstGeom prst="rect">
            <a:avLst/>
          </a:prstGeom>
          <a:solidFill>
            <a:schemeClr val="bg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en-US" sz="2449" b="0" i="0" baseline="0">
              <a:solidFill>
                <a:srgbClr val="000000"/>
              </a:solidFill>
              <a:latin typeface="Arial" panose="020B0604020202020204" pitchFamily="34" charset="0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1034" name="Working Draft" hidden="1"/>
          <p:cNvSpPr txBox="1">
            <a:spLocks noChangeArrowheads="1"/>
          </p:cNvSpPr>
          <p:nvPr/>
        </p:nvSpPr>
        <p:spPr bwMode="gray">
          <a:xfrm rot="5400000">
            <a:off x="10580804" y="1963064"/>
            <a:ext cx="3032333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Last Modified 9/12/2018 5:00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gray">
          <a:xfrm rot="5400000">
            <a:off x="10728004" y="4181044"/>
            <a:ext cx="2737932" cy="12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lang="x-none"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x-none"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 lang="x-none"/>
            </a:pPr>
            <a:r>
              <a:rPr lang="en-US" sz="816" baseline="0">
                <a:solidFill>
                  <a:srgbClr val="808080"/>
                </a:solidFill>
                <a:latin typeface="+mn-lt"/>
                <a:ea typeface="+mn-ea"/>
              </a:rPr>
              <a:t>Printed 9/12/2018 1:01 PM Central Europe Standard Time</a:t>
            </a:r>
            <a:endParaRPr lang="x-none" sz="2176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gray">
          <a:xfrm>
            <a:off x="161987" y="234864"/>
            <a:ext cx="11212170" cy="376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latinLnBrk="0"/>
            <a:r>
              <a:rPr lang="en-US"/>
              <a:t>Click to edit Master title style</a:t>
            </a:r>
            <a:endParaRPr lang="x-none" noProof="0"/>
          </a:p>
        </p:txBody>
      </p:sp>
      <p:sp>
        <p:nvSpPr>
          <p:cNvPr id="10" name="1. On-page tracker" hidden="1"/>
          <p:cNvSpPr>
            <a:spLocks noChangeArrowheads="1"/>
          </p:cNvSpPr>
          <p:nvPr/>
        </p:nvSpPr>
        <p:spPr bwMode="gray">
          <a:xfrm>
            <a:off x="161985" y="77303"/>
            <a:ext cx="680404" cy="17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x-none" sz="1089" cap="all" baseline="0">
                <a:solidFill>
                  <a:schemeClr val="accent6"/>
                </a:solidFill>
                <a:latin typeface="+mn-lt"/>
                <a:ea typeface="+mn-ea"/>
              </a:rPr>
              <a:t>TRACKER</a:t>
            </a:r>
          </a:p>
        </p:txBody>
      </p:sp>
      <p:sp>
        <p:nvSpPr>
          <p:cNvPr id="11" name="3. Unit of measure" hidden="1"/>
          <p:cNvSpPr txBox="1">
            <a:spLocks noChangeArrowheads="1"/>
          </p:cNvSpPr>
          <p:nvPr/>
        </p:nvSpPr>
        <p:spPr bwMode="gray">
          <a:xfrm>
            <a:off x="161987" y="566137"/>
            <a:ext cx="11725484" cy="341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2176" baseline="0">
                <a:solidFill>
                  <a:schemeClr val="accent6"/>
                </a:solidFill>
                <a:latin typeface="+mn-lt"/>
                <a:ea typeface="+mn-ea"/>
              </a:rPr>
              <a:t>Unit of measure</a:t>
            </a:r>
          </a:p>
        </p:txBody>
      </p:sp>
      <p:sp>
        <p:nvSpPr>
          <p:cNvPr id="13" name="4. Footnote" hidden="1"/>
          <p:cNvSpPr txBox="1">
            <a:spLocks noChangeArrowheads="1"/>
          </p:cNvSpPr>
          <p:nvPr/>
        </p:nvSpPr>
        <p:spPr bwMode="gray">
          <a:xfrm>
            <a:off x="161987" y="6400217"/>
            <a:ext cx="11725484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lang="x-none"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lang="x-none"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lang="x-none"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lang="x-none"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lang="x-none"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lang="x-none"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 lang="x-none"/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1 Footnote</a:t>
            </a:r>
          </a:p>
        </p:txBody>
      </p:sp>
      <p:sp>
        <p:nvSpPr>
          <p:cNvPr id="14" name="5. Source" hidden="1"/>
          <p:cNvSpPr>
            <a:spLocks noChangeArrowheads="1"/>
          </p:cNvSpPr>
          <p:nvPr/>
        </p:nvSpPr>
        <p:spPr bwMode="gray">
          <a:xfrm>
            <a:off x="161986" y="6605925"/>
            <a:ext cx="9795571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marL="829342" indent="-829342" defTabSz="1218095">
              <a:tabLst>
                <a:tab pos="833661" algn="l"/>
              </a:tabLst>
            </a:pPr>
            <a:r>
              <a:rPr lang="x-none" sz="1020" baseline="0">
                <a:solidFill>
                  <a:schemeClr val="accent6"/>
                </a:solidFill>
                <a:latin typeface="+mn-lt"/>
                <a:ea typeface="+mn-ea"/>
              </a:rPr>
              <a:t>SOURCE : Source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1976208" y="1991016"/>
            <a:ext cx="5853024" cy="146579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 latinLnBrk="0"/>
            <a:r>
              <a:rPr lang="en-US"/>
              <a:t>Click to edit Master text styles</a:t>
            </a:r>
          </a:p>
          <a:p>
            <a:pPr lvl="1" latinLnBrk="0"/>
            <a:r>
              <a:rPr lang="en-US"/>
              <a:t>Second level</a:t>
            </a:r>
          </a:p>
          <a:p>
            <a:pPr lvl="2" latinLnBrk="0"/>
            <a:r>
              <a:rPr lang="en-US"/>
              <a:t>Third level</a:t>
            </a:r>
          </a:p>
          <a:p>
            <a:pPr lvl="3" latinLnBrk="0"/>
            <a:r>
              <a:rPr lang="en-US"/>
              <a:t>Fourth level</a:t>
            </a:r>
          </a:p>
          <a:p>
            <a:pPr lvl="4" latinLnBrk="0"/>
            <a:r>
              <a:rPr lang="en-US"/>
              <a:t>Fifth level</a:t>
            </a:r>
            <a:endParaRPr lang="x-none"/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gray">
          <a:xfrm>
            <a:off x="1976207" y="1100271"/>
            <a:ext cx="5801188" cy="701350"/>
            <a:chOff x="915" y="597"/>
            <a:chExt cx="2686" cy="433"/>
          </a:xfrm>
        </p:grpSpPr>
        <p:cxnSp>
          <p:nvCxnSpPr>
            <p:cNvPr id="16" name="AutoShape 249"/>
            <p:cNvCxnSpPr>
              <a:cxnSpLocks noChangeShapeType="1"/>
              <a:stCxn id="18" idx="4"/>
              <a:endCxn id="18" idx="6"/>
            </p:cNvCxnSpPr>
            <p:nvPr/>
          </p:nvCxnSpPr>
          <p:spPr bwMode="gray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8" name="AutoShape 250"/>
            <p:cNvSpPr>
              <a:spLocks noChangeArrowheads="1"/>
            </p:cNvSpPr>
            <p:nvPr/>
          </p:nvSpPr>
          <p:spPr bwMode="gray">
            <a:xfrm>
              <a:off x="915" y="597"/>
              <a:ext cx="2686" cy="433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r>
                <a:rPr lang="x-none" sz="2176" b="1" baseline="0">
                  <a:solidFill>
                    <a:srgbClr val="000000"/>
                  </a:solidFill>
                  <a:latin typeface="+mn-lt"/>
                  <a:ea typeface="+mn-ea"/>
                </a:rPr>
                <a:t>Title</a:t>
              </a:r>
            </a:p>
            <a:p>
              <a:r>
                <a:rPr lang="x-none" sz="2176" baseline="0">
                  <a:solidFill>
                    <a:srgbClr val="808080"/>
                  </a:solidFill>
                  <a:latin typeface="+mn-lt"/>
                  <a:ea typeface="+mn-ea"/>
                </a:rPr>
                <a:t>Unit of measure</a:t>
              </a:r>
            </a:p>
          </p:txBody>
        </p:sp>
      </p:grpSp>
      <p:grpSp>
        <p:nvGrpSpPr>
          <p:cNvPr id="17" name="Sticker" hidden="1"/>
          <p:cNvGrpSpPr/>
          <p:nvPr/>
        </p:nvGrpSpPr>
        <p:grpSpPr bwMode="gray">
          <a:xfrm>
            <a:off x="11242584" y="291554"/>
            <a:ext cx="644880" cy="199277"/>
            <a:chOff x="8266771" y="285750"/>
            <a:chExt cx="474004" cy="195310"/>
          </a:xfrm>
        </p:grpSpPr>
        <p:sp>
          <p:nvSpPr>
            <p:cNvPr id="20" name="StickerRectangle"/>
            <p:cNvSpPr>
              <a:spLocks noChangeArrowheads="1"/>
            </p:cNvSpPr>
            <p:nvPr/>
          </p:nvSpPr>
          <p:spPr bwMode="gray">
            <a:xfrm>
              <a:off x="8266771" y="285750"/>
              <a:ext cx="474004" cy="19531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27432" tIns="0" rIns="0" bIns="27432">
              <a:spAutoFit/>
            </a:bodyPr>
            <a:lstStyle/>
            <a:p>
              <a:pPr algn="r" defTabSz="1218095">
                <a:buClr>
                  <a:srgbClr val="002960"/>
                </a:buClr>
              </a:pPr>
              <a:r>
                <a:rPr lang="x-none" sz="1089" baseline="0">
                  <a:solidFill>
                    <a:schemeClr val="accent6"/>
                  </a:solidFill>
                  <a:latin typeface="+mn-lt"/>
                  <a:ea typeface="+mn-ea"/>
                </a:rPr>
                <a:t>STICKER</a:t>
              </a:r>
            </a:p>
          </p:txBody>
        </p:sp>
        <p:cxnSp>
          <p:nvCxnSpPr>
            <p:cNvPr id="21" name="AutoShape 31"/>
            <p:cNvCxnSpPr>
              <a:cxnSpLocks noChangeShapeType="1"/>
              <a:stCxn id="20" idx="2"/>
              <a:endCxn id="20" idx="4"/>
            </p:cNvCxnSpPr>
            <p:nvPr/>
          </p:nvCxnSpPr>
          <p:spPr bwMode="gray">
            <a:xfrm>
              <a:off x="8273985" y="285750"/>
              <a:ext cx="0" cy="191912"/>
            </a:xfrm>
            <a:prstGeom prst="straightConnector1">
              <a:avLst/>
            </a:prstGeom>
            <a:noFill/>
            <a:ln w="9525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AutoShape 32"/>
            <p:cNvCxnSpPr>
              <a:cxnSpLocks noChangeShapeType="1"/>
              <a:stCxn id="20" idx="4"/>
              <a:endCxn id="20" idx="6"/>
            </p:cNvCxnSpPr>
            <p:nvPr/>
          </p:nvCxnSpPr>
          <p:spPr bwMode="gray">
            <a:xfrm>
              <a:off x="8273985" y="477662"/>
              <a:ext cx="466790" cy="0"/>
            </a:xfrm>
            <a:prstGeom prst="straightConnector1">
              <a:avLst/>
            </a:prstGeom>
            <a:noFill/>
            <a:ln w="25400">
              <a:solidFill>
                <a:schemeClr val="accent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" name="SlideBottomBar" hidden="1"/>
          <p:cNvSpPr/>
          <p:nvPr/>
        </p:nvSpPr>
        <p:spPr>
          <a:xfrm>
            <a:off x="11576461" y="6455860"/>
            <a:ext cx="62200" cy="12634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2176" baseline="0">
              <a:solidFill>
                <a:schemeClr val="tx1"/>
              </a:solidFill>
              <a:latin typeface="+mn-lt"/>
              <a:ea typeface="+mn-ea"/>
            </a:endParaRPr>
          </a:p>
        </p:txBody>
      </p:sp>
      <p:sp>
        <p:nvSpPr>
          <p:cNvPr id="23" name="doc id" hidden="1"/>
          <p:cNvSpPr>
            <a:spLocks noChangeArrowheads="1"/>
          </p:cNvSpPr>
          <p:nvPr/>
        </p:nvSpPr>
        <p:spPr bwMode="auto">
          <a:xfrm>
            <a:off x="10995479" y="51834"/>
            <a:ext cx="894152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1218095"/>
            <a:endParaRPr lang="x-none" sz="1089" baseline="0">
              <a:solidFill>
                <a:srgbClr val="808080"/>
              </a:solidFill>
              <a:latin typeface="+mn-lt"/>
              <a:ea typeface="+mn-ea"/>
            </a:endParaRPr>
          </a:p>
        </p:txBody>
      </p:sp>
      <p:grpSp>
        <p:nvGrpSpPr>
          <p:cNvPr id="26" name="LegendBoxes" hidden="1"/>
          <p:cNvGrpSpPr/>
          <p:nvPr/>
        </p:nvGrpSpPr>
        <p:grpSpPr bwMode="gray">
          <a:xfrm>
            <a:off x="10768457" y="285075"/>
            <a:ext cx="1061953" cy="1085571"/>
            <a:chOff x="7835905" y="279400"/>
            <a:chExt cx="780563" cy="1063960"/>
          </a:xfrm>
        </p:grpSpPr>
        <p:sp>
          <p:nvSpPr>
            <p:cNvPr id="27" name="RectangleLegend1"/>
            <p:cNvSpPr>
              <a:spLocks noChangeArrowheads="1"/>
            </p:cNvSpPr>
            <p:nvPr/>
          </p:nvSpPr>
          <p:spPr bwMode="gray">
            <a:xfrm>
              <a:off x="7835905" y="290513"/>
              <a:ext cx="165100" cy="16033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8" name="RectangleLegend2"/>
            <p:cNvSpPr>
              <a:spLocks noChangeArrowheads="1"/>
            </p:cNvSpPr>
            <p:nvPr/>
          </p:nvSpPr>
          <p:spPr bwMode="gray">
            <a:xfrm>
              <a:off x="7835905" y="560388"/>
              <a:ext cx="165100" cy="160338"/>
            </a:xfrm>
            <a:prstGeom prst="rect">
              <a:avLst/>
            </a:prstGeom>
            <a:solidFill>
              <a:schemeClr val="accent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29" name="RectangleLegend3"/>
            <p:cNvSpPr>
              <a:spLocks noChangeArrowheads="1"/>
            </p:cNvSpPr>
            <p:nvPr/>
          </p:nvSpPr>
          <p:spPr bwMode="gray">
            <a:xfrm>
              <a:off x="7835905" y="831851"/>
              <a:ext cx="165100" cy="160338"/>
            </a:xfrm>
            <a:prstGeom prst="rect">
              <a:avLst/>
            </a:prstGeom>
            <a:solidFill>
              <a:schemeClr val="accent3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0" name="RectangleLegend4"/>
            <p:cNvSpPr>
              <a:spLocks noChangeArrowheads="1"/>
            </p:cNvSpPr>
            <p:nvPr/>
          </p:nvSpPr>
          <p:spPr bwMode="gray">
            <a:xfrm>
              <a:off x="7835905" y="1103313"/>
              <a:ext cx="165100" cy="160338"/>
            </a:xfrm>
            <a:prstGeom prst="rect">
              <a:avLst/>
            </a:prstGeom>
            <a:solidFill>
              <a:schemeClr val="accent4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1" name="Legend1"/>
            <p:cNvSpPr>
              <a:spLocks noChangeArrowheads="1"/>
            </p:cNvSpPr>
            <p:nvPr/>
          </p:nvSpPr>
          <p:spPr bwMode="gray">
            <a:xfrm>
              <a:off x="8089905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2" name="Legend2"/>
            <p:cNvSpPr>
              <a:spLocks noChangeArrowheads="1"/>
            </p:cNvSpPr>
            <p:nvPr/>
          </p:nvSpPr>
          <p:spPr bwMode="gray">
            <a:xfrm>
              <a:off x="8089905" y="54927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3" name="Legend3"/>
            <p:cNvSpPr>
              <a:spLocks noChangeArrowheads="1"/>
            </p:cNvSpPr>
            <p:nvPr/>
          </p:nvSpPr>
          <p:spPr bwMode="gray">
            <a:xfrm>
              <a:off x="8089905" y="820738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34" name="Legend4"/>
            <p:cNvSpPr>
              <a:spLocks noChangeArrowheads="1"/>
            </p:cNvSpPr>
            <p:nvPr/>
          </p:nvSpPr>
          <p:spPr bwMode="gray">
            <a:xfrm>
              <a:off x="8089905" y="10922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35" name="LegendLines" hidden="1"/>
          <p:cNvGrpSpPr/>
          <p:nvPr/>
        </p:nvGrpSpPr>
        <p:grpSpPr bwMode="gray">
          <a:xfrm>
            <a:off x="10349683" y="285075"/>
            <a:ext cx="1480952" cy="813454"/>
            <a:chOff x="7540629" y="279400"/>
            <a:chExt cx="1088538" cy="797260"/>
          </a:xfrm>
        </p:grpSpPr>
        <p:sp>
          <p:nvSpPr>
            <p:cNvPr id="36" name="LineLegend1"/>
            <p:cNvSpPr>
              <a:spLocks noChangeShapeType="1"/>
            </p:cNvSpPr>
            <p:nvPr/>
          </p:nvSpPr>
          <p:spPr bwMode="gray">
            <a:xfrm>
              <a:off x="7540629" y="3698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7" name="LineLegend2"/>
            <p:cNvSpPr>
              <a:spLocks noChangeShapeType="1"/>
            </p:cNvSpPr>
            <p:nvPr/>
          </p:nvSpPr>
          <p:spPr bwMode="gray">
            <a:xfrm>
              <a:off x="7540629" y="638175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8" name="LineLegend3"/>
            <p:cNvSpPr>
              <a:spLocks noChangeShapeType="1"/>
            </p:cNvSpPr>
            <p:nvPr/>
          </p:nvSpPr>
          <p:spPr bwMode="gray">
            <a:xfrm>
              <a:off x="7540629" y="915988"/>
              <a:ext cx="457200" cy="0"/>
            </a:xfrm>
            <a:prstGeom prst="line">
              <a:avLst/>
            </a:prstGeom>
            <a:noFill/>
            <a:ln w="28575">
              <a:solidFill>
                <a:schemeClr val="accent3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x-none" sz="2176" baseline="0">
                <a:latin typeface="+mn-lt"/>
                <a:ea typeface="+mn-ea"/>
              </a:endParaRPr>
            </a:p>
          </p:txBody>
        </p:sp>
        <p:sp>
          <p:nvSpPr>
            <p:cNvPr id="39" name="Legend1"/>
            <p:cNvSpPr>
              <a:spLocks noChangeArrowheads="1"/>
            </p:cNvSpPr>
            <p:nvPr/>
          </p:nvSpPr>
          <p:spPr bwMode="gray">
            <a:xfrm>
              <a:off x="8102604" y="2794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0" name="Legend2"/>
            <p:cNvSpPr>
              <a:spLocks noChangeArrowheads="1"/>
            </p:cNvSpPr>
            <p:nvPr/>
          </p:nvSpPr>
          <p:spPr bwMode="gray">
            <a:xfrm>
              <a:off x="8102604" y="54610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1" name="Legend3"/>
            <p:cNvSpPr>
              <a:spLocks noChangeArrowheads="1"/>
            </p:cNvSpPr>
            <p:nvPr/>
          </p:nvSpPr>
          <p:spPr bwMode="gray">
            <a:xfrm>
              <a:off x="8102604" y="825501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grpSp>
        <p:nvGrpSpPr>
          <p:cNvPr id="42" name="LegendMoons" hidden="1"/>
          <p:cNvGrpSpPr/>
          <p:nvPr/>
        </p:nvGrpSpPr>
        <p:grpSpPr bwMode="gray">
          <a:xfrm>
            <a:off x="10677744" y="255920"/>
            <a:ext cx="1152664" cy="1388465"/>
            <a:chOff x="7769225" y="250825"/>
            <a:chExt cx="847238" cy="1360824"/>
          </a:xfrm>
        </p:grpSpPr>
        <p:grpSp>
          <p:nvGrpSpPr>
            <p:cNvPr id="43" name="MoonLegend1"/>
            <p:cNvGrpSpPr>
              <a:grpSpLocks noChangeAspect="1"/>
            </p:cNvGrpSpPr>
            <p:nvPr>
              <p:custDataLst>
                <p:tags r:id="rId9"/>
              </p:custDataLst>
            </p:nvPr>
          </p:nvGrpSpPr>
          <p:grpSpPr bwMode="gray">
            <a:xfrm>
              <a:off x="7769225" y="250825"/>
              <a:ext cx="209550" cy="209551"/>
              <a:chOff x="4533" y="183"/>
              <a:chExt cx="144" cy="144"/>
            </a:xfrm>
          </p:grpSpPr>
          <p:sp>
            <p:nvSpPr>
              <p:cNvPr id="61" name="Oval 38"/>
              <p:cNvSpPr>
                <a:spLocks noChangeAspect="1" noChangeArrowheads="1"/>
              </p:cNvSpPr>
              <p:nvPr>
                <p:custDataLst>
                  <p:tags r:id="rId22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2" name="Arc 39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 bwMode="gray">
              <a:xfrm>
                <a:off x="4533" y="183"/>
                <a:ext cx="144" cy="144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4" name="MoonLegend2"/>
            <p:cNvGrpSpPr>
              <a:grpSpLocks noChangeAspect="1"/>
            </p:cNvGrpSpPr>
            <p:nvPr>
              <p:custDataLst>
                <p:tags r:id="rId10"/>
              </p:custDataLst>
            </p:nvPr>
          </p:nvGrpSpPr>
          <p:grpSpPr bwMode="gray">
            <a:xfrm>
              <a:off x="7769225" y="525066"/>
              <a:ext cx="209550" cy="209551"/>
              <a:chOff x="1694" y="2044"/>
              <a:chExt cx="160" cy="160"/>
            </a:xfrm>
          </p:grpSpPr>
          <p:sp>
            <p:nvSpPr>
              <p:cNvPr id="59" name="Oval 41"/>
              <p:cNvSpPr>
                <a:spLocks noChangeAspect="1" noChangeArrowheads="1"/>
              </p:cNvSpPr>
              <p:nvPr>
                <p:custDataLst>
                  <p:tags r:id="rId20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60" name="Arc 42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 bwMode="gray">
              <a:xfrm>
                <a:off x="1694" y="2044"/>
                <a:ext cx="160" cy="160"/>
              </a:xfrm>
              <a:prstGeom prst="arc">
                <a:avLst/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5" name="MoonLegend4"/>
            <p:cNvGrpSpPr>
              <a:grpSpLocks noChangeAspect="1"/>
            </p:cNvGrpSpPr>
            <p:nvPr>
              <p:custDataLst>
                <p:tags r:id="rId11"/>
              </p:custDataLst>
            </p:nvPr>
          </p:nvGrpSpPr>
          <p:grpSpPr bwMode="gray">
            <a:xfrm>
              <a:off x="7769225" y="1073548"/>
              <a:ext cx="209550" cy="209551"/>
              <a:chOff x="4495" y="1198"/>
              <a:chExt cx="160" cy="160"/>
            </a:xfrm>
          </p:grpSpPr>
          <p:sp>
            <p:nvSpPr>
              <p:cNvPr id="57" name="Oval 47"/>
              <p:cNvSpPr>
                <a:spLocks noChangeAspect="1" noChangeArrowheads="1"/>
              </p:cNvSpPr>
              <p:nvPr>
                <p:custDataLst>
                  <p:tags r:id="rId18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8" name="Arc 48"/>
              <p:cNvSpPr>
                <a:spLocks noChangeAspect="1"/>
              </p:cNvSpPr>
              <p:nvPr>
                <p:custDataLst>
                  <p:tags r:id="rId19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108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6" name="MoonLegend5"/>
            <p:cNvGrpSpPr>
              <a:grpSpLocks noChangeAspect="1"/>
            </p:cNvGrpSpPr>
            <p:nvPr>
              <p:custDataLst>
                <p:tags r:id="rId12"/>
              </p:custDataLst>
            </p:nvPr>
          </p:nvGrpSpPr>
          <p:grpSpPr bwMode="gray">
            <a:xfrm>
              <a:off x="7769225" y="1347790"/>
              <a:ext cx="209550" cy="209551"/>
              <a:chOff x="4495" y="1440"/>
              <a:chExt cx="160" cy="160"/>
            </a:xfrm>
          </p:grpSpPr>
          <p:sp>
            <p:nvSpPr>
              <p:cNvPr id="55" name="Oval 50"/>
              <p:cNvSpPr>
                <a:spLocks noChangeAspect="1" noChangeArrowheads="1"/>
              </p:cNvSpPr>
              <p:nvPr>
                <p:custDataLst>
                  <p:tags r:id="rId16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6" name="Oval 51"/>
              <p:cNvSpPr>
                <a:spLocks noChangeAspect="1" noChangeArrowheads="1"/>
              </p:cNvSpPr>
              <p:nvPr>
                <p:custDataLst>
                  <p:tags r:id="rId17"/>
                </p:custDataLst>
              </p:nvPr>
            </p:nvSpPr>
            <p:spPr bwMode="gray">
              <a:xfrm>
                <a:off x="4495" y="1440"/>
                <a:ext cx="160" cy="160"/>
              </a:xfrm>
              <a:prstGeom prst="arc">
                <a:avLst>
                  <a:gd name="adj1" fmla="val 16200000"/>
                  <a:gd name="adj2" fmla="val 162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grpSp>
          <p:nvGrpSpPr>
            <p:cNvPr id="47" name="MoonLegend3"/>
            <p:cNvGrpSpPr>
              <a:grpSpLocks noChangeAspect="1"/>
            </p:cNvGrpSpPr>
            <p:nvPr>
              <p:custDataLst>
                <p:tags r:id="rId13"/>
              </p:custDataLst>
            </p:nvPr>
          </p:nvGrpSpPr>
          <p:grpSpPr bwMode="gray">
            <a:xfrm>
              <a:off x="7769225" y="799307"/>
              <a:ext cx="209550" cy="209551"/>
              <a:chOff x="4495" y="1198"/>
              <a:chExt cx="160" cy="160"/>
            </a:xfrm>
          </p:grpSpPr>
          <p:sp>
            <p:nvSpPr>
              <p:cNvPr id="53" name="Oval 47"/>
              <p:cNvSpPr>
                <a:spLocks noChangeAspect="1" noChangeArrowheads="1"/>
              </p:cNvSpPr>
              <p:nvPr>
                <p:custDataLst>
                  <p:tags r:id="rId14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  <p:sp>
            <p:nvSpPr>
              <p:cNvPr id="54" name="Arc 48"/>
              <p:cNvSpPr>
                <a:spLocks noChangeAspect="1"/>
              </p:cNvSpPr>
              <p:nvPr>
                <p:custDataLst>
                  <p:tags r:id="rId15"/>
                </p:custDataLst>
              </p:nvPr>
            </p:nvSpPr>
            <p:spPr bwMode="gray">
              <a:xfrm>
                <a:off x="4495" y="1198"/>
                <a:ext cx="160" cy="160"/>
              </a:xfrm>
              <a:prstGeom prst="arc">
                <a:avLst>
                  <a:gd name="adj1" fmla="val 16200000"/>
                  <a:gd name="adj2" fmla="val 5400000"/>
                </a:avLst>
              </a:prstGeom>
              <a:solidFill>
                <a:schemeClr val="accent4"/>
              </a:solidFill>
              <a:ln w="9525">
                <a:solidFill>
                  <a:schemeClr val="accent6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x-none" sz="2176" baseline="0">
                  <a:latin typeface="+mn-lt"/>
                  <a:ea typeface="+mn-ea"/>
                </a:endParaRPr>
              </a:p>
            </p:txBody>
          </p:sp>
        </p:grpSp>
        <p:sp>
          <p:nvSpPr>
            <p:cNvPr id="48" name="Legend1"/>
            <p:cNvSpPr>
              <a:spLocks noChangeArrowheads="1"/>
            </p:cNvSpPr>
            <p:nvPr/>
          </p:nvSpPr>
          <p:spPr bwMode="gray">
            <a:xfrm>
              <a:off x="8089900" y="26352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49" name="Legend2"/>
            <p:cNvSpPr>
              <a:spLocks noChangeArrowheads="1"/>
            </p:cNvSpPr>
            <p:nvPr/>
          </p:nvSpPr>
          <p:spPr bwMode="gray">
            <a:xfrm>
              <a:off x="8089900" y="538163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0" name="Legend3"/>
            <p:cNvSpPr>
              <a:spLocks noChangeArrowheads="1"/>
            </p:cNvSpPr>
            <p:nvPr/>
          </p:nvSpPr>
          <p:spPr bwMode="gray">
            <a:xfrm>
              <a:off x="8089900" y="812802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1" name="Legend4"/>
            <p:cNvSpPr>
              <a:spLocks noChangeArrowheads="1"/>
            </p:cNvSpPr>
            <p:nvPr/>
          </p:nvSpPr>
          <p:spPr bwMode="gray">
            <a:xfrm>
              <a:off x="8089900" y="1084265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  <p:sp>
          <p:nvSpPr>
            <p:cNvPr id="52" name="Legend5"/>
            <p:cNvSpPr>
              <a:spLocks noChangeArrowheads="1"/>
            </p:cNvSpPr>
            <p:nvPr/>
          </p:nvSpPr>
          <p:spPr bwMode="gray">
            <a:xfrm>
              <a:off x="8089900" y="1360490"/>
              <a:ext cx="526563" cy="2511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1218095">
                <a:buClr>
                  <a:schemeClr val="tx2"/>
                </a:buClr>
              </a:pPr>
              <a:r>
                <a:rPr lang="x-none" sz="1632" baseline="0">
                  <a:latin typeface="+mn-lt"/>
                  <a:ea typeface="+mn-ea"/>
                </a:rPr>
                <a:t>Legend</a:t>
              </a:r>
            </a:p>
          </p:txBody>
        </p:sp>
      </p:grpSp>
      <p:pic>
        <p:nvPicPr>
          <p:cNvPr id="63" name="Picture 16" descr="Image result for otp logo png">
            <a:extLst>
              <a:ext uri="{FF2B5EF4-FFF2-40B4-BE49-F238E27FC236}">
                <a16:creationId xmlns:a16="http://schemas.microsoft.com/office/drawing/2014/main" id="{03CED54E-FFDF-41B5-9F99-044A14BF5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0617" y="128619"/>
            <a:ext cx="571338" cy="5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38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</p:sldLayoutIdLst>
  <p:txStyles>
    <p:titleStyle>
      <a:lvl1pPr algn="l" defTabSz="1218095" rtl="0" eaLnBrk="1" fontAlgn="base" hangingPunct="1">
        <a:spcBef>
          <a:spcPct val="0"/>
        </a:spcBef>
        <a:spcAft>
          <a:spcPct val="0"/>
        </a:spcAft>
        <a:tabLst>
          <a:tab pos="367156" algn="l"/>
        </a:tabLst>
        <a:defRPr lang="x-none" sz="2449" b="0" baseline="0">
          <a:solidFill>
            <a:schemeClr val="accent4"/>
          </a:solidFill>
          <a:latin typeface="+mj-lt"/>
          <a:ea typeface="+mj-ea"/>
          <a:cs typeface="+mj-cs"/>
        </a:defRPr>
      </a:lvl1pPr>
      <a:lvl2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2pPr>
      <a:lvl3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3pPr>
      <a:lvl4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4pPr>
      <a:lvl5pPr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5pPr>
      <a:lvl6pPr marL="622005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6pPr>
      <a:lvl7pPr marL="1244012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7pPr>
      <a:lvl8pPr marL="1866017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8pPr>
      <a:lvl9pPr marL="2488024" algn="l" defTabSz="1218095" rtl="0" eaLnBrk="1" fontAlgn="base" hangingPunct="1">
        <a:spcBef>
          <a:spcPct val="0"/>
        </a:spcBef>
        <a:spcAft>
          <a:spcPct val="0"/>
        </a:spcAft>
        <a:defRPr lang="x-none" sz="2584" b="1">
          <a:solidFill>
            <a:schemeClr val="tx2"/>
          </a:solidFill>
          <a:latin typeface="Arial" charset="0"/>
        </a:defRPr>
      </a:lvl9pPr>
    </p:titleStyle>
    <p:bodyStyle>
      <a:lvl1pPr marL="0" indent="0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defRPr lang="x-none" sz="1905" baseline="0">
          <a:solidFill>
            <a:schemeClr val="tx1"/>
          </a:solidFill>
          <a:latin typeface="+mn-lt"/>
          <a:ea typeface="+mn-ea"/>
          <a:cs typeface="+mn-cs"/>
        </a:defRPr>
      </a:lvl1pPr>
      <a:lvl2pPr marL="263488" indent="-26132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lang="x-none" sz="1905" baseline="0">
          <a:solidFill>
            <a:schemeClr val="tx1"/>
          </a:solidFill>
          <a:latin typeface="+mn-lt"/>
        </a:defRPr>
      </a:lvl2pPr>
      <a:lvl3pPr marL="622005" indent="-356358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lang="x-none" sz="1905" baseline="0">
          <a:solidFill>
            <a:schemeClr val="tx1"/>
          </a:solidFill>
          <a:latin typeface="+mn-lt"/>
        </a:defRPr>
      </a:lvl3pPr>
      <a:lvl4pPr marL="835822" indent="-211655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lang="x-none" sz="1905" baseline="0">
          <a:solidFill>
            <a:schemeClr val="tx1"/>
          </a:solidFill>
          <a:latin typeface="+mn-lt"/>
        </a:defRPr>
      </a:lvl4pPr>
      <a:lvl5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1905" baseline="0">
          <a:solidFill>
            <a:schemeClr val="tx1"/>
          </a:solidFill>
          <a:latin typeface="+mn-lt"/>
        </a:defRPr>
      </a:lvl5pPr>
      <a:lvl6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6pPr>
      <a:lvl7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7pPr>
      <a:lvl8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8pPr>
      <a:lvl9pPr marL="1020090" indent="-177099" algn="l" defTabSz="121809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lang="x-none" sz="2176" baseline="0">
          <a:solidFill>
            <a:schemeClr val="tx1"/>
          </a:solidFill>
          <a:latin typeface="+mn-lt"/>
        </a:defRPr>
      </a:lvl9pPr>
    </p:bodyStyle>
    <p:otherStyle>
      <a:defPPr>
        <a:defRPr lang="x-none"/>
      </a:defPPr>
      <a:lvl1pPr marL="0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1pPr>
      <a:lvl2pPr marL="622005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2pPr>
      <a:lvl3pPr marL="1244012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3pPr>
      <a:lvl4pPr marL="1866017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4pPr>
      <a:lvl5pPr marL="2488024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5pPr>
      <a:lvl6pPr marL="3110029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6pPr>
      <a:lvl7pPr marL="3732036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7pPr>
      <a:lvl8pPr marL="4354041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8pPr>
      <a:lvl9pPr marL="4976048" algn="l" defTabSz="1244012" rtl="0" eaLnBrk="1" latinLnBrk="0" hangingPunct="1">
        <a:defRPr lang="x-none" sz="244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um 1" hidden="1"/>
          <p:cNvGraphicFramePr>
            <a:graphicFrameLocks noChangeAspect="1"/>
          </p:cNvGraphicFramePr>
          <p:nvPr userDrawn="1">
            <p:custDataLst>
              <p:tags r:id="rId22"/>
            </p:custDataLst>
            <p:extLst>
              <p:ext uri="{D42A27DB-BD31-4B8C-83A1-F6EECF244321}">
                <p14:modId xmlns:p14="http://schemas.microsoft.com/office/powerpoint/2010/main" val="53200745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933" name="think-cell Slide" r:id="rId23" imgW="530" imgH="528" progId="TCLayout.ActiveDocument.1">
                  <p:embed/>
                </p:oleObj>
              </mc:Choice>
              <mc:Fallback>
                <p:oleObj name="think-cell Slide" r:id="rId23" imgW="530" imgH="528" progId="TCLayout.ActiveDocument.1">
                  <p:embed/>
                  <p:pic>
                    <p:nvPicPr>
                      <p:cNvPr id="2" name="Objektum 1" hidden="1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3860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75" r:id="rId1"/>
    <p:sldLayoutId id="2147484176" r:id="rId2"/>
    <p:sldLayoutId id="2147484177" r:id="rId3"/>
    <p:sldLayoutId id="2147484178" r:id="rId4"/>
    <p:sldLayoutId id="2147484179" r:id="rId5"/>
    <p:sldLayoutId id="2147484180" r:id="rId6"/>
    <p:sldLayoutId id="2147484181" r:id="rId7"/>
    <p:sldLayoutId id="2147484182" r:id="rId8"/>
    <p:sldLayoutId id="2147484183" r:id="rId9"/>
    <p:sldLayoutId id="2147484184" r:id="rId10"/>
    <p:sldLayoutId id="2147484185" r:id="rId11"/>
    <p:sldLayoutId id="2147484186" r:id="rId12"/>
    <p:sldLayoutId id="2147484187" r:id="rId13"/>
    <p:sldLayoutId id="2147484188" r:id="rId14"/>
    <p:sldLayoutId id="2147484189" r:id="rId15"/>
    <p:sldLayoutId id="2147484190" r:id="rId16"/>
    <p:sldLayoutId id="2147484191" r:id="rId17"/>
    <p:sldLayoutId id="2147484192" r:id="rId18"/>
    <p:sldLayoutId id="2147484193" r:id="rId19"/>
  </p:sldLayoutIdLst>
  <p:txStyles>
    <p:titleStyle>
      <a:lvl1pPr algn="ctr" defTabSz="609493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609493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defTabSz="609493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defTabSz="609493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defTabSz="609493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defTabSz="609493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609493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609493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609493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609493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60949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17.emf"/><Relationship Id="rId2" Type="http://schemas.openxmlformats.org/officeDocument/2006/relationships/tags" Target="../tags/tag222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21.jpeg"/><Relationship Id="rId2" Type="http://schemas.openxmlformats.org/officeDocument/2006/relationships/tags" Target="../tags/tag223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47.bin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296" y="3789040"/>
            <a:ext cx="4351704" cy="2993972"/>
          </a:xfrm>
          <a:prstGeom prst="rect">
            <a:avLst/>
          </a:prstGeom>
        </p:spPr>
      </p:pic>
      <p:graphicFrame>
        <p:nvGraphicFramePr>
          <p:cNvPr id="3" name="Objektum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71" name="think-cell Slide" r:id="rId6" imgW="530" imgH="528" progId="TCLayout.ActiveDocument.1">
                  <p:embed/>
                </p:oleObj>
              </mc:Choice>
              <mc:Fallback>
                <p:oleObj name="think-cell Slide" r:id="rId6" imgW="530" imgH="528" progId="TCLayout.ActiveDocument.1">
                  <p:embed/>
                  <p:pic>
                    <p:nvPicPr>
                      <p:cNvPr id="3" name="Objektum 2" hidden="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Rectangle 10"/>
          <p:cNvSpPr txBox="1"/>
          <p:nvPr/>
        </p:nvSpPr>
        <p:spPr>
          <a:xfrm>
            <a:off x="1779640" y="5208052"/>
            <a:ext cx="1206270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ctr" defTabSz="895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649"/>
              </a:buClr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06649"/>
                </a:solidFill>
                <a:effectLst/>
                <a:uLnTx/>
                <a:uFillTx/>
                <a:latin typeface="Squad" panose="00000500000000000000" pitchFamily="2" charset="0"/>
                <a:ea typeface="ＭＳ Ｐゴシック"/>
                <a:cs typeface="+mn-cs"/>
              </a:rPr>
              <a:t>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6649"/>
              </a:solidFill>
              <a:effectLst/>
              <a:uLnTx/>
              <a:uFillTx/>
              <a:latin typeface="Squad" panose="00000500000000000000" pitchFamily="2" charset="0"/>
              <a:ea typeface="ＭＳ Ｐゴシック"/>
              <a:cs typeface="+mn-cs"/>
            </a:endParaRPr>
          </a:p>
        </p:txBody>
      </p:sp>
      <p:sp>
        <p:nvSpPr>
          <p:cNvPr id="99" name="Cím 1">
            <a:extLst>
              <a:ext uri="{FF2B5EF4-FFF2-40B4-BE49-F238E27FC236}">
                <a16:creationId xmlns:a16="http://schemas.microsoft.com/office/drawing/2014/main" id="{A60AE5A2-AB80-4C46-A318-F24BFEF39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437183"/>
            <a:ext cx="9721079" cy="615553"/>
          </a:xfrm>
        </p:spPr>
        <p:txBody>
          <a:bodyPr/>
          <a:lstStyle/>
          <a:p>
            <a:br>
              <a:rPr lang="hu-HU" dirty="0"/>
            </a:br>
            <a:br>
              <a:rPr lang="hu-HU" sz="2400" dirty="0"/>
            </a:br>
            <a:br>
              <a:rPr lang="hu-HU" sz="2400" dirty="0"/>
            </a:br>
            <a:endParaRPr lang="hu-HU" sz="2400" dirty="0"/>
          </a:p>
        </p:txBody>
      </p:sp>
      <p:sp>
        <p:nvSpPr>
          <p:cNvPr id="18" name="Szöveg helye 2">
            <a:extLst>
              <a:ext uri="{FF2B5EF4-FFF2-40B4-BE49-F238E27FC236}">
                <a16:creationId xmlns:a16="http://schemas.microsoft.com/office/drawing/2014/main" id="{1EA8D9B9-1ED9-4D82-9674-C25693CE85E5}"/>
              </a:ext>
            </a:extLst>
          </p:cNvPr>
          <p:cNvSpPr txBox="1">
            <a:spLocks/>
          </p:cNvSpPr>
          <p:nvPr/>
        </p:nvSpPr>
        <p:spPr>
          <a:xfrm>
            <a:off x="851245" y="1163282"/>
            <a:ext cx="9997283" cy="3143278"/>
          </a:xfrm>
          <a:prstGeom prst="rect">
            <a:avLst/>
          </a:prstGeom>
        </p:spPr>
        <p:txBody>
          <a:bodyPr/>
          <a:lstStyle>
            <a:lvl1pPr marL="457120" indent="-457120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800" b="1" i="0" kern="1200">
                <a:solidFill>
                  <a:srgbClr val="006C3F"/>
                </a:solidFill>
                <a:latin typeface="Squad" pitchFamily="2" charset="0"/>
                <a:ea typeface="+mn-ea"/>
                <a:cs typeface="+mn-cs"/>
              </a:defRPr>
            </a:lvl1pPr>
            <a:lvl2pPr marL="990427" indent="-380933" algn="l" defTabSz="609493" rtl="0" eaLnBrk="1" latinLnBrk="0" hangingPunct="1">
              <a:spcBef>
                <a:spcPct val="20000"/>
              </a:spcBef>
              <a:buFont typeface="Arial"/>
              <a:buChar char="–"/>
              <a:defRPr sz="24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2pPr>
            <a:lvl3pPr marL="152373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0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3pPr>
            <a:lvl4pPr marL="2133227" indent="-304747" algn="l" defTabSz="609493" rtl="0" eaLnBrk="1" latinLnBrk="0" hangingPunct="1">
              <a:spcBef>
                <a:spcPct val="20000"/>
              </a:spcBef>
              <a:buFont typeface="Arial"/>
              <a:buChar char="–"/>
              <a:defRPr sz="16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4pPr>
            <a:lvl5pPr marL="2742720" indent="-304747" algn="l" defTabSz="609493" rtl="0" eaLnBrk="1" latinLnBrk="0" hangingPunct="1">
              <a:spcBef>
                <a:spcPct val="20000"/>
              </a:spcBef>
              <a:buFont typeface="Arial"/>
              <a:buChar char="»"/>
              <a:defRPr sz="14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5pPr>
            <a:lvl6pPr marL="335221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707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200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69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hu-HU" u="sng" dirty="0"/>
              <a:t>2022.05.05.</a:t>
            </a:r>
            <a:r>
              <a:rPr lang="hu-HU" u="sng" dirty="0">
                <a:latin typeface="Squad Light" panose="00000400000000000000" pitchFamily="2" charset="0"/>
              </a:rPr>
              <a:t>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hu-HU" u="sng" dirty="0">
              <a:latin typeface="Squad Light" panose="00000400000000000000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12:00-13:30 Programismertető, majd ebéd az étteremben (-1.szint)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13:30-18:00 Élményprogram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15:30 Kávészünet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19:00-20:00 Vacsora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20:30-21:45 Meglepetés program az étteremben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22:00-tő buli hajnalig</a:t>
            </a:r>
            <a:r>
              <a:rPr lang="hu-HU" sz="2400" dirty="0">
                <a:sym typeface="Wingdings" panose="05000000000000000000" pitchFamily="2" charset="2"/>
              </a:rPr>
              <a:t> az étteremben</a:t>
            </a:r>
            <a:endParaRPr lang="hu-HU" sz="2400" dirty="0"/>
          </a:p>
        </p:txBody>
      </p:sp>
      <p:sp>
        <p:nvSpPr>
          <p:cNvPr id="15" name="Cím 4">
            <a:extLst>
              <a:ext uri="{FF2B5EF4-FFF2-40B4-BE49-F238E27FC236}">
                <a16:creationId xmlns:a16="http://schemas.microsoft.com/office/drawing/2014/main" id="{72C5E862-2757-422B-91AB-964633D28574}"/>
              </a:ext>
            </a:extLst>
          </p:cNvPr>
          <p:cNvSpPr txBox="1">
            <a:spLocks/>
          </p:cNvSpPr>
          <p:nvPr/>
        </p:nvSpPr>
        <p:spPr>
          <a:xfrm>
            <a:off x="270413" y="312055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 defTabSz="609493" rtl="0" eaLnBrk="1" latinLnBrk="0" hangingPunct="1">
              <a:spcBef>
                <a:spcPct val="0"/>
              </a:spcBef>
              <a:buNone/>
              <a:defRPr sz="5000" b="0" i="0" kern="1200">
                <a:solidFill>
                  <a:srgbClr val="59B951"/>
                </a:solidFill>
                <a:latin typeface="Squad Heavy" pitchFamily="2" charset="0"/>
                <a:ea typeface="+mj-ea"/>
                <a:cs typeface="Arial"/>
              </a:defRPr>
            </a:lvl1pPr>
          </a:lstStyle>
          <a:p>
            <a:pPr marL="0" marR="0" lvl="0" indent="0" algn="l" defTabSz="60949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5000" b="0" i="0" u="none" strike="noStrike" kern="1200" cap="none" spc="0" normalizeH="0" baseline="0" noProof="0" dirty="0">
                <a:ln>
                  <a:noFill/>
                </a:ln>
                <a:solidFill>
                  <a:srgbClr val="59B951"/>
                </a:solidFill>
                <a:effectLst/>
                <a:uLnTx/>
                <a:uFillTx/>
                <a:latin typeface="Squad Heavy" pitchFamily="2" charset="0"/>
                <a:ea typeface="+mj-ea"/>
                <a:cs typeface="Arial"/>
              </a:rPr>
              <a:t>Daily Banking Tribe Csapatépítő</a:t>
            </a:r>
            <a:endParaRPr kumimoji="0" lang="hu-HU" sz="5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quad Heavy" pitchFamily="2" charset="0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9278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um 2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193" name="think-cell Slide" r:id="rId5" imgW="530" imgH="528" progId="TCLayout.ActiveDocument.1">
                  <p:embed/>
                </p:oleObj>
              </mc:Choice>
              <mc:Fallback>
                <p:oleObj name="think-cell Slide" r:id="rId5" imgW="530" imgH="528" progId="TCLayout.ActiveDocument.1">
                  <p:embed/>
                  <p:pic>
                    <p:nvPicPr>
                      <p:cNvPr id="3" name="Objektum 2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" name="Rectangle 10"/>
          <p:cNvSpPr txBox="1"/>
          <p:nvPr/>
        </p:nvSpPr>
        <p:spPr>
          <a:xfrm>
            <a:off x="1779640" y="5208052"/>
            <a:ext cx="1206270" cy="169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marL="0" marR="0" lvl="0" indent="0" algn="ctr" defTabSz="895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649"/>
              </a:buClr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06649"/>
                </a:solidFill>
                <a:effectLst/>
                <a:uLnTx/>
                <a:uFillTx/>
                <a:latin typeface="Squad" panose="00000500000000000000" pitchFamily="2" charset="0"/>
                <a:ea typeface="ＭＳ Ｐゴシック"/>
                <a:cs typeface="+mn-cs"/>
              </a:rPr>
              <a:t>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6649"/>
              </a:solidFill>
              <a:effectLst/>
              <a:uLnTx/>
              <a:uFillTx/>
              <a:latin typeface="Squad" panose="00000500000000000000" pitchFamily="2" charset="0"/>
              <a:ea typeface="ＭＳ Ｐゴシック"/>
              <a:cs typeface="+mn-cs"/>
            </a:endParaRPr>
          </a:p>
        </p:txBody>
      </p:sp>
      <p:sp>
        <p:nvSpPr>
          <p:cNvPr id="99" name="Cím 1">
            <a:extLst>
              <a:ext uri="{FF2B5EF4-FFF2-40B4-BE49-F238E27FC236}">
                <a16:creationId xmlns:a16="http://schemas.microsoft.com/office/drawing/2014/main" id="{A60AE5A2-AB80-4C46-A318-F24BFEF39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437183"/>
            <a:ext cx="9721079" cy="615553"/>
          </a:xfrm>
        </p:spPr>
        <p:txBody>
          <a:bodyPr/>
          <a:lstStyle/>
          <a:p>
            <a:br>
              <a:rPr lang="hu-HU" dirty="0"/>
            </a:br>
            <a:br>
              <a:rPr lang="hu-HU" sz="2400" dirty="0"/>
            </a:br>
            <a:br>
              <a:rPr lang="hu-HU" sz="2400" dirty="0"/>
            </a:br>
            <a:endParaRPr lang="hu-HU" sz="2400" dirty="0"/>
          </a:p>
        </p:txBody>
      </p:sp>
      <p:sp>
        <p:nvSpPr>
          <p:cNvPr id="18" name="Szöveg helye 2">
            <a:extLst>
              <a:ext uri="{FF2B5EF4-FFF2-40B4-BE49-F238E27FC236}">
                <a16:creationId xmlns:a16="http://schemas.microsoft.com/office/drawing/2014/main" id="{1EA8D9B9-1ED9-4D82-9674-C25693CE85E5}"/>
              </a:ext>
            </a:extLst>
          </p:cNvPr>
          <p:cNvSpPr txBox="1">
            <a:spLocks/>
          </p:cNvSpPr>
          <p:nvPr/>
        </p:nvSpPr>
        <p:spPr>
          <a:xfrm>
            <a:off x="851245" y="1163282"/>
            <a:ext cx="9997283" cy="3705878"/>
          </a:xfrm>
          <a:prstGeom prst="rect">
            <a:avLst/>
          </a:prstGeom>
        </p:spPr>
        <p:txBody>
          <a:bodyPr/>
          <a:lstStyle>
            <a:lvl1pPr marL="457120" indent="-457120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800" b="1" i="0" kern="1200">
                <a:solidFill>
                  <a:srgbClr val="006C3F"/>
                </a:solidFill>
                <a:latin typeface="Squad" pitchFamily="2" charset="0"/>
                <a:ea typeface="+mn-ea"/>
                <a:cs typeface="+mn-cs"/>
              </a:defRPr>
            </a:lvl1pPr>
            <a:lvl2pPr marL="990427" indent="-380933" algn="l" defTabSz="609493" rtl="0" eaLnBrk="1" latinLnBrk="0" hangingPunct="1">
              <a:spcBef>
                <a:spcPct val="20000"/>
              </a:spcBef>
              <a:buFont typeface="Arial"/>
              <a:buChar char="–"/>
              <a:defRPr sz="24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2pPr>
            <a:lvl3pPr marL="152373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0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3pPr>
            <a:lvl4pPr marL="2133227" indent="-304747" algn="l" defTabSz="609493" rtl="0" eaLnBrk="1" latinLnBrk="0" hangingPunct="1">
              <a:spcBef>
                <a:spcPct val="20000"/>
              </a:spcBef>
              <a:buFont typeface="Arial"/>
              <a:buChar char="–"/>
              <a:defRPr sz="16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4pPr>
            <a:lvl5pPr marL="2742720" indent="-304747" algn="l" defTabSz="609493" rtl="0" eaLnBrk="1" latinLnBrk="0" hangingPunct="1">
              <a:spcBef>
                <a:spcPct val="20000"/>
              </a:spcBef>
              <a:buFont typeface="Arial"/>
              <a:buChar char="»"/>
              <a:defRPr sz="1400" b="0" i="0" kern="1200">
                <a:solidFill>
                  <a:srgbClr val="006C3F"/>
                </a:solidFill>
                <a:latin typeface="Squad Light" pitchFamily="2" charset="0"/>
                <a:ea typeface="+mn-ea"/>
                <a:cs typeface="+mn-cs"/>
              </a:defRPr>
            </a:lvl5pPr>
            <a:lvl6pPr marL="335221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1707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200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0693" indent="-304747" algn="l" defTabSz="609493" rtl="0" eaLnBrk="1" latinLnBrk="0" hangingPunct="1">
              <a:spcBef>
                <a:spcPct val="20000"/>
              </a:spcBef>
              <a:buFont typeface="Arial"/>
              <a:buChar char="•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  <a:defRPr/>
            </a:pPr>
            <a:r>
              <a:rPr lang="hu-HU" u="sng" dirty="0"/>
              <a:t>2022.05.06.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hu-HU" u="sng" dirty="0">
              <a:latin typeface="Squad Light" panose="00000400000000000000" pitchFamily="2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7:00-9:30 Reggeli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10:00 óráig szobák elhagyása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10:00-10:45 „Ez is én vagyok” program a Panoráma teremben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10:45-11:00 Kávészünet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11:00-12:30 Előadás a Panoráma teremben</a:t>
            </a: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hu-HU" sz="2400" dirty="0"/>
              <a:t>12:30-13:30 Ebéd</a:t>
            </a:r>
          </a:p>
        </p:txBody>
      </p:sp>
      <p:sp>
        <p:nvSpPr>
          <p:cNvPr id="15" name="Cím 4">
            <a:extLst>
              <a:ext uri="{FF2B5EF4-FFF2-40B4-BE49-F238E27FC236}">
                <a16:creationId xmlns:a16="http://schemas.microsoft.com/office/drawing/2014/main" id="{72C5E862-2757-422B-91AB-964633D28574}"/>
              </a:ext>
            </a:extLst>
          </p:cNvPr>
          <p:cNvSpPr txBox="1">
            <a:spLocks/>
          </p:cNvSpPr>
          <p:nvPr/>
        </p:nvSpPr>
        <p:spPr>
          <a:xfrm>
            <a:off x="270413" y="312055"/>
            <a:ext cx="6197600" cy="615553"/>
          </a:xfrm>
          <a:prstGeom prst="rect">
            <a:avLst/>
          </a:prstGeom>
        </p:spPr>
        <p:txBody>
          <a:bodyPr vert="horz" wrap="none" lIns="0" tIns="0" rIns="0" bIns="0" anchor="ctr" anchorCtr="0">
            <a:noAutofit/>
          </a:bodyPr>
          <a:lstStyle>
            <a:lvl1pPr algn="l" defTabSz="609493" rtl="0" eaLnBrk="1" latinLnBrk="0" hangingPunct="1">
              <a:spcBef>
                <a:spcPct val="0"/>
              </a:spcBef>
              <a:buNone/>
              <a:defRPr sz="5000" b="0" i="0" kern="1200">
                <a:solidFill>
                  <a:srgbClr val="59B951"/>
                </a:solidFill>
                <a:latin typeface="Squad Heavy" pitchFamily="2" charset="0"/>
                <a:ea typeface="+mj-ea"/>
                <a:cs typeface="Arial"/>
              </a:defRPr>
            </a:lvl1pPr>
          </a:lstStyle>
          <a:p>
            <a:pPr marL="0" marR="0" lvl="0" indent="0" algn="l" defTabSz="60949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5000" b="0" i="0" u="none" strike="noStrike" kern="1200" cap="none" spc="0" normalizeH="0" baseline="0" noProof="0" dirty="0">
                <a:ln>
                  <a:noFill/>
                </a:ln>
                <a:solidFill>
                  <a:srgbClr val="59B951"/>
                </a:solidFill>
                <a:effectLst/>
                <a:uLnTx/>
                <a:uFillTx/>
                <a:latin typeface="Squad Heavy" pitchFamily="2" charset="0"/>
                <a:ea typeface="+mj-ea"/>
                <a:cs typeface="Arial"/>
              </a:rPr>
              <a:t>Daily Banking Tribe Csapatépítő</a:t>
            </a:r>
            <a:endParaRPr kumimoji="0" lang="hu-HU" sz="5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Squad Heavy" pitchFamily="2" charset="0"/>
              <a:ea typeface="+mj-ea"/>
              <a:cs typeface="Arial"/>
            </a:endParaRPr>
          </a:p>
        </p:txBody>
      </p:sp>
      <p:pic>
        <p:nvPicPr>
          <p:cNvPr id="221189" name="Picture 5" descr="15+ Fun Team Building Activities Your Coworkers Will Lov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4338">
            <a:off x="7806766" y="4288511"/>
            <a:ext cx="3873842" cy="217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2449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2j9hYjbSkiljcIRwg6GKA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yozn2ZCQvmhDvMCqLx64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aWVEoFMRya_LhdNqWW1fw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fA1PqazQLq5NEkMF_rMSw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NkvJ3pnT9vWdh.EV1tWQ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FnT3bhwsTKNIo5VQO.SA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NkvJ3pnT9vWdh.EV1tWQ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FnT3bhwsTKNIo5VQO.SA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NkvJ3pnT9vWdh.EV1tWQ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FnT3bhwsTKNIo5VQO.SA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NkvJ3pnT9vWdh.EV1tWQ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FnT3bhwsTKNIo5VQO.SA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UVaNioeQEy1srSxzx_jYw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3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5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2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2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Shape"/>
  <p:tag name="ANGLE" val="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MoonHalfShape"/>
  <p:tag name="ANGLE" val="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sNkvJ3pnT9vWdh.EV1tWQ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RtFnT3bhwsTKNIo5VQO.SA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2.xml><?xml version="1.0" encoding="utf-8"?>
<a:theme xmlns:a="http://schemas.openxmlformats.org/drawingml/2006/main" name="2_BD0128_CF 16x9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sz="16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BD0128_CF 16x9_09_17.potx" id="{C1AB2848-522A-4790-833B-213F625F3ABF}" vid="{6AFDA4CA-650D-4DA1-8C84-2BFCDE4A3760}"/>
    </a:ext>
  </a:extLst>
</a:theme>
</file>

<file path=ppt/theme/theme3.xml><?xml version="1.0" encoding="utf-8"?>
<a:theme xmlns:a="http://schemas.openxmlformats.org/drawingml/2006/main" name="27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4.xml><?xml version="1.0" encoding="utf-8"?>
<a:theme xmlns:a="http://schemas.openxmlformats.org/drawingml/2006/main" name="28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5.xml><?xml version="1.0" encoding="utf-8"?>
<a:theme xmlns:a="http://schemas.openxmlformats.org/drawingml/2006/main" name="2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6.xml><?xml version="1.0" encoding="utf-8"?>
<a:theme xmlns:a="http://schemas.openxmlformats.org/drawingml/2006/main" name="3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7.xml><?xml version="1.0" encoding="utf-8"?>
<a:theme xmlns:a="http://schemas.openxmlformats.org/drawingml/2006/main" name="4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8.xml><?xml version="1.0" encoding="utf-8"?>
<a:theme xmlns:a="http://schemas.openxmlformats.org/drawingml/2006/main" name="1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9.xml><?xml version="1.0" encoding="utf-8"?>
<a:theme xmlns:a="http://schemas.openxmlformats.org/drawingml/2006/main" name="5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10.xml><?xml version="1.0" encoding="utf-8"?>
<a:theme xmlns:a="http://schemas.openxmlformats.org/drawingml/2006/main" name="6_Firm Format - template_Blue">
  <a:themeElements>
    <a:clrScheme name="OTP alt verzio 5">
      <a:dk1>
        <a:srgbClr val="000000"/>
      </a:dk1>
      <a:lt1>
        <a:srgbClr val="FFFFFF"/>
      </a:lt1>
      <a:dk2>
        <a:srgbClr val="006649"/>
      </a:dk2>
      <a:lt2>
        <a:srgbClr val="FFFFFF"/>
      </a:lt2>
      <a:accent1>
        <a:srgbClr val="C5C5C5"/>
      </a:accent1>
      <a:accent2>
        <a:srgbClr val="99CC00"/>
      </a:accent2>
      <a:accent3>
        <a:srgbClr val="209DB0"/>
      </a:accent3>
      <a:accent4>
        <a:srgbClr val="006649"/>
      </a:accent4>
      <a:accent5>
        <a:srgbClr val="F27F00"/>
      </a:accent5>
      <a:accent6>
        <a:srgbClr val="808080"/>
      </a:accent6>
      <a:hlink>
        <a:srgbClr val="70B21A"/>
      </a:hlink>
      <a:folHlink>
        <a:srgbClr val="00664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cKinsey Blue with Orange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5BD"/>
        </a:accent3>
        <a:accent4>
          <a:srgbClr val="002960"/>
        </a:accent4>
        <a:accent5>
          <a:srgbClr val="F27F00"/>
        </a:accent5>
        <a:accent6>
          <a:srgbClr val="808080"/>
        </a:accent6>
        <a:hlink>
          <a:srgbClr val="0065BD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Kinsey Blue with Pink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5C5C5"/>
        </a:accent1>
        <a:accent2>
          <a:srgbClr val="00ADEF"/>
        </a:accent2>
        <a:accent3>
          <a:srgbClr val="006983"/>
        </a:accent3>
        <a:accent4>
          <a:srgbClr val="002960"/>
        </a:accent4>
        <a:accent5>
          <a:srgbClr val="AD005B"/>
        </a:accent5>
        <a:accent6>
          <a:srgbClr val="808080"/>
        </a:accent6>
        <a:hlink>
          <a:srgbClr val="006983"/>
        </a:hlink>
        <a:folHlink>
          <a:srgbClr val="3333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Firm Format - template - blue - normal" id="{DFFC87FE-E378-48E5-880C-429190FD33BA}" vid="{9B5EF60C-54F3-4236-9E99-4AFEC72687A9}"/>
    </a:ext>
  </a:extLst>
</a:theme>
</file>

<file path=ppt/theme/theme11.xml><?xml version="1.0" encoding="utf-8"?>
<a:theme xmlns:a="http://schemas.openxmlformats.org/drawingml/2006/main" name="4_Office Theme">
  <a:themeElements>
    <a:clrScheme name="OTP színséma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E96436"/>
      </a:accent1>
      <a:accent2>
        <a:srgbClr val="004C7E"/>
      </a:accent2>
      <a:accent3>
        <a:srgbClr val="DC4D51"/>
      </a:accent3>
      <a:accent4>
        <a:srgbClr val="4EC3C6"/>
      </a:accent4>
      <a:accent5>
        <a:srgbClr val="FF8695"/>
      </a:accent5>
      <a:accent6>
        <a:srgbClr val="941FDD"/>
      </a:accent6>
      <a:hlink>
        <a:srgbClr val="7A1C50"/>
      </a:hlink>
      <a:folHlink>
        <a:srgbClr val="ADDB2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79</Words>
  <Application>Microsoft Office PowerPoint</Application>
  <PresentationFormat>Szélesvásznú</PresentationFormat>
  <Paragraphs>23</Paragraphs>
  <Slides>2</Slides>
  <Notes>2</Notes>
  <HiddenSlides>0</HiddenSlides>
  <MMClips>0</MMClips>
  <ScaleCrop>false</ScaleCrop>
  <HeadingPairs>
    <vt:vector size="8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19" baseType="lpstr">
      <vt:lpstr>Arial</vt:lpstr>
      <vt:lpstr>Calibri</vt:lpstr>
      <vt:lpstr>Squad</vt:lpstr>
      <vt:lpstr>Squad Heavy</vt:lpstr>
      <vt:lpstr>Squad Light</vt:lpstr>
      <vt:lpstr>Firm Format - template_Blue</vt:lpstr>
      <vt:lpstr>2_BD0128_CF 16x9</vt:lpstr>
      <vt:lpstr>27_Firm Format - template_Blue</vt:lpstr>
      <vt:lpstr>28_Firm Format - template_Blue</vt:lpstr>
      <vt:lpstr>2_Firm Format - template_Blue</vt:lpstr>
      <vt:lpstr>3_Firm Format - template_Blue</vt:lpstr>
      <vt:lpstr>4_Firm Format - template_Blue</vt:lpstr>
      <vt:lpstr>1_Firm Format - template_Blue</vt:lpstr>
      <vt:lpstr>5_Firm Format - template_Blue</vt:lpstr>
      <vt:lpstr>6_Firm Format - template_Blue</vt:lpstr>
      <vt:lpstr>4_Office Theme</vt:lpstr>
      <vt:lpstr>think-cell Slide</vt:lpstr>
      <vt:lpstr>   </vt:lpstr>
      <vt:lpstr>  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2020-01-09T15:11:04Z</dcterms:created>
  <dcterms:modified xsi:type="dcterms:W3CDTF">2022-05-04T13:59:23Z</dcterms:modified>
</cp:coreProperties>
</file>