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28"/>
  </p:notesMasterIdLst>
  <p:sldIdLst>
    <p:sldId id="256" r:id="rId2"/>
    <p:sldId id="258" r:id="rId3"/>
    <p:sldId id="280" r:id="rId4"/>
    <p:sldId id="259" r:id="rId5"/>
    <p:sldId id="261" r:id="rId6"/>
    <p:sldId id="262" r:id="rId7"/>
    <p:sldId id="263" r:id="rId8"/>
    <p:sldId id="28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83" r:id="rId18"/>
    <p:sldId id="284" r:id="rId19"/>
    <p:sldId id="272" r:id="rId20"/>
    <p:sldId id="285" r:id="rId21"/>
    <p:sldId id="286" r:id="rId22"/>
    <p:sldId id="273" r:id="rId23"/>
    <p:sldId id="276" r:id="rId24"/>
    <p:sldId id="275" r:id="rId25"/>
    <p:sldId id="274" r:id="rId26"/>
    <p:sldId id="27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DBDC"/>
    <a:srgbClr val="1C3282"/>
    <a:srgbClr val="1EA8AA"/>
    <a:srgbClr val="5C5C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B56F68-52E4-4436-B55F-9CCE4ED35497}" v="367" dt="2023-07-24T01:03:14.0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06" autoAdjust="0"/>
    <p:restoredTop sz="85806" autoAdjust="0"/>
  </p:normalViewPr>
  <p:slideViewPr>
    <p:cSldViewPr snapToGrid="0">
      <p:cViewPr varScale="1">
        <p:scale>
          <a:sx n="71" d="100"/>
          <a:sy n="71" d="100"/>
        </p:scale>
        <p:origin x="133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belle Zape" userId="970e8cdd-3cb8-4f3c-8e7d-4af8042cf6e4" providerId="ADAL" clId="{3AB56F68-52E4-4436-B55F-9CCE4ED35497}"/>
    <pc:docChg chg="undo redo custSel addSld delSld modSld sldOrd">
      <pc:chgData name="Jobelle Zape" userId="970e8cdd-3cb8-4f3c-8e7d-4af8042cf6e4" providerId="ADAL" clId="{3AB56F68-52E4-4436-B55F-9CCE4ED35497}" dt="2023-07-24T01:03:44.194" v="4680" actId="1076"/>
      <pc:docMkLst>
        <pc:docMk/>
      </pc:docMkLst>
      <pc:sldChg chg="addSp delSp modSp mod modTransition setBg modAnim">
        <pc:chgData name="Jobelle Zape" userId="970e8cdd-3cb8-4f3c-8e7d-4af8042cf6e4" providerId="ADAL" clId="{3AB56F68-52E4-4436-B55F-9CCE4ED35497}" dt="2023-07-17T03:09:52.775" v="1883"/>
        <pc:sldMkLst>
          <pc:docMk/>
          <pc:sldMk cId="852953927" sldId="256"/>
        </pc:sldMkLst>
        <pc:spChg chg="add mod">
          <ac:chgData name="Jobelle Zape" userId="970e8cdd-3cb8-4f3c-8e7d-4af8042cf6e4" providerId="ADAL" clId="{3AB56F68-52E4-4436-B55F-9CCE4ED35497}" dt="2023-07-12T03:46:08.165" v="134" actId="1076"/>
          <ac:spMkLst>
            <pc:docMk/>
            <pc:sldMk cId="852953927" sldId="256"/>
            <ac:spMk id="6" creationId="{E3B969F6-0D22-B488-A64B-B234CC62D49E}"/>
          </ac:spMkLst>
        </pc:spChg>
        <pc:spChg chg="del">
          <ac:chgData name="Jobelle Zape" userId="970e8cdd-3cb8-4f3c-8e7d-4af8042cf6e4" providerId="ADAL" clId="{3AB56F68-52E4-4436-B55F-9CCE4ED35497}" dt="2023-07-12T04:26:42.492" v="514" actId="478"/>
          <ac:spMkLst>
            <pc:docMk/>
            <pc:sldMk cId="852953927" sldId="256"/>
            <ac:spMk id="74" creationId="{EB279CFE-A955-4F2F-9F38-3BC7A8F77DB9}"/>
          </ac:spMkLst>
        </pc:spChg>
        <pc:spChg chg="del">
          <ac:chgData name="Jobelle Zape" userId="970e8cdd-3cb8-4f3c-8e7d-4af8042cf6e4" providerId="ADAL" clId="{3AB56F68-52E4-4436-B55F-9CCE4ED35497}" dt="2023-07-12T04:26:54.137" v="515" actId="478"/>
          <ac:spMkLst>
            <pc:docMk/>
            <pc:sldMk cId="852953927" sldId="256"/>
            <ac:spMk id="76" creationId="{BFC21A17-305D-430F-AB06-9360368AC1B7}"/>
          </ac:spMkLst>
        </pc:spChg>
        <pc:picChg chg="add del mod">
          <ac:chgData name="Jobelle Zape" userId="970e8cdd-3cb8-4f3c-8e7d-4af8042cf6e4" providerId="ADAL" clId="{3AB56F68-52E4-4436-B55F-9CCE4ED35497}" dt="2023-07-12T05:49:01.323" v="716" actId="478"/>
          <ac:picMkLst>
            <pc:docMk/>
            <pc:sldMk cId="852953927" sldId="256"/>
            <ac:picMk id="7" creationId="{B8B89557-C1EE-8B04-D2E8-2DB32213B07B}"/>
          </ac:picMkLst>
        </pc:picChg>
      </pc:sldChg>
      <pc:sldChg chg="addSp delSp modSp new del mod modTransition modClrScheme delAnim modAnim modShow chgLayout">
        <pc:chgData name="Jobelle Zape" userId="970e8cdd-3cb8-4f3c-8e7d-4af8042cf6e4" providerId="ADAL" clId="{3AB56F68-52E4-4436-B55F-9CCE4ED35497}" dt="2023-07-20T00:26:02.518" v="1902" actId="47"/>
        <pc:sldMkLst>
          <pc:docMk/>
          <pc:sldMk cId="3219971673" sldId="257"/>
        </pc:sldMkLst>
        <pc:spChg chg="del mod ord">
          <ac:chgData name="Jobelle Zape" userId="970e8cdd-3cb8-4f3c-8e7d-4af8042cf6e4" providerId="ADAL" clId="{3AB56F68-52E4-4436-B55F-9CCE4ED35497}" dt="2023-07-12T03:47:23.279" v="138" actId="700"/>
          <ac:spMkLst>
            <pc:docMk/>
            <pc:sldMk cId="3219971673" sldId="257"/>
            <ac:spMk id="2" creationId="{A4D3B435-CD92-B584-C2E8-263FDE017167}"/>
          </ac:spMkLst>
        </pc:spChg>
        <pc:spChg chg="add del mod">
          <ac:chgData name="Jobelle Zape" userId="970e8cdd-3cb8-4f3c-8e7d-4af8042cf6e4" providerId="ADAL" clId="{3AB56F68-52E4-4436-B55F-9CCE4ED35497}" dt="2023-07-17T03:16:07.455" v="1901" actId="478"/>
          <ac:spMkLst>
            <pc:docMk/>
            <pc:sldMk cId="3219971673" sldId="257"/>
            <ac:spMk id="2" creationId="{C451E78F-7E7F-72E7-6445-C62523BA9CDE}"/>
          </ac:spMkLst>
        </pc:spChg>
        <pc:spChg chg="del mod ord">
          <ac:chgData name="Jobelle Zape" userId="970e8cdd-3cb8-4f3c-8e7d-4af8042cf6e4" providerId="ADAL" clId="{3AB56F68-52E4-4436-B55F-9CCE4ED35497}" dt="2023-07-12T03:47:23.279" v="138" actId="700"/>
          <ac:spMkLst>
            <pc:docMk/>
            <pc:sldMk cId="3219971673" sldId="257"/>
            <ac:spMk id="3" creationId="{771397BF-ECFE-CF97-887B-5ADDA8B8771B}"/>
          </ac:spMkLst>
        </pc:spChg>
        <pc:spChg chg="del mod ord">
          <ac:chgData name="Jobelle Zape" userId="970e8cdd-3cb8-4f3c-8e7d-4af8042cf6e4" providerId="ADAL" clId="{3AB56F68-52E4-4436-B55F-9CCE4ED35497}" dt="2023-07-12T03:47:23.279" v="138" actId="700"/>
          <ac:spMkLst>
            <pc:docMk/>
            <pc:sldMk cId="3219971673" sldId="257"/>
            <ac:spMk id="4" creationId="{4E076B16-EA9B-267D-C1F3-439217826689}"/>
          </ac:spMkLst>
        </pc:spChg>
        <pc:spChg chg="add mod">
          <ac:chgData name="Jobelle Zape" userId="970e8cdd-3cb8-4f3c-8e7d-4af8042cf6e4" providerId="ADAL" clId="{3AB56F68-52E4-4436-B55F-9CCE4ED35497}" dt="2023-07-12T04:31:19.341" v="550" actId="20577"/>
          <ac:spMkLst>
            <pc:docMk/>
            <pc:sldMk cId="3219971673" sldId="257"/>
            <ac:spMk id="5" creationId="{C3819C0F-7665-4B17-B4F0-722C8EFBF937}"/>
          </ac:spMkLst>
        </pc:spChg>
        <pc:spChg chg="add mod">
          <ac:chgData name="Jobelle Zape" userId="970e8cdd-3cb8-4f3c-8e7d-4af8042cf6e4" providerId="ADAL" clId="{3AB56F68-52E4-4436-B55F-9CCE4ED35497}" dt="2023-07-12T03:44:12.114" v="21" actId="164"/>
          <ac:spMkLst>
            <pc:docMk/>
            <pc:sldMk cId="3219971673" sldId="257"/>
            <ac:spMk id="6" creationId="{26E4FD8D-DF2E-78E4-7A26-E0B6E0B56EC6}"/>
          </ac:spMkLst>
        </pc:spChg>
        <pc:spChg chg="add del mod">
          <ac:chgData name="Jobelle Zape" userId="970e8cdd-3cb8-4f3c-8e7d-4af8042cf6e4" providerId="ADAL" clId="{3AB56F68-52E4-4436-B55F-9CCE4ED35497}" dt="2023-07-12T03:43:59.686" v="18" actId="478"/>
          <ac:spMkLst>
            <pc:docMk/>
            <pc:sldMk cId="3219971673" sldId="257"/>
            <ac:spMk id="7" creationId="{964611A9-C5F0-7B4B-F5EC-2E1D751268BB}"/>
          </ac:spMkLst>
        </pc:spChg>
        <pc:spChg chg="add mod ord">
          <ac:chgData name="Jobelle Zape" userId="970e8cdd-3cb8-4f3c-8e7d-4af8042cf6e4" providerId="ADAL" clId="{3AB56F68-52E4-4436-B55F-9CCE4ED35497}" dt="2023-07-12T03:51:11.612" v="176" actId="14100"/>
          <ac:spMkLst>
            <pc:docMk/>
            <pc:sldMk cId="3219971673" sldId="257"/>
            <ac:spMk id="9" creationId="{F41D6935-872D-A3B8-1585-40F7CE08483F}"/>
          </ac:spMkLst>
        </pc:spChg>
        <pc:spChg chg="add mod ord">
          <ac:chgData name="Jobelle Zape" userId="970e8cdd-3cb8-4f3c-8e7d-4af8042cf6e4" providerId="ADAL" clId="{3AB56F68-52E4-4436-B55F-9CCE4ED35497}" dt="2023-07-12T03:47:23.279" v="138" actId="700"/>
          <ac:spMkLst>
            <pc:docMk/>
            <pc:sldMk cId="3219971673" sldId="257"/>
            <ac:spMk id="10" creationId="{EC9448A0-46E1-A3DC-9DEE-FCC26562E7CB}"/>
          </ac:spMkLst>
        </pc:spChg>
        <pc:spChg chg="add mod ord">
          <ac:chgData name="Jobelle Zape" userId="970e8cdd-3cb8-4f3c-8e7d-4af8042cf6e4" providerId="ADAL" clId="{3AB56F68-52E4-4436-B55F-9CCE4ED35497}" dt="2023-07-12T03:54:14.692" v="209" actId="693"/>
          <ac:spMkLst>
            <pc:docMk/>
            <pc:sldMk cId="3219971673" sldId="257"/>
            <ac:spMk id="11" creationId="{FF620545-AF3E-1C80-8BDA-9F03C5F7FA49}"/>
          </ac:spMkLst>
        </pc:spChg>
        <pc:spChg chg="add del mod">
          <ac:chgData name="Jobelle Zape" userId="970e8cdd-3cb8-4f3c-8e7d-4af8042cf6e4" providerId="ADAL" clId="{3AB56F68-52E4-4436-B55F-9CCE4ED35497}" dt="2023-07-12T03:49:18.274" v="160" actId="478"/>
          <ac:spMkLst>
            <pc:docMk/>
            <pc:sldMk cId="3219971673" sldId="257"/>
            <ac:spMk id="13" creationId="{089AF344-67B1-74F3-3CD3-CDCAF332832A}"/>
          </ac:spMkLst>
        </pc:spChg>
        <pc:spChg chg="mod">
          <ac:chgData name="Jobelle Zape" userId="970e8cdd-3cb8-4f3c-8e7d-4af8042cf6e4" providerId="ADAL" clId="{3AB56F68-52E4-4436-B55F-9CCE4ED35497}" dt="2023-07-12T03:49:26.973" v="161"/>
          <ac:spMkLst>
            <pc:docMk/>
            <pc:sldMk cId="3219971673" sldId="257"/>
            <ac:spMk id="15" creationId="{66ACEADA-AA7F-382C-AEF5-2C81239FF7AB}"/>
          </ac:spMkLst>
        </pc:spChg>
        <pc:spChg chg="del mod">
          <ac:chgData name="Jobelle Zape" userId="970e8cdd-3cb8-4f3c-8e7d-4af8042cf6e4" providerId="ADAL" clId="{3AB56F68-52E4-4436-B55F-9CCE4ED35497}" dt="2023-07-17T02:35:40.484" v="1521" actId="478"/>
          <ac:spMkLst>
            <pc:docMk/>
            <pc:sldMk cId="3219971673" sldId="257"/>
            <ac:spMk id="17" creationId="{F4113F58-51FB-FE0F-4B80-051628F96B20}"/>
          </ac:spMkLst>
        </pc:spChg>
        <pc:spChg chg="del mod">
          <ac:chgData name="Jobelle Zape" userId="970e8cdd-3cb8-4f3c-8e7d-4af8042cf6e4" providerId="ADAL" clId="{3AB56F68-52E4-4436-B55F-9CCE4ED35497}" dt="2023-07-17T02:35:18.419" v="1517" actId="478"/>
          <ac:spMkLst>
            <pc:docMk/>
            <pc:sldMk cId="3219971673" sldId="257"/>
            <ac:spMk id="18" creationId="{DD1A68B4-6470-F9BC-C1F6-4AEE8B8C405E}"/>
          </ac:spMkLst>
        </pc:spChg>
        <pc:spChg chg="del mod">
          <ac:chgData name="Jobelle Zape" userId="970e8cdd-3cb8-4f3c-8e7d-4af8042cf6e4" providerId="ADAL" clId="{3AB56F68-52E4-4436-B55F-9CCE4ED35497}" dt="2023-07-17T02:35:20.208" v="1518" actId="478"/>
          <ac:spMkLst>
            <pc:docMk/>
            <pc:sldMk cId="3219971673" sldId="257"/>
            <ac:spMk id="19" creationId="{623D41E2-967D-D04D-9D3E-9AB6C2D2E732}"/>
          </ac:spMkLst>
        </pc:spChg>
        <pc:spChg chg="del mod">
          <ac:chgData name="Jobelle Zape" userId="970e8cdd-3cb8-4f3c-8e7d-4af8042cf6e4" providerId="ADAL" clId="{3AB56F68-52E4-4436-B55F-9CCE4ED35497}" dt="2023-07-17T02:35:42.948" v="1522" actId="478"/>
          <ac:spMkLst>
            <pc:docMk/>
            <pc:sldMk cId="3219971673" sldId="257"/>
            <ac:spMk id="20" creationId="{283CA3A4-57EF-D199-F1D3-D8B2BA7F8059}"/>
          </ac:spMkLst>
        </pc:spChg>
        <pc:spChg chg="del mod">
          <ac:chgData name="Jobelle Zape" userId="970e8cdd-3cb8-4f3c-8e7d-4af8042cf6e4" providerId="ADAL" clId="{3AB56F68-52E4-4436-B55F-9CCE4ED35497}" dt="2023-07-17T02:35:16.766" v="1516" actId="478"/>
          <ac:spMkLst>
            <pc:docMk/>
            <pc:sldMk cId="3219971673" sldId="257"/>
            <ac:spMk id="21" creationId="{76DC3E43-0F46-B19D-FFB8-F999DB45EF58}"/>
          </ac:spMkLst>
        </pc:spChg>
        <pc:spChg chg="del mod">
          <ac:chgData name="Jobelle Zape" userId="970e8cdd-3cb8-4f3c-8e7d-4af8042cf6e4" providerId="ADAL" clId="{3AB56F68-52E4-4436-B55F-9CCE4ED35497}" dt="2023-07-17T02:35:22.129" v="1519" actId="478"/>
          <ac:spMkLst>
            <pc:docMk/>
            <pc:sldMk cId="3219971673" sldId="257"/>
            <ac:spMk id="22" creationId="{CB63F1FE-FD4C-2554-F53A-8D98F278AC29}"/>
          </ac:spMkLst>
        </pc:spChg>
        <pc:grpChg chg="add mod">
          <ac:chgData name="Jobelle Zape" userId="970e8cdd-3cb8-4f3c-8e7d-4af8042cf6e4" providerId="ADAL" clId="{3AB56F68-52E4-4436-B55F-9CCE4ED35497}" dt="2023-07-12T03:44:12.114" v="21" actId="164"/>
          <ac:grpSpMkLst>
            <pc:docMk/>
            <pc:sldMk cId="3219971673" sldId="257"/>
            <ac:grpSpMk id="8" creationId="{FB743575-802B-B9A5-E674-1E6D50373897}"/>
          </ac:grpSpMkLst>
        </pc:grpChg>
        <pc:grpChg chg="add mod">
          <ac:chgData name="Jobelle Zape" userId="970e8cdd-3cb8-4f3c-8e7d-4af8042cf6e4" providerId="ADAL" clId="{3AB56F68-52E4-4436-B55F-9CCE4ED35497}" dt="2023-07-12T03:49:35.428" v="163" actId="14100"/>
          <ac:grpSpMkLst>
            <pc:docMk/>
            <pc:sldMk cId="3219971673" sldId="257"/>
            <ac:grpSpMk id="14" creationId="{85C13FC6-F208-45DD-7893-A627C3DD3462}"/>
          </ac:grpSpMkLst>
        </pc:grpChg>
        <pc:picChg chg="add del mod">
          <ac:chgData name="Jobelle Zape" userId="970e8cdd-3cb8-4f3c-8e7d-4af8042cf6e4" providerId="ADAL" clId="{3AB56F68-52E4-4436-B55F-9CCE4ED35497}" dt="2023-07-12T03:49:03.247" v="158" actId="478"/>
          <ac:picMkLst>
            <pc:docMk/>
            <pc:sldMk cId="3219971673" sldId="257"/>
            <ac:picMk id="12" creationId="{26A686AA-E041-570A-4091-F4A0B34C125F}"/>
          </ac:picMkLst>
        </pc:picChg>
        <pc:picChg chg="mod">
          <ac:chgData name="Jobelle Zape" userId="970e8cdd-3cb8-4f3c-8e7d-4af8042cf6e4" providerId="ADAL" clId="{3AB56F68-52E4-4436-B55F-9CCE4ED35497}" dt="2023-07-12T03:49:26.973" v="161"/>
          <ac:picMkLst>
            <pc:docMk/>
            <pc:sldMk cId="3219971673" sldId="257"/>
            <ac:picMk id="16" creationId="{DB8BB8A1-8852-C5A8-72F1-A23FAC24B56D}"/>
          </ac:picMkLst>
        </pc:picChg>
      </pc:sldChg>
      <pc:sldChg chg="new del">
        <pc:chgData name="Jobelle Zape" userId="970e8cdd-3cb8-4f3c-8e7d-4af8042cf6e4" providerId="ADAL" clId="{3AB56F68-52E4-4436-B55F-9CCE4ED35497}" dt="2023-07-12T03:44:58.498" v="128" actId="2696"/>
        <pc:sldMkLst>
          <pc:docMk/>
          <pc:sldMk cId="1031512379" sldId="258"/>
        </pc:sldMkLst>
      </pc:sldChg>
      <pc:sldChg chg="addSp delSp modSp add mod ord modTransition modClrScheme modAnim chgLayout">
        <pc:chgData name="Jobelle Zape" userId="970e8cdd-3cb8-4f3c-8e7d-4af8042cf6e4" providerId="ADAL" clId="{3AB56F68-52E4-4436-B55F-9CCE4ED35497}" dt="2023-07-17T03:09:52.775" v="1883"/>
        <pc:sldMkLst>
          <pc:docMk/>
          <pc:sldMk cId="2376816038" sldId="258"/>
        </pc:sldMkLst>
        <pc:spChg chg="del mod ord">
          <ac:chgData name="Jobelle Zape" userId="970e8cdd-3cb8-4f3c-8e7d-4af8042cf6e4" providerId="ADAL" clId="{3AB56F68-52E4-4436-B55F-9CCE4ED35497}" dt="2023-07-12T03:45:18.353" v="130" actId="700"/>
          <ac:spMkLst>
            <pc:docMk/>
            <pc:sldMk cId="2376816038" sldId="258"/>
            <ac:spMk id="2" creationId="{A4D3B435-CD92-B584-C2E8-263FDE017167}"/>
          </ac:spMkLst>
        </pc:spChg>
        <pc:spChg chg="add del mod">
          <ac:chgData name="Jobelle Zape" userId="970e8cdd-3cb8-4f3c-8e7d-4af8042cf6e4" providerId="ADAL" clId="{3AB56F68-52E4-4436-B55F-9CCE4ED35497}" dt="2023-07-13T07:05:08.440" v="721" actId="21"/>
          <ac:spMkLst>
            <pc:docMk/>
            <pc:sldMk cId="2376816038" sldId="258"/>
            <ac:spMk id="2" creationId="{F1864CEE-A61F-87DD-8E96-CE24B6E49872}"/>
          </ac:spMkLst>
        </pc:spChg>
        <pc:spChg chg="del">
          <ac:chgData name="Jobelle Zape" userId="970e8cdd-3cb8-4f3c-8e7d-4af8042cf6e4" providerId="ADAL" clId="{3AB56F68-52E4-4436-B55F-9CCE4ED35497}" dt="2023-07-12T03:45:18.353" v="130" actId="700"/>
          <ac:spMkLst>
            <pc:docMk/>
            <pc:sldMk cId="2376816038" sldId="258"/>
            <ac:spMk id="3" creationId="{771397BF-ECFE-CF97-887B-5ADDA8B8771B}"/>
          </ac:spMkLst>
        </pc:spChg>
        <pc:spChg chg="del">
          <ac:chgData name="Jobelle Zape" userId="970e8cdd-3cb8-4f3c-8e7d-4af8042cf6e4" providerId="ADAL" clId="{3AB56F68-52E4-4436-B55F-9CCE4ED35497}" dt="2023-07-12T03:45:18.353" v="130" actId="700"/>
          <ac:spMkLst>
            <pc:docMk/>
            <pc:sldMk cId="2376816038" sldId="258"/>
            <ac:spMk id="4" creationId="{4E076B16-EA9B-267D-C1F3-439217826689}"/>
          </ac:spMkLst>
        </pc:spChg>
        <pc:spChg chg="mod">
          <ac:chgData name="Jobelle Zape" userId="970e8cdd-3cb8-4f3c-8e7d-4af8042cf6e4" providerId="ADAL" clId="{3AB56F68-52E4-4436-B55F-9CCE4ED35497}" dt="2023-07-12T04:29:56.656" v="520" actId="6549"/>
          <ac:spMkLst>
            <pc:docMk/>
            <pc:sldMk cId="2376816038" sldId="258"/>
            <ac:spMk id="5" creationId="{C3819C0F-7665-4B17-B4F0-722C8EFBF937}"/>
          </ac:spMkLst>
        </pc:spChg>
        <pc:spChg chg="add mod ord">
          <ac:chgData name="Jobelle Zape" userId="970e8cdd-3cb8-4f3c-8e7d-4af8042cf6e4" providerId="ADAL" clId="{3AB56F68-52E4-4436-B55F-9CCE4ED35497}" dt="2023-07-12T03:46:30.773" v="136" actId="14100"/>
          <ac:spMkLst>
            <pc:docMk/>
            <pc:sldMk cId="2376816038" sldId="258"/>
            <ac:spMk id="7" creationId="{B98B3BBE-A620-724B-2A06-F6F41F42C3D6}"/>
          </ac:spMkLst>
        </pc:spChg>
        <pc:grpChg chg="add mod">
          <ac:chgData name="Jobelle Zape" userId="970e8cdd-3cb8-4f3c-8e7d-4af8042cf6e4" providerId="ADAL" clId="{3AB56F68-52E4-4436-B55F-9CCE4ED35497}" dt="2023-07-17T02:30:34.023" v="1480" actId="571"/>
          <ac:grpSpMkLst>
            <pc:docMk/>
            <pc:sldMk cId="2376816038" sldId="258"/>
            <ac:grpSpMk id="2" creationId="{FA17DAB9-3E17-5A88-9FF6-53A74A322B2F}"/>
          </ac:grpSpMkLst>
        </pc:grpChg>
        <pc:grpChg chg="add mod">
          <ac:chgData name="Jobelle Zape" userId="970e8cdd-3cb8-4f3c-8e7d-4af8042cf6e4" providerId="ADAL" clId="{3AB56F68-52E4-4436-B55F-9CCE4ED35497}" dt="2023-07-12T05:42:07.806" v="676" actId="1076"/>
          <ac:grpSpMkLst>
            <pc:docMk/>
            <pc:sldMk cId="2376816038" sldId="258"/>
            <ac:grpSpMk id="14" creationId="{38D45A13-3E55-1E28-01DB-9DCE616CBB75}"/>
          </ac:grpSpMkLst>
        </pc:grpChg>
        <pc:picChg chg="add mod">
          <ac:chgData name="Jobelle Zape" userId="970e8cdd-3cb8-4f3c-8e7d-4af8042cf6e4" providerId="ADAL" clId="{3AB56F68-52E4-4436-B55F-9CCE4ED35497}" dt="2023-07-13T07:05:39.526" v="733" actId="1076"/>
          <ac:picMkLst>
            <pc:docMk/>
            <pc:sldMk cId="2376816038" sldId="258"/>
            <ac:picMk id="3" creationId="{A0167B13-3CDF-52E7-70F4-BCA1DC3D4345}"/>
          </ac:picMkLst>
        </pc:picChg>
        <pc:picChg chg="add mod">
          <ac:chgData name="Jobelle Zape" userId="970e8cdd-3cb8-4f3c-8e7d-4af8042cf6e4" providerId="ADAL" clId="{3AB56F68-52E4-4436-B55F-9CCE4ED35497}" dt="2023-07-13T07:05:38.246" v="732" actId="1076"/>
          <ac:picMkLst>
            <pc:docMk/>
            <pc:sldMk cId="2376816038" sldId="258"/>
            <ac:picMk id="4" creationId="{EC6B9C63-0528-6D17-3C74-D1A548070D9C}"/>
          </ac:picMkLst>
        </pc:picChg>
        <pc:picChg chg="add mod">
          <ac:chgData name="Jobelle Zape" userId="970e8cdd-3cb8-4f3c-8e7d-4af8042cf6e4" providerId="ADAL" clId="{3AB56F68-52E4-4436-B55F-9CCE4ED35497}" dt="2023-07-12T05:43:25.451" v="688" actId="14861"/>
          <ac:picMkLst>
            <pc:docMk/>
            <pc:sldMk cId="2376816038" sldId="258"/>
            <ac:picMk id="9" creationId="{CDB65522-D9A7-F13F-ADF4-EB16B2A17B19}"/>
          </ac:picMkLst>
        </pc:picChg>
        <pc:picChg chg="add mod">
          <ac:chgData name="Jobelle Zape" userId="970e8cdd-3cb8-4f3c-8e7d-4af8042cf6e4" providerId="ADAL" clId="{3AB56F68-52E4-4436-B55F-9CCE4ED35497}" dt="2023-07-13T07:05:36.734" v="731" actId="1076"/>
          <ac:picMkLst>
            <pc:docMk/>
            <pc:sldMk cId="2376816038" sldId="258"/>
            <ac:picMk id="10" creationId="{FE13303F-5B6D-C59E-6B33-53B4E5FE4B5C}"/>
          </ac:picMkLst>
        </pc:picChg>
        <pc:picChg chg="add mod">
          <ac:chgData name="Jobelle Zape" userId="970e8cdd-3cb8-4f3c-8e7d-4af8042cf6e4" providerId="ADAL" clId="{3AB56F68-52E4-4436-B55F-9CCE4ED35497}" dt="2023-07-12T05:43:11.918" v="686" actId="14861"/>
          <ac:picMkLst>
            <pc:docMk/>
            <pc:sldMk cId="2376816038" sldId="258"/>
            <ac:picMk id="11" creationId="{86473DBB-4120-E95F-8D4E-B5AB0D26CEF6}"/>
          </ac:picMkLst>
        </pc:picChg>
        <pc:picChg chg="add del mod">
          <ac:chgData name="Jobelle Zape" userId="970e8cdd-3cb8-4f3c-8e7d-4af8042cf6e4" providerId="ADAL" clId="{3AB56F68-52E4-4436-B55F-9CCE4ED35497}" dt="2023-07-12T04:19:34.844" v="421" actId="478"/>
          <ac:picMkLst>
            <pc:docMk/>
            <pc:sldMk cId="2376816038" sldId="258"/>
            <ac:picMk id="12" creationId="{01838541-7D21-2D68-AA99-C02E677CA409}"/>
          </ac:picMkLst>
        </pc:picChg>
        <pc:picChg chg="mod">
          <ac:chgData name="Jobelle Zape" userId="970e8cdd-3cb8-4f3c-8e7d-4af8042cf6e4" providerId="ADAL" clId="{3AB56F68-52E4-4436-B55F-9CCE4ED35497}" dt="2023-07-17T02:30:34.023" v="1480" actId="571"/>
          <ac:picMkLst>
            <pc:docMk/>
            <pc:sldMk cId="2376816038" sldId="258"/>
            <ac:picMk id="12" creationId="{0FBBEEFC-D9A6-CAF3-9918-78A26801E154}"/>
          </ac:picMkLst>
        </pc:picChg>
        <pc:picChg chg="add mod">
          <ac:chgData name="Jobelle Zape" userId="970e8cdd-3cb8-4f3c-8e7d-4af8042cf6e4" providerId="ADAL" clId="{3AB56F68-52E4-4436-B55F-9CCE4ED35497}" dt="2023-07-12T05:43:04.862" v="685" actId="14861"/>
          <ac:picMkLst>
            <pc:docMk/>
            <pc:sldMk cId="2376816038" sldId="258"/>
            <ac:picMk id="13" creationId="{528E7975-413B-9E48-CCCE-10167540B936}"/>
          </ac:picMkLst>
        </pc:picChg>
        <pc:picChg chg="mod">
          <ac:chgData name="Jobelle Zape" userId="970e8cdd-3cb8-4f3c-8e7d-4af8042cf6e4" providerId="ADAL" clId="{3AB56F68-52E4-4436-B55F-9CCE4ED35497}" dt="2023-07-17T02:30:34.023" v="1480" actId="571"/>
          <ac:picMkLst>
            <pc:docMk/>
            <pc:sldMk cId="2376816038" sldId="258"/>
            <ac:picMk id="15" creationId="{E9A8CDAC-7AFE-21FA-E9C7-118F61C04EAA}"/>
          </ac:picMkLst>
        </pc:picChg>
        <pc:picChg chg="mod">
          <ac:chgData name="Jobelle Zape" userId="970e8cdd-3cb8-4f3c-8e7d-4af8042cf6e4" providerId="ADAL" clId="{3AB56F68-52E4-4436-B55F-9CCE4ED35497}" dt="2023-07-17T02:30:34.023" v="1480" actId="571"/>
          <ac:picMkLst>
            <pc:docMk/>
            <pc:sldMk cId="2376816038" sldId="258"/>
            <ac:picMk id="16" creationId="{504B6E76-DE26-5C82-EEBA-74379607E540}"/>
          </ac:picMkLst>
        </pc:picChg>
        <pc:picChg chg="add mod">
          <ac:chgData name="Jobelle Zape" userId="970e8cdd-3cb8-4f3c-8e7d-4af8042cf6e4" providerId="ADAL" clId="{3AB56F68-52E4-4436-B55F-9CCE4ED35497}" dt="2023-07-17T02:30:34.023" v="1480" actId="571"/>
          <ac:picMkLst>
            <pc:docMk/>
            <pc:sldMk cId="2376816038" sldId="258"/>
            <ac:picMk id="17" creationId="{EED81367-D6E7-AAAB-48C8-8599956779B1}"/>
          </ac:picMkLst>
        </pc:picChg>
      </pc:sldChg>
      <pc:sldChg chg="addSp delSp modSp add mod modTransition chgLayout">
        <pc:chgData name="Jobelle Zape" userId="970e8cdd-3cb8-4f3c-8e7d-4af8042cf6e4" providerId="ADAL" clId="{3AB56F68-52E4-4436-B55F-9CCE4ED35497}" dt="2023-07-17T03:09:52.775" v="1883"/>
        <pc:sldMkLst>
          <pc:docMk/>
          <pc:sldMk cId="865577581" sldId="259"/>
        </pc:sldMkLst>
        <pc:spChg chg="del">
          <ac:chgData name="Jobelle Zape" userId="970e8cdd-3cb8-4f3c-8e7d-4af8042cf6e4" providerId="ADAL" clId="{3AB56F68-52E4-4436-B55F-9CCE4ED35497}" dt="2023-07-12T03:50:31.327" v="164" actId="700"/>
          <ac:spMkLst>
            <pc:docMk/>
            <pc:sldMk cId="865577581" sldId="259"/>
            <ac:spMk id="2" creationId="{A4D3B435-CD92-B584-C2E8-263FDE017167}"/>
          </ac:spMkLst>
        </pc:spChg>
        <pc:spChg chg="del">
          <ac:chgData name="Jobelle Zape" userId="970e8cdd-3cb8-4f3c-8e7d-4af8042cf6e4" providerId="ADAL" clId="{3AB56F68-52E4-4436-B55F-9CCE4ED35497}" dt="2023-07-12T03:50:31.327" v="164" actId="700"/>
          <ac:spMkLst>
            <pc:docMk/>
            <pc:sldMk cId="865577581" sldId="259"/>
            <ac:spMk id="3" creationId="{771397BF-ECFE-CF97-887B-5ADDA8B8771B}"/>
          </ac:spMkLst>
        </pc:spChg>
        <pc:spChg chg="del">
          <ac:chgData name="Jobelle Zape" userId="970e8cdd-3cb8-4f3c-8e7d-4af8042cf6e4" providerId="ADAL" clId="{3AB56F68-52E4-4436-B55F-9CCE4ED35497}" dt="2023-07-12T03:50:31.327" v="164" actId="700"/>
          <ac:spMkLst>
            <pc:docMk/>
            <pc:sldMk cId="865577581" sldId="259"/>
            <ac:spMk id="4" creationId="{4E076B16-EA9B-267D-C1F3-439217826689}"/>
          </ac:spMkLst>
        </pc:spChg>
        <pc:spChg chg="mod">
          <ac:chgData name="Jobelle Zape" userId="970e8cdd-3cb8-4f3c-8e7d-4af8042cf6e4" providerId="ADAL" clId="{3AB56F68-52E4-4436-B55F-9CCE4ED35497}" dt="2023-07-12T04:31:17.835" v="546"/>
          <ac:spMkLst>
            <pc:docMk/>
            <pc:sldMk cId="865577581" sldId="259"/>
            <ac:spMk id="5" creationId="{C3819C0F-7665-4B17-B4F0-722C8EFBF937}"/>
          </ac:spMkLst>
        </pc:spChg>
        <pc:spChg chg="add mod ord">
          <ac:chgData name="Jobelle Zape" userId="970e8cdd-3cb8-4f3c-8e7d-4af8042cf6e4" providerId="ADAL" clId="{3AB56F68-52E4-4436-B55F-9CCE4ED35497}" dt="2023-07-12T03:53:56.319" v="208" actId="11530"/>
          <ac:spMkLst>
            <pc:docMk/>
            <pc:sldMk cId="865577581" sldId="259"/>
            <ac:spMk id="7" creationId="{5786A7B8-A2DC-AD8E-DC5A-0841E38C22DA}"/>
          </ac:spMkLst>
        </pc:spChg>
        <pc:spChg chg="add mod ord">
          <ac:chgData name="Jobelle Zape" userId="970e8cdd-3cb8-4f3c-8e7d-4af8042cf6e4" providerId="ADAL" clId="{3AB56F68-52E4-4436-B55F-9CCE4ED35497}" dt="2023-07-12T04:25:22.391" v="512" actId="114"/>
          <ac:spMkLst>
            <pc:docMk/>
            <pc:sldMk cId="865577581" sldId="259"/>
            <ac:spMk id="9" creationId="{E88382A2-FBBB-553A-FF96-21C465F2AE8E}"/>
          </ac:spMkLst>
        </pc:spChg>
        <pc:spChg chg="add mod ord">
          <ac:chgData name="Jobelle Zape" userId="970e8cdd-3cb8-4f3c-8e7d-4af8042cf6e4" providerId="ADAL" clId="{3AB56F68-52E4-4436-B55F-9CCE4ED35497}" dt="2023-07-12T03:53:48.155" v="207" actId="693"/>
          <ac:spMkLst>
            <pc:docMk/>
            <pc:sldMk cId="865577581" sldId="259"/>
            <ac:spMk id="10" creationId="{BC6D5805-F3BF-71E8-812B-7A84A9F2C4E1}"/>
          </ac:spMkLst>
        </pc:spChg>
      </pc:sldChg>
      <pc:sldChg chg="addSp delSp modSp add del mod modClrScheme chgLayout">
        <pc:chgData name="Jobelle Zape" userId="970e8cdd-3cb8-4f3c-8e7d-4af8042cf6e4" providerId="ADAL" clId="{3AB56F68-52E4-4436-B55F-9CCE4ED35497}" dt="2023-07-12T04:08:09.751" v="317" actId="2696"/>
        <pc:sldMkLst>
          <pc:docMk/>
          <pc:sldMk cId="4227474049" sldId="260"/>
        </pc:sldMkLst>
        <pc:spChg chg="del mod ord">
          <ac:chgData name="Jobelle Zape" userId="970e8cdd-3cb8-4f3c-8e7d-4af8042cf6e4" providerId="ADAL" clId="{3AB56F68-52E4-4436-B55F-9CCE4ED35497}" dt="2023-07-12T03:56:01.180" v="214" actId="478"/>
          <ac:spMkLst>
            <pc:docMk/>
            <pc:sldMk cId="4227474049" sldId="260"/>
            <ac:spMk id="7" creationId="{5786A7B8-A2DC-AD8E-DC5A-0841E38C22DA}"/>
          </ac:spMkLst>
        </pc:spChg>
        <pc:spChg chg="del mod ord">
          <ac:chgData name="Jobelle Zape" userId="970e8cdd-3cb8-4f3c-8e7d-4af8042cf6e4" providerId="ADAL" clId="{3AB56F68-52E4-4436-B55F-9CCE4ED35497}" dt="2023-07-12T03:55:59.057" v="212" actId="478"/>
          <ac:spMkLst>
            <pc:docMk/>
            <pc:sldMk cId="4227474049" sldId="260"/>
            <ac:spMk id="9" creationId="{E88382A2-FBBB-553A-FF96-21C465F2AE8E}"/>
          </ac:spMkLst>
        </pc:spChg>
        <pc:spChg chg="del mod ord">
          <ac:chgData name="Jobelle Zape" userId="970e8cdd-3cb8-4f3c-8e7d-4af8042cf6e4" providerId="ADAL" clId="{3AB56F68-52E4-4436-B55F-9CCE4ED35497}" dt="2023-07-12T03:56:00.378" v="213" actId="478"/>
          <ac:spMkLst>
            <pc:docMk/>
            <pc:sldMk cId="4227474049" sldId="260"/>
            <ac:spMk id="10" creationId="{BC6D5805-F3BF-71E8-812B-7A84A9F2C4E1}"/>
          </ac:spMkLst>
        </pc:spChg>
        <pc:spChg chg="add mod">
          <ac:chgData name="Jobelle Zape" userId="970e8cdd-3cb8-4f3c-8e7d-4af8042cf6e4" providerId="ADAL" clId="{3AB56F68-52E4-4436-B55F-9CCE4ED35497}" dt="2023-07-12T04:06:49.196" v="312" actId="14100"/>
          <ac:spMkLst>
            <pc:docMk/>
            <pc:sldMk cId="4227474049" sldId="260"/>
            <ac:spMk id="15" creationId="{CC48130E-2903-96C3-AE36-F4B4D35B22C7}"/>
          </ac:spMkLst>
        </pc:spChg>
        <pc:grpChg chg="add mod">
          <ac:chgData name="Jobelle Zape" userId="970e8cdd-3cb8-4f3c-8e7d-4af8042cf6e4" providerId="ADAL" clId="{3AB56F68-52E4-4436-B55F-9CCE4ED35497}" dt="2023-07-12T04:05:22.092" v="289" actId="1076"/>
          <ac:grpSpMkLst>
            <pc:docMk/>
            <pc:sldMk cId="4227474049" sldId="260"/>
            <ac:grpSpMk id="3" creationId="{8688B040-A701-9FED-EB9B-A1E90A058594}"/>
          </ac:grpSpMkLst>
        </pc:grpChg>
        <pc:picChg chg="add del mod">
          <ac:chgData name="Jobelle Zape" userId="970e8cdd-3cb8-4f3c-8e7d-4af8042cf6e4" providerId="ADAL" clId="{3AB56F68-52E4-4436-B55F-9CCE4ED35497}" dt="2023-07-12T04:03:45.523" v="280" actId="478"/>
          <ac:picMkLst>
            <pc:docMk/>
            <pc:sldMk cId="4227474049" sldId="260"/>
            <ac:picMk id="2" creationId="{B4103C5E-D656-995A-8FFD-71DAAD664718}"/>
          </ac:picMkLst>
        </pc:picChg>
        <pc:picChg chg="mod">
          <ac:chgData name="Jobelle Zape" userId="970e8cdd-3cb8-4f3c-8e7d-4af8042cf6e4" providerId="ADAL" clId="{3AB56F68-52E4-4436-B55F-9CCE4ED35497}" dt="2023-07-12T04:04:35.846" v="286" actId="207"/>
          <ac:picMkLst>
            <pc:docMk/>
            <pc:sldMk cId="4227474049" sldId="260"/>
            <ac:picMk id="4" creationId="{7C8B9383-73CD-2734-DC72-C0FA8D5B5DA1}"/>
          </ac:picMkLst>
        </pc:picChg>
        <pc:picChg chg="mod">
          <ac:chgData name="Jobelle Zape" userId="970e8cdd-3cb8-4f3c-8e7d-4af8042cf6e4" providerId="ADAL" clId="{3AB56F68-52E4-4436-B55F-9CCE4ED35497}" dt="2023-07-12T04:04:32.286" v="285" actId="208"/>
          <ac:picMkLst>
            <pc:docMk/>
            <pc:sldMk cId="4227474049" sldId="260"/>
            <ac:picMk id="11" creationId="{79309C37-897C-3043-3C25-955D877A74A6}"/>
          </ac:picMkLst>
        </pc:picChg>
        <pc:picChg chg="mod">
          <ac:chgData name="Jobelle Zape" userId="970e8cdd-3cb8-4f3c-8e7d-4af8042cf6e4" providerId="ADAL" clId="{3AB56F68-52E4-4436-B55F-9CCE4ED35497}" dt="2023-07-12T04:04:32.286" v="285" actId="208"/>
          <ac:picMkLst>
            <pc:docMk/>
            <pc:sldMk cId="4227474049" sldId="260"/>
            <ac:picMk id="12" creationId="{F28AE232-1A8E-A903-0156-33987A05C5F6}"/>
          </ac:picMkLst>
        </pc:picChg>
        <pc:picChg chg="add mod">
          <ac:chgData name="Jobelle Zape" userId="970e8cdd-3cb8-4f3c-8e7d-4af8042cf6e4" providerId="ADAL" clId="{3AB56F68-52E4-4436-B55F-9CCE4ED35497}" dt="2023-07-12T04:06:10.660" v="294" actId="1076"/>
          <ac:picMkLst>
            <pc:docMk/>
            <pc:sldMk cId="4227474049" sldId="260"/>
            <ac:picMk id="14" creationId="{739CAD76-568D-94F1-3705-AB031756536F}"/>
          </ac:picMkLst>
        </pc:picChg>
      </pc:sldChg>
      <pc:sldChg chg="addSp delSp modSp add mod modTransition delAnim modAnim">
        <pc:chgData name="Jobelle Zape" userId="970e8cdd-3cb8-4f3c-8e7d-4af8042cf6e4" providerId="ADAL" clId="{3AB56F68-52E4-4436-B55F-9CCE4ED35497}" dt="2023-07-17T03:09:52.775" v="1883"/>
        <pc:sldMkLst>
          <pc:docMk/>
          <pc:sldMk cId="3731617420" sldId="261"/>
        </pc:sldMkLst>
        <pc:spChg chg="add del mod ord">
          <ac:chgData name="Jobelle Zape" userId="970e8cdd-3cb8-4f3c-8e7d-4af8042cf6e4" providerId="ADAL" clId="{3AB56F68-52E4-4436-B55F-9CCE4ED35497}" dt="2023-07-12T04:42:22.283" v="622" actId="478"/>
          <ac:spMkLst>
            <pc:docMk/>
            <pc:sldMk cId="3731617420" sldId="261"/>
            <ac:spMk id="2" creationId="{6A792638-DA9E-33F1-0831-0F5761F3945D}"/>
          </ac:spMkLst>
        </pc:spChg>
        <pc:spChg chg="mod">
          <ac:chgData name="Jobelle Zape" userId="970e8cdd-3cb8-4f3c-8e7d-4af8042cf6e4" providerId="ADAL" clId="{3AB56F68-52E4-4436-B55F-9CCE4ED35497}" dt="2023-07-17T00:04:42.432" v="947" actId="207"/>
          <ac:spMkLst>
            <pc:docMk/>
            <pc:sldMk cId="3731617420" sldId="261"/>
            <ac:spMk id="15" creationId="{CC48130E-2903-96C3-AE36-F4B4D35B22C7}"/>
          </ac:spMkLst>
        </pc:spChg>
        <pc:grpChg chg="del mod">
          <ac:chgData name="Jobelle Zape" userId="970e8cdd-3cb8-4f3c-8e7d-4af8042cf6e4" providerId="ADAL" clId="{3AB56F68-52E4-4436-B55F-9CCE4ED35497}" dt="2023-07-17T02:57:42.065" v="1871" actId="165"/>
          <ac:grpSpMkLst>
            <pc:docMk/>
            <pc:sldMk cId="3731617420" sldId="261"/>
            <ac:grpSpMk id="3" creationId="{8688B040-A701-9FED-EB9B-A1E90A058594}"/>
          </ac:grpSpMkLst>
        </pc:grpChg>
        <pc:picChg chg="add del mod">
          <ac:chgData name="Jobelle Zape" userId="970e8cdd-3cb8-4f3c-8e7d-4af8042cf6e4" providerId="ADAL" clId="{3AB56F68-52E4-4436-B55F-9CCE4ED35497}" dt="2023-07-17T02:59:58.669" v="1877" actId="478"/>
          <ac:picMkLst>
            <pc:docMk/>
            <pc:sldMk cId="3731617420" sldId="261"/>
            <ac:picMk id="2" creationId="{9CE4BC91-6BE3-2A2A-A5EA-913140052AC7}"/>
          </ac:picMkLst>
        </pc:picChg>
        <pc:picChg chg="mod topLvl">
          <ac:chgData name="Jobelle Zape" userId="970e8cdd-3cb8-4f3c-8e7d-4af8042cf6e4" providerId="ADAL" clId="{3AB56F68-52E4-4436-B55F-9CCE4ED35497}" dt="2023-07-17T02:57:42.065" v="1871" actId="165"/>
          <ac:picMkLst>
            <pc:docMk/>
            <pc:sldMk cId="3731617420" sldId="261"/>
            <ac:picMk id="4" creationId="{7C8B9383-73CD-2734-DC72-C0FA8D5B5DA1}"/>
          </ac:picMkLst>
        </pc:picChg>
        <pc:picChg chg="mod topLvl">
          <ac:chgData name="Jobelle Zape" userId="970e8cdd-3cb8-4f3c-8e7d-4af8042cf6e4" providerId="ADAL" clId="{3AB56F68-52E4-4436-B55F-9CCE4ED35497}" dt="2023-07-17T02:57:42.065" v="1871" actId="165"/>
          <ac:picMkLst>
            <pc:docMk/>
            <pc:sldMk cId="3731617420" sldId="261"/>
            <ac:picMk id="11" creationId="{79309C37-897C-3043-3C25-955D877A74A6}"/>
          </ac:picMkLst>
        </pc:picChg>
        <pc:picChg chg="mod topLvl">
          <ac:chgData name="Jobelle Zape" userId="970e8cdd-3cb8-4f3c-8e7d-4af8042cf6e4" providerId="ADAL" clId="{3AB56F68-52E4-4436-B55F-9CCE4ED35497}" dt="2023-07-17T02:57:42.065" v="1871" actId="165"/>
          <ac:picMkLst>
            <pc:docMk/>
            <pc:sldMk cId="3731617420" sldId="261"/>
            <ac:picMk id="12" creationId="{F28AE232-1A8E-A903-0156-33987A05C5F6}"/>
          </ac:picMkLst>
        </pc:picChg>
        <pc:picChg chg="del">
          <ac:chgData name="Jobelle Zape" userId="970e8cdd-3cb8-4f3c-8e7d-4af8042cf6e4" providerId="ADAL" clId="{3AB56F68-52E4-4436-B55F-9CCE4ED35497}" dt="2023-07-12T04:07:40.163" v="314" actId="478"/>
          <ac:picMkLst>
            <pc:docMk/>
            <pc:sldMk cId="3731617420" sldId="261"/>
            <ac:picMk id="14" creationId="{739CAD76-568D-94F1-3705-AB031756536F}"/>
          </ac:picMkLst>
        </pc:picChg>
      </pc:sldChg>
      <pc:sldChg chg="addSp delSp modSp add del mod">
        <pc:chgData name="Jobelle Zape" userId="970e8cdd-3cb8-4f3c-8e7d-4af8042cf6e4" providerId="ADAL" clId="{3AB56F68-52E4-4436-B55F-9CCE4ED35497}" dt="2023-07-12T04:10:39.538" v="333" actId="2696"/>
        <pc:sldMkLst>
          <pc:docMk/>
          <pc:sldMk cId="3010133876" sldId="262"/>
        </pc:sldMkLst>
        <pc:grpChg chg="del">
          <ac:chgData name="Jobelle Zape" userId="970e8cdd-3cb8-4f3c-8e7d-4af8042cf6e4" providerId="ADAL" clId="{3AB56F68-52E4-4436-B55F-9CCE4ED35497}" dt="2023-07-12T04:09:20.018" v="324" actId="478"/>
          <ac:grpSpMkLst>
            <pc:docMk/>
            <pc:sldMk cId="3010133876" sldId="262"/>
            <ac:grpSpMk id="3" creationId="{8688B040-A701-9FED-EB9B-A1E90A058594}"/>
          </ac:grpSpMkLst>
        </pc:grpChg>
        <pc:picChg chg="add mod">
          <ac:chgData name="Jobelle Zape" userId="970e8cdd-3cb8-4f3c-8e7d-4af8042cf6e4" providerId="ADAL" clId="{3AB56F68-52E4-4436-B55F-9CCE4ED35497}" dt="2023-07-12T04:10:31.868" v="332" actId="1076"/>
          <ac:picMkLst>
            <pc:docMk/>
            <pc:sldMk cId="3010133876" sldId="262"/>
            <ac:picMk id="2" creationId="{6674D479-B578-0B73-6EE1-2255B156DE19}"/>
          </ac:picMkLst>
        </pc:picChg>
        <pc:picChg chg="del">
          <ac:chgData name="Jobelle Zape" userId="970e8cdd-3cb8-4f3c-8e7d-4af8042cf6e4" providerId="ADAL" clId="{3AB56F68-52E4-4436-B55F-9CCE4ED35497}" dt="2023-07-12T04:09:16.202" v="323" actId="478"/>
          <ac:picMkLst>
            <pc:docMk/>
            <pc:sldMk cId="3010133876" sldId="262"/>
            <ac:picMk id="11" creationId="{79309C37-897C-3043-3C25-955D877A74A6}"/>
          </ac:picMkLst>
        </pc:picChg>
      </pc:sldChg>
      <pc:sldChg chg="addSp delSp modSp add mod modTransition">
        <pc:chgData name="Jobelle Zape" userId="970e8cdd-3cb8-4f3c-8e7d-4af8042cf6e4" providerId="ADAL" clId="{3AB56F68-52E4-4436-B55F-9CCE4ED35497}" dt="2023-07-17T03:09:52.775" v="1883"/>
        <pc:sldMkLst>
          <pc:docMk/>
          <pc:sldMk cId="3721779653" sldId="262"/>
        </pc:sldMkLst>
        <pc:spChg chg="mod">
          <ac:chgData name="Jobelle Zape" userId="970e8cdd-3cb8-4f3c-8e7d-4af8042cf6e4" providerId="ADAL" clId="{3AB56F68-52E4-4436-B55F-9CCE4ED35497}" dt="2023-07-17T00:04:45.258" v="948" actId="207"/>
          <ac:spMkLst>
            <pc:docMk/>
            <pc:sldMk cId="3721779653" sldId="262"/>
            <ac:spMk id="15" creationId="{CC48130E-2903-96C3-AE36-F4B4D35B22C7}"/>
          </ac:spMkLst>
        </pc:spChg>
        <pc:grpChg chg="del">
          <ac:chgData name="Jobelle Zape" userId="970e8cdd-3cb8-4f3c-8e7d-4af8042cf6e4" providerId="ADAL" clId="{3AB56F68-52E4-4436-B55F-9CCE4ED35497}" dt="2023-07-12T04:10:47.550" v="336" actId="478"/>
          <ac:grpSpMkLst>
            <pc:docMk/>
            <pc:sldMk cId="3721779653" sldId="262"/>
            <ac:grpSpMk id="3" creationId="{8688B040-A701-9FED-EB9B-A1E90A058594}"/>
          </ac:grpSpMkLst>
        </pc:grpChg>
        <pc:picChg chg="add mod">
          <ac:chgData name="Jobelle Zape" userId="970e8cdd-3cb8-4f3c-8e7d-4af8042cf6e4" providerId="ADAL" clId="{3AB56F68-52E4-4436-B55F-9CCE4ED35497}" dt="2023-07-12T05:44:17.564" v="691" actId="1582"/>
          <ac:picMkLst>
            <pc:docMk/>
            <pc:sldMk cId="3721779653" sldId="262"/>
            <ac:picMk id="2" creationId="{7D0EB829-EFEF-89F4-0AEB-A818A23F0E74}"/>
          </ac:picMkLst>
        </pc:picChg>
        <pc:picChg chg="del topLvl">
          <ac:chgData name="Jobelle Zape" userId="970e8cdd-3cb8-4f3c-8e7d-4af8042cf6e4" providerId="ADAL" clId="{3AB56F68-52E4-4436-B55F-9CCE4ED35497}" dt="2023-07-12T04:11:08.796" v="340" actId="478"/>
          <ac:picMkLst>
            <pc:docMk/>
            <pc:sldMk cId="3721779653" sldId="262"/>
            <ac:picMk id="4" creationId="{7C8B9383-73CD-2734-DC72-C0FA8D5B5DA1}"/>
          </ac:picMkLst>
        </pc:picChg>
        <pc:picChg chg="del topLvl">
          <ac:chgData name="Jobelle Zape" userId="970e8cdd-3cb8-4f3c-8e7d-4af8042cf6e4" providerId="ADAL" clId="{3AB56F68-52E4-4436-B55F-9CCE4ED35497}" dt="2023-07-12T04:10:47.550" v="336" actId="478"/>
          <ac:picMkLst>
            <pc:docMk/>
            <pc:sldMk cId="3721779653" sldId="262"/>
            <ac:picMk id="11" creationId="{79309C37-897C-3043-3C25-955D877A74A6}"/>
          </ac:picMkLst>
        </pc:picChg>
        <pc:picChg chg="del">
          <ac:chgData name="Jobelle Zape" userId="970e8cdd-3cb8-4f3c-8e7d-4af8042cf6e4" providerId="ADAL" clId="{3AB56F68-52E4-4436-B55F-9CCE4ED35497}" dt="2023-07-12T04:10:45.806" v="335" actId="478"/>
          <ac:picMkLst>
            <pc:docMk/>
            <pc:sldMk cId="3721779653" sldId="262"/>
            <ac:picMk id="12" creationId="{F28AE232-1A8E-A903-0156-33987A05C5F6}"/>
          </ac:picMkLst>
        </pc:picChg>
      </pc:sldChg>
      <pc:sldChg chg="addSp delSp modSp add mod modTransition">
        <pc:chgData name="Jobelle Zape" userId="970e8cdd-3cb8-4f3c-8e7d-4af8042cf6e4" providerId="ADAL" clId="{3AB56F68-52E4-4436-B55F-9CCE4ED35497}" dt="2023-07-20T00:32:45.888" v="2239" actId="242"/>
        <pc:sldMkLst>
          <pc:docMk/>
          <pc:sldMk cId="2303427033" sldId="263"/>
        </pc:sldMkLst>
        <pc:spChg chg="add mod">
          <ac:chgData name="Jobelle Zape" userId="970e8cdd-3cb8-4f3c-8e7d-4af8042cf6e4" providerId="ADAL" clId="{3AB56F68-52E4-4436-B55F-9CCE4ED35497}" dt="2023-07-12T04:14:52.340" v="363" actId="14100"/>
          <ac:spMkLst>
            <pc:docMk/>
            <pc:sldMk cId="2303427033" sldId="263"/>
            <ac:spMk id="4" creationId="{776DCF2B-5B09-97B4-AFBD-E805CD1F6DAF}"/>
          </ac:spMkLst>
        </pc:spChg>
        <pc:spChg chg="add del mod">
          <ac:chgData name="Jobelle Zape" userId="970e8cdd-3cb8-4f3c-8e7d-4af8042cf6e4" providerId="ADAL" clId="{3AB56F68-52E4-4436-B55F-9CCE4ED35497}" dt="2023-07-17T02:37:27.869" v="1534" actId="478"/>
          <ac:spMkLst>
            <pc:docMk/>
            <pc:sldMk cId="2303427033" sldId="263"/>
            <ac:spMk id="7" creationId="{B2702116-72EA-7A53-BD55-6F7B2F79BDA0}"/>
          </ac:spMkLst>
        </pc:spChg>
        <pc:spChg chg="add mod">
          <ac:chgData name="Jobelle Zape" userId="970e8cdd-3cb8-4f3c-8e7d-4af8042cf6e4" providerId="ADAL" clId="{3AB56F68-52E4-4436-B55F-9CCE4ED35497}" dt="2023-07-20T00:32:45.888" v="2239" actId="242"/>
          <ac:spMkLst>
            <pc:docMk/>
            <pc:sldMk cId="2303427033" sldId="263"/>
            <ac:spMk id="9" creationId="{77CB0D35-B602-940F-6493-588DCDA77C0D}"/>
          </ac:spMkLst>
        </pc:spChg>
        <pc:spChg chg="add del mod">
          <ac:chgData name="Jobelle Zape" userId="970e8cdd-3cb8-4f3c-8e7d-4af8042cf6e4" providerId="ADAL" clId="{3AB56F68-52E4-4436-B55F-9CCE4ED35497}" dt="2023-07-17T02:37:29.236" v="1535" actId="478"/>
          <ac:spMkLst>
            <pc:docMk/>
            <pc:sldMk cId="2303427033" sldId="263"/>
            <ac:spMk id="11" creationId="{B33BFEDE-5BEA-C08F-1931-B969B9D85B63}"/>
          </ac:spMkLst>
        </pc:spChg>
        <pc:spChg chg="mod">
          <ac:chgData name="Jobelle Zape" userId="970e8cdd-3cb8-4f3c-8e7d-4af8042cf6e4" providerId="ADAL" clId="{3AB56F68-52E4-4436-B55F-9CCE4ED35497}" dt="2023-07-17T00:04:50.233" v="949" actId="207"/>
          <ac:spMkLst>
            <pc:docMk/>
            <pc:sldMk cId="2303427033" sldId="263"/>
            <ac:spMk id="15" creationId="{CC48130E-2903-96C3-AE36-F4B4D35B22C7}"/>
          </ac:spMkLst>
        </pc:spChg>
        <pc:picChg chg="mod">
          <ac:chgData name="Jobelle Zape" userId="970e8cdd-3cb8-4f3c-8e7d-4af8042cf6e4" providerId="ADAL" clId="{3AB56F68-52E4-4436-B55F-9CCE4ED35497}" dt="2023-07-12T05:44:37.355" v="693" actId="1582"/>
          <ac:picMkLst>
            <pc:docMk/>
            <pc:sldMk cId="2303427033" sldId="263"/>
            <ac:picMk id="2" creationId="{7D0EB829-EFEF-89F4-0AEB-A818A23F0E74}"/>
          </ac:picMkLst>
        </pc:picChg>
        <pc:picChg chg="add mod">
          <ac:chgData name="Jobelle Zape" userId="970e8cdd-3cb8-4f3c-8e7d-4af8042cf6e4" providerId="ADAL" clId="{3AB56F68-52E4-4436-B55F-9CCE4ED35497}" dt="2023-07-12T05:40:23.565" v="644" actId="14100"/>
          <ac:picMkLst>
            <pc:docMk/>
            <pc:sldMk cId="2303427033" sldId="263"/>
            <ac:picMk id="3" creationId="{B7D78D2F-EFAE-D720-A158-6F8E28554F6D}"/>
          </ac:picMkLst>
        </pc:picChg>
        <pc:picChg chg="add mod">
          <ac:chgData name="Jobelle Zape" userId="970e8cdd-3cb8-4f3c-8e7d-4af8042cf6e4" providerId="ADAL" clId="{3AB56F68-52E4-4436-B55F-9CCE4ED35497}" dt="2023-07-17T02:44:46.832" v="1634" actId="1038"/>
          <ac:picMkLst>
            <pc:docMk/>
            <pc:sldMk cId="2303427033" sldId="263"/>
            <ac:picMk id="10" creationId="{388821D3-CA8F-049A-3FA2-6DB2C8C5876E}"/>
          </ac:picMkLst>
        </pc:picChg>
        <pc:picChg chg="add del mod">
          <ac:chgData name="Jobelle Zape" userId="970e8cdd-3cb8-4f3c-8e7d-4af8042cf6e4" providerId="ADAL" clId="{3AB56F68-52E4-4436-B55F-9CCE4ED35497}" dt="2023-07-17T02:37:34.942" v="1536" actId="478"/>
          <ac:picMkLst>
            <pc:docMk/>
            <pc:sldMk cId="2303427033" sldId="263"/>
            <ac:picMk id="12" creationId="{08A7FAD4-310A-4863-3B5F-2E8F70259D30}"/>
          </ac:picMkLst>
        </pc:picChg>
      </pc:sldChg>
      <pc:sldChg chg="addSp delSp modSp add mod modTransition">
        <pc:chgData name="Jobelle Zape" userId="970e8cdd-3cb8-4f3c-8e7d-4af8042cf6e4" providerId="ADAL" clId="{3AB56F68-52E4-4436-B55F-9CCE4ED35497}" dt="2023-07-20T00:54:33.767" v="2586" actId="14100"/>
        <pc:sldMkLst>
          <pc:docMk/>
          <pc:sldMk cId="836024380" sldId="264"/>
        </pc:sldMkLst>
        <pc:spChg chg="del">
          <ac:chgData name="Jobelle Zape" userId="970e8cdd-3cb8-4f3c-8e7d-4af8042cf6e4" providerId="ADAL" clId="{3AB56F68-52E4-4436-B55F-9CCE4ED35497}" dt="2023-07-12T04:33:16.550" v="554" actId="478"/>
          <ac:spMkLst>
            <pc:docMk/>
            <pc:sldMk cId="836024380" sldId="264"/>
            <ac:spMk id="4" creationId="{776DCF2B-5B09-97B4-AFBD-E805CD1F6DAF}"/>
          </ac:spMkLst>
        </pc:spChg>
        <pc:spChg chg="del">
          <ac:chgData name="Jobelle Zape" userId="970e8cdd-3cb8-4f3c-8e7d-4af8042cf6e4" providerId="ADAL" clId="{3AB56F68-52E4-4436-B55F-9CCE4ED35497}" dt="2023-07-12T04:33:18.310" v="555" actId="478"/>
          <ac:spMkLst>
            <pc:docMk/>
            <pc:sldMk cId="836024380" sldId="264"/>
            <ac:spMk id="7" creationId="{B2702116-72EA-7A53-BD55-6F7B2F79BDA0}"/>
          </ac:spMkLst>
        </pc:spChg>
        <pc:spChg chg="del">
          <ac:chgData name="Jobelle Zape" userId="970e8cdd-3cb8-4f3c-8e7d-4af8042cf6e4" providerId="ADAL" clId="{3AB56F68-52E4-4436-B55F-9CCE4ED35497}" dt="2023-07-12T04:33:13.137" v="552" actId="478"/>
          <ac:spMkLst>
            <pc:docMk/>
            <pc:sldMk cId="836024380" sldId="264"/>
            <ac:spMk id="9" creationId="{77CB0D35-B602-940F-6493-588DCDA77C0D}"/>
          </ac:spMkLst>
        </pc:spChg>
        <pc:spChg chg="del">
          <ac:chgData name="Jobelle Zape" userId="970e8cdd-3cb8-4f3c-8e7d-4af8042cf6e4" providerId="ADAL" clId="{3AB56F68-52E4-4436-B55F-9CCE4ED35497}" dt="2023-07-12T04:33:19.291" v="556" actId="478"/>
          <ac:spMkLst>
            <pc:docMk/>
            <pc:sldMk cId="836024380" sldId="264"/>
            <ac:spMk id="11" creationId="{B33BFEDE-5BEA-C08F-1931-B969B9D85B63}"/>
          </ac:spMkLst>
        </pc:spChg>
        <pc:spChg chg="mod">
          <ac:chgData name="Jobelle Zape" userId="970e8cdd-3cb8-4f3c-8e7d-4af8042cf6e4" providerId="ADAL" clId="{3AB56F68-52E4-4436-B55F-9CCE4ED35497}" dt="2023-07-17T00:04:53.706" v="950" actId="207"/>
          <ac:spMkLst>
            <pc:docMk/>
            <pc:sldMk cId="836024380" sldId="264"/>
            <ac:spMk id="15" creationId="{CC48130E-2903-96C3-AE36-F4B4D35B22C7}"/>
          </ac:spMkLst>
        </pc:spChg>
        <pc:spChg chg="add mod">
          <ac:chgData name="Jobelle Zape" userId="970e8cdd-3cb8-4f3c-8e7d-4af8042cf6e4" providerId="ADAL" clId="{3AB56F68-52E4-4436-B55F-9CCE4ED35497}" dt="2023-07-20T00:54:33.767" v="2586" actId="14100"/>
          <ac:spMkLst>
            <pc:docMk/>
            <pc:sldMk cId="836024380" sldId="264"/>
            <ac:spMk id="18" creationId="{97500EB2-A8DB-0F48-8282-8AA448BE7DE4}"/>
          </ac:spMkLst>
        </pc:spChg>
        <pc:spChg chg="add mod">
          <ac:chgData name="Jobelle Zape" userId="970e8cdd-3cb8-4f3c-8e7d-4af8042cf6e4" providerId="ADAL" clId="{3AB56F68-52E4-4436-B55F-9CCE4ED35497}" dt="2023-07-20T00:40:42.701" v="2360" actId="114"/>
          <ac:spMkLst>
            <pc:docMk/>
            <pc:sldMk cId="836024380" sldId="264"/>
            <ac:spMk id="19" creationId="{746D564B-0012-4A9F-FA02-AD933F8DE90D}"/>
          </ac:spMkLst>
        </pc:spChg>
        <pc:grpChg chg="add mod">
          <ac:chgData name="Jobelle Zape" userId="970e8cdd-3cb8-4f3c-8e7d-4af8042cf6e4" providerId="ADAL" clId="{3AB56F68-52E4-4436-B55F-9CCE4ED35497}" dt="2023-07-12T05:40:34.125" v="648" actId="14100"/>
          <ac:grpSpMkLst>
            <pc:docMk/>
            <pc:sldMk cId="836024380" sldId="264"/>
            <ac:grpSpMk id="17" creationId="{398AC5D1-24CE-F4F0-8D06-1785515719EB}"/>
          </ac:grpSpMkLst>
        </pc:grpChg>
        <pc:grpChg chg="add mod">
          <ac:chgData name="Jobelle Zape" userId="970e8cdd-3cb8-4f3c-8e7d-4af8042cf6e4" providerId="ADAL" clId="{3AB56F68-52E4-4436-B55F-9CCE4ED35497}" dt="2023-07-12T04:35:35.269" v="584" actId="1076"/>
          <ac:grpSpMkLst>
            <pc:docMk/>
            <pc:sldMk cId="836024380" sldId="264"/>
            <ac:grpSpMk id="21" creationId="{16294E60-A8BB-FB84-88C8-3B8188B27450}"/>
          </ac:grpSpMkLst>
        </pc:grpChg>
        <pc:picChg chg="mod">
          <ac:chgData name="Jobelle Zape" userId="970e8cdd-3cb8-4f3c-8e7d-4af8042cf6e4" providerId="ADAL" clId="{3AB56F68-52E4-4436-B55F-9CCE4ED35497}" dt="2023-07-12T05:44:42.765" v="694" actId="1582"/>
          <ac:picMkLst>
            <pc:docMk/>
            <pc:sldMk cId="836024380" sldId="264"/>
            <ac:picMk id="2" creationId="{7D0EB829-EFEF-89F4-0AEB-A818A23F0E74}"/>
          </ac:picMkLst>
        </pc:picChg>
        <pc:picChg chg="del">
          <ac:chgData name="Jobelle Zape" userId="970e8cdd-3cb8-4f3c-8e7d-4af8042cf6e4" providerId="ADAL" clId="{3AB56F68-52E4-4436-B55F-9CCE4ED35497}" dt="2023-07-12T04:33:21.907" v="558" actId="478"/>
          <ac:picMkLst>
            <pc:docMk/>
            <pc:sldMk cId="836024380" sldId="264"/>
            <ac:picMk id="3" creationId="{B7D78D2F-EFAE-D720-A158-6F8E28554F6D}"/>
          </ac:picMkLst>
        </pc:picChg>
        <pc:picChg chg="del">
          <ac:chgData name="Jobelle Zape" userId="970e8cdd-3cb8-4f3c-8e7d-4af8042cf6e4" providerId="ADAL" clId="{3AB56F68-52E4-4436-B55F-9CCE4ED35497}" dt="2023-07-12T04:33:14.342" v="553" actId="478"/>
          <ac:picMkLst>
            <pc:docMk/>
            <pc:sldMk cId="836024380" sldId="264"/>
            <ac:picMk id="10" creationId="{388821D3-CA8F-049A-3FA2-6DB2C8C5876E}"/>
          </ac:picMkLst>
        </pc:picChg>
        <pc:picChg chg="del">
          <ac:chgData name="Jobelle Zape" userId="970e8cdd-3cb8-4f3c-8e7d-4af8042cf6e4" providerId="ADAL" clId="{3AB56F68-52E4-4436-B55F-9CCE4ED35497}" dt="2023-07-12T04:33:20.284" v="557" actId="478"/>
          <ac:picMkLst>
            <pc:docMk/>
            <pc:sldMk cId="836024380" sldId="264"/>
            <ac:picMk id="12" creationId="{08A7FAD4-310A-4863-3B5F-2E8F70259D30}"/>
          </ac:picMkLst>
        </pc:picChg>
        <pc:picChg chg="add mod">
          <ac:chgData name="Jobelle Zape" userId="970e8cdd-3cb8-4f3c-8e7d-4af8042cf6e4" providerId="ADAL" clId="{3AB56F68-52E4-4436-B55F-9CCE4ED35497}" dt="2023-07-12T04:34:42.460" v="571" actId="164"/>
          <ac:picMkLst>
            <pc:docMk/>
            <pc:sldMk cId="836024380" sldId="264"/>
            <ac:picMk id="13" creationId="{95621E47-A4A6-757C-1056-C3C3FFADBB4E}"/>
          </ac:picMkLst>
        </pc:picChg>
        <pc:picChg chg="add mod">
          <ac:chgData name="Jobelle Zape" userId="970e8cdd-3cb8-4f3c-8e7d-4af8042cf6e4" providerId="ADAL" clId="{3AB56F68-52E4-4436-B55F-9CCE4ED35497}" dt="2023-07-12T04:34:42.460" v="571" actId="164"/>
          <ac:picMkLst>
            <pc:docMk/>
            <pc:sldMk cId="836024380" sldId="264"/>
            <ac:picMk id="14" creationId="{4D6C866F-E382-8C48-CAA7-23A3EBF9ACC7}"/>
          </ac:picMkLst>
        </pc:picChg>
        <pc:picChg chg="add mod">
          <ac:chgData name="Jobelle Zape" userId="970e8cdd-3cb8-4f3c-8e7d-4af8042cf6e4" providerId="ADAL" clId="{3AB56F68-52E4-4436-B55F-9CCE4ED35497}" dt="2023-07-12T04:34:42.460" v="571" actId="164"/>
          <ac:picMkLst>
            <pc:docMk/>
            <pc:sldMk cId="836024380" sldId="264"/>
            <ac:picMk id="16" creationId="{1724990B-270A-EC01-C25A-E189A083694C}"/>
          </ac:picMkLst>
        </pc:picChg>
        <pc:picChg chg="add mod">
          <ac:chgData name="Jobelle Zape" userId="970e8cdd-3cb8-4f3c-8e7d-4af8042cf6e4" providerId="ADAL" clId="{3AB56F68-52E4-4436-B55F-9CCE4ED35497}" dt="2023-07-20T00:40:27.014" v="2357" actId="1036"/>
          <ac:picMkLst>
            <pc:docMk/>
            <pc:sldMk cId="836024380" sldId="264"/>
            <ac:picMk id="20" creationId="{5D30EF46-B638-C74F-2AAD-D79DC28F6D81}"/>
          </ac:picMkLst>
        </pc:picChg>
      </pc:sldChg>
      <pc:sldChg chg="new del">
        <pc:chgData name="Jobelle Zape" userId="970e8cdd-3cb8-4f3c-8e7d-4af8042cf6e4" providerId="ADAL" clId="{3AB56F68-52E4-4436-B55F-9CCE4ED35497}" dt="2023-07-12T04:28:54.108" v="517" actId="2696"/>
        <pc:sldMkLst>
          <pc:docMk/>
          <pc:sldMk cId="1836449237" sldId="264"/>
        </pc:sldMkLst>
      </pc:sldChg>
      <pc:sldChg chg="addSp delSp modSp add mod modTransition">
        <pc:chgData name="Jobelle Zape" userId="970e8cdd-3cb8-4f3c-8e7d-4af8042cf6e4" providerId="ADAL" clId="{3AB56F68-52E4-4436-B55F-9CCE4ED35497}" dt="2023-07-20T00:54:27.512" v="2585" actId="14100"/>
        <pc:sldMkLst>
          <pc:docMk/>
          <pc:sldMk cId="1006101343" sldId="265"/>
        </pc:sldMkLst>
        <pc:spChg chg="mod">
          <ac:chgData name="Jobelle Zape" userId="970e8cdd-3cb8-4f3c-8e7d-4af8042cf6e4" providerId="ADAL" clId="{3AB56F68-52E4-4436-B55F-9CCE4ED35497}" dt="2023-07-17T00:04:59.857" v="951" actId="207"/>
          <ac:spMkLst>
            <pc:docMk/>
            <pc:sldMk cId="1006101343" sldId="265"/>
            <ac:spMk id="15" creationId="{CC48130E-2903-96C3-AE36-F4B4D35B22C7}"/>
          </ac:spMkLst>
        </pc:spChg>
        <pc:spChg chg="mod">
          <ac:chgData name="Jobelle Zape" userId="970e8cdd-3cb8-4f3c-8e7d-4af8042cf6e4" providerId="ADAL" clId="{3AB56F68-52E4-4436-B55F-9CCE4ED35497}" dt="2023-07-20T00:54:27.512" v="2585" actId="14100"/>
          <ac:spMkLst>
            <pc:docMk/>
            <pc:sldMk cId="1006101343" sldId="265"/>
            <ac:spMk id="18" creationId="{97500EB2-A8DB-0F48-8282-8AA448BE7DE4}"/>
          </ac:spMkLst>
        </pc:spChg>
        <pc:spChg chg="mod topLvl">
          <ac:chgData name="Jobelle Zape" userId="970e8cdd-3cb8-4f3c-8e7d-4af8042cf6e4" providerId="ADAL" clId="{3AB56F68-52E4-4436-B55F-9CCE4ED35497}" dt="2023-07-20T00:54:11.670" v="2584" actId="20577"/>
          <ac:spMkLst>
            <pc:docMk/>
            <pc:sldMk cId="1006101343" sldId="265"/>
            <ac:spMk id="19" creationId="{746D564B-0012-4A9F-FA02-AD933F8DE90D}"/>
          </ac:spMkLst>
        </pc:spChg>
        <pc:grpChg chg="mod">
          <ac:chgData name="Jobelle Zape" userId="970e8cdd-3cb8-4f3c-8e7d-4af8042cf6e4" providerId="ADAL" clId="{3AB56F68-52E4-4436-B55F-9CCE4ED35497}" dt="2023-07-12T05:40:54.901" v="652" actId="14100"/>
          <ac:grpSpMkLst>
            <pc:docMk/>
            <pc:sldMk cId="1006101343" sldId="265"/>
            <ac:grpSpMk id="17" creationId="{398AC5D1-24CE-F4F0-8D06-1785515719EB}"/>
          </ac:grpSpMkLst>
        </pc:grpChg>
        <pc:grpChg chg="del mod">
          <ac:chgData name="Jobelle Zape" userId="970e8cdd-3cb8-4f3c-8e7d-4af8042cf6e4" providerId="ADAL" clId="{3AB56F68-52E4-4436-B55F-9CCE4ED35497}" dt="2023-07-12T04:36:47.252" v="595" actId="478"/>
          <ac:grpSpMkLst>
            <pc:docMk/>
            <pc:sldMk cId="1006101343" sldId="265"/>
            <ac:grpSpMk id="21" creationId="{16294E60-A8BB-FB84-88C8-3B8188B27450}"/>
          </ac:grpSpMkLst>
        </pc:grpChg>
        <pc:picChg chg="mod">
          <ac:chgData name="Jobelle Zape" userId="970e8cdd-3cb8-4f3c-8e7d-4af8042cf6e4" providerId="ADAL" clId="{3AB56F68-52E4-4436-B55F-9CCE4ED35497}" dt="2023-07-12T05:44:49.765" v="695" actId="1582"/>
          <ac:picMkLst>
            <pc:docMk/>
            <pc:sldMk cId="1006101343" sldId="265"/>
            <ac:picMk id="2" creationId="{7D0EB829-EFEF-89F4-0AEB-A818A23F0E74}"/>
          </ac:picMkLst>
        </pc:picChg>
        <pc:picChg chg="add mod">
          <ac:chgData name="Jobelle Zape" userId="970e8cdd-3cb8-4f3c-8e7d-4af8042cf6e4" providerId="ADAL" clId="{3AB56F68-52E4-4436-B55F-9CCE4ED35497}" dt="2023-07-17T02:45:43.682" v="1660" actId="1036"/>
          <ac:picMkLst>
            <pc:docMk/>
            <pc:sldMk cId="1006101343" sldId="265"/>
            <ac:picMk id="3" creationId="{781B8C75-CAC8-0C81-9556-6FF30725012F}"/>
          </ac:picMkLst>
        </pc:picChg>
        <pc:picChg chg="del">
          <ac:chgData name="Jobelle Zape" userId="970e8cdd-3cb8-4f3c-8e7d-4af8042cf6e4" providerId="ADAL" clId="{3AB56F68-52E4-4436-B55F-9CCE4ED35497}" dt="2023-07-12T04:36:24.984" v="590" actId="478"/>
          <ac:picMkLst>
            <pc:docMk/>
            <pc:sldMk cId="1006101343" sldId="265"/>
            <ac:picMk id="14" creationId="{4D6C866F-E382-8C48-CAA7-23A3EBF9ACC7}"/>
          </ac:picMkLst>
        </pc:picChg>
        <pc:picChg chg="mod">
          <ac:chgData name="Jobelle Zape" userId="970e8cdd-3cb8-4f3c-8e7d-4af8042cf6e4" providerId="ADAL" clId="{3AB56F68-52E4-4436-B55F-9CCE4ED35497}" dt="2023-07-12T04:36:29.388" v="591" actId="14100"/>
          <ac:picMkLst>
            <pc:docMk/>
            <pc:sldMk cId="1006101343" sldId="265"/>
            <ac:picMk id="16" creationId="{1724990B-270A-EC01-C25A-E189A083694C}"/>
          </ac:picMkLst>
        </pc:picChg>
        <pc:picChg chg="del topLvl">
          <ac:chgData name="Jobelle Zape" userId="970e8cdd-3cb8-4f3c-8e7d-4af8042cf6e4" providerId="ADAL" clId="{3AB56F68-52E4-4436-B55F-9CCE4ED35497}" dt="2023-07-12T04:36:47.252" v="595" actId="478"/>
          <ac:picMkLst>
            <pc:docMk/>
            <pc:sldMk cId="1006101343" sldId="265"/>
            <ac:picMk id="20" creationId="{5D30EF46-B638-C74F-2AAD-D79DC28F6D81}"/>
          </ac:picMkLst>
        </pc:picChg>
      </pc:sldChg>
      <pc:sldChg chg="addSp delSp modSp add mod modTransition">
        <pc:chgData name="Jobelle Zape" userId="970e8cdd-3cb8-4f3c-8e7d-4af8042cf6e4" providerId="ADAL" clId="{3AB56F68-52E4-4436-B55F-9CCE4ED35497}" dt="2023-07-20T00:56:24.985" v="2593" actId="20577"/>
        <pc:sldMkLst>
          <pc:docMk/>
          <pc:sldMk cId="2122818006" sldId="266"/>
        </pc:sldMkLst>
        <pc:spChg chg="add mod">
          <ac:chgData name="Jobelle Zape" userId="970e8cdd-3cb8-4f3c-8e7d-4af8042cf6e4" providerId="ADAL" clId="{3AB56F68-52E4-4436-B55F-9CCE4ED35497}" dt="2023-07-16T23:46:43.929" v="747" actId="14100"/>
          <ac:spMkLst>
            <pc:docMk/>
            <pc:sldMk cId="2122818006" sldId="266"/>
            <ac:spMk id="7" creationId="{1C273509-8A41-A3C9-C466-0BB8CA5B64F0}"/>
          </ac:spMkLst>
        </pc:spChg>
        <pc:spChg chg="add mod">
          <ac:chgData name="Jobelle Zape" userId="970e8cdd-3cb8-4f3c-8e7d-4af8042cf6e4" providerId="ADAL" clId="{3AB56F68-52E4-4436-B55F-9CCE4ED35497}" dt="2023-07-20T00:56:24.985" v="2593" actId="20577"/>
          <ac:spMkLst>
            <pc:docMk/>
            <pc:sldMk cId="2122818006" sldId="266"/>
            <ac:spMk id="9" creationId="{02F2B591-7858-42B8-C9EB-54FCF103531C}"/>
          </ac:spMkLst>
        </pc:spChg>
        <pc:spChg chg="mod">
          <ac:chgData name="Jobelle Zape" userId="970e8cdd-3cb8-4f3c-8e7d-4af8042cf6e4" providerId="ADAL" clId="{3AB56F68-52E4-4436-B55F-9CCE4ED35497}" dt="2023-07-17T00:05:03.329" v="952" actId="207"/>
          <ac:spMkLst>
            <pc:docMk/>
            <pc:sldMk cId="2122818006" sldId="266"/>
            <ac:spMk id="15" creationId="{CC48130E-2903-96C3-AE36-F4B4D35B22C7}"/>
          </ac:spMkLst>
        </pc:spChg>
        <pc:spChg chg="del">
          <ac:chgData name="Jobelle Zape" userId="970e8cdd-3cb8-4f3c-8e7d-4af8042cf6e4" providerId="ADAL" clId="{3AB56F68-52E4-4436-B55F-9CCE4ED35497}" dt="2023-07-16T23:45:35.140" v="735" actId="478"/>
          <ac:spMkLst>
            <pc:docMk/>
            <pc:sldMk cId="2122818006" sldId="266"/>
            <ac:spMk id="18" creationId="{97500EB2-A8DB-0F48-8282-8AA448BE7DE4}"/>
          </ac:spMkLst>
        </pc:spChg>
        <pc:spChg chg="del">
          <ac:chgData name="Jobelle Zape" userId="970e8cdd-3cb8-4f3c-8e7d-4af8042cf6e4" providerId="ADAL" clId="{3AB56F68-52E4-4436-B55F-9CCE4ED35497}" dt="2023-07-16T23:45:37.333" v="736" actId="478"/>
          <ac:spMkLst>
            <pc:docMk/>
            <pc:sldMk cId="2122818006" sldId="266"/>
            <ac:spMk id="19" creationId="{746D564B-0012-4A9F-FA02-AD933F8DE90D}"/>
          </ac:spMkLst>
        </pc:spChg>
        <pc:picChg chg="del">
          <ac:chgData name="Jobelle Zape" userId="970e8cdd-3cb8-4f3c-8e7d-4af8042cf6e4" providerId="ADAL" clId="{3AB56F68-52E4-4436-B55F-9CCE4ED35497}" dt="2023-07-16T23:45:38.892" v="737" actId="478"/>
          <ac:picMkLst>
            <pc:docMk/>
            <pc:sldMk cId="2122818006" sldId="266"/>
            <ac:picMk id="3" creationId="{781B8C75-CAC8-0C81-9556-6FF30725012F}"/>
          </ac:picMkLst>
        </pc:picChg>
        <pc:picChg chg="add del mod">
          <ac:chgData name="Jobelle Zape" userId="970e8cdd-3cb8-4f3c-8e7d-4af8042cf6e4" providerId="ADAL" clId="{3AB56F68-52E4-4436-B55F-9CCE4ED35497}" dt="2023-07-16T23:46:16.515" v="743" actId="478"/>
          <ac:picMkLst>
            <pc:docMk/>
            <pc:sldMk cId="2122818006" sldId="266"/>
            <ac:picMk id="4" creationId="{161186E2-9229-C580-2157-E767C19A59E5}"/>
          </ac:picMkLst>
        </pc:picChg>
        <pc:picChg chg="add mod">
          <ac:chgData name="Jobelle Zape" userId="970e8cdd-3cb8-4f3c-8e7d-4af8042cf6e4" providerId="ADAL" clId="{3AB56F68-52E4-4436-B55F-9CCE4ED35497}" dt="2023-07-20T00:52:55.547" v="2573" actId="1036"/>
          <ac:picMkLst>
            <pc:docMk/>
            <pc:sldMk cId="2122818006" sldId="266"/>
            <ac:picMk id="10" creationId="{62C1C9E9-30A0-07DE-4F45-4EEBCF3B6C69}"/>
          </ac:picMkLst>
        </pc:picChg>
        <pc:picChg chg="mod">
          <ac:chgData name="Jobelle Zape" userId="970e8cdd-3cb8-4f3c-8e7d-4af8042cf6e4" providerId="ADAL" clId="{3AB56F68-52E4-4436-B55F-9CCE4ED35497}" dt="2023-07-16T23:46:25.625" v="744" actId="14100"/>
          <ac:picMkLst>
            <pc:docMk/>
            <pc:sldMk cId="2122818006" sldId="266"/>
            <ac:picMk id="13" creationId="{95621E47-A4A6-757C-1056-C3C3FFADBB4E}"/>
          </ac:picMkLst>
        </pc:picChg>
        <pc:picChg chg="mod">
          <ac:chgData name="Jobelle Zape" userId="970e8cdd-3cb8-4f3c-8e7d-4af8042cf6e4" providerId="ADAL" clId="{3AB56F68-52E4-4436-B55F-9CCE4ED35497}" dt="2023-07-16T23:45:44.181" v="738" actId="14100"/>
          <ac:picMkLst>
            <pc:docMk/>
            <pc:sldMk cId="2122818006" sldId="266"/>
            <ac:picMk id="16" creationId="{1724990B-270A-EC01-C25A-E189A083694C}"/>
          </ac:picMkLst>
        </pc:picChg>
      </pc:sldChg>
      <pc:sldChg chg="addSp delSp modSp add del mod ord">
        <pc:chgData name="Jobelle Zape" userId="970e8cdd-3cb8-4f3c-8e7d-4af8042cf6e4" providerId="ADAL" clId="{3AB56F68-52E4-4436-B55F-9CCE4ED35497}" dt="2023-07-12T05:49:07.215" v="717" actId="2696"/>
        <pc:sldMkLst>
          <pc:docMk/>
          <pc:sldMk cId="2436655095" sldId="266"/>
        </pc:sldMkLst>
        <pc:picChg chg="add mod">
          <ac:chgData name="Jobelle Zape" userId="970e8cdd-3cb8-4f3c-8e7d-4af8042cf6e4" providerId="ADAL" clId="{3AB56F68-52E4-4436-B55F-9CCE4ED35497}" dt="2023-07-12T05:47:52.765" v="706" actId="962"/>
          <ac:picMkLst>
            <pc:docMk/>
            <pc:sldMk cId="2436655095" sldId="266"/>
            <ac:picMk id="4" creationId="{A4BB90DD-367D-A9B1-0A0C-B430CD214462}"/>
          </ac:picMkLst>
        </pc:picChg>
        <pc:picChg chg="add del mod">
          <ac:chgData name="Jobelle Zape" userId="970e8cdd-3cb8-4f3c-8e7d-4af8042cf6e4" providerId="ADAL" clId="{3AB56F68-52E4-4436-B55F-9CCE4ED35497}" dt="2023-07-12T05:48:38.869" v="709" actId="21"/>
          <ac:picMkLst>
            <pc:docMk/>
            <pc:sldMk cId="2436655095" sldId="266"/>
            <ac:picMk id="6" creationId="{2A4B6B45-38BB-EE34-1DD1-63573102B8A5}"/>
          </ac:picMkLst>
        </pc:picChg>
      </pc:sldChg>
      <pc:sldChg chg="addSp delSp modSp add mod modTransition">
        <pc:chgData name="Jobelle Zape" userId="970e8cdd-3cb8-4f3c-8e7d-4af8042cf6e4" providerId="ADAL" clId="{3AB56F68-52E4-4436-B55F-9CCE4ED35497}" dt="2023-07-20T02:59:32.252" v="2885" actId="113"/>
        <pc:sldMkLst>
          <pc:docMk/>
          <pc:sldMk cId="3058696251" sldId="267"/>
        </pc:sldMkLst>
        <pc:spChg chg="del">
          <ac:chgData name="Jobelle Zape" userId="970e8cdd-3cb8-4f3c-8e7d-4af8042cf6e4" providerId="ADAL" clId="{3AB56F68-52E4-4436-B55F-9CCE4ED35497}" dt="2023-07-16T23:48:46.553" v="788" actId="478"/>
          <ac:spMkLst>
            <pc:docMk/>
            <pc:sldMk cId="3058696251" sldId="267"/>
            <ac:spMk id="7" creationId="{1C273509-8A41-A3C9-C466-0BB8CA5B64F0}"/>
          </ac:spMkLst>
        </pc:spChg>
        <pc:spChg chg="del">
          <ac:chgData name="Jobelle Zape" userId="970e8cdd-3cb8-4f3c-8e7d-4af8042cf6e4" providerId="ADAL" clId="{3AB56F68-52E4-4436-B55F-9CCE4ED35497}" dt="2023-07-16T23:48:48.290" v="789" actId="478"/>
          <ac:spMkLst>
            <pc:docMk/>
            <pc:sldMk cId="3058696251" sldId="267"/>
            <ac:spMk id="9" creationId="{02F2B591-7858-42B8-C9EB-54FCF103531C}"/>
          </ac:spMkLst>
        </pc:spChg>
        <pc:spChg chg="add mod">
          <ac:chgData name="Jobelle Zape" userId="970e8cdd-3cb8-4f3c-8e7d-4af8042cf6e4" providerId="ADAL" clId="{3AB56F68-52E4-4436-B55F-9CCE4ED35497}" dt="2023-07-16T23:50:43.409" v="809" actId="14100"/>
          <ac:spMkLst>
            <pc:docMk/>
            <pc:sldMk cId="3058696251" sldId="267"/>
            <ac:spMk id="11" creationId="{2A13818F-15D0-31DA-B54A-BCD1FBCE2672}"/>
          </ac:spMkLst>
        </pc:spChg>
        <pc:spChg chg="add mod">
          <ac:chgData name="Jobelle Zape" userId="970e8cdd-3cb8-4f3c-8e7d-4af8042cf6e4" providerId="ADAL" clId="{3AB56F68-52E4-4436-B55F-9CCE4ED35497}" dt="2023-07-20T02:59:32.252" v="2885" actId="113"/>
          <ac:spMkLst>
            <pc:docMk/>
            <pc:sldMk cId="3058696251" sldId="267"/>
            <ac:spMk id="12" creationId="{EDF49144-4D10-7AFA-8C27-7BA89D06D64B}"/>
          </ac:spMkLst>
        </pc:spChg>
        <pc:spChg chg="mod">
          <ac:chgData name="Jobelle Zape" userId="970e8cdd-3cb8-4f3c-8e7d-4af8042cf6e4" providerId="ADAL" clId="{3AB56F68-52E4-4436-B55F-9CCE4ED35497}" dt="2023-07-17T00:05:06.985" v="953" actId="207"/>
          <ac:spMkLst>
            <pc:docMk/>
            <pc:sldMk cId="3058696251" sldId="267"/>
            <ac:spMk id="15" creationId="{CC48130E-2903-96C3-AE36-F4B4D35B22C7}"/>
          </ac:spMkLst>
        </pc:spChg>
        <pc:grpChg chg="mod">
          <ac:chgData name="Jobelle Zape" userId="970e8cdd-3cb8-4f3c-8e7d-4af8042cf6e4" providerId="ADAL" clId="{3AB56F68-52E4-4436-B55F-9CCE4ED35497}" dt="2023-07-16T23:51:05.158" v="814" actId="1076"/>
          <ac:grpSpMkLst>
            <pc:docMk/>
            <pc:sldMk cId="3058696251" sldId="267"/>
            <ac:grpSpMk id="17" creationId="{398AC5D1-24CE-F4F0-8D06-1785515719EB}"/>
          </ac:grpSpMkLst>
        </pc:grpChg>
        <pc:picChg chg="add mod">
          <ac:chgData name="Jobelle Zape" userId="970e8cdd-3cb8-4f3c-8e7d-4af8042cf6e4" providerId="ADAL" clId="{3AB56F68-52E4-4436-B55F-9CCE4ED35497}" dt="2023-07-16T23:50:05.825" v="802" actId="2085"/>
          <ac:picMkLst>
            <pc:docMk/>
            <pc:sldMk cId="3058696251" sldId="267"/>
            <ac:picMk id="3" creationId="{DC5EC174-65E6-CC9C-EB37-1D0D1975C34D}"/>
          </ac:picMkLst>
        </pc:picChg>
        <pc:picChg chg="add mod">
          <ac:chgData name="Jobelle Zape" userId="970e8cdd-3cb8-4f3c-8e7d-4af8042cf6e4" providerId="ADAL" clId="{3AB56F68-52E4-4436-B55F-9CCE4ED35497}" dt="2023-07-16T23:50:08.649" v="803" actId="2085"/>
          <ac:picMkLst>
            <pc:docMk/>
            <pc:sldMk cId="3058696251" sldId="267"/>
            <ac:picMk id="4" creationId="{E86629AE-3A14-89C8-8BC4-A569E5CB7DBB}"/>
          </ac:picMkLst>
        </pc:picChg>
        <pc:picChg chg="del">
          <ac:chgData name="Jobelle Zape" userId="970e8cdd-3cb8-4f3c-8e7d-4af8042cf6e4" providerId="ADAL" clId="{3AB56F68-52E4-4436-B55F-9CCE4ED35497}" dt="2023-07-16T23:50:19.795" v="805" actId="478"/>
          <ac:picMkLst>
            <pc:docMk/>
            <pc:sldMk cId="3058696251" sldId="267"/>
            <ac:picMk id="10" creationId="{62C1C9E9-30A0-07DE-4F45-4EEBCF3B6C69}"/>
          </ac:picMkLst>
        </pc:picChg>
        <pc:picChg chg="mod">
          <ac:chgData name="Jobelle Zape" userId="970e8cdd-3cb8-4f3c-8e7d-4af8042cf6e4" providerId="ADAL" clId="{3AB56F68-52E4-4436-B55F-9CCE4ED35497}" dt="2023-07-16T23:49:25.577" v="795" actId="14100"/>
          <ac:picMkLst>
            <pc:docMk/>
            <pc:sldMk cId="3058696251" sldId="267"/>
            <ac:picMk id="13" creationId="{95621E47-A4A6-757C-1056-C3C3FFADBB4E}"/>
          </ac:picMkLst>
        </pc:picChg>
        <pc:picChg chg="add mod">
          <ac:chgData name="Jobelle Zape" userId="970e8cdd-3cb8-4f3c-8e7d-4af8042cf6e4" providerId="ADAL" clId="{3AB56F68-52E4-4436-B55F-9CCE4ED35497}" dt="2023-07-20T00:58:01.802" v="2692" actId="1035"/>
          <ac:picMkLst>
            <pc:docMk/>
            <pc:sldMk cId="3058696251" sldId="267"/>
            <ac:picMk id="14" creationId="{51EA41E3-959E-EAED-95CB-B96FC391DD2A}"/>
          </ac:picMkLst>
        </pc:picChg>
        <pc:picChg chg="mod">
          <ac:chgData name="Jobelle Zape" userId="970e8cdd-3cb8-4f3c-8e7d-4af8042cf6e4" providerId="ADAL" clId="{3AB56F68-52E4-4436-B55F-9CCE4ED35497}" dt="2023-07-16T23:50:13.225" v="804" actId="2085"/>
          <ac:picMkLst>
            <pc:docMk/>
            <pc:sldMk cId="3058696251" sldId="267"/>
            <ac:picMk id="16" creationId="{1724990B-270A-EC01-C25A-E189A083694C}"/>
          </ac:picMkLst>
        </pc:picChg>
      </pc:sldChg>
      <pc:sldChg chg="modSp add mod modTransition">
        <pc:chgData name="Jobelle Zape" userId="970e8cdd-3cb8-4f3c-8e7d-4af8042cf6e4" providerId="ADAL" clId="{3AB56F68-52E4-4436-B55F-9CCE4ED35497}" dt="2023-07-20T02:59:36.418" v="2886" actId="113"/>
        <pc:sldMkLst>
          <pc:docMk/>
          <pc:sldMk cId="147843348" sldId="268"/>
        </pc:sldMkLst>
        <pc:spChg chg="mod">
          <ac:chgData name="Jobelle Zape" userId="970e8cdd-3cb8-4f3c-8e7d-4af8042cf6e4" providerId="ADAL" clId="{3AB56F68-52E4-4436-B55F-9CCE4ED35497}" dt="2023-07-16T23:52:34.769" v="824" actId="14100"/>
          <ac:spMkLst>
            <pc:docMk/>
            <pc:sldMk cId="147843348" sldId="268"/>
            <ac:spMk id="11" creationId="{2A13818F-15D0-31DA-B54A-BCD1FBCE2672}"/>
          </ac:spMkLst>
        </pc:spChg>
        <pc:spChg chg="mod">
          <ac:chgData name="Jobelle Zape" userId="970e8cdd-3cb8-4f3c-8e7d-4af8042cf6e4" providerId="ADAL" clId="{3AB56F68-52E4-4436-B55F-9CCE4ED35497}" dt="2023-07-20T02:59:36.418" v="2886" actId="113"/>
          <ac:spMkLst>
            <pc:docMk/>
            <pc:sldMk cId="147843348" sldId="268"/>
            <ac:spMk id="12" creationId="{EDF49144-4D10-7AFA-8C27-7BA89D06D64B}"/>
          </ac:spMkLst>
        </pc:spChg>
        <pc:spChg chg="mod">
          <ac:chgData name="Jobelle Zape" userId="970e8cdd-3cb8-4f3c-8e7d-4af8042cf6e4" providerId="ADAL" clId="{3AB56F68-52E4-4436-B55F-9CCE4ED35497}" dt="2023-07-17T00:05:33.320" v="958" actId="207"/>
          <ac:spMkLst>
            <pc:docMk/>
            <pc:sldMk cId="147843348" sldId="268"/>
            <ac:spMk id="15" creationId="{CC48130E-2903-96C3-AE36-F4B4D35B22C7}"/>
          </ac:spMkLst>
        </pc:spChg>
        <pc:picChg chg="mod">
          <ac:chgData name="Jobelle Zape" userId="970e8cdd-3cb8-4f3c-8e7d-4af8042cf6e4" providerId="ADAL" clId="{3AB56F68-52E4-4436-B55F-9CCE4ED35497}" dt="2023-07-16T23:52:25.145" v="821" actId="14100"/>
          <ac:picMkLst>
            <pc:docMk/>
            <pc:sldMk cId="147843348" sldId="268"/>
            <ac:picMk id="4" creationId="{E86629AE-3A14-89C8-8BC4-A569E5CB7DBB}"/>
          </ac:picMkLst>
        </pc:picChg>
        <pc:picChg chg="mod">
          <ac:chgData name="Jobelle Zape" userId="970e8cdd-3cb8-4f3c-8e7d-4af8042cf6e4" providerId="ADAL" clId="{3AB56F68-52E4-4436-B55F-9CCE4ED35497}" dt="2023-07-20T01:13:33.874" v="2789" actId="1036"/>
          <ac:picMkLst>
            <pc:docMk/>
            <pc:sldMk cId="147843348" sldId="268"/>
            <ac:picMk id="14" creationId="{51EA41E3-959E-EAED-95CB-B96FC391DD2A}"/>
          </ac:picMkLst>
        </pc:picChg>
      </pc:sldChg>
      <pc:sldChg chg="addSp delSp modSp add mod ord modTransition modAnim">
        <pc:chgData name="Jobelle Zape" userId="970e8cdd-3cb8-4f3c-8e7d-4af8042cf6e4" providerId="ADAL" clId="{3AB56F68-52E4-4436-B55F-9CCE4ED35497}" dt="2023-07-17T03:09:52.775" v="1883"/>
        <pc:sldMkLst>
          <pc:docMk/>
          <pc:sldMk cId="2449501915" sldId="269"/>
        </pc:sldMkLst>
        <pc:spChg chg="mod">
          <ac:chgData name="Jobelle Zape" userId="970e8cdd-3cb8-4f3c-8e7d-4af8042cf6e4" providerId="ADAL" clId="{3AB56F68-52E4-4436-B55F-9CCE4ED35497}" dt="2023-07-17T00:05:21.792" v="955" actId="207"/>
          <ac:spMkLst>
            <pc:docMk/>
            <pc:sldMk cId="2449501915" sldId="269"/>
            <ac:spMk id="15" creationId="{CC48130E-2903-96C3-AE36-F4B4D35B22C7}"/>
          </ac:spMkLst>
        </pc:spChg>
        <pc:grpChg chg="del">
          <ac:chgData name="Jobelle Zape" userId="970e8cdd-3cb8-4f3c-8e7d-4af8042cf6e4" providerId="ADAL" clId="{3AB56F68-52E4-4436-B55F-9CCE4ED35497}" dt="2023-07-16T23:58:44.728" v="889" actId="478"/>
          <ac:grpSpMkLst>
            <pc:docMk/>
            <pc:sldMk cId="2449501915" sldId="269"/>
            <ac:grpSpMk id="3" creationId="{8688B040-A701-9FED-EB9B-A1E90A058594}"/>
          </ac:grpSpMkLst>
        </pc:grpChg>
        <pc:picChg chg="add mod">
          <ac:chgData name="Jobelle Zape" userId="970e8cdd-3cb8-4f3c-8e7d-4af8042cf6e4" providerId="ADAL" clId="{3AB56F68-52E4-4436-B55F-9CCE4ED35497}" dt="2023-07-17T00:00:00.108" v="910" actId="1036"/>
          <ac:picMkLst>
            <pc:docMk/>
            <pc:sldMk cId="2449501915" sldId="269"/>
            <ac:picMk id="7" creationId="{195C0098-A2EB-4B26-AB9B-E7E99303F3C2}"/>
          </ac:picMkLst>
        </pc:picChg>
        <pc:picChg chg="add mod">
          <ac:chgData name="Jobelle Zape" userId="970e8cdd-3cb8-4f3c-8e7d-4af8042cf6e4" providerId="ADAL" clId="{3AB56F68-52E4-4436-B55F-9CCE4ED35497}" dt="2023-07-17T00:00:23.505" v="912" actId="1076"/>
          <ac:picMkLst>
            <pc:docMk/>
            <pc:sldMk cId="2449501915" sldId="269"/>
            <ac:picMk id="9" creationId="{17222629-E1E3-0A4B-217E-3A556652B6A8}"/>
          </ac:picMkLst>
        </pc:picChg>
        <pc:picChg chg="add mod">
          <ac:chgData name="Jobelle Zape" userId="970e8cdd-3cb8-4f3c-8e7d-4af8042cf6e4" providerId="ADAL" clId="{3AB56F68-52E4-4436-B55F-9CCE4ED35497}" dt="2023-07-17T00:00:43.608" v="915" actId="14100"/>
          <ac:picMkLst>
            <pc:docMk/>
            <pc:sldMk cId="2449501915" sldId="269"/>
            <ac:picMk id="10" creationId="{8266AC59-DCBC-D0EF-401D-619832C7558B}"/>
          </ac:picMkLst>
        </pc:picChg>
      </pc:sldChg>
      <pc:sldChg chg="addSp delSp modSp add mod modTransition">
        <pc:chgData name="Jobelle Zape" userId="970e8cdd-3cb8-4f3c-8e7d-4af8042cf6e4" providerId="ADAL" clId="{3AB56F68-52E4-4436-B55F-9CCE4ED35497}" dt="2023-07-17T03:09:52.775" v="1883"/>
        <pc:sldMkLst>
          <pc:docMk/>
          <pc:sldMk cId="2045904745" sldId="270"/>
        </pc:sldMkLst>
        <pc:spChg chg="mod">
          <ac:chgData name="Jobelle Zape" userId="970e8cdd-3cb8-4f3c-8e7d-4af8042cf6e4" providerId="ADAL" clId="{3AB56F68-52E4-4436-B55F-9CCE4ED35497}" dt="2023-07-17T00:05:26.506" v="957" actId="207"/>
          <ac:spMkLst>
            <pc:docMk/>
            <pc:sldMk cId="2045904745" sldId="270"/>
            <ac:spMk id="15" creationId="{CC48130E-2903-96C3-AE36-F4B4D35B22C7}"/>
          </ac:spMkLst>
        </pc:spChg>
        <pc:picChg chg="add mod">
          <ac:chgData name="Jobelle Zape" userId="970e8cdd-3cb8-4f3c-8e7d-4af8042cf6e4" providerId="ADAL" clId="{3AB56F68-52E4-4436-B55F-9CCE4ED35497}" dt="2023-07-17T00:02:07.256" v="946" actId="1076"/>
          <ac:picMkLst>
            <pc:docMk/>
            <pc:sldMk cId="2045904745" sldId="270"/>
            <ac:picMk id="3" creationId="{9BD9E501-AEEA-38CC-5150-B9CBD2BD3268}"/>
          </ac:picMkLst>
        </pc:picChg>
        <pc:picChg chg="del">
          <ac:chgData name="Jobelle Zape" userId="970e8cdd-3cb8-4f3c-8e7d-4af8042cf6e4" providerId="ADAL" clId="{3AB56F68-52E4-4436-B55F-9CCE4ED35497}" dt="2023-07-17T00:01:04.528" v="932" actId="478"/>
          <ac:picMkLst>
            <pc:docMk/>
            <pc:sldMk cId="2045904745" sldId="270"/>
            <ac:picMk id="7" creationId="{195C0098-A2EB-4B26-AB9B-E7E99303F3C2}"/>
          </ac:picMkLst>
        </pc:picChg>
        <pc:picChg chg="del">
          <ac:chgData name="Jobelle Zape" userId="970e8cdd-3cb8-4f3c-8e7d-4af8042cf6e4" providerId="ADAL" clId="{3AB56F68-52E4-4436-B55F-9CCE4ED35497}" dt="2023-07-17T00:01:02.855" v="931" actId="478"/>
          <ac:picMkLst>
            <pc:docMk/>
            <pc:sldMk cId="2045904745" sldId="270"/>
            <ac:picMk id="10" creationId="{8266AC59-DCBC-D0EF-401D-619832C7558B}"/>
          </ac:picMkLst>
        </pc:picChg>
      </pc:sldChg>
      <pc:sldChg chg="addSp modSp add del mod modClrScheme chgLayout">
        <pc:chgData name="Jobelle Zape" userId="970e8cdd-3cb8-4f3c-8e7d-4af8042cf6e4" providerId="ADAL" clId="{3AB56F68-52E4-4436-B55F-9CCE4ED35497}" dt="2023-07-16T23:54:17.896" v="832" actId="2696"/>
        <pc:sldMkLst>
          <pc:docMk/>
          <pc:sldMk cId="3289784751" sldId="270"/>
        </pc:sldMkLst>
        <pc:spChg chg="mod ord">
          <ac:chgData name="Jobelle Zape" userId="970e8cdd-3cb8-4f3c-8e7d-4af8042cf6e4" providerId="ADAL" clId="{3AB56F68-52E4-4436-B55F-9CCE4ED35497}" dt="2023-07-16T23:54:09.729" v="831" actId="700"/>
          <ac:spMkLst>
            <pc:docMk/>
            <pc:sldMk cId="3289784751" sldId="270"/>
            <ac:spMk id="2" creationId="{76ABB735-9CD0-4C80-D3BB-6914C14DDCF5}"/>
          </ac:spMkLst>
        </pc:spChg>
        <pc:spChg chg="mod ord">
          <ac:chgData name="Jobelle Zape" userId="970e8cdd-3cb8-4f3c-8e7d-4af8042cf6e4" providerId="ADAL" clId="{3AB56F68-52E4-4436-B55F-9CCE4ED35497}" dt="2023-07-16T23:54:09.729" v="831" actId="700"/>
          <ac:spMkLst>
            <pc:docMk/>
            <pc:sldMk cId="3289784751" sldId="270"/>
            <ac:spMk id="3" creationId="{6CD1D1CF-AA1D-1D95-35B2-655639964DB5}"/>
          </ac:spMkLst>
        </pc:spChg>
        <pc:spChg chg="add mod ord">
          <ac:chgData name="Jobelle Zape" userId="970e8cdd-3cb8-4f3c-8e7d-4af8042cf6e4" providerId="ADAL" clId="{3AB56F68-52E4-4436-B55F-9CCE4ED35497}" dt="2023-07-16T23:54:09.729" v="831" actId="700"/>
          <ac:spMkLst>
            <pc:docMk/>
            <pc:sldMk cId="3289784751" sldId="270"/>
            <ac:spMk id="7" creationId="{1538AB14-9D8C-79FE-E1F2-E9E7D7119326}"/>
          </ac:spMkLst>
        </pc:spChg>
        <pc:spChg chg="add mod ord">
          <ac:chgData name="Jobelle Zape" userId="970e8cdd-3cb8-4f3c-8e7d-4af8042cf6e4" providerId="ADAL" clId="{3AB56F68-52E4-4436-B55F-9CCE4ED35497}" dt="2023-07-16T23:54:09.729" v="831" actId="700"/>
          <ac:spMkLst>
            <pc:docMk/>
            <pc:sldMk cId="3289784751" sldId="270"/>
            <ac:spMk id="8" creationId="{4AEED14D-187B-A00F-D074-0F5E9B1B82B7}"/>
          </ac:spMkLst>
        </pc:spChg>
        <pc:spChg chg="mod ord">
          <ac:chgData name="Jobelle Zape" userId="970e8cdd-3cb8-4f3c-8e7d-4af8042cf6e4" providerId="ADAL" clId="{3AB56F68-52E4-4436-B55F-9CCE4ED35497}" dt="2023-07-16T23:54:09.729" v="831" actId="700"/>
          <ac:spMkLst>
            <pc:docMk/>
            <pc:sldMk cId="3289784751" sldId="270"/>
            <ac:spMk id="78" creationId="{9B855A0F-7FDA-4FF1-8185-BF3CDF49B88E}"/>
          </ac:spMkLst>
        </pc:spChg>
      </pc:sldChg>
      <pc:sldChg chg="addSp delSp modSp add mod modTransition">
        <pc:chgData name="Jobelle Zape" userId="970e8cdd-3cb8-4f3c-8e7d-4af8042cf6e4" providerId="ADAL" clId="{3AB56F68-52E4-4436-B55F-9CCE4ED35497}" dt="2023-07-20T03:27:53.677" v="2892" actId="20577"/>
        <pc:sldMkLst>
          <pc:docMk/>
          <pc:sldMk cId="1881238918" sldId="271"/>
        </pc:sldMkLst>
        <pc:spChg chg="add mod">
          <ac:chgData name="Jobelle Zape" userId="970e8cdd-3cb8-4f3c-8e7d-4af8042cf6e4" providerId="ADAL" clId="{3AB56F68-52E4-4436-B55F-9CCE4ED35497}" dt="2023-07-17T00:07:17.336" v="971" actId="14100"/>
          <ac:spMkLst>
            <pc:docMk/>
            <pc:sldMk cId="1881238918" sldId="271"/>
            <ac:spMk id="4" creationId="{BEA63E0F-9938-0F1D-481B-2D4B831E5C33}"/>
          </ac:spMkLst>
        </pc:spChg>
        <pc:spChg chg="add del mod">
          <ac:chgData name="Jobelle Zape" userId="970e8cdd-3cb8-4f3c-8e7d-4af8042cf6e4" providerId="ADAL" clId="{3AB56F68-52E4-4436-B55F-9CCE4ED35497}" dt="2023-07-17T02:38:15.733" v="1541" actId="478"/>
          <ac:spMkLst>
            <pc:docMk/>
            <pc:sldMk cId="1881238918" sldId="271"/>
            <ac:spMk id="7" creationId="{29A05E61-E9C5-8970-C18D-A0E42698EDA4}"/>
          </ac:spMkLst>
        </pc:spChg>
        <pc:spChg chg="add del mod">
          <ac:chgData name="Jobelle Zape" userId="970e8cdd-3cb8-4f3c-8e7d-4af8042cf6e4" providerId="ADAL" clId="{3AB56F68-52E4-4436-B55F-9CCE4ED35497}" dt="2023-07-17T02:38:19.579" v="1544" actId="478"/>
          <ac:spMkLst>
            <pc:docMk/>
            <pc:sldMk cId="1881238918" sldId="271"/>
            <ac:spMk id="10" creationId="{4873E551-CDF7-A8D4-0FC2-B8D2C3E7BA6B}"/>
          </ac:spMkLst>
        </pc:spChg>
        <pc:spChg chg="add mod">
          <ac:chgData name="Jobelle Zape" userId="970e8cdd-3cb8-4f3c-8e7d-4af8042cf6e4" providerId="ADAL" clId="{3AB56F68-52E4-4436-B55F-9CCE4ED35497}" dt="2023-07-20T03:27:53.677" v="2892" actId="20577"/>
          <ac:spMkLst>
            <pc:docMk/>
            <pc:sldMk cId="1881238918" sldId="271"/>
            <ac:spMk id="11" creationId="{AC91DE1F-0282-6768-041E-85B46C632E34}"/>
          </ac:spMkLst>
        </pc:spChg>
        <pc:spChg chg="add del mod">
          <ac:chgData name="Jobelle Zape" userId="970e8cdd-3cb8-4f3c-8e7d-4af8042cf6e4" providerId="ADAL" clId="{3AB56F68-52E4-4436-B55F-9CCE4ED35497}" dt="2023-07-17T02:38:16.737" v="1542" actId="478"/>
          <ac:spMkLst>
            <pc:docMk/>
            <pc:sldMk cId="1881238918" sldId="271"/>
            <ac:spMk id="13" creationId="{9D1C499A-DE2B-9BBD-A5D3-418026AF20E4}"/>
          </ac:spMkLst>
        </pc:spChg>
        <pc:spChg chg="add del mod">
          <ac:chgData name="Jobelle Zape" userId="970e8cdd-3cb8-4f3c-8e7d-4af8042cf6e4" providerId="ADAL" clId="{3AB56F68-52E4-4436-B55F-9CCE4ED35497}" dt="2023-07-17T02:38:22.150" v="1546" actId="478"/>
          <ac:spMkLst>
            <pc:docMk/>
            <pc:sldMk cId="1881238918" sldId="271"/>
            <ac:spMk id="16" creationId="{455C82F4-B7DD-1447-118E-233767976A17}"/>
          </ac:spMkLst>
        </pc:spChg>
        <pc:picChg chg="add mod">
          <ac:chgData name="Jobelle Zape" userId="970e8cdd-3cb8-4f3c-8e7d-4af8042cf6e4" providerId="ADAL" clId="{3AB56F68-52E4-4436-B55F-9CCE4ED35497}" dt="2023-07-17T00:07:23.612" v="974" actId="1076"/>
          <ac:picMkLst>
            <pc:docMk/>
            <pc:sldMk cId="1881238918" sldId="271"/>
            <ac:picMk id="2" creationId="{C30E1F14-B86A-A996-8D47-38AF886C5E3A}"/>
          </ac:picMkLst>
        </pc:picChg>
        <pc:picChg chg="add mod">
          <ac:chgData name="Jobelle Zape" userId="970e8cdd-3cb8-4f3c-8e7d-4af8042cf6e4" providerId="ADAL" clId="{3AB56F68-52E4-4436-B55F-9CCE4ED35497}" dt="2023-07-17T02:47:25.845" v="1709" actId="1036"/>
          <ac:picMkLst>
            <pc:docMk/>
            <pc:sldMk cId="1881238918" sldId="271"/>
            <ac:picMk id="12" creationId="{83D90DBC-25B7-9C47-6F3B-7F47FA3087DD}"/>
          </ac:picMkLst>
        </pc:picChg>
        <pc:picChg chg="add del mod">
          <ac:chgData name="Jobelle Zape" userId="970e8cdd-3cb8-4f3c-8e7d-4af8042cf6e4" providerId="ADAL" clId="{3AB56F68-52E4-4436-B55F-9CCE4ED35497}" dt="2023-07-17T02:38:17.788" v="1543" actId="478"/>
          <ac:picMkLst>
            <pc:docMk/>
            <pc:sldMk cId="1881238918" sldId="271"/>
            <ac:picMk id="14" creationId="{962528DD-EBED-C8EA-3D10-908D1B8C4AE3}"/>
          </ac:picMkLst>
        </pc:picChg>
        <pc:picChg chg="add del mod">
          <ac:chgData name="Jobelle Zape" userId="970e8cdd-3cb8-4f3c-8e7d-4af8042cf6e4" providerId="ADAL" clId="{3AB56F68-52E4-4436-B55F-9CCE4ED35497}" dt="2023-07-17T02:38:20.851" v="1545" actId="478"/>
          <ac:picMkLst>
            <pc:docMk/>
            <pc:sldMk cId="1881238918" sldId="271"/>
            <ac:picMk id="17" creationId="{AA8F90C2-5414-8C1E-5E15-C6B454D807E2}"/>
          </ac:picMkLst>
        </pc:picChg>
      </pc:sldChg>
      <pc:sldChg chg="addSp delSp modSp add mod modTransition">
        <pc:chgData name="Jobelle Zape" userId="970e8cdd-3cb8-4f3c-8e7d-4af8042cf6e4" providerId="ADAL" clId="{3AB56F68-52E4-4436-B55F-9CCE4ED35497}" dt="2023-07-20T03:57:52.839" v="3366" actId="33524"/>
        <pc:sldMkLst>
          <pc:docMk/>
          <pc:sldMk cId="195272699" sldId="272"/>
        </pc:sldMkLst>
        <pc:spChg chg="del">
          <ac:chgData name="Jobelle Zape" userId="970e8cdd-3cb8-4f3c-8e7d-4af8042cf6e4" providerId="ADAL" clId="{3AB56F68-52E4-4436-B55F-9CCE4ED35497}" dt="2023-07-17T00:10:21.193" v="1026" actId="478"/>
          <ac:spMkLst>
            <pc:docMk/>
            <pc:sldMk cId="195272699" sldId="272"/>
            <ac:spMk id="4" creationId="{BEA63E0F-9938-0F1D-481B-2D4B831E5C33}"/>
          </ac:spMkLst>
        </pc:spChg>
        <pc:spChg chg="del">
          <ac:chgData name="Jobelle Zape" userId="970e8cdd-3cb8-4f3c-8e7d-4af8042cf6e4" providerId="ADAL" clId="{3AB56F68-52E4-4436-B55F-9CCE4ED35497}" dt="2023-07-17T00:10:20.041" v="1025" actId="478"/>
          <ac:spMkLst>
            <pc:docMk/>
            <pc:sldMk cId="195272699" sldId="272"/>
            <ac:spMk id="7" creationId="{29A05E61-E9C5-8970-C18D-A0E42698EDA4}"/>
          </ac:spMkLst>
        </pc:spChg>
        <pc:spChg chg="del">
          <ac:chgData name="Jobelle Zape" userId="970e8cdd-3cb8-4f3c-8e7d-4af8042cf6e4" providerId="ADAL" clId="{3AB56F68-52E4-4436-B55F-9CCE4ED35497}" dt="2023-07-17T00:10:19.085" v="1024" actId="478"/>
          <ac:spMkLst>
            <pc:docMk/>
            <pc:sldMk cId="195272699" sldId="272"/>
            <ac:spMk id="10" creationId="{4873E551-CDF7-A8D4-0FC2-B8D2C3E7BA6B}"/>
          </ac:spMkLst>
        </pc:spChg>
        <pc:spChg chg="del">
          <ac:chgData name="Jobelle Zape" userId="970e8cdd-3cb8-4f3c-8e7d-4af8042cf6e4" providerId="ADAL" clId="{3AB56F68-52E4-4436-B55F-9CCE4ED35497}" dt="2023-07-17T00:10:12.062" v="1020" actId="478"/>
          <ac:spMkLst>
            <pc:docMk/>
            <pc:sldMk cId="195272699" sldId="272"/>
            <ac:spMk id="11" creationId="{AC91DE1F-0282-6768-041E-85B46C632E34}"/>
          </ac:spMkLst>
        </pc:spChg>
        <pc:spChg chg="del">
          <ac:chgData name="Jobelle Zape" userId="970e8cdd-3cb8-4f3c-8e7d-4af8042cf6e4" providerId="ADAL" clId="{3AB56F68-52E4-4436-B55F-9CCE4ED35497}" dt="2023-07-17T00:10:13.382" v="1021" actId="478"/>
          <ac:spMkLst>
            <pc:docMk/>
            <pc:sldMk cId="195272699" sldId="272"/>
            <ac:spMk id="13" creationId="{9D1C499A-DE2B-9BBD-A5D3-418026AF20E4}"/>
          </ac:spMkLst>
        </pc:spChg>
        <pc:spChg chg="del">
          <ac:chgData name="Jobelle Zape" userId="970e8cdd-3cb8-4f3c-8e7d-4af8042cf6e4" providerId="ADAL" clId="{3AB56F68-52E4-4436-B55F-9CCE4ED35497}" dt="2023-07-17T00:10:15.287" v="1023" actId="478"/>
          <ac:spMkLst>
            <pc:docMk/>
            <pc:sldMk cId="195272699" sldId="272"/>
            <ac:spMk id="16" creationId="{455C82F4-B7DD-1447-118E-233767976A17}"/>
          </ac:spMkLst>
        </pc:spChg>
        <pc:spChg chg="add mod">
          <ac:chgData name="Jobelle Zape" userId="970e8cdd-3cb8-4f3c-8e7d-4af8042cf6e4" providerId="ADAL" clId="{3AB56F68-52E4-4436-B55F-9CCE4ED35497}" dt="2023-07-17T00:11:17.728" v="1040" actId="14100"/>
          <ac:spMkLst>
            <pc:docMk/>
            <pc:sldMk cId="195272699" sldId="272"/>
            <ac:spMk id="19" creationId="{7E281B00-1178-0E55-D2EE-226A8D9FAE7A}"/>
          </ac:spMkLst>
        </pc:spChg>
        <pc:spChg chg="add del mod">
          <ac:chgData name="Jobelle Zape" userId="970e8cdd-3cb8-4f3c-8e7d-4af8042cf6e4" providerId="ADAL" clId="{3AB56F68-52E4-4436-B55F-9CCE4ED35497}" dt="2023-07-17T02:39:14.509" v="1568" actId="478"/>
          <ac:spMkLst>
            <pc:docMk/>
            <pc:sldMk cId="195272699" sldId="272"/>
            <ac:spMk id="20" creationId="{BE692E56-1E41-72B3-18D6-565D4F496DA0}"/>
          </ac:spMkLst>
        </pc:spChg>
        <pc:spChg chg="add mod">
          <ac:chgData name="Jobelle Zape" userId="970e8cdd-3cb8-4f3c-8e7d-4af8042cf6e4" providerId="ADAL" clId="{3AB56F68-52E4-4436-B55F-9CCE4ED35497}" dt="2023-07-20T03:57:52.839" v="3366" actId="33524"/>
          <ac:spMkLst>
            <pc:docMk/>
            <pc:sldMk cId="195272699" sldId="272"/>
            <ac:spMk id="21" creationId="{8F6470C3-8146-558B-0A37-56ABFB5876EA}"/>
          </ac:spMkLst>
        </pc:spChg>
        <pc:spChg chg="add del mod">
          <ac:chgData name="Jobelle Zape" userId="970e8cdd-3cb8-4f3c-8e7d-4af8042cf6e4" providerId="ADAL" clId="{3AB56F68-52E4-4436-B55F-9CCE4ED35497}" dt="2023-07-17T02:39:10.833" v="1566" actId="478"/>
          <ac:spMkLst>
            <pc:docMk/>
            <pc:sldMk cId="195272699" sldId="272"/>
            <ac:spMk id="23" creationId="{DD245AEC-F50F-BB26-A7E5-5D88E32E2B6D}"/>
          </ac:spMkLst>
        </pc:spChg>
        <pc:picChg chg="mod">
          <ac:chgData name="Jobelle Zape" userId="970e8cdd-3cb8-4f3c-8e7d-4af8042cf6e4" providerId="ADAL" clId="{3AB56F68-52E4-4436-B55F-9CCE4ED35497}" dt="2023-07-17T00:10:38.672" v="1030" actId="14100"/>
          <ac:picMkLst>
            <pc:docMk/>
            <pc:sldMk cId="195272699" sldId="272"/>
            <ac:picMk id="2" creationId="{C30E1F14-B86A-A996-8D47-38AF886C5E3A}"/>
          </ac:picMkLst>
        </pc:picChg>
        <pc:picChg chg="del">
          <ac:chgData name="Jobelle Zape" userId="970e8cdd-3cb8-4f3c-8e7d-4af8042cf6e4" providerId="ADAL" clId="{3AB56F68-52E4-4436-B55F-9CCE4ED35497}" dt="2023-07-17T00:10:22.451" v="1027" actId="478"/>
          <ac:picMkLst>
            <pc:docMk/>
            <pc:sldMk cId="195272699" sldId="272"/>
            <ac:picMk id="12" creationId="{83D90DBC-25B7-9C47-6F3B-7F47FA3087DD}"/>
          </ac:picMkLst>
        </pc:picChg>
        <pc:picChg chg="del">
          <ac:chgData name="Jobelle Zape" userId="970e8cdd-3cb8-4f3c-8e7d-4af8042cf6e4" providerId="ADAL" clId="{3AB56F68-52E4-4436-B55F-9CCE4ED35497}" dt="2023-07-17T00:10:23.618" v="1028" actId="478"/>
          <ac:picMkLst>
            <pc:docMk/>
            <pc:sldMk cId="195272699" sldId="272"/>
            <ac:picMk id="14" creationId="{962528DD-EBED-C8EA-3D10-908D1B8C4AE3}"/>
          </ac:picMkLst>
        </pc:picChg>
        <pc:picChg chg="del">
          <ac:chgData name="Jobelle Zape" userId="970e8cdd-3cb8-4f3c-8e7d-4af8042cf6e4" providerId="ADAL" clId="{3AB56F68-52E4-4436-B55F-9CCE4ED35497}" dt="2023-07-17T00:10:14.322" v="1022" actId="478"/>
          <ac:picMkLst>
            <pc:docMk/>
            <pc:sldMk cId="195272699" sldId="272"/>
            <ac:picMk id="17" creationId="{AA8F90C2-5414-8C1E-5E15-C6B454D807E2}"/>
          </ac:picMkLst>
        </pc:picChg>
        <pc:picChg chg="add mod">
          <ac:chgData name="Jobelle Zape" userId="970e8cdd-3cb8-4f3c-8e7d-4af8042cf6e4" providerId="ADAL" clId="{3AB56F68-52E4-4436-B55F-9CCE4ED35497}" dt="2023-07-17T00:10:49.184" v="1034" actId="14100"/>
          <ac:picMkLst>
            <pc:docMk/>
            <pc:sldMk cId="195272699" sldId="272"/>
            <ac:picMk id="18" creationId="{E1ED26A7-E91D-2DA9-425C-246933E453AA}"/>
          </ac:picMkLst>
        </pc:picChg>
        <pc:picChg chg="add mod">
          <ac:chgData name="Jobelle Zape" userId="970e8cdd-3cb8-4f3c-8e7d-4af8042cf6e4" providerId="ADAL" clId="{3AB56F68-52E4-4436-B55F-9CCE4ED35497}" dt="2023-07-20T03:55:23.780" v="3308" actId="1035"/>
          <ac:picMkLst>
            <pc:docMk/>
            <pc:sldMk cId="195272699" sldId="272"/>
            <ac:picMk id="22" creationId="{815741D7-296C-8B09-4863-531F60FAC182}"/>
          </ac:picMkLst>
        </pc:picChg>
        <pc:picChg chg="add del mod">
          <ac:chgData name="Jobelle Zape" userId="970e8cdd-3cb8-4f3c-8e7d-4af8042cf6e4" providerId="ADAL" clId="{3AB56F68-52E4-4436-B55F-9CCE4ED35497}" dt="2023-07-17T02:39:12.470" v="1567" actId="478"/>
          <ac:picMkLst>
            <pc:docMk/>
            <pc:sldMk cId="195272699" sldId="272"/>
            <ac:picMk id="24" creationId="{B665A97E-5DD6-44E3-A58E-94602418BFA7}"/>
          </ac:picMkLst>
        </pc:picChg>
      </pc:sldChg>
      <pc:sldChg chg="addSp delSp modSp add mod modTransition">
        <pc:chgData name="Jobelle Zape" userId="970e8cdd-3cb8-4f3c-8e7d-4af8042cf6e4" providerId="ADAL" clId="{3AB56F68-52E4-4436-B55F-9CCE4ED35497}" dt="2023-07-20T05:26:04.331" v="3863" actId="14100"/>
        <pc:sldMkLst>
          <pc:docMk/>
          <pc:sldMk cId="2466249398" sldId="273"/>
        </pc:sldMkLst>
        <pc:spChg chg="add mod">
          <ac:chgData name="Jobelle Zape" userId="970e8cdd-3cb8-4f3c-8e7d-4af8042cf6e4" providerId="ADAL" clId="{3AB56F68-52E4-4436-B55F-9CCE4ED35497}" dt="2023-07-20T05:26:04.331" v="3863" actId="14100"/>
          <ac:spMkLst>
            <pc:docMk/>
            <pc:sldMk cId="2466249398" sldId="273"/>
            <ac:spMk id="10" creationId="{28B57430-1B37-2389-8451-CE8A62DEC693}"/>
          </ac:spMkLst>
        </pc:spChg>
        <pc:spChg chg="add mod">
          <ac:chgData name="Jobelle Zape" userId="970e8cdd-3cb8-4f3c-8e7d-4af8042cf6e4" providerId="ADAL" clId="{3AB56F68-52E4-4436-B55F-9CCE4ED35497}" dt="2023-07-17T02:48:57.081" v="1755" actId="14100"/>
          <ac:spMkLst>
            <pc:docMk/>
            <pc:sldMk cId="2466249398" sldId="273"/>
            <ac:spMk id="11" creationId="{7DA14315-CAA0-D136-4F6F-55CBA2DB0F9D}"/>
          </ac:spMkLst>
        </pc:spChg>
        <pc:spChg chg="del">
          <ac:chgData name="Jobelle Zape" userId="970e8cdd-3cb8-4f3c-8e7d-4af8042cf6e4" providerId="ADAL" clId="{3AB56F68-52E4-4436-B55F-9CCE4ED35497}" dt="2023-07-17T00:11:45.203" v="1045" actId="478"/>
          <ac:spMkLst>
            <pc:docMk/>
            <pc:sldMk cId="2466249398" sldId="273"/>
            <ac:spMk id="19" creationId="{7E281B00-1178-0E55-D2EE-226A8D9FAE7A}"/>
          </ac:spMkLst>
        </pc:spChg>
        <pc:spChg chg="del">
          <ac:chgData name="Jobelle Zape" userId="970e8cdd-3cb8-4f3c-8e7d-4af8042cf6e4" providerId="ADAL" clId="{3AB56F68-52E4-4436-B55F-9CCE4ED35497}" dt="2023-07-17T00:11:46.153" v="1046" actId="478"/>
          <ac:spMkLst>
            <pc:docMk/>
            <pc:sldMk cId="2466249398" sldId="273"/>
            <ac:spMk id="20" creationId="{BE692E56-1E41-72B3-18D6-565D4F496DA0}"/>
          </ac:spMkLst>
        </pc:spChg>
        <pc:picChg chg="mod">
          <ac:chgData name="Jobelle Zape" userId="970e8cdd-3cb8-4f3c-8e7d-4af8042cf6e4" providerId="ADAL" clId="{3AB56F68-52E4-4436-B55F-9CCE4ED35497}" dt="2023-07-17T00:12:03.712" v="1050" actId="14100"/>
          <ac:picMkLst>
            <pc:docMk/>
            <pc:sldMk cId="2466249398" sldId="273"/>
            <ac:picMk id="2" creationId="{C30E1F14-B86A-A996-8D47-38AF886C5E3A}"/>
          </ac:picMkLst>
        </pc:picChg>
        <pc:picChg chg="add mod">
          <ac:chgData name="Jobelle Zape" userId="970e8cdd-3cb8-4f3c-8e7d-4af8042cf6e4" providerId="ADAL" clId="{3AB56F68-52E4-4436-B55F-9CCE4ED35497}" dt="2023-07-17T00:14:00.888" v="1066" actId="1076"/>
          <ac:picMkLst>
            <pc:docMk/>
            <pc:sldMk cId="2466249398" sldId="273"/>
            <ac:picMk id="4" creationId="{954BBA5E-CC03-0214-EECC-F7375D4001EF}"/>
          </ac:picMkLst>
        </pc:picChg>
        <pc:picChg chg="add mod">
          <ac:chgData name="Jobelle Zape" userId="970e8cdd-3cb8-4f3c-8e7d-4af8042cf6e4" providerId="ADAL" clId="{3AB56F68-52E4-4436-B55F-9CCE4ED35497}" dt="2023-07-17T00:15:38.597" v="1079" actId="1076"/>
          <ac:picMkLst>
            <pc:docMk/>
            <pc:sldMk cId="2466249398" sldId="273"/>
            <ac:picMk id="7" creationId="{E5018B61-3F30-7578-FEC8-9C544E2C09E7}"/>
          </ac:picMkLst>
        </pc:picChg>
        <pc:picChg chg="add mod">
          <ac:chgData name="Jobelle Zape" userId="970e8cdd-3cb8-4f3c-8e7d-4af8042cf6e4" providerId="ADAL" clId="{3AB56F68-52E4-4436-B55F-9CCE4ED35497}" dt="2023-07-17T02:49:11.869" v="1773" actId="1036"/>
          <ac:picMkLst>
            <pc:docMk/>
            <pc:sldMk cId="2466249398" sldId="273"/>
            <ac:picMk id="12" creationId="{A27AA14B-69D1-7E9D-37C5-785887BE652B}"/>
          </ac:picMkLst>
        </pc:picChg>
        <pc:picChg chg="del">
          <ac:chgData name="Jobelle Zape" userId="970e8cdd-3cb8-4f3c-8e7d-4af8042cf6e4" providerId="ADAL" clId="{3AB56F68-52E4-4436-B55F-9CCE4ED35497}" dt="2023-07-17T00:11:50.183" v="1047" actId="478"/>
          <ac:picMkLst>
            <pc:docMk/>
            <pc:sldMk cId="2466249398" sldId="273"/>
            <ac:picMk id="18" creationId="{E1ED26A7-E91D-2DA9-425C-246933E453AA}"/>
          </ac:picMkLst>
        </pc:picChg>
      </pc:sldChg>
      <pc:sldChg chg="addSp delSp modSp add mod modTransition">
        <pc:chgData name="Jobelle Zape" userId="970e8cdd-3cb8-4f3c-8e7d-4af8042cf6e4" providerId="ADAL" clId="{3AB56F68-52E4-4436-B55F-9CCE4ED35497}" dt="2023-07-20T06:17:48.544" v="4116" actId="20577"/>
        <pc:sldMkLst>
          <pc:docMk/>
          <pc:sldMk cId="3068334668" sldId="274"/>
        </pc:sldMkLst>
        <pc:spChg chg="del">
          <ac:chgData name="Jobelle Zape" userId="970e8cdd-3cb8-4f3c-8e7d-4af8042cf6e4" providerId="ADAL" clId="{3AB56F68-52E4-4436-B55F-9CCE4ED35497}" dt="2023-07-17T00:19:11.225" v="1126" actId="478"/>
          <ac:spMkLst>
            <pc:docMk/>
            <pc:sldMk cId="3068334668" sldId="274"/>
            <ac:spMk id="10" creationId="{28B57430-1B37-2389-8451-CE8A62DEC693}"/>
          </ac:spMkLst>
        </pc:spChg>
        <pc:spChg chg="add mod">
          <ac:chgData name="Jobelle Zape" userId="970e8cdd-3cb8-4f3c-8e7d-4af8042cf6e4" providerId="ADAL" clId="{3AB56F68-52E4-4436-B55F-9CCE4ED35497}" dt="2023-07-17T02:41:05.593" v="1584" actId="14100"/>
          <ac:spMkLst>
            <pc:docMk/>
            <pc:sldMk cId="3068334668" sldId="274"/>
            <ac:spMk id="12" creationId="{E7009DD5-BD29-D2C5-9202-9D82EC305BDA}"/>
          </ac:spMkLst>
        </pc:spChg>
        <pc:spChg chg="add mod">
          <ac:chgData name="Jobelle Zape" userId="970e8cdd-3cb8-4f3c-8e7d-4af8042cf6e4" providerId="ADAL" clId="{3AB56F68-52E4-4436-B55F-9CCE4ED35497}" dt="2023-07-20T06:17:48.544" v="4116" actId="20577"/>
          <ac:spMkLst>
            <pc:docMk/>
            <pc:sldMk cId="3068334668" sldId="274"/>
            <ac:spMk id="13" creationId="{D4DE8BD1-92CA-63F9-AC49-6C09B02CFE53}"/>
          </ac:spMkLst>
        </pc:spChg>
        <pc:picChg chg="add del mod">
          <ac:chgData name="Jobelle Zape" userId="970e8cdd-3cb8-4f3c-8e7d-4af8042cf6e4" providerId="ADAL" clId="{3AB56F68-52E4-4436-B55F-9CCE4ED35497}" dt="2023-07-17T00:42:21.343" v="1174" actId="14100"/>
          <ac:picMkLst>
            <pc:docMk/>
            <pc:sldMk cId="3068334668" sldId="274"/>
            <ac:picMk id="2" creationId="{C30E1F14-B86A-A996-8D47-38AF886C5E3A}"/>
          </ac:picMkLst>
        </pc:picChg>
        <pc:picChg chg="mod">
          <ac:chgData name="Jobelle Zape" userId="970e8cdd-3cb8-4f3c-8e7d-4af8042cf6e4" providerId="ADAL" clId="{3AB56F68-52E4-4436-B55F-9CCE4ED35497}" dt="2023-07-17T02:40:50.289" v="1579" actId="1076"/>
          <ac:picMkLst>
            <pc:docMk/>
            <pc:sldMk cId="3068334668" sldId="274"/>
            <ac:picMk id="3" creationId="{9BD9E501-AEEA-38CC-5150-B9CBD2BD3268}"/>
          </ac:picMkLst>
        </pc:picChg>
        <pc:picChg chg="mod">
          <ac:chgData name="Jobelle Zape" userId="970e8cdd-3cb8-4f3c-8e7d-4af8042cf6e4" providerId="ADAL" clId="{3AB56F68-52E4-4436-B55F-9CCE4ED35497}" dt="2023-07-17T00:20:12.255" v="1136" actId="14100"/>
          <ac:picMkLst>
            <pc:docMk/>
            <pc:sldMk cId="3068334668" sldId="274"/>
            <ac:picMk id="4" creationId="{954BBA5E-CC03-0214-EECC-F7375D4001EF}"/>
          </ac:picMkLst>
        </pc:picChg>
        <pc:picChg chg="del">
          <ac:chgData name="Jobelle Zape" userId="970e8cdd-3cb8-4f3c-8e7d-4af8042cf6e4" providerId="ADAL" clId="{3AB56F68-52E4-4436-B55F-9CCE4ED35497}" dt="2023-07-17T00:19:19.335" v="1127" actId="478"/>
          <ac:picMkLst>
            <pc:docMk/>
            <pc:sldMk cId="3068334668" sldId="274"/>
            <ac:picMk id="7" creationId="{E5018B61-3F30-7578-FEC8-9C544E2C09E7}"/>
          </ac:picMkLst>
        </pc:picChg>
        <pc:picChg chg="add mod">
          <ac:chgData name="Jobelle Zape" userId="970e8cdd-3cb8-4f3c-8e7d-4af8042cf6e4" providerId="ADAL" clId="{3AB56F68-52E4-4436-B55F-9CCE4ED35497}" dt="2023-07-17T00:20:16.871" v="1137" actId="14100"/>
          <ac:picMkLst>
            <pc:docMk/>
            <pc:sldMk cId="3068334668" sldId="274"/>
            <ac:picMk id="11" creationId="{A27ADE3F-C8B9-6045-B841-03675112170D}"/>
          </ac:picMkLst>
        </pc:picChg>
        <pc:picChg chg="add mod">
          <ac:chgData name="Jobelle Zape" userId="970e8cdd-3cb8-4f3c-8e7d-4af8042cf6e4" providerId="ADAL" clId="{3AB56F68-52E4-4436-B55F-9CCE4ED35497}" dt="2023-07-20T06:17:21.844" v="4088" actId="1037"/>
          <ac:picMkLst>
            <pc:docMk/>
            <pc:sldMk cId="3068334668" sldId="274"/>
            <ac:picMk id="14" creationId="{9BF99B2B-79BF-1B72-3F6D-5974C67F38D8}"/>
          </ac:picMkLst>
        </pc:picChg>
        <pc:picChg chg="add del mod ord">
          <ac:chgData name="Jobelle Zape" userId="970e8cdd-3cb8-4f3c-8e7d-4af8042cf6e4" providerId="ADAL" clId="{3AB56F68-52E4-4436-B55F-9CCE4ED35497}" dt="2023-07-17T01:02:41.338" v="1437"/>
          <ac:picMkLst>
            <pc:docMk/>
            <pc:sldMk cId="3068334668" sldId="274"/>
            <ac:picMk id="16" creationId="{17BA07D1-0505-7FF1-4209-AFA05832FEBD}"/>
          </ac:picMkLst>
        </pc:picChg>
      </pc:sldChg>
      <pc:sldChg chg="addSp delSp modSp add mod ord modTransition">
        <pc:chgData name="Jobelle Zape" userId="970e8cdd-3cb8-4f3c-8e7d-4af8042cf6e4" providerId="ADAL" clId="{3AB56F68-52E4-4436-B55F-9CCE4ED35497}" dt="2023-07-20T06:19:52.994" v="4117" actId="14100"/>
        <pc:sldMkLst>
          <pc:docMk/>
          <pc:sldMk cId="2604838254" sldId="275"/>
        </pc:sldMkLst>
        <pc:spChg chg="add del mod">
          <ac:chgData name="Jobelle Zape" userId="970e8cdd-3cb8-4f3c-8e7d-4af8042cf6e4" providerId="ADAL" clId="{3AB56F68-52E4-4436-B55F-9CCE4ED35497}" dt="2023-07-17T00:48:00.351" v="1227" actId="21"/>
          <ac:spMkLst>
            <pc:docMk/>
            <pc:sldMk cId="2604838254" sldId="275"/>
            <ac:spMk id="12" creationId="{6D6AF34D-099E-D7B8-8D23-39F45EDEB767}"/>
          </ac:spMkLst>
        </pc:spChg>
        <pc:spChg chg="add mod">
          <ac:chgData name="Jobelle Zape" userId="970e8cdd-3cb8-4f3c-8e7d-4af8042cf6e4" providerId="ADAL" clId="{3AB56F68-52E4-4436-B55F-9CCE4ED35497}" dt="2023-07-17T00:49:19.311" v="1249" actId="14100"/>
          <ac:spMkLst>
            <pc:docMk/>
            <pc:sldMk cId="2604838254" sldId="275"/>
            <ac:spMk id="13" creationId="{E86BBDAC-94C2-6D4F-7EF2-1060CC4A36EA}"/>
          </ac:spMkLst>
        </pc:spChg>
        <pc:spChg chg="add mod">
          <ac:chgData name="Jobelle Zape" userId="970e8cdd-3cb8-4f3c-8e7d-4af8042cf6e4" providerId="ADAL" clId="{3AB56F68-52E4-4436-B55F-9CCE4ED35497}" dt="2023-07-20T06:19:52.994" v="4117" actId="14100"/>
          <ac:spMkLst>
            <pc:docMk/>
            <pc:sldMk cId="2604838254" sldId="275"/>
            <ac:spMk id="14" creationId="{5487FFC1-2B73-048A-2F9D-36186E835048}"/>
          </ac:spMkLst>
        </pc:spChg>
        <pc:picChg chg="mod">
          <ac:chgData name="Jobelle Zape" userId="970e8cdd-3cb8-4f3c-8e7d-4af8042cf6e4" providerId="ADAL" clId="{3AB56F68-52E4-4436-B55F-9CCE4ED35497}" dt="2023-07-17T00:42:30.319" v="1176" actId="14100"/>
          <ac:picMkLst>
            <pc:docMk/>
            <pc:sldMk cId="2604838254" sldId="275"/>
            <ac:picMk id="2" creationId="{C30E1F14-B86A-A996-8D47-38AF886C5E3A}"/>
          </ac:picMkLst>
        </pc:picChg>
        <pc:picChg chg="add mod">
          <ac:chgData name="Jobelle Zape" userId="970e8cdd-3cb8-4f3c-8e7d-4af8042cf6e4" providerId="ADAL" clId="{3AB56F68-52E4-4436-B55F-9CCE4ED35497}" dt="2023-07-17T00:21:11.663" v="1142" actId="14100"/>
          <ac:picMkLst>
            <pc:docMk/>
            <pc:sldMk cId="2604838254" sldId="275"/>
            <ac:picMk id="10" creationId="{2CACA55D-ACF8-FD3D-9796-C9529AAD7AE9}"/>
          </ac:picMkLst>
        </pc:picChg>
        <pc:picChg chg="add mod">
          <ac:chgData name="Jobelle Zape" userId="970e8cdd-3cb8-4f3c-8e7d-4af8042cf6e4" providerId="ADAL" clId="{3AB56F68-52E4-4436-B55F-9CCE4ED35497}" dt="2023-07-20T05:21:45.194" v="3821" actId="1038"/>
          <ac:picMkLst>
            <pc:docMk/>
            <pc:sldMk cId="2604838254" sldId="275"/>
            <ac:picMk id="16" creationId="{97A7E4F1-9FBE-4B0C-4E9B-BEC16F260553}"/>
          </ac:picMkLst>
        </pc:picChg>
      </pc:sldChg>
      <pc:sldChg chg="addSp delSp modSp add mod ord modTransition">
        <pc:chgData name="Jobelle Zape" userId="970e8cdd-3cb8-4f3c-8e7d-4af8042cf6e4" providerId="ADAL" clId="{3AB56F68-52E4-4436-B55F-9CCE4ED35497}" dt="2023-07-20T05:19:26.708" v="3628" actId="14100"/>
        <pc:sldMkLst>
          <pc:docMk/>
          <pc:sldMk cId="1859740828" sldId="276"/>
        </pc:sldMkLst>
        <pc:spChg chg="add mod">
          <ac:chgData name="Jobelle Zape" userId="970e8cdd-3cb8-4f3c-8e7d-4af8042cf6e4" providerId="ADAL" clId="{3AB56F68-52E4-4436-B55F-9CCE4ED35497}" dt="2023-07-17T00:48:16.918" v="1231" actId="14100"/>
          <ac:spMkLst>
            <pc:docMk/>
            <pc:sldMk cId="1859740828" sldId="276"/>
            <ac:spMk id="13" creationId="{47DEAC99-1C7E-D3EA-65FC-B3058B7A8649}"/>
          </ac:spMkLst>
        </pc:spChg>
        <pc:spChg chg="add mod">
          <ac:chgData name="Jobelle Zape" userId="970e8cdd-3cb8-4f3c-8e7d-4af8042cf6e4" providerId="ADAL" clId="{3AB56F68-52E4-4436-B55F-9CCE4ED35497}" dt="2023-07-20T05:19:26.708" v="3628" actId="14100"/>
          <ac:spMkLst>
            <pc:docMk/>
            <pc:sldMk cId="1859740828" sldId="276"/>
            <ac:spMk id="14" creationId="{E8A49C68-1C27-30F1-1495-4B27793FAE71}"/>
          </ac:spMkLst>
        </pc:spChg>
        <pc:picChg chg="mod">
          <ac:chgData name="Jobelle Zape" userId="970e8cdd-3cb8-4f3c-8e7d-4af8042cf6e4" providerId="ADAL" clId="{3AB56F68-52E4-4436-B55F-9CCE4ED35497}" dt="2023-07-17T00:42:26.551" v="1175" actId="14100"/>
          <ac:picMkLst>
            <pc:docMk/>
            <pc:sldMk cId="1859740828" sldId="276"/>
            <ac:picMk id="2" creationId="{C30E1F14-B86A-A996-8D47-38AF886C5E3A}"/>
          </ac:picMkLst>
        </pc:picChg>
        <pc:picChg chg="mod">
          <ac:chgData name="Jobelle Zape" userId="970e8cdd-3cb8-4f3c-8e7d-4af8042cf6e4" providerId="ADAL" clId="{3AB56F68-52E4-4436-B55F-9CCE4ED35497}" dt="2023-07-17T00:48:37.065" v="1237" actId="1076"/>
          <ac:picMkLst>
            <pc:docMk/>
            <pc:sldMk cId="1859740828" sldId="276"/>
            <ac:picMk id="4" creationId="{954BBA5E-CC03-0214-EECC-F7375D4001EF}"/>
          </ac:picMkLst>
        </pc:picChg>
        <pc:picChg chg="del">
          <ac:chgData name="Jobelle Zape" userId="970e8cdd-3cb8-4f3c-8e7d-4af8042cf6e4" providerId="ADAL" clId="{3AB56F68-52E4-4436-B55F-9CCE4ED35497}" dt="2023-07-17T00:39:51.211" v="1144" actId="478"/>
          <ac:picMkLst>
            <pc:docMk/>
            <pc:sldMk cId="1859740828" sldId="276"/>
            <ac:picMk id="10" creationId="{2CACA55D-ACF8-FD3D-9796-C9529AAD7AE9}"/>
          </ac:picMkLst>
        </pc:picChg>
        <pc:picChg chg="add mod">
          <ac:chgData name="Jobelle Zape" userId="970e8cdd-3cb8-4f3c-8e7d-4af8042cf6e4" providerId="ADAL" clId="{3AB56F68-52E4-4436-B55F-9CCE4ED35497}" dt="2023-07-17T00:41:47.274" v="1169" actId="1036"/>
          <ac:picMkLst>
            <pc:docMk/>
            <pc:sldMk cId="1859740828" sldId="276"/>
            <ac:picMk id="12" creationId="{F01CD998-D9B4-6FED-2642-22B82885747B}"/>
          </ac:picMkLst>
        </pc:picChg>
        <pc:picChg chg="add mod">
          <ac:chgData name="Jobelle Zape" userId="970e8cdd-3cb8-4f3c-8e7d-4af8042cf6e4" providerId="ADAL" clId="{3AB56F68-52E4-4436-B55F-9CCE4ED35497}" dt="2023-07-20T05:18:30.360" v="3626" actId="1036"/>
          <ac:picMkLst>
            <pc:docMk/>
            <pc:sldMk cId="1859740828" sldId="276"/>
            <ac:picMk id="16" creationId="{E7C6074B-3179-C8D4-6374-9D5E0689E1C3}"/>
          </ac:picMkLst>
        </pc:picChg>
      </pc:sldChg>
      <pc:sldChg chg="addSp delSp modSp new mod modTransition modClrScheme modAnim chgLayout">
        <pc:chgData name="Jobelle Zape" userId="970e8cdd-3cb8-4f3c-8e7d-4af8042cf6e4" providerId="ADAL" clId="{3AB56F68-52E4-4436-B55F-9CCE4ED35497}" dt="2023-07-17T03:13:17.487" v="1892"/>
        <pc:sldMkLst>
          <pc:docMk/>
          <pc:sldMk cId="3497466973" sldId="277"/>
        </pc:sldMkLst>
        <pc:spChg chg="add del mod">
          <ac:chgData name="Jobelle Zape" userId="970e8cdd-3cb8-4f3c-8e7d-4af8042cf6e4" providerId="ADAL" clId="{3AB56F68-52E4-4436-B55F-9CCE4ED35497}" dt="2023-07-17T00:51:36.093" v="1273" actId="478"/>
          <ac:spMkLst>
            <pc:docMk/>
            <pc:sldMk cId="3497466973" sldId="277"/>
            <ac:spMk id="2" creationId="{CD3F20F1-EC2C-790D-7617-4344270D6449}"/>
          </ac:spMkLst>
        </pc:spChg>
        <pc:spChg chg="add del mod">
          <ac:chgData name="Jobelle Zape" userId="970e8cdd-3cb8-4f3c-8e7d-4af8042cf6e4" providerId="ADAL" clId="{3AB56F68-52E4-4436-B55F-9CCE4ED35497}" dt="2023-07-17T00:52:34.981" v="1277" actId="26606"/>
          <ac:spMkLst>
            <pc:docMk/>
            <pc:sldMk cId="3497466973" sldId="277"/>
            <ac:spMk id="4" creationId="{4EC9F3C4-484C-BBEC-B38A-BCC25BFCEA78}"/>
          </ac:spMkLst>
        </pc:spChg>
        <pc:spChg chg="add del mod ord">
          <ac:chgData name="Jobelle Zape" userId="970e8cdd-3cb8-4f3c-8e7d-4af8042cf6e4" providerId="ADAL" clId="{3AB56F68-52E4-4436-B55F-9CCE4ED35497}" dt="2023-07-17T01:01:15.038" v="1397" actId="478"/>
          <ac:spMkLst>
            <pc:docMk/>
            <pc:sldMk cId="3497466973" sldId="277"/>
            <ac:spMk id="7" creationId="{6D0719AB-6077-45A2-A4C8-7D93682B2EDB}"/>
          </ac:spMkLst>
        </pc:spChg>
        <pc:spChg chg="add mod ord">
          <ac:chgData name="Jobelle Zape" userId="970e8cdd-3cb8-4f3c-8e7d-4af8042cf6e4" providerId="ADAL" clId="{3AB56F68-52E4-4436-B55F-9CCE4ED35497}" dt="2023-07-17T00:57:09.662" v="1350" actId="14100"/>
          <ac:spMkLst>
            <pc:docMk/>
            <pc:sldMk cId="3497466973" sldId="277"/>
            <ac:spMk id="8" creationId="{54A37D4D-5C35-37D1-09A5-B354A056A051}"/>
          </ac:spMkLst>
        </pc:spChg>
        <pc:spChg chg="add mod ord">
          <ac:chgData name="Jobelle Zape" userId="970e8cdd-3cb8-4f3c-8e7d-4af8042cf6e4" providerId="ADAL" clId="{3AB56F68-52E4-4436-B55F-9CCE4ED35497}" dt="2023-07-17T00:56:56.686" v="1346" actId="14100"/>
          <ac:spMkLst>
            <pc:docMk/>
            <pc:sldMk cId="3497466973" sldId="277"/>
            <ac:spMk id="9" creationId="{0147B903-FA81-E0F8-F29B-2D12E1DF8AEA}"/>
          </ac:spMkLst>
        </pc:spChg>
        <pc:spChg chg="add del mod">
          <ac:chgData name="Jobelle Zape" userId="970e8cdd-3cb8-4f3c-8e7d-4af8042cf6e4" providerId="ADAL" clId="{3AB56F68-52E4-4436-B55F-9CCE4ED35497}" dt="2023-07-17T00:57:33.028" v="1358" actId="478"/>
          <ac:spMkLst>
            <pc:docMk/>
            <pc:sldMk cId="3497466973" sldId="277"/>
            <ac:spMk id="10" creationId="{7AD9503E-EE29-AAB7-BEFA-532E3E53FA61}"/>
          </ac:spMkLst>
        </pc:spChg>
        <pc:spChg chg="add del mod">
          <ac:chgData name="Jobelle Zape" userId="970e8cdd-3cb8-4f3c-8e7d-4af8042cf6e4" providerId="ADAL" clId="{3AB56F68-52E4-4436-B55F-9CCE4ED35497}" dt="2023-07-17T00:52:52.238" v="1281" actId="700"/>
          <ac:spMkLst>
            <pc:docMk/>
            <pc:sldMk cId="3497466973" sldId="277"/>
            <ac:spMk id="11" creationId="{DF6F3B29-13FA-46C2-858E-C1F3686A85F1}"/>
          </ac:spMkLst>
        </pc:spChg>
        <pc:spChg chg="add del mod">
          <ac:chgData name="Jobelle Zape" userId="970e8cdd-3cb8-4f3c-8e7d-4af8042cf6e4" providerId="ADAL" clId="{3AB56F68-52E4-4436-B55F-9CCE4ED35497}" dt="2023-07-17T00:52:52.238" v="1281" actId="700"/>
          <ac:spMkLst>
            <pc:docMk/>
            <pc:sldMk cId="3497466973" sldId="277"/>
            <ac:spMk id="13" creationId="{A580AF8F-5F77-4E1B-B878-E4736CD49701}"/>
          </ac:spMkLst>
        </pc:spChg>
        <pc:spChg chg="add del">
          <ac:chgData name="Jobelle Zape" userId="970e8cdd-3cb8-4f3c-8e7d-4af8042cf6e4" providerId="ADAL" clId="{3AB56F68-52E4-4436-B55F-9CCE4ED35497}" dt="2023-07-17T00:58:37.654" v="1373" actId="478"/>
          <ac:spMkLst>
            <pc:docMk/>
            <pc:sldMk cId="3497466973" sldId="277"/>
            <ac:spMk id="14" creationId="{CB50BF89-9589-DC5F-44D4-0796FF6F264C}"/>
          </ac:spMkLst>
        </pc:spChg>
        <pc:spChg chg="add del mod ord">
          <ac:chgData name="Jobelle Zape" userId="970e8cdd-3cb8-4f3c-8e7d-4af8042cf6e4" providerId="ADAL" clId="{3AB56F68-52E4-4436-B55F-9CCE4ED35497}" dt="2023-07-17T00:58:01.667" v="1365" actId="478"/>
          <ac:spMkLst>
            <pc:docMk/>
            <pc:sldMk cId="3497466973" sldId="277"/>
            <ac:spMk id="15" creationId="{E36EB3A5-E8FB-48A5-BB59-1E449A9F73BB}"/>
          </ac:spMkLst>
        </pc:spChg>
        <pc:spChg chg="add del mod ord">
          <ac:chgData name="Jobelle Zape" userId="970e8cdd-3cb8-4f3c-8e7d-4af8042cf6e4" providerId="ADAL" clId="{3AB56F68-52E4-4436-B55F-9CCE4ED35497}" dt="2023-07-17T00:57:58.425" v="1363" actId="478"/>
          <ac:spMkLst>
            <pc:docMk/>
            <pc:sldMk cId="3497466973" sldId="277"/>
            <ac:spMk id="17" creationId="{4B21C378-352D-4BF8-BD65-16270960EBE4}"/>
          </ac:spMkLst>
        </pc:spChg>
        <pc:spChg chg="add del mod ord">
          <ac:chgData name="Jobelle Zape" userId="970e8cdd-3cb8-4f3c-8e7d-4af8042cf6e4" providerId="ADAL" clId="{3AB56F68-52E4-4436-B55F-9CCE4ED35497}" dt="2023-07-17T00:58:00.684" v="1364" actId="478"/>
          <ac:spMkLst>
            <pc:docMk/>
            <pc:sldMk cId="3497466973" sldId="277"/>
            <ac:spMk id="19" creationId="{28B954E5-2A8D-44FA-ABD2-4DE4CE1EE71F}"/>
          </ac:spMkLst>
        </pc:spChg>
        <pc:spChg chg="add del mod ord">
          <ac:chgData name="Jobelle Zape" userId="970e8cdd-3cb8-4f3c-8e7d-4af8042cf6e4" providerId="ADAL" clId="{3AB56F68-52E4-4436-B55F-9CCE4ED35497}" dt="2023-07-17T01:00:37.515" v="1393" actId="478"/>
          <ac:spMkLst>
            <pc:docMk/>
            <pc:sldMk cId="3497466973" sldId="277"/>
            <ac:spMk id="20" creationId="{DF9879FF-5206-1C9F-0EEA-6746D547CCD7}"/>
          </ac:spMkLst>
        </pc:spChg>
        <pc:spChg chg="add del mod">
          <ac:chgData name="Jobelle Zape" userId="970e8cdd-3cb8-4f3c-8e7d-4af8042cf6e4" providerId="ADAL" clId="{3AB56F68-52E4-4436-B55F-9CCE4ED35497}" dt="2023-07-17T00:59:05.330" v="1378" actId="26606"/>
          <ac:spMkLst>
            <pc:docMk/>
            <pc:sldMk cId="3497466973" sldId="277"/>
            <ac:spMk id="21" creationId="{A580AF8F-5F77-4E1B-B878-E4736CD49701}"/>
          </ac:spMkLst>
        </pc:spChg>
        <pc:spChg chg="add del mod">
          <ac:chgData name="Jobelle Zape" userId="970e8cdd-3cb8-4f3c-8e7d-4af8042cf6e4" providerId="ADAL" clId="{3AB56F68-52E4-4436-B55F-9CCE4ED35497}" dt="2023-07-17T01:01:25.164" v="1401" actId="478"/>
          <ac:spMkLst>
            <pc:docMk/>
            <pc:sldMk cId="3497466973" sldId="277"/>
            <ac:spMk id="22" creationId="{A580AF8F-5F77-4E1B-B878-E4736CD49701}"/>
          </ac:spMkLst>
        </pc:spChg>
        <pc:spChg chg="add del mod">
          <ac:chgData name="Jobelle Zape" userId="970e8cdd-3cb8-4f3c-8e7d-4af8042cf6e4" providerId="ADAL" clId="{3AB56F68-52E4-4436-B55F-9CCE4ED35497}" dt="2023-07-17T00:59:05.330" v="1378" actId="26606"/>
          <ac:spMkLst>
            <pc:docMk/>
            <pc:sldMk cId="3497466973" sldId="277"/>
            <ac:spMk id="23" creationId="{E36EB3A5-E8FB-48A5-BB59-1E449A9F73BB}"/>
          </ac:spMkLst>
        </pc:spChg>
        <pc:spChg chg="add del mod">
          <ac:chgData name="Jobelle Zape" userId="970e8cdd-3cb8-4f3c-8e7d-4af8042cf6e4" providerId="ADAL" clId="{3AB56F68-52E4-4436-B55F-9CCE4ED35497}" dt="2023-07-17T01:01:32.389" v="1405" actId="478"/>
          <ac:spMkLst>
            <pc:docMk/>
            <pc:sldMk cId="3497466973" sldId="277"/>
            <ac:spMk id="24" creationId="{E36EB3A5-E8FB-48A5-BB59-1E449A9F73BB}"/>
          </ac:spMkLst>
        </pc:spChg>
        <pc:spChg chg="add del mod">
          <ac:chgData name="Jobelle Zape" userId="970e8cdd-3cb8-4f3c-8e7d-4af8042cf6e4" providerId="ADAL" clId="{3AB56F68-52E4-4436-B55F-9CCE4ED35497}" dt="2023-07-17T00:59:05.330" v="1378" actId="26606"/>
          <ac:spMkLst>
            <pc:docMk/>
            <pc:sldMk cId="3497466973" sldId="277"/>
            <ac:spMk id="25" creationId="{4B21C378-352D-4BF8-BD65-16270960EBE4}"/>
          </ac:spMkLst>
        </pc:spChg>
        <pc:spChg chg="add del mod">
          <ac:chgData name="Jobelle Zape" userId="970e8cdd-3cb8-4f3c-8e7d-4af8042cf6e4" providerId="ADAL" clId="{3AB56F68-52E4-4436-B55F-9CCE4ED35497}" dt="2023-07-17T01:01:27.387" v="1402" actId="478"/>
          <ac:spMkLst>
            <pc:docMk/>
            <pc:sldMk cId="3497466973" sldId="277"/>
            <ac:spMk id="26" creationId="{4B21C378-352D-4BF8-BD65-16270960EBE4}"/>
          </ac:spMkLst>
        </pc:spChg>
        <pc:spChg chg="add del mod">
          <ac:chgData name="Jobelle Zape" userId="970e8cdd-3cb8-4f3c-8e7d-4af8042cf6e4" providerId="ADAL" clId="{3AB56F68-52E4-4436-B55F-9CCE4ED35497}" dt="2023-07-17T00:59:05.330" v="1378" actId="26606"/>
          <ac:spMkLst>
            <pc:docMk/>
            <pc:sldMk cId="3497466973" sldId="277"/>
            <ac:spMk id="27" creationId="{28B954E5-2A8D-44FA-ABD2-4DE4CE1EE71F}"/>
          </ac:spMkLst>
        </pc:spChg>
        <pc:spChg chg="add del mod">
          <ac:chgData name="Jobelle Zape" userId="970e8cdd-3cb8-4f3c-8e7d-4af8042cf6e4" providerId="ADAL" clId="{3AB56F68-52E4-4436-B55F-9CCE4ED35497}" dt="2023-07-17T01:01:29.848" v="1404" actId="478"/>
          <ac:spMkLst>
            <pc:docMk/>
            <pc:sldMk cId="3497466973" sldId="277"/>
            <ac:spMk id="29" creationId="{28B954E5-2A8D-44FA-ABD2-4DE4CE1EE71F}"/>
          </ac:spMkLst>
        </pc:spChg>
        <pc:spChg chg="add del mod">
          <ac:chgData name="Jobelle Zape" userId="970e8cdd-3cb8-4f3c-8e7d-4af8042cf6e4" providerId="ADAL" clId="{3AB56F68-52E4-4436-B55F-9CCE4ED35497}" dt="2023-07-17T01:01:22.406" v="1400" actId="478"/>
          <ac:spMkLst>
            <pc:docMk/>
            <pc:sldMk cId="3497466973" sldId="277"/>
            <ac:spMk id="30" creationId="{9113830F-7072-7AB2-B35F-C76DEE54D1CD}"/>
          </ac:spMkLst>
        </pc:spChg>
        <pc:spChg chg="add mod">
          <ac:chgData name="Jobelle Zape" userId="970e8cdd-3cb8-4f3c-8e7d-4af8042cf6e4" providerId="ADAL" clId="{3AB56F68-52E4-4436-B55F-9CCE4ED35497}" dt="2023-07-17T01:02:11.964" v="1433" actId="2711"/>
          <ac:spMkLst>
            <pc:docMk/>
            <pc:sldMk cId="3497466973" sldId="277"/>
            <ac:spMk id="31" creationId="{807EB1BC-872E-6336-83BA-55C294157A5B}"/>
          </ac:spMkLst>
        </pc:spChg>
        <pc:picChg chg="add del mod">
          <ac:chgData name="Jobelle Zape" userId="970e8cdd-3cb8-4f3c-8e7d-4af8042cf6e4" providerId="ADAL" clId="{3AB56F68-52E4-4436-B55F-9CCE4ED35497}" dt="2023-07-17T00:52:46.770" v="1280" actId="478"/>
          <ac:picMkLst>
            <pc:docMk/>
            <pc:sldMk cId="3497466973" sldId="277"/>
            <ac:picMk id="6" creationId="{2160F0D3-3B4B-1814-C1BC-F14FF3A97227}"/>
          </ac:picMkLst>
        </pc:picChg>
        <pc:picChg chg="add del mod ord">
          <ac:chgData name="Jobelle Zape" userId="970e8cdd-3cb8-4f3c-8e7d-4af8042cf6e4" providerId="ADAL" clId="{3AB56F68-52E4-4436-B55F-9CCE4ED35497}" dt="2023-07-17T00:58:28.483" v="1371" actId="478"/>
          <ac:picMkLst>
            <pc:docMk/>
            <pc:sldMk cId="3497466973" sldId="277"/>
            <ac:picMk id="12" creationId="{3B61CCA8-CC80-53F2-BD7B-076D2B6A44B9}"/>
          </ac:picMkLst>
        </pc:picChg>
        <pc:picChg chg="add del mod ord modCrop">
          <ac:chgData name="Jobelle Zape" userId="970e8cdd-3cb8-4f3c-8e7d-4af8042cf6e4" providerId="ADAL" clId="{3AB56F68-52E4-4436-B55F-9CCE4ED35497}" dt="2023-07-17T00:59:48.620" v="1386" actId="478"/>
          <ac:picMkLst>
            <pc:docMk/>
            <pc:sldMk cId="3497466973" sldId="277"/>
            <ac:picMk id="16" creationId="{CB944DD2-595A-E951-DC25-C50183F168F0}"/>
          </ac:picMkLst>
        </pc:picChg>
        <pc:picChg chg="add del mod ord modCrop">
          <ac:chgData name="Jobelle Zape" userId="970e8cdd-3cb8-4f3c-8e7d-4af8042cf6e4" providerId="ADAL" clId="{3AB56F68-52E4-4436-B55F-9CCE4ED35497}" dt="2023-07-17T01:01:19.124" v="1399" actId="478"/>
          <ac:picMkLst>
            <pc:docMk/>
            <pc:sldMk cId="3497466973" sldId="277"/>
            <ac:picMk id="18" creationId="{0DA69A2E-BFDB-282B-7544-1B43A823CB00}"/>
          </ac:picMkLst>
        </pc:picChg>
      </pc:sldChg>
      <pc:sldChg chg="delSp add del mod modTransition modShow">
        <pc:chgData name="Jobelle Zape" userId="970e8cdd-3cb8-4f3c-8e7d-4af8042cf6e4" providerId="ADAL" clId="{3AB56F68-52E4-4436-B55F-9CCE4ED35497}" dt="2023-07-20T00:26:02.518" v="1902" actId="47"/>
        <pc:sldMkLst>
          <pc:docMk/>
          <pc:sldMk cId="4026012560" sldId="278"/>
        </pc:sldMkLst>
        <pc:spChg chg="del">
          <ac:chgData name="Jobelle Zape" userId="970e8cdd-3cb8-4f3c-8e7d-4af8042cf6e4" providerId="ADAL" clId="{3AB56F68-52E4-4436-B55F-9CCE4ED35497}" dt="2023-07-17T02:36:18.822" v="1526" actId="478"/>
          <ac:spMkLst>
            <pc:docMk/>
            <pc:sldMk cId="4026012560" sldId="278"/>
            <ac:spMk id="17" creationId="{F4113F58-51FB-FE0F-4B80-051628F96B20}"/>
          </ac:spMkLst>
        </pc:spChg>
        <pc:spChg chg="del">
          <ac:chgData name="Jobelle Zape" userId="970e8cdd-3cb8-4f3c-8e7d-4af8042cf6e4" providerId="ADAL" clId="{3AB56F68-52E4-4436-B55F-9CCE4ED35497}" dt="2023-07-17T02:35:51.427" v="1523" actId="478"/>
          <ac:spMkLst>
            <pc:docMk/>
            <pc:sldMk cId="4026012560" sldId="278"/>
            <ac:spMk id="19" creationId="{623D41E2-967D-D04D-9D3E-9AB6C2D2E732}"/>
          </ac:spMkLst>
        </pc:spChg>
        <pc:spChg chg="del">
          <ac:chgData name="Jobelle Zape" userId="970e8cdd-3cb8-4f3c-8e7d-4af8042cf6e4" providerId="ADAL" clId="{3AB56F68-52E4-4436-B55F-9CCE4ED35497}" dt="2023-07-17T02:36:15.667" v="1525" actId="478"/>
          <ac:spMkLst>
            <pc:docMk/>
            <pc:sldMk cId="4026012560" sldId="278"/>
            <ac:spMk id="20" creationId="{283CA3A4-57EF-D199-F1D3-D8B2BA7F8059}"/>
          </ac:spMkLst>
        </pc:spChg>
        <pc:spChg chg="del">
          <ac:chgData name="Jobelle Zape" userId="970e8cdd-3cb8-4f3c-8e7d-4af8042cf6e4" providerId="ADAL" clId="{3AB56F68-52E4-4436-B55F-9CCE4ED35497}" dt="2023-07-17T02:35:53.364" v="1524" actId="478"/>
          <ac:spMkLst>
            <pc:docMk/>
            <pc:sldMk cId="4026012560" sldId="278"/>
            <ac:spMk id="22" creationId="{CB63F1FE-FD4C-2554-F53A-8D98F278AC29}"/>
          </ac:spMkLst>
        </pc:spChg>
      </pc:sldChg>
      <pc:sldChg chg="delSp modSp add del mod modTransition modShow">
        <pc:chgData name="Jobelle Zape" userId="970e8cdd-3cb8-4f3c-8e7d-4af8042cf6e4" providerId="ADAL" clId="{3AB56F68-52E4-4436-B55F-9CCE4ED35497}" dt="2023-07-20T00:26:02.518" v="1902" actId="47"/>
        <pc:sldMkLst>
          <pc:docMk/>
          <pc:sldMk cId="903558812" sldId="279"/>
        </pc:sldMkLst>
        <pc:spChg chg="del">
          <ac:chgData name="Jobelle Zape" userId="970e8cdd-3cb8-4f3c-8e7d-4af8042cf6e4" providerId="ADAL" clId="{3AB56F68-52E4-4436-B55F-9CCE4ED35497}" dt="2023-07-17T02:36:23.255" v="1527" actId="478"/>
          <ac:spMkLst>
            <pc:docMk/>
            <pc:sldMk cId="903558812" sldId="279"/>
            <ac:spMk id="17" creationId="{F4113F58-51FB-FE0F-4B80-051628F96B20}"/>
          </ac:spMkLst>
        </pc:spChg>
        <pc:spChg chg="del">
          <ac:chgData name="Jobelle Zape" userId="970e8cdd-3cb8-4f3c-8e7d-4af8042cf6e4" providerId="ADAL" clId="{3AB56F68-52E4-4436-B55F-9CCE4ED35497}" dt="2023-07-17T02:36:31.669" v="1532" actId="478"/>
          <ac:spMkLst>
            <pc:docMk/>
            <pc:sldMk cId="903558812" sldId="279"/>
            <ac:spMk id="18" creationId="{DD1A68B4-6470-F9BC-C1F6-4AEE8B8C405E}"/>
          </ac:spMkLst>
        </pc:spChg>
        <pc:spChg chg="del mod">
          <ac:chgData name="Jobelle Zape" userId="970e8cdd-3cb8-4f3c-8e7d-4af8042cf6e4" providerId="ADAL" clId="{3AB56F68-52E4-4436-B55F-9CCE4ED35497}" dt="2023-07-17T02:36:27.608" v="1530" actId="478"/>
          <ac:spMkLst>
            <pc:docMk/>
            <pc:sldMk cId="903558812" sldId="279"/>
            <ac:spMk id="20" creationId="{283CA3A4-57EF-D199-F1D3-D8B2BA7F8059}"/>
          </ac:spMkLst>
        </pc:spChg>
        <pc:spChg chg="del">
          <ac:chgData name="Jobelle Zape" userId="970e8cdd-3cb8-4f3c-8e7d-4af8042cf6e4" providerId="ADAL" clId="{3AB56F68-52E4-4436-B55F-9CCE4ED35497}" dt="2023-07-17T02:36:30.117" v="1531" actId="478"/>
          <ac:spMkLst>
            <pc:docMk/>
            <pc:sldMk cId="903558812" sldId="279"/>
            <ac:spMk id="21" creationId="{76DC3E43-0F46-B19D-FFB8-F999DB45EF58}"/>
          </ac:spMkLst>
        </pc:spChg>
      </pc:sldChg>
      <pc:sldChg chg="addSp delSp modSp add mod modTransition modAnim modNotesTx">
        <pc:chgData name="Jobelle Zape" userId="970e8cdd-3cb8-4f3c-8e7d-4af8042cf6e4" providerId="ADAL" clId="{3AB56F68-52E4-4436-B55F-9CCE4ED35497}" dt="2023-07-24T01:03:44.194" v="4680" actId="1076"/>
        <pc:sldMkLst>
          <pc:docMk/>
          <pc:sldMk cId="3227640287" sldId="280"/>
        </pc:sldMkLst>
        <pc:spChg chg="mod">
          <ac:chgData name="Jobelle Zape" userId="970e8cdd-3cb8-4f3c-8e7d-4af8042cf6e4" providerId="ADAL" clId="{3AB56F68-52E4-4436-B55F-9CCE4ED35497}" dt="2023-07-24T01:03:44.194" v="4680" actId="1076"/>
          <ac:spMkLst>
            <pc:docMk/>
            <pc:sldMk cId="3227640287" sldId="280"/>
            <ac:spMk id="9" creationId="{F41D6935-872D-A3B8-1585-40F7CE08483F}"/>
          </ac:spMkLst>
        </pc:spChg>
        <pc:spChg chg="add mod">
          <ac:chgData name="Jobelle Zape" userId="970e8cdd-3cb8-4f3c-8e7d-4af8042cf6e4" providerId="ADAL" clId="{3AB56F68-52E4-4436-B55F-9CCE4ED35497}" dt="2023-07-24T01:03:37.584" v="4679"/>
          <ac:spMkLst>
            <pc:docMk/>
            <pc:sldMk cId="3227640287" sldId="280"/>
            <ac:spMk id="11" creationId="{1804BD0F-F13E-F09A-5177-D0C2BD15E67F}"/>
          </ac:spMkLst>
        </pc:spChg>
        <pc:spChg chg="del mod">
          <ac:chgData name="Jobelle Zape" userId="970e8cdd-3cb8-4f3c-8e7d-4af8042cf6e4" providerId="ADAL" clId="{3AB56F68-52E4-4436-B55F-9CCE4ED35497}" dt="2023-07-24T00:23:58.536" v="4655" actId="478"/>
          <ac:spMkLst>
            <pc:docMk/>
            <pc:sldMk cId="3227640287" sldId="280"/>
            <ac:spMk id="11" creationId="{FF620545-AF3E-1C80-8BDA-9F03C5F7FA49}"/>
          </ac:spMkLst>
        </pc:spChg>
        <pc:spChg chg="add del mod">
          <ac:chgData name="Jobelle Zape" userId="970e8cdd-3cb8-4f3c-8e7d-4af8042cf6e4" providerId="ADAL" clId="{3AB56F68-52E4-4436-B55F-9CCE4ED35497}" dt="2023-07-24T00:24:46.112" v="4670" actId="478"/>
          <ac:spMkLst>
            <pc:docMk/>
            <pc:sldMk cId="3227640287" sldId="280"/>
            <ac:spMk id="12" creationId="{EF52B4A4-1ACC-06BE-63F4-DFA7F62ED5B8}"/>
          </ac:spMkLst>
        </pc:spChg>
        <pc:spChg chg="mod topLvl">
          <ac:chgData name="Jobelle Zape" userId="970e8cdd-3cb8-4f3c-8e7d-4af8042cf6e4" providerId="ADAL" clId="{3AB56F68-52E4-4436-B55F-9CCE4ED35497}" dt="2023-07-24T00:24:40.898" v="4666" actId="14100"/>
          <ac:spMkLst>
            <pc:docMk/>
            <pc:sldMk cId="3227640287" sldId="280"/>
            <ac:spMk id="15" creationId="{66ACEADA-AA7F-382C-AEF5-2C81239FF7AB}"/>
          </ac:spMkLst>
        </pc:spChg>
        <pc:spChg chg="mod topLvl">
          <ac:chgData name="Jobelle Zape" userId="970e8cdd-3cb8-4f3c-8e7d-4af8042cf6e4" providerId="ADAL" clId="{3AB56F68-52E4-4436-B55F-9CCE4ED35497}" dt="2023-07-17T02:56:25.381" v="1864" actId="164"/>
          <ac:spMkLst>
            <pc:docMk/>
            <pc:sldMk cId="3227640287" sldId="280"/>
            <ac:spMk id="17" creationId="{F4113F58-51FB-FE0F-4B80-051628F96B20}"/>
          </ac:spMkLst>
        </pc:spChg>
        <pc:spChg chg="mod topLvl">
          <ac:chgData name="Jobelle Zape" userId="970e8cdd-3cb8-4f3c-8e7d-4af8042cf6e4" providerId="ADAL" clId="{3AB56F68-52E4-4436-B55F-9CCE4ED35497}" dt="2023-07-17T02:56:28.307" v="1865" actId="164"/>
          <ac:spMkLst>
            <pc:docMk/>
            <pc:sldMk cId="3227640287" sldId="280"/>
            <ac:spMk id="18" creationId="{DD1A68B4-6470-F9BC-C1F6-4AEE8B8C405E}"/>
          </ac:spMkLst>
        </pc:spChg>
        <pc:spChg chg="mod topLvl">
          <ac:chgData name="Jobelle Zape" userId="970e8cdd-3cb8-4f3c-8e7d-4af8042cf6e4" providerId="ADAL" clId="{3AB56F68-52E4-4436-B55F-9CCE4ED35497}" dt="2023-07-17T02:56:31.616" v="1866" actId="164"/>
          <ac:spMkLst>
            <pc:docMk/>
            <pc:sldMk cId="3227640287" sldId="280"/>
            <ac:spMk id="19" creationId="{623D41E2-967D-D04D-9D3E-9AB6C2D2E732}"/>
          </ac:spMkLst>
        </pc:spChg>
        <pc:spChg chg="mod topLvl">
          <ac:chgData name="Jobelle Zape" userId="970e8cdd-3cb8-4f3c-8e7d-4af8042cf6e4" providerId="ADAL" clId="{3AB56F68-52E4-4436-B55F-9CCE4ED35497}" dt="2023-07-17T02:56:25.381" v="1864" actId="164"/>
          <ac:spMkLst>
            <pc:docMk/>
            <pc:sldMk cId="3227640287" sldId="280"/>
            <ac:spMk id="20" creationId="{283CA3A4-57EF-D199-F1D3-D8B2BA7F8059}"/>
          </ac:spMkLst>
        </pc:spChg>
        <pc:spChg chg="mod topLvl">
          <ac:chgData name="Jobelle Zape" userId="970e8cdd-3cb8-4f3c-8e7d-4af8042cf6e4" providerId="ADAL" clId="{3AB56F68-52E4-4436-B55F-9CCE4ED35497}" dt="2023-07-17T02:56:28.307" v="1865" actId="164"/>
          <ac:spMkLst>
            <pc:docMk/>
            <pc:sldMk cId="3227640287" sldId="280"/>
            <ac:spMk id="21" creationId="{76DC3E43-0F46-B19D-FFB8-F999DB45EF58}"/>
          </ac:spMkLst>
        </pc:spChg>
        <pc:spChg chg="mod topLvl">
          <ac:chgData name="Jobelle Zape" userId="970e8cdd-3cb8-4f3c-8e7d-4af8042cf6e4" providerId="ADAL" clId="{3AB56F68-52E4-4436-B55F-9CCE4ED35497}" dt="2023-07-17T02:56:31.616" v="1866" actId="164"/>
          <ac:spMkLst>
            <pc:docMk/>
            <pc:sldMk cId="3227640287" sldId="280"/>
            <ac:spMk id="22" creationId="{CB63F1FE-FD4C-2554-F53A-8D98F278AC29}"/>
          </ac:spMkLst>
        </pc:spChg>
        <pc:grpChg chg="add mod">
          <ac:chgData name="Jobelle Zape" userId="970e8cdd-3cb8-4f3c-8e7d-4af8042cf6e4" providerId="ADAL" clId="{3AB56F68-52E4-4436-B55F-9CCE4ED35497}" dt="2023-07-17T02:56:25.381" v="1864" actId="164"/>
          <ac:grpSpMkLst>
            <pc:docMk/>
            <pc:sldMk cId="3227640287" sldId="280"/>
            <ac:grpSpMk id="2" creationId="{28D1759B-87E6-2470-4486-298E7B8E16EA}"/>
          </ac:grpSpMkLst>
        </pc:grpChg>
        <pc:grpChg chg="add mod">
          <ac:chgData name="Jobelle Zape" userId="970e8cdd-3cb8-4f3c-8e7d-4af8042cf6e4" providerId="ADAL" clId="{3AB56F68-52E4-4436-B55F-9CCE4ED35497}" dt="2023-07-17T02:56:28.307" v="1865" actId="164"/>
          <ac:grpSpMkLst>
            <pc:docMk/>
            <pc:sldMk cId="3227640287" sldId="280"/>
            <ac:grpSpMk id="3" creationId="{ED281F57-A003-3986-6966-523D48B65E69}"/>
          </ac:grpSpMkLst>
        </pc:grpChg>
        <pc:grpChg chg="add mod">
          <ac:chgData name="Jobelle Zape" userId="970e8cdd-3cb8-4f3c-8e7d-4af8042cf6e4" providerId="ADAL" clId="{3AB56F68-52E4-4436-B55F-9CCE4ED35497}" dt="2023-07-17T02:56:31.616" v="1866" actId="164"/>
          <ac:grpSpMkLst>
            <pc:docMk/>
            <pc:sldMk cId="3227640287" sldId="280"/>
            <ac:grpSpMk id="4" creationId="{D78AEE3C-7E33-495D-BA1C-454CFC1E6C77}"/>
          </ac:grpSpMkLst>
        </pc:grpChg>
        <pc:grpChg chg="del">
          <ac:chgData name="Jobelle Zape" userId="970e8cdd-3cb8-4f3c-8e7d-4af8042cf6e4" providerId="ADAL" clId="{3AB56F68-52E4-4436-B55F-9CCE4ED35497}" dt="2023-07-17T02:56:16.994" v="1863" actId="165"/>
          <ac:grpSpMkLst>
            <pc:docMk/>
            <pc:sldMk cId="3227640287" sldId="280"/>
            <ac:grpSpMk id="14" creationId="{85C13FC6-F208-45DD-7893-A627C3DD3462}"/>
          </ac:grpSpMkLst>
        </pc:grpChg>
        <pc:picChg chg="mod topLvl">
          <ac:chgData name="Jobelle Zape" userId="970e8cdd-3cb8-4f3c-8e7d-4af8042cf6e4" providerId="ADAL" clId="{3AB56F68-52E4-4436-B55F-9CCE4ED35497}" dt="2023-07-24T00:24:31.423" v="4665" actId="1076"/>
          <ac:picMkLst>
            <pc:docMk/>
            <pc:sldMk cId="3227640287" sldId="280"/>
            <ac:picMk id="16" creationId="{DB8BB8A1-8852-C5A8-72F1-A23FAC24B56D}"/>
          </ac:picMkLst>
        </pc:picChg>
      </pc:sldChg>
      <pc:sldChg chg="addSp delSp modSp add del mod modTransition modAnim modShow">
        <pc:chgData name="Jobelle Zape" userId="970e8cdd-3cb8-4f3c-8e7d-4af8042cf6e4" providerId="ADAL" clId="{3AB56F68-52E4-4436-B55F-9CCE4ED35497}" dt="2023-07-20T00:26:02.518" v="1902" actId="47"/>
        <pc:sldMkLst>
          <pc:docMk/>
          <pc:sldMk cId="781180347" sldId="281"/>
        </pc:sldMkLst>
        <pc:spChg chg="mod topLvl">
          <ac:chgData name="Jobelle Zape" userId="970e8cdd-3cb8-4f3c-8e7d-4af8042cf6e4" providerId="ADAL" clId="{3AB56F68-52E4-4436-B55F-9CCE4ED35497}" dt="2023-07-17T02:55:25.557" v="1860" actId="165"/>
          <ac:spMkLst>
            <pc:docMk/>
            <pc:sldMk cId="781180347" sldId="281"/>
            <ac:spMk id="15" creationId="{66ACEADA-AA7F-382C-AEF5-2C81239FF7AB}"/>
          </ac:spMkLst>
        </pc:spChg>
        <pc:spChg chg="mod topLvl">
          <ac:chgData name="Jobelle Zape" userId="970e8cdd-3cb8-4f3c-8e7d-4af8042cf6e4" providerId="ADAL" clId="{3AB56F68-52E4-4436-B55F-9CCE4ED35497}" dt="2023-07-17T02:55:31.062" v="1861" actId="164"/>
          <ac:spMkLst>
            <pc:docMk/>
            <pc:sldMk cId="781180347" sldId="281"/>
            <ac:spMk id="17" creationId="{F4113F58-51FB-FE0F-4B80-051628F96B20}"/>
          </ac:spMkLst>
        </pc:spChg>
        <pc:spChg chg="mod topLvl">
          <ac:chgData name="Jobelle Zape" userId="970e8cdd-3cb8-4f3c-8e7d-4af8042cf6e4" providerId="ADAL" clId="{3AB56F68-52E4-4436-B55F-9CCE4ED35497}" dt="2023-07-17T02:55:31.062" v="1861" actId="164"/>
          <ac:spMkLst>
            <pc:docMk/>
            <pc:sldMk cId="781180347" sldId="281"/>
            <ac:spMk id="20" creationId="{283CA3A4-57EF-D199-F1D3-D8B2BA7F8059}"/>
          </ac:spMkLst>
        </pc:spChg>
        <pc:grpChg chg="add mod">
          <ac:chgData name="Jobelle Zape" userId="970e8cdd-3cb8-4f3c-8e7d-4af8042cf6e4" providerId="ADAL" clId="{3AB56F68-52E4-4436-B55F-9CCE4ED35497}" dt="2023-07-17T02:55:31.062" v="1861" actId="164"/>
          <ac:grpSpMkLst>
            <pc:docMk/>
            <pc:sldMk cId="781180347" sldId="281"/>
            <ac:grpSpMk id="2" creationId="{6C81FC97-ABC2-F062-C6F0-E631FBFDA78D}"/>
          </ac:grpSpMkLst>
        </pc:grpChg>
        <pc:grpChg chg="del">
          <ac:chgData name="Jobelle Zape" userId="970e8cdd-3cb8-4f3c-8e7d-4af8042cf6e4" providerId="ADAL" clId="{3AB56F68-52E4-4436-B55F-9CCE4ED35497}" dt="2023-07-17T02:55:25.557" v="1860" actId="165"/>
          <ac:grpSpMkLst>
            <pc:docMk/>
            <pc:sldMk cId="781180347" sldId="281"/>
            <ac:grpSpMk id="14" creationId="{85C13FC6-F208-45DD-7893-A627C3DD3462}"/>
          </ac:grpSpMkLst>
        </pc:grpChg>
        <pc:picChg chg="mod topLvl">
          <ac:chgData name="Jobelle Zape" userId="970e8cdd-3cb8-4f3c-8e7d-4af8042cf6e4" providerId="ADAL" clId="{3AB56F68-52E4-4436-B55F-9CCE4ED35497}" dt="2023-07-17T02:55:25.557" v="1860" actId="165"/>
          <ac:picMkLst>
            <pc:docMk/>
            <pc:sldMk cId="781180347" sldId="281"/>
            <ac:picMk id="16" creationId="{DB8BB8A1-8852-C5A8-72F1-A23FAC24B56D}"/>
          </ac:picMkLst>
        </pc:picChg>
      </pc:sldChg>
      <pc:sldChg chg="delSp modSp add mod modTransition">
        <pc:chgData name="Jobelle Zape" userId="970e8cdd-3cb8-4f3c-8e7d-4af8042cf6e4" providerId="ADAL" clId="{3AB56F68-52E4-4436-B55F-9CCE4ED35497}" dt="2023-07-20T00:33:22.430" v="2248" actId="20577"/>
        <pc:sldMkLst>
          <pc:docMk/>
          <pc:sldMk cId="2133070978" sldId="282"/>
        </pc:sldMkLst>
        <pc:spChg chg="del">
          <ac:chgData name="Jobelle Zape" userId="970e8cdd-3cb8-4f3c-8e7d-4af8042cf6e4" providerId="ADAL" clId="{3AB56F68-52E4-4436-B55F-9CCE4ED35497}" dt="2023-07-17T02:37:39.427" v="1537" actId="478"/>
          <ac:spMkLst>
            <pc:docMk/>
            <pc:sldMk cId="2133070978" sldId="282"/>
            <ac:spMk id="4" creationId="{776DCF2B-5B09-97B4-AFBD-E805CD1F6DAF}"/>
          </ac:spMkLst>
        </pc:spChg>
        <pc:spChg chg="del">
          <ac:chgData name="Jobelle Zape" userId="970e8cdd-3cb8-4f3c-8e7d-4af8042cf6e4" providerId="ADAL" clId="{3AB56F68-52E4-4436-B55F-9CCE4ED35497}" dt="2023-07-17T02:37:40.762" v="1538" actId="478"/>
          <ac:spMkLst>
            <pc:docMk/>
            <pc:sldMk cId="2133070978" sldId="282"/>
            <ac:spMk id="9" creationId="{77CB0D35-B602-940F-6493-588DCDA77C0D}"/>
          </ac:spMkLst>
        </pc:spChg>
        <pc:spChg chg="mod">
          <ac:chgData name="Jobelle Zape" userId="970e8cdd-3cb8-4f3c-8e7d-4af8042cf6e4" providerId="ADAL" clId="{3AB56F68-52E4-4436-B55F-9CCE4ED35497}" dt="2023-07-20T00:33:22.430" v="2248" actId="20577"/>
          <ac:spMkLst>
            <pc:docMk/>
            <pc:sldMk cId="2133070978" sldId="282"/>
            <ac:spMk id="11" creationId="{B33BFEDE-5BEA-C08F-1931-B969B9D85B63}"/>
          </ac:spMkLst>
        </pc:spChg>
        <pc:picChg chg="del">
          <ac:chgData name="Jobelle Zape" userId="970e8cdd-3cb8-4f3c-8e7d-4af8042cf6e4" providerId="ADAL" clId="{3AB56F68-52E4-4436-B55F-9CCE4ED35497}" dt="2023-07-17T02:37:42.140" v="1539" actId="478"/>
          <ac:picMkLst>
            <pc:docMk/>
            <pc:sldMk cId="2133070978" sldId="282"/>
            <ac:picMk id="10" creationId="{388821D3-CA8F-049A-3FA2-6DB2C8C5876E}"/>
          </ac:picMkLst>
        </pc:picChg>
        <pc:picChg chg="mod">
          <ac:chgData name="Jobelle Zape" userId="970e8cdd-3cb8-4f3c-8e7d-4af8042cf6e4" providerId="ADAL" clId="{3AB56F68-52E4-4436-B55F-9CCE4ED35497}" dt="2023-07-20T00:33:01.515" v="2242" actId="1035"/>
          <ac:picMkLst>
            <pc:docMk/>
            <pc:sldMk cId="2133070978" sldId="282"/>
            <ac:picMk id="12" creationId="{08A7FAD4-310A-4863-3B5F-2E8F70259D30}"/>
          </ac:picMkLst>
        </pc:picChg>
      </pc:sldChg>
      <pc:sldChg chg="addSp delSp modSp add mod modTransition">
        <pc:chgData name="Jobelle Zape" userId="970e8cdd-3cb8-4f3c-8e7d-4af8042cf6e4" providerId="ADAL" clId="{3AB56F68-52E4-4436-B55F-9CCE4ED35497}" dt="2023-07-20T03:31:20.774" v="3015" actId="1036"/>
        <pc:sldMkLst>
          <pc:docMk/>
          <pc:sldMk cId="1725272900" sldId="283"/>
        </pc:sldMkLst>
        <pc:spChg chg="del">
          <ac:chgData name="Jobelle Zape" userId="970e8cdd-3cb8-4f3c-8e7d-4af8042cf6e4" providerId="ADAL" clId="{3AB56F68-52E4-4436-B55F-9CCE4ED35497}" dt="2023-07-17T02:38:26.033" v="1547" actId="478"/>
          <ac:spMkLst>
            <pc:docMk/>
            <pc:sldMk cId="1725272900" sldId="283"/>
            <ac:spMk id="4" creationId="{BEA63E0F-9938-0F1D-481B-2D4B831E5C33}"/>
          </ac:spMkLst>
        </pc:spChg>
        <pc:spChg chg="add del">
          <ac:chgData name="Jobelle Zape" userId="970e8cdd-3cb8-4f3c-8e7d-4af8042cf6e4" providerId="ADAL" clId="{3AB56F68-52E4-4436-B55F-9CCE4ED35497}" dt="2023-07-17T02:38:52.847" v="1559" actId="478"/>
          <ac:spMkLst>
            <pc:docMk/>
            <pc:sldMk cId="1725272900" sldId="283"/>
            <ac:spMk id="10" creationId="{4873E551-CDF7-A8D4-0FC2-B8D2C3E7BA6B}"/>
          </ac:spMkLst>
        </pc:spChg>
        <pc:spChg chg="del">
          <ac:chgData name="Jobelle Zape" userId="970e8cdd-3cb8-4f3c-8e7d-4af8042cf6e4" providerId="ADAL" clId="{3AB56F68-52E4-4436-B55F-9CCE4ED35497}" dt="2023-07-17T02:38:27.406" v="1548" actId="478"/>
          <ac:spMkLst>
            <pc:docMk/>
            <pc:sldMk cId="1725272900" sldId="283"/>
            <ac:spMk id="11" creationId="{AC91DE1F-0282-6768-041E-85B46C632E34}"/>
          </ac:spMkLst>
        </pc:spChg>
        <pc:spChg chg="mod">
          <ac:chgData name="Jobelle Zape" userId="970e8cdd-3cb8-4f3c-8e7d-4af8042cf6e4" providerId="ADAL" clId="{3AB56F68-52E4-4436-B55F-9CCE4ED35497}" dt="2023-07-20T03:31:14.077" v="2992" actId="14100"/>
          <ac:spMkLst>
            <pc:docMk/>
            <pc:sldMk cId="1725272900" sldId="283"/>
            <ac:spMk id="13" creationId="{9D1C499A-DE2B-9BBD-A5D3-418026AF20E4}"/>
          </ac:spMkLst>
        </pc:spChg>
        <pc:spChg chg="add del">
          <ac:chgData name="Jobelle Zape" userId="970e8cdd-3cb8-4f3c-8e7d-4af8042cf6e4" providerId="ADAL" clId="{3AB56F68-52E4-4436-B55F-9CCE4ED35497}" dt="2023-07-17T02:38:55.023" v="1561" actId="478"/>
          <ac:spMkLst>
            <pc:docMk/>
            <pc:sldMk cId="1725272900" sldId="283"/>
            <ac:spMk id="16" creationId="{455C82F4-B7DD-1447-118E-233767976A17}"/>
          </ac:spMkLst>
        </pc:spChg>
        <pc:picChg chg="del">
          <ac:chgData name="Jobelle Zape" userId="970e8cdd-3cb8-4f3c-8e7d-4af8042cf6e4" providerId="ADAL" clId="{3AB56F68-52E4-4436-B55F-9CCE4ED35497}" dt="2023-07-17T02:38:28.541" v="1549" actId="478"/>
          <ac:picMkLst>
            <pc:docMk/>
            <pc:sldMk cId="1725272900" sldId="283"/>
            <ac:picMk id="12" creationId="{83D90DBC-25B7-9C47-6F3B-7F47FA3087DD}"/>
          </ac:picMkLst>
        </pc:picChg>
        <pc:picChg chg="mod">
          <ac:chgData name="Jobelle Zape" userId="970e8cdd-3cb8-4f3c-8e7d-4af8042cf6e4" providerId="ADAL" clId="{3AB56F68-52E4-4436-B55F-9CCE4ED35497}" dt="2023-07-20T03:31:20.774" v="3015" actId="1036"/>
          <ac:picMkLst>
            <pc:docMk/>
            <pc:sldMk cId="1725272900" sldId="283"/>
            <ac:picMk id="14" creationId="{962528DD-EBED-C8EA-3D10-908D1B8C4AE3}"/>
          </ac:picMkLst>
        </pc:picChg>
        <pc:picChg chg="add del">
          <ac:chgData name="Jobelle Zape" userId="970e8cdd-3cb8-4f3c-8e7d-4af8042cf6e4" providerId="ADAL" clId="{3AB56F68-52E4-4436-B55F-9CCE4ED35497}" dt="2023-07-17T02:38:54.104" v="1560" actId="478"/>
          <ac:picMkLst>
            <pc:docMk/>
            <pc:sldMk cId="1725272900" sldId="283"/>
            <ac:picMk id="17" creationId="{AA8F90C2-5414-8C1E-5E15-C6B454D807E2}"/>
          </ac:picMkLst>
        </pc:picChg>
      </pc:sldChg>
      <pc:sldChg chg="delSp modSp add mod modTransition">
        <pc:chgData name="Jobelle Zape" userId="970e8cdd-3cb8-4f3c-8e7d-4af8042cf6e4" providerId="ADAL" clId="{3AB56F68-52E4-4436-B55F-9CCE4ED35497}" dt="2023-07-20T03:32:03.749" v="3022" actId="14100"/>
        <pc:sldMkLst>
          <pc:docMk/>
          <pc:sldMk cId="519829032" sldId="284"/>
        </pc:sldMkLst>
        <pc:spChg chg="del">
          <ac:chgData name="Jobelle Zape" userId="970e8cdd-3cb8-4f3c-8e7d-4af8042cf6e4" providerId="ADAL" clId="{3AB56F68-52E4-4436-B55F-9CCE4ED35497}" dt="2023-07-17T02:38:58.792" v="1562" actId="478"/>
          <ac:spMkLst>
            <pc:docMk/>
            <pc:sldMk cId="519829032" sldId="284"/>
            <ac:spMk id="7" creationId="{29A05E61-E9C5-8970-C18D-A0E42698EDA4}"/>
          </ac:spMkLst>
        </pc:spChg>
        <pc:spChg chg="del">
          <ac:chgData name="Jobelle Zape" userId="970e8cdd-3cb8-4f3c-8e7d-4af8042cf6e4" providerId="ADAL" clId="{3AB56F68-52E4-4436-B55F-9CCE4ED35497}" dt="2023-07-17T02:38:59.842" v="1563" actId="478"/>
          <ac:spMkLst>
            <pc:docMk/>
            <pc:sldMk cId="519829032" sldId="284"/>
            <ac:spMk id="13" creationId="{9D1C499A-DE2B-9BBD-A5D3-418026AF20E4}"/>
          </ac:spMkLst>
        </pc:spChg>
        <pc:spChg chg="mod">
          <ac:chgData name="Jobelle Zape" userId="970e8cdd-3cb8-4f3c-8e7d-4af8042cf6e4" providerId="ADAL" clId="{3AB56F68-52E4-4436-B55F-9CCE4ED35497}" dt="2023-07-20T03:32:03.749" v="3022" actId="14100"/>
          <ac:spMkLst>
            <pc:docMk/>
            <pc:sldMk cId="519829032" sldId="284"/>
            <ac:spMk id="16" creationId="{455C82F4-B7DD-1447-118E-233767976A17}"/>
          </ac:spMkLst>
        </pc:spChg>
        <pc:picChg chg="del">
          <ac:chgData name="Jobelle Zape" userId="970e8cdd-3cb8-4f3c-8e7d-4af8042cf6e4" providerId="ADAL" clId="{3AB56F68-52E4-4436-B55F-9CCE4ED35497}" dt="2023-07-17T02:39:00.962" v="1564" actId="478"/>
          <ac:picMkLst>
            <pc:docMk/>
            <pc:sldMk cId="519829032" sldId="284"/>
            <ac:picMk id="14" creationId="{962528DD-EBED-C8EA-3D10-908D1B8C4AE3}"/>
          </ac:picMkLst>
        </pc:picChg>
        <pc:picChg chg="mod">
          <ac:chgData name="Jobelle Zape" userId="970e8cdd-3cb8-4f3c-8e7d-4af8042cf6e4" providerId="ADAL" clId="{3AB56F68-52E4-4436-B55F-9CCE4ED35497}" dt="2023-07-17T02:48:10.319" v="1739" actId="1036"/>
          <ac:picMkLst>
            <pc:docMk/>
            <pc:sldMk cId="519829032" sldId="284"/>
            <ac:picMk id="17" creationId="{AA8F90C2-5414-8C1E-5E15-C6B454D807E2}"/>
          </ac:picMkLst>
        </pc:picChg>
      </pc:sldChg>
      <pc:sldChg chg="add del">
        <pc:chgData name="Jobelle Zape" userId="970e8cdd-3cb8-4f3c-8e7d-4af8042cf6e4" providerId="ADAL" clId="{3AB56F68-52E4-4436-B55F-9CCE4ED35497}" dt="2023-07-17T02:38:39.651" v="1554" actId="2890"/>
        <pc:sldMkLst>
          <pc:docMk/>
          <pc:sldMk cId="3052609892" sldId="284"/>
        </pc:sldMkLst>
      </pc:sldChg>
      <pc:sldChg chg="delSp modSp add mod modTransition">
        <pc:chgData name="Jobelle Zape" userId="970e8cdd-3cb8-4f3c-8e7d-4af8042cf6e4" providerId="ADAL" clId="{3AB56F68-52E4-4436-B55F-9CCE4ED35497}" dt="2023-07-20T06:32:14.825" v="4528" actId="14100"/>
        <pc:sldMkLst>
          <pc:docMk/>
          <pc:sldMk cId="3039636583" sldId="285"/>
        </pc:sldMkLst>
        <pc:spChg chg="del">
          <ac:chgData name="Jobelle Zape" userId="970e8cdd-3cb8-4f3c-8e7d-4af8042cf6e4" providerId="ADAL" clId="{3AB56F68-52E4-4436-B55F-9CCE4ED35497}" dt="2023-07-17T02:39:21.447" v="1571" actId="478"/>
          <ac:spMkLst>
            <pc:docMk/>
            <pc:sldMk cId="3039636583" sldId="285"/>
            <ac:spMk id="19" creationId="{7E281B00-1178-0E55-D2EE-226A8D9FAE7A}"/>
          </ac:spMkLst>
        </pc:spChg>
        <pc:spChg chg="del">
          <ac:chgData name="Jobelle Zape" userId="970e8cdd-3cb8-4f3c-8e7d-4af8042cf6e4" providerId="ADAL" clId="{3AB56F68-52E4-4436-B55F-9CCE4ED35497}" dt="2023-07-17T02:39:18.036" v="1569" actId="478"/>
          <ac:spMkLst>
            <pc:docMk/>
            <pc:sldMk cId="3039636583" sldId="285"/>
            <ac:spMk id="21" creationId="{8F6470C3-8146-558B-0A37-56ABFB5876EA}"/>
          </ac:spMkLst>
        </pc:spChg>
        <pc:spChg chg="mod">
          <ac:chgData name="Jobelle Zape" userId="970e8cdd-3cb8-4f3c-8e7d-4af8042cf6e4" providerId="ADAL" clId="{3AB56F68-52E4-4436-B55F-9CCE4ED35497}" dt="2023-07-20T06:32:14.825" v="4528" actId="14100"/>
          <ac:spMkLst>
            <pc:docMk/>
            <pc:sldMk cId="3039636583" sldId="285"/>
            <ac:spMk id="23" creationId="{DD245AEC-F50F-BB26-A7E5-5D88E32E2B6D}"/>
          </ac:spMkLst>
        </pc:spChg>
        <pc:picChg chg="del">
          <ac:chgData name="Jobelle Zape" userId="970e8cdd-3cb8-4f3c-8e7d-4af8042cf6e4" providerId="ADAL" clId="{3AB56F68-52E4-4436-B55F-9CCE4ED35497}" dt="2023-07-17T02:39:19.224" v="1570" actId="478"/>
          <ac:picMkLst>
            <pc:docMk/>
            <pc:sldMk cId="3039636583" sldId="285"/>
            <ac:picMk id="22" creationId="{815741D7-296C-8B09-4863-531F60FAC182}"/>
          </ac:picMkLst>
        </pc:picChg>
        <pc:picChg chg="mod">
          <ac:chgData name="Jobelle Zape" userId="970e8cdd-3cb8-4f3c-8e7d-4af8042cf6e4" providerId="ADAL" clId="{3AB56F68-52E4-4436-B55F-9CCE4ED35497}" dt="2023-07-20T06:32:04.472" v="4527" actId="1036"/>
          <ac:picMkLst>
            <pc:docMk/>
            <pc:sldMk cId="3039636583" sldId="285"/>
            <ac:picMk id="24" creationId="{B665A97E-5DD6-44E3-A58E-94602418BFA7}"/>
          </ac:picMkLst>
        </pc:picChg>
      </pc:sldChg>
      <pc:sldChg chg="addSp delSp modSp add mod modAnim">
        <pc:chgData name="Jobelle Zape" userId="970e8cdd-3cb8-4f3c-8e7d-4af8042cf6e4" providerId="ADAL" clId="{3AB56F68-52E4-4436-B55F-9CCE4ED35497}" dt="2023-07-20T06:46:29.273" v="4653"/>
        <pc:sldMkLst>
          <pc:docMk/>
          <pc:sldMk cId="2087909890" sldId="286"/>
        </pc:sldMkLst>
        <pc:spChg chg="add mod">
          <ac:chgData name="Jobelle Zape" userId="970e8cdd-3cb8-4f3c-8e7d-4af8042cf6e4" providerId="ADAL" clId="{3AB56F68-52E4-4436-B55F-9CCE4ED35497}" dt="2023-07-20T06:37:26.706" v="4595" actId="14100"/>
          <ac:spMkLst>
            <pc:docMk/>
            <pc:sldMk cId="2087909890" sldId="286"/>
            <ac:spMk id="12" creationId="{349A6F06-06FB-D1D3-E8BF-1293BA25ECA3}"/>
          </ac:spMkLst>
        </pc:spChg>
        <pc:spChg chg="add del mod">
          <ac:chgData name="Jobelle Zape" userId="970e8cdd-3cb8-4f3c-8e7d-4af8042cf6e4" providerId="ADAL" clId="{3AB56F68-52E4-4436-B55F-9CCE4ED35497}" dt="2023-07-20T06:37:21.647" v="4594" actId="478"/>
          <ac:spMkLst>
            <pc:docMk/>
            <pc:sldMk cId="2087909890" sldId="286"/>
            <ac:spMk id="13" creationId="{12D21726-2A80-4C11-85DE-EEE2A0CC299D}"/>
          </ac:spMkLst>
        </pc:spChg>
        <pc:spChg chg="del">
          <ac:chgData name="Jobelle Zape" userId="970e8cdd-3cb8-4f3c-8e7d-4af8042cf6e4" providerId="ADAL" clId="{3AB56F68-52E4-4436-B55F-9CCE4ED35497}" dt="2023-07-20T06:32:52.693" v="4532" actId="478"/>
          <ac:spMkLst>
            <pc:docMk/>
            <pc:sldMk cId="2087909890" sldId="286"/>
            <ac:spMk id="20" creationId="{BE692E56-1E41-72B3-18D6-565D4F496DA0}"/>
          </ac:spMkLst>
        </pc:spChg>
        <pc:spChg chg="del">
          <ac:chgData name="Jobelle Zape" userId="970e8cdd-3cb8-4f3c-8e7d-4af8042cf6e4" providerId="ADAL" clId="{3AB56F68-52E4-4436-B55F-9CCE4ED35497}" dt="2023-07-20T06:32:48.179" v="4530" actId="478"/>
          <ac:spMkLst>
            <pc:docMk/>
            <pc:sldMk cId="2087909890" sldId="286"/>
            <ac:spMk id="23" creationId="{DD245AEC-F50F-BB26-A7E5-5D88E32E2B6D}"/>
          </ac:spMkLst>
        </pc:spChg>
        <pc:picChg chg="del">
          <ac:chgData name="Jobelle Zape" userId="970e8cdd-3cb8-4f3c-8e7d-4af8042cf6e4" providerId="ADAL" clId="{3AB56F68-52E4-4436-B55F-9CCE4ED35497}" dt="2023-07-20T06:32:53.758" v="4533" actId="478"/>
          <ac:picMkLst>
            <pc:docMk/>
            <pc:sldMk cId="2087909890" sldId="286"/>
            <ac:picMk id="2" creationId="{C30E1F14-B86A-A996-8D47-38AF886C5E3A}"/>
          </ac:picMkLst>
        </pc:picChg>
        <pc:picChg chg="del">
          <ac:chgData name="Jobelle Zape" userId="970e8cdd-3cb8-4f3c-8e7d-4af8042cf6e4" providerId="ADAL" clId="{3AB56F68-52E4-4436-B55F-9CCE4ED35497}" dt="2023-07-20T06:32:57.639" v="4535" actId="478"/>
          <ac:picMkLst>
            <pc:docMk/>
            <pc:sldMk cId="2087909890" sldId="286"/>
            <ac:picMk id="3" creationId="{9BD9E501-AEEA-38CC-5150-B9CBD2BD3268}"/>
          </ac:picMkLst>
        </pc:picChg>
        <pc:picChg chg="add mod">
          <ac:chgData name="Jobelle Zape" userId="970e8cdd-3cb8-4f3c-8e7d-4af8042cf6e4" providerId="ADAL" clId="{3AB56F68-52E4-4436-B55F-9CCE4ED35497}" dt="2023-07-20T06:36:55.534" v="4589" actId="1076"/>
          <ac:picMkLst>
            <pc:docMk/>
            <pc:sldMk cId="2087909890" sldId="286"/>
            <ac:picMk id="7" creationId="{31139FAE-AD8D-8BE2-0445-8745968561FD}"/>
          </ac:picMkLst>
        </pc:picChg>
        <pc:picChg chg="del">
          <ac:chgData name="Jobelle Zape" userId="970e8cdd-3cb8-4f3c-8e7d-4af8042cf6e4" providerId="ADAL" clId="{3AB56F68-52E4-4436-B55F-9CCE4ED35497}" dt="2023-07-20T06:32:59.685" v="4536" actId="478"/>
          <ac:picMkLst>
            <pc:docMk/>
            <pc:sldMk cId="2087909890" sldId="286"/>
            <ac:picMk id="9" creationId="{17222629-E1E3-0A4B-217E-3A556652B6A8}"/>
          </ac:picMkLst>
        </pc:picChg>
        <pc:picChg chg="add mod">
          <ac:chgData name="Jobelle Zape" userId="970e8cdd-3cb8-4f3c-8e7d-4af8042cf6e4" providerId="ADAL" clId="{3AB56F68-52E4-4436-B55F-9CCE4ED35497}" dt="2023-07-20T06:36:05.242" v="4577" actId="14100"/>
          <ac:picMkLst>
            <pc:docMk/>
            <pc:sldMk cId="2087909890" sldId="286"/>
            <ac:picMk id="10" creationId="{8447F869-779B-3D14-3F4A-C2133083F854}"/>
          </ac:picMkLst>
        </pc:picChg>
        <pc:picChg chg="add mod">
          <ac:chgData name="Jobelle Zape" userId="970e8cdd-3cb8-4f3c-8e7d-4af8042cf6e4" providerId="ADAL" clId="{3AB56F68-52E4-4436-B55F-9CCE4ED35497}" dt="2023-07-20T06:36:01.131" v="4576" actId="14100"/>
          <ac:picMkLst>
            <pc:docMk/>
            <pc:sldMk cId="2087909890" sldId="286"/>
            <ac:picMk id="11" creationId="{BC8DE59E-35B9-1576-5549-60B1696CCB1F}"/>
          </ac:picMkLst>
        </pc:picChg>
        <pc:picChg chg="add del mod">
          <ac:chgData name="Jobelle Zape" userId="970e8cdd-3cb8-4f3c-8e7d-4af8042cf6e4" providerId="ADAL" clId="{3AB56F68-52E4-4436-B55F-9CCE4ED35497}" dt="2023-07-20T06:41:37.453" v="4633" actId="478"/>
          <ac:picMkLst>
            <pc:docMk/>
            <pc:sldMk cId="2087909890" sldId="286"/>
            <ac:picMk id="16" creationId="{C73496F7-F3DE-3B29-86E9-08F6F68D48C4}"/>
          </ac:picMkLst>
        </pc:picChg>
        <pc:picChg chg="del">
          <ac:chgData name="Jobelle Zape" userId="970e8cdd-3cb8-4f3c-8e7d-4af8042cf6e4" providerId="ADAL" clId="{3AB56F68-52E4-4436-B55F-9CCE4ED35497}" dt="2023-07-20T06:32:54.916" v="4534" actId="478"/>
          <ac:picMkLst>
            <pc:docMk/>
            <pc:sldMk cId="2087909890" sldId="286"/>
            <ac:picMk id="18" creationId="{E1ED26A7-E91D-2DA9-425C-246933E453AA}"/>
          </ac:picMkLst>
        </pc:picChg>
        <pc:picChg chg="add mod">
          <ac:chgData name="Jobelle Zape" userId="970e8cdd-3cb8-4f3c-8e7d-4af8042cf6e4" providerId="ADAL" clId="{3AB56F68-52E4-4436-B55F-9CCE4ED35497}" dt="2023-07-20T06:43:32.594" v="4643" actId="207"/>
          <ac:picMkLst>
            <pc:docMk/>
            <pc:sldMk cId="2087909890" sldId="286"/>
            <ac:picMk id="19" creationId="{9F7FF0F4-91E2-1DAD-379C-51C9402A6B58}"/>
          </ac:picMkLst>
        </pc:picChg>
        <pc:picChg chg="del">
          <ac:chgData name="Jobelle Zape" userId="970e8cdd-3cb8-4f3c-8e7d-4af8042cf6e4" providerId="ADAL" clId="{3AB56F68-52E4-4436-B55F-9CCE4ED35497}" dt="2023-07-20T06:32:50.354" v="4531" actId="478"/>
          <ac:picMkLst>
            <pc:docMk/>
            <pc:sldMk cId="2087909890" sldId="286"/>
            <ac:picMk id="24" creationId="{B665A97E-5DD6-44E3-A58E-94602418BFA7}"/>
          </ac:picMkLst>
        </pc:picChg>
      </pc:sldChg>
      <pc:sldMasterChg chg="addSldLayout">
        <pc:chgData name="Jobelle Zape" userId="970e8cdd-3cb8-4f3c-8e7d-4af8042cf6e4" providerId="ADAL" clId="{3AB56F68-52E4-4436-B55F-9CCE4ED35497}" dt="2023-07-12T05:47:30.463" v="701" actId="27028"/>
        <pc:sldMasterMkLst>
          <pc:docMk/>
          <pc:sldMasterMk cId="3398687379" sldId="2147483840"/>
        </pc:sldMasterMkLst>
        <pc:sldLayoutChg chg="add replId">
          <pc:chgData name="Jobelle Zape" userId="970e8cdd-3cb8-4f3c-8e7d-4af8042cf6e4" providerId="ADAL" clId="{3AB56F68-52E4-4436-B55F-9CCE4ED35497}" dt="2023-07-12T05:47:30.463" v="701" actId="27028"/>
          <pc:sldLayoutMkLst>
            <pc:docMk/>
            <pc:sldMasterMk cId="3398687379" sldId="2147483840"/>
            <pc:sldLayoutMk cId="121445510" sldId="214748384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93220-30AF-4298-A36D-44232CC04A23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D97577-27DE-462C-9D2A-C0D76587B7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579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Use the navigation pane to go from one tab to another.</a:t>
            </a:r>
          </a:p>
          <a:p>
            <a:pPr>
              <a:lnSpc>
                <a:spcPct val="150000"/>
              </a:lnSpc>
            </a:pPr>
            <a:r>
              <a:rPr lang="en-US" dirty="0"/>
              <a:t>To view the pane, click on the Menu button and click on the tabs that you’d like to view.</a:t>
            </a:r>
          </a:p>
          <a:p>
            <a:pPr>
              <a:lnSpc>
                <a:spcPct val="150000"/>
              </a:lnSpc>
            </a:pPr>
            <a:r>
              <a:rPr lang="en-US" dirty="0"/>
              <a:t>Click on the Back button to hide the pane.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D97577-27DE-462C-9D2A-C0D76587B7F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807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2629" y="1371600"/>
            <a:ext cx="5935540" cy="2696866"/>
          </a:xfrm>
        </p:spPr>
        <p:txBody>
          <a:bodyPr anchor="t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2629" y="4584879"/>
            <a:ext cx="593554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960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595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9" y="1709738"/>
            <a:ext cx="9214884" cy="3159974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488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2849526"/>
            <a:ext cx="5105400" cy="32104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849526"/>
            <a:ext cx="5105400" cy="32104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024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371599"/>
            <a:ext cx="10442760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2311353"/>
            <a:ext cx="5084947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2628" y="3006725"/>
            <a:ext cx="5084947" cy="3182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311353"/>
            <a:ext cx="5183188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6725"/>
            <a:ext cx="5183188" cy="31829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950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309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654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004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944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514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98077" y="1401097"/>
            <a:ext cx="2155722" cy="477586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401097"/>
            <a:ext cx="8232058" cy="477586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144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1A">
    <p:bg>
      <p:bgPr>
        <a:solidFill>
          <a:srgbClr val="1C32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2B0EBAA-FD90-4D4A-94A9-08FE43EC272C}"/>
              </a:ext>
            </a:extLst>
          </p:cNvPr>
          <p:cNvCxnSpPr>
            <a:cxnSpLocks/>
          </p:cNvCxnSpPr>
          <p:nvPr/>
        </p:nvCxnSpPr>
        <p:spPr>
          <a:xfrm>
            <a:off x="686033" y="4139063"/>
            <a:ext cx="5009917" cy="0"/>
          </a:xfrm>
          <a:prstGeom prst="line">
            <a:avLst/>
          </a:prstGeom>
          <a:ln w="19050">
            <a:solidFill>
              <a:srgbClr val="D7F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phic 15">
            <a:extLst>
              <a:ext uri="{FF2B5EF4-FFF2-40B4-BE49-F238E27FC236}">
                <a16:creationId xmlns:a16="http://schemas.microsoft.com/office/drawing/2014/main" id="{3D9D6593-4A0B-4DD5-8F00-309DDC6611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2936" y="1264356"/>
            <a:ext cx="2121436" cy="367879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7AA7912-B793-48B0-8A1D-9D92EAED0EF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60905" y="2599938"/>
            <a:ext cx="5791200" cy="149656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>
            <a:lvl1pPr marL="0" indent="0">
              <a:buNone/>
              <a:defRPr lang="en-US" sz="5000" smtClean="0">
                <a:solidFill>
                  <a:schemeClr val="bg1">
                    <a:lumMod val="95000"/>
                  </a:schemeClr>
                </a:solidFill>
                <a:latin typeface="Kalinga" panose="020B0502040204020203" pitchFamily="34" charset="0"/>
                <a:cs typeface="Kalinga" panose="020B0502040204020203" pitchFamily="34" charset="0"/>
              </a:defRPr>
            </a:lvl1pPr>
            <a:lvl2pPr marL="228600" indent="0">
              <a:buNone/>
              <a:defRPr lang="en-US" sz="1800" smtClean="0"/>
            </a:lvl2pPr>
            <a:lvl3pPr>
              <a:defRPr lang="en-US" sz="1800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/>
            <a:r>
              <a:rPr lang="en-US" dirty="0"/>
              <a:t>Presentation Title Here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99778428-BAE6-4E27-BBC3-65EDA98454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89780" y="4327284"/>
            <a:ext cx="1585690" cy="2916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buNone/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Kalinga" panose="020B0502040204020203" pitchFamily="34" charset="0"/>
                <a:cs typeface="Kalinga" panose="020B0502040204020203" pitchFamily="34" charset="0"/>
              </a:defRPr>
            </a:lvl1pPr>
          </a:lstStyle>
          <a:p>
            <a:pPr marL="0" lvl="0"/>
            <a:r>
              <a:rPr lang="en-US" dirty="0"/>
              <a:t>Month, Day Year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2FC3AC3B-4E26-4E22-B144-7454944636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2936" y="1264356"/>
            <a:ext cx="2121436" cy="367879"/>
          </a:xfrm>
          <a:prstGeom prst="rect">
            <a:avLst/>
          </a:prstGeom>
        </p:spPr>
      </p:pic>
      <p:sp>
        <p:nvSpPr>
          <p:cNvPr id="9" name="Picture Placeholder 3">
            <a:extLst>
              <a:ext uri="{FF2B5EF4-FFF2-40B4-BE49-F238E27FC236}">
                <a16:creationId xmlns:a16="http://schemas.microsoft.com/office/drawing/2014/main" id="{1E3281F7-CB11-4DA1-97CE-EA8E8E1592B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6756400" y="0"/>
            <a:ext cx="4760913" cy="5838825"/>
          </a:xfrm>
        </p:spPr>
        <p:txBody>
          <a:bodyPr anchor="b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AU" dirty="0"/>
              <a:t>Click icon to Add Photo</a:t>
            </a:r>
          </a:p>
        </p:txBody>
      </p:sp>
    </p:spTree>
    <p:extLst>
      <p:ext uri="{BB962C8B-B14F-4D97-AF65-F5344CB8AC3E}">
        <p14:creationId xmlns:p14="http://schemas.microsoft.com/office/powerpoint/2010/main" val="121445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371601"/>
            <a:ext cx="10363200" cy="11875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399" y="2559171"/>
            <a:ext cx="10363200" cy="3382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262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F07CD3FD-BE54-4400-942B-C6C15AA73DFD}" type="datetimeFigureOut">
              <a:rPr lang="en-US" smtClean="0"/>
              <a:t>7/24/2023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A4C0CD32-A6C8-4BA5-B3DF-D8325E32CAA4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209B62C-3402-4623-9A7C-AA048B56F8C3}"/>
              </a:ext>
            </a:extLst>
          </p:cNvPr>
          <p:cNvCxnSpPr>
            <a:cxnSpLocks/>
          </p:cNvCxnSpPr>
          <p:nvPr/>
        </p:nvCxnSpPr>
        <p:spPr>
          <a:xfrm>
            <a:off x="990600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8687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9" r:id="rId6"/>
    <p:sldLayoutId id="2147483834" r:id="rId7"/>
    <p:sldLayoutId id="2147483835" r:id="rId8"/>
    <p:sldLayoutId id="2147483836" r:id="rId9"/>
    <p:sldLayoutId id="2147483838" r:id="rId10"/>
    <p:sldLayoutId id="2147483837" r:id="rId11"/>
    <p:sldLayoutId id="2147483841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11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29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3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33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3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37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png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svg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42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11.svg"/><Relationship Id="rId7" Type="http://schemas.openxmlformats.org/officeDocument/2006/relationships/image" Target="../media/image4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pn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svg"/><Relationship Id="rId3" Type="http://schemas.openxmlformats.org/officeDocument/2006/relationships/image" Target="../media/image11.svg"/><Relationship Id="rId7" Type="http://schemas.openxmlformats.org/officeDocument/2006/relationships/image" Target="../media/image4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9.png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50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9.png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D45A32E-4335-49E6-C12B-F834CFBC7A1A}"/>
              </a:ext>
            </a:extLst>
          </p:cNvPr>
          <p:cNvSpPr/>
          <p:nvPr/>
        </p:nvSpPr>
        <p:spPr>
          <a:xfrm>
            <a:off x="0" y="0"/>
            <a:ext cx="6515100" cy="6857990"/>
          </a:xfrm>
          <a:prstGeom prst="rect">
            <a:avLst/>
          </a:prstGeom>
          <a:solidFill>
            <a:srgbClr val="1C328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ABB735-9CD0-4C80-D3BB-6914C14DDC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2628" y="1371600"/>
            <a:ext cx="4670661" cy="303084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CSO PORTAL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D1D1CF-AA1D-1D95-35B2-655639964D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2629" y="4584879"/>
            <a:ext cx="4670660" cy="128788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JULY 2023</a:t>
            </a:r>
          </a:p>
        </p:txBody>
      </p:sp>
      <p:pic>
        <p:nvPicPr>
          <p:cNvPr id="4" name="Picture 3" descr="School desk with books and pencils with chalkboard in background">
            <a:extLst>
              <a:ext uri="{FF2B5EF4-FFF2-40B4-BE49-F238E27FC236}">
                <a16:creationId xmlns:a16="http://schemas.microsoft.com/office/drawing/2014/main" id="{56A8B5C8-79A3-3336-7541-0AE6C53D67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 l="22373" r="22372" b="-1"/>
          <a:stretch/>
        </p:blipFill>
        <p:spPr>
          <a:xfrm>
            <a:off x="6515100" y="10"/>
            <a:ext cx="5676900" cy="6857990"/>
          </a:xfrm>
          <a:prstGeom prst="rect">
            <a:avLst/>
          </a:prstGeom>
          <a:noFill/>
        </p:spPr>
      </p:pic>
      <p:sp>
        <p:nvSpPr>
          <p:cNvPr id="78" name="Slide Number Placeholder 5">
            <a:extLst>
              <a:ext uri="{FF2B5EF4-FFF2-40B4-BE49-F238E27FC236}">
                <a16:creationId xmlns:a16="http://schemas.microsoft.com/office/drawing/2014/main" id="{9B855A0F-7FDA-4FF1-8185-BF3CDF49B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07995" y="6356350"/>
            <a:ext cx="72301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70C12960-6E85-460F-B6E3-5B82CB31AF3D}" type="slidenum">
              <a:rPr lang="en-US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>
                <a:spcAft>
                  <a:spcPts val="600"/>
                </a:spcAft>
              </a:pPr>
              <a:t>1</a:t>
            </a:fld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3B969F6-0D22-B488-A64B-B234CC62D49E}"/>
              </a:ext>
            </a:extLst>
          </p:cNvPr>
          <p:cNvSpPr/>
          <p:nvPr/>
        </p:nvSpPr>
        <p:spPr>
          <a:xfrm>
            <a:off x="6438900" y="0"/>
            <a:ext cx="76200" cy="6858000"/>
          </a:xfrm>
          <a:prstGeom prst="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95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B98B3BBE-A620-724B-2A06-F6F41F42C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371601"/>
            <a:ext cx="10363200" cy="715817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8D45A13-3E55-1E28-01DB-9DCE616CBB75}"/>
              </a:ext>
            </a:extLst>
          </p:cNvPr>
          <p:cNvGrpSpPr/>
          <p:nvPr/>
        </p:nvGrpSpPr>
        <p:grpSpPr>
          <a:xfrm>
            <a:off x="9152579" y="784472"/>
            <a:ext cx="3039421" cy="5053592"/>
            <a:chOff x="9004486" y="1181636"/>
            <a:chExt cx="3039421" cy="5053592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DB65522-D9A7-F13F-ADF4-EB16B2A17B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0816226">
              <a:off x="9096824" y="1181636"/>
              <a:ext cx="2947083" cy="164785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FFFFF"/>
              </a:solidFill>
              <a:miter lim="800000"/>
            </a:ln>
            <a:effectLst>
              <a:outerShdw blurRad="65000" dist="50800" dir="12900000" kx="195000" ky="145000" algn="tl" rotWithShape="0">
                <a:srgbClr val="1C3282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6473DBB-4120-E95F-8D4E-B5AB0D26CE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022354">
              <a:off x="9004486" y="2832151"/>
              <a:ext cx="2903613" cy="162152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FFFFF"/>
              </a:solidFill>
              <a:miter lim="800000"/>
            </a:ln>
            <a:effectLst>
              <a:outerShdw blurRad="65000" dist="50800" dir="12900000" kx="195000" ky="145000" algn="tl" rotWithShape="0">
                <a:srgbClr val="1C3282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  <p:pic>
          <p:nvPicPr>
            <p:cNvPr id="13" name="Content Placeholder 4">
              <a:extLst>
                <a:ext uri="{FF2B5EF4-FFF2-40B4-BE49-F238E27FC236}">
                  <a16:creationId xmlns:a16="http://schemas.microsoft.com/office/drawing/2014/main" id="{528E7975-413B-9E48-CCCE-10167540B9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0880075">
              <a:off x="9015139" y="4737570"/>
              <a:ext cx="2882307" cy="149765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FFFFF"/>
              </a:solidFill>
              <a:miter lim="800000"/>
            </a:ln>
            <a:effectLst>
              <a:outerShdw blurRad="65000" dist="50800" dir="12900000" kx="195000" ky="145000" algn="tl" rotWithShape="0">
                <a:srgbClr val="1C3282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A0167B13-3CDF-52E7-70F4-BCA1DC3D4345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"/>
          </a:blip>
          <a:stretch>
            <a:fillRect/>
          </a:stretch>
        </p:blipFill>
        <p:spPr>
          <a:xfrm>
            <a:off x="8193137" y="427827"/>
            <a:ext cx="3785944" cy="30787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C6B9C63-0528-6D17-3C74-D1A548070D9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"/>
          </a:blip>
          <a:stretch>
            <a:fillRect/>
          </a:stretch>
        </p:blipFill>
        <p:spPr>
          <a:xfrm rot="20203710">
            <a:off x="7823070" y="2103540"/>
            <a:ext cx="3785944" cy="307874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E13303F-5B6D-C59E-6B33-53B4E5FE4B5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"/>
          </a:blip>
          <a:stretch>
            <a:fillRect/>
          </a:stretch>
        </p:blipFill>
        <p:spPr>
          <a:xfrm>
            <a:off x="8444095" y="3779253"/>
            <a:ext cx="3785944" cy="307874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FA17DAB9-3E17-5A88-9FF6-53A74A322B2F}"/>
              </a:ext>
            </a:extLst>
          </p:cNvPr>
          <p:cNvGrpSpPr/>
          <p:nvPr/>
        </p:nvGrpSpPr>
        <p:grpSpPr>
          <a:xfrm>
            <a:off x="9152580" y="784472"/>
            <a:ext cx="3039421" cy="5053592"/>
            <a:chOff x="9004486" y="1181636"/>
            <a:chExt cx="3039421" cy="5053592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FBBEEFC-D9A6-CAF3-9918-78A26801E1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0816226">
              <a:off x="9096824" y="1181636"/>
              <a:ext cx="2947083" cy="1647853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FFFFF"/>
              </a:solidFill>
              <a:miter lim="800000"/>
            </a:ln>
            <a:effectLst>
              <a:outerShdw blurRad="65000" dist="50800" dir="12900000" kx="195000" ky="145000" algn="tl" rotWithShape="0">
                <a:srgbClr val="1C3282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E9A8CDAC-7AFE-21FA-E9C7-118F61C04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022354">
              <a:off x="9004486" y="2832151"/>
              <a:ext cx="2903613" cy="162152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FFFFF"/>
              </a:solidFill>
              <a:miter lim="800000"/>
            </a:ln>
            <a:effectLst>
              <a:outerShdw blurRad="65000" dist="50800" dir="12900000" kx="195000" ky="145000" algn="tl" rotWithShape="0">
                <a:srgbClr val="1C3282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  <p:pic>
          <p:nvPicPr>
            <p:cNvPr id="16" name="Content Placeholder 4">
              <a:extLst>
                <a:ext uri="{FF2B5EF4-FFF2-40B4-BE49-F238E27FC236}">
                  <a16:creationId xmlns:a16="http://schemas.microsoft.com/office/drawing/2014/main" id="{504B6E76-DE26-5C82-EEBA-74379607E54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0880075">
              <a:off x="9015139" y="4737570"/>
              <a:ext cx="2882307" cy="149765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FFFFF"/>
              </a:solidFill>
              <a:miter lim="800000"/>
            </a:ln>
            <a:effectLst>
              <a:outerShdw blurRad="65000" dist="50800" dir="12900000" kx="195000" ky="145000" algn="tl" rotWithShape="0">
                <a:srgbClr val="1C3282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EED81367-D6E7-AAAB-48C8-8599956779B1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"/>
          </a:blip>
          <a:stretch>
            <a:fillRect/>
          </a:stretch>
        </p:blipFill>
        <p:spPr>
          <a:xfrm rot="20203710">
            <a:off x="7823071" y="2103540"/>
            <a:ext cx="3785944" cy="307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816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F41D6935-872D-A3B8-1585-40F7CE084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178" y="987425"/>
            <a:ext cx="3859397" cy="640080"/>
          </a:xfrm>
          <a:prstGeom prst="rect">
            <a:avLst/>
          </a:prstGeom>
          <a:solidFill>
            <a:srgbClr val="DADBDC"/>
          </a:solidFill>
        </p:spPr>
        <p:txBody>
          <a:bodyPr anchor="t">
            <a:normAutofit/>
          </a:bodyPr>
          <a:lstStyle/>
          <a:p>
            <a:r>
              <a:rPr lang="en-US" b="1" dirty="0"/>
              <a:t>Navigation Pane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C9448A0-46E1-A3DC-9DEE-FCC26562E7CB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66ACEADA-AA7F-382C-AEF5-2C81239FF7AB}"/>
              </a:ext>
            </a:extLst>
          </p:cNvPr>
          <p:cNvSpPr/>
          <p:nvPr/>
        </p:nvSpPr>
        <p:spPr>
          <a:xfrm>
            <a:off x="5183187" y="987425"/>
            <a:ext cx="6172201" cy="4881563"/>
          </a:xfrm>
          <a:prstGeom prst="rect">
            <a:avLst/>
          </a:prstGeom>
          <a:solidFill>
            <a:srgbClr val="DADBD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B8BB8A1-8852-C5A8-72F1-A23FAC24B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2724" y="1069920"/>
            <a:ext cx="5894384" cy="4659086"/>
          </a:xfrm>
          <a:prstGeom prst="rect">
            <a:avLst/>
          </a:prstGeom>
          <a:ln w="57150">
            <a:noFill/>
          </a:ln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28D1759B-87E6-2470-4486-298E7B8E16EA}"/>
              </a:ext>
            </a:extLst>
          </p:cNvPr>
          <p:cNvGrpSpPr/>
          <p:nvPr/>
        </p:nvGrpSpPr>
        <p:grpSpPr>
          <a:xfrm>
            <a:off x="5312724" y="1063077"/>
            <a:ext cx="2779972" cy="465360"/>
            <a:chOff x="5312724" y="1063077"/>
            <a:chExt cx="2779972" cy="465360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F4113F58-51FB-FE0F-4B80-051628F96B20}"/>
                </a:ext>
              </a:extLst>
            </p:cNvPr>
            <p:cNvSpPr/>
            <p:nvPr/>
          </p:nvSpPr>
          <p:spPr>
            <a:xfrm>
              <a:off x="5312724" y="1063077"/>
              <a:ext cx="490994" cy="465360"/>
            </a:xfrm>
            <a:prstGeom prst="roundRect">
              <a:avLst/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Speech Bubble: Rectangle with Corners Rounded 19">
              <a:extLst>
                <a:ext uri="{FF2B5EF4-FFF2-40B4-BE49-F238E27FC236}">
                  <a16:creationId xmlns:a16="http://schemas.microsoft.com/office/drawing/2014/main" id="{283CA3A4-57EF-D199-F1D3-D8B2BA7F8059}"/>
                </a:ext>
              </a:extLst>
            </p:cNvPr>
            <p:cNvSpPr/>
            <p:nvPr/>
          </p:nvSpPr>
          <p:spPr>
            <a:xfrm>
              <a:off x="6669615" y="1144141"/>
              <a:ext cx="1423081" cy="273307"/>
            </a:xfrm>
            <a:prstGeom prst="wedgeRoundRectCallout">
              <a:avLst>
                <a:gd name="adj1" fmla="val -110949"/>
                <a:gd name="adj2" fmla="val -18911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Menu Button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ED281F57-A003-3986-6966-523D48B65E69}"/>
              </a:ext>
            </a:extLst>
          </p:cNvPr>
          <p:cNvGrpSpPr/>
          <p:nvPr/>
        </p:nvGrpSpPr>
        <p:grpSpPr>
          <a:xfrm>
            <a:off x="5337545" y="1659832"/>
            <a:ext cx="2808930" cy="465360"/>
            <a:chOff x="5337545" y="1659832"/>
            <a:chExt cx="2808930" cy="465360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DD1A68B4-6470-F9BC-C1F6-4AEE8B8C405E}"/>
                </a:ext>
              </a:extLst>
            </p:cNvPr>
            <p:cNvSpPr/>
            <p:nvPr/>
          </p:nvSpPr>
          <p:spPr>
            <a:xfrm>
              <a:off x="5337545" y="1659832"/>
              <a:ext cx="490994" cy="465360"/>
            </a:xfrm>
            <a:prstGeom prst="roundRect">
              <a:avLst/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Speech Bubble: Rectangle with Corners Rounded 20">
              <a:extLst>
                <a:ext uri="{FF2B5EF4-FFF2-40B4-BE49-F238E27FC236}">
                  <a16:creationId xmlns:a16="http://schemas.microsoft.com/office/drawing/2014/main" id="{76DC3E43-0F46-B19D-FFB8-F999DB45EF58}"/>
                </a:ext>
              </a:extLst>
            </p:cNvPr>
            <p:cNvSpPr/>
            <p:nvPr/>
          </p:nvSpPr>
          <p:spPr>
            <a:xfrm>
              <a:off x="6723394" y="1773587"/>
              <a:ext cx="1423081" cy="273307"/>
            </a:xfrm>
            <a:prstGeom prst="wedgeRoundRectCallout">
              <a:avLst>
                <a:gd name="adj1" fmla="val -110949"/>
                <a:gd name="adj2" fmla="val -18911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Back Button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D78AEE3C-7E33-495D-BA1C-454CFC1E6C77}"/>
              </a:ext>
            </a:extLst>
          </p:cNvPr>
          <p:cNvGrpSpPr/>
          <p:nvPr/>
        </p:nvGrpSpPr>
        <p:grpSpPr>
          <a:xfrm>
            <a:off x="6015990" y="2185539"/>
            <a:ext cx="3298502" cy="2683666"/>
            <a:chOff x="6015990" y="2185539"/>
            <a:chExt cx="3298502" cy="2683666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623D41E2-967D-D04D-9D3E-9AB6C2D2E732}"/>
                </a:ext>
              </a:extLst>
            </p:cNvPr>
            <p:cNvSpPr/>
            <p:nvPr/>
          </p:nvSpPr>
          <p:spPr>
            <a:xfrm>
              <a:off x="6015990" y="2185539"/>
              <a:ext cx="1955445" cy="1915575"/>
            </a:xfrm>
            <a:prstGeom prst="roundRect">
              <a:avLst/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Speech Bubble: Rectangle with Corners Rounded 21">
              <a:extLst>
                <a:ext uri="{FF2B5EF4-FFF2-40B4-BE49-F238E27FC236}">
                  <a16:creationId xmlns:a16="http://schemas.microsoft.com/office/drawing/2014/main" id="{CB63F1FE-FD4C-2554-F53A-8D98F278AC29}"/>
                </a:ext>
              </a:extLst>
            </p:cNvPr>
            <p:cNvSpPr/>
            <p:nvPr/>
          </p:nvSpPr>
          <p:spPr>
            <a:xfrm>
              <a:off x="7891411" y="4595898"/>
              <a:ext cx="1423081" cy="273307"/>
            </a:xfrm>
            <a:prstGeom prst="wedgeRoundRectCallout">
              <a:avLst>
                <a:gd name="adj1" fmla="val -82461"/>
                <a:gd name="adj2" fmla="val -228698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>
                  <a:solidFill>
                    <a:schemeClr val="tx1"/>
                  </a:solidFill>
                </a:rPr>
                <a:t>Portal Tabs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1804BD0F-F13E-F09A-5177-D0C2BD15E67F}"/>
              </a:ext>
            </a:extLst>
          </p:cNvPr>
          <p:cNvSpPr txBox="1"/>
          <p:nvPr/>
        </p:nvSpPr>
        <p:spPr>
          <a:xfrm>
            <a:off x="921986" y="1783411"/>
            <a:ext cx="3957789" cy="29445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Use the navigation pane to go from one tab to another.</a:t>
            </a:r>
          </a:p>
          <a:p>
            <a:pPr>
              <a:lnSpc>
                <a:spcPct val="150000"/>
              </a:lnSpc>
            </a:pPr>
            <a:r>
              <a:rPr lang="en-US" dirty="0"/>
              <a:t>To view the pane, click on the Menu button and click on the tabs that you’d like to view.</a:t>
            </a:r>
          </a:p>
          <a:p>
            <a:pPr>
              <a:lnSpc>
                <a:spcPct val="150000"/>
              </a:lnSpc>
            </a:pPr>
            <a:r>
              <a:rPr lang="en-US" dirty="0"/>
              <a:t>Click on the Back button to hide the pane.</a:t>
            </a:r>
          </a:p>
        </p:txBody>
      </p:sp>
    </p:spTree>
    <p:extLst>
      <p:ext uri="{BB962C8B-B14F-4D97-AF65-F5344CB8AC3E}">
        <p14:creationId xmlns:p14="http://schemas.microsoft.com/office/powerpoint/2010/main" val="322764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786A7B8-A2DC-AD8E-DC5A-0841E38C2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371601"/>
            <a:ext cx="10363200" cy="640080"/>
          </a:xfrm>
          <a:solidFill>
            <a:srgbClr val="DADBDC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CSO Portal Tabs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88382A2-FBBB-553A-FF96-21C465F2AE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2189018"/>
            <a:ext cx="5105400" cy="3870987"/>
          </a:xfrm>
          <a:ln>
            <a:solidFill>
              <a:schemeClr val="tx1"/>
            </a:solidFill>
            <a:prstDash val="dash"/>
          </a:ln>
        </p:spPr>
        <p:txBody>
          <a:bodyPr/>
          <a:lstStyle/>
          <a:p>
            <a:pPr marL="0" indent="0" algn="ctr">
              <a:buNone/>
            </a:pPr>
            <a:r>
              <a:rPr lang="en-US" b="1" u="sng" dirty="0">
                <a:solidFill>
                  <a:schemeClr val="accent1"/>
                </a:solidFill>
              </a:rPr>
              <a:t>CX Overview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/>
              <a:t>Or </a:t>
            </a:r>
            <a:r>
              <a:rPr lang="en-US" i="1" dirty="0"/>
              <a:t>Client Database Overview </a:t>
            </a:r>
            <a:r>
              <a:rPr lang="en-US" dirty="0"/>
              <a:t>contains the view or total number of clients by:</a:t>
            </a:r>
          </a:p>
          <a:p>
            <a:pPr lvl="3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800" dirty="0"/>
              <a:t>Category</a:t>
            </a:r>
          </a:p>
          <a:p>
            <a:pPr lvl="3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800" dirty="0"/>
              <a:t>Country</a:t>
            </a:r>
          </a:p>
          <a:p>
            <a:pPr lvl="3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800" dirty="0"/>
              <a:t>Country area</a:t>
            </a:r>
          </a:p>
          <a:p>
            <a:pPr lvl="3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800" dirty="0"/>
              <a:t>Industry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en-US" dirty="0"/>
              <a:t>With filters per status and CXMs.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C6D5805-F3BF-71E8-812B-7A84A9F2C4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89018"/>
            <a:ext cx="5105400" cy="3870988"/>
          </a:xfrm>
          <a:ln>
            <a:solidFill>
              <a:schemeClr val="tx1"/>
            </a:solidFill>
            <a:prstDash val="dash"/>
          </a:ln>
        </p:spPr>
        <p:txBody>
          <a:bodyPr/>
          <a:lstStyle/>
          <a:p>
            <a:pPr marL="0" indent="0" algn="ctr">
              <a:buNone/>
            </a:pPr>
            <a:r>
              <a:rPr lang="en-US" b="1" u="sng" dirty="0">
                <a:solidFill>
                  <a:schemeClr val="accent1"/>
                </a:solidFill>
              </a:rPr>
              <a:t>Client Profile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/>
              <a:t>Contains per client information which includes: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Client Profile (such as Client ID, Status, Industry, Currency, Address, Join Date, Exit Date, etc.,)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/>
              <a:t>Client Health Status (based on the weekly RAG sent by CXMs)</a:t>
            </a:r>
          </a:p>
          <a:p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865577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7C8B9383-73CD-2734-DC72-C0FA8D5B5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750" y="997527"/>
            <a:ext cx="10972800" cy="5631154"/>
          </a:xfrm>
          <a:prstGeom prst="rect">
            <a:avLst/>
          </a:prstGeom>
          <a:ln w="76200" cap="sq">
            <a:solidFill>
              <a:srgbClr val="DADBD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9309C37-897C-3043-3C25-955D877A74A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3381630" y="997527"/>
            <a:ext cx="8503920" cy="5648037"/>
          </a:xfrm>
          <a:prstGeom prst="rect">
            <a:avLst/>
          </a:prstGeom>
        </p:spPr>
      </p:pic>
      <p:pic>
        <p:nvPicPr>
          <p:cNvPr id="12" name="Graphic 11" descr="Cursor with solid fill">
            <a:extLst>
              <a:ext uri="{FF2B5EF4-FFF2-40B4-BE49-F238E27FC236}">
                <a16:creationId xmlns:a16="http://schemas.microsoft.com/office/drawing/2014/main" id="{F28AE232-1A8E-A903-0156-33987A05C5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85413" y="2039529"/>
            <a:ext cx="822960" cy="755323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CX Overview</a:t>
            </a:r>
          </a:p>
        </p:txBody>
      </p:sp>
    </p:spTree>
    <p:extLst>
      <p:ext uri="{BB962C8B-B14F-4D97-AF65-F5344CB8AC3E}">
        <p14:creationId xmlns:p14="http://schemas.microsoft.com/office/powerpoint/2010/main" val="3731617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CX Overview</a:t>
            </a:r>
          </a:p>
        </p:txBody>
      </p:sp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7D0EB829-EFEF-89F4-0AEB-A818A23F0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987" y="971553"/>
            <a:ext cx="10972800" cy="5701509"/>
          </a:xfrm>
          <a:prstGeom prst="rect">
            <a:avLst/>
          </a:prstGeom>
          <a:ln w="76200" cap="sq">
            <a:solidFill>
              <a:srgbClr val="DADBD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1779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CX Overview</a:t>
            </a:r>
          </a:p>
        </p:txBody>
      </p:sp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7D0EB829-EFEF-89F4-0AEB-A818A23F0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987" y="971553"/>
            <a:ext cx="10972800" cy="5701509"/>
          </a:xfrm>
          <a:prstGeom prst="rect">
            <a:avLst/>
          </a:prstGeom>
          <a:ln w="76200" cap="sq">
            <a:solidFill>
              <a:srgbClr val="DADBD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7D78D2F-EFAE-D720-A158-6F8E28554F6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1246908" y="1782618"/>
            <a:ext cx="10714183" cy="4968307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76DCF2B-5B09-97B4-AFBD-E805CD1F6DAF}"/>
              </a:ext>
            </a:extLst>
          </p:cNvPr>
          <p:cNvSpPr/>
          <p:nvPr/>
        </p:nvSpPr>
        <p:spPr>
          <a:xfrm>
            <a:off x="5080000" y="1169043"/>
            <a:ext cx="4405746" cy="613576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77CB0D35-B602-940F-6493-588DCDA77C0D}"/>
              </a:ext>
            </a:extLst>
          </p:cNvPr>
          <p:cNvSpPr/>
          <p:nvPr/>
        </p:nvSpPr>
        <p:spPr>
          <a:xfrm>
            <a:off x="1914490" y="2118809"/>
            <a:ext cx="3239402" cy="1310191"/>
          </a:xfrm>
          <a:prstGeom prst="wedgeRoundRectCallout">
            <a:avLst>
              <a:gd name="adj1" fmla="val 51448"/>
              <a:gd name="adj2" fmla="val -73877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Number Cards,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for the Total Clients and breakdown per category (Emerging, Established, Enterprise, &amp; Other Services).</a:t>
            </a:r>
          </a:p>
        </p:txBody>
      </p:sp>
      <p:pic>
        <p:nvPicPr>
          <p:cNvPr id="10" name="Graphic 9" descr="Badge 1 with solid fill">
            <a:extLst>
              <a:ext uri="{FF2B5EF4-FFF2-40B4-BE49-F238E27FC236}">
                <a16:creationId xmlns:a16="http://schemas.microsoft.com/office/drawing/2014/main" id="{388821D3-CA8F-049A-3FA2-6DB2C8C587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615388" y="2899398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427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CX Overview</a:t>
            </a:r>
          </a:p>
        </p:txBody>
      </p:sp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7D0EB829-EFEF-89F4-0AEB-A818A23F0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987" y="971553"/>
            <a:ext cx="10972800" cy="5701509"/>
          </a:xfrm>
          <a:prstGeom prst="rect">
            <a:avLst/>
          </a:prstGeom>
          <a:ln w="76200" cap="sq">
            <a:solidFill>
              <a:srgbClr val="DADBD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7D78D2F-EFAE-D720-A158-6F8E28554F6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1246908" y="1782618"/>
            <a:ext cx="10714183" cy="4968307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2702116-72EA-7A53-BD55-6F7B2F79BDA0}"/>
              </a:ext>
            </a:extLst>
          </p:cNvPr>
          <p:cNvSpPr/>
          <p:nvPr/>
        </p:nvSpPr>
        <p:spPr>
          <a:xfrm>
            <a:off x="9908640" y="957687"/>
            <a:ext cx="1860467" cy="824931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B33BFEDE-5BEA-C08F-1931-B969B9D85B63}"/>
              </a:ext>
            </a:extLst>
          </p:cNvPr>
          <p:cNvSpPr/>
          <p:nvPr/>
        </p:nvSpPr>
        <p:spPr>
          <a:xfrm>
            <a:off x="8167517" y="2170310"/>
            <a:ext cx="2690471" cy="1007000"/>
          </a:xfrm>
          <a:prstGeom prst="wedgeRoundRectCallout">
            <a:avLst>
              <a:gd name="adj1" fmla="val 42699"/>
              <a:gd name="adj2" fmla="val -83564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Dropdown Filters,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for client Status and the assigned CXMs.</a:t>
            </a:r>
          </a:p>
        </p:txBody>
      </p:sp>
      <p:pic>
        <p:nvPicPr>
          <p:cNvPr id="12" name="Graphic 11" descr="Badge with solid fill">
            <a:extLst>
              <a:ext uri="{FF2B5EF4-FFF2-40B4-BE49-F238E27FC236}">
                <a16:creationId xmlns:a16="http://schemas.microsoft.com/office/drawing/2014/main" id="{08A7FAD4-310A-4863-3B5F-2E8F70259D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0309348" y="2632364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070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CX Overview</a:t>
            </a:r>
          </a:p>
        </p:txBody>
      </p:sp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7D0EB829-EFEF-89F4-0AEB-A818A23F0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987" y="971553"/>
            <a:ext cx="10972800" cy="5701509"/>
          </a:xfrm>
          <a:prstGeom prst="rect">
            <a:avLst/>
          </a:prstGeom>
          <a:ln w="76200" cap="sq">
            <a:solidFill>
              <a:srgbClr val="DADBD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98AC5D1-24CE-F4F0-8D06-1785515719EB}"/>
              </a:ext>
            </a:extLst>
          </p:cNvPr>
          <p:cNvGrpSpPr/>
          <p:nvPr/>
        </p:nvGrpSpPr>
        <p:grpSpPr>
          <a:xfrm>
            <a:off x="912750" y="980779"/>
            <a:ext cx="11048341" cy="5701509"/>
            <a:chOff x="912750" y="980779"/>
            <a:chExt cx="11279250" cy="587722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5621E47-A4A6-757C-1056-C3C3FFADBB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70000"/>
            </a:blip>
            <a:stretch>
              <a:fillRect/>
            </a:stretch>
          </p:blipFill>
          <p:spPr>
            <a:xfrm>
              <a:off x="5634030" y="980788"/>
              <a:ext cx="6557970" cy="5877202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D6C866F-E382-8C48-CAA7-23A3EBF9AC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70000"/>
            </a:blip>
            <a:stretch>
              <a:fillRect/>
            </a:stretch>
          </p:blipFill>
          <p:spPr>
            <a:xfrm>
              <a:off x="912750" y="4184072"/>
              <a:ext cx="4721280" cy="2673927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724990B-270A-EC01-C25A-E189A0836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70000"/>
            </a:blip>
            <a:stretch>
              <a:fillRect/>
            </a:stretch>
          </p:blipFill>
          <p:spPr>
            <a:xfrm>
              <a:off x="921986" y="980779"/>
              <a:ext cx="4721280" cy="838785"/>
            </a:xfrm>
            <a:prstGeom prst="rect">
              <a:avLst/>
            </a:prstGeom>
          </p:spPr>
        </p:pic>
      </p:grp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7500EB2-A8DB-0F48-8282-8AA448BE7DE4}"/>
              </a:ext>
            </a:extLst>
          </p:cNvPr>
          <p:cNvSpPr/>
          <p:nvPr/>
        </p:nvSpPr>
        <p:spPr>
          <a:xfrm>
            <a:off x="1274618" y="1828792"/>
            <a:ext cx="4271805" cy="2259512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6294E60-A8BB-FB84-88C8-3B8188B27450}"/>
              </a:ext>
            </a:extLst>
          </p:cNvPr>
          <p:cNvGrpSpPr/>
          <p:nvPr/>
        </p:nvGrpSpPr>
        <p:grpSpPr>
          <a:xfrm>
            <a:off x="7802038" y="1819565"/>
            <a:ext cx="3364723" cy="1524001"/>
            <a:chOff x="8079129" y="1477130"/>
            <a:chExt cx="4038633" cy="1792179"/>
          </a:xfrm>
        </p:grpSpPr>
        <p:sp>
          <p:nvSpPr>
            <p:cNvPr id="19" name="Speech Bubble: Rectangle with Corners Rounded 18">
              <a:extLst>
                <a:ext uri="{FF2B5EF4-FFF2-40B4-BE49-F238E27FC236}">
                  <a16:creationId xmlns:a16="http://schemas.microsoft.com/office/drawing/2014/main" id="{746D564B-0012-4A9F-FA02-AD933F8DE90D}"/>
                </a:ext>
              </a:extLst>
            </p:cNvPr>
            <p:cNvSpPr/>
            <p:nvPr/>
          </p:nvSpPr>
          <p:spPr>
            <a:xfrm>
              <a:off x="8079129" y="1477130"/>
              <a:ext cx="4027548" cy="1781314"/>
            </a:xfrm>
            <a:prstGeom prst="wedgeRoundRectCallout">
              <a:avLst>
                <a:gd name="adj1" fmla="val -116676"/>
                <a:gd name="adj2" fmla="val -14824"/>
                <a:gd name="adj3" fmla="val 16667"/>
              </a:avLst>
            </a:prstGeom>
            <a:solidFill>
              <a:schemeClr val="bg1">
                <a:lumMod val="95000"/>
              </a:schemeClr>
            </a:solidFill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US" sz="1400" b="1" dirty="0">
                  <a:solidFill>
                    <a:srgbClr val="0070C0"/>
                  </a:solidFill>
                  <a:latin typeface="Abadi" panose="020B0604020104020204" pitchFamily="34" charset="0"/>
                </a:rPr>
                <a:t>Horizontal</a:t>
              </a:r>
              <a:r>
                <a:rPr lang="en-US" sz="1600" b="1" dirty="0">
                  <a:solidFill>
                    <a:srgbClr val="0070C0"/>
                  </a:solidFill>
                  <a:latin typeface="Abadi" panose="020B0604020104020204" pitchFamily="34" charset="0"/>
                </a:rPr>
                <a:t> Bar Chart, </a:t>
              </a:r>
              <a:r>
                <a:rPr lang="en-US" sz="1600" dirty="0">
                  <a:solidFill>
                    <a:schemeClr val="tx1"/>
                  </a:solidFill>
                  <a:latin typeface="Abadi" panose="020B0604020104020204" pitchFamily="34" charset="0"/>
                </a:rPr>
                <a:t>for Country Area </a:t>
              </a:r>
              <a:r>
                <a:rPr lang="en-US" sz="1600" i="1" dirty="0">
                  <a:solidFill>
                    <a:schemeClr val="tx1"/>
                  </a:solidFill>
                  <a:latin typeface="Abadi" panose="020B0604020104020204" pitchFamily="34" charset="0"/>
                </a:rPr>
                <a:t>(AMER, APAC, EMEA) </a:t>
              </a:r>
              <a:r>
                <a:rPr lang="en-US" sz="1600" dirty="0">
                  <a:solidFill>
                    <a:schemeClr val="tx1"/>
                  </a:solidFill>
                  <a:latin typeface="Abadi" panose="020B0604020104020204" pitchFamily="34" charset="0"/>
                </a:rPr>
                <a:t>stacked by Category </a:t>
              </a:r>
              <a:r>
                <a:rPr lang="en-US" sz="1600" i="1" dirty="0">
                  <a:solidFill>
                    <a:schemeClr val="tx1"/>
                  </a:solidFill>
                  <a:latin typeface="Abadi" panose="020B0604020104020204" pitchFamily="34" charset="0"/>
                </a:rPr>
                <a:t>(Emerging, Established, Enterprise, &amp; Other Services).</a:t>
              </a:r>
            </a:p>
            <a:p>
              <a:pPr algn="ctr"/>
              <a:endParaRPr lang="en-US" sz="1600" dirty="0"/>
            </a:p>
          </p:txBody>
        </p:sp>
        <p:pic>
          <p:nvPicPr>
            <p:cNvPr id="20" name="Graphic 19" descr="Badge 3 with solid fill">
              <a:extLst>
                <a:ext uri="{FF2B5EF4-FFF2-40B4-BE49-F238E27FC236}">
                  <a16:creationId xmlns:a16="http://schemas.microsoft.com/office/drawing/2014/main" id="{5D30EF46-B638-C74F-2AAD-D79DC28F6D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1459237" y="2610784"/>
              <a:ext cx="658525" cy="6585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360243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CX Overview</a:t>
            </a:r>
          </a:p>
        </p:txBody>
      </p:sp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7D0EB829-EFEF-89F4-0AEB-A818A23F0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987" y="971553"/>
            <a:ext cx="10972800" cy="5701509"/>
          </a:xfrm>
          <a:prstGeom prst="rect">
            <a:avLst/>
          </a:prstGeom>
          <a:ln w="76200" cap="sq">
            <a:solidFill>
              <a:srgbClr val="DADBD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98AC5D1-24CE-F4F0-8D06-1785515719EB}"/>
              </a:ext>
            </a:extLst>
          </p:cNvPr>
          <p:cNvGrpSpPr/>
          <p:nvPr/>
        </p:nvGrpSpPr>
        <p:grpSpPr>
          <a:xfrm>
            <a:off x="921986" y="980780"/>
            <a:ext cx="10972800" cy="5701510"/>
            <a:chOff x="921986" y="980779"/>
            <a:chExt cx="11270014" cy="5877211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5621E47-A4A6-757C-1056-C3C3FFADBB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70000"/>
            </a:blip>
            <a:stretch>
              <a:fillRect/>
            </a:stretch>
          </p:blipFill>
          <p:spPr>
            <a:xfrm>
              <a:off x="5634030" y="980788"/>
              <a:ext cx="6557970" cy="5877202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724990B-270A-EC01-C25A-E189A0836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70000"/>
            </a:blip>
            <a:stretch>
              <a:fillRect/>
            </a:stretch>
          </p:blipFill>
          <p:spPr>
            <a:xfrm>
              <a:off x="921986" y="980779"/>
              <a:ext cx="4721280" cy="3212530"/>
            </a:xfrm>
            <a:prstGeom prst="rect">
              <a:avLst/>
            </a:prstGeom>
          </p:spPr>
        </p:pic>
      </p:grp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7500EB2-A8DB-0F48-8282-8AA448BE7DE4}"/>
              </a:ext>
            </a:extLst>
          </p:cNvPr>
          <p:cNvSpPr/>
          <p:nvPr/>
        </p:nvSpPr>
        <p:spPr>
          <a:xfrm>
            <a:off x="1302326" y="4106497"/>
            <a:ext cx="4340939" cy="2585029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746D564B-0012-4A9F-FA02-AD933F8DE90D}"/>
              </a:ext>
            </a:extLst>
          </p:cNvPr>
          <p:cNvSpPr/>
          <p:nvPr/>
        </p:nvSpPr>
        <p:spPr>
          <a:xfrm>
            <a:off x="7664838" y="3875523"/>
            <a:ext cx="2690471" cy="1421112"/>
          </a:xfrm>
          <a:prstGeom prst="wedgeRoundRectCallout">
            <a:avLst>
              <a:gd name="adj1" fmla="val -125741"/>
              <a:gd name="adj2" fmla="val -15344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Filled Map,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for Country Area</a:t>
            </a:r>
          </a:p>
          <a:p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Color codes: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AMER – yellow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APAC – blue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EMEA – green</a:t>
            </a:r>
          </a:p>
          <a:p>
            <a:endParaRPr lang="en-US" sz="1400" dirty="0">
              <a:solidFill>
                <a:schemeClr val="tx1"/>
              </a:solidFill>
              <a:latin typeface="Abadi" panose="020B0604020104020204" pitchFamily="34" charset="0"/>
            </a:endParaRPr>
          </a:p>
        </p:txBody>
      </p:sp>
      <p:pic>
        <p:nvPicPr>
          <p:cNvPr id="3" name="Graphic 2" descr="Badge 4 with solid fill">
            <a:extLst>
              <a:ext uri="{FF2B5EF4-FFF2-40B4-BE49-F238E27FC236}">
                <a16:creationId xmlns:a16="http://schemas.microsoft.com/office/drawing/2014/main" id="{781B8C75-CAC8-0C81-9556-6FF3072501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9816784" y="4752564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01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CX Overview</a:t>
            </a:r>
          </a:p>
        </p:txBody>
      </p:sp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7D0EB829-EFEF-89F4-0AEB-A818A23F0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987" y="971553"/>
            <a:ext cx="10972800" cy="5701509"/>
          </a:xfrm>
          <a:prstGeom prst="rect">
            <a:avLst/>
          </a:prstGeom>
          <a:ln w="76200" cap="sq">
            <a:solidFill>
              <a:srgbClr val="DADBD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98AC5D1-24CE-F4F0-8D06-1785515719EB}"/>
              </a:ext>
            </a:extLst>
          </p:cNvPr>
          <p:cNvGrpSpPr/>
          <p:nvPr/>
        </p:nvGrpSpPr>
        <p:grpSpPr>
          <a:xfrm>
            <a:off x="921986" y="980779"/>
            <a:ext cx="10972800" cy="5701501"/>
            <a:chOff x="921986" y="980778"/>
            <a:chExt cx="11270014" cy="587720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5621E47-A4A6-757C-1056-C3C3FFADBB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70000"/>
            </a:blip>
            <a:stretch>
              <a:fillRect/>
            </a:stretch>
          </p:blipFill>
          <p:spPr>
            <a:xfrm>
              <a:off x="5634030" y="980788"/>
              <a:ext cx="6557970" cy="3244873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724990B-270A-EC01-C25A-E189A0836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70000"/>
            </a:blip>
            <a:stretch>
              <a:fillRect/>
            </a:stretch>
          </p:blipFill>
          <p:spPr>
            <a:xfrm>
              <a:off x="921986" y="980778"/>
              <a:ext cx="4721280" cy="5877202"/>
            </a:xfrm>
            <a:prstGeom prst="rect">
              <a:avLst/>
            </a:prstGeom>
          </p:spPr>
        </p:pic>
      </p:grp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C273509-8A41-A3C9-C466-0BB8CA5B64F0}"/>
              </a:ext>
            </a:extLst>
          </p:cNvPr>
          <p:cNvSpPr/>
          <p:nvPr/>
        </p:nvSpPr>
        <p:spPr>
          <a:xfrm>
            <a:off x="5518755" y="4067722"/>
            <a:ext cx="6385023" cy="2585029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02F2B591-7858-42B8-C9EB-54FCF103531C}"/>
              </a:ext>
            </a:extLst>
          </p:cNvPr>
          <p:cNvSpPr/>
          <p:nvPr/>
        </p:nvSpPr>
        <p:spPr>
          <a:xfrm>
            <a:off x="4876800" y="2595415"/>
            <a:ext cx="2863273" cy="803563"/>
          </a:xfrm>
          <a:prstGeom prst="wedgeRoundRectCallout">
            <a:avLst>
              <a:gd name="adj1" fmla="val 83768"/>
              <a:gd name="adj2" fmla="val 131440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 err="1">
                <a:solidFill>
                  <a:srgbClr val="0070C0"/>
                </a:solidFill>
                <a:latin typeface="Abadi" panose="020B0604020104020204" pitchFamily="34" charset="0"/>
              </a:rPr>
              <a:t>Treemap</a:t>
            </a:r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 chart,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shows the number of clients per country.</a:t>
            </a:r>
          </a:p>
          <a:p>
            <a:pPr algn="ctr"/>
            <a:endParaRPr lang="en-US" dirty="0"/>
          </a:p>
        </p:txBody>
      </p:sp>
      <p:pic>
        <p:nvPicPr>
          <p:cNvPr id="10" name="Graphic 9" descr="Badge 5 with solid fill">
            <a:extLst>
              <a:ext uri="{FF2B5EF4-FFF2-40B4-BE49-F238E27FC236}">
                <a16:creationId xmlns:a16="http://schemas.microsoft.com/office/drawing/2014/main" id="{62C1C9E9-30A0-07DE-4F45-4EEBCF3B6C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7201548" y="2864192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8180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CX Overview</a:t>
            </a:r>
          </a:p>
        </p:txBody>
      </p:sp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7D0EB829-EFEF-89F4-0AEB-A818A23F0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987" y="971553"/>
            <a:ext cx="10972800" cy="5701509"/>
          </a:xfrm>
          <a:prstGeom prst="rect">
            <a:avLst/>
          </a:prstGeom>
          <a:ln w="76200" cap="sq">
            <a:solidFill>
              <a:srgbClr val="DADBD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98AC5D1-24CE-F4F0-8D06-1785515719EB}"/>
              </a:ext>
            </a:extLst>
          </p:cNvPr>
          <p:cNvGrpSpPr/>
          <p:nvPr/>
        </p:nvGrpSpPr>
        <p:grpSpPr>
          <a:xfrm>
            <a:off x="921986" y="980779"/>
            <a:ext cx="10972800" cy="5701501"/>
            <a:chOff x="921986" y="980778"/>
            <a:chExt cx="11270014" cy="587720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5621E47-A4A6-757C-1056-C3C3FFADBB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70000"/>
            </a:blip>
            <a:stretch>
              <a:fillRect/>
            </a:stretch>
          </p:blipFill>
          <p:spPr>
            <a:xfrm>
              <a:off x="5634030" y="980788"/>
              <a:ext cx="6557970" cy="826539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724990B-270A-EC01-C25A-E189A0836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70000"/>
            </a:blip>
            <a:stretch>
              <a:fillRect/>
            </a:stretch>
          </p:blipFill>
          <p:spPr>
            <a:xfrm>
              <a:off x="921986" y="980778"/>
              <a:ext cx="4721280" cy="5877202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C5EC174-65E6-CC9C-EB37-1D0D1975C34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5509762" y="4137880"/>
            <a:ext cx="6385023" cy="2535181"/>
          </a:xfrm>
          <a:prstGeom prst="rect">
            <a:avLst/>
          </a:prstGeom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6629AE-3A14-89C8-8BC4-A569E5CB7DB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8977746" y="1782618"/>
            <a:ext cx="2917040" cy="2355261"/>
          </a:xfrm>
          <a:prstGeom prst="rect">
            <a:avLst/>
          </a:prstGeom>
          <a:ln>
            <a:noFill/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A13818F-15D0-31DA-B54A-BCD1FBCE2672}"/>
              </a:ext>
            </a:extLst>
          </p:cNvPr>
          <p:cNvSpPr/>
          <p:nvPr/>
        </p:nvSpPr>
        <p:spPr>
          <a:xfrm>
            <a:off x="5518757" y="1782618"/>
            <a:ext cx="3458988" cy="2355261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DF49144-4D10-7AFA-8C27-7BA89D06D64B}"/>
              </a:ext>
            </a:extLst>
          </p:cNvPr>
          <p:cNvSpPr/>
          <p:nvPr/>
        </p:nvSpPr>
        <p:spPr>
          <a:xfrm>
            <a:off x="3177309" y="4461166"/>
            <a:ext cx="2715038" cy="886690"/>
          </a:xfrm>
          <a:prstGeom prst="wedgeRoundRectCallout">
            <a:avLst>
              <a:gd name="adj1" fmla="val 72155"/>
              <a:gd name="adj2" fmla="val -85161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Matrix,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shows the percentage distribution of clients per Industry in tabular view.</a:t>
            </a:r>
          </a:p>
        </p:txBody>
      </p:sp>
      <p:pic>
        <p:nvPicPr>
          <p:cNvPr id="14" name="Graphic 13" descr="Badge 6 with solid fill">
            <a:extLst>
              <a:ext uri="{FF2B5EF4-FFF2-40B4-BE49-F238E27FC236}">
                <a16:creationId xmlns:a16="http://schemas.microsoft.com/office/drawing/2014/main" id="{51EA41E3-959E-EAED-95CB-B96FC391DD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353868" y="4803846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696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CX Overview</a:t>
            </a:r>
          </a:p>
        </p:txBody>
      </p:sp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7D0EB829-EFEF-89F4-0AEB-A818A23F0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987" y="971553"/>
            <a:ext cx="10972800" cy="5701509"/>
          </a:xfrm>
          <a:prstGeom prst="rect">
            <a:avLst/>
          </a:prstGeom>
          <a:ln w="76200" cap="sq">
            <a:solidFill>
              <a:srgbClr val="DADBDC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98AC5D1-24CE-F4F0-8D06-1785515719EB}"/>
              </a:ext>
            </a:extLst>
          </p:cNvPr>
          <p:cNvGrpSpPr/>
          <p:nvPr/>
        </p:nvGrpSpPr>
        <p:grpSpPr>
          <a:xfrm>
            <a:off x="921986" y="980779"/>
            <a:ext cx="10972800" cy="5701501"/>
            <a:chOff x="921986" y="980778"/>
            <a:chExt cx="11270014" cy="5877202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5621E47-A4A6-757C-1056-C3C3FFADBB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70000"/>
            </a:blip>
            <a:stretch>
              <a:fillRect/>
            </a:stretch>
          </p:blipFill>
          <p:spPr>
            <a:xfrm>
              <a:off x="5634030" y="980788"/>
              <a:ext cx="6557970" cy="826539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724990B-270A-EC01-C25A-E189A08369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70000"/>
            </a:blip>
            <a:stretch>
              <a:fillRect/>
            </a:stretch>
          </p:blipFill>
          <p:spPr>
            <a:xfrm>
              <a:off x="921986" y="980778"/>
              <a:ext cx="4721280" cy="5877202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C5EC174-65E6-CC9C-EB37-1D0D1975C34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5509762" y="4137880"/>
            <a:ext cx="6385023" cy="2535181"/>
          </a:xfrm>
          <a:prstGeom prst="rect">
            <a:avLst/>
          </a:prstGeom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6629AE-3A14-89C8-8BC4-A569E5CB7DB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5518758" y="1782618"/>
            <a:ext cx="3477460" cy="2355261"/>
          </a:xfrm>
          <a:prstGeom prst="rect">
            <a:avLst/>
          </a:prstGeom>
          <a:ln>
            <a:noFill/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A13818F-15D0-31DA-B54A-BCD1FBCE2672}"/>
              </a:ext>
            </a:extLst>
          </p:cNvPr>
          <p:cNvSpPr/>
          <p:nvPr/>
        </p:nvSpPr>
        <p:spPr>
          <a:xfrm>
            <a:off x="8996218" y="1791854"/>
            <a:ext cx="2898568" cy="2355261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DF49144-4D10-7AFA-8C27-7BA89D06D64B}"/>
              </a:ext>
            </a:extLst>
          </p:cNvPr>
          <p:cNvSpPr/>
          <p:nvPr/>
        </p:nvSpPr>
        <p:spPr>
          <a:xfrm>
            <a:off x="7259782" y="4461166"/>
            <a:ext cx="1893001" cy="932870"/>
          </a:xfrm>
          <a:prstGeom prst="wedgeRoundRectCallout">
            <a:avLst>
              <a:gd name="adj1" fmla="val 76677"/>
              <a:gd name="adj2" fmla="val -81727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Matrix,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shows the list of client names.</a:t>
            </a:r>
          </a:p>
        </p:txBody>
      </p:sp>
      <p:pic>
        <p:nvPicPr>
          <p:cNvPr id="14" name="Graphic 13" descr="Badge 7 with solid fill">
            <a:extLst>
              <a:ext uri="{FF2B5EF4-FFF2-40B4-BE49-F238E27FC236}">
                <a16:creationId xmlns:a16="http://schemas.microsoft.com/office/drawing/2014/main" id="{51EA41E3-959E-EAED-95CB-B96FC391DD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8622544" y="4860178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33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95C0098-A2EB-4B26-AB9B-E7E99303F3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986" y="937445"/>
            <a:ext cx="10972800" cy="5789399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17222629-E1E3-0A4B-217E-3A556652B6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553333" y="2882809"/>
            <a:ext cx="822960" cy="75532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266AC59-DCBC-D0EF-401D-619832C7558B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3398152" y="937445"/>
            <a:ext cx="8503920" cy="578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50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17222629-E1E3-0A4B-217E-3A556652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3333" y="2882809"/>
            <a:ext cx="822960" cy="7553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9E501-AEEA-38CC-5150-B9CBD2BD3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986" y="925484"/>
            <a:ext cx="10972800" cy="5836882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</p:spTree>
    <p:extLst>
      <p:ext uri="{BB962C8B-B14F-4D97-AF65-F5344CB8AC3E}">
        <p14:creationId xmlns:p14="http://schemas.microsoft.com/office/powerpoint/2010/main" val="20459047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17222629-E1E3-0A4B-217E-3A556652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3333" y="2882809"/>
            <a:ext cx="822960" cy="7553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9E501-AEEA-38CC-5150-B9CBD2BD3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986" y="925484"/>
            <a:ext cx="10972800" cy="5836882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0E1F14-B86A-A996-8D47-38AF886C5E3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921986" y="1747520"/>
            <a:ext cx="10980086" cy="4979324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EA63E0F-9938-0F1D-481B-2D4B831E5C33}"/>
              </a:ext>
            </a:extLst>
          </p:cNvPr>
          <p:cNvSpPr/>
          <p:nvPr/>
        </p:nvSpPr>
        <p:spPr>
          <a:xfrm>
            <a:off x="5293360" y="1056641"/>
            <a:ext cx="3129280" cy="690879"/>
          </a:xfrm>
          <a:prstGeom prst="roundRect">
            <a:avLst/>
          </a:prstGeom>
          <a:noFill/>
          <a:ln w="5715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AC91DE1F-0282-6768-041E-85B46C632E34}"/>
              </a:ext>
            </a:extLst>
          </p:cNvPr>
          <p:cNvSpPr/>
          <p:nvPr/>
        </p:nvSpPr>
        <p:spPr>
          <a:xfrm>
            <a:off x="3020290" y="2098479"/>
            <a:ext cx="2357121" cy="1310191"/>
          </a:xfrm>
          <a:prstGeom prst="wedgeRoundRectCallout">
            <a:avLst>
              <a:gd name="adj1" fmla="val 51448"/>
              <a:gd name="adj2" fmla="val -73877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Number Cards,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for the Total Headcount and the breakdown per PH HC and Global Staff HC.</a:t>
            </a:r>
          </a:p>
          <a:p>
            <a:pPr algn="ctr"/>
            <a:endParaRPr lang="en-US" dirty="0"/>
          </a:p>
        </p:txBody>
      </p:sp>
      <p:pic>
        <p:nvPicPr>
          <p:cNvPr id="12" name="Graphic 11" descr="Badge 1 with solid fill">
            <a:extLst>
              <a:ext uri="{FF2B5EF4-FFF2-40B4-BE49-F238E27FC236}">
                <a16:creationId xmlns:a16="http://schemas.microsoft.com/office/drawing/2014/main" id="{83D90DBC-25B7-9C47-6F3B-7F47FA3087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4832370" y="2859985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2389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17222629-E1E3-0A4B-217E-3A556652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3333" y="2882809"/>
            <a:ext cx="822960" cy="7553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9E501-AEEA-38CC-5150-B9CBD2BD3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986" y="925484"/>
            <a:ext cx="10972800" cy="5836882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0E1F14-B86A-A996-8D47-38AF886C5E3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921986" y="1747520"/>
            <a:ext cx="10980086" cy="4979324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9A05E61-E9C5-8970-C18D-A0E42698EDA4}"/>
              </a:ext>
            </a:extLst>
          </p:cNvPr>
          <p:cNvSpPr/>
          <p:nvPr/>
        </p:nvSpPr>
        <p:spPr>
          <a:xfrm>
            <a:off x="9337040" y="925484"/>
            <a:ext cx="487680" cy="690879"/>
          </a:xfrm>
          <a:prstGeom prst="roundRect">
            <a:avLst/>
          </a:prstGeom>
          <a:noFill/>
          <a:ln w="5715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9D1C499A-DE2B-9BBD-A5D3-418026AF20E4}"/>
              </a:ext>
            </a:extLst>
          </p:cNvPr>
          <p:cNvSpPr/>
          <p:nvPr/>
        </p:nvSpPr>
        <p:spPr>
          <a:xfrm>
            <a:off x="7325360" y="1955100"/>
            <a:ext cx="2014108" cy="1120609"/>
          </a:xfrm>
          <a:prstGeom prst="wedgeRoundRectCallout">
            <a:avLst>
              <a:gd name="adj1" fmla="val 59703"/>
              <a:gd name="adj2" fmla="val -77174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RAG Buttons,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directly linked to the Weekly RAG updates.</a:t>
            </a:r>
          </a:p>
          <a:p>
            <a:endParaRPr lang="en-US" sz="1400" dirty="0"/>
          </a:p>
        </p:txBody>
      </p:sp>
      <p:pic>
        <p:nvPicPr>
          <p:cNvPr id="14" name="Graphic 13" descr="Badge with solid fill">
            <a:extLst>
              <a:ext uri="{FF2B5EF4-FFF2-40B4-BE49-F238E27FC236}">
                <a16:creationId xmlns:a16="http://schemas.microsoft.com/office/drawing/2014/main" id="{962528DD-EBED-C8EA-3D10-908D1B8C4A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8798515" y="2530244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2729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17222629-E1E3-0A4B-217E-3A556652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3333" y="2882809"/>
            <a:ext cx="822960" cy="7553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9E501-AEEA-38CC-5150-B9CBD2BD3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986" y="925484"/>
            <a:ext cx="10972800" cy="5836882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0E1F14-B86A-A996-8D47-38AF886C5E3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921986" y="1747520"/>
            <a:ext cx="10980086" cy="4979324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873E551-CDF7-A8D4-0FC2-B8D2C3E7BA6B}"/>
              </a:ext>
            </a:extLst>
          </p:cNvPr>
          <p:cNvSpPr/>
          <p:nvPr/>
        </p:nvSpPr>
        <p:spPr>
          <a:xfrm>
            <a:off x="9987280" y="925483"/>
            <a:ext cx="1907506" cy="822037"/>
          </a:xfrm>
          <a:prstGeom prst="roundRect">
            <a:avLst/>
          </a:prstGeom>
          <a:noFill/>
          <a:ln w="5715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455C82F4-B7DD-1447-118E-233767976A17}"/>
              </a:ext>
            </a:extLst>
          </p:cNvPr>
          <p:cNvSpPr/>
          <p:nvPr/>
        </p:nvSpPr>
        <p:spPr>
          <a:xfrm>
            <a:off x="9638666" y="2098479"/>
            <a:ext cx="1716297" cy="1310191"/>
          </a:xfrm>
          <a:prstGeom prst="wedgeRoundRectCallout">
            <a:avLst>
              <a:gd name="adj1" fmla="val 51448"/>
              <a:gd name="adj2" fmla="val -73877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Dropdown Filters,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for client Status and the assigned CXMs.</a:t>
            </a:r>
          </a:p>
        </p:txBody>
      </p:sp>
      <p:pic>
        <p:nvPicPr>
          <p:cNvPr id="17" name="Graphic 16" descr="Badge 3 with solid fill">
            <a:extLst>
              <a:ext uri="{FF2B5EF4-FFF2-40B4-BE49-F238E27FC236}">
                <a16:creationId xmlns:a16="http://schemas.microsoft.com/office/drawing/2014/main" id="{AA8F90C2-5414-8C1E-5E15-C6B454D807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0816439" y="2857921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8290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17222629-E1E3-0A4B-217E-3A556652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3333" y="2882809"/>
            <a:ext cx="822960" cy="7553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9E501-AEEA-38CC-5150-B9CBD2BD3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986" y="925484"/>
            <a:ext cx="10972800" cy="5836882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0E1F14-B86A-A996-8D47-38AF886C5E3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3108960" y="1747520"/>
            <a:ext cx="8793112" cy="497932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1ED26A7-E91D-2DA9-425C-246933E453A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921985" y="925484"/>
            <a:ext cx="10972799" cy="82203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E281B00-1178-0E55-D2EE-226A8D9FAE7A}"/>
              </a:ext>
            </a:extLst>
          </p:cNvPr>
          <p:cNvSpPr/>
          <p:nvPr/>
        </p:nvSpPr>
        <p:spPr>
          <a:xfrm>
            <a:off x="1300481" y="1780913"/>
            <a:ext cx="1808480" cy="576207"/>
          </a:xfrm>
          <a:prstGeom prst="roundRect">
            <a:avLst/>
          </a:prstGeom>
          <a:noFill/>
          <a:ln w="5715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8F6470C3-8146-558B-0A37-56ABFB5876EA}"/>
              </a:ext>
            </a:extLst>
          </p:cNvPr>
          <p:cNvSpPr/>
          <p:nvPr/>
        </p:nvSpPr>
        <p:spPr>
          <a:xfrm>
            <a:off x="4145281" y="1386840"/>
            <a:ext cx="3050294" cy="1300942"/>
          </a:xfrm>
          <a:prstGeom prst="wedgeRoundRectCallout">
            <a:avLst>
              <a:gd name="adj1" fmla="val -81412"/>
              <a:gd name="adj2" fmla="val 4540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Search Box,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use to quickly find the specific client's name by entering a query term to the search box. </a:t>
            </a:r>
          </a:p>
          <a:p>
            <a:r>
              <a:rPr lang="en-US" sz="1400" i="1" dirty="0">
                <a:solidFill>
                  <a:schemeClr val="tx1"/>
                </a:solidFill>
                <a:latin typeface="Abadi" panose="020B0604020104020204" pitchFamily="34" charset="0"/>
              </a:rPr>
              <a:t>(Click the “x” icon on the right </a:t>
            </a:r>
          </a:p>
          <a:p>
            <a:r>
              <a:rPr lang="en-US" sz="1400" i="1" dirty="0">
                <a:solidFill>
                  <a:schemeClr val="tx1"/>
                </a:solidFill>
                <a:latin typeface="Abadi" panose="020B0604020104020204" pitchFamily="34" charset="0"/>
              </a:rPr>
              <a:t>side box to clear the search)</a:t>
            </a:r>
          </a:p>
        </p:txBody>
      </p:sp>
      <p:pic>
        <p:nvPicPr>
          <p:cNvPr id="22" name="Graphic 21" descr="Badge 4 with solid fill">
            <a:extLst>
              <a:ext uri="{FF2B5EF4-FFF2-40B4-BE49-F238E27FC236}">
                <a16:creationId xmlns:a16="http://schemas.microsoft.com/office/drawing/2014/main" id="{815741D7-296C-8B09-4863-531F60FAC1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6646935" y="2158005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26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17222629-E1E3-0A4B-217E-3A556652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3333" y="2882809"/>
            <a:ext cx="822960" cy="7553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9E501-AEEA-38CC-5150-B9CBD2BD3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986" y="925484"/>
            <a:ext cx="10972800" cy="5836882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0E1F14-B86A-A996-8D47-38AF886C5E3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3108960" y="1747520"/>
            <a:ext cx="8793112" cy="497932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1ED26A7-E91D-2DA9-425C-246933E453A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921985" y="925484"/>
            <a:ext cx="10972799" cy="822036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BE692E56-1E41-72B3-18D6-565D4F496DA0}"/>
              </a:ext>
            </a:extLst>
          </p:cNvPr>
          <p:cNvSpPr/>
          <p:nvPr/>
        </p:nvSpPr>
        <p:spPr>
          <a:xfrm>
            <a:off x="1300481" y="2572469"/>
            <a:ext cx="1808480" cy="4154375"/>
          </a:xfrm>
          <a:prstGeom prst="roundRect">
            <a:avLst/>
          </a:prstGeom>
          <a:noFill/>
          <a:ln w="5715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DD245AEC-F50F-BB26-A7E5-5D88E32E2B6D}"/>
              </a:ext>
            </a:extLst>
          </p:cNvPr>
          <p:cNvSpPr/>
          <p:nvPr/>
        </p:nvSpPr>
        <p:spPr>
          <a:xfrm>
            <a:off x="4259249" y="2632553"/>
            <a:ext cx="2390934" cy="1421499"/>
          </a:xfrm>
          <a:prstGeom prst="wedgeRoundRectCallout">
            <a:avLst>
              <a:gd name="adj1" fmla="val -94580"/>
              <a:gd name="adj2" fmla="val -19008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Client Name Slicer,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contains the list of all client names shown in button format and is also linked to the Search Box.</a:t>
            </a:r>
          </a:p>
        </p:txBody>
      </p:sp>
      <p:pic>
        <p:nvPicPr>
          <p:cNvPr id="24" name="Graphic 23" descr="Badge 5 with solid fill">
            <a:extLst>
              <a:ext uri="{FF2B5EF4-FFF2-40B4-BE49-F238E27FC236}">
                <a16:creationId xmlns:a16="http://schemas.microsoft.com/office/drawing/2014/main" id="{B665A97E-5DD6-44E3-A58E-94602418BF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6106356" y="3515107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6365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139FAE-AD8D-8BE2-0445-8745968561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986" y="1006764"/>
            <a:ext cx="11020632" cy="5735782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447F869-779B-3D14-3F4A-C2133083F85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921986" y="1006764"/>
            <a:ext cx="11085286" cy="8220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C8DE59E-35B9-1576-5549-60B1696CCB1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3108959" y="1828800"/>
            <a:ext cx="8898313" cy="4913746"/>
          </a:xfrm>
          <a:prstGeom prst="rect">
            <a:avLst/>
          </a:prstGeom>
          <a:ln>
            <a:noFill/>
          </a:ln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49A6F06-06FB-D1D3-E8BF-1293BA25ECA3}"/>
              </a:ext>
            </a:extLst>
          </p:cNvPr>
          <p:cNvSpPr/>
          <p:nvPr/>
        </p:nvSpPr>
        <p:spPr>
          <a:xfrm>
            <a:off x="1348509" y="1828800"/>
            <a:ext cx="1760449" cy="1902691"/>
          </a:xfrm>
          <a:prstGeom prst="roundRect">
            <a:avLst/>
          </a:prstGeom>
          <a:noFill/>
          <a:ln w="5715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Graphic 18" descr="Arrow: Straight with solid fill">
            <a:extLst>
              <a:ext uri="{FF2B5EF4-FFF2-40B4-BE49-F238E27FC236}">
                <a16:creationId xmlns:a16="http://schemas.microsoft.com/office/drawing/2014/main" id="{9F7FF0F4-91E2-1DAD-379C-51C9402A6B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7854" y="2650836"/>
            <a:ext cx="110836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90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17222629-E1E3-0A4B-217E-3A556652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3333" y="2882809"/>
            <a:ext cx="822960" cy="7553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9E501-AEEA-38CC-5150-B9CBD2BD3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986" y="925484"/>
            <a:ext cx="10972800" cy="5836882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0E1F14-B86A-A996-8D47-38AF886C5E3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929272" y="925484"/>
            <a:ext cx="2240648" cy="58013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4BBA5E-CC03-0214-EECC-F7375D4001E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3169920" y="925484"/>
            <a:ext cx="8724865" cy="8179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018B61-3F30-7578-FEC8-9C544E2C09E7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3177206" y="5523529"/>
            <a:ext cx="5367355" cy="1203315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8B57430-1B37-2389-8451-CE8A62DEC693}"/>
              </a:ext>
            </a:extLst>
          </p:cNvPr>
          <p:cNvSpPr/>
          <p:nvPr/>
        </p:nvSpPr>
        <p:spPr>
          <a:xfrm>
            <a:off x="2927927" y="1598920"/>
            <a:ext cx="9154560" cy="5195920"/>
          </a:xfrm>
          <a:custGeom>
            <a:avLst/>
            <a:gdLst>
              <a:gd name="connsiteX0" fmla="*/ 0 w 8759460"/>
              <a:gd name="connsiteY0" fmla="*/ 629105 h 3774553"/>
              <a:gd name="connsiteX1" fmla="*/ 629105 w 8759460"/>
              <a:gd name="connsiteY1" fmla="*/ 0 h 3774553"/>
              <a:gd name="connsiteX2" fmla="*/ 8130355 w 8759460"/>
              <a:gd name="connsiteY2" fmla="*/ 0 h 3774553"/>
              <a:gd name="connsiteX3" fmla="*/ 8759460 w 8759460"/>
              <a:gd name="connsiteY3" fmla="*/ 629105 h 3774553"/>
              <a:gd name="connsiteX4" fmla="*/ 8759460 w 8759460"/>
              <a:gd name="connsiteY4" fmla="*/ 3145448 h 3774553"/>
              <a:gd name="connsiteX5" fmla="*/ 8130355 w 8759460"/>
              <a:gd name="connsiteY5" fmla="*/ 3774553 h 3774553"/>
              <a:gd name="connsiteX6" fmla="*/ 629105 w 8759460"/>
              <a:gd name="connsiteY6" fmla="*/ 3774553 h 3774553"/>
              <a:gd name="connsiteX7" fmla="*/ 0 w 8759460"/>
              <a:gd name="connsiteY7" fmla="*/ 3145448 h 3774553"/>
              <a:gd name="connsiteX8" fmla="*/ 0 w 8759460"/>
              <a:gd name="connsiteY8" fmla="*/ 629105 h 3774553"/>
              <a:gd name="connsiteX0" fmla="*/ 0 w 8878011"/>
              <a:gd name="connsiteY0" fmla="*/ 629105 h 5075033"/>
              <a:gd name="connsiteX1" fmla="*/ 629105 w 8878011"/>
              <a:gd name="connsiteY1" fmla="*/ 0 h 5075033"/>
              <a:gd name="connsiteX2" fmla="*/ 8130355 w 8878011"/>
              <a:gd name="connsiteY2" fmla="*/ 0 h 5075033"/>
              <a:gd name="connsiteX3" fmla="*/ 8759460 w 8878011"/>
              <a:gd name="connsiteY3" fmla="*/ 629105 h 5075033"/>
              <a:gd name="connsiteX4" fmla="*/ 8759460 w 8878011"/>
              <a:gd name="connsiteY4" fmla="*/ 3145448 h 5075033"/>
              <a:gd name="connsiteX5" fmla="*/ 8709475 w 8878011"/>
              <a:gd name="connsiteY5" fmla="*/ 5075033 h 5075033"/>
              <a:gd name="connsiteX6" fmla="*/ 629105 w 8878011"/>
              <a:gd name="connsiteY6" fmla="*/ 3774553 h 5075033"/>
              <a:gd name="connsiteX7" fmla="*/ 0 w 8878011"/>
              <a:gd name="connsiteY7" fmla="*/ 3145448 h 5075033"/>
              <a:gd name="connsiteX8" fmla="*/ 0 w 8878011"/>
              <a:gd name="connsiteY8" fmla="*/ 629105 h 5075033"/>
              <a:gd name="connsiteX0" fmla="*/ 0 w 8885102"/>
              <a:gd name="connsiteY0" fmla="*/ 629105 h 5085193"/>
              <a:gd name="connsiteX1" fmla="*/ 629105 w 8885102"/>
              <a:gd name="connsiteY1" fmla="*/ 0 h 5085193"/>
              <a:gd name="connsiteX2" fmla="*/ 8130355 w 8885102"/>
              <a:gd name="connsiteY2" fmla="*/ 0 h 5085193"/>
              <a:gd name="connsiteX3" fmla="*/ 8759460 w 8885102"/>
              <a:gd name="connsiteY3" fmla="*/ 629105 h 5085193"/>
              <a:gd name="connsiteX4" fmla="*/ 8759460 w 8885102"/>
              <a:gd name="connsiteY4" fmla="*/ 3145448 h 5085193"/>
              <a:gd name="connsiteX5" fmla="*/ 8719635 w 8885102"/>
              <a:gd name="connsiteY5" fmla="*/ 5085193 h 5085193"/>
              <a:gd name="connsiteX6" fmla="*/ 629105 w 8885102"/>
              <a:gd name="connsiteY6" fmla="*/ 3774553 h 5085193"/>
              <a:gd name="connsiteX7" fmla="*/ 0 w 8885102"/>
              <a:gd name="connsiteY7" fmla="*/ 3145448 h 5085193"/>
              <a:gd name="connsiteX8" fmla="*/ 0 w 8885102"/>
              <a:gd name="connsiteY8" fmla="*/ 629105 h 5085193"/>
              <a:gd name="connsiteX0" fmla="*/ 0 w 8885102"/>
              <a:gd name="connsiteY0" fmla="*/ 629105 h 5085193"/>
              <a:gd name="connsiteX1" fmla="*/ 629105 w 8885102"/>
              <a:gd name="connsiteY1" fmla="*/ 0 h 5085193"/>
              <a:gd name="connsiteX2" fmla="*/ 8130355 w 8885102"/>
              <a:gd name="connsiteY2" fmla="*/ 0 h 5085193"/>
              <a:gd name="connsiteX3" fmla="*/ 8759460 w 8885102"/>
              <a:gd name="connsiteY3" fmla="*/ 629105 h 5085193"/>
              <a:gd name="connsiteX4" fmla="*/ 8759460 w 8885102"/>
              <a:gd name="connsiteY4" fmla="*/ 3145448 h 5085193"/>
              <a:gd name="connsiteX5" fmla="*/ 8719635 w 8885102"/>
              <a:gd name="connsiteY5" fmla="*/ 5085193 h 5085193"/>
              <a:gd name="connsiteX6" fmla="*/ 4713425 w 8885102"/>
              <a:gd name="connsiteY6" fmla="*/ 3754233 h 5085193"/>
              <a:gd name="connsiteX7" fmla="*/ 0 w 8885102"/>
              <a:gd name="connsiteY7" fmla="*/ 3145448 h 5085193"/>
              <a:gd name="connsiteX8" fmla="*/ 0 w 8885102"/>
              <a:gd name="connsiteY8" fmla="*/ 629105 h 5085193"/>
              <a:gd name="connsiteX0" fmla="*/ 0 w 8885102"/>
              <a:gd name="connsiteY0" fmla="*/ 629105 h 5085193"/>
              <a:gd name="connsiteX1" fmla="*/ 629105 w 8885102"/>
              <a:gd name="connsiteY1" fmla="*/ 0 h 5085193"/>
              <a:gd name="connsiteX2" fmla="*/ 8130355 w 8885102"/>
              <a:gd name="connsiteY2" fmla="*/ 0 h 5085193"/>
              <a:gd name="connsiteX3" fmla="*/ 8759460 w 8885102"/>
              <a:gd name="connsiteY3" fmla="*/ 629105 h 5085193"/>
              <a:gd name="connsiteX4" fmla="*/ 8759460 w 8885102"/>
              <a:gd name="connsiteY4" fmla="*/ 3145448 h 5085193"/>
              <a:gd name="connsiteX5" fmla="*/ 8719635 w 8885102"/>
              <a:gd name="connsiteY5" fmla="*/ 5085193 h 5085193"/>
              <a:gd name="connsiteX6" fmla="*/ 5414465 w 8885102"/>
              <a:gd name="connsiteY6" fmla="*/ 3774553 h 5085193"/>
              <a:gd name="connsiteX7" fmla="*/ 0 w 8885102"/>
              <a:gd name="connsiteY7" fmla="*/ 3145448 h 5085193"/>
              <a:gd name="connsiteX8" fmla="*/ 0 w 8885102"/>
              <a:gd name="connsiteY8" fmla="*/ 629105 h 5085193"/>
              <a:gd name="connsiteX0" fmla="*/ 0 w 8885102"/>
              <a:gd name="connsiteY0" fmla="*/ 629105 h 5165184"/>
              <a:gd name="connsiteX1" fmla="*/ 629105 w 8885102"/>
              <a:gd name="connsiteY1" fmla="*/ 0 h 5165184"/>
              <a:gd name="connsiteX2" fmla="*/ 8130355 w 8885102"/>
              <a:gd name="connsiteY2" fmla="*/ 0 h 5165184"/>
              <a:gd name="connsiteX3" fmla="*/ 8759460 w 8885102"/>
              <a:gd name="connsiteY3" fmla="*/ 629105 h 5165184"/>
              <a:gd name="connsiteX4" fmla="*/ 8759460 w 8885102"/>
              <a:gd name="connsiteY4" fmla="*/ 3145448 h 5165184"/>
              <a:gd name="connsiteX5" fmla="*/ 8719635 w 8885102"/>
              <a:gd name="connsiteY5" fmla="*/ 5085193 h 5165184"/>
              <a:gd name="connsiteX6" fmla="*/ 5117467 w 8885102"/>
              <a:gd name="connsiteY6" fmla="*/ 4966784 h 5165184"/>
              <a:gd name="connsiteX7" fmla="*/ 5414465 w 8885102"/>
              <a:gd name="connsiteY7" fmla="*/ 3774553 h 5165184"/>
              <a:gd name="connsiteX8" fmla="*/ 0 w 8885102"/>
              <a:gd name="connsiteY8" fmla="*/ 3145448 h 5165184"/>
              <a:gd name="connsiteX9" fmla="*/ 0 w 8885102"/>
              <a:gd name="connsiteY9" fmla="*/ 629105 h 5165184"/>
              <a:gd name="connsiteX0" fmla="*/ 0 w 8885102"/>
              <a:gd name="connsiteY0" fmla="*/ 629105 h 5165184"/>
              <a:gd name="connsiteX1" fmla="*/ 629105 w 8885102"/>
              <a:gd name="connsiteY1" fmla="*/ 0 h 5165184"/>
              <a:gd name="connsiteX2" fmla="*/ 8130355 w 8885102"/>
              <a:gd name="connsiteY2" fmla="*/ 0 h 5165184"/>
              <a:gd name="connsiteX3" fmla="*/ 8759460 w 8885102"/>
              <a:gd name="connsiteY3" fmla="*/ 629105 h 5165184"/>
              <a:gd name="connsiteX4" fmla="*/ 8759460 w 8885102"/>
              <a:gd name="connsiteY4" fmla="*/ 3145448 h 5165184"/>
              <a:gd name="connsiteX5" fmla="*/ 8719635 w 8885102"/>
              <a:gd name="connsiteY5" fmla="*/ 5085193 h 5165184"/>
              <a:gd name="connsiteX6" fmla="*/ 5117467 w 8885102"/>
              <a:gd name="connsiteY6" fmla="*/ 4966784 h 5165184"/>
              <a:gd name="connsiteX7" fmla="*/ 4733745 w 8885102"/>
              <a:gd name="connsiteY7" fmla="*/ 3703433 h 5165184"/>
              <a:gd name="connsiteX8" fmla="*/ 0 w 8885102"/>
              <a:gd name="connsiteY8" fmla="*/ 3145448 h 5165184"/>
              <a:gd name="connsiteX9" fmla="*/ 0 w 8885102"/>
              <a:gd name="connsiteY9" fmla="*/ 629105 h 5165184"/>
              <a:gd name="connsiteX0" fmla="*/ 0 w 8885102"/>
              <a:gd name="connsiteY0" fmla="*/ 629105 h 5150295"/>
              <a:gd name="connsiteX1" fmla="*/ 629105 w 8885102"/>
              <a:gd name="connsiteY1" fmla="*/ 0 h 5150295"/>
              <a:gd name="connsiteX2" fmla="*/ 8130355 w 8885102"/>
              <a:gd name="connsiteY2" fmla="*/ 0 h 5150295"/>
              <a:gd name="connsiteX3" fmla="*/ 8759460 w 8885102"/>
              <a:gd name="connsiteY3" fmla="*/ 629105 h 5150295"/>
              <a:gd name="connsiteX4" fmla="*/ 8759460 w 8885102"/>
              <a:gd name="connsiteY4" fmla="*/ 3145448 h 5150295"/>
              <a:gd name="connsiteX5" fmla="*/ 8719635 w 8885102"/>
              <a:gd name="connsiteY5" fmla="*/ 5085193 h 5150295"/>
              <a:gd name="connsiteX6" fmla="*/ 5554347 w 8885102"/>
              <a:gd name="connsiteY6" fmla="*/ 4915984 h 5150295"/>
              <a:gd name="connsiteX7" fmla="*/ 4733745 w 8885102"/>
              <a:gd name="connsiteY7" fmla="*/ 3703433 h 5150295"/>
              <a:gd name="connsiteX8" fmla="*/ 0 w 8885102"/>
              <a:gd name="connsiteY8" fmla="*/ 3145448 h 5150295"/>
              <a:gd name="connsiteX9" fmla="*/ 0 w 8885102"/>
              <a:gd name="connsiteY9" fmla="*/ 629105 h 5150295"/>
              <a:gd name="connsiteX0" fmla="*/ 0 w 8885102"/>
              <a:gd name="connsiteY0" fmla="*/ 629105 h 5210296"/>
              <a:gd name="connsiteX1" fmla="*/ 629105 w 8885102"/>
              <a:gd name="connsiteY1" fmla="*/ 0 h 5210296"/>
              <a:gd name="connsiteX2" fmla="*/ 8130355 w 8885102"/>
              <a:gd name="connsiteY2" fmla="*/ 0 h 5210296"/>
              <a:gd name="connsiteX3" fmla="*/ 8759460 w 8885102"/>
              <a:gd name="connsiteY3" fmla="*/ 629105 h 5210296"/>
              <a:gd name="connsiteX4" fmla="*/ 8759460 w 8885102"/>
              <a:gd name="connsiteY4" fmla="*/ 3145448 h 5210296"/>
              <a:gd name="connsiteX5" fmla="*/ 8719635 w 8885102"/>
              <a:gd name="connsiteY5" fmla="*/ 5085193 h 5210296"/>
              <a:gd name="connsiteX6" fmla="*/ 5534027 w 8885102"/>
              <a:gd name="connsiteY6" fmla="*/ 5068384 h 5210296"/>
              <a:gd name="connsiteX7" fmla="*/ 4733745 w 8885102"/>
              <a:gd name="connsiteY7" fmla="*/ 3703433 h 5210296"/>
              <a:gd name="connsiteX8" fmla="*/ 0 w 8885102"/>
              <a:gd name="connsiteY8" fmla="*/ 3145448 h 5210296"/>
              <a:gd name="connsiteX9" fmla="*/ 0 w 8885102"/>
              <a:gd name="connsiteY9" fmla="*/ 629105 h 5210296"/>
              <a:gd name="connsiteX0" fmla="*/ 10160 w 8895262"/>
              <a:gd name="connsiteY0" fmla="*/ 629105 h 5210296"/>
              <a:gd name="connsiteX1" fmla="*/ 639265 w 8895262"/>
              <a:gd name="connsiteY1" fmla="*/ 0 h 5210296"/>
              <a:gd name="connsiteX2" fmla="*/ 8140515 w 8895262"/>
              <a:gd name="connsiteY2" fmla="*/ 0 h 5210296"/>
              <a:gd name="connsiteX3" fmla="*/ 8769620 w 8895262"/>
              <a:gd name="connsiteY3" fmla="*/ 629105 h 5210296"/>
              <a:gd name="connsiteX4" fmla="*/ 8769620 w 8895262"/>
              <a:gd name="connsiteY4" fmla="*/ 3145448 h 5210296"/>
              <a:gd name="connsiteX5" fmla="*/ 8729795 w 8895262"/>
              <a:gd name="connsiteY5" fmla="*/ 5085193 h 5210296"/>
              <a:gd name="connsiteX6" fmla="*/ 5544187 w 8895262"/>
              <a:gd name="connsiteY6" fmla="*/ 5068384 h 5210296"/>
              <a:gd name="connsiteX7" fmla="*/ 4743905 w 8895262"/>
              <a:gd name="connsiteY7" fmla="*/ 3703433 h 5210296"/>
              <a:gd name="connsiteX8" fmla="*/ 0 w 8895262"/>
              <a:gd name="connsiteY8" fmla="*/ 3653448 h 5210296"/>
              <a:gd name="connsiteX9" fmla="*/ 10160 w 8895262"/>
              <a:gd name="connsiteY9" fmla="*/ 629105 h 5210296"/>
              <a:gd name="connsiteX0" fmla="*/ 60960 w 8946062"/>
              <a:gd name="connsiteY0" fmla="*/ 629105 h 5210296"/>
              <a:gd name="connsiteX1" fmla="*/ 690065 w 8946062"/>
              <a:gd name="connsiteY1" fmla="*/ 0 h 5210296"/>
              <a:gd name="connsiteX2" fmla="*/ 8191315 w 8946062"/>
              <a:gd name="connsiteY2" fmla="*/ 0 h 5210296"/>
              <a:gd name="connsiteX3" fmla="*/ 8820420 w 8946062"/>
              <a:gd name="connsiteY3" fmla="*/ 629105 h 5210296"/>
              <a:gd name="connsiteX4" fmla="*/ 8820420 w 8946062"/>
              <a:gd name="connsiteY4" fmla="*/ 3145448 h 5210296"/>
              <a:gd name="connsiteX5" fmla="*/ 8780595 w 8946062"/>
              <a:gd name="connsiteY5" fmla="*/ 5085193 h 5210296"/>
              <a:gd name="connsiteX6" fmla="*/ 5594987 w 8946062"/>
              <a:gd name="connsiteY6" fmla="*/ 5068384 h 5210296"/>
              <a:gd name="connsiteX7" fmla="*/ 4794705 w 8946062"/>
              <a:gd name="connsiteY7" fmla="*/ 3703433 h 5210296"/>
              <a:gd name="connsiteX8" fmla="*/ 0 w 8946062"/>
              <a:gd name="connsiteY8" fmla="*/ 3572168 h 5210296"/>
              <a:gd name="connsiteX9" fmla="*/ 60960 w 8946062"/>
              <a:gd name="connsiteY9" fmla="*/ 629105 h 5210296"/>
              <a:gd name="connsiteX0" fmla="*/ 60960 w 8946062"/>
              <a:gd name="connsiteY0" fmla="*/ 629105 h 5210296"/>
              <a:gd name="connsiteX1" fmla="*/ 690065 w 8946062"/>
              <a:gd name="connsiteY1" fmla="*/ 0 h 5210296"/>
              <a:gd name="connsiteX2" fmla="*/ 8191315 w 8946062"/>
              <a:gd name="connsiteY2" fmla="*/ 0 h 5210296"/>
              <a:gd name="connsiteX3" fmla="*/ 8820420 w 8946062"/>
              <a:gd name="connsiteY3" fmla="*/ 629105 h 5210296"/>
              <a:gd name="connsiteX4" fmla="*/ 8820420 w 8946062"/>
              <a:gd name="connsiteY4" fmla="*/ 3145448 h 5210296"/>
              <a:gd name="connsiteX5" fmla="*/ 8780595 w 8946062"/>
              <a:gd name="connsiteY5" fmla="*/ 5085193 h 5210296"/>
              <a:gd name="connsiteX6" fmla="*/ 5594987 w 8946062"/>
              <a:gd name="connsiteY6" fmla="*/ 5068384 h 5210296"/>
              <a:gd name="connsiteX7" fmla="*/ 5160465 w 8946062"/>
              <a:gd name="connsiteY7" fmla="*/ 3723753 h 5210296"/>
              <a:gd name="connsiteX8" fmla="*/ 0 w 8946062"/>
              <a:gd name="connsiteY8" fmla="*/ 3572168 h 5210296"/>
              <a:gd name="connsiteX9" fmla="*/ 60960 w 8946062"/>
              <a:gd name="connsiteY9" fmla="*/ 629105 h 5210296"/>
              <a:gd name="connsiteX0" fmla="*/ 60960 w 8946062"/>
              <a:gd name="connsiteY0" fmla="*/ 629105 h 5210296"/>
              <a:gd name="connsiteX1" fmla="*/ 690065 w 8946062"/>
              <a:gd name="connsiteY1" fmla="*/ 0 h 5210296"/>
              <a:gd name="connsiteX2" fmla="*/ 8191315 w 8946062"/>
              <a:gd name="connsiteY2" fmla="*/ 0 h 5210296"/>
              <a:gd name="connsiteX3" fmla="*/ 8820420 w 8946062"/>
              <a:gd name="connsiteY3" fmla="*/ 629105 h 5210296"/>
              <a:gd name="connsiteX4" fmla="*/ 8820420 w 8946062"/>
              <a:gd name="connsiteY4" fmla="*/ 3145448 h 5210296"/>
              <a:gd name="connsiteX5" fmla="*/ 8780595 w 8946062"/>
              <a:gd name="connsiteY5" fmla="*/ 5085193 h 5210296"/>
              <a:gd name="connsiteX6" fmla="*/ 5594987 w 8946062"/>
              <a:gd name="connsiteY6" fmla="*/ 5068384 h 5210296"/>
              <a:gd name="connsiteX7" fmla="*/ 5452747 w 8946062"/>
              <a:gd name="connsiteY7" fmla="*/ 4164143 h 5210296"/>
              <a:gd name="connsiteX8" fmla="*/ 5160465 w 8946062"/>
              <a:gd name="connsiteY8" fmla="*/ 3723753 h 5210296"/>
              <a:gd name="connsiteX9" fmla="*/ 0 w 8946062"/>
              <a:gd name="connsiteY9" fmla="*/ 3572168 h 5210296"/>
              <a:gd name="connsiteX10" fmla="*/ 60960 w 8946062"/>
              <a:gd name="connsiteY10" fmla="*/ 629105 h 5210296"/>
              <a:gd name="connsiteX0" fmla="*/ 60960 w 8946062"/>
              <a:gd name="connsiteY0" fmla="*/ 629105 h 5189630"/>
              <a:gd name="connsiteX1" fmla="*/ 690065 w 8946062"/>
              <a:gd name="connsiteY1" fmla="*/ 0 h 5189630"/>
              <a:gd name="connsiteX2" fmla="*/ 8191315 w 8946062"/>
              <a:gd name="connsiteY2" fmla="*/ 0 h 5189630"/>
              <a:gd name="connsiteX3" fmla="*/ 8820420 w 8946062"/>
              <a:gd name="connsiteY3" fmla="*/ 629105 h 5189630"/>
              <a:gd name="connsiteX4" fmla="*/ 8820420 w 8946062"/>
              <a:gd name="connsiteY4" fmla="*/ 3145448 h 5189630"/>
              <a:gd name="connsiteX5" fmla="*/ 8780595 w 8946062"/>
              <a:gd name="connsiteY5" fmla="*/ 5085193 h 5189630"/>
              <a:gd name="connsiteX6" fmla="*/ 5991227 w 8946062"/>
              <a:gd name="connsiteY6" fmla="*/ 5027744 h 5189630"/>
              <a:gd name="connsiteX7" fmla="*/ 5452747 w 8946062"/>
              <a:gd name="connsiteY7" fmla="*/ 4164143 h 5189630"/>
              <a:gd name="connsiteX8" fmla="*/ 5160465 w 8946062"/>
              <a:gd name="connsiteY8" fmla="*/ 3723753 h 5189630"/>
              <a:gd name="connsiteX9" fmla="*/ 0 w 8946062"/>
              <a:gd name="connsiteY9" fmla="*/ 3572168 h 5189630"/>
              <a:gd name="connsiteX10" fmla="*/ 60960 w 8946062"/>
              <a:gd name="connsiteY10" fmla="*/ 629105 h 5189630"/>
              <a:gd name="connsiteX0" fmla="*/ 60960 w 8946062"/>
              <a:gd name="connsiteY0" fmla="*/ 629105 h 5189630"/>
              <a:gd name="connsiteX1" fmla="*/ 690065 w 8946062"/>
              <a:gd name="connsiteY1" fmla="*/ 0 h 5189630"/>
              <a:gd name="connsiteX2" fmla="*/ 8191315 w 8946062"/>
              <a:gd name="connsiteY2" fmla="*/ 0 h 5189630"/>
              <a:gd name="connsiteX3" fmla="*/ 8820420 w 8946062"/>
              <a:gd name="connsiteY3" fmla="*/ 629105 h 5189630"/>
              <a:gd name="connsiteX4" fmla="*/ 8820420 w 8946062"/>
              <a:gd name="connsiteY4" fmla="*/ 3145448 h 5189630"/>
              <a:gd name="connsiteX5" fmla="*/ 8780595 w 8946062"/>
              <a:gd name="connsiteY5" fmla="*/ 5085193 h 5189630"/>
              <a:gd name="connsiteX6" fmla="*/ 5991227 w 8946062"/>
              <a:gd name="connsiteY6" fmla="*/ 5027744 h 5189630"/>
              <a:gd name="connsiteX7" fmla="*/ 5452747 w 8946062"/>
              <a:gd name="connsiteY7" fmla="*/ 4164143 h 5189630"/>
              <a:gd name="connsiteX8" fmla="*/ 5353505 w 8946062"/>
              <a:gd name="connsiteY8" fmla="*/ 3744073 h 5189630"/>
              <a:gd name="connsiteX9" fmla="*/ 0 w 8946062"/>
              <a:gd name="connsiteY9" fmla="*/ 3572168 h 5189630"/>
              <a:gd name="connsiteX10" fmla="*/ 60960 w 8946062"/>
              <a:gd name="connsiteY10" fmla="*/ 629105 h 5189630"/>
              <a:gd name="connsiteX0" fmla="*/ 60960 w 8946062"/>
              <a:gd name="connsiteY0" fmla="*/ 629105 h 5189630"/>
              <a:gd name="connsiteX1" fmla="*/ 690065 w 8946062"/>
              <a:gd name="connsiteY1" fmla="*/ 0 h 5189630"/>
              <a:gd name="connsiteX2" fmla="*/ 8191315 w 8946062"/>
              <a:gd name="connsiteY2" fmla="*/ 0 h 5189630"/>
              <a:gd name="connsiteX3" fmla="*/ 8820420 w 8946062"/>
              <a:gd name="connsiteY3" fmla="*/ 629105 h 5189630"/>
              <a:gd name="connsiteX4" fmla="*/ 8820420 w 8946062"/>
              <a:gd name="connsiteY4" fmla="*/ 3145448 h 5189630"/>
              <a:gd name="connsiteX5" fmla="*/ 8780595 w 8946062"/>
              <a:gd name="connsiteY5" fmla="*/ 5085193 h 5189630"/>
              <a:gd name="connsiteX6" fmla="*/ 5991227 w 8946062"/>
              <a:gd name="connsiteY6" fmla="*/ 5027744 h 5189630"/>
              <a:gd name="connsiteX7" fmla="*/ 5452747 w 8946062"/>
              <a:gd name="connsiteY7" fmla="*/ 4164143 h 5189630"/>
              <a:gd name="connsiteX8" fmla="*/ 5503547 w 8946062"/>
              <a:gd name="connsiteY8" fmla="*/ 3869503 h 5189630"/>
              <a:gd name="connsiteX9" fmla="*/ 5353505 w 8946062"/>
              <a:gd name="connsiteY9" fmla="*/ 3744073 h 5189630"/>
              <a:gd name="connsiteX10" fmla="*/ 0 w 8946062"/>
              <a:gd name="connsiteY10" fmla="*/ 3572168 h 5189630"/>
              <a:gd name="connsiteX11" fmla="*/ 60960 w 8946062"/>
              <a:gd name="connsiteY11" fmla="*/ 629105 h 5189630"/>
              <a:gd name="connsiteX0" fmla="*/ 60960 w 8946062"/>
              <a:gd name="connsiteY0" fmla="*/ 629105 h 5189630"/>
              <a:gd name="connsiteX1" fmla="*/ 690065 w 8946062"/>
              <a:gd name="connsiteY1" fmla="*/ 0 h 5189630"/>
              <a:gd name="connsiteX2" fmla="*/ 8191315 w 8946062"/>
              <a:gd name="connsiteY2" fmla="*/ 0 h 5189630"/>
              <a:gd name="connsiteX3" fmla="*/ 8820420 w 8946062"/>
              <a:gd name="connsiteY3" fmla="*/ 629105 h 5189630"/>
              <a:gd name="connsiteX4" fmla="*/ 8820420 w 8946062"/>
              <a:gd name="connsiteY4" fmla="*/ 3145448 h 5189630"/>
              <a:gd name="connsiteX5" fmla="*/ 8780595 w 8946062"/>
              <a:gd name="connsiteY5" fmla="*/ 5085193 h 5189630"/>
              <a:gd name="connsiteX6" fmla="*/ 5991227 w 8946062"/>
              <a:gd name="connsiteY6" fmla="*/ 5027744 h 5189630"/>
              <a:gd name="connsiteX7" fmla="*/ 5452747 w 8946062"/>
              <a:gd name="connsiteY7" fmla="*/ 4164143 h 5189630"/>
              <a:gd name="connsiteX8" fmla="*/ 5564507 w 8946062"/>
              <a:gd name="connsiteY8" fmla="*/ 4926143 h 5189630"/>
              <a:gd name="connsiteX9" fmla="*/ 5353505 w 8946062"/>
              <a:gd name="connsiteY9" fmla="*/ 3744073 h 5189630"/>
              <a:gd name="connsiteX10" fmla="*/ 0 w 8946062"/>
              <a:gd name="connsiteY10" fmla="*/ 3572168 h 5189630"/>
              <a:gd name="connsiteX11" fmla="*/ 60960 w 8946062"/>
              <a:gd name="connsiteY11" fmla="*/ 629105 h 5189630"/>
              <a:gd name="connsiteX0" fmla="*/ 60960 w 8946062"/>
              <a:gd name="connsiteY0" fmla="*/ 629105 h 5189630"/>
              <a:gd name="connsiteX1" fmla="*/ 690065 w 8946062"/>
              <a:gd name="connsiteY1" fmla="*/ 0 h 5189630"/>
              <a:gd name="connsiteX2" fmla="*/ 8191315 w 8946062"/>
              <a:gd name="connsiteY2" fmla="*/ 0 h 5189630"/>
              <a:gd name="connsiteX3" fmla="*/ 8820420 w 8946062"/>
              <a:gd name="connsiteY3" fmla="*/ 629105 h 5189630"/>
              <a:gd name="connsiteX4" fmla="*/ 8820420 w 8946062"/>
              <a:gd name="connsiteY4" fmla="*/ 3145448 h 5189630"/>
              <a:gd name="connsiteX5" fmla="*/ 8780595 w 8946062"/>
              <a:gd name="connsiteY5" fmla="*/ 5085193 h 5189630"/>
              <a:gd name="connsiteX6" fmla="*/ 5991227 w 8946062"/>
              <a:gd name="connsiteY6" fmla="*/ 5027744 h 5189630"/>
              <a:gd name="connsiteX7" fmla="*/ 6499227 w 8946062"/>
              <a:gd name="connsiteY7" fmla="*/ 5048063 h 5189630"/>
              <a:gd name="connsiteX8" fmla="*/ 5564507 w 8946062"/>
              <a:gd name="connsiteY8" fmla="*/ 4926143 h 5189630"/>
              <a:gd name="connsiteX9" fmla="*/ 5353505 w 8946062"/>
              <a:gd name="connsiteY9" fmla="*/ 3744073 h 5189630"/>
              <a:gd name="connsiteX10" fmla="*/ 0 w 8946062"/>
              <a:gd name="connsiteY10" fmla="*/ 3572168 h 5189630"/>
              <a:gd name="connsiteX11" fmla="*/ 60960 w 8946062"/>
              <a:gd name="connsiteY11" fmla="*/ 629105 h 5189630"/>
              <a:gd name="connsiteX0" fmla="*/ 60960 w 8946062"/>
              <a:gd name="connsiteY0" fmla="*/ 629105 h 5189630"/>
              <a:gd name="connsiteX1" fmla="*/ 690065 w 8946062"/>
              <a:gd name="connsiteY1" fmla="*/ 0 h 5189630"/>
              <a:gd name="connsiteX2" fmla="*/ 8191315 w 8946062"/>
              <a:gd name="connsiteY2" fmla="*/ 0 h 5189630"/>
              <a:gd name="connsiteX3" fmla="*/ 8820420 w 8946062"/>
              <a:gd name="connsiteY3" fmla="*/ 629105 h 5189630"/>
              <a:gd name="connsiteX4" fmla="*/ 8820420 w 8946062"/>
              <a:gd name="connsiteY4" fmla="*/ 3145448 h 5189630"/>
              <a:gd name="connsiteX5" fmla="*/ 8780595 w 8946062"/>
              <a:gd name="connsiteY5" fmla="*/ 5085193 h 5189630"/>
              <a:gd name="connsiteX6" fmla="*/ 5991227 w 8946062"/>
              <a:gd name="connsiteY6" fmla="*/ 5027744 h 5189630"/>
              <a:gd name="connsiteX7" fmla="*/ 6499227 w 8946062"/>
              <a:gd name="connsiteY7" fmla="*/ 5048063 h 5189630"/>
              <a:gd name="connsiteX8" fmla="*/ 5564507 w 8946062"/>
              <a:gd name="connsiteY8" fmla="*/ 4926143 h 5189630"/>
              <a:gd name="connsiteX9" fmla="*/ 5452747 w 8946062"/>
              <a:gd name="connsiteY9" fmla="*/ 4184463 h 5189630"/>
              <a:gd name="connsiteX10" fmla="*/ 5353505 w 8946062"/>
              <a:gd name="connsiteY10" fmla="*/ 3744073 h 5189630"/>
              <a:gd name="connsiteX11" fmla="*/ 0 w 8946062"/>
              <a:gd name="connsiteY11" fmla="*/ 3572168 h 5189630"/>
              <a:gd name="connsiteX12" fmla="*/ 60960 w 8946062"/>
              <a:gd name="connsiteY12" fmla="*/ 629105 h 5189630"/>
              <a:gd name="connsiteX0" fmla="*/ 60960 w 8946062"/>
              <a:gd name="connsiteY0" fmla="*/ 629105 h 5189630"/>
              <a:gd name="connsiteX1" fmla="*/ 690065 w 8946062"/>
              <a:gd name="connsiteY1" fmla="*/ 0 h 5189630"/>
              <a:gd name="connsiteX2" fmla="*/ 8191315 w 8946062"/>
              <a:gd name="connsiteY2" fmla="*/ 0 h 5189630"/>
              <a:gd name="connsiteX3" fmla="*/ 8820420 w 8946062"/>
              <a:gd name="connsiteY3" fmla="*/ 629105 h 5189630"/>
              <a:gd name="connsiteX4" fmla="*/ 8820420 w 8946062"/>
              <a:gd name="connsiteY4" fmla="*/ 3145448 h 5189630"/>
              <a:gd name="connsiteX5" fmla="*/ 8780595 w 8946062"/>
              <a:gd name="connsiteY5" fmla="*/ 5085193 h 5189630"/>
              <a:gd name="connsiteX6" fmla="*/ 5991227 w 8946062"/>
              <a:gd name="connsiteY6" fmla="*/ 5027744 h 5189630"/>
              <a:gd name="connsiteX7" fmla="*/ 6499227 w 8946062"/>
              <a:gd name="connsiteY7" fmla="*/ 5048063 h 5189630"/>
              <a:gd name="connsiteX8" fmla="*/ 5564507 w 8946062"/>
              <a:gd name="connsiteY8" fmla="*/ 4926143 h 5189630"/>
              <a:gd name="connsiteX9" fmla="*/ 5452747 w 8946062"/>
              <a:gd name="connsiteY9" fmla="*/ 4184463 h 5189630"/>
              <a:gd name="connsiteX10" fmla="*/ 2610305 w 8946062"/>
              <a:gd name="connsiteY10" fmla="*/ 3794873 h 5189630"/>
              <a:gd name="connsiteX11" fmla="*/ 0 w 8946062"/>
              <a:gd name="connsiteY11" fmla="*/ 3572168 h 5189630"/>
              <a:gd name="connsiteX12" fmla="*/ 60960 w 8946062"/>
              <a:gd name="connsiteY12" fmla="*/ 629105 h 5189630"/>
              <a:gd name="connsiteX0" fmla="*/ 60960 w 8946062"/>
              <a:gd name="connsiteY0" fmla="*/ 629105 h 5189630"/>
              <a:gd name="connsiteX1" fmla="*/ 690065 w 8946062"/>
              <a:gd name="connsiteY1" fmla="*/ 0 h 5189630"/>
              <a:gd name="connsiteX2" fmla="*/ 8191315 w 8946062"/>
              <a:gd name="connsiteY2" fmla="*/ 0 h 5189630"/>
              <a:gd name="connsiteX3" fmla="*/ 8820420 w 8946062"/>
              <a:gd name="connsiteY3" fmla="*/ 629105 h 5189630"/>
              <a:gd name="connsiteX4" fmla="*/ 8820420 w 8946062"/>
              <a:gd name="connsiteY4" fmla="*/ 3145448 h 5189630"/>
              <a:gd name="connsiteX5" fmla="*/ 8780595 w 8946062"/>
              <a:gd name="connsiteY5" fmla="*/ 5085193 h 5189630"/>
              <a:gd name="connsiteX6" fmla="*/ 5991227 w 8946062"/>
              <a:gd name="connsiteY6" fmla="*/ 5027744 h 5189630"/>
              <a:gd name="connsiteX7" fmla="*/ 6499227 w 8946062"/>
              <a:gd name="connsiteY7" fmla="*/ 5048063 h 5189630"/>
              <a:gd name="connsiteX8" fmla="*/ 5564507 w 8946062"/>
              <a:gd name="connsiteY8" fmla="*/ 4926143 h 5189630"/>
              <a:gd name="connsiteX9" fmla="*/ 5452747 w 8946062"/>
              <a:gd name="connsiteY9" fmla="*/ 3839023 h 5189630"/>
              <a:gd name="connsiteX10" fmla="*/ 2610305 w 8946062"/>
              <a:gd name="connsiteY10" fmla="*/ 3794873 h 5189630"/>
              <a:gd name="connsiteX11" fmla="*/ 0 w 8946062"/>
              <a:gd name="connsiteY11" fmla="*/ 3572168 h 5189630"/>
              <a:gd name="connsiteX12" fmla="*/ 60960 w 8946062"/>
              <a:gd name="connsiteY12" fmla="*/ 629105 h 5189630"/>
              <a:gd name="connsiteX0" fmla="*/ 60960 w 8946062"/>
              <a:gd name="connsiteY0" fmla="*/ 629105 h 5254165"/>
              <a:gd name="connsiteX1" fmla="*/ 690065 w 8946062"/>
              <a:gd name="connsiteY1" fmla="*/ 0 h 5254165"/>
              <a:gd name="connsiteX2" fmla="*/ 8191315 w 8946062"/>
              <a:gd name="connsiteY2" fmla="*/ 0 h 5254165"/>
              <a:gd name="connsiteX3" fmla="*/ 8820420 w 8946062"/>
              <a:gd name="connsiteY3" fmla="*/ 629105 h 5254165"/>
              <a:gd name="connsiteX4" fmla="*/ 8820420 w 8946062"/>
              <a:gd name="connsiteY4" fmla="*/ 3145448 h 5254165"/>
              <a:gd name="connsiteX5" fmla="*/ 8780595 w 8946062"/>
              <a:gd name="connsiteY5" fmla="*/ 5085193 h 5254165"/>
              <a:gd name="connsiteX6" fmla="*/ 7474587 w 8946062"/>
              <a:gd name="connsiteY6" fmla="*/ 5139504 h 5254165"/>
              <a:gd name="connsiteX7" fmla="*/ 6499227 w 8946062"/>
              <a:gd name="connsiteY7" fmla="*/ 5048063 h 5254165"/>
              <a:gd name="connsiteX8" fmla="*/ 5564507 w 8946062"/>
              <a:gd name="connsiteY8" fmla="*/ 4926143 h 5254165"/>
              <a:gd name="connsiteX9" fmla="*/ 5452747 w 8946062"/>
              <a:gd name="connsiteY9" fmla="*/ 3839023 h 5254165"/>
              <a:gd name="connsiteX10" fmla="*/ 2610305 w 8946062"/>
              <a:gd name="connsiteY10" fmla="*/ 3794873 h 5254165"/>
              <a:gd name="connsiteX11" fmla="*/ 0 w 8946062"/>
              <a:gd name="connsiteY11" fmla="*/ 3572168 h 5254165"/>
              <a:gd name="connsiteX12" fmla="*/ 60960 w 8946062"/>
              <a:gd name="connsiteY12" fmla="*/ 629105 h 5254165"/>
              <a:gd name="connsiteX0" fmla="*/ 60960 w 8946062"/>
              <a:gd name="connsiteY0" fmla="*/ 629105 h 5254165"/>
              <a:gd name="connsiteX1" fmla="*/ 690065 w 8946062"/>
              <a:gd name="connsiteY1" fmla="*/ 0 h 5254165"/>
              <a:gd name="connsiteX2" fmla="*/ 8191315 w 8946062"/>
              <a:gd name="connsiteY2" fmla="*/ 0 h 5254165"/>
              <a:gd name="connsiteX3" fmla="*/ 8820420 w 8946062"/>
              <a:gd name="connsiteY3" fmla="*/ 629105 h 5254165"/>
              <a:gd name="connsiteX4" fmla="*/ 8820420 w 8946062"/>
              <a:gd name="connsiteY4" fmla="*/ 3145448 h 5254165"/>
              <a:gd name="connsiteX5" fmla="*/ 8780595 w 8946062"/>
              <a:gd name="connsiteY5" fmla="*/ 5085193 h 5254165"/>
              <a:gd name="connsiteX6" fmla="*/ 7474587 w 8946062"/>
              <a:gd name="connsiteY6" fmla="*/ 5139504 h 5254165"/>
              <a:gd name="connsiteX7" fmla="*/ 6499227 w 8946062"/>
              <a:gd name="connsiteY7" fmla="*/ 5048063 h 5254165"/>
              <a:gd name="connsiteX8" fmla="*/ 5554347 w 8946062"/>
              <a:gd name="connsiteY8" fmla="*/ 5017583 h 5254165"/>
              <a:gd name="connsiteX9" fmla="*/ 5452747 w 8946062"/>
              <a:gd name="connsiteY9" fmla="*/ 3839023 h 5254165"/>
              <a:gd name="connsiteX10" fmla="*/ 2610305 w 8946062"/>
              <a:gd name="connsiteY10" fmla="*/ 3794873 h 5254165"/>
              <a:gd name="connsiteX11" fmla="*/ 0 w 8946062"/>
              <a:gd name="connsiteY11" fmla="*/ 3572168 h 5254165"/>
              <a:gd name="connsiteX12" fmla="*/ 60960 w 8946062"/>
              <a:gd name="connsiteY12" fmla="*/ 629105 h 5254165"/>
              <a:gd name="connsiteX0" fmla="*/ 60960 w 8946062"/>
              <a:gd name="connsiteY0" fmla="*/ 629105 h 5254165"/>
              <a:gd name="connsiteX1" fmla="*/ 690065 w 8946062"/>
              <a:gd name="connsiteY1" fmla="*/ 0 h 5254165"/>
              <a:gd name="connsiteX2" fmla="*/ 8191315 w 8946062"/>
              <a:gd name="connsiteY2" fmla="*/ 0 h 5254165"/>
              <a:gd name="connsiteX3" fmla="*/ 8820420 w 8946062"/>
              <a:gd name="connsiteY3" fmla="*/ 629105 h 5254165"/>
              <a:gd name="connsiteX4" fmla="*/ 8820420 w 8946062"/>
              <a:gd name="connsiteY4" fmla="*/ 3145448 h 5254165"/>
              <a:gd name="connsiteX5" fmla="*/ 8780595 w 8946062"/>
              <a:gd name="connsiteY5" fmla="*/ 5085193 h 5254165"/>
              <a:gd name="connsiteX6" fmla="*/ 7474587 w 8946062"/>
              <a:gd name="connsiteY6" fmla="*/ 5139504 h 5254165"/>
              <a:gd name="connsiteX7" fmla="*/ 6600827 w 8946062"/>
              <a:gd name="connsiteY7" fmla="*/ 5180143 h 5254165"/>
              <a:gd name="connsiteX8" fmla="*/ 5554347 w 8946062"/>
              <a:gd name="connsiteY8" fmla="*/ 5017583 h 5254165"/>
              <a:gd name="connsiteX9" fmla="*/ 5452747 w 8946062"/>
              <a:gd name="connsiteY9" fmla="*/ 3839023 h 5254165"/>
              <a:gd name="connsiteX10" fmla="*/ 2610305 w 8946062"/>
              <a:gd name="connsiteY10" fmla="*/ 3794873 h 5254165"/>
              <a:gd name="connsiteX11" fmla="*/ 0 w 8946062"/>
              <a:gd name="connsiteY11" fmla="*/ 3572168 h 5254165"/>
              <a:gd name="connsiteX12" fmla="*/ 60960 w 8946062"/>
              <a:gd name="connsiteY12" fmla="*/ 629105 h 5254165"/>
              <a:gd name="connsiteX0" fmla="*/ 60960 w 8946062"/>
              <a:gd name="connsiteY0" fmla="*/ 629105 h 5255716"/>
              <a:gd name="connsiteX1" fmla="*/ 690065 w 8946062"/>
              <a:gd name="connsiteY1" fmla="*/ 0 h 5255716"/>
              <a:gd name="connsiteX2" fmla="*/ 8191315 w 8946062"/>
              <a:gd name="connsiteY2" fmla="*/ 0 h 5255716"/>
              <a:gd name="connsiteX3" fmla="*/ 8820420 w 8946062"/>
              <a:gd name="connsiteY3" fmla="*/ 629105 h 5255716"/>
              <a:gd name="connsiteX4" fmla="*/ 8820420 w 8946062"/>
              <a:gd name="connsiteY4" fmla="*/ 3145448 h 5255716"/>
              <a:gd name="connsiteX5" fmla="*/ 8780595 w 8946062"/>
              <a:gd name="connsiteY5" fmla="*/ 5085193 h 5255716"/>
              <a:gd name="connsiteX6" fmla="*/ 7474587 w 8946062"/>
              <a:gd name="connsiteY6" fmla="*/ 5139504 h 5255716"/>
              <a:gd name="connsiteX7" fmla="*/ 7433947 w 8946062"/>
              <a:gd name="connsiteY7" fmla="*/ 5190303 h 5255716"/>
              <a:gd name="connsiteX8" fmla="*/ 5554347 w 8946062"/>
              <a:gd name="connsiteY8" fmla="*/ 5017583 h 5255716"/>
              <a:gd name="connsiteX9" fmla="*/ 5452747 w 8946062"/>
              <a:gd name="connsiteY9" fmla="*/ 3839023 h 5255716"/>
              <a:gd name="connsiteX10" fmla="*/ 2610305 w 8946062"/>
              <a:gd name="connsiteY10" fmla="*/ 3794873 h 5255716"/>
              <a:gd name="connsiteX11" fmla="*/ 0 w 8946062"/>
              <a:gd name="connsiteY11" fmla="*/ 3572168 h 5255716"/>
              <a:gd name="connsiteX12" fmla="*/ 60960 w 8946062"/>
              <a:gd name="connsiteY12" fmla="*/ 629105 h 5255716"/>
              <a:gd name="connsiteX0" fmla="*/ 60960 w 8946062"/>
              <a:gd name="connsiteY0" fmla="*/ 629105 h 5254165"/>
              <a:gd name="connsiteX1" fmla="*/ 690065 w 8946062"/>
              <a:gd name="connsiteY1" fmla="*/ 0 h 5254165"/>
              <a:gd name="connsiteX2" fmla="*/ 8191315 w 8946062"/>
              <a:gd name="connsiteY2" fmla="*/ 0 h 5254165"/>
              <a:gd name="connsiteX3" fmla="*/ 8820420 w 8946062"/>
              <a:gd name="connsiteY3" fmla="*/ 629105 h 5254165"/>
              <a:gd name="connsiteX4" fmla="*/ 8820420 w 8946062"/>
              <a:gd name="connsiteY4" fmla="*/ 3145448 h 5254165"/>
              <a:gd name="connsiteX5" fmla="*/ 8780595 w 8946062"/>
              <a:gd name="connsiteY5" fmla="*/ 5085193 h 5254165"/>
              <a:gd name="connsiteX6" fmla="*/ 7474587 w 8946062"/>
              <a:gd name="connsiteY6" fmla="*/ 5139504 h 5254165"/>
              <a:gd name="connsiteX7" fmla="*/ 8805547 w 8946062"/>
              <a:gd name="connsiteY7" fmla="*/ 5058223 h 5254165"/>
              <a:gd name="connsiteX8" fmla="*/ 5554347 w 8946062"/>
              <a:gd name="connsiteY8" fmla="*/ 5017583 h 5254165"/>
              <a:gd name="connsiteX9" fmla="*/ 5452747 w 8946062"/>
              <a:gd name="connsiteY9" fmla="*/ 3839023 h 5254165"/>
              <a:gd name="connsiteX10" fmla="*/ 2610305 w 8946062"/>
              <a:gd name="connsiteY10" fmla="*/ 3794873 h 5254165"/>
              <a:gd name="connsiteX11" fmla="*/ 0 w 8946062"/>
              <a:gd name="connsiteY11" fmla="*/ 3572168 h 5254165"/>
              <a:gd name="connsiteX12" fmla="*/ 60960 w 8946062"/>
              <a:gd name="connsiteY12" fmla="*/ 629105 h 5254165"/>
              <a:gd name="connsiteX0" fmla="*/ 60960 w 9044662"/>
              <a:gd name="connsiteY0" fmla="*/ 629105 h 5185012"/>
              <a:gd name="connsiteX1" fmla="*/ 690065 w 9044662"/>
              <a:gd name="connsiteY1" fmla="*/ 0 h 5185012"/>
              <a:gd name="connsiteX2" fmla="*/ 8191315 w 9044662"/>
              <a:gd name="connsiteY2" fmla="*/ 0 h 5185012"/>
              <a:gd name="connsiteX3" fmla="*/ 8820420 w 9044662"/>
              <a:gd name="connsiteY3" fmla="*/ 629105 h 5185012"/>
              <a:gd name="connsiteX4" fmla="*/ 8820420 w 9044662"/>
              <a:gd name="connsiteY4" fmla="*/ 3145448 h 5185012"/>
              <a:gd name="connsiteX5" fmla="*/ 8780595 w 9044662"/>
              <a:gd name="connsiteY5" fmla="*/ 5085193 h 5185012"/>
              <a:gd name="connsiteX6" fmla="*/ 8876667 w 9044662"/>
              <a:gd name="connsiteY6" fmla="*/ 5017584 h 5185012"/>
              <a:gd name="connsiteX7" fmla="*/ 8805547 w 9044662"/>
              <a:gd name="connsiteY7" fmla="*/ 5058223 h 5185012"/>
              <a:gd name="connsiteX8" fmla="*/ 5554347 w 9044662"/>
              <a:gd name="connsiteY8" fmla="*/ 5017583 h 5185012"/>
              <a:gd name="connsiteX9" fmla="*/ 5452747 w 9044662"/>
              <a:gd name="connsiteY9" fmla="*/ 3839023 h 5185012"/>
              <a:gd name="connsiteX10" fmla="*/ 2610305 w 9044662"/>
              <a:gd name="connsiteY10" fmla="*/ 3794873 h 5185012"/>
              <a:gd name="connsiteX11" fmla="*/ 0 w 9044662"/>
              <a:gd name="connsiteY11" fmla="*/ 3572168 h 5185012"/>
              <a:gd name="connsiteX12" fmla="*/ 60960 w 9044662"/>
              <a:gd name="connsiteY12" fmla="*/ 629105 h 5185012"/>
              <a:gd name="connsiteX0" fmla="*/ 60960 w 9044662"/>
              <a:gd name="connsiteY0" fmla="*/ 629105 h 5185012"/>
              <a:gd name="connsiteX1" fmla="*/ 690065 w 9044662"/>
              <a:gd name="connsiteY1" fmla="*/ 0 h 5185012"/>
              <a:gd name="connsiteX2" fmla="*/ 8191315 w 9044662"/>
              <a:gd name="connsiteY2" fmla="*/ 0 h 5185012"/>
              <a:gd name="connsiteX3" fmla="*/ 8820420 w 9044662"/>
              <a:gd name="connsiteY3" fmla="*/ 629105 h 5185012"/>
              <a:gd name="connsiteX4" fmla="*/ 8820420 w 9044662"/>
              <a:gd name="connsiteY4" fmla="*/ 3145448 h 5185012"/>
              <a:gd name="connsiteX5" fmla="*/ 8780595 w 9044662"/>
              <a:gd name="connsiteY5" fmla="*/ 5085193 h 5185012"/>
              <a:gd name="connsiteX6" fmla="*/ 8876667 w 9044662"/>
              <a:gd name="connsiteY6" fmla="*/ 5017584 h 5185012"/>
              <a:gd name="connsiteX7" fmla="*/ 8917307 w 9044662"/>
              <a:gd name="connsiteY7" fmla="*/ 5078543 h 5185012"/>
              <a:gd name="connsiteX8" fmla="*/ 5554347 w 9044662"/>
              <a:gd name="connsiteY8" fmla="*/ 5017583 h 5185012"/>
              <a:gd name="connsiteX9" fmla="*/ 5452747 w 9044662"/>
              <a:gd name="connsiteY9" fmla="*/ 3839023 h 5185012"/>
              <a:gd name="connsiteX10" fmla="*/ 2610305 w 9044662"/>
              <a:gd name="connsiteY10" fmla="*/ 3794873 h 5185012"/>
              <a:gd name="connsiteX11" fmla="*/ 0 w 9044662"/>
              <a:gd name="connsiteY11" fmla="*/ 3572168 h 5185012"/>
              <a:gd name="connsiteX12" fmla="*/ 60960 w 9044662"/>
              <a:gd name="connsiteY12" fmla="*/ 629105 h 5185012"/>
              <a:gd name="connsiteX0" fmla="*/ 60960 w 9074436"/>
              <a:gd name="connsiteY0" fmla="*/ 629105 h 5185012"/>
              <a:gd name="connsiteX1" fmla="*/ 690065 w 9074436"/>
              <a:gd name="connsiteY1" fmla="*/ 0 h 5185012"/>
              <a:gd name="connsiteX2" fmla="*/ 8191315 w 9074436"/>
              <a:gd name="connsiteY2" fmla="*/ 0 h 5185012"/>
              <a:gd name="connsiteX3" fmla="*/ 8820420 w 9074436"/>
              <a:gd name="connsiteY3" fmla="*/ 629105 h 5185012"/>
              <a:gd name="connsiteX4" fmla="*/ 8820420 w 9074436"/>
              <a:gd name="connsiteY4" fmla="*/ 3145448 h 5185012"/>
              <a:gd name="connsiteX5" fmla="*/ 8780595 w 9074436"/>
              <a:gd name="connsiteY5" fmla="*/ 5085193 h 5185012"/>
              <a:gd name="connsiteX6" fmla="*/ 8876667 w 9074436"/>
              <a:gd name="connsiteY6" fmla="*/ 5017584 h 5185012"/>
              <a:gd name="connsiteX7" fmla="*/ 9069707 w 9074436"/>
              <a:gd name="connsiteY7" fmla="*/ 5098863 h 5185012"/>
              <a:gd name="connsiteX8" fmla="*/ 5554347 w 9074436"/>
              <a:gd name="connsiteY8" fmla="*/ 5017583 h 5185012"/>
              <a:gd name="connsiteX9" fmla="*/ 5452747 w 9074436"/>
              <a:gd name="connsiteY9" fmla="*/ 3839023 h 5185012"/>
              <a:gd name="connsiteX10" fmla="*/ 2610305 w 9074436"/>
              <a:gd name="connsiteY10" fmla="*/ 3794873 h 5185012"/>
              <a:gd name="connsiteX11" fmla="*/ 0 w 9074436"/>
              <a:gd name="connsiteY11" fmla="*/ 3572168 h 5185012"/>
              <a:gd name="connsiteX12" fmla="*/ 60960 w 9074436"/>
              <a:gd name="connsiteY12" fmla="*/ 629105 h 5185012"/>
              <a:gd name="connsiteX0" fmla="*/ 60960 w 9080297"/>
              <a:gd name="connsiteY0" fmla="*/ 629105 h 5119757"/>
              <a:gd name="connsiteX1" fmla="*/ 690065 w 9080297"/>
              <a:gd name="connsiteY1" fmla="*/ 0 h 5119757"/>
              <a:gd name="connsiteX2" fmla="*/ 8191315 w 9080297"/>
              <a:gd name="connsiteY2" fmla="*/ 0 h 5119757"/>
              <a:gd name="connsiteX3" fmla="*/ 8820420 w 9080297"/>
              <a:gd name="connsiteY3" fmla="*/ 629105 h 5119757"/>
              <a:gd name="connsiteX4" fmla="*/ 8820420 w 9080297"/>
              <a:gd name="connsiteY4" fmla="*/ 3145448 h 5119757"/>
              <a:gd name="connsiteX5" fmla="*/ 8780595 w 9080297"/>
              <a:gd name="connsiteY5" fmla="*/ 5085193 h 5119757"/>
              <a:gd name="connsiteX6" fmla="*/ 8917307 w 9080297"/>
              <a:gd name="connsiteY6" fmla="*/ 3828864 h 5119757"/>
              <a:gd name="connsiteX7" fmla="*/ 9069707 w 9080297"/>
              <a:gd name="connsiteY7" fmla="*/ 5098863 h 5119757"/>
              <a:gd name="connsiteX8" fmla="*/ 5554347 w 9080297"/>
              <a:gd name="connsiteY8" fmla="*/ 5017583 h 5119757"/>
              <a:gd name="connsiteX9" fmla="*/ 5452747 w 9080297"/>
              <a:gd name="connsiteY9" fmla="*/ 3839023 h 5119757"/>
              <a:gd name="connsiteX10" fmla="*/ 2610305 w 9080297"/>
              <a:gd name="connsiteY10" fmla="*/ 3794873 h 5119757"/>
              <a:gd name="connsiteX11" fmla="*/ 0 w 9080297"/>
              <a:gd name="connsiteY11" fmla="*/ 3572168 h 5119757"/>
              <a:gd name="connsiteX12" fmla="*/ 60960 w 9080297"/>
              <a:gd name="connsiteY12" fmla="*/ 629105 h 5119757"/>
              <a:gd name="connsiteX0" fmla="*/ 60960 w 10577665"/>
              <a:gd name="connsiteY0" fmla="*/ 629105 h 5119757"/>
              <a:gd name="connsiteX1" fmla="*/ 690065 w 10577665"/>
              <a:gd name="connsiteY1" fmla="*/ 0 h 5119757"/>
              <a:gd name="connsiteX2" fmla="*/ 8191315 w 10577665"/>
              <a:gd name="connsiteY2" fmla="*/ 0 h 5119757"/>
              <a:gd name="connsiteX3" fmla="*/ 8820420 w 10577665"/>
              <a:gd name="connsiteY3" fmla="*/ 629105 h 5119757"/>
              <a:gd name="connsiteX4" fmla="*/ 8820420 w 10577665"/>
              <a:gd name="connsiteY4" fmla="*/ 3145448 h 5119757"/>
              <a:gd name="connsiteX5" fmla="*/ 10538275 w 10577665"/>
              <a:gd name="connsiteY5" fmla="*/ 3977753 h 5119757"/>
              <a:gd name="connsiteX6" fmla="*/ 8917307 w 10577665"/>
              <a:gd name="connsiteY6" fmla="*/ 3828864 h 5119757"/>
              <a:gd name="connsiteX7" fmla="*/ 9069707 w 10577665"/>
              <a:gd name="connsiteY7" fmla="*/ 5098863 h 5119757"/>
              <a:gd name="connsiteX8" fmla="*/ 5554347 w 10577665"/>
              <a:gd name="connsiteY8" fmla="*/ 5017583 h 5119757"/>
              <a:gd name="connsiteX9" fmla="*/ 5452747 w 10577665"/>
              <a:gd name="connsiteY9" fmla="*/ 3839023 h 5119757"/>
              <a:gd name="connsiteX10" fmla="*/ 2610305 w 10577665"/>
              <a:gd name="connsiteY10" fmla="*/ 3794873 h 5119757"/>
              <a:gd name="connsiteX11" fmla="*/ 0 w 10577665"/>
              <a:gd name="connsiteY11" fmla="*/ 3572168 h 5119757"/>
              <a:gd name="connsiteX12" fmla="*/ 60960 w 10577665"/>
              <a:gd name="connsiteY12" fmla="*/ 629105 h 5119757"/>
              <a:gd name="connsiteX0" fmla="*/ 60960 w 10577665"/>
              <a:gd name="connsiteY0" fmla="*/ 629105 h 5119073"/>
              <a:gd name="connsiteX1" fmla="*/ 690065 w 10577665"/>
              <a:gd name="connsiteY1" fmla="*/ 0 h 5119073"/>
              <a:gd name="connsiteX2" fmla="*/ 8191315 w 10577665"/>
              <a:gd name="connsiteY2" fmla="*/ 0 h 5119073"/>
              <a:gd name="connsiteX3" fmla="*/ 8820420 w 10577665"/>
              <a:gd name="connsiteY3" fmla="*/ 629105 h 5119073"/>
              <a:gd name="connsiteX4" fmla="*/ 8820420 w 10577665"/>
              <a:gd name="connsiteY4" fmla="*/ 3145448 h 5119073"/>
              <a:gd name="connsiteX5" fmla="*/ 10538275 w 10577665"/>
              <a:gd name="connsiteY5" fmla="*/ 3977753 h 5119073"/>
              <a:gd name="connsiteX6" fmla="*/ 9323707 w 10577665"/>
              <a:gd name="connsiteY6" fmla="*/ 3767904 h 5119073"/>
              <a:gd name="connsiteX7" fmla="*/ 9069707 w 10577665"/>
              <a:gd name="connsiteY7" fmla="*/ 5098863 h 5119073"/>
              <a:gd name="connsiteX8" fmla="*/ 5554347 w 10577665"/>
              <a:gd name="connsiteY8" fmla="*/ 5017583 h 5119073"/>
              <a:gd name="connsiteX9" fmla="*/ 5452747 w 10577665"/>
              <a:gd name="connsiteY9" fmla="*/ 3839023 h 5119073"/>
              <a:gd name="connsiteX10" fmla="*/ 2610305 w 10577665"/>
              <a:gd name="connsiteY10" fmla="*/ 3794873 h 5119073"/>
              <a:gd name="connsiteX11" fmla="*/ 0 w 10577665"/>
              <a:gd name="connsiteY11" fmla="*/ 3572168 h 5119073"/>
              <a:gd name="connsiteX12" fmla="*/ 60960 w 10577665"/>
              <a:gd name="connsiteY12" fmla="*/ 629105 h 5119073"/>
              <a:gd name="connsiteX0" fmla="*/ 60960 w 10577665"/>
              <a:gd name="connsiteY0" fmla="*/ 629105 h 5058797"/>
              <a:gd name="connsiteX1" fmla="*/ 690065 w 10577665"/>
              <a:gd name="connsiteY1" fmla="*/ 0 h 5058797"/>
              <a:gd name="connsiteX2" fmla="*/ 8191315 w 10577665"/>
              <a:gd name="connsiteY2" fmla="*/ 0 h 5058797"/>
              <a:gd name="connsiteX3" fmla="*/ 8820420 w 10577665"/>
              <a:gd name="connsiteY3" fmla="*/ 629105 h 5058797"/>
              <a:gd name="connsiteX4" fmla="*/ 8820420 w 10577665"/>
              <a:gd name="connsiteY4" fmla="*/ 3145448 h 5058797"/>
              <a:gd name="connsiteX5" fmla="*/ 10538275 w 10577665"/>
              <a:gd name="connsiteY5" fmla="*/ 3977753 h 5058797"/>
              <a:gd name="connsiteX6" fmla="*/ 9323707 w 10577665"/>
              <a:gd name="connsiteY6" fmla="*/ 3767904 h 5058797"/>
              <a:gd name="connsiteX7" fmla="*/ 8937627 w 10577665"/>
              <a:gd name="connsiteY7" fmla="*/ 5037903 h 5058797"/>
              <a:gd name="connsiteX8" fmla="*/ 5554347 w 10577665"/>
              <a:gd name="connsiteY8" fmla="*/ 5017583 h 5058797"/>
              <a:gd name="connsiteX9" fmla="*/ 5452747 w 10577665"/>
              <a:gd name="connsiteY9" fmla="*/ 3839023 h 5058797"/>
              <a:gd name="connsiteX10" fmla="*/ 2610305 w 10577665"/>
              <a:gd name="connsiteY10" fmla="*/ 3794873 h 5058797"/>
              <a:gd name="connsiteX11" fmla="*/ 0 w 10577665"/>
              <a:gd name="connsiteY11" fmla="*/ 3572168 h 5058797"/>
              <a:gd name="connsiteX12" fmla="*/ 60960 w 10577665"/>
              <a:gd name="connsiteY12" fmla="*/ 629105 h 5058797"/>
              <a:gd name="connsiteX0" fmla="*/ 60960 w 10577665"/>
              <a:gd name="connsiteY0" fmla="*/ 629105 h 5058797"/>
              <a:gd name="connsiteX1" fmla="*/ 690065 w 10577665"/>
              <a:gd name="connsiteY1" fmla="*/ 0 h 5058797"/>
              <a:gd name="connsiteX2" fmla="*/ 8191315 w 10577665"/>
              <a:gd name="connsiteY2" fmla="*/ 0 h 5058797"/>
              <a:gd name="connsiteX3" fmla="*/ 8820420 w 10577665"/>
              <a:gd name="connsiteY3" fmla="*/ 629105 h 5058797"/>
              <a:gd name="connsiteX4" fmla="*/ 8820420 w 10577665"/>
              <a:gd name="connsiteY4" fmla="*/ 3145448 h 5058797"/>
              <a:gd name="connsiteX5" fmla="*/ 10538275 w 10577665"/>
              <a:gd name="connsiteY5" fmla="*/ 3977753 h 5058797"/>
              <a:gd name="connsiteX6" fmla="*/ 9323707 w 10577665"/>
              <a:gd name="connsiteY6" fmla="*/ 3767904 h 5058797"/>
              <a:gd name="connsiteX7" fmla="*/ 8937627 w 10577665"/>
              <a:gd name="connsiteY7" fmla="*/ 5037903 h 5058797"/>
              <a:gd name="connsiteX8" fmla="*/ 5554347 w 10577665"/>
              <a:gd name="connsiteY8" fmla="*/ 5017583 h 5058797"/>
              <a:gd name="connsiteX9" fmla="*/ 5452747 w 10577665"/>
              <a:gd name="connsiteY9" fmla="*/ 3839023 h 5058797"/>
              <a:gd name="connsiteX10" fmla="*/ 2610305 w 10577665"/>
              <a:gd name="connsiteY10" fmla="*/ 3794873 h 5058797"/>
              <a:gd name="connsiteX11" fmla="*/ 0 w 10577665"/>
              <a:gd name="connsiteY11" fmla="*/ 3572168 h 5058797"/>
              <a:gd name="connsiteX12" fmla="*/ 60960 w 10577665"/>
              <a:gd name="connsiteY12" fmla="*/ 629105 h 5058797"/>
              <a:gd name="connsiteX0" fmla="*/ 60960 w 10707606"/>
              <a:gd name="connsiteY0" fmla="*/ 629105 h 5058797"/>
              <a:gd name="connsiteX1" fmla="*/ 690065 w 10707606"/>
              <a:gd name="connsiteY1" fmla="*/ 0 h 5058797"/>
              <a:gd name="connsiteX2" fmla="*/ 8191315 w 10707606"/>
              <a:gd name="connsiteY2" fmla="*/ 0 h 5058797"/>
              <a:gd name="connsiteX3" fmla="*/ 8820420 w 10707606"/>
              <a:gd name="connsiteY3" fmla="*/ 629105 h 5058797"/>
              <a:gd name="connsiteX4" fmla="*/ 8820420 w 10707606"/>
              <a:gd name="connsiteY4" fmla="*/ 3145448 h 5058797"/>
              <a:gd name="connsiteX5" fmla="*/ 10670355 w 10707606"/>
              <a:gd name="connsiteY5" fmla="*/ 3926953 h 5058797"/>
              <a:gd name="connsiteX6" fmla="*/ 9323707 w 10707606"/>
              <a:gd name="connsiteY6" fmla="*/ 3767904 h 5058797"/>
              <a:gd name="connsiteX7" fmla="*/ 8937627 w 10707606"/>
              <a:gd name="connsiteY7" fmla="*/ 5037903 h 5058797"/>
              <a:gd name="connsiteX8" fmla="*/ 5554347 w 10707606"/>
              <a:gd name="connsiteY8" fmla="*/ 5017583 h 5058797"/>
              <a:gd name="connsiteX9" fmla="*/ 5452747 w 10707606"/>
              <a:gd name="connsiteY9" fmla="*/ 3839023 h 5058797"/>
              <a:gd name="connsiteX10" fmla="*/ 2610305 w 10707606"/>
              <a:gd name="connsiteY10" fmla="*/ 3794873 h 5058797"/>
              <a:gd name="connsiteX11" fmla="*/ 0 w 10707606"/>
              <a:gd name="connsiteY11" fmla="*/ 3572168 h 5058797"/>
              <a:gd name="connsiteX12" fmla="*/ 60960 w 10707606"/>
              <a:gd name="connsiteY12" fmla="*/ 629105 h 5058797"/>
              <a:gd name="connsiteX0" fmla="*/ 60960 w 10707606"/>
              <a:gd name="connsiteY0" fmla="*/ 629105 h 5056870"/>
              <a:gd name="connsiteX1" fmla="*/ 690065 w 10707606"/>
              <a:gd name="connsiteY1" fmla="*/ 0 h 5056870"/>
              <a:gd name="connsiteX2" fmla="*/ 8191315 w 10707606"/>
              <a:gd name="connsiteY2" fmla="*/ 0 h 5056870"/>
              <a:gd name="connsiteX3" fmla="*/ 8820420 w 10707606"/>
              <a:gd name="connsiteY3" fmla="*/ 629105 h 5056870"/>
              <a:gd name="connsiteX4" fmla="*/ 8820420 w 10707606"/>
              <a:gd name="connsiteY4" fmla="*/ 3145448 h 5056870"/>
              <a:gd name="connsiteX5" fmla="*/ 10670355 w 10707606"/>
              <a:gd name="connsiteY5" fmla="*/ 3926953 h 5056870"/>
              <a:gd name="connsiteX6" fmla="*/ 9201787 w 10707606"/>
              <a:gd name="connsiteY6" fmla="*/ 3585024 h 5056870"/>
              <a:gd name="connsiteX7" fmla="*/ 8937627 w 10707606"/>
              <a:gd name="connsiteY7" fmla="*/ 5037903 h 5056870"/>
              <a:gd name="connsiteX8" fmla="*/ 5554347 w 10707606"/>
              <a:gd name="connsiteY8" fmla="*/ 5017583 h 5056870"/>
              <a:gd name="connsiteX9" fmla="*/ 5452747 w 10707606"/>
              <a:gd name="connsiteY9" fmla="*/ 3839023 h 5056870"/>
              <a:gd name="connsiteX10" fmla="*/ 2610305 w 10707606"/>
              <a:gd name="connsiteY10" fmla="*/ 3794873 h 5056870"/>
              <a:gd name="connsiteX11" fmla="*/ 0 w 10707606"/>
              <a:gd name="connsiteY11" fmla="*/ 3572168 h 5056870"/>
              <a:gd name="connsiteX12" fmla="*/ 60960 w 10707606"/>
              <a:gd name="connsiteY12" fmla="*/ 629105 h 5056870"/>
              <a:gd name="connsiteX0" fmla="*/ 60960 w 10821068"/>
              <a:gd name="connsiteY0" fmla="*/ 629105 h 5060048"/>
              <a:gd name="connsiteX1" fmla="*/ 690065 w 10821068"/>
              <a:gd name="connsiteY1" fmla="*/ 0 h 5060048"/>
              <a:gd name="connsiteX2" fmla="*/ 8191315 w 10821068"/>
              <a:gd name="connsiteY2" fmla="*/ 0 h 5060048"/>
              <a:gd name="connsiteX3" fmla="*/ 8820420 w 10821068"/>
              <a:gd name="connsiteY3" fmla="*/ 629105 h 5060048"/>
              <a:gd name="connsiteX4" fmla="*/ 8820420 w 10821068"/>
              <a:gd name="connsiteY4" fmla="*/ 3145448 h 5060048"/>
              <a:gd name="connsiteX5" fmla="*/ 10670355 w 10821068"/>
              <a:gd name="connsiteY5" fmla="*/ 3926953 h 5060048"/>
              <a:gd name="connsiteX6" fmla="*/ 10634347 w 10821068"/>
              <a:gd name="connsiteY6" fmla="*/ 3869504 h 5060048"/>
              <a:gd name="connsiteX7" fmla="*/ 8937627 w 10821068"/>
              <a:gd name="connsiteY7" fmla="*/ 5037903 h 5060048"/>
              <a:gd name="connsiteX8" fmla="*/ 5554347 w 10821068"/>
              <a:gd name="connsiteY8" fmla="*/ 5017583 h 5060048"/>
              <a:gd name="connsiteX9" fmla="*/ 5452747 w 10821068"/>
              <a:gd name="connsiteY9" fmla="*/ 3839023 h 5060048"/>
              <a:gd name="connsiteX10" fmla="*/ 2610305 w 10821068"/>
              <a:gd name="connsiteY10" fmla="*/ 3794873 h 5060048"/>
              <a:gd name="connsiteX11" fmla="*/ 0 w 10821068"/>
              <a:gd name="connsiteY11" fmla="*/ 3572168 h 5060048"/>
              <a:gd name="connsiteX12" fmla="*/ 60960 w 10821068"/>
              <a:gd name="connsiteY12" fmla="*/ 629105 h 5060048"/>
              <a:gd name="connsiteX0" fmla="*/ 60960 w 10846850"/>
              <a:gd name="connsiteY0" fmla="*/ 629105 h 5060591"/>
              <a:gd name="connsiteX1" fmla="*/ 690065 w 10846850"/>
              <a:gd name="connsiteY1" fmla="*/ 0 h 5060591"/>
              <a:gd name="connsiteX2" fmla="*/ 8191315 w 10846850"/>
              <a:gd name="connsiteY2" fmla="*/ 0 h 5060591"/>
              <a:gd name="connsiteX3" fmla="*/ 8820420 w 10846850"/>
              <a:gd name="connsiteY3" fmla="*/ 629105 h 5060591"/>
              <a:gd name="connsiteX4" fmla="*/ 8820420 w 10846850"/>
              <a:gd name="connsiteY4" fmla="*/ 3145448 h 5060591"/>
              <a:gd name="connsiteX5" fmla="*/ 10670355 w 10846850"/>
              <a:gd name="connsiteY5" fmla="*/ 3926953 h 5060591"/>
              <a:gd name="connsiteX6" fmla="*/ 10664827 w 10846850"/>
              <a:gd name="connsiteY6" fmla="*/ 3910144 h 5060591"/>
              <a:gd name="connsiteX7" fmla="*/ 8937627 w 10846850"/>
              <a:gd name="connsiteY7" fmla="*/ 5037903 h 5060591"/>
              <a:gd name="connsiteX8" fmla="*/ 5554347 w 10846850"/>
              <a:gd name="connsiteY8" fmla="*/ 5017583 h 5060591"/>
              <a:gd name="connsiteX9" fmla="*/ 5452747 w 10846850"/>
              <a:gd name="connsiteY9" fmla="*/ 3839023 h 5060591"/>
              <a:gd name="connsiteX10" fmla="*/ 2610305 w 10846850"/>
              <a:gd name="connsiteY10" fmla="*/ 3794873 h 5060591"/>
              <a:gd name="connsiteX11" fmla="*/ 0 w 10846850"/>
              <a:gd name="connsiteY11" fmla="*/ 3572168 h 5060591"/>
              <a:gd name="connsiteX12" fmla="*/ 60960 w 10846850"/>
              <a:gd name="connsiteY12" fmla="*/ 629105 h 5060591"/>
              <a:gd name="connsiteX0" fmla="*/ 60960 w 10846850"/>
              <a:gd name="connsiteY0" fmla="*/ 629105 h 5054871"/>
              <a:gd name="connsiteX1" fmla="*/ 690065 w 10846850"/>
              <a:gd name="connsiteY1" fmla="*/ 0 h 5054871"/>
              <a:gd name="connsiteX2" fmla="*/ 8191315 w 10846850"/>
              <a:gd name="connsiteY2" fmla="*/ 0 h 5054871"/>
              <a:gd name="connsiteX3" fmla="*/ 8820420 w 10846850"/>
              <a:gd name="connsiteY3" fmla="*/ 629105 h 5054871"/>
              <a:gd name="connsiteX4" fmla="*/ 8820420 w 10846850"/>
              <a:gd name="connsiteY4" fmla="*/ 3145448 h 5054871"/>
              <a:gd name="connsiteX5" fmla="*/ 10670355 w 10846850"/>
              <a:gd name="connsiteY5" fmla="*/ 3926953 h 5054871"/>
              <a:gd name="connsiteX6" fmla="*/ 10664827 w 10846850"/>
              <a:gd name="connsiteY6" fmla="*/ 3910144 h 5054871"/>
              <a:gd name="connsiteX7" fmla="*/ 8937627 w 10846850"/>
              <a:gd name="connsiteY7" fmla="*/ 5037903 h 5054871"/>
              <a:gd name="connsiteX8" fmla="*/ 5554347 w 10846850"/>
              <a:gd name="connsiteY8" fmla="*/ 5017583 h 5054871"/>
              <a:gd name="connsiteX9" fmla="*/ 5452747 w 10846850"/>
              <a:gd name="connsiteY9" fmla="*/ 3839023 h 5054871"/>
              <a:gd name="connsiteX10" fmla="*/ 2610305 w 10846850"/>
              <a:gd name="connsiteY10" fmla="*/ 3794873 h 5054871"/>
              <a:gd name="connsiteX11" fmla="*/ 0 w 10846850"/>
              <a:gd name="connsiteY11" fmla="*/ 3572168 h 5054871"/>
              <a:gd name="connsiteX12" fmla="*/ 60960 w 10846850"/>
              <a:gd name="connsiteY12" fmla="*/ 629105 h 5054871"/>
              <a:gd name="connsiteX0" fmla="*/ 60960 w 10812531"/>
              <a:gd name="connsiteY0" fmla="*/ 629105 h 5044715"/>
              <a:gd name="connsiteX1" fmla="*/ 690065 w 10812531"/>
              <a:gd name="connsiteY1" fmla="*/ 0 h 5044715"/>
              <a:gd name="connsiteX2" fmla="*/ 8191315 w 10812531"/>
              <a:gd name="connsiteY2" fmla="*/ 0 h 5044715"/>
              <a:gd name="connsiteX3" fmla="*/ 8820420 w 10812531"/>
              <a:gd name="connsiteY3" fmla="*/ 629105 h 5044715"/>
              <a:gd name="connsiteX4" fmla="*/ 8820420 w 10812531"/>
              <a:gd name="connsiteY4" fmla="*/ 3145448 h 5044715"/>
              <a:gd name="connsiteX5" fmla="*/ 10670355 w 10812531"/>
              <a:gd name="connsiteY5" fmla="*/ 3926953 h 5044715"/>
              <a:gd name="connsiteX6" fmla="*/ 10624187 w 10812531"/>
              <a:gd name="connsiteY6" fmla="*/ 608144 h 5044715"/>
              <a:gd name="connsiteX7" fmla="*/ 8937627 w 10812531"/>
              <a:gd name="connsiteY7" fmla="*/ 5037903 h 5044715"/>
              <a:gd name="connsiteX8" fmla="*/ 5554347 w 10812531"/>
              <a:gd name="connsiteY8" fmla="*/ 5017583 h 5044715"/>
              <a:gd name="connsiteX9" fmla="*/ 5452747 w 10812531"/>
              <a:gd name="connsiteY9" fmla="*/ 3839023 h 5044715"/>
              <a:gd name="connsiteX10" fmla="*/ 2610305 w 10812531"/>
              <a:gd name="connsiteY10" fmla="*/ 3794873 h 5044715"/>
              <a:gd name="connsiteX11" fmla="*/ 0 w 10812531"/>
              <a:gd name="connsiteY11" fmla="*/ 3572168 h 5044715"/>
              <a:gd name="connsiteX12" fmla="*/ 60960 w 10812531"/>
              <a:gd name="connsiteY12" fmla="*/ 629105 h 5044715"/>
              <a:gd name="connsiteX0" fmla="*/ 60960 w 10698648"/>
              <a:gd name="connsiteY0" fmla="*/ 629105 h 5044715"/>
              <a:gd name="connsiteX1" fmla="*/ 690065 w 10698648"/>
              <a:gd name="connsiteY1" fmla="*/ 0 h 5044715"/>
              <a:gd name="connsiteX2" fmla="*/ 8191315 w 10698648"/>
              <a:gd name="connsiteY2" fmla="*/ 0 h 5044715"/>
              <a:gd name="connsiteX3" fmla="*/ 8820420 w 10698648"/>
              <a:gd name="connsiteY3" fmla="*/ 629105 h 5044715"/>
              <a:gd name="connsiteX4" fmla="*/ 8820420 w 10698648"/>
              <a:gd name="connsiteY4" fmla="*/ 3145448 h 5044715"/>
              <a:gd name="connsiteX5" fmla="*/ 8841555 w 10698648"/>
              <a:gd name="connsiteY5" fmla="*/ 3134473 h 5044715"/>
              <a:gd name="connsiteX6" fmla="*/ 10624187 w 10698648"/>
              <a:gd name="connsiteY6" fmla="*/ 608144 h 5044715"/>
              <a:gd name="connsiteX7" fmla="*/ 8937627 w 10698648"/>
              <a:gd name="connsiteY7" fmla="*/ 5037903 h 5044715"/>
              <a:gd name="connsiteX8" fmla="*/ 5554347 w 10698648"/>
              <a:gd name="connsiteY8" fmla="*/ 5017583 h 5044715"/>
              <a:gd name="connsiteX9" fmla="*/ 5452747 w 10698648"/>
              <a:gd name="connsiteY9" fmla="*/ 3839023 h 5044715"/>
              <a:gd name="connsiteX10" fmla="*/ 2610305 w 10698648"/>
              <a:gd name="connsiteY10" fmla="*/ 3794873 h 5044715"/>
              <a:gd name="connsiteX11" fmla="*/ 0 w 10698648"/>
              <a:gd name="connsiteY11" fmla="*/ 3572168 h 5044715"/>
              <a:gd name="connsiteX12" fmla="*/ 60960 w 10698648"/>
              <a:gd name="connsiteY12" fmla="*/ 629105 h 5044715"/>
              <a:gd name="connsiteX0" fmla="*/ 60960 w 9961530"/>
              <a:gd name="connsiteY0" fmla="*/ 629105 h 5046791"/>
              <a:gd name="connsiteX1" fmla="*/ 690065 w 9961530"/>
              <a:gd name="connsiteY1" fmla="*/ 0 h 5046791"/>
              <a:gd name="connsiteX2" fmla="*/ 8191315 w 9961530"/>
              <a:gd name="connsiteY2" fmla="*/ 0 h 5046791"/>
              <a:gd name="connsiteX3" fmla="*/ 8820420 w 9961530"/>
              <a:gd name="connsiteY3" fmla="*/ 629105 h 5046791"/>
              <a:gd name="connsiteX4" fmla="*/ 8820420 w 9961530"/>
              <a:gd name="connsiteY4" fmla="*/ 3145448 h 5046791"/>
              <a:gd name="connsiteX5" fmla="*/ 8841555 w 9961530"/>
              <a:gd name="connsiteY5" fmla="*/ 3134473 h 5046791"/>
              <a:gd name="connsiteX6" fmla="*/ 9862187 w 9961530"/>
              <a:gd name="connsiteY6" fmla="*/ 1898464 h 5046791"/>
              <a:gd name="connsiteX7" fmla="*/ 8937627 w 9961530"/>
              <a:gd name="connsiteY7" fmla="*/ 5037903 h 5046791"/>
              <a:gd name="connsiteX8" fmla="*/ 5554347 w 9961530"/>
              <a:gd name="connsiteY8" fmla="*/ 5017583 h 5046791"/>
              <a:gd name="connsiteX9" fmla="*/ 5452747 w 9961530"/>
              <a:gd name="connsiteY9" fmla="*/ 3839023 h 5046791"/>
              <a:gd name="connsiteX10" fmla="*/ 2610305 w 9961530"/>
              <a:gd name="connsiteY10" fmla="*/ 3794873 h 5046791"/>
              <a:gd name="connsiteX11" fmla="*/ 0 w 9961530"/>
              <a:gd name="connsiteY11" fmla="*/ 3572168 h 5046791"/>
              <a:gd name="connsiteX12" fmla="*/ 60960 w 9961530"/>
              <a:gd name="connsiteY12" fmla="*/ 629105 h 5046791"/>
              <a:gd name="connsiteX0" fmla="*/ 60960 w 9026698"/>
              <a:gd name="connsiteY0" fmla="*/ 629105 h 5050435"/>
              <a:gd name="connsiteX1" fmla="*/ 690065 w 9026698"/>
              <a:gd name="connsiteY1" fmla="*/ 0 h 5050435"/>
              <a:gd name="connsiteX2" fmla="*/ 8191315 w 9026698"/>
              <a:gd name="connsiteY2" fmla="*/ 0 h 5050435"/>
              <a:gd name="connsiteX3" fmla="*/ 8820420 w 9026698"/>
              <a:gd name="connsiteY3" fmla="*/ 629105 h 5050435"/>
              <a:gd name="connsiteX4" fmla="*/ 8820420 w 9026698"/>
              <a:gd name="connsiteY4" fmla="*/ 3145448 h 5050435"/>
              <a:gd name="connsiteX5" fmla="*/ 8841555 w 9026698"/>
              <a:gd name="connsiteY5" fmla="*/ 3134473 h 5050435"/>
              <a:gd name="connsiteX6" fmla="*/ 8846187 w 9026698"/>
              <a:gd name="connsiteY6" fmla="*/ 3127824 h 5050435"/>
              <a:gd name="connsiteX7" fmla="*/ 8937627 w 9026698"/>
              <a:gd name="connsiteY7" fmla="*/ 5037903 h 5050435"/>
              <a:gd name="connsiteX8" fmla="*/ 5554347 w 9026698"/>
              <a:gd name="connsiteY8" fmla="*/ 5017583 h 5050435"/>
              <a:gd name="connsiteX9" fmla="*/ 5452747 w 9026698"/>
              <a:gd name="connsiteY9" fmla="*/ 3839023 h 5050435"/>
              <a:gd name="connsiteX10" fmla="*/ 2610305 w 9026698"/>
              <a:gd name="connsiteY10" fmla="*/ 3794873 h 5050435"/>
              <a:gd name="connsiteX11" fmla="*/ 0 w 9026698"/>
              <a:gd name="connsiteY11" fmla="*/ 3572168 h 5050435"/>
              <a:gd name="connsiteX12" fmla="*/ 60960 w 9026698"/>
              <a:gd name="connsiteY12" fmla="*/ 629105 h 5050435"/>
              <a:gd name="connsiteX0" fmla="*/ 60960 w 9026698"/>
              <a:gd name="connsiteY0" fmla="*/ 629105 h 5045812"/>
              <a:gd name="connsiteX1" fmla="*/ 690065 w 9026698"/>
              <a:gd name="connsiteY1" fmla="*/ 0 h 5045812"/>
              <a:gd name="connsiteX2" fmla="*/ 8191315 w 9026698"/>
              <a:gd name="connsiteY2" fmla="*/ 0 h 5045812"/>
              <a:gd name="connsiteX3" fmla="*/ 8820420 w 9026698"/>
              <a:gd name="connsiteY3" fmla="*/ 629105 h 5045812"/>
              <a:gd name="connsiteX4" fmla="*/ 8820420 w 9026698"/>
              <a:gd name="connsiteY4" fmla="*/ 3145448 h 5045812"/>
              <a:gd name="connsiteX5" fmla="*/ 8841555 w 9026698"/>
              <a:gd name="connsiteY5" fmla="*/ 3134473 h 5045812"/>
              <a:gd name="connsiteX6" fmla="*/ 8846187 w 9026698"/>
              <a:gd name="connsiteY6" fmla="*/ 3127824 h 5045812"/>
              <a:gd name="connsiteX7" fmla="*/ 8937627 w 9026698"/>
              <a:gd name="connsiteY7" fmla="*/ 5037903 h 5045812"/>
              <a:gd name="connsiteX8" fmla="*/ 5554347 w 9026698"/>
              <a:gd name="connsiteY8" fmla="*/ 5017583 h 5045812"/>
              <a:gd name="connsiteX9" fmla="*/ 5452747 w 9026698"/>
              <a:gd name="connsiteY9" fmla="*/ 3839023 h 5045812"/>
              <a:gd name="connsiteX10" fmla="*/ 2610305 w 9026698"/>
              <a:gd name="connsiteY10" fmla="*/ 3794873 h 5045812"/>
              <a:gd name="connsiteX11" fmla="*/ 0 w 9026698"/>
              <a:gd name="connsiteY11" fmla="*/ 3572168 h 5045812"/>
              <a:gd name="connsiteX12" fmla="*/ 60960 w 9026698"/>
              <a:gd name="connsiteY12" fmla="*/ 629105 h 5045812"/>
              <a:gd name="connsiteX0" fmla="*/ 60960 w 9105622"/>
              <a:gd name="connsiteY0" fmla="*/ 629105 h 5045967"/>
              <a:gd name="connsiteX1" fmla="*/ 690065 w 9105622"/>
              <a:gd name="connsiteY1" fmla="*/ 0 h 5045967"/>
              <a:gd name="connsiteX2" fmla="*/ 8191315 w 9105622"/>
              <a:gd name="connsiteY2" fmla="*/ 0 h 5045967"/>
              <a:gd name="connsiteX3" fmla="*/ 8820420 w 9105622"/>
              <a:gd name="connsiteY3" fmla="*/ 629105 h 5045967"/>
              <a:gd name="connsiteX4" fmla="*/ 8820420 w 9105622"/>
              <a:gd name="connsiteY4" fmla="*/ 3145448 h 5045967"/>
              <a:gd name="connsiteX5" fmla="*/ 8841555 w 9105622"/>
              <a:gd name="connsiteY5" fmla="*/ 3134473 h 5045967"/>
              <a:gd name="connsiteX6" fmla="*/ 8937627 w 9105622"/>
              <a:gd name="connsiteY6" fmla="*/ 3219264 h 5045967"/>
              <a:gd name="connsiteX7" fmla="*/ 8937627 w 9105622"/>
              <a:gd name="connsiteY7" fmla="*/ 5037903 h 5045967"/>
              <a:gd name="connsiteX8" fmla="*/ 5554347 w 9105622"/>
              <a:gd name="connsiteY8" fmla="*/ 5017583 h 5045967"/>
              <a:gd name="connsiteX9" fmla="*/ 5452747 w 9105622"/>
              <a:gd name="connsiteY9" fmla="*/ 3839023 h 5045967"/>
              <a:gd name="connsiteX10" fmla="*/ 2610305 w 9105622"/>
              <a:gd name="connsiteY10" fmla="*/ 3794873 h 5045967"/>
              <a:gd name="connsiteX11" fmla="*/ 0 w 9105622"/>
              <a:gd name="connsiteY11" fmla="*/ 3572168 h 5045967"/>
              <a:gd name="connsiteX12" fmla="*/ 60960 w 9105622"/>
              <a:gd name="connsiteY12" fmla="*/ 629105 h 5045967"/>
              <a:gd name="connsiteX0" fmla="*/ 60960 w 9000834"/>
              <a:gd name="connsiteY0" fmla="*/ 629105 h 5045863"/>
              <a:gd name="connsiteX1" fmla="*/ 690065 w 9000834"/>
              <a:gd name="connsiteY1" fmla="*/ 0 h 5045863"/>
              <a:gd name="connsiteX2" fmla="*/ 8191315 w 9000834"/>
              <a:gd name="connsiteY2" fmla="*/ 0 h 5045863"/>
              <a:gd name="connsiteX3" fmla="*/ 8820420 w 9000834"/>
              <a:gd name="connsiteY3" fmla="*/ 629105 h 5045863"/>
              <a:gd name="connsiteX4" fmla="*/ 8820420 w 9000834"/>
              <a:gd name="connsiteY4" fmla="*/ 3145448 h 5045863"/>
              <a:gd name="connsiteX5" fmla="*/ 8841555 w 9000834"/>
              <a:gd name="connsiteY5" fmla="*/ 3134473 h 5045863"/>
              <a:gd name="connsiteX6" fmla="*/ 8815707 w 9000834"/>
              <a:gd name="connsiteY6" fmla="*/ 3158304 h 5045863"/>
              <a:gd name="connsiteX7" fmla="*/ 8937627 w 9000834"/>
              <a:gd name="connsiteY7" fmla="*/ 5037903 h 5045863"/>
              <a:gd name="connsiteX8" fmla="*/ 5554347 w 9000834"/>
              <a:gd name="connsiteY8" fmla="*/ 5017583 h 5045863"/>
              <a:gd name="connsiteX9" fmla="*/ 5452747 w 9000834"/>
              <a:gd name="connsiteY9" fmla="*/ 3839023 h 5045863"/>
              <a:gd name="connsiteX10" fmla="*/ 2610305 w 9000834"/>
              <a:gd name="connsiteY10" fmla="*/ 3794873 h 5045863"/>
              <a:gd name="connsiteX11" fmla="*/ 0 w 9000834"/>
              <a:gd name="connsiteY11" fmla="*/ 3572168 h 5045863"/>
              <a:gd name="connsiteX12" fmla="*/ 60960 w 9000834"/>
              <a:gd name="connsiteY12" fmla="*/ 629105 h 5045863"/>
              <a:gd name="connsiteX0" fmla="*/ 60960 w 9000834"/>
              <a:gd name="connsiteY0" fmla="*/ 659141 h 5075899"/>
              <a:gd name="connsiteX1" fmla="*/ 690065 w 9000834"/>
              <a:gd name="connsiteY1" fmla="*/ 30036 h 5075899"/>
              <a:gd name="connsiteX2" fmla="*/ 8191315 w 9000834"/>
              <a:gd name="connsiteY2" fmla="*/ 30036 h 5075899"/>
              <a:gd name="connsiteX3" fmla="*/ 8840740 w 9000834"/>
              <a:gd name="connsiteY3" fmla="*/ 232421 h 5075899"/>
              <a:gd name="connsiteX4" fmla="*/ 8820420 w 9000834"/>
              <a:gd name="connsiteY4" fmla="*/ 3175484 h 5075899"/>
              <a:gd name="connsiteX5" fmla="*/ 8841555 w 9000834"/>
              <a:gd name="connsiteY5" fmla="*/ 3164509 h 5075899"/>
              <a:gd name="connsiteX6" fmla="*/ 8815707 w 9000834"/>
              <a:gd name="connsiteY6" fmla="*/ 3188340 h 5075899"/>
              <a:gd name="connsiteX7" fmla="*/ 8937627 w 9000834"/>
              <a:gd name="connsiteY7" fmla="*/ 5067939 h 5075899"/>
              <a:gd name="connsiteX8" fmla="*/ 5554347 w 9000834"/>
              <a:gd name="connsiteY8" fmla="*/ 5047619 h 5075899"/>
              <a:gd name="connsiteX9" fmla="*/ 5452747 w 9000834"/>
              <a:gd name="connsiteY9" fmla="*/ 3869059 h 5075899"/>
              <a:gd name="connsiteX10" fmla="*/ 2610305 w 9000834"/>
              <a:gd name="connsiteY10" fmla="*/ 3824909 h 5075899"/>
              <a:gd name="connsiteX11" fmla="*/ 0 w 9000834"/>
              <a:gd name="connsiteY11" fmla="*/ 3602204 h 5075899"/>
              <a:gd name="connsiteX12" fmla="*/ 60960 w 9000834"/>
              <a:gd name="connsiteY12" fmla="*/ 659141 h 5075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9000834" h="5075899">
                <a:moveTo>
                  <a:pt x="60960" y="659141"/>
                </a:moveTo>
                <a:cubicBezTo>
                  <a:pt x="60960" y="311696"/>
                  <a:pt x="342620" y="30036"/>
                  <a:pt x="690065" y="30036"/>
                </a:cubicBezTo>
                <a:lnTo>
                  <a:pt x="8191315" y="30036"/>
                </a:lnTo>
                <a:cubicBezTo>
                  <a:pt x="8538760" y="30036"/>
                  <a:pt x="8840740" y="-115024"/>
                  <a:pt x="8840740" y="232421"/>
                </a:cubicBezTo>
                <a:lnTo>
                  <a:pt x="8820420" y="3175484"/>
                </a:lnTo>
                <a:cubicBezTo>
                  <a:pt x="8820420" y="3522929"/>
                  <a:pt x="9189000" y="3164509"/>
                  <a:pt x="8841555" y="3164509"/>
                </a:cubicBezTo>
                <a:cubicBezTo>
                  <a:pt x="8476703" y="3300425"/>
                  <a:pt x="9366569" y="3406780"/>
                  <a:pt x="8815707" y="3188340"/>
                </a:cubicBezTo>
                <a:cubicBezTo>
                  <a:pt x="8797852" y="689565"/>
                  <a:pt x="9010047" y="5292044"/>
                  <a:pt x="8937627" y="5067939"/>
                </a:cubicBezTo>
                <a:cubicBezTo>
                  <a:pt x="8893600" y="4868126"/>
                  <a:pt x="5570887" y="5117630"/>
                  <a:pt x="5554347" y="5047619"/>
                </a:cubicBezTo>
                <a:cubicBezTo>
                  <a:pt x="5440894" y="4885059"/>
                  <a:pt x="5487914" y="4066071"/>
                  <a:pt x="5452747" y="3869059"/>
                </a:cubicBezTo>
                <a:cubicBezTo>
                  <a:pt x="5417580" y="3672047"/>
                  <a:pt x="3580056" y="3908332"/>
                  <a:pt x="2610305" y="3824909"/>
                </a:cubicBezTo>
                <a:cubicBezTo>
                  <a:pt x="2262860" y="3824909"/>
                  <a:pt x="0" y="3949649"/>
                  <a:pt x="0" y="3602204"/>
                </a:cubicBezTo>
                <a:cubicBezTo>
                  <a:pt x="3387" y="2594090"/>
                  <a:pt x="57573" y="1667255"/>
                  <a:pt x="60960" y="659141"/>
                </a:cubicBezTo>
                <a:close/>
              </a:path>
            </a:pathLst>
          </a:custGeom>
          <a:noFill/>
          <a:ln w="5715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7DA14315-CAA0-D136-4F6F-55CBA2DB0F9D}"/>
              </a:ext>
            </a:extLst>
          </p:cNvPr>
          <p:cNvSpPr/>
          <p:nvPr/>
        </p:nvSpPr>
        <p:spPr>
          <a:xfrm>
            <a:off x="6079600" y="280682"/>
            <a:ext cx="3780680" cy="1196317"/>
          </a:xfrm>
          <a:prstGeom prst="wedgeRoundRectCallout">
            <a:avLst>
              <a:gd name="adj1" fmla="val -111160"/>
              <a:gd name="adj2" fmla="val 61168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11" descr="Badge 6 with solid fill">
            <a:extLst>
              <a:ext uri="{FF2B5EF4-FFF2-40B4-BE49-F238E27FC236}">
                <a16:creationId xmlns:a16="http://schemas.microsoft.com/office/drawing/2014/main" id="{A27AA14B-69D1-7E9D-37C5-785887BE65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9331915" y="931587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2493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17222629-E1E3-0A4B-217E-3A556652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3333" y="2882809"/>
            <a:ext cx="822960" cy="7553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9E501-AEEA-38CC-5150-B9CBD2BD3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986" y="925484"/>
            <a:ext cx="10972800" cy="5836882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0E1F14-B86A-A996-8D47-38AF886C5E3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929272" y="925484"/>
            <a:ext cx="2240648" cy="58368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4BBA5E-CC03-0214-EECC-F7375D4001E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3169920" y="925484"/>
            <a:ext cx="5303521" cy="45507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27ADE3F-C8B9-6045-B841-03675112170D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8473441" y="925484"/>
            <a:ext cx="3428632" cy="583688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1CD998-D9B4-6FED-2642-22B8288574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5609" y="5582920"/>
            <a:ext cx="5307832" cy="1194521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7DEAC99-1C7E-D3EA-65FC-B3058B7A8649}"/>
              </a:ext>
            </a:extLst>
          </p:cNvPr>
          <p:cNvSpPr/>
          <p:nvPr/>
        </p:nvSpPr>
        <p:spPr>
          <a:xfrm>
            <a:off x="3177205" y="5497963"/>
            <a:ext cx="5303521" cy="1360027"/>
          </a:xfrm>
          <a:prstGeom prst="roundRect">
            <a:avLst/>
          </a:prstGeom>
          <a:noFill/>
          <a:ln w="5715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E8A49C68-1C27-30F1-1495-4B27793FAE71}"/>
              </a:ext>
            </a:extLst>
          </p:cNvPr>
          <p:cNvSpPr/>
          <p:nvPr/>
        </p:nvSpPr>
        <p:spPr>
          <a:xfrm>
            <a:off x="6227409" y="3528291"/>
            <a:ext cx="2862619" cy="1773381"/>
          </a:xfrm>
          <a:prstGeom prst="wedgeRoundRectCallout">
            <a:avLst>
              <a:gd name="adj1" fmla="val -86966"/>
              <a:gd name="adj2" fmla="val 69582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Client Health Status – MCU Status tab,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contains the MCU status of the client whether its Red, Amber, or Green. It also contains the MCU Preference, MCU Aging, and MCU Date.</a:t>
            </a:r>
          </a:p>
          <a:p>
            <a:endParaRPr lang="en-US" sz="1400" dirty="0"/>
          </a:p>
        </p:txBody>
      </p:sp>
      <p:pic>
        <p:nvPicPr>
          <p:cNvPr id="16" name="Graphic 15" descr="Badge 7 with solid fill">
            <a:extLst>
              <a:ext uri="{FF2B5EF4-FFF2-40B4-BE49-F238E27FC236}">
                <a16:creationId xmlns:a16="http://schemas.microsoft.com/office/drawing/2014/main" id="{E7C6074B-3179-C8D4-6374-9D5E0689E1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8551810" y="4739655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7408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17222629-E1E3-0A4B-217E-3A556652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3333" y="2882809"/>
            <a:ext cx="822960" cy="7553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9E501-AEEA-38CC-5150-B9CBD2BD3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986" y="925484"/>
            <a:ext cx="10972800" cy="5836882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0E1F14-B86A-A996-8D47-38AF886C5E3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929272" y="925484"/>
            <a:ext cx="2240648" cy="58368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4BBA5E-CC03-0214-EECC-F7375D4001E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3169920" y="925484"/>
            <a:ext cx="5303521" cy="45507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27ADE3F-C8B9-6045-B841-03675112170D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8473441" y="925484"/>
            <a:ext cx="3428632" cy="58368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CACA55D-ACF8-FD3D-9796-C9529AAD7A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9921" y="5574292"/>
            <a:ext cx="5296234" cy="1188074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86BBDAC-94C2-6D4F-7EF2-1060CC4A36EA}"/>
              </a:ext>
            </a:extLst>
          </p:cNvPr>
          <p:cNvSpPr/>
          <p:nvPr/>
        </p:nvSpPr>
        <p:spPr>
          <a:xfrm>
            <a:off x="3177205" y="5497963"/>
            <a:ext cx="5303521" cy="1360037"/>
          </a:xfrm>
          <a:prstGeom prst="roundRect">
            <a:avLst/>
          </a:prstGeom>
          <a:noFill/>
          <a:ln w="5715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5487FFC1-2B73-048A-2F9D-36186E835048}"/>
              </a:ext>
            </a:extLst>
          </p:cNvPr>
          <p:cNvSpPr/>
          <p:nvPr/>
        </p:nvSpPr>
        <p:spPr>
          <a:xfrm>
            <a:off x="6227410" y="3500581"/>
            <a:ext cx="2778046" cy="1708103"/>
          </a:xfrm>
          <a:prstGeom prst="wedgeRoundRectCallout">
            <a:avLst>
              <a:gd name="adj1" fmla="val -46953"/>
              <a:gd name="adj2" fmla="val 73206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Client Health Status – Attrition and Requisition tab,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contains the number of Open Requisition, Expected Onboarders, Expected Attrition, and Backfill Requisition.</a:t>
            </a:r>
          </a:p>
          <a:p>
            <a:endParaRPr lang="en-US" sz="1400" dirty="0"/>
          </a:p>
        </p:txBody>
      </p:sp>
      <p:pic>
        <p:nvPicPr>
          <p:cNvPr id="16" name="Graphic 15" descr="Badge 8 with solid fill">
            <a:extLst>
              <a:ext uri="{FF2B5EF4-FFF2-40B4-BE49-F238E27FC236}">
                <a16:creationId xmlns:a16="http://schemas.microsoft.com/office/drawing/2014/main" id="{97A7E4F1-9FBE-4B0C-4E9B-BEC16F2605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8465459" y="4677617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382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B743575-802B-B9A5-E674-1E6D50373897}"/>
              </a:ext>
            </a:extLst>
          </p:cNvPr>
          <p:cNvGrpSpPr/>
          <p:nvPr/>
        </p:nvGrpSpPr>
        <p:grpSpPr>
          <a:xfrm>
            <a:off x="0" y="-10"/>
            <a:ext cx="499093" cy="6858000"/>
            <a:chOff x="0" y="-10"/>
            <a:chExt cx="499093" cy="685800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819C0F-7665-4B17-B4F0-722C8EFBF937}"/>
                </a:ext>
              </a:extLst>
            </p:cNvPr>
            <p:cNvSpPr/>
            <p:nvPr/>
          </p:nvSpPr>
          <p:spPr>
            <a:xfrm>
              <a:off x="0" y="0"/>
              <a:ext cx="489857" cy="6857990"/>
            </a:xfrm>
            <a:prstGeom prst="rect">
              <a:avLst/>
            </a:prstGeom>
            <a:solidFill>
              <a:srgbClr val="1C3282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6E4FD8D-DF2E-78E4-7A26-E0B6E0B56EC6}"/>
                </a:ext>
              </a:extLst>
            </p:cNvPr>
            <p:cNvSpPr/>
            <p:nvPr/>
          </p:nvSpPr>
          <p:spPr>
            <a:xfrm>
              <a:off x="422893" y="-10"/>
              <a:ext cx="76200" cy="6858000"/>
            </a:xfrm>
            <a:prstGeom prst="rect">
              <a:avLst/>
            </a:prstGeom>
            <a:solidFill>
              <a:srgbClr val="1EA8AA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C48130E-2903-96C3-AE36-F4B4D35B22C7}"/>
              </a:ext>
            </a:extLst>
          </p:cNvPr>
          <p:cNvSpPr/>
          <p:nvPr/>
        </p:nvSpPr>
        <p:spPr>
          <a:xfrm>
            <a:off x="912751" y="212436"/>
            <a:ext cx="1820678" cy="591128"/>
          </a:xfrm>
          <a:prstGeom prst="roundRect">
            <a:avLst/>
          </a:prstGeom>
          <a:solidFill>
            <a:srgbClr val="1EA8A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Client Profile</a:t>
            </a:r>
          </a:p>
        </p:txBody>
      </p:sp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17222629-E1E3-0A4B-217E-3A556652B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53333" y="2882809"/>
            <a:ext cx="822960" cy="7553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D9E501-AEEA-38CC-5150-B9CBD2BD32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986" y="925484"/>
            <a:ext cx="10972800" cy="5836882"/>
          </a:xfrm>
          <a:prstGeom prst="rect">
            <a:avLst/>
          </a:prstGeom>
          <a:ln w="76200">
            <a:solidFill>
              <a:srgbClr val="DADBDC"/>
            </a:solidFill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0E1F14-B86A-A996-8D47-38AF886C5E3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929272" y="925484"/>
            <a:ext cx="2240648" cy="58368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4BBA5E-CC03-0214-EECC-F7375D4001E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3169920" y="925484"/>
            <a:ext cx="5303521" cy="45507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27ADE3F-C8B9-6045-B841-03675112170D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8473441" y="925484"/>
            <a:ext cx="3428632" cy="5836882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7009DD5-BD29-D2C5-9202-9D82EC305BDA}"/>
              </a:ext>
            </a:extLst>
          </p:cNvPr>
          <p:cNvSpPr/>
          <p:nvPr/>
        </p:nvSpPr>
        <p:spPr>
          <a:xfrm>
            <a:off x="3098801" y="5497964"/>
            <a:ext cx="5389878" cy="1275041"/>
          </a:xfrm>
          <a:prstGeom prst="roundRect">
            <a:avLst/>
          </a:prstGeom>
          <a:noFill/>
          <a:ln w="5715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D4DE8BD1-92CA-63F9-AC49-6C09B02CFE53}"/>
              </a:ext>
            </a:extLst>
          </p:cNvPr>
          <p:cNvSpPr/>
          <p:nvPr/>
        </p:nvSpPr>
        <p:spPr>
          <a:xfrm>
            <a:off x="6227409" y="3429000"/>
            <a:ext cx="2862619" cy="1779685"/>
          </a:xfrm>
          <a:prstGeom prst="wedgeRoundRectCallout">
            <a:avLst>
              <a:gd name="adj1" fmla="val -869"/>
              <a:gd name="adj2" fmla="val 74160"/>
              <a:gd name="adj3" fmla="val 16667"/>
            </a:avLst>
          </a:prstGeom>
          <a:solidFill>
            <a:schemeClr val="bg1">
              <a:lumMod val="95000"/>
            </a:schemeClr>
          </a:solidFill>
          <a:ln w="38100">
            <a:solidFill>
              <a:srgbClr val="1EA8A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1400" b="1" dirty="0">
                <a:solidFill>
                  <a:srgbClr val="0070C0"/>
                </a:solidFill>
                <a:latin typeface="Abadi" panose="020B0604020104020204" pitchFamily="34" charset="0"/>
              </a:rPr>
              <a:t>Client Health Status – Success and Comments tab, </a:t>
            </a:r>
            <a:r>
              <a:rPr lang="en-US" sz="1400" dirty="0">
                <a:solidFill>
                  <a:schemeClr val="tx1"/>
                </a:solidFill>
                <a:latin typeface="Abadi" panose="020B0604020104020204" pitchFamily="34" charset="0"/>
              </a:rPr>
              <a:t>contains other client updates. Successes (Green) are the highlights and Comment (Amber/Red) are the lowlights.</a:t>
            </a:r>
            <a:endParaRPr lang="en-US" sz="1400" dirty="0"/>
          </a:p>
        </p:txBody>
      </p:sp>
      <p:pic>
        <p:nvPicPr>
          <p:cNvPr id="14" name="Graphic 13" descr="Badge 9 with solid fill">
            <a:extLst>
              <a:ext uri="{FF2B5EF4-FFF2-40B4-BE49-F238E27FC236}">
                <a16:creationId xmlns:a16="http://schemas.microsoft.com/office/drawing/2014/main" id="{9BF99B2B-79BF-1B72-3F6D-5974C67F38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8552745" y="4674080"/>
            <a:ext cx="548640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3346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hool desk with books and pencils with chalkboard in background">
            <a:extLst>
              <a:ext uri="{FF2B5EF4-FFF2-40B4-BE49-F238E27FC236}">
                <a16:creationId xmlns:a16="http://schemas.microsoft.com/office/drawing/2014/main" id="{0DA69A2E-BFDB-282B-7544-1B43A823CB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 t="15730"/>
          <a:stretch/>
        </p:blipFill>
        <p:spPr>
          <a:xfrm>
            <a:off x="20" y="10"/>
            <a:ext cx="12191980" cy="6857985"/>
          </a:xfrm>
          <a:prstGeom prst="rect">
            <a:avLst/>
          </a:prstGeom>
          <a:noFill/>
        </p:spPr>
      </p:pic>
      <p:sp>
        <p:nvSpPr>
          <p:cNvPr id="9" name="Title 6">
            <a:extLst>
              <a:ext uri="{FF2B5EF4-FFF2-40B4-BE49-F238E27FC236}">
                <a16:creationId xmlns:a16="http://schemas.microsoft.com/office/drawing/2014/main" id="{0147B903-FA81-E0F8-F29B-2D12E1DF8AEA}"/>
              </a:ext>
            </a:extLst>
          </p:cNvPr>
          <p:cNvSpPr txBox="1">
            <a:spLocks/>
          </p:cNvSpPr>
          <p:nvPr/>
        </p:nvSpPr>
        <p:spPr>
          <a:xfrm>
            <a:off x="0" y="1828801"/>
            <a:ext cx="12192000" cy="2270759"/>
          </a:xfrm>
          <a:prstGeom prst="roundRect">
            <a:avLst/>
          </a:prstGeom>
          <a:solidFill>
            <a:srgbClr val="1EA8AA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5400" b="1" dirty="0">
              <a:solidFill>
                <a:schemeClr val="bg1"/>
              </a:solidFill>
            </a:endParaRP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54A37D4D-5C35-37D1-09A5-B354A056A051}"/>
              </a:ext>
            </a:extLst>
          </p:cNvPr>
          <p:cNvSpPr txBox="1">
            <a:spLocks/>
          </p:cNvSpPr>
          <p:nvPr/>
        </p:nvSpPr>
        <p:spPr>
          <a:xfrm>
            <a:off x="0" y="2270760"/>
            <a:ext cx="12192000" cy="2270759"/>
          </a:xfrm>
          <a:prstGeom prst="round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5400" b="1" dirty="0">
              <a:solidFill>
                <a:schemeClr val="bg1"/>
              </a:solidFill>
            </a:endParaRPr>
          </a:p>
        </p:txBody>
      </p:sp>
      <p:sp>
        <p:nvSpPr>
          <p:cNvPr id="31" name="Title 6">
            <a:extLst>
              <a:ext uri="{FF2B5EF4-FFF2-40B4-BE49-F238E27FC236}">
                <a16:creationId xmlns:a16="http://schemas.microsoft.com/office/drawing/2014/main" id="{807EB1BC-872E-6336-83BA-55C294157A5B}"/>
              </a:ext>
            </a:extLst>
          </p:cNvPr>
          <p:cNvSpPr txBox="1">
            <a:spLocks/>
          </p:cNvSpPr>
          <p:nvPr/>
        </p:nvSpPr>
        <p:spPr>
          <a:xfrm>
            <a:off x="0" y="2049780"/>
            <a:ext cx="12192000" cy="2270759"/>
          </a:xfrm>
          <a:prstGeom prst="roundRect">
            <a:avLst/>
          </a:prstGeom>
          <a:solidFill>
            <a:srgbClr val="1C3282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8000" b="1" dirty="0">
                <a:solidFill>
                  <a:schemeClr val="bg1"/>
                </a:solidFill>
                <a:latin typeface="Bahnschrift Light" panose="020B0502040204020203" pitchFamily="34" charset="0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3497466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repeatCount="indefinite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534</Words>
  <Application>Microsoft Office PowerPoint</Application>
  <PresentationFormat>Widescreen</PresentationFormat>
  <Paragraphs>70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Abadi</vt:lpstr>
      <vt:lpstr>Arial</vt:lpstr>
      <vt:lpstr>Bahnschrift Light</vt:lpstr>
      <vt:lpstr>Calibri</vt:lpstr>
      <vt:lpstr>Grandview Display</vt:lpstr>
      <vt:lpstr>Kalinga</vt:lpstr>
      <vt:lpstr>Wingdings</vt:lpstr>
      <vt:lpstr>DashVTI</vt:lpstr>
      <vt:lpstr>CSO PORTAL</vt:lpstr>
      <vt:lpstr>Introduction</vt:lpstr>
      <vt:lpstr>Navigation Pane</vt:lpstr>
      <vt:lpstr>CSO Portal Tabs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CSO PORTAL</dc:title>
  <dc:creator>Jobelle Zape</dc:creator>
  <cp:lastModifiedBy>Jobelle Zape</cp:lastModifiedBy>
  <cp:revision>1</cp:revision>
  <dcterms:created xsi:type="dcterms:W3CDTF">2023-07-12T03:32:58Z</dcterms:created>
  <dcterms:modified xsi:type="dcterms:W3CDTF">2023-07-24T01:03:46Z</dcterms:modified>
</cp:coreProperties>
</file>