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0" r:id="rId1"/>
  </p:sldMasterIdLst>
  <p:sldIdLst>
    <p:sldId id="310" r:id="rId2"/>
    <p:sldId id="298" r:id="rId3"/>
    <p:sldId id="256" r:id="rId4"/>
    <p:sldId id="259" r:id="rId5"/>
    <p:sldId id="265" r:id="rId6"/>
    <p:sldId id="266" r:id="rId7"/>
    <p:sldId id="263" r:id="rId8"/>
    <p:sldId id="264" r:id="rId9"/>
    <p:sldId id="261" r:id="rId10"/>
    <p:sldId id="258" r:id="rId11"/>
    <p:sldId id="262" r:id="rId12"/>
    <p:sldId id="260" r:id="rId13"/>
    <p:sldId id="268" r:id="rId14"/>
    <p:sldId id="272" r:id="rId15"/>
    <p:sldId id="271" r:id="rId16"/>
    <p:sldId id="274" r:id="rId17"/>
    <p:sldId id="267" r:id="rId18"/>
    <p:sldId id="270" r:id="rId19"/>
    <p:sldId id="269" r:id="rId20"/>
    <p:sldId id="275" r:id="rId21"/>
    <p:sldId id="273" r:id="rId22"/>
    <p:sldId id="276" r:id="rId23"/>
    <p:sldId id="281" r:id="rId24"/>
    <p:sldId id="280" r:id="rId25"/>
    <p:sldId id="279" r:id="rId26"/>
    <p:sldId id="278" r:id="rId27"/>
    <p:sldId id="277" r:id="rId28"/>
    <p:sldId id="282" r:id="rId29"/>
    <p:sldId id="287" r:id="rId30"/>
    <p:sldId id="285" r:id="rId31"/>
    <p:sldId id="284" r:id="rId32"/>
    <p:sldId id="283" r:id="rId33"/>
    <p:sldId id="290" r:id="rId34"/>
    <p:sldId id="291" r:id="rId35"/>
    <p:sldId id="288" r:id="rId36"/>
    <p:sldId id="295" r:id="rId37"/>
    <p:sldId id="296" r:id="rId38"/>
    <p:sldId id="294" r:id="rId39"/>
    <p:sldId id="293" r:id="rId40"/>
    <p:sldId id="292" r:id="rId41"/>
    <p:sldId id="257" r:id="rId42"/>
    <p:sldId id="297" r:id="rId43"/>
    <p:sldId id="300" r:id="rId44"/>
    <p:sldId id="299" r:id="rId45"/>
    <p:sldId id="302" r:id="rId46"/>
    <p:sldId id="301" r:id="rId47"/>
    <p:sldId id="304" r:id="rId48"/>
    <p:sldId id="305" r:id="rId49"/>
    <p:sldId id="307" r:id="rId50"/>
    <p:sldId id="306" r:id="rId51"/>
    <p:sldId id="309" r:id="rId52"/>
    <p:sldId id="308" r:id="rId53"/>
    <p:sldId id="312" r:id="rId54"/>
    <p:sldId id="313" r:id="rId55"/>
    <p:sldId id="311" r:id="rId56"/>
  </p:sldIdLst>
  <p:sldSz cx="12192000" cy="6858000"/>
  <p:notesSz cx="6858000" cy="9144000"/>
  <p:custDataLst>
    <p:tags r:id="rId5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676" autoAdjust="0"/>
    <p:restoredTop sz="94660"/>
  </p:normalViewPr>
  <p:slideViewPr>
    <p:cSldViewPr snapToGrid="0">
      <p:cViewPr varScale="1">
        <p:scale>
          <a:sx n="70" d="100"/>
          <a:sy n="70" d="100"/>
        </p:scale>
        <p:origin x="-24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gs" Target="tags/tag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7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2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48B07-2C06-4CF2-8E91-F7385E71E2CB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3995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4"/>
            <a:ext cx="10363827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5042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828565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3657459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67DAC-232D-4042-B5C0-E64770A42A28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80021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9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4"/>
            <a:ext cx="5106027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4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691779"/>
      </p:ext>
    </p:extLst>
  </p:cSld>
  <p:clrMapOvr>
    <a:masterClrMapping/>
  </p:clrMapOvr>
  <p:transition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9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5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5" y="3051014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1" y="3051014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60503"/>
      </p:ext>
    </p:extLst>
  </p:cSld>
  <p:clrMapOvr>
    <a:masterClrMapping/>
  </p:clrMapOvr>
  <p:transition>
    <p:fad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7C72F-E0F0-449A-A903-6D7865ED3EFA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02710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207D-C9F3-42EA-960B-DC9955B358C7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2046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3" y="609602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6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843367"/>
      </p:ext>
    </p:extLst>
  </p:cSld>
  <p:clrMapOvr>
    <a:masterClrMapping/>
  </p:clrMapOvr>
  <p:transition>
    <p:fade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6" y="609600"/>
            <a:ext cx="5506157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72361" y="609601"/>
            <a:ext cx="400780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4"/>
            <a:ext cx="550613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0A6F-F31A-4CA3-B222-0B3C224FF998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882490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5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957858"/>
      </p:ext>
    </p:extLst>
  </p:cSld>
  <p:clrMapOvr>
    <a:masterClrMapping/>
  </p:clrMapOvr>
  <p:transition>
    <p:fade/>
  </p:transition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1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725904"/>
      </p:ext>
    </p:extLst>
  </p:cSld>
  <p:clrMapOvr>
    <a:masterClrMapping/>
  </p:clrMapOvr>
  <p:transition>
    <p:fade/>
  </p:transition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872589"/>
            <a:ext cx="9302752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372798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83501" y="887859"/>
            <a:ext cx="729184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66841" y="3120015"/>
            <a:ext cx="7381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4373000"/>
      </p:ext>
    </p:extLst>
  </p:cSld>
  <p:clrMapOvr>
    <a:masterClrMapping/>
  </p:clrMapOvr>
  <p:transition>
    <p:fade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3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823183"/>
      </p:ext>
    </p:extLst>
  </p:cSld>
  <p:clrMapOvr>
    <a:masterClrMapping/>
  </p:clrMapOvr>
  <p:transition>
    <p:fade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5" y="2943357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90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50" y="2943357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9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9" y="2943357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102189"/>
      </p:ext>
    </p:extLst>
  </p:cSld>
  <p:clrMapOvr>
    <a:masterClrMapping/>
  </p:clrMapOvr>
  <p:transition>
    <p:fade/>
  </p:transition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5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6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6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6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2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300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9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4" y="4781080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641088"/>
      </p:ext>
    </p:extLst>
  </p:cSld>
  <p:clrMapOvr>
    <a:masterClrMapping/>
  </p:clrMapOvr>
  <p:transition>
    <p:fade/>
  </p:transition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5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188013"/>
      </p:ext>
    </p:extLst>
  </p:cSld>
  <p:clrMapOvr>
    <a:masterClrMapping/>
  </p:clrMapOvr>
  <p:transition>
    <p:fade/>
  </p:transition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609603"/>
            <a:ext cx="2553327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3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075872"/>
      </p:ext>
    </p:extLst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6" y="618519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5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48A1663-7765-4EF4-B97F-A02E70C6265E}" type="datetimeFigureOut">
              <a:rPr lang="en-US" smtClean="0"/>
              <a:t>4/25/2022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5" y="5883277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7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47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p:transition>
    <p:fade/>
  </p:transition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edal GIF | Gfycat">
            <a:extLst>
              <a:ext uri="{FF2B5EF4-FFF2-40B4-BE49-F238E27FC236}">
                <a16:creationId xmlns="" xmlns:a16="http://schemas.microsoft.com/office/drawing/2014/main" id="{F308EBDD-4EB4-462A-B9F2-63E6C4E1F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5973"/>
            <a:ext cx="12192000" cy="582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89DAF1-E226-44C9-BBA0-E8DDFD2306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669" y="1033976"/>
            <a:ext cx="11226018" cy="5824024"/>
          </a:xfrm>
          <a:noFill/>
          <a:ln>
            <a:noFill/>
          </a:ln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US" sz="13800" b="1" cap="none" dirty="0">
                <a:ln w="22225">
                  <a:solidFill>
                    <a:schemeClr val="tx1"/>
                  </a:solidFill>
                  <a:prstDash val="solid"/>
                </a:ln>
                <a:latin typeface="Arial Rounded MT Bold" panose="020F0704030504030204" pitchFamily="34" charset="0"/>
              </a:rPr>
              <a:t>Third Quarter Recognition Day</a:t>
            </a:r>
            <a:endParaRPr lang="en-PH" sz="13800" b="1" cap="none" dirty="0">
              <a:ln w="22225">
                <a:solidFill>
                  <a:schemeClr val="tx1"/>
                </a:solidFill>
                <a:prstDash val="solid"/>
              </a:ln>
              <a:latin typeface="Arial Rounded MT Bold" panose="020F0704030504030204" pitchFamily="34" charset="0"/>
            </a:endParaRPr>
          </a:p>
        </p:txBody>
      </p:sp>
      <p:pic>
        <p:nvPicPr>
          <p:cNvPr id="2054" name="Picture 6" descr="College Degree GIFs - Get the best GIF on GIPHY">
            <a:extLst>
              <a:ext uri="{FF2B5EF4-FFF2-40B4-BE49-F238E27FC236}">
                <a16:creationId xmlns="" xmlns:a16="http://schemas.microsoft.com/office/drawing/2014/main" id="{AB134461-DF2F-45B3-9BEE-B0C3A3293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69" y="5190978"/>
            <a:ext cx="1905000" cy="166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ollege Degree GIFs - Get the best GIF on GIPHY">
            <a:extLst>
              <a:ext uri="{FF2B5EF4-FFF2-40B4-BE49-F238E27FC236}">
                <a16:creationId xmlns="" xmlns:a16="http://schemas.microsoft.com/office/drawing/2014/main" id="{698D1161-2B35-448C-A34F-F0B3B5B0C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0" y="5190976"/>
            <a:ext cx="1905000" cy="158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ollege Degree GIFs - Get the best GIF on GIPHY">
            <a:extLst>
              <a:ext uri="{FF2B5EF4-FFF2-40B4-BE49-F238E27FC236}">
                <a16:creationId xmlns="" xmlns:a16="http://schemas.microsoft.com/office/drawing/2014/main" id="{09669EC4-3225-4EFE-BF9D-D6A0E73B9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269" y="5190976"/>
            <a:ext cx="1905000" cy="158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ollege Degree GIFs - Get the best GIF on GIPHY">
            <a:extLst>
              <a:ext uri="{FF2B5EF4-FFF2-40B4-BE49-F238E27FC236}">
                <a16:creationId xmlns="" xmlns:a16="http://schemas.microsoft.com/office/drawing/2014/main" id="{F6A4FFBF-DDE3-4E70-B183-3C467D744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278" y="5190976"/>
            <a:ext cx="1905000" cy="166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ransparent konfetti transparente GIF on GIFER - by Manariel">
            <a:extLst>
              <a:ext uri="{FF2B5EF4-FFF2-40B4-BE49-F238E27FC236}">
                <a16:creationId xmlns="" xmlns:a16="http://schemas.microsoft.com/office/drawing/2014/main" id="{48F07087-C2D2-4A09-9BB6-30B9A15D5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09" y="305972"/>
            <a:ext cx="12065391" cy="468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8704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43D040-481A-4DA6-9A46-151058A49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1377" y="1148232"/>
            <a:ext cx="9109246" cy="2742264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US" sz="166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ritannic Bold" panose="020B0903060703020204" pitchFamily="34" charset="0"/>
              </a:rPr>
              <a:t>DIOSDADO BANATAO</a:t>
            </a:r>
            <a:endParaRPr lang="en-PH" sz="166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8EF6890-84D0-420C-9F23-7BF7D8126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7484" y="2168012"/>
            <a:ext cx="4277032" cy="42770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24817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923713" y="1848825"/>
            <a:ext cx="5881467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CABBAB, NANIA MAE C.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97%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DC33B86-2806-481F-BF2F-8278A92675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54" y="1282416"/>
            <a:ext cx="2571714" cy="45673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66358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304735" y="1862893"/>
            <a:ext cx="7597727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GARDUQUE, KEINZ TRAVISH G</a:t>
            </a:r>
            <a:r>
              <a:rPr lang="en-US" sz="4000" dirty="0">
                <a:latin typeface="Berlin Sans FB Demi" panose="020E0802020502020306" pitchFamily="34" charset="0"/>
              </a:rPr>
              <a:t>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96%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D9BBEF6-7504-43E0-84EB-440FFE5070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466" y="1280160"/>
            <a:ext cx="2686490" cy="45508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070811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1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1685297"/>
            <a:ext cx="6567854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ANACIO, HANNAH GRACE A.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69" y="3566098"/>
            <a:ext cx="2185183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96%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B8B3387-43BB-455C-850A-01170204E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31" y="1350498"/>
            <a:ext cx="2742162" cy="44805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55961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1792555"/>
            <a:ext cx="5881467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JAVIER, LIAN T.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96%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18D2C74-82CD-491A-AC46-F644AD60F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450" y="1311750"/>
            <a:ext cx="2956521" cy="45086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253913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29417" y="1055077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614224" y="1905095"/>
            <a:ext cx="6739598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AGUILAR, THERESA JANINE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4A58FED-76A3-46B8-98BC-73A986156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01" y="1221967"/>
            <a:ext cx="2718440" cy="47445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935984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923713" y="1848825"/>
            <a:ext cx="6669259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BOSI, PRINCESS CAMILE T.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3712B21-D93B-47FA-986E-9E00AF3725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031" y="1235549"/>
            <a:ext cx="2735360" cy="46610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275038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1848825"/>
            <a:ext cx="6655192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IGNACIO, BEIGE JOEBER D.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C9A0489E-34B8-40BC-8C94-4D00CDF640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916" y="1357727"/>
            <a:ext cx="2910697" cy="43537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95812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35531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628291" y="1968463"/>
            <a:ext cx="6950613" cy="1323439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Berlin Sans FB Demi" panose="020E0802020502020306" pitchFamily="34" charset="0"/>
              </a:rPr>
              <a:t>TABOG, MARCELINO JR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EB2D22C-97A6-4880-9140-21F38CE076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3" y="1354078"/>
            <a:ext cx="2906736" cy="44769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606012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956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7274170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DELA CRUZ MICHAEL ANGELO P.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35" y="1251653"/>
            <a:ext cx="2729344" cy="46288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7750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BARIBAD, KARLA CATRINA P.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High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95%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21" y="1197504"/>
            <a:ext cx="3004780" cy="46300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6908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CUMLAT, AARON PHILIP  D.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231FFDE-FE55-42B4-963B-04B21B23E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1999"/>
          <a:stretch/>
        </p:blipFill>
        <p:spPr>
          <a:xfrm>
            <a:off x="520191" y="1353953"/>
            <a:ext cx="3065042" cy="44242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564910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DOMINGO, ANSHANE B.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E649BAA-15F7-41DB-A88B-5EB4295DF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10" y="1394834"/>
            <a:ext cx="2959203" cy="43425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73206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54238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ANTONIO, JASMIN V.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28" y="1262912"/>
            <a:ext cx="3119366" cy="46063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05599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FORONDA, MARIELLE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79C1230-AB77-4FAB-AC85-04F16D6F0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14" y="1280160"/>
            <a:ext cx="2772503" cy="45508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75421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MONTILLA ,HANAH JOY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08575CE-A6F2-4E9C-9CAF-86FBAC234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7" y="1268054"/>
            <a:ext cx="2950695" cy="45630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543069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1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CALDERON, SHAIRA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93%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D9B45D0-5028-4D5C-B1F9-4965183225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231"/>
          <a:stretch/>
        </p:blipFill>
        <p:spPr>
          <a:xfrm>
            <a:off x="627797" y="1255594"/>
            <a:ext cx="2762517" cy="46457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341997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MAKILANG, MARIFE S.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93%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0DDB13C-0885-4A32-BD8D-D0BFC0717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09" y="1266092"/>
            <a:ext cx="2640002" cy="4709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504911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1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BACULI, KIRSTEN FRIA D. 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93%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703E223-F488-410B-AADF-60B5A9471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8" y="1240754"/>
            <a:ext cx="2841667" cy="46506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736062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NARAG ALLYSA CLAIRE S.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D0A84F0-D71B-457B-A835-E88F5214D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8" y="1219841"/>
            <a:ext cx="2816708" cy="46112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772307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JIMENEZ EMERSON D.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DC90980-F6D3-4157-8892-6944D8487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585" y="1392702"/>
            <a:ext cx="2879914" cy="43733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525247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ADRIANO, GLEIZEL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6096000" y="3550289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0F05D4D-3353-49D2-99DA-AD66B99E35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8" y="1269522"/>
            <a:ext cx="2903499" cy="45615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45317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1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TEANO, JEDIELLE E.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CDA8548-4689-4448-AB35-76CF09F0D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8" y="1216904"/>
            <a:ext cx="2889736" cy="45648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084638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SERA CLARK JOHN O.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1334874-6AA3-4414-96C9-D14688CB8B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35" y="1216453"/>
            <a:ext cx="2646345" cy="46992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14261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09423" y="1262916"/>
            <a:ext cx="3373903" cy="369331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7275340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MALAQUENO, MARA JANNICA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6581335" y="3291902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88DE821-E03C-4F1C-90E9-C77B3191B9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41" r="15897"/>
          <a:stretch/>
        </p:blipFill>
        <p:spPr>
          <a:xfrm>
            <a:off x="476618" y="1528895"/>
            <a:ext cx="3022897" cy="30726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788072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48013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MORA, VALEIRE ANN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C25363F-D81D-4690-83E8-7CCDC0301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255" y="1252437"/>
            <a:ext cx="2915400" cy="43503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40338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DOMINGO, RUBY ANNE A.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B62F160-68D4-4D20-A1E0-74036BE44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99" y="1244238"/>
            <a:ext cx="2827599" cy="46437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789100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7233137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RODRIGUEZ, RALPH PATRICK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94%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9197DD9-CEFE-4849-9BC0-4AB165664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697" y="1237957"/>
            <a:ext cx="2998470" cy="45931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539161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ESPINOSA, ARJAY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62A31BD-0C16-45DC-B501-5E0D37A43B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18" y="1191896"/>
            <a:ext cx="2815804" cy="47484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1745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ESPINOSA, MARINEL L.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7E21173-614C-42B4-9F78-A0035DE54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79" y="1191126"/>
            <a:ext cx="2671843" cy="47499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71221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BALMAS, GEORGINA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D68F3D1-8E10-44C4-9233-A298BD4D04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614" y="1208362"/>
            <a:ext cx="2818194" cy="47154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191233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DELA CRUZ, LARRY MARK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91%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41FAC18-BCD1-4E97-AC3A-E0015FFAA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34" y="1233811"/>
            <a:ext cx="2945779" cy="45972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075025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30018"/>
            <a:ext cx="6795869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SERA, CALVIN PAUL O.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91%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05" y="1159673"/>
            <a:ext cx="2822812" cy="465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94310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48013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BURAC GERALD H.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91%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E129223-FDEE-4C04-8A1C-5CD643434D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32" y="1222169"/>
            <a:ext cx="2849425" cy="44136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666928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MATAGAY, JAYMAR R.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91%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F86EA38-124D-4710-9007-490C0EE05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929" y="1171734"/>
            <a:ext cx="2819928" cy="48524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385285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48013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LIGGAYU, EDZEL S.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D1E3AEC-33BF-4FC0-87C2-EAD4E47B2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520" y="1228905"/>
            <a:ext cx="2864381" cy="43973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8840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BURAC, DIVINE JOY Q.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988D6B5-9085-4CC6-9DF1-7DCB2DEAA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929" y="1353402"/>
            <a:ext cx="2819928" cy="44253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000391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OLEA, B-JAY M.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261CA18-5BD8-4C43-9B99-770076D27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74" y="1410111"/>
            <a:ext cx="2990873" cy="43119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98444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ANDRES, HERSHEY MAE D.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165CE4D-1EBD-4C61-9E96-29240BE34E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493" b="6583"/>
          <a:stretch/>
        </p:blipFill>
        <p:spPr>
          <a:xfrm rot="5400000">
            <a:off x="-148877" y="2092714"/>
            <a:ext cx="4414479" cy="29467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587192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E46F323-DD72-4E98-8C54-655C86D28A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086" y="1283882"/>
            <a:ext cx="10363827" cy="3424107"/>
          </a:xfrm>
        </p:spPr>
        <p:txBody>
          <a:bodyPr>
            <a:prstTxWarp prst="textArchUp">
              <a:avLst>
                <a:gd name="adj" fmla="val 11454845"/>
              </a:avLst>
            </a:prstTxWarp>
            <a:normAutofit/>
          </a:bodyPr>
          <a:lstStyle/>
          <a:p>
            <a:pPr marL="0" indent="0">
              <a:buNone/>
            </a:pPr>
            <a:r>
              <a:rPr lang="en-US" sz="13800" dirty="0"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Britannic Bold" panose="020B0903060703020204" pitchFamily="34" charset="0"/>
              </a:rPr>
              <a:t>FE DELMUNDO</a:t>
            </a:r>
            <a:endParaRPr lang="en-PH" sz="13800" dirty="0"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273" y="2612571"/>
            <a:ext cx="2603863" cy="36314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39700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57201" y="1685297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CALANOGA, KRIZZA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6112511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92%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B6E90FD-69D9-46A7-81E1-373B052F4F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749" t="13169" r="19057"/>
          <a:stretch/>
        </p:blipFill>
        <p:spPr>
          <a:xfrm>
            <a:off x="648223" y="1294076"/>
            <a:ext cx="2808978" cy="42698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635495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232883" y="2030017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RAFINIAN, FEMIE S.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2582348-C099-4838-9216-344CEA7AC5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833" y="1355788"/>
            <a:ext cx="2819024" cy="44752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637223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MALUBAG, DIANNE NICOLE D.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130A9E4-2B26-4F4F-AEF6-9DE50C06E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80" y="1318005"/>
            <a:ext cx="2935544" cy="44961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16992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D73A040-D4F2-4D47-A9B7-FCE782874D69}"/>
              </a:ext>
            </a:extLst>
          </p:cNvPr>
          <p:cNvSpPr txBox="1"/>
          <p:nvPr/>
        </p:nvSpPr>
        <p:spPr>
          <a:xfrm>
            <a:off x="703385" y="1491175"/>
            <a:ext cx="10494499" cy="7171194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2368674"/>
              </a:avLst>
            </a:prstTxWarp>
            <a:spAutoFit/>
          </a:bodyPr>
          <a:lstStyle/>
          <a:p>
            <a:r>
              <a:rPr lang="en-US" sz="115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Britannic Bold" panose="020B0903060703020204" pitchFamily="34" charset="0"/>
              </a:rPr>
              <a:t>AGAPITO FLORES</a:t>
            </a:r>
            <a:endParaRPr lang="en-PH" sz="115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1026" name="Picture 2" descr="May be an image of one or more people and people standing">
            <a:extLst>
              <a:ext uri="{FF2B5EF4-FFF2-40B4-BE49-F238E27FC236}">
                <a16:creationId xmlns="" xmlns:a16="http://schemas.microsoft.com/office/drawing/2014/main" id="{A55584F4-12F1-4D78-A229-5DF6750BE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650" y="2538030"/>
            <a:ext cx="3150700" cy="413708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0506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Berlin Sans FB Demi" panose="020E0802020502020306" pitchFamily="34" charset="0"/>
              </a:rPr>
              <a:t>BOSI, PAULENE JOY E. </a:t>
            </a:r>
            <a:endParaRPr lang="en-US" sz="3600" dirty="0">
              <a:latin typeface="Berlin Sans FB Demi" panose="020E0802020502020306" pitchFamily="34" charset="0"/>
            </a:endParaRP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Berlin Sans FB Demi" panose="020E0802020502020306" pitchFamily="34" charset="0"/>
              </a:rPr>
              <a:t>93%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79" y="1296537"/>
            <a:ext cx="2907078" cy="45992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4730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2599975-2071-4F7E-8425-8D415E7EA8CE}"/>
              </a:ext>
            </a:extLst>
          </p:cNvPr>
          <p:cNvSpPr txBox="1"/>
          <p:nvPr/>
        </p:nvSpPr>
        <p:spPr>
          <a:xfrm>
            <a:off x="2715065" y="971696"/>
            <a:ext cx="7413674" cy="363176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r>
              <a:rPr lang="en-US" sz="239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ritannic Bold" panose="020B0903060703020204" pitchFamily="34" charset="0"/>
              </a:rPr>
              <a:t>MARC LOINAZ</a:t>
            </a:r>
            <a:endParaRPr lang="en-PH" sz="23900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CD7BCAF-5BCF-4CAB-8ADC-3D6ECD8A5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042" y="2457304"/>
            <a:ext cx="3429000" cy="3429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51386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065248"/>
            <a:ext cx="7925974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PENASCOSAS, ANGELICA CLARIZ B.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6496342" y="353086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48" y="1228299"/>
            <a:ext cx="2881325" cy="457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750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CAIS, KRISHA MAY G.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C10D90F-4819-4269-919E-863FC402D8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182"/>
          <a:stretch/>
        </p:blipFill>
        <p:spPr>
          <a:xfrm>
            <a:off x="584979" y="1342101"/>
            <a:ext cx="2883878" cy="44889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070621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Berlin Sans FB Demi" panose="020E0802020502020306" pitchFamily="34" charset="0"/>
              </a:rPr>
              <a:t>BURAC, ELOISA MAE C. </a:t>
            </a:r>
          </a:p>
          <a:p>
            <a:pPr algn="ctr"/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With  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847470" y="3566098"/>
            <a:ext cx="1871004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Berlin Sans FB Demi" panose="020E0802020502020306" pitchFamily="34" charset="0"/>
              </a:rPr>
              <a:t>90%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21" y="1266094"/>
            <a:ext cx="3032979" cy="45439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1533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3ABE021-CD33-499E-8C0C-C04E72E3A29C}"/>
              </a:ext>
            </a:extLst>
          </p:cNvPr>
          <p:cNvSpPr txBox="1"/>
          <p:nvPr/>
        </p:nvSpPr>
        <p:spPr>
          <a:xfrm>
            <a:off x="1786598" y="1463039"/>
            <a:ext cx="8848577" cy="4562947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138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ritannic Bold" panose="020B0903060703020204" pitchFamily="34" charset="0"/>
              </a:rPr>
              <a:t>EDUARDO SAN JUAN</a:t>
            </a:r>
            <a:endParaRPr lang="en-PH" sz="13800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8B36E4D2-B591-40EF-90B0-415B0633EA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599" t="34462" r="31597" b="47077"/>
          <a:stretch/>
        </p:blipFill>
        <p:spPr>
          <a:xfrm>
            <a:off x="4459898" y="2581422"/>
            <a:ext cx="3614959" cy="34445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877114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Berlin Sans FB Demi" panose="020E0802020502020306" pitchFamily="34" charset="0"/>
              </a:rPr>
              <a:t>ROJADO JESSA B.</a:t>
            </a:r>
            <a:r>
              <a:rPr lang="en-US" sz="3600" dirty="0" smtClean="0">
                <a:latin typeface="Berlin Sans FB Demi" panose="020E0802020502020306" pitchFamily="34" charset="0"/>
              </a:rPr>
              <a:t> </a:t>
            </a:r>
          </a:p>
          <a:p>
            <a:pPr algn="ctr"/>
            <a:r>
              <a:rPr lang="en-US" sz="40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With  </a:t>
            </a:r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459104" y="3350525"/>
            <a:ext cx="3589361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Berlin Sans FB Demi" panose="020E0802020502020306" pitchFamily="34" charset="0"/>
              </a:rPr>
              <a:t>90. 38%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54" y="1160816"/>
            <a:ext cx="2961313" cy="47350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15081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468857" y="2030018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Berlin Sans FB Demi" panose="020E0802020502020306" pitchFamily="34" charset="0"/>
              </a:rPr>
              <a:t>CORPUZ KARISA M.</a:t>
            </a:r>
            <a:r>
              <a:rPr lang="en-US" sz="3600" dirty="0" smtClean="0">
                <a:latin typeface="Berlin Sans FB Demi" panose="020E0802020502020306" pitchFamily="34" charset="0"/>
              </a:rPr>
              <a:t> </a:t>
            </a:r>
          </a:p>
          <a:p>
            <a:pPr algn="ctr"/>
            <a:r>
              <a:rPr lang="en-US" sz="40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With  </a:t>
            </a:r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459104" y="3350525"/>
            <a:ext cx="3589361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Berlin Sans FB Demi" panose="020E0802020502020306" pitchFamily="34" charset="0"/>
              </a:rPr>
              <a:t>90. </a:t>
            </a:r>
            <a:r>
              <a:rPr lang="en-US" sz="6600" dirty="0" smtClean="0">
                <a:latin typeface="Berlin Sans FB Demi" panose="020E0802020502020306" pitchFamily="34" charset="0"/>
              </a:rPr>
              <a:t>25</a:t>
            </a:r>
            <a:r>
              <a:rPr lang="en-US" sz="6600" dirty="0" smtClean="0">
                <a:latin typeface="Berlin Sans FB Demi" panose="020E0802020502020306" pitchFamily="34" charset="0"/>
              </a:rPr>
              <a:t>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85" y="1351128"/>
            <a:ext cx="3043452" cy="43536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87972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Medal GIFs - Get the best gif on GIFER">
            <a:extLst>
              <a:ext uri="{FF2B5EF4-FFF2-40B4-BE49-F238E27FC236}">
                <a16:creationId xmlns="" xmlns:a16="http://schemas.microsoft.com/office/drawing/2014/main" id="{EEBF8538-ED46-4C50-9655-9EB916A87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24" y="-618978"/>
            <a:ext cx="5767753" cy="71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F38D3AB-552E-49AA-93DD-D33FDDAA45BB}"/>
              </a:ext>
            </a:extLst>
          </p:cNvPr>
          <p:cNvSpPr txBox="1"/>
          <p:nvPr/>
        </p:nvSpPr>
        <p:spPr>
          <a:xfrm>
            <a:off x="365760" y="1026942"/>
            <a:ext cx="3373903" cy="507831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PH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1BEA2B7-F761-4DF2-AB27-1414257D6C39}"/>
              </a:ext>
            </a:extLst>
          </p:cNvPr>
          <p:cNvSpPr txBox="1"/>
          <p:nvPr/>
        </p:nvSpPr>
        <p:spPr>
          <a:xfrm>
            <a:off x="3739663" y="2139734"/>
            <a:ext cx="7317543" cy="1261884"/>
          </a:xfrm>
          <a:prstGeom prst="rect">
            <a:avLst/>
          </a:prstGeom>
          <a:noFill/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Berlin Sans FB Demi" panose="020E0802020502020306" pitchFamily="34" charset="0"/>
              </a:rPr>
              <a:t>ANCHETA  DIENEZE ALLIANA R. </a:t>
            </a:r>
          </a:p>
          <a:p>
            <a:pPr algn="ctr"/>
            <a:r>
              <a:rPr lang="en-US" sz="40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With  </a:t>
            </a:r>
            <a:r>
              <a:rPr lang="en-US" sz="4000" dirty="0">
                <a:solidFill>
                  <a:srgbClr val="FF0000"/>
                </a:solidFill>
                <a:latin typeface="Berlin Sans FB Demi" panose="020E0802020502020306" pitchFamily="34" charset="0"/>
              </a:rPr>
              <a:t>Honors</a:t>
            </a:r>
            <a:endParaRPr lang="en-PH" sz="40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961355F-1999-4269-8C8C-B5A64328AAE8}"/>
              </a:ext>
            </a:extLst>
          </p:cNvPr>
          <p:cNvSpPr txBox="1"/>
          <p:nvPr/>
        </p:nvSpPr>
        <p:spPr>
          <a:xfrm>
            <a:off x="5985890" y="3401618"/>
            <a:ext cx="2825087" cy="110799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Berlin Sans FB Demi" panose="020E0802020502020306" pitchFamily="34" charset="0"/>
              </a:rPr>
              <a:t>90. %</a:t>
            </a:r>
            <a:endParaRPr lang="en-PH" sz="6600" dirty="0">
              <a:latin typeface="Berlin Sans FB Demi" panose="020E0802020502020306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10" y="1381749"/>
            <a:ext cx="3029802" cy="43639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996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ngratulations wishes | Congratulations pictures, Congratulations gif,  Congratulations baby">
            <a:extLst>
              <a:ext uri="{FF2B5EF4-FFF2-40B4-BE49-F238E27FC236}">
                <a16:creationId xmlns="" xmlns:a16="http://schemas.microsoft.com/office/drawing/2014/main" id="{5C4563E5-8F1B-41A5-BBF9-AFC0E2DC4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3" y="766917"/>
            <a:ext cx="11939169" cy="514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2603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NKNOELEADERBOARD" val="-453592515"/>
</p:tagLst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404</TotalTime>
  <Words>514</Words>
  <Application>Microsoft Office PowerPoint</Application>
  <PresentationFormat>Custom</PresentationFormat>
  <Paragraphs>911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Droplet</vt:lpstr>
      <vt:lpstr>Third Quarter Recognition Day</vt:lpstr>
      <vt:lpstr>DIOSDADO BANATAO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april fiesta</dc:creator>
  <cp:lastModifiedBy>Acer</cp:lastModifiedBy>
  <cp:revision>11</cp:revision>
  <dcterms:created xsi:type="dcterms:W3CDTF">2022-04-21T14:03:57Z</dcterms:created>
  <dcterms:modified xsi:type="dcterms:W3CDTF">2022-04-25T03:26:40Z</dcterms:modified>
</cp:coreProperties>
</file>