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9" r:id="rId2"/>
    <p:sldId id="260" r:id="rId3"/>
    <p:sldId id="262" r:id="rId4"/>
    <p:sldId id="263" r:id="rId5"/>
    <p:sldId id="261" r:id="rId6"/>
    <p:sldId id="265" r:id="rId7"/>
    <p:sldId id="264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IN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75C301-3A6E-445F-8E56-51C8EEAC65C0}" type="datetimeFigureOut">
              <a:rPr lang="en-US" smtClean="0"/>
              <a:pPr/>
              <a:t>4/28/2022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IN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3B7C0C4-C016-4832-A201-E800298F3474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2071678"/>
            <a:ext cx="3286148" cy="78581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357166"/>
            <a:ext cx="7772400" cy="941396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r>
              <a:rPr lang="en-IN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n-IN" sz="4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en-IN" sz="4400" dirty="0">
              <a:latin typeface="Baskerville Old Face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2"/>
          </p:nvPr>
        </p:nvSpPr>
        <p:spPr>
          <a:xfrm>
            <a:off x="0" y="3643314"/>
            <a:ext cx="8643966" cy="1357322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Arabic Typesetting" pitchFamily="66" charset="-78"/>
                <a:cs typeface="Arabic Typesetting" pitchFamily="66" charset="-78"/>
              </a:rPr>
              <a:t>    </a:t>
            </a:r>
            <a:r>
              <a:rPr lang="en-US" sz="3600" dirty="0" smtClean="0">
                <a:latin typeface="Algerian" pitchFamily="82" charset="0"/>
                <a:cs typeface="Arabic Typesetting" pitchFamily="66" charset="-78"/>
              </a:rPr>
              <a:t>REALIZING   YOUR  IDEAS  INTO         MACHINE</a:t>
            </a:r>
            <a:endParaRPr lang="en-IN" sz="3600" dirty="0">
              <a:latin typeface="Algerian" pitchFamily="82" charset="0"/>
              <a:cs typeface="Arabic Typesetting" pitchFamily="66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71934" y="2071678"/>
            <a:ext cx="49292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latin typeface="Algerian" pitchFamily="82" charset="0"/>
              </a:rPr>
              <a:t>  Machine</a:t>
            </a:r>
            <a:r>
              <a:rPr lang="en-U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n-US" sz="4000" dirty="0" smtClean="0">
                <a:latin typeface="Algerian" pitchFamily="82" charset="0"/>
              </a:rPr>
              <a:t>Tools</a:t>
            </a:r>
            <a:endParaRPr lang="en-IN" sz="4000" dirty="0">
              <a:latin typeface="Algerian" pitchFamily="82" charset="0"/>
            </a:endParaRPr>
          </a:p>
        </p:txBody>
      </p:sp>
    </p:spTree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85786" y="1071546"/>
            <a:ext cx="7772400" cy="1143000"/>
          </a:xfrm>
        </p:spPr>
        <p:txBody>
          <a:bodyPr/>
          <a:lstStyle/>
          <a:p>
            <a:r>
              <a:rPr lang="en-US" dirty="0" smtClean="0"/>
              <a:t>               </a:t>
            </a:r>
            <a:r>
              <a:rPr lang="en-US" sz="4800" dirty="0" smtClean="0">
                <a:latin typeface="Arabic Typesetting" pitchFamily="66" charset="-78"/>
                <a:cs typeface="Arabic Typesetting" pitchFamily="66" charset="-78"/>
              </a:rPr>
              <a:t>INVITES YOU TO   </a:t>
            </a:r>
            <a:endParaRPr lang="en-IN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714348" y="2571744"/>
            <a:ext cx="7772400" cy="4572000"/>
          </a:xfrm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IN" dirty="0"/>
          </a:p>
        </p:txBody>
      </p:sp>
      <p:sp>
        <p:nvSpPr>
          <p:cNvPr id="1033" name="AutoShape 9" descr="IMTMA announces New Dates of IMTEX FORMING 2022; 16 to 21 June 2022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pic>
        <p:nvPicPr>
          <p:cNvPr id="1034" name="Picture 10" descr="\\main\E\2021\LEENA\1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285992"/>
            <a:ext cx="5786478" cy="30003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10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1714488"/>
            <a:ext cx="7429552" cy="1143000"/>
          </a:xfrm>
        </p:spPr>
        <p:txBody>
          <a:bodyPr>
            <a:normAutofit fontScale="90000"/>
          </a:bodyPr>
          <a:lstStyle/>
          <a:p>
            <a:r>
              <a:rPr lang="en-IN" dirty="0" smtClean="0"/>
              <a:t> </a:t>
            </a:r>
            <a:br>
              <a:rPr lang="en-IN" dirty="0" smtClean="0"/>
            </a:br>
            <a:r>
              <a:rPr lang="en-IN" dirty="0" smtClean="0"/>
              <a:t/>
            </a:r>
            <a:br>
              <a:rPr lang="en-IN" dirty="0" smtClean="0"/>
            </a:br>
            <a:r>
              <a:rPr lang="en-IN" dirty="0" err="1" smtClean="0">
                <a:latin typeface="+mn-lt"/>
              </a:rPr>
              <a:t>Bengaluru</a:t>
            </a:r>
            <a:r>
              <a:rPr lang="en-IN" dirty="0" smtClean="0">
                <a:latin typeface="+mn-lt"/>
              </a:rPr>
              <a:t>  International Exhibition </a:t>
            </a:r>
            <a:br>
              <a:rPr lang="en-IN" dirty="0" smtClean="0">
                <a:latin typeface="+mn-lt"/>
              </a:rPr>
            </a:br>
            <a:r>
              <a:rPr lang="en-IN" dirty="0" smtClean="0">
                <a:latin typeface="+mn-lt"/>
              </a:rPr>
              <a:t>Centre</a:t>
            </a:r>
            <a:endParaRPr lang="en-IN" dirty="0">
              <a:latin typeface="+mn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500166" y="3786190"/>
            <a:ext cx="6000792" cy="1119190"/>
          </a:xfrm>
        </p:spPr>
        <p:txBody>
          <a:bodyPr/>
          <a:lstStyle/>
          <a:p>
            <a:r>
              <a:rPr lang="en-US" sz="3200" dirty="0" smtClean="0">
                <a:solidFill>
                  <a:schemeClr val="tx1"/>
                </a:solidFill>
              </a:rPr>
              <a:t>Stall  A133 </a:t>
            </a:r>
          </a:p>
          <a:p>
            <a:r>
              <a:rPr lang="en-US" sz="3200" dirty="0" smtClean="0">
                <a:solidFill>
                  <a:schemeClr val="tx1"/>
                </a:solidFill>
              </a:rPr>
              <a:t>HALL  4 : Sukrit Machine Tools</a:t>
            </a:r>
            <a:endParaRPr lang="en-IN" dirty="0">
              <a:solidFill>
                <a:schemeClr val="tx1"/>
              </a:solidFill>
            </a:endParaRPr>
          </a:p>
        </p:txBody>
      </p:sp>
      <p:pic>
        <p:nvPicPr>
          <p:cNvPr id="1026" name="Picture 2" descr="\\main\E\2021\LEENA\gps-icon-vector-logo-design-map-pointer-icon-pin-location-symbol-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428596" y="1643050"/>
            <a:ext cx="728642" cy="7858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\\main\E\2021\LEENA\images.png"/>
          <p:cNvPicPr>
            <a:picLocks noChangeAspect="1" noChangeArrowheads="1"/>
          </p:cNvPicPr>
          <p:nvPr/>
        </p:nvPicPr>
        <p:blipFill>
          <a:blip r:embed="rId3"/>
          <a:srcRect l="26667" t="20000" r="26666" b="23333"/>
          <a:stretch>
            <a:fillRect/>
          </a:stretch>
        </p:blipFill>
        <p:spPr bwMode="auto">
          <a:xfrm>
            <a:off x="500034" y="3857628"/>
            <a:ext cx="714380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32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4000" dirty="0" smtClean="0"/>
              <a:t>    </a:t>
            </a:r>
          </a:p>
          <a:p>
            <a:pPr>
              <a:buNone/>
            </a:pPr>
            <a:r>
              <a:rPr lang="en-US" sz="4000" dirty="0" smtClean="0"/>
              <a:t>  </a:t>
            </a:r>
            <a:r>
              <a:rPr lang="en-US" sz="4800" dirty="0" smtClean="0">
                <a:latin typeface="BatangChe" pitchFamily="49" charset="-127"/>
                <a:ea typeface="BatangChe" pitchFamily="49" charset="-127"/>
              </a:rPr>
              <a:t>MACHINES FOR </a:t>
            </a:r>
          </a:p>
          <a:p>
            <a:pPr>
              <a:buNone/>
            </a:pPr>
            <a:r>
              <a:rPr lang="en-US" sz="4800" dirty="0" smtClean="0">
                <a:latin typeface="BatangChe" pitchFamily="49" charset="-127"/>
                <a:ea typeface="BatangChe" pitchFamily="49" charset="-127"/>
              </a:rPr>
              <a:t>         </a:t>
            </a:r>
          </a:p>
          <a:p>
            <a:pPr>
              <a:buNone/>
            </a:pPr>
            <a:r>
              <a:rPr lang="en-US" sz="4800" dirty="0" smtClean="0">
                <a:latin typeface="BatangChe" pitchFamily="49" charset="-127"/>
                <a:ea typeface="BatangChe" pitchFamily="49" charset="-127"/>
              </a:rPr>
              <a:t>        SHEET BENDING</a:t>
            </a:r>
            <a:endParaRPr lang="en-IN" sz="4800" dirty="0">
              <a:latin typeface="BatangChe" pitchFamily="49" charset="-127"/>
              <a:ea typeface="BatangChe" pitchFamily="49" charset="-127"/>
            </a:endParaRPr>
          </a:p>
        </p:txBody>
      </p:sp>
    </p:spTree>
  </p:cSld>
  <p:clrMapOvr>
    <a:masterClrMapping/>
  </p:clrMapOvr>
  <p:transition spd="slow" advTm="466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7686" y="1357298"/>
            <a:ext cx="4329114" cy="3071834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entaur" pitchFamily="18" charset="0"/>
                <a:ea typeface="Arial Unicode MS" pitchFamily="34" charset="-128"/>
                <a:cs typeface="Arial Unicode MS" pitchFamily="34" charset="-128"/>
              </a:rPr>
              <a:t>SERVO </a:t>
            </a:r>
            <a:br>
              <a:rPr lang="en-US" dirty="0" smtClean="0">
                <a:latin typeface="Centaur" pitchFamily="18" charset="0"/>
                <a:ea typeface="Arial Unicode MS" pitchFamily="34" charset="-128"/>
                <a:cs typeface="Arial Unicode MS" pitchFamily="34" charset="-128"/>
              </a:rPr>
            </a:br>
            <a:r>
              <a:rPr lang="en-US" dirty="0" smtClean="0">
                <a:latin typeface="Centaur" pitchFamily="18" charset="0"/>
                <a:ea typeface="Arial Unicode MS" pitchFamily="34" charset="-128"/>
                <a:cs typeface="Arial Unicode MS" pitchFamily="34" charset="-128"/>
              </a:rPr>
              <a:t>   ELECTRIC </a:t>
            </a:r>
            <a:br>
              <a:rPr lang="en-US" dirty="0" smtClean="0">
                <a:latin typeface="Centaur" pitchFamily="18" charset="0"/>
                <a:ea typeface="Arial Unicode MS" pitchFamily="34" charset="-128"/>
                <a:cs typeface="Arial Unicode MS" pitchFamily="34" charset="-128"/>
              </a:rPr>
            </a:br>
            <a:r>
              <a:rPr lang="en-US" dirty="0" smtClean="0">
                <a:latin typeface="Centaur" pitchFamily="18" charset="0"/>
                <a:ea typeface="Arial Unicode MS" pitchFamily="34" charset="-128"/>
                <a:cs typeface="Arial Unicode MS" pitchFamily="34" charset="-128"/>
              </a:rPr>
              <a:t>        PRESS </a:t>
            </a:r>
            <a:br>
              <a:rPr lang="en-US" dirty="0" smtClean="0">
                <a:latin typeface="Centaur" pitchFamily="18" charset="0"/>
                <a:ea typeface="Arial Unicode MS" pitchFamily="34" charset="-128"/>
                <a:cs typeface="Arial Unicode MS" pitchFamily="34" charset="-128"/>
              </a:rPr>
            </a:br>
            <a:r>
              <a:rPr lang="en-US" dirty="0" smtClean="0">
                <a:latin typeface="Centaur" pitchFamily="18" charset="0"/>
                <a:ea typeface="Arial Unicode MS" pitchFamily="34" charset="-128"/>
                <a:cs typeface="Arial Unicode MS" pitchFamily="34" charset="-128"/>
              </a:rPr>
              <a:t>            BRAKE </a:t>
            </a:r>
            <a:endParaRPr lang="en-IN" dirty="0">
              <a:latin typeface="Centaur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" name="Content Placeholder 3" descr="IMG_20210921_13043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10417" r="31250" b="5387"/>
          <a:stretch>
            <a:fillRect/>
          </a:stretch>
        </p:blipFill>
        <p:spPr>
          <a:xfrm>
            <a:off x="714348" y="1142984"/>
            <a:ext cx="2857520" cy="4714908"/>
          </a:xfrm>
        </p:spPr>
      </p:pic>
    </p:spTree>
  </p:cSld>
  <p:clrMapOvr>
    <a:masterClrMapping/>
  </p:clrMapOvr>
  <p:transition spd="slow" advTm="302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L1.png"/>
          <p:cNvPicPr>
            <a:picLocks noChangeAspect="1"/>
          </p:cNvPicPr>
          <p:nvPr/>
        </p:nvPicPr>
        <p:blipFill>
          <a:blip r:embed="rId2"/>
          <a:srcRect l="5740" t="11194" r="6249" b="7649"/>
          <a:stretch>
            <a:fillRect/>
          </a:stretch>
        </p:blipFill>
        <p:spPr>
          <a:xfrm>
            <a:off x="642910" y="1142984"/>
            <a:ext cx="3286148" cy="2071702"/>
          </a:xfrm>
          <a:prstGeom prst="rect">
            <a:avLst/>
          </a:prstGeom>
        </p:spPr>
      </p:pic>
      <p:pic>
        <p:nvPicPr>
          <p:cNvPr id="18" name="Content Placeholder 17" descr="L3.png"/>
          <p:cNvPicPr>
            <a:picLocks noGrp="1" noChangeAspect="1"/>
          </p:cNvPicPr>
          <p:nvPr>
            <p:ph sz="quarter" idx="1"/>
          </p:nvPr>
        </p:nvPicPr>
        <p:blipFill>
          <a:blip r:embed="rId3"/>
          <a:srcRect l="5814" t="5455" r="5038" b="9999"/>
          <a:stretch>
            <a:fillRect/>
          </a:stretch>
        </p:blipFill>
        <p:spPr>
          <a:xfrm>
            <a:off x="4786314" y="3214686"/>
            <a:ext cx="3643338" cy="2428892"/>
          </a:xfrm>
        </p:spPr>
      </p:pic>
    </p:spTree>
  </p:cSld>
  <p:clrMapOvr>
    <a:masterClrMapping/>
  </p:clrMapOvr>
  <p:transition spd="slow" advTm="3339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sz="3600" dirty="0" smtClean="0"/>
              <a:t>              EB ECO – BEND MODELS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>
                <a:latin typeface="Centaur" pitchFamily="18" charset="0"/>
              </a:rPr>
              <a:t>    •    22  TON  X   900    MM</a:t>
            </a:r>
          </a:p>
          <a:p>
            <a:pPr marL="514350" indent="-514350">
              <a:buNone/>
            </a:pPr>
            <a:endParaRPr lang="en-US" dirty="0" smtClean="0">
              <a:latin typeface="Centaur" pitchFamily="18" charset="0"/>
            </a:endParaRPr>
          </a:p>
          <a:p>
            <a:pPr marL="514350" indent="-514350">
              <a:buNone/>
            </a:pPr>
            <a:r>
              <a:rPr lang="en-US" dirty="0" smtClean="0">
                <a:latin typeface="Centaur" pitchFamily="18" charset="0"/>
              </a:rPr>
              <a:t>    •    22  TON  X  1250  MM</a:t>
            </a:r>
          </a:p>
          <a:p>
            <a:pPr marL="514350" indent="-514350">
              <a:buNone/>
            </a:pPr>
            <a:endParaRPr lang="en-US" dirty="0" smtClean="0">
              <a:latin typeface="Centaur" pitchFamily="18" charset="0"/>
            </a:endParaRPr>
          </a:p>
          <a:p>
            <a:pPr marL="514350" indent="-514350">
              <a:buNone/>
            </a:pPr>
            <a:r>
              <a:rPr lang="en-US" dirty="0" smtClean="0">
                <a:latin typeface="Centaur" pitchFamily="18" charset="0"/>
              </a:rPr>
              <a:t>    •    40  TON  X  1600  MM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IN" dirty="0"/>
          </a:p>
        </p:txBody>
      </p:sp>
    </p:spTree>
  </p:cSld>
  <p:clrMapOvr>
    <a:masterClrMapping/>
  </p:clrMapOvr>
  <p:transition spd="slow" advTm="4945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928670"/>
            <a:ext cx="7772400" cy="64294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lgerian" pitchFamily="82" charset="0"/>
              </a:rPr>
              <a:t>                           </a:t>
            </a:r>
            <a:r>
              <a:rPr lang="en-US" sz="3100" dirty="0" smtClean="0">
                <a:latin typeface="Algerian" pitchFamily="82" charset="0"/>
              </a:rPr>
              <a:t>Machine</a:t>
            </a:r>
            <a:r>
              <a:rPr lang="en-US" sz="31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n-US" sz="3100" dirty="0" smtClean="0">
                <a:latin typeface="Algerian" pitchFamily="82" charset="0"/>
              </a:rPr>
              <a:t>Tools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857364"/>
            <a:ext cx="7772400" cy="400052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sz="3100" dirty="0" smtClean="0"/>
              <a:t>                                 </a:t>
            </a:r>
          </a:p>
          <a:p>
            <a:pPr>
              <a:buNone/>
            </a:pPr>
            <a:r>
              <a:rPr lang="en-US" sz="3100" dirty="0" smtClean="0"/>
              <a:t>                                               INVITE  YOU  TO </a:t>
            </a:r>
          </a:p>
          <a:p>
            <a:pPr>
              <a:buNone/>
            </a:pPr>
            <a:r>
              <a:rPr lang="en-US" sz="3100" dirty="0" smtClean="0"/>
              <a:t>                                           IMTEX FORMING 2022 </a:t>
            </a:r>
          </a:p>
          <a:p>
            <a:pPr>
              <a:buNone/>
            </a:pPr>
            <a:r>
              <a:rPr lang="en-US" sz="3100" dirty="0" smtClean="0">
                <a:latin typeface="Arial Black" pitchFamily="34" charset="0"/>
              </a:rPr>
              <a:t>                          16 -21  JUNE 2022</a:t>
            </a:r>
          </a:p>
          <a:p>
            <a:pPr>
              <a:buNone/>
            </a:pPr>
            <a:endParaRPr lang="en-US" dirty="0" smtClean="0">
              <a:latin typeface="Arial Black" pitchFamily="34" charset="0"/>
            </a:endParaRPr>
          </a:p>
          <a:p>
            <a:pPr>
              <a:buNone/>
            </a:pPr>
            <a:endParaRPr lang="en-US" dirty="0" smtClean="0">
              <a:latin typeface="Arial Black" pitchFamily="34" charset="0"/>
            </a:endParaRPr>
          </a:p>
          <a:p>
            <a:pPr>
              <a:buNone/>
            </a:pPr>
            <a:endParaRPr lang="en-US" dirty="0" smtClean="0">
              <a:latin typeface="Arial Black" pitchFamily="34" charset="0"/>
            </a:endParaRPr>
          </a:p>
          <a:p>
            <a:pPr>
              <a:buNone/>
            </a:pPr>
            <a:endParaRPr lang="en-US" dirty="0" smtClean="0">
              <a:latin typeface="Arial Black" pitchFamily="34" charset="0"/>
            </a:endParaRPr>
          </a:p>
          <a:p>
            <a:pPr>
              <a:buNone/>
            </a:pPr>
            <a:endParaRPr lang="en-US" dirty="0" smtClean="0">
              <a:latin typeface="Arial Black" pitchFamily="34" charset="0"/>
            </a:endParaRPr>
          </a:p>
          <a:p>
            <a:pPr>
              <a:buNone/>
            </a:pPr>
            <a:r>
              <a:rPr lang="en-IN" sz="3800" dirty="0" err="1" smtClean="0"/>
              <a:t>Bengaluru</a:t>
            </a:r>
            <a:r>
              <a:rPr lang="en-IN" sz="3800" dirty="0" smtClean="0"/>
              <a:t>  International Exhibition Centre</a:t>
            </a:r>
          </a:p>
          <a:p>
            <a:pPr>
              <a:buNone/>
            </a:pPr>
            <a:endParaRPr lang="en-IN" sz="3200" dirty="0" smtClean="0"/>
          </a:p>
          <a:p>
            <a:pPr>
              <a:buNone/>
            </a:pPr>
            <a:r>
              <a:rPr lang="en-US" sz="3200" dirty="0" smtClean="0"/>
              <a:t>Stall  A133 </a:t>
            </a:r>
          </a:p>
          <a:p>
            <a:pPr>
              <a:buNone/>
            </a:pPr>
            <a:r>
              <a:rPr lang="en-US" dirty="0" smtClean="0"/>
              <a:t>HALL  4</a:t>
            </a:r>
            <a:r>
              <a:rPr lang="en-US" sz="3200" dirty="0" smtClean="0"/>
              <a:t> : Sukrit Machine Tools</a:t>
            </a:r>
            <a:endParaRPr lang="en-IN" sz="2900" dirty="0" smtClean="0"/>
          </a:p>
          <a:p>
            <a:pPr>
              <a:buNone/>
            </a:pPr>
            <a:endParaRPr lang="en-US" dirty="0" smtClean="0">
              <a:latin typeface="Arial Black" pitchFamily="34" charset="0"/>
            </a:endParaRPr>
          </a:p>
        </p:txBody>
      </p:sp>
      <p:pic>
        <p:nvPicPr>
          <p:cNvPr id="4" name="Picture 3" descr="LOG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1000108"/>
            <a:ext cx="2143140" cy="500066"/>
          </a:xfrm>
          <a:prstGeom prst="rect">
            <a:avLst/>
          </a:prstGeom>
        </p:spPr>
      </p:pic>
      <p:pic>
        <p:nvPicPr>
          <p:cNvPr id="5" name="Picture 2" descr="\\main\E\2021\LEENA\gps-icon-vector-logo-design-map-pointer-icon-pin-location-symbol-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28596" y="4429132"/>
            <a:ext cx="500066" cy="4286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3" descr="\\main\E\2021\LEENA\images.png"/>
          <p:cNvPicPr>
            <a:picLocks noChangeAspect="1" noChangeArrowheads="1"/>
          </p:cNvPicPr>
          <p:nvPr/>
        </p:nvPicPr>
        <p:blipFill>
          <a:blip r:embed="rId4"/>
          <a:srcRect l="26667" t="20000" r="26666" b="23333"/>
          <a:stretch>
            <a:fillRect/>
          </a:stretch>
        </p:blipFill>
        <p:spPr bwMode="auto">
          <a:xfrm>
            <a:off x="428596" y="5214950"/>
            <a:ext cx="357190" cy="4286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28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389</TotalTime>
  <Words>88</Words>
  <Application>Microsoft Office PowerPoint</Application>
  <PresentationFormat>On-screen Show (4:3)</PresentationFormat>
  <Paragraphs>34</Paragraphs>
  <Slides>8</Slides>
  <Notes>0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Equity</vt:lpstr>
      <vt:lpstr> </vt:lpstr>
      <vt:lpstr>               INVITES YOU TO   </vt:lpstr>
      <vt:lpstr>   Bengaluru  International Exhibition  Centre</vt:lpstr>
      <vt:lpstr>Slide 4</vt:lpstr>
      <vt:lpstr>SERVO     ELECTRIC          PRESS              BRAKE </vt:lpstr>
      <vt:lpstr>Slide 6</vt:lpstr>
      <vt:lpstr>Slide 7</vt:lpstr>
      <vt:lpstr>                           Machine Tools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Admin</cp:lastModifiedBy>
  <cp:revision>45</cp:revision>
  <dcterms:created xsi:type="dcterms:W3CDTF">2022-01-13T03:56:09Z</dcterms:created>
  <dcterms:modified xsi:type="dcterms:W3CDTF">2022-04-28T13:29:59Z</dcterms:modified>
</cp:coreProperties>
</file>