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C:\Users\Cafe\Desktop\4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28600"/>
            <a:ext cx="8534400" cy="640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Cafe\Desktop\465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821" y="457200"/>
            <a:ext cx="8483204" cy="611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Cafe\Desktop\465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8762999" cy="640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Cafe\Desktop\465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76200"/>
            <a:ext cx="8686800" cy="6372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Cafe\Desktop\465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762000"/>
            <a:ext cx="9296401" cy="5981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Cafe\Desktop\465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04800"/>
            <a:ext cx="8305800" cy="5334000"/>
          </a:xfrm>
          <a:prstGeom prst="rect">
            <a:avLst/>
          </a:prstGeom>
          <a:noFill/>
        </p:spPr>
      </p:pic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3124200" y="5791200"/>
          <a:ext cx="2882900" cy="481013"/>
        </p:xfrm>
        <a:graphic>
          <a:graphicData uri="http://schemas.openxmlformats.org/presentationml/2006/ole">
            <p:oleObj spid="_x0000_s5125" name="Packager Shell Object" showAsIcon="1" r:id="rId4" imgW="2882880" imgH="480600" progId="Package">
              <p:embed/>
            </p:oleObj>
          </a:graphicData>
        </a:graphic>
      </p:graphicFrame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6</Slides>
  <Notes>0</Notes>
  <HiddenSlides>1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Packager Shell Object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Cafe</dc:creator>
  <cp:lastModifiedBy>Windows User</cp:lastModifiedBy>
  <cp:revision>3</cp:revision>
  <dcterms:created xsi:type="dcterms:W3CDTF">2006-08-16T00:00:00Z</dcterms:created>
  <dcterms:modified xsi:type="dcterms:W3CDTF">2022-04-22T15:23:01Z</dcterms:modified>
</cp:coreProperties>
</file>