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54758" autoAdjust="0"/>
  </p:normalViewPr>
  <p:slideViewPr>
    <p:cSldViewPr snapToGrid="0" snapToObjects="1">
      <p:cViewPr varScale="1">
        <p:scale>
          <a:sx n="31" d="100"/>
          <a:sy n="31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571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%%</a:t>
            </a:r>
            <a:r>
              <a:rPr lang="en-US" dirty="0" err="1" smtClean="0"/>
              <a:t>TTSVOICE%en-GB-Wavenet-B</a:t>
            </a:r>
            <a:r>
              <a:rPr lang="en-US" smtClean="0"/>
              <a:t>%%TTSVOICE-END%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ISO 14644-14 is designed to address the important challenge of assessing whether equipment is suitable for use in cleanrooms by focusing on airborne particle concentration.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11433692" y="2299763"/>
            <a:ext cx="755051" cy="760984"/>
          </a:xfrm>
          <a:custGeom>
            <a:avLst/>
            <a:gdLst/>
            <a:ahLst/>
            <a:cxnLst/>
            <a:rect l="l" t="t" r="r" b="b"/>
            <a:pathLst>
              <a:path w="755051" h="760984">
                <a:moveTo>
                  <a:pt x="755051" y="760984"/>
                </a:moveTo>
                <a:lnTo>
                  <a:pt x="755051" y="0"/>
                </a:lnTo>
                <a:cubicBezTo>
                  <a:pt x="338097" y="0"/>
                  <a:pt x="0" y="340753"/>
                  <a:pt x="0" y="760984"/>
                </a:cubicBezTo>
                <a:lnTo>
                  <a:pt x="755051" y="760984"/>
                </a:lnTo>
              </a:path>
            </a:pathLst>
          </a:custGeom>
          <a:solidFill>
            <a:srgbClr val="05C4CE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9922234" y="1362"/>
            <a:ext cx="755055" cy="760984"/>
          </a:xfrm>
          <a:custGeom>
            <a:avLst/>
            <a:gdLst/>
            <a:ahLst/>
            <a:cxnLst/>
            <a:rect l="l" t="t" r="r" b="b"/>
            <a:pathLst>
              <a:path w="755055" h="760984">
                <a:moveTo>
                  <a:pt x="755055" y="0"/>
                </a:moveTo>
                <a:lnTo>
                  <a:pt x="0" y="0"/>
                </a:lnTo>
                <a:cubicBezTo>
                  <a:pt x="0" y="420231"/>
                  <a:pt x="338099" y="760984"/>
                  <a:pt x="755055" y="760984"/>
                </a:cubicBezTo>
                <a:lnTo>
                  <a:pt x="755055" y="0"/>
                </a:lnTo>
              </a:path>
            </a:pathLst>
          </a:custGeom>
          <a:solidFill>
            <a:srgbClr val="4867FF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9154586" y="1362"/>
            <a:ext cx="761349" cy="760984"/>
          </a:xfrm>
          <a:custGeom>
            <a:avLst/>
            <a:gdLst/>
            <a:ahLst/>
            <a:cxnLst/>
            <a:rect l="l" t="t" r="r" b="b"/>
            <a:pathLst>
              <a:path w="761349" h="760984">
                <a:moveTo>
                  <a:pt x="0" y="0"/>
                </a:moveTo>
                <a:lnTo>
                  <a:pt x="0" y="760984"/>
                </a:lnTo>
                <a:cubicBezTo>
                  <a:pt x="420432" y="760984"/>
                  <a:pt x="761349" y="420231"/>
                  <a:pt x="761349" y="0"/>
                </a:cubicBezTo>
                <a:lnTo>
                  <a:pt x="0" y="0"/>
                </a:lnTo>
              </a:path>
            </a:pathLst>
          </a:custGeom>
          <a:solidFill>
            <a:srgbClr val="ED9F13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11426019" y="1536544"/>
            <a:ext cx="768168" cy="757547"/>
          </a:xfrm>
          <a:custGeom>
            <a:avLst/>
            <a:gdLst/>
            <a:ahLst/>
            <a:cxnLst/>
            <a:rect l="l" t="t" r="r" b="b"/>
            <a:pathLst>
              <a:path w="768168" h="757547">
                <a:moveTo>
                  <a:pt x="384084" y="0"/>
                </a:moveTo>
                <a:cubicBezTo>
                  <a:pt x="596206" y="0"/>
                  <a:pt x="768168" y="169584"/>
                  <a:pt x="768168" y="378774"/>
                </a:cubicBezTo>
                <a:cubicBezTo>
                  <a:pt x="768168" y="587963"/>
                  <a:pt x="596214" y="757547"/>
                  <a:pt x="384084" y="757547"/>
                </a:cubicBezTo>
                <a:cubicBezTo>
                  <a:pt x="171962" y="757547"/>
                  <a:pt x="0" y="587963"/>
                  <a:pt x="0" y="378774"/>
                </a:cubicBezTo>
                <a:cubicBezTo>
                  <a:pt x="0" y="169585"/>
                  <a:pt x="171962" y="0"/>
                  <a:pt x="384084" y="0"/>
                </a:cubicBezTo>
              </a:path>
            </a:pathLst>
          </a:custGeom>
          <a:solidFill>
            <a:srgbClr val="3B2675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10672955" y="-450"/>
            <a:ext cx="755054" cy="1521071"/>
          </a:xfrm>
          <a:custGeom>
            <a:avLst/>
            <a:gdLst/>
            <a:ahLst/>
            <a:cxnLst/>
            <a:rect l="l" t="t" r="r" b="b"/>
            <a:pathLst>
              <a:path w="755054" h="1521071">
                <a:moveTo>
                  <a:pt x="0" y="1521071"/>
                </a:moveTo>
                <a:cubicBezTo>
                  <a:pt x="416956" y="1521071"/>
                  <a:pt x="755054" y="1180518"/>
                  <a:pt x="755054" y="760535"/>
                </a:cubicBezTo>
                <a:cubicBezTo>
                  <a:pt x="755054" y="340553"/>
                  <a:pt x="416956" y="0"/>
                  <a:pt x="0" y="0"/>
                </a:cubicBezTo>
                <a:lnTo>
                  <a:pt x="0" y="1521071"/>
                </a:lnTo>
              </a:path>
            </a:pathLst>
          </a:custGeom>
          <a:solidFill>
            <a:srgbClr val="F23342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" name="Text 6"/>
          <p:cNvSpPr/>
          <p:nvPr/>
        </p:nvSpPr>
        <p:spPr>
          <a:xfrm>
            <a:off x="11433692" y="-153"/>
            <a:ext cx="755051" cy="1521369"/>
          </a:xfrm>
          <a:custGeom>
            <a:avLst/>
            <a:gdLst/>
            <a:ahLst/>
            <a:cxnLst/>
            <a:rect l="l" t="t" r="r" b="b"/>
            <a:pathLst>
              <a:path w="755051" h="1521369">
                <a:moveTo>
                  <a:pt x="755051" y="0"/>
                </a:moveTo>
                <a:cubicBezTo>
                  <a:pt x="338097" y="0"/>
                  <a:pt x="0" y="340619"/>
                  <a:pt x="0" y="760685"/>
                </a:cubicBezTo>
                <a:cubicBezTo>
                  <a:pt x="0" y="1180750"/>
                  <a:pt x="338097" y="1521369"/>
                  <a:pt x="755051" y="1521369"/>
                </a:cubicBezTo>
                <a:lnTo>
                  <a:pt x="755051" y="0"/>
                </a:lnTo>
              </a:path>
            </a:pathLst>
          </a:custGeom>
          <a:solidFill>
            <a:srgbClr val="0B1347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9" name="Text 7"/>
          <p:cNvSpPr/>
          <p:nvPr/>
        </p:nvSpPr>
        <p:spPr>
          <a:xfrm>
            <a:off x="10842472" y="5234927"/>
            <a:ext cx="686427" cy="1157097"/>
          </a:xfrm>
          <a:custGeom>
            <a:avLst/>
            <a:gdLst/>
            <a:ahLst/>
            <a:cxnLst/>
            <a:rect l="l" t="t" r="r" b="b"/>
            <a:pathLst>
              <a:path w="686427" h="1157097">
                <a:moveTo>
                  <a:pt x="33010" y="1157097"/>
                </a:moveTo>
                <a:cubicBezTo>
                  <a:pt x="-102230" y="651272"/>
                  <a:pt x="190333" y="133251"/>
                  <a:pt x="686427" y="0"/>
                </a:cubicBezTo>
              </a:path>
            </a:pathLst>
          </a:custGeom>
          <a:noFill/>
          <a:ln w="82175">
            <a:solidFill>
              <a:srgbClr val="3B2675">
                <a:alpha val="1000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Text 8"/>
          <p:cNvSpPr/>
          <p:nvPr/>
        </p:nvSpPr>
        <p:spPr>
          <a:xfrm>
            <a:off x="11388322" y="5781243"/>
            <a:ext cx="724586" cy="872786"/>
          </a:xfrm>
          <a:custGeom>
            <a:avLst/>
            <a:gdLst/>
            <a:ahLst/>
            <a:cxnLst/>
            <a:rect l="l" t="t" r="r" b="b"/>
            <a:pathLst>
              <a:path w="724586" h="872786">
                <a:moveTo>
                  <a:pt x="362293" y="722772"/>
                </a:moveTo>
                <a:cubicBezTo>
                  <a:pt x="562387" y="722772"/>
                  <a:pt x="724586" y="560948"/>
                  <a:pt x="724586" y="361386"/>
                </a:cubicBezTo>
                <a:cubicBezTo>
                  <a:pt x="724586" y="161823"/>
                  <a:pt x="562387" y="0"/>
                  <a:pt x="362293" y="0"/>
                </a:cubicBezTo>
                <a:cubicBezTo>
                  <a:pt x="162199" y="0"/>
                  <a:pt x="0" y="161823"/>
                  <a:pt x="0" y="361386"/>
                </a:cubicBezTo>
                <a:lnTo>
                  <a:pt x="0" y="872786"/>
                </a:lnTo>
              </a:path>
            </a:pathLst>
          </a:custGeom>
          <a:noFill/>
          <a:ln w="81590">
            <a:solidFill>
              <a:srgbClr val="F23342">
                <a:alpha val="1000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1" name="Text 9"/>
          <p:cNvSpPr/>
          <p:nvPr/>
        </p:nvSpPr>
        <p:spPr>
          <a:xfrm>
            <a:off x="9019982" y="6095204"/>
            <a:ext cx="1829083" cy="669647"/>
          </a:xfrm>
          <a:custGeom>
            <a:avLst/>
            <a:gdLst/>
            <a:ahLst/>
            <a:cxnLst/>
            <a:rect l="l" t="t" r="r" b="b"/>
            <a:pathLst>
              <a:path w="1829083" h="669647">
                <a:moveTo>
                  <a:pt x="0" y="0"/>
                </a:moveTo>
                <a:cubicBezTo>
                  <a:pt x="0" y="369826"/>
                  <a:pt x="296494" y="669647"/>
                  <a:pt x="662238" y="669647"/>
                </a:cubicBezTo>
                <a:lnTo>
                  <a:pt x="1829083" y="669647"/>
                </a:lnTo>
              </a:path>
            </a:pathLst>
          </a:custGeom>
          <a:noFill/>
          <a:ln w="82141">
            <a:solidFill>
              <a:srgbClr val="3B2675">
                <a:alpha val="1000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10"/>
          <p:cNvSpPr/>
          <p:nvPr/>
        </p:nvSpPr>
        <p:spPr>
          <a:xfrm>
            <a:off x="9464347" y="5203385"/>
            <a:ext cx="921301" cy="1257553"/>
          </a:xfrm>
          <a:custGeom>
            <a:avLst/>
            <a:gdLst/>
            <a:ahLst/>
            <a:cxnLst/>
            <a:rect l="l" t="t" r="r" b="b"/>
            <a:pathLst>
              <a:path w="921301" h="1257553">
                <a:moveTo>
                  <a:pt x="0" y="796446"/>
                </a:moveTo>
                <a:cubicBezTo>
                  <a:pt x="0" y="1051088"/>
                  <a:pt x="206242" y="1257553"/>
                  <a:pt x="460651" y="1257553"/>
                </a:cubicBezTo>
                <a:lnTo>
                  <a:pt x="460651" y="1257553"/>
                </a:lnTo>
                <a:cubicBezTo>
                  <a:pt x="715040" y="1257553"/>
                  <a:pt x="921301" y="1051088"/>
                  <a:pt x="921301" y="796446"/>
                </a:cubicBezTo>
                <a:lnTo>
                  <a:pt x="921301" y="461094"/>
                </a:lnTo>
                <a:cubicBezTo>
                  <a:pt x="921301" y="206465"/>
                  <a:pt x="715040" y="-13"/>
                  <a:pt x="460651" y="-13"/>
                </a:cubicBezTo>
                <a:lnTo>
                  <a:pt x="460651" y="-13"/>
                </a:lnTo>
                <a:cubicBezTo>
                  <a:pt x="206242" y="-13"/>
                  <a:pt x="0" y="206452"/>
                  <a:pt x="0" y="461094"/>
                </a:cubicBezTo>
                <a:lnTo>
                  <a:pt x="0" y="796446"/>
                </a:lnTo>
              </a:path>
            </a:pathLst>
          </a:custGeom>
          <a:solidFill>
            <a:srgbClr val="DAE1FF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Text 11"/>
          <p:cNvSpPr/>
          <p:nvPr/>
        </p:nvSpPr>
        <p:spPr>
          <a:xfrm>
            <a:off x="284101" y="84720"/>
            <a:ext cx="1862630" cy="1863197"/>
          </a:xfrm>
          <a:custGeom>
            <a:avLst/>
            <a:gdLst/>
            <a:ahLst/>
            <a:cxnLst/>
            <a:rect l="l" t="t" r="r" b="b"/>
            <a:pathLst>
              <a:path w="1862630" h="1863197">
                <a:moveTo>
                  <a:pt x="1829624" y="674645"/>
                </a:moveTo>
                <a:cubicBezTo>
                  <a:pt x="1964870" y="1180465"/>
                  <a:pt x="1672306" y="1698490"/>
                  <a:pt x="1176214" y="1831746"/>
                </a:cubicBezTo>
                <a:cubicBezTo>
                  <a:pt x="680121" y="1964908"/>
                  <a:pt x="168251" y="1662866"/>
                  <a:pt x="33024" y="1157045"/>
                </a:cubicBezTo>
                <a:cubicBezTo>
                  <a:pt x="-102202" y="651224"/>
                  <a:pt x="190342" y="133218"/>
                  <a:pt x="686435" y="0"/>
                </a:cubicBezTo>
              </a:path>
            </a:pathLst>
          </a:custGeom>
          <a:noFill/>
          <a:ln w="82175">
            <a:solidFill>
              <a:srgbClr val="DCEAF7">
                <a:alpha val="3000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4" name="Text 12"/>
          <p:cNvSpPr/>
          <p:nvPr/>
        </p:nvSpPr>
        <p:spPr>
          <a:xfrm>
            <a:off x="829956" y="165499"/>
            <a:ext cx="724586" cy="1192101"/>
          </a:xfrm>
          <a:custGeom>
            <a:avLst/>
            <a:gdLst/>
            <a:ahLst/>
            <a:cxnLst/>
            <a:rect l="l" t="t" r="r" b="b"/>
            <a:pathLst>
              <a:path w="724586" h="1192101">
                <a:moveTo>
                  <a:pt x="362293" y="469330"/>
                </a:moveTo>
                <a:cubicBezTo>
                  <a:pt x="162199" y="469330"/>
                  <a:pt x="0" y="631158"/>
                  <a:pt x="0" y="830716"/>
                </a:cubicBezTo>
                <a:cubicBezTo>
                  <a:pt x="0" y="1030273"/>
                  <a:pt x="162199" y="1192101"/>
                  <a:pt x="362293" y="1192101"/>
                </a:cubicBezTo>
                <a:cubicBezTo>
                  <a:pt x="562387" y="1192101"/>
                  <a:pt x="724586" y="1030273"/>
                  <a:pt x="724586" y="830716"/>
                </a:cubicBezTo>
                <a:lnTo>
                  <a:pt x="724586" y="0"/>
                </a:lnTo>
              </a:path>
            </a:pathLst>
          </a:custGeom>
          <a:noFill/>
          <a:ln w="81590">
            <a:solidFill>
              <a:srgbClr val="FBECD0">
                <a:alpha val="3000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5" name="Text 13"/>
          <p:cNvSpPr/>
          <p:nvPr/>
        </p:nvSpPr>
        <p:spPr>
          <a:xfrm>
            <a:off x="5445" y="3796803"/>
            <a:ext cx="755051" cy="760984"/>
          </a:xfrm>
          <a:custGeom>
            <a:avLst/>
            <a:gdLst/>
            <a:ahLst/>
            <a:cxnLst/>
            <a:rect l="l" t="t" r="r" b="b"/>
            <a:pathLst>
              <a:path w="755051" h="760984">
                <a:moveTo>
                  <a:pt x="0" y="0"/>
                </a:moveTo>
                <a:lnTo>
                  <a:pt x="0" y="760984"/>
                </a:lnTo>
                <a:cubicBezTo>
                  <a:pt x="416954" y="760984"/>
                  <a:pt x="755051" y="420231"/>
                  <a:pt x="755051" y="0"/>
                </a:cubicBezTo>
                <a:lnTo>
                  <a:pt x="0" y="0"/>
                </a:lnTo>
              </a:path>
            </a:pathLst>
          </a:custGeom>
          <a:solidFill>
            <a:srgbClr val="05C4CE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6" name="Text 14"/>
          <p:cNvSpPr/>
          <p:nvPr/>
        </p:nvSpPr>
        <p:spPr>
          <a:xfrm>
            <a:off x="1516899" y="6095204"/>
            <a:ext cx="755055" cy="760984"/>
          </a:xfrm>
          <a:custGeom>
            <a:avLst/>
            <a:gdLst/>
            <a:ahLst/>
            <a:cxnLst/>
            <a:rect l="l" t="t" r="r" b="b"/>
            <a:pathLst>
              <a:path w="755055" h="760984">
                <a:moveTo>
                  <a:pt x="0" y="760984"/>
                </a:moveTo>
                <a:lnTo>
                  <a:pt x="755055" y="760984"/>
                </a:lnTo>
                <a:cubicBezTo>
                  <a:pt x="755055" y="340753"/>
                  <a:pt x="416956" y="0"/>
                  <a:pt x="0" y="0"/>
                </a:cubicBezTo>
                <a:lnTo>
                  <a:pt x="0" y="760984"/>
                </a:lnTo>
              </a:path>
            </a:pathLst>
          </a:custGeom>
          <a:solidFill>
            <a:srgbClr val="4867FF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7" name="Text 15"/>
          <p:cNvSpPr/>
          <p:nvPr/>
        </p:nvSpPr>
        <p:spPr>
          <a:xfrm>
            <a:off x="2278253" y="6095204"/>
            <a:ext cx="761349" cy="760984"/>
          </a:xfrm>
          <a:custGeom>
            <a:avLst/>
            <a:gdLst/>
            <a:ahLst/>
            <a:cxnLst/>
            <a:rect l="l" t="t" r="r" b="b"/>
            <a:pathLst>
              <a:path w="761349" h="760984">
                <a:moveTo>
                  <a:pt x="761349" y="760984"/>
                </a:moveTo>
                <a:lnTo>
                  <a:pt x="761349" y="0"/>
                </a:lnTo>
                <a:cubicBezTo>
                  <a:pt x="340917" y="0"/>
                  <a:pt x="0" y="340753"/>
                  <a:pt x="0" y="760984"/>
                </a:cubicBezTo>
                <a:lnTo>
                  <a:pt x="761349" y="760984"/>
                </a:lnTo>
              </a:path>
            </a:pathLst>
          </a:custGeom>
          <a:solidFill>
            <a:srgbClr val="ED9F13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8" name="Text 16"/>
          <p:cNvSpPr/>
          <p:nvPr/>
        </p:nvSpPr>
        <p:spPr>
          <a:xfrm>
            <a:off x="1" y="4563459"/>
            <a:ext cx="768168" cy="757547"/>
          </a:xfrm>
          <a:custGeom>
            <a:avLst/>
            <a:gdLst/>
            <a:ahLst/>
            <a:cxnLst/>
            <a:rect l="l" t="t" r="r" b="b"/>
            <a:pathLst>
              <a:path w="768168" h="757547">
                <a:moveTo>
                  <a:pt x="384084" y="757547"/>
                </a:moveTo>
                <a:cubicBezTo>
                  <a:pt x="171962" y="757547"/>
                  <a:pt x="0" y="587963"/>
                  <a:pt x="0" y="378773"/>
                </a:cubicBezTo>
                <a:cubicBezTo>
                  <a:pt x="0" y="169584"/>
                  <a:pt x="171954" y="0"/>
                  <a:pt x="384084" y="0"/>
                </a:cubicBezTo>
                <a:cubicBezTo>
                  <a:pt x="596206" y="0"/>
                  <a:pt x="768168" y="169584"/>
                  <a:pt x="768168" y="378773"/>
                </a:cubicBezTo>
                <a:cubicBezTo>
                  <a:pt x="768168" y="587962"/>
                  <a:pt x="596206" y="757547"/>
                  <a:pt x="384084" y="757547"/>
                </a:cubicBezTo>
              </a:path>
            </a:pathLst>
          </a:custGeom>
          <a:solidFill>
            <a:srgbClr val="3B2675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9" name="Text 17"/>
          <p:cNvSpPr/>
          <p:nvPr/>
        </p:nvSpPr>
        <p:spPr>
          <a:xfrm>
            <a:off x="766179" y="5336929"/>
            <a:ext cx="755054" cy="1521071"/>
          </a:xfrm>
          <a:custGeom>
            <a:avLst/>
            <a:gdLst/>
            <a:ahLst/>
            <a:cxnLst/>
            <a:rect l="l" t="t" r="r" b="b"/>
            <a:pathLst>
              <a:path w="755054" h="1521071">
                <a:moveTo>
                  <a:pt x="755054" y="0"/>
                </a:moveTo>
                <a:cubicBezTo>
                  <a:pt x="338098" y="0"/>
                  <a:pt x="0" y="340553"/>
                  <a:pt x="0" y="760536"/>
                </a:cubicBezTo>
                <a:cubicBezTo>
                  <a:pt x="0" y="1180518"/>
                  <a:pt x="338098" y="1521071"/>
                  <a:pt x="755054" y="1521071"/>
                </a:cubicBezTo>
                <a:lnTo>
                  <a:pt x="755054" y="0"/>
                </a:lnTo>
              </a:path>
            </a:pathLst>
          </a:custGeom>
          <a:solidFill>
            <a:srgbClr val="F23342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0" name="Text 18"/>
          <p:cNvSpPr/>
          <p:nvPr/>
        </p:nvSpPr>
        <p:spPr>
          <a:xfrm>
            <a:off x="5445" y="5336334"/>
            <a:ext cx="755051" cy="1521369"/>
          </a:xfrm>
          <a:custGeom>
            <a:avLst/>
            <a:gdLst/>
            <a:ahLst/>
            <a:cxnLst/>
            <a:rect l="l" t="t" r="r" b="b"/>
            <a:pathLst>
              <a:path w="755051" h="1521369">
                <a:moveTo>
                  <a:pt x="0" y="1521369"/>
                </a:moveTo>
                <a:cubicBezTo>
                  <a:pt x="416954" y="1521369"/>
                  <a:pt x="755051" y="1180750"/>
                  <a:pt x="755051" y="760685"/>
                </a:cubicBezTo>
                <a:cubicBezTo>
                  <a:pt x="755051" y="340619"/>
                  <a:pt x="416954" y="0"/>
                  <a:pt x="0" y="0"/>
                </a:cubicBezTo>
                <a:lnTo>
                  <a:pt x="0" y="1521369"/>
                </a:lnTo>
              </a:path>
            </a:pathLst>
          </a:custGeom>
          <a:solidFill>
            <a:srgbClr val="0B1347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1" name="Text 19"/>
          <p:cNvSpPr/>
          <p:nvPr/>
        </p:nvSpPr>
        <p:spPr>
          <a:xfrm>
            <a:off x="1524000" y="3885447"/>
            <a:ext cx="9144000" cy="17413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spcBef>
                <a:spcPts val="1000"/>
              </a:spcBef>
              <a:buNone/>
            </a:pPr>
            <a:r>
              <a:rPr lang="en-US" sz="2000" dirty="0">
                <a:solidFill>
                  <a:srgbClr val="3A3A3A"/>
                </a:solidFill>
                <a:latin typeface="Figtree Regular" pitchFamily="34" charset="0"/>
                <a:ea typeface="Figtree Regular" pitchFamily="34" charset="-122"/>
                <a:cs typeface="Figtree Regular" pitchFamily="34" charset="-120"/>
              </a:rPr>
              <a:t>Ensuring Equipment Suitability and Contamination Control in Controlled Environments</a:t>
            </a:r>
            <a:endParaRPr lang="en-US" sz="2000" dirty="0"/>
          </a:p>
        </p:txBody>
      </p:sp>
      <p:sp>
        <p:nvSpPr>
          <p:cNvPr id="22" name="Text 20"/>
          <p:cNvSpPr/>
          <p:nvPr/>
        </p:nvSpPr>
        <p:spPr>
          <a:xfrm>
            <a:off x="1597263" y="751959"/>
            <a:ext cx="9144000" cy="2553577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lnSpc>
                <a:spcPct val="100000"/>
              </a:lnSpc>
              <a:spcBef>
                <a:spcPts val="1000"/>
              </a:spcBef>
              <a:buNone/>
            </a:pPr>
            <a:r>
              <a:rPr lang="en-US" sz="3600" dirty="0">
                <a:solidFill>
                  <a:srgbClr val="3B2675"/>
                </a:solidFill>
                <a:latin typeface="Figtree Bold" pitchFamily="34" charset="0"/>
                <a:ea typeface="Figtree Bold" pitchFamily="34" charset="-122"/>
                <a:cs typeface="Figtree Bold" pitchFamily="34" charset="-120"/>
              </a:rPr>
              <a:t>An Overview of ISO 14644-14                                 for Cleanroom Equipment Assessment</a:t>
            </a:r>
            <a:endParaRPr lang="en-US" sz="3600" dirty="0"/>
          </a:p>
        </p:txBody>
      </p:sp>
      <p:sp>
        <p:nvSpPr>
          <p:cNvPr id="23" name="Text 21"/>
          <p:cNvSpPr/>
          <p:nvPr/>
        </p:nvSpPr>
        <p:spPr>
          <a:xfrm>
            <a:off x="11433692" y="2299763"/>
            <a:ext cx="755051" cy="760984"/>
          </a:xfrm>
          <a:custGeom>
            <a:avLst/>
            <a:gdLst/>
            <a:ahLst/>
            <a:cxnLst/>
            <a:rect l="l" t="t" r="r" b="b"/>
            <a:pathLst>
              <a:path w="755051" h="760984">
                <a:moveTo>
                  <a:pt x="755051" y="760984"/>
                </a:moveTo>
                <a:lnTo>
                  <a:pt x="755051" y="0"/>
                </a:lnTo>
                <a:cubicBezTo>
                  <a:pt x="338097" y="0"/>
                  <a:pt x="0" y="340753"/>
                  <a:pt x="0" y="760984"/>
                </a:cubicBezTo>
                <a:lnTo>
                  <a:pt x="755051" y="760984"/>
                </a:lnTo>
              </a:path>
            </a:pathLst>
          </a:custGeom>
          <a:solidFill>
            <a:srgbClr val="05C4CE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4" name="Text 22"/>
          <p:cNvSpPr/>
          <p:nvPr/>
        </p:nvSpPr>
        <p:spPr>
          <a:xfrm>
            <a:off x="9922234" y="1362"/>
            <a:ext cx="755055" cy="760984"/>
          </a:xfrm>
          <a:custGeom>
            <a:avLst/>
            <a:gdLst/>
            <a:ahLst/>
            <a:cxnLst/>
            <a:rect l="l" t="t" r="r" b="b"/>
            <a:pathLst>
              <a:path w="755055" h="760984">
                <a:moveTo>
                  <a:pt x="755055" y="0"/>
                </a:moveTo>
                <a:lnTo>
                  <a:pt x="0" y="0"/>
                </a:lnTo>
                <a:cubicBezTo>
                  <a:pt x="0" y="420231"/>
                  <a:pt x="338099" y="760984"/>
                  <a:pt x="755055" y="760984"/>
                </a:cubicBezTo>
                <a:lnTo>
                  <a:pt x="755055" y="0"/>
                </a:lnTo>
              </a:path>
            </a:pathLst>
          </a:custGeom>
          <a:solidFill>
            <a:srgbClr val="4867FF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5" name="Text 23"/>
          <p:cNvSpPr/>
          <p:nvPr/>
        </p:nvSpPr>
        <p:spPr>
          <a:xfrm>
            <a:off x="9154586" y="1362"/>
            <a:ext cx="761349" cy="760984"/>
          </a:xfrm>
          <a:custGeom>
            <a:avLst/>
            <a:gdLst/>
            <a:ahLst/>
            <a:cxnLst/>
            <a:rect l="l" t="t" r="r" b="b"/>
            <a:pathLst>
              <a:path w="761349" h="760984">
                <a:moveTo>
                  <a:pt x="0" y="0"/>
                </a:moveTo>
                <a:lnTo>
                  <a:pt x="0" y="760984"/>
                </a:lnTo>
                <a:cubicBezTo>
                  <a:pt x="420432" y="760984"/>
                  <a:pt x="761349" y="420231"/>
                  <a:pt x="761349" y="0"/>
                </a:cubicBezTo>
                <a:lnTo>
                  <a:pt x="0" y="0"/>
                </a:lnTo>
              </a:path>
            </a:pathLst>
          </a:custGeom>
          <a:solidFill>
            <a:srgbClr val="ED9F13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6" name="Text 24"/>
          <p:cNvSpPr/>
          <p:nvPr/>
        </p:nvSpPr>
        <p:spPr>
          <a:xfrm>
            <a:off x="11426019" y="1536544"/>
            <a:ext cx="768168" cy="757547"/>
          </a:xfrm>
          <a:custGeom>
            <a:avLst/>
            <a:gdLst/>
            <a:ahLst/>
            <a:cxnLst/>
            <a:rect l="l" t="t" r="r" b="b"/>
            <a:pathLst>
              <a:path w="768168" h="757547">
                <a:moveTo>
                  <a:pt x="384084" y="0"/>
                </a:moveTo>
                <a:cubicBezTo>
                  <a:pt x="596206" y="0"/>
                  <a:pt x="768168" y="169584"/>
                  <a:pt x="768168" y="378774"/>
                </a:cubicBezTo>
                <a:cubicBezTo>
                  <a:pt x="768168" y="587963"/>
                  <a:pt x="596214" y="757547"/>
                  <a:pt x="384084" y="757547"/>
                </a:cubicBezTo>
                <a:cubicBezTo>
                  <a:pt x="171962" y="757547"/>
                  <a:pt x="0" y="587963"/>
                  <a:pt x="0" y="378774"/>
                </a:cubicBezTo>
                <a:cubicBezTo>
                  <a:pt x="0" y="169585"/>
                  <a:pt x="171962" y="0"/>
                  <a:pt x="384084" y="0"/>
                </a:cubicBezTo>
              </a:path>
            </a:pathLst>
          </a:custGeom>
          <a:solidFill>
            <a:srgbClr val="3B2675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7" name="Text 25"/>
          <p:cNvSpPr/>
          <p:nvPr/>
        </p:nvSpPr>
        <p:spPr>
          <a:xfrm>
            <a:off x="10672955" y="-450"/>
            <a:ext cx="755054" cy="1521071"/>
          </a:xfrm>
          <a:custGeom>
            <a:avLst/>
            <a:gdLst/>
            <a:ahLst/>
            <a:cxnLst/>
            <a:rect l="l" t="t" r="r" b="b"/>
            <a:pathLst>
              <a:path w="755054" h="1521071">
                <a:moveTo>
                  <a:pt x="0" y="1521071"/>
                </a:moveTo>
                <a:cubicBezTo>
                  <a:pt x="416956" y="1521071"/>
                  <a:pt x="755054" y="1180518"/>
                  <a:pt x="755054" y="760535"/>
                </a:cubicBezTo>
                <a:cubicBezTo>
                  <a:pt x="755054" y="340553"/>
                  <a:pt x="416956" y="0"/>
                  <a:pt x="0" y="0"/>
                </a:cubicBezTo>
                <a:lnTo>
                  <a:pt x="0" y="1521071"/>
                </a:lnTo>
              </a:path>
            </a:pathLst>
          </a:custGeom>
          <a:solidFill>
            <a:srgbClr val="F23342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8" name="Text 26"/>
          <p:cNvSpPr/>
          <p:nvPr/>
        </p:nvSpPr>
        <p:spPr>
          <a:xfrm>
            <a:off x="11433692" y="-153"/>
            <a:ext cx="755051" cy="1521369"/>
          </a:xfrm>
          <a:custGeom>
            <a:avLst/>
            <a:gdLst/>
            <a:ahLst/>
            <a:cxnLst/>
            <a:rect l="l" t="t" r="r" b="b"/>
            <a:pathLst>
              <a:path w="755051" h="1521369">
                <a:moveTo>
                  <a:pt x="755051" y="0"/>
                </a:moveTo>
                <a:cubicBezTo>
                  <a:pt x="338097" y="0"/>
                  <a:pt x="0" y="340619"/>
                  <a:pt x="0" y="760685"/>
                </a:cubicBezTo>
                <a:cubicBezTo>
                  <a:pt x="0" y="1180750"/>
                  <a:pt x="338097" y="1521369"/>
                  <a:pt x="755051" y="1521369"/>
                </a:cubicBezTo>
                <a:lnTo>
                  <a:pt x="755051" y="0"/>
                </a:lnTo>
              </a:path>
            </a:pathLst>
          </a:custGeom>
          <a:solidFill>
            <a:srgbClr val="0B1347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9" name="Text 27"/>
          <p:cNvSpPr/>
          <p:nvPr/>
        </p:nvSpPr>
        <p:spPr>
          <a:xfrm>
            <a:off x="10842472" y="5234927"/>
            <a:ext cx="686427" cy="1157097"/>
          </a:xfrm>
          <a:custGeom>
            <a:avLst/>
            <a:gdLst/>
            <a:ahLst/>
            <a:cxnLst/>
            <a:rect l="l" t="t" r="r" b="b"/>
            <a:pathLst>
              <a:path w="686427" h="1157097">
                <a:moveTo>
                  <a:pt x="33010" y="1157097"/>
                </a:moveTo>
                <a:cubicBezTo>
                  <a:pt x="-102230" y="651272"/>
                  <a:pt x="190333" y="133251"/>
                  <a:pt x="686427" y="0"/>
                </a:cubicBezTo>
              </a:path>
            </a:pathLst>
          </a:custGeom>
          <a:noFill/>
          <a:ln w="82175">
            <a:solidFill>
              <a:srgbClr val="3B2675"/>
            </a:solidFill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0" name="Text 28"/>
          <p:cNvSpPr/>
          <p:nvPr/>
        </p:nvSpPr>
        <p:spPr>
          <a:xfrm>
            <a:off x="11388322" y="5781243"/>
            <a:ext cx="724586" cy="872786"/>
          </a:xfrm>
          <a:custGeom>
            <a:avLst/>
            <a:gdLst/>
            <a:ahLst/>
            <a:cxnLst/>
            <a:rect l="l" t="t" r="r" b="b"/>
            <a:pathLst>
              <a:path w="724586" h="872786">
                <a:moveTo>
                  <a:pt x="362293" y="722772"/>
                </a:moveTo>
                <a:cubicBezTo>
                  <a:pt x="562387" y="722772"/>
                  <a:pt x="724586" y="560948"/>
                  <a:pt x="724586" y="361386"/>
                </a:cubicBezTo>
                <a:cubicBezTo>
                  <a:pt x="724586" y="161823"/>
                  <a:pt x="562387" y="0"/>
                  <a:pt x="362293" y="0"/>
                </a:cubicBezTo>
                <a:cubicBezTo>
                  <a:pt x="162199" y="0"/>
                  <a:pt x="0" y="161823"/>
                  <a:pt x="0" y="361386"/>
                </a:cubicBezTo>
                <a:lnTo>
                  <a:pt x="0" y="872786"/>
                </a:lnTo>
              </a:path>
            </a:pathLst>
          </a:custGeom>
          <a:noFill/>
          <a:ln w="81590">
            <a:solidFill>
              <a:srgbClr val="F23342"/>
            </a:solidFill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1" name="Text 29"/>
          <p:cNvSpPr/>
          <p:nvPr/>
        </p:nvSpPr>
        <p:spPr>
          <a:xfrm>
            <a:off x="9019982" y="6095204"/>
            <a:ext cx="1829083" cy="669647"/>
          </a:xfrm>
          <a:custGeom>
            <a:avLst/>
            <a:gdLst/>
            <a:ahLst/>
            <a:cxnLst/>
            <a:rect l="l" t="t" r="r" b="b"/>
            <a:pathLst>
              <a:path w="1829083" h="669647">
                <a:moveTo>
                  <a:pt x="0" y="0"/>
                </a:moveTo>
                <a:cubicBezTo>
                  <a:pt x="0" y="369826"/>
                  <a:pt x="296494" y="669647"/>
                  <a:pt x="662238" y="669647"/>
                </a:cubicBezTo>
                <a:lnTo>
                  <a:pt x="1829083" y="669647"/>
                </a:lnTo>
              </a:path>
            </a:pathLst>
          </a:custGeom>
          <a:noFill/>
          <a:ln w="82141">
            <a:solidFill>
              <a:srgbClr val="3B2675"/>
            </a:solidFill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2" name="Text 30"/>
          <p:cNvSpPr/>
          <p:nvPr/>
        </p:nvSpPr>
        <p:spPr>
          <a:xfrm>
            <a:off x="9464347" y="5203385"/>
            <a:ext cx="921301" cy="1257553"/>
          </a:xfrm>
          <a:custGeom>
            <a:avLst/>
            <a:gdLst/>
            <a:ahLst/>
            <a:cxnLst/>
            <a:rect l="l" t="t" r="r" b="b"/>
            <a:pathLst>
              <a:path w="921301" h="1257553">
                <a:moveTo>
                  <a:pt x="0" y="796446"/>
                </a:moveTo>
                <a:cubicBezTo>
                  <a:pt x="0" y="1051088"/>
                  <a:pt x="206242" y="1257553"/>
                  <a:pt x="460651" y="1257553"/>
                </a:cubicBezTo>
                <a:lnTo>
                  <a:pt x="460651" y="1257553"/>
                </a:lnTo>
                <a:cubicBezTo>
                  <a:pt x="715040" y="1257553"/>
                  <a:pt x="921301" y="1051088"/>
                  <a:pt x="921301" y="796446"/>
                </a:cubicBezTo>
                <a:lnTo>
                  <a:pt x="921301" y="461094"/>
                </a:lnTo>
                <a:cubicBezTo>
                  <a:pt x="921301" y="206465"/>
                  <a:pt x="715040" y="-13"/>
                  <a:pt x="460651" y="-13"/>
                </a:cubicBezTo>
                <a:lnTo>
                  <a:pt x="460651" y="-13"/>
                </a:lnTo>
                <a:cubicBezTo>
                  <a:pt x="206242" y="-13"/>
                  <a:pt x="0" y="206452"/>
                  <a:pt x="0" y="461094"/>
                </a:cubicBezTo>
                <a:lnTo>
                  <a:pt x="0" y="796446"/>
                </a:lnTo>
              </a:path>
            </a:pathLst>
          </a:custGeom>
          <a:solidFill>
            <a:srgbClr val="DAE1FF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3" name="Text 31"/>
          <p:cNvSpPr/>
          <p:nvPr/>
        </p:nvSpPr>
        <p:spPr>
          <a:xfrm>
            <a:off x="284101" y="84720"/>
            <a:ext cx="1862630" cy="1863197"/>
          </a:xfrm>
          <a:custGeom>
            <a:avLst/>
            <a:gdLst/>
            <a:ahLst/>
            <a:cxnLst/>
            <a:rect l="l" t="t" r="r" b="b"/>
            <a:pathLst>
              <a:path w="1862630" h="1863197">
                <a:moveTo>
                  <a:pt x="1829624" y="674645"/>
                </a:moveTo>
                <a:cubicBezTo>
                  <a:pt x="1964870" y="1180465"/>
                  <a:pt x="1672306" y="1698490"/>
                  <a:pt x="1176214" y="1831746"/>
                </a:cubicBezTo>
                <a:cubicBezTo>
                  <a:pt x="680121" y="1964908"/>
                  <a:pt x="168251" y="1662866"/>
                  <a:pt x="33024" y="1157045"/>
                </a:cubicBezTo>
                <a:cubicBezTo>
                  <a:pt x="-102202" y="651224"/>
                  <a:pt x="190342" y="133218"/>
                  <a:pt x="686435" y="0"/>
                </a:cubicBezTo>
              </a:path>
            </a:pathLst>
          </a:custGeom>
          <a:noFill/>
          <a:ln w="82175">
            <a:solidFill>
              <a:srgbClr val="F23342"/>
            </a:solidFill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4" name="Text 32"/>
          <p:cNvSpPr/>
          <p:nvPr/>
        </p:nvSpPr>
        <p:spPr>
          <a:xfrm>
            <a:off x="829956" y="165499"/>
            <a:ext cx="724586" cy="1192101"/>
          </a:xfrm>
          <a:custGeom>
            <a:avLst/>
            <a:gdLst/>
            <a:ahLst/>
            <a:cxnLst/>
            <a:rect l="l" t="t" r="r" b="b"/>
            <a:pathLst>
              <a:path w="724586" h="1192101">
                <a:moveTo>
                  <a:pt x="362293" y="469330"/>
                </a:moveTo>
                <a:cubicBezTo>
                  <a:pt x="162199" y="469330"/>
                  <a:pt x="0" y="631158"/>
                  <a:pt x="0" y="830716"/>
                </a:cubicBezTo>
                <a:cubicBezTo>
                  <a:pt x="0" y="1030273"/>
                  <a:pt x="162199" y="1192101"/>
                  <a:pt x="362293" y="1192101"/>
                </a:cubicBezTo>
                <a:cubicBezTo>
                  <a:pt x="562387" y="1192101"/>
                  <a:pt x="724586" y="1030273"/>
                  <a:pt x="724586" y="830716"/>
                </a:cubicBezTo>
                <a:lnTo>
                  <a:pt x="724586" y="0"/>
                </a:lnTo>
              </a:path>
            </a:pathLst>
          </a:custGeom>
          <a:noFill/>
          <a:ln w="81590">
            <a:solidFill>
              <a:srgbClr val="05C4CE"/>
            </a:solidFill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5" name="Text 33"/>
          <p:cNvSpPr/>
          <p:nvPr/>
        </p:nvSpPr>
        <p:spPr>
          <a:xfrm>
            <a:off x="5445" y="3796803"/>
            <a:ext cx="755051" cy="760984"/>
          </a:xfrm>
          <a:custGeom>
            <a:avLst/>
            <a:gdLst/>
            <a:ahLst/>
            <a:cxnLst/>
            <a:rect l="l" t="t" r="r" b="b"/>
            <a:pathLst>
              <a:path w="755051" h="760984">
                <a:moveTo>
                  <a:pt x="0" y="0"/>
                </a:moveTo>
                <a:lnTo>
                  <a:pt x="0" y="760984"/>
                </a:lnTo>
                <a:cubicBezTo>
                  <a:pt x="416954" y="760984"/>
                  <a:pt x="755051" y="420231"/>
                  <a:pt x="755051" y="0"/>
                </a:cubicBezTo>
                <a:lnTo>
                  <a:pt x="0" y="0"/>
                </a:lnTo>
              </a:path>
            </a:pathLst>
          </a:custGeom>
          <a:solidFill>
            <a:srgbClr val="05C4CE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6" name="Text 34"/>
          <p:cNvSpPr/>
          <p:nvPr/>
        </p:nvSpPr>
        <p:spPr>
          <a:xfrm>
            <a:off x="1516899" y="6095204"/>
            <a:ext cx="755055" cy="760984"/>
          </a:xfrm>
          <a:custGeom>
            <a:avLst/>
            <a:gdLst/>
            <a:ahLst/>
            <a:cxnLst/>
            <a:rect l="l" t="t" r="r" b="b"/>
            <a:pathLst>
              <a:path w="755055" h="760984">
                <a:moveTo>
                  <a:pt x="0" y="760984"/>
                </a:moveTo>
                <a:lnTo>
                  <a:pt x="755055" y="760984"/>
                </a:lnTo>
                <a:cubicBezTo>
                  <a:pt x="755055" y="340753"/>
                  <a:pt x="416956" y="0"/>
                  <a:pt x="0" y="0"/>
                </a:cubicBezTo>
                <a:lnTo>
                  <a:pt x="0" y="760984"/>
                </a:lnTo>
              </a:path>
            </a:pathLst>
          </a:custGeom>
          <a:solidFill>
            <a:srgbClr val="4867FF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7" name="Text 35"/>
          <p:cNvSpPr/>
          <p:nvPr/>
        </p:nvSpPr>
        <p:spPr>
          <a:xfrm>
            <a:off x="2278253" y="6095204"/>
            <a:ext cx="761349" cy="760984"/>
          </a:xfrm>
          <a:custGeom>
            <a:avLst/>
            <a:gdLst/>
            <a:ahLst/>
            <a:cxnLst/>
            <a:rect l="l" t="t" r="r" b="b"/>
            <a:pathLst>
              <a:path w="761349" h="760984">
                <a:moveTo>
                  <a:pt x="761349" y="760984"/>
                </a:moveTo>
                <a:lnTo>
                  <a:pt x="761349" y="0"/>
                </a:lnTo>
                <a:cubicBezTo>
                  <a:pt x="340917" y="0"/>
                  <a:pt x="0" y="340753"/>
                  <a:pt x="0" y="760984"/>
                </a:cubicBezTo>
                <a:lnTo>
                  <a:pt x="761349" y="760984"/>
                </a:lnTo>
              </a:path>
            </a:pathLst>
          </a:custGeom>
          <a:solidFill>
            <a:srgbClr val="ED9F13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8" name="Text 36"/>
          <p:cNvSpPr/>
          <p:nvPr/>
        </p:nvSpPr>
        <p:spPr>
          <a:xfrm>
            <a:off x="1" y="4563459"/>
            <a:ext cx="768168" cy="757547"/>
          </a:xfrm>
          <a:custGeom>
            <a:avLst/>
            <a:gdLst/>
            <a:ahLst/>
            <a:cxnLst/>
            <a:rect l="l" t="t" r="r" b="b"/>
            <a:pathLst>
              <a:path w="768168" h="757547">
                <a:moveTo>
                  <a:pt x="384084" y="757547"/>
                </a:moveTo>
                <a:cubicBezTo>
                  <a:pt x="171962" y="757547"/>
                  <a:pt x="0" y="587963"/>
                  <a:pt x="0" y="378773"/>
                </a:cubicBezTo>
                <a:cubicBezTo>
                  <a:pt x="0" y="169584"/>
                  <a:pt x="171954" y="0"/>
                  <a:pt x="384084" y="0"/>
                </a:cubicBezTo>
                <a:cubicBezTo>
                  <a:pt x="596206" y="0"/>
                  <a:pt x="768168" y="169584"/>
                  <a:pt x="768168" y="378773"/>
                </a:cubicBezTo>
                <a:cubicBezTo>
                  <a:pt x="768168" y="587962"/>
                  <a:pt x="596206" y="757547"/>
                  <a:pt x="384084" y="757547"/>
                </a:cubicBezTo>
              </a:path>
            </a:pathLst>
          </a:custGeom>
          <a:solidFill>
            <a:srgbClr val="3B2675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9" name="Text 37"/>
          <p:cNvSpPr/>
          <p:nvPr/>
        </p:nvSpPr>
        <p:spPr>
          <a:xfrm>
            <a:off x="766179" y="5336929"/>
            <a:ext cx="755054" cy="1521071"/>
          </a:xfrm>
          <a:custGeom>
            <a:avLst/>
            <a:gdLst/>
            <a:ahLst/>
            <a:cxnLst/>
            <a:rect l="l" t="t" r="r" b="b"/>
            <a:pathLst>
              <a:path w="755054" h="1521071">
                <a:moveTo>
                  <a:pt x="755054" y="0"/>
                </a:moveTo>
                <a:cubicBezTo>
                  <a:pt x="338098" y="0"/>
                  <a:pt x="0" y="340553"/>
                  <a:pt x="0" y="760536"/>
                </a:cubicBezTo>
                <a:cubicBezTo>
                  <a:pt x="0" y="1180518"/>
                  <a:pt x="338098" y="1521071"/>
                  <a:pt x="755054" y="1521071"/>
                </a:cubicBezTo>
                <a:lnTo>
                  <a:pt x="755054" y="0"/>
                </a:lnTo>
              </a:path>
            </a:pathLst>
          </a:custGeom>
          <a:solidFill>
            <a:srgbClr val="F23342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0" name="Text 38"/>
          <p:cNvSpPr/>
          <p:nvPr/>
        </p:nvSpPr>
        <p:spPr>
          <a:xfrm>
            <a:off x="5445" y="5336334"/>
            <a:ext cx="755051" cy="1521369"/>
          </a:xfrm>
          <a:custGeom>
            <a:avLst/>
            <a:gdLst/>
            <a:ahLst/>
            <a:cxnLst/>
            <a:rect l="l" t="t" r="r" b="b"/>
            <a:pathLst>
              <a:path w="755051" h="1521369">
                <a:moveTo>
                  <a:pt x="0" y="1521369"/>
                </a:moveTo>
                <a:cubicBezTo>
                  <a:pt x="416954" y="1521369"/>
                  <a:pt x="755051" y="1180750"/>
                  <a:pt x="755051" y="760685"/>
                </a:cubicBezTo>
                <a:cubicBezTo>
                  <a:pt x="755051" y="340619"/>
                  <a:pt x="416954" y="0"/>
                  <a:pt x="0" y="0"/>
                </a:cubicBezTo>
                <a:lnTo>
                  <a:pt x="0" y="1521369"/>
                </a:lnTo>
              </a:path>
            </a:pathLst>
          </a:custGeom>
          <a:solidFill>
            <a:srgbClr val="0B1347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11433692" y="2299763"/>
            <a:ext cx="755051" cy="760984"/>
          </a:xfrm>
          <a:custGeom>
            <a:avLst/>
            <a:gdLst/>
            <a:ahLst/>
            <a:cxnLst/>
            <a:rect l="l" t="t" r="r" b="b"/>
            <a:pathLst>
              <a:path w="755051" h="760984">
                <a:moveTo>
                  <a:pt x="755051" y="760984"/>
                </a:moveTo>
                <a:lnTo>
                  <a:pt x="755051" y="0"/>
                </a:lnTo>
                <a:cubicBezTo>
                  <a:pt x="338097" y="0"/>
                  <a:pt x="0" y="340753"/>
                  <a:pt x="0" y="760984"/>
                </a:cubicBezTo>
                <a:lnTo>
                  <a:pt x="755051" y="760984"/>
                </a:lnTo>
              </a:path>
            </a:pathLst>
          </a:custGeom>
          <a:solidFill>
            <a:srgbClr val="05C4CE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9922234" y="1362"/>
            <a:ext cx="755055" cy="760984"/>
          </a:xfrm>
          <a:custGeom>
            <a:avLst/>
            <a:gdLst/>
            <a:ahLst/>
            <a:cxnLst/>
            <a:rect l="l" t="t" r="r" b="b"/>
            <a:pathLst>
              <a:path w="755055" h="760984">
                <a:moveTo>
                  <a:pt x="755055" y="0"/>
                </a:moveTo>
                <a:lnTo>
                  <a:pt x="0" y="0"/>
                </a:lnTo>
                <a:cubicBezTo>
                  <a:pt x="0" y="420231"/>
                  <a:pt x="338099" y="760984"/>
                  <a:pt x="755055" y="760984"/>
                </a:cubicBezTo>
                <a:lnTo>
                  <a:pt x="755055" y="0"/>
                </a:lnTo>
              </a:path>
            </a:pathLst>
          </a:custGeom>
          <a:solidFill>
            <a:srgbClr val="4867FF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9154586" y="1362"/>
            <a:ext cx="761349" cy="760984"/>
          </a:xfrm>
          <a:custGeom>
            <a:avLst/>
            <a:gdLst/>
            <a:ahLst/>
            <a:cxnLst/>
            <a:rect l="l" t="t" r="r" b="b"/>
            <a:pathLst>
              <a:path w="761349" h="760984">
                <a:moveTo>
                  <a:pt x="0" y="0"/>
                </a:moveTo>
                <a:lnTo>
                  <a:pt x="0" y="760984"/>
                </a:lnTo>
                <a:cubicBezTo>
                  <a:pt x="420432" y="760984"/>
                  <a:pt x="761349" y="420231"/>
                  <a:pt x="761349" y="0"/>
                </a:cubicBezTo>
                <a:lnTo>
                  <a:pt x="0" y="0"/>
                </a:lnTo>
              </a:path>
            </a:pathLst>
          </a:custGeom>
          <a:solidFill>
            <a:srgbClr val="ED9F13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11426019" y="1536544"/>
            <a:ext cx="768168" cy="757547"/>
          </a:xfrm>
          <a:custGeom>
            <a:avLst/>
            <a:gdLst/>
            <a:ahLst/>
            <a:cxnLst/>
            <a:rect l="l" t="t" r="r" b="b"/>
            <a:pathLst>
              <a:path w="768168" h="757547">
                <a:moveTo>
                  <a:pt x="384084" y="0"/>
                </a:moveTo>
                <a:cubicBezTo>
                  <a:pt x="596206" y="0"/>
                  <a:pt x="768168" y="169584"/>
                  <a:pt x="768168" y="378774"/>
                </a:cubicBezTo>
                <a:cubicBezTo>
                  <a:pt x="768168" y="587963"/>
                  <a:pt x="596214" y="757547"/>
                  <a:pt x="384084" y="757547"/>
                </a:cubicBezTo>
                <a:cubicBezTo>
                  <a:pt x="171962" y="757547"/>
                  <a:pt x="0" y="587963"/>
                  <a:pt x="0" y="378774"/>
                </a:cubicBezTo>
                <a:cubicBezTo>
                  <a:pt x="0" y="169585"/>
                  <a:pt x="171962" y="0"/>
                  <a:pt x="384084" y="0"/>
                </a:cubicBezTo>
              </a:path>
            </a:pathLst>
          </a:custGeom>
          <a:solidFill>
            <a:srgbClr val="3B2675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10672955" y="-450"/>
            <a:ext cx="755054" cy="1521071"/>
          </a:xfrm>
          <a:custGeom>
            <a:avLst/>
            <a:gdLst/>
            <a:ahLst/>
            <a:cxnLst/>
            <a:rect l="l" t="t" r="r" b="b"/>
            <a:pathLst>
              <a:path w="755054" h="1521071">
                <a:moveTo>
                  <a:pt x="0" y="1521071"/>
                </a:moveTo>
                <a:cubicBezTo>
                  <a:pt x="416956" y="1521071"/>
                  <a:pt x="755054" y="1180518"/>
                  <a:pt x="755054" y="760535"/>
                </a:cubicBezTo>
                <a:cubicBezTo>
                  <a:pt x="755054" y="340553"/>
                  <a:pt x="416956" y="0"/>
                  <a:pt x="0" y="0"/>
                </a:cubicBezTo>
                <a:lnTo>
                  <a:pt x="0" y="1521071"/>
                </a:lnTo>
              </a:path>
            </a:pathLst>
          </a:custGeom>
          <a:solidFill>
            <a:srgbClr val="F23342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" name="Text 6"/>
          <p:cNvSpPr/>
          <p:nvPr/>
        </p:nvSpPr>
        <p:spPr>
          <a:xfrm>
            <a:off x="11433692" y="-153"/>
            <a:ext cx="755051" cy="1521369"/>
          </a:xfrm>
          <a:custGeom>
            <a:avLst/>
            <a:gdLst/>
            <a:ahLst/>
            <a:cxnLst/>
            <a:rect l="l" t="t" r="r" b="b"/>
            <a:pathLst>
              <a:path w="755051" h="1521369">
                <a:moveTo>
                  <a:pt x="755051" y="0"/>
                </a:moveTo>
                <a:cubicBezTo>
                  <a:pt x="338097" y="0"/>
                  <a:pt x="0" y="340619"/>
                  <a:pt x="0" y="760685"/>
                </a:cubicBezTo>
                <a:cubicBezTo>
                  <a:pt x="0" y="1180750"/>
                  <a:pt x="338097" y="1521369"/>
                  <a:pt x="755051" y="1521369"/>
                </a:cubicBezTo>
                <a:lnTo>
                  <a:pt x="755051" y="0"/>
                </a:lnTo>
              </a:path>
            </a:pathLst>
          </a:custGeom>
          <a:solidFill>
            <a:srgbClr val="0B1347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9" name="Text 7"/>
          <p:cNvSpPr/>
          <p:nvPr/>
        </p:nvSpPr>
        <p:spPr>
          <a:xfrm>
            <a:off x="10842472" y="5234927"/>
            <a:ext cx="686427" cy="1157097"/>
          </a:xfrm>
          <a:custGeom>
            <a:avLst/>
            <a:gdLst/>
            <a:ahLst/>
            <a:cxnLst/>
            <a:rect l="l" t="t" r="r" b="b"/>
            <a:pathLst>
              <a:path w="686427" h="1157097">
                <a:moveTo>
                  <a:pt x="33010" y="1157097"/>
                </a:moveTo>
                <a:cubicBezTo>
                  <a:pt x="-102230" y="651272"/>
                  <a:pt x="190333" y="133251"/>
                  <a:pt x="686427" y="0"/>
                </a:cubicBezTo>
              </a:path>
            </a:pathLst>
          </a:custGeom>
          <a:noFill/>
          <a:ln w="82175">
            <a:solidFill>
              <a:srgbClr val="3B2675">
                <a:alpha val="1000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Text 8"/>
          <p:cNvSpPr/>
          <p:nvPr/>
        </p:nvSpPr>
        <p:spPr>
          <a:xfrm>
            <a:off x="11388322" y="5781243"/>
            <a:ext cx="724586" cy="872786"/>
          </a:xfrm>
          <a:custGeom>
            <a:avLst/>
            <a:gdLst/>
            <a:ahLst/>
            <a:cxnLst/>
            <a:rect l="l" t="t" r="r" b="b"/>
            <a:pathLst>
              <a:path w="724586" h="872786">
                <a:moveTo>
                  <a:pt x="362293" y="722772"/>
                </a:moveTo>
                <a:cubicBezTo>
                  <a:pt x="562387" y="722772"/>
                  <a:pt x="724586" y="560948"/>
                  <a:pt x="724586" y="361386"/>
                </a:cubicBezTo>
                <a:cubicBezTo>
                  <a:pt x="724586" y="161823"/>
                  <a:pt x="562387" y="0"/>
                  <a:pt x="362293" y="0"/>
                </a:cubicBezTo>
                <a:cubicBezTo>
                  <a:pt x="162199" y="0"/>
                  <a:pt x="0" y="161823"/>
                  <a:pt x="0" y="361386"/>
                </a:cubicBezTo>
                <a:lnTo>
                  <a:pt x="0" y="872786"/>
                </a:lnTo>
              </a:path>
            </a:pathLst>
          </a:custGeom>
          <a:noFill/>
          <a:ln w="81590">
            <a:solidFill>
              <a:srgbClr val="F23342">
                <a:alpha val="1000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1" name="Text 9"/>
          <p:cNvSpPr/>
          <p:nvPr/>
        </p:nvSpPr>
        <p:spPr>
          <a:xfrm>
            <a:off x="9019982" y="6095204"/>
            <a:ext cx="1829083" cy="669647"/>
          </a:xfrm>
          <a:custGeom>
            <a:avLst/>
            <a:gdLst/>
            <a:ahLst/>
            <a:cxnLst/>
            <a:rect l="l" t="t" r="r" b="b"/>
            <a:pathLst>
              <a:path w="1829083" h="669647">
                <a:moveTo>
                  <a:pt x="0" y="0"/>
                </a:moveTo>
                <a:cubicBezTo>
                  <a:pt x="0" y="369826"/>
                  <a:pt x="296494" y="669647"/>
                  <a:pt x="662238" y="669647"/>
                </a:cubicBezTo>
                <a:lnTo>
                  <a:pt x="1829083" y="669647"/>
                </a:lnTo>
              </a:path>
            </a:pathLst>
          </a:custGeom>
          <a:noFill/>
          <a:ln w="82141">
            <a:solidFill>
              <a:srgbClr val="3B2675">
                <a:alpha val="1000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10"/>
          <p:cNvSpPr/>
          <p:nvPr/>
        </p:nvSpPr>
        <p:spPr>
          <a:xfrm>
            <a:off x="9464347" y="5203385"/>
            <a:ext cx="921301" cy="1257553"/>
          </a:xfrm>
          <a:custGeom>
            <a:avLst/>
            <a:gdLst/>
            <a:ahLst/>
            <a:cxnLst/>
            <a:rect l="l" t="t" r="r" b="b"/>
            <a:pathLst>
              <a:path w="921301" h="1257553">
                <a:moveTo>
                  <a:pt x="0" y="796446"/>
                </a:moveTo>
                <a:cubicBezTo>
                  <a:pt x="0" y="1051088"/>
                  <a:pt x="206242" y="1257553"/>
                  <a:pt x="460651" y="1257553"/>
                </a:cubicBezTo>
                <a:lnTo>
                  <a:pt x="460651" y="1257553"/>
                </a:lnTo>
                <a:cubicBezTo>
                  <a:pt x="715040" y="1257553"/>
                  <a:pt x="921301" y="1051088"/>
                  <a:pt x="921301" y="796446"/>
                </a:cubicBezTo>
                <a:lnTo>
                  <a:pt x="921301" y="461094"/>
                </a:lnTo>
                <a:cubicBezTo>
                  <a:pt x="921301" y="206465"/>
                  <a:pt x="715040" y="-13"/>
                  <a:pt x="460651" y="-13"/>
                </a:cubicBezTo>
                <a:lnTo>
                  <a:pt x="460651" y="-13"/>
                </a:lnTo>
                <a:cubicBezTo>
                  <a:pt x="206242" y="-13"/>
                  <a:pt x="0" y="206452"/>
                  <a:pt x="0" y="461094"/>
                </a:cubicBezTo>
                <a:lnTo>
                  <a:pt x="0" y="796446"/>
                </a:lnTo>
              </a:path>
            </a:pathLst>
          </a:custGeom>
          <a:solidFill>
            <a:srgbClr val="DAE1FF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Text 11"/>
          <p:cNvSpPr/>
          <p:nvPr/>
        </p:nvSpPr>
        <p:spPr>
          <a:xfrm>
            <a:off x="284101" y="84720"/>
            <a:ext cx="1862630" cy="1863197"/>
          </a:xfrm>
          <a:custGeom>
            <a:avLst/>
            <a:gdLst/>
            <a:ahLst/>
            <a:cxnLst/>
            <a:rect l="l" t="t" r="r" b="b"/>
            <a:pathLst>
              <a:path w="1862630" h="1863197">
                <a:moveTo>
                  <a:pt x="1829624" y="674645"/>
                </a:moveTo>
                <a:cubicBezTo>
                  <a:pt x="1964870" y="1180465"/>
                  <a:pt x="1672306" y="1698490"/>
                  <a:pt x="1176214" y="1831746"/>
                </a:cubicBezTo>
                <a:cubicBezTo>
                  <a:pt x="680121" y="1964908"/>
                  <a:pt x="168251" y="1662866"/>
                  <a:pt x="33024" y="1157045"/>
                </a:cubicBezTo>
                <a:cubicBezTo>
                  <a:pt x="-102202" y="651224"/>
                  <a:pt x="190342" y="133218"/>
                  <a:pt x="686435" y="0"/>
                </a:cubicBezTo>
              </a:path>
            </a:pathLst>
          </a:custGeom>
          <a:noFill/>
          <a:ln w="82175">
            <a:solidFill>
              <a:srgbClr val="DCEAF7">
                <a:alpha val="3000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4" name="Text 12"/>
          <p:cNvSpPr/>
          <p:nvPr/>
        </p:nvSpPr>
        <p:spPr>
          <a:xfrm>
            <a:off x="829956" y="165499"/>
            <a:ext cx="724586" cy="1192101"/>
          </a:xfrm>
          <a:custGeom>
            <a:avLst/>
            <a:gdLst/>
            <a:ahLst/>
            <a:cxnLst/>
            <a:rect l="l" t="t" r="r" b="b"/>
            <a:pathLst>
              <a:path w="724586" h="1192101">
                <a:moveTo>
                  <a:pt x="362293" y="469330"/>
                </a:moveTo>
                <a:cubicBezTo>
                  <a:pt x="162199" y="469330"/>
                  <a:pt x="0" y="631158"/>
                  <a:pt x="0" y="830716"/>
                </a:cubicBezTo>
                <a:cubicBezTo>
                  <a:pt x="0" y="1030273"/>
                  <a:pt x="162199" y="1192101"/>
                  <a:pt x="362293" y="1192101"/>
                </a:cubicBezTo>
                <a:cubicBezTo>
                  <a:pt x="562387" y="1192101"/>
                  <a:pt x="724586" y="1030273"/>
                  <a:pt x="724586" y="830716"/>
                </a:cubicBezTo>
                <a:lnTo>
                  <a:pt x="724586" y="0"/>
                </a:lnTo>
              </a:path>
            </a:pathLst>
          </a:custGeom>
          <a:noFill/>
          <a:ln w="81590">
            <a:solidFill>
              <a:srgbClr val="FBECD0">
                <a:alpha val="3000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5" name="Text 13"/>
          <p:cNvSpPr/>
          <p:nvPr/>
        </p:nvSpPr>
        <p:spPr>
          <a:xfrm>
            <a:off x="5445" y="3796803"/>
            <a:ext cx="755051" cy="760984"/>
          </a:xfrm>
          <a:custGeom>
            <a:avLst/>
            <a:gdLst/>
            <a:ahLst/>
            <a:cxnLst/>
            <a:rect l="l" t="t" r="r" b="b"/>
            <a:pathLst>
              <a:path w="755051" h="760984">
                <a:moveTo>
                  <a:pt x="0" y="0"/>
                </a:moveTo>
                <a:lnTo>
                  <a:pt x="0" y="760984"/>
                </a:lnTo>
                <a:cubicBezTo>
                  <a:pt x="416954" y="760984"/>
                  <a:pt x="755051" y="420231"/>
                  <a:pt x="755051" y="0"/>
                </a:cubicBezTo>
                <a:lnTo>
                  <a:pt x="0" y="0"/>
                </a:lnTo>
              </a:path>
            </a:pathLst>
          </a:custGeom>
          <a:solidFill>
            <a:srgbClr val="05C4CE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6" name="Text 14"/>
          <p:cNvSpPr/>
          <p:nvPr/>
        </p:nvSpPr>
        <p:spPr>
          <a:xfrm>
            <a:off x="1516899" y="6095204"/>
            <a:ext cx="755055" cy="760984"/>
          </a:xfrm>
          <a:custGeom>
            <a:avLst/>
            <a:gdLst/>
            <a:ahLst/>
            <a:cxnLst/>
            <a:rect l="l" t="t" r="r" b="b"/>
            <a:pathLst>
              <a:path w="755055" h="760984">
                <a:moveTo>
                  <a:pt x="0" y="760984"/>
                </a:moveTo>
                <a:lnTo>
                  <a:pt x="755055" y="760984"/>
                </a:lnTo>
                <a:cubicBezTo>
                  <a:pt x="755055" y="340753"/>
                  <a:pt x="416956" y="0"/>
                  <a:pt x="0" y="0"/>
                </a:cubicBezTo>
                <a:lnTo>
                  <a:pt x="0" y="760984"/>
                </a:lnTo>
              </a:path>
            </a:pathLst>
          </a:custGeom>
          <a:solidFill>
            <a:srgbClr val="4867FF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7" name="Text 15"/>
          <p:cNvSpPr/>
          <p:nvPr/>
        </p:nvSpPr>
        <p:spPr>
          <a:xfrm>
            <a:off x="2278253" y="6095204"/>
            <a:ext cx="761349" cy="760984"/>
          </a:xfrm>
          <a:custGeom>
            <a:avLst/>
            <a:gdLst/>
            <a:ahLst/>
            <a:cxnLst/>
            <a:rect l="l" t="t" r="r" b="b"/>
            <a:pathLst>
              <a:path w="761349" h="760984">
                <a:moveTo>
                  <a:pt x="761349" y="760984"/>
                </a:moveTo>
                <a:lnTo>
                  <a:pt x="761349" y="0"/>
                </a:lnTo>
                <a:cubicBezTo>
                  <a:pt x="340917" y="0"/>
                  <a:pt x="0" y="340753"/>
                  <a:pt x="0" y="760984"/>
                </a:cubicBezTo>
                <a:lnTo>
                  <a:pt x="761349" y="760984"/>
                </a:lnTo>
              </a:path>
            </a:pathLst>
          </a:custGeom>
          <a:solidFill>
            <a:srgbClr val="ED9F13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8" name="Text 16"/>
          <p:cNvSpPr/>
          <p:nvPr/>
        </p:nvSpPr>
        <p:spPr>
          <a:xfrm>
            <a:off x="1" y="4563459"/>
            <a:ext cx="768168" cy="757547"/>
          </a:xfrm>
          <a:custGeom>
            <a:avLst/>
            <a:gdLst/>
            <a:ahLst/>
            <a:cxnLst/>
            <a:rect l="l" t="t" r="r" b="b"/>
            <a:pathLst>
              <a:path w="768168" h="757547">
                <a:moveTo>
                  <a:pt x="384084" y="757547"/>
                </a:moveTo>
                <a:cubicBezTo>
                  <a:pt x="171962" y="757547"/>
                  <a:pt x="0" y="587963"/>
                  <a:pt x="0" y="378773"/>
                </a:cubicBezTo>
                <a:cubicBezTo>
                  <a:pt x="0" y="169584"/>
                  <a:pt x="171954" y="0"/>
                  <a:pt x="384084" y="0"/>
                </a:cubicBezTo>
                <a:cubicBezTo>
                  <a:pt x="596206" y="0"/>
                  <a:pt x="768168" y="169584"/>
                  <a:pt x="768168" y="378773"/>
                </a:cubicBezTo>
                <a:cubicBezTo>
                  <a:pt x="768168" y="587962"/>
                  <a:pt x="596206" y="757547"/>
                  <a:pt x="384084" y="757547"/>
                </a:cubicBezTo>
              </a:path>
            </a:pathLst>
          </a:custGeom>
          <a:solidFill>
            <a:srgbClr val="3B2675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9" name="Text 17"/>
          <p:cNvSpPr/>
          <p:nvPr/>
        </p:nvSpPr>
        <p:spPr>
          <a:xfrm>
            <a:off x="766179" y="5336929"/>
            <a:ext cx="755054" cy="1521071"/>
          </a:xfrm>
          <a:custGeom>
            <a:avLst/>
            <a:gdLst/>
            <a:ahLst/>
            <a:cxnLst/>
            <a:rect l="l" t="t" r="r" b="b"/>
            <a:pathLst>
              <a:path w="755054" h="1521071">
                <a:moveTo>
                  <a:pt x="755054" y="0"/>
                </a:moveTo>
                <a:cubicBezTo>
                  <a:pt x="338098" y="0"/>
                  <a:pt x="0" y="340553"/>
                  <a:pt x="0" y="760536"/>
                </a:cubicBezTo>
                <a:cubicBezTo>
                  <a:pt x="0" y="1180518"/>
                  <a:pt x="338098" y="1521071"/>
                  <a:pt x="755054" y="1521071"/>
                </a:cubicBezTo>
                <a:lnTo>
                  <a:pt x="755054" y="0"/>
                </a:lnTo>
              </a:path>
            </a:pathLst>
          </a:custGeom>
          <a:solidFill>
            <a:srgbClr val="F23342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0" name="Text 18"/>
          <p:cNvSpPr/>
          <p:nvPr/>
        </p:nvSpPr>
        <p:spPr>
          <a:xfrm>
            <a:off x="5445" y="5336334"/>
            <a:ext cx="755051" cy="1521369"/>
          </a:xfrm>
          <a:custGeom>
            <a:avLst/>
            <a:gdLst/>
            <a:ahLst/>
            <a:cxnLst/>
            <a:rect l="l" t="t" r="r" b="b"/>
            <a:pathLst>
              <a:path w="755051" h="1521369">
                <a:moveTo>
                  <a:pt x="0" y="1521369"/>
                </a:moveTo>
                <a:cubicBezTo>
                  <a:pt x="416954" y="1521369"/>
                  <a:pt x="755051" y="1180750"/>
                  <a:pt x="755051" y="760685"/>
                </a:cubicBezTo>
                <a:cubicBezTo>
                  <a:pt x="755051" y="340619"/>
                  <a:pt x="416954" y="0"/>
                  <a:pt x="0" y="0"/>
                </a:cubicBezTo>
                <a:lnTo>
                  <a:pt x="0" y="1521369"/>
                </a:lnTo>
              </a:path>
            </a:pathLst>
          </a:custGeom>
          <a:solidFill>
            <a:srgbClr val="0B1347">
              <a:alpha val="10000"/>
            </a:srgb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1" name="Text 19"/>
          <p:cNvSpPr/>
          <p:nvPr/>
        </p:nvSpPr>
        <p:spPr>
          <a:xfrm>
            <a:off x="761996" y="447"/>
            <a:ext cx="106070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lnSpc>
                <a:spcPct val="90000"/>
              </a:lnSpc>
              <a:spcBef>
                <a:spcPts val="1000"/>
              </a:spcBef>
              <a:buNone/>
            </a:pPr>
            <a:r>
              <a:rPr lang="en-US" sz="2400" dirty="0">
                <a:solidFill>
                  <a:srgbClr val="000000"/>
                </a:solidFill>
                <a:latin typeface="Figtree Bold" pitchFamily="34" charset="0"/>
                <a:ea typeface="Figtree Bold" pitchFamily="34" charset="-122"/>
                <a:cs typeface="Figtree Bold" pitchFamily="34" charset="-120"/>
              </a:rPr>
              <a:t>Introduction to ISO 14644-14</a:t>
            </a:r>
            <a:endParaRPr lang="en-US" sz="2400" dirty="0"/>
          </a:p>
        </p:txBody>
      </p:sp>
      <p:sp>
        <p:nvSpPr>
          <p:cNvPr id="22" name="Text 20"/>
          <p:cNvSpPr/>
          <p:nvPr/>
        </p:nvSpPr>
        <p:spPr>
          <a:xfrm>
            <a:off x="7536941" y="2732504"/>
            <a:ext cx="3017520" cy="3291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1200" dirty="0">
                <a:solidFill>
                  <a:srgbClr val="000000"/>
                </a:solidFill>
                <a:latin typeface="Figtree Regular" pitchFamily="34" charset="0"/>
                <a:ea typeface="Figtree Regular" pitchFamily="34" charset="-122"/>
                <a:cs typeface="Figtree Regular" pitchFamily="34" charset="-120"/>
              </a:rPr>
              <a:t>The standard emphasizes the importance of controlling airborne particle concentration in cleanrooms.</a:t>
            </a:r>
            <a:endParaRPr lang="en-US" sz="1200" dirty="0"/>
          </a:p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1200" dirty="0">
                <a:solidFill>
                  <a:srgbClr val="000000"/>
                </a:solidFill>
                <a:latin typeface="Figtree Regular" pitchFamily="34" charset="0"/>
                <a:ea typeface="Figtree Regular" pitchFamily="34" charset="-122"/>
                <a:cs typeface="Figtree Regular" pitchFamily="34" charset="-120"/>
              </a:rPr>
              <a:t>It ensures that equipment used does not compromise the controlled environment.</a:t>
            </a:r>
            <a:endParaRPr lang="en-US" sz="1200" dirty="0"/>
          </a:p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1200" dirty="0">
                <a:solidFill>
                  <a:srgbClr val="000000"/>
                </a:solidFill>
                <a:latin typeface="Figtree Regular" pitchFamily="34" charset="0"/>
                <a:ea typeface="Figtree Regular" pitchFamily="34" charset="-122"/>
                <a:cs typeface="Figtree Regular" pitchFamily="34" charset="-120"/>
              </a:rPr>
              <a:t>This focus is critical for industries where contamination can have significant consequences.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7532057" y="2146467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1667" dirty="0">
                <a:solidFill>
                  <a:srgbClr val="000000"/>
                </a:solidFill>
                <a:latin typeface="Figtree Bold" pitchFamily="34" charset="0"/>
                <a:ea typeface="Figtree Bold" pitchFamily="34" charset="-122"/>
                <a:cs typeface="Figtree Bold" pitchFamily="34" charset="-120"/>
              </a:rPr>
              <a:t>Focus on Contamination Control</a:t>
            </a:r>
            <a:endParaRPr lang="en-US" sz="1667" dirty="0"/>
          </a:p>
        </p:txBody>
      </p:sp>
      <p:sp>
        <p:nvSpPr>
          <p:cNvPr id="24" name="Text 22"/>
          <p:cNvSpPr/>
          <p:nvPr/>
        </p:nvSpPr>
        <p:spPr>
          <a:xfrm>
            <a:off x="7536704" y="1638533"/>
            <a:ext cx="301752" cy="301752"/>
          </a:xfrm>
          <a:custGeom>
            <a:avLst/>
            <a:gdLst/>
            <a:ahLst/>
            <a:cxnLst/>
            <a:rect l="l" t="t" r="r" b="b"/>
            <a:pathLst>
              <a:path w="301752" h="301752">
                <a:moveTo>
                  <a:pt x="113157" y="0"/>
                </a:moveTo>
                <a:cubicBezTo>
                  <a:pt x="102725" y="0"/>
                  <a:pt x="94298" y="8428"/>
                  <a:pt x="94298" y="18860"/>
                </a:cubicBezTo>
                <a:cubicBezTo>
                  <a:pt x="83866" y="18860"/>
                  <a:pt x="75438" y="27287"/>
                  <a:pt x="75438" y="37719"/>
                </a:cubicBezTo>
                <a:lnTo>
                  <a:pt x="75438" y="169736"/>
                </a:lnTo>
                <a:cubicBezTo>
                  <a:pt x="75438" y="180167"/>
                  <a:pt x="83866" y="188595"/>
                  <a:pt x="94298" y="188595"/>
                </a:cubicBezTo>
                <a:cubicBezTo>
                  <a:pt x="94298" y="199027"/>
                  <a:pt x="102725" y="207455"/>
                  <a:pt x="113157" y="207455"/>
                </a:cubicBezTo>
                <a:lnTo>
                  <a:pt x="132017" y="207455"/>
                </a:lnTo>
                <a:cubicBezTo>
                  <a:pt x="142448" y="207455"/>
                  <a:pt x="150876" y="199027"/>
                  <a:pt x="150876" y="188595"/>
                </a:cubicBezTo>
                <a:cubicBezTo>
                  <a:pt x="161308" y="188595"/>
                  <a:pt x="169736" y="180167"/>
                  <a:pt x="169736" y="169736"/>
                </a:cubicBezTo>
                <a:lnTo>
                  <a:pt x="169736" y="37719"/>
                </a:lnTo>
                <a:cubicBezTo>
                  <a:pt x="169736" y="27287"/>
                  <a:pt x="161308" y="18860"/>
                  <a:pt x="150876" y="18860"/>
                </a:cubicBezTo>
                <a:cubicBezTo>
                  <a:pt x="150876" y="8428"/>
                  <a:pt x="142448" y="0"/>
                  <a:pt x="132017" y="0"/>
                </a:cubicBezTo>
                <a:lnTo>
                  <a:pt x="113157" y="0"/>
                </a:lnTo>
                <a:moveTo>
                  <a:pt x="103727" y="160306"/>
                </a:moveTo>
                <a:lnTo>
                  <a:pt x="103727" y="47149"/>
                </a:lnTo>
                <a:lnTo>
                  <a:pt x="141446" y="47149"/>
                </a:lnTo>
                <a:lnTo>
                  <a:pt x="141446" y="160306"/>
                </a:lnTo>
                <a:lnTo>
                  <a:pt x="103727" y="160306"/>
                </a:lnTo>
                <a:moveTo>
                  <a:pt x="14146" y="273463"/>
                </a:moveTo>
                <a:cubicBezTo>
                  <a:pt x="6307" y="273463"/>
                  <a:pt x="3" y="279769"/>
                  <a:pt x="3" y="287609"/>
                </a:cubicBezTo>
                <a:cubicBezTo>
                  <a:pt x="3" y="295448"/>
                  <a:pt x="6310" y="301755"/>
                  <a:pt x="14149" y="301755"/>
                </a:cubicBezTo>
                <a:lnTo>
                  <a:pt x="188601" y="301755"/>
                </a:lnTo>
                <a:lnTo>
                  <a:pt x="287615" y="301755"/>
                </a:lnTo>
                <a:cubicBezTo>
                  <a:pt x="295455" y="301755"/>
                  <a:pt x="301761" y="295448"/>
                  <a:pt x="301761" y="287612"/>
                </a:cubicBezTo>
                <a:cubicBezTo>
                  <a:pt x="301761" y="279772"/>
                  <a:pt x="295455" y="273469"/>
                  <a:pt x="287618" y="273469"/>
                </a:cubicBezTo>
                <a:lnTo>
                  <a:pt x="263454" y="273469"/>
                </a:lnTo>
                <a:cubicBezTo>
                  <a:pt x="286969" y="252723"/>
                  <a:pt x="301761" y="222370"/>
                  <a:pt x="301761" y="188601"/>
                </a:cubicBezTo>
                <a:cubicBezTo>
                  <a:pt x="301761" y="126129"/>
                  <a:pt x="251076" y="75444"/>
                  <a:pt x="188604" y="75444"/>
                </a:cubicBezTo>
                <a:lnTo>
                  <a:pt x="188604" y="75444"/>
                </a:lnTo>
                <a:lnTo>
                  <a:pt x="188604" y="103733"/>
                </a:lnTo>
                <a:lnTo>
                  <a:pt x="188604" y="103733"/>
                </a:lnTo>
                <a:cubicBezTo>
                  <a:pt x="235457" y="103733"/>
                  <a:pt x="273472" y="141748"/>
                  <a:pt x="273472" y="188601"/>
                </a:cubicBezTo>
                <a:cubicBezTo>
                  <a:pt x="273472" y="235454"/>
                  <a:pt x="235457" y="273469"/>
                  <a:pt x="188604" y="273469"/>
                </a:cubicBezTo>
                <a:lnTo>
                  <a:pt x="188604" y="273469"/>
                </a:lnTo>
                <a:lnTo>
                  <a:pt x="14146" y="273463"/>
                </a:lnTo>
                <a:moveTo>
                  <a:pt x="56579" y="240460"/>
                </a:moveTo>
                <a:cubicBezTo>
                  <a:pt x="56579" y="248300"/>
                  <a:pt x="62885" y="254606"/>
                  <a:pt x="70725" y="254606"/>
                </a:cubicBezTo>
                <a:lnTo>
                  <a:pt x="174452" y="254606"/>
                </a:lnTo>
                <a:cubicBezTo>
                  <a:pt x="182291" y="254606"/>
                  <a:pt x="188598" y="248300"/>
                  <a:pt x="188598" y="240463"/>
                </a:cubicBezTo>
                <a:cubicBezTo>
                  <a:pt x="188598" y="232624"/>
                  <a:pt x="182291" y="226320"/>
                  <a:pt x="174455" y="226320"/>
                </a:cubicBezTo>
                <a:lnTo>
                  <a:pt x="70728" y="226320"/>
                </a:lnTo>
                <a:cubicBezTo>
                  <a:pt x="62888" y="226320"/>
                  <a:pt x="56585" y="232627"/>
                  <a:pt x="56585" y="240466"/>
                </a:cubicBezTo>
                <a:lnTo>
                  <a:pt x="56579" y="240460"/>
                </a:lnTo>
              </a:path>
            </a:pathLst>
          </a:custGeom>
          <a:solidFill>
            <a:srgbClr val="4867FF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5" name="Text 23"/>
          <p:cNvSpPr/>
          <p:nvPr/>
        </p:nvSpPr>
        <p:spPr>
          <a:xfrm>
            <a:off x="4146227" y="2732504"/>
            <a:ext cx="3017520" cy="3291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1200" dirty="0">
                <a:solidFill>
                  <a:srgbClr val="000000"/>
                </a:solidFill>
                <a:latin typeface="Figtree Regular" pitchFamily="34" charset="0"/>
                <a:ea typeface="Figtree Regular" pitchFamily="34" charset="-122"/>
                <a:cs typeface="Figtree Regular" pitchFamily="34" charset="-120"/>
              </a:rPr>
              <a:t>This standard supports Cleanroom users, Quality Assurance, and Validation teams in making informed decisions.</a:t>
            </a:r>
            <a:endParaRPr lang="en-US" sz="1200" dirty="0"/>
          </a:p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1200" dirty="0">
                <a:solidFill>
                  <a:srgbClr val="000000"/>
                </a:solidFill>
                <a:latin typeface="Figtree Regular" pitchFamily="34" charset="0"/>
                <a:ea typeface="Figtree Regular" pitchFamily="34" charset="-122"/>
                <a:cs typeface="Figtree Regular" pitchFamily="34" charset="-120"/>
              </a:rPr>
              <a:t>It is particularly useful during new purchases, investments, and change management processes.</a:t>
            </a:r>
            <a:endParaRPr lang="en-US" sz="1200" dirty="0"/>
          </a:p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1200" dirty="0">
                <a:solidFill>
                  <a:srgbClr val="000000"/>
                </a:solidFill>
                <a:latin typeface="Figtree Regular" pitchFamily="34" charset="0"/>
                <a:ea typeface="Figtree Regular" pitchFamily="34" charset="-122"/>
                <a:cs typeface="Figtree Regular" pitchFamily="34" charset="-120"/>
              </a:rPr>
              <a:t>By adhering to ISO 14644-14, stakeholders can ensure compliance and operational efficiency.</a:t>
            </a:r>
            <a:endParaRPr lang="en-US" sz="1200" dirty="0"/>
          </a:p>
        </p:txBody>
      </p:sp>
      <p:sp>
        <p:nvSpPr>
          <p:cNvPr id="26" name="Text 24"/>
          <p:cNvSpPr/>
          <p:nvPr/>
        </p:nvSpPr>
        <p:spPr>
          <a:xfrm>
            <a:off x="4146227" y="2146467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1667" dirty="0">
                <a:solidFill>
                  <a:srgbClr val="000000"/>
                </a:solidFill>
                <a:latin typeface="Figtree Bold" pitchFamily="34" charset="0"/>
                <a:ea typeface="Figtree Bold" pitchFamily="34" charset="-122"/>
                <a:cs typeface="Figtree Bold" pitchFamily="34" charset="-120"/>
              </a:rPr>
              <a:t>Support for Cleanroom Stakeholders</a:t>
            </a:r>
            <a:endParaRPr lang="en-US" sz="1667" dirty="0"/>
          </a:p>
        </p:txBody>
      </p:sp>
      <p:sp>
        <p:nvSpPr>
          <p:cNvPr id="27" name="Text 25"/>
          <p:cNvSpPr/>
          <p:nvPr/>
        </p:nvSpPr>
        <p:spPr>
          <a:xfrm>
            <a:off x="4188592" y="1638533"/>
            <a:ext cx="226314" cy="301752"/>
          </a:xfrm>
          <a:custGeom>
            <a:avLst/>
            <a:gdLst/>
            <a:ahLst/>
            <a:cxnLst/>
            <a:rect l="l" t="t" r="r" b="b"/>
            <a:pathLst>
              <a:path w="226314" h="301752">
                <a:moveTo>
                  <a:pt x="165021" y="37719"/>
                </a:moveTo>
                <a:lnTo>
                  <a:pt x="188597" y="37719"/>
                </a:lnTo>
                <a:cubicBezTo>
                  <a:pt x="209402" y="37719"/>
                  <a:pt x="226316" y="54632"/>
                  <a:pt x="226316" y="75438"/>
                </a:cubicBezTo>
                <a:lnTo>
                  <a:pt x="226316" y="264033"/>
                </a:lnTo>
                <a:cubicBezTo>
                  <a:pt x="226316" y="284839"/>
                  <a:pt x="209402" y="301752"/>
                  <a:pt x="188597" y="301752"/>
                </a:cubicBezTo>
                <a:lnTo>
                  <a:pt x="37720" y="301752"/>
                </a:lnTo>
                <a:cubicBezTo>
                  <a:pt x="16915" y="301752"/>
                  <a:pt x="0" y="284839"/>
                  <a:pt x="0" y="264033"/>
                </a:cubicBezTo>
                <a:lnTo>
                  <a:pt x="0" y="75438"/>
                </a:lnTo>
                <a:cubicBezTo>
                  <a:pt x="0" y="54632"/>
                  <a:pt x="16915" y="37719"/>
                  <a:pt x="37720" y="37719"/>
                </a:cubicBezTo>
                <a:lnTo>
                  <a:pt x="61295" y="37719"/>
                </a:lnTo>
                <a:lnTo>
                  <a:pt x="66953" y="37719"/>
                </a:lnTo>
                <a:cubicBezTo>
                  <a:pt x="71314" y="16207"/>
                  <a:pt x="90351" y="0"/>
                  <a:pt x="113159" y="0"/>
                </a:cubicBezTo>
                <a:cubicBezTo>
                  <a:pt x="135967" y="0"/>
                  <a:pt x="155005" y="16207"/>
                  <a:pt x="159366" y="37719"/>
                </a:cubicBezTo>
                <a:lnTo>
                  <a:pt x="165021" y="37719"/>
                </a:lnTo>
                <a:moveTo>
                  <a:pt x="37720" y="66008"/>
                </a:moveTo>
                <a:cubicBezTo>
                  <a:pt x="32533" y="66008"/>
                  <a:pt x="28289" y="70251"/>
                  <a:pt x="28289" y="75438"/>
                </a:cubicBezTo>
                <a:lnTo>
                  <a:pt x="28289" y="264033"/>
                </a:lnTo>
                <a:cubicBezTo>
                  <a:pt x="28289" y="269220"/>
                  <a:pt x="32533" y="273463"/>
                  <a:pt x="37720" y="273463"/>
                </a:cubicBezTo>
                <a:lnTo>
                  <a:pt x="188597" y="273463"/>
                </a:lnTo>
                <a:cubicBezTo>
                  <a:pt x="193784" y="273463"/>
                  <a:pt x="198027" y="269220"/>
                  <a:pt x="198027" y="264033"/>
                </a:cubicBezTo>
                <a:lnTo>
                  <a:pt x="198027" y="75438"/>
                </a:lnTo>
                <a:cubicBezTo>
                  <a:pt x="198027" y="70251"/>
                  <a:pt x="193784" y="66008"/>
                  <a:pt x="188597" y="66008"/>
                </a:cubicBezTo>
                <a:lnTo>
                  <a:pt x="179166" y="66008"/>
                </a:lnTo>
                <a:lnTo>
                  <a:pt x="179166" y="80154"/>
                </a:lnTo>
                <a:cubicBezTo>
                  <a:pt x="179166" y="87994"/>
                  <a:pt x="172861" y="94301"/>
                  <a:pt x="165021" y="94301"/>
                </a:cubicBezTo>
                <a:lnTo>
                  <a:pt x="113157" y="94301"/>
                </a:lnTo>
                <a:lnTo>
                  <a:pt x="61293" y="94301"/>
                </a:lnTo>
                <a:cubicBezTo>
                  <a:pt x="53453" y="94301"/>
                  <a:pt x="47148" y="87994"/>
                  <a:pt x="47148" y="80157"/>
                </a:cubicBezTo>
                <a:lnTo>
                  <a:pt x="47148" y="66014"/>
                </a:lnTo>
                <a:lnTo>
                  <a:pt x="37720" y="66008"/>
                </a:lnTo>
                <a:moveTo>
                  <a:pt x="113157" y="61295"/>
                </a:moveTo>
                <a:cubicBezTo>
                  <a:pt x="120969" y="61295"/>
                  <a:pt x="127302" y="54961"/>
                  <a:pt x="127302" y="47152"/>
                </a:cubicBezTo>
                <a:cubicBezTo>
                  <a:pt x="127302" y="39339"/>
                  <a:pt x="120969" y="33009"/>
                  <a:pt x="113157" y="33009"/>
                </a:cubicBezTo>
                <a:cubicBezTo>
                  <a:pt x="105345" y="33009"/>
                  <a:pt x="99012" y="39342"/>
                  <a:pt x="99012" y="47155"/>
                </a:cubicBezTo>
                <a:cubicBezTo>
                  <a:pt x="99012" y="54967"/>
                  <a:pt x="105345" y="61301"/>
                  <a:pt x="113157" y="61301"/>
                </a:cubicBezTo>
                <a:lnTo>
                  <a:pt x="113157" y="61295"/>
                </a:lnTo>
              </a:path>
            </a:pathLst>
          </a:custGeom>
          <a:solidFill>
            <a:srgbClr val="4867FF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8" name="Text 26"/>
          <p:cNvSpPr/>
          <p:nvPr/>
        </p:nvSpPr>
        <p:spPr>
          <a:xfrm>
            <a:off x="760397" y="2732504"/>
            <a:ext cx="3017520" cy="3291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1200" dirty="0">
                <a:solidFill>
                  <a:srgbClr val="000000"/>
                </a:solidFill>
                <a:latin typeface="Figtree Regular" pitchFamily="34" charset="0"/>
                <a:ea typeface="Figtree Regular" pitchFamily="34" charset="-122"/>
                <a:cs typeface="Figtree Regular" pitchFamily="34" charset="-120"/>
              </a:rPr>
              <a:t>ISO 14644-14 addresses the critical challenge of assessing equipment suitability for use in cleanrooms by focusing on airborne particle concentration.</a:t>
            </a:r>
            <a:endParaRPr lang="en-US" sz="1200" dirty="0"/>
          </a:p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1200" dirty="0">
                <a:solidFill>
                  <a:srgbClr val="000000"/>
                </a:solidFill>
                <a:latin typeface="Figtree Regular" pitchFamily="34" charset="0"/>
                <a:ea typeface="Figtree Regular" pitchFamily="34" charset="-122"/>
                <a:cs typeface="Figtree Regular" pitchFamily="34" charset="-120"/>
              </a:rPr>
              <a:t>It provides a standardized methodology to ensure that materials, tools, and machinery do not pose contamination risks in sensitive controlled environments.</a:t>
            </a:r>
            <a:endParaRPr lang="en-US" sz="1200" dirty="0"/>
          </a:p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1200" dirty="0">
                <a:solidFill>
                  <a:srgbClr val="000000"/>
                </a:solidFill>
                <a:latin typeface="Figtree Regular" pitchFamily="34" charset="0"/>
                <a:ea typeface="Figtree Regular" pitchFamily="34" charset="-122"/>
                <a:cs typeface="Figtree Regular" pitchFamily="34" charset="-120"/>
              </a:rPr>
              <a:t>This ensures that cleanroom operations maintain their integrity and meet stringent cleanliness requirements.</a:t>
            </a:r>
            <a:endParaRPr lang="en-US" sz="1200" dirty="0"/>
          </a:p>
        </p:txBody>
      </p:sp>
      <p:sp>
        <p:nvSpPr>
          <p:cNvPr id="29" name="Text 27"/>
          <p:cNvSpPr/>
          <p:nvPr/>
        </p:nvSpPr>
        <p:spPr>
          <a:xfrm>
            <a:off x="760397" y="2146467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Figtree Bold" pitchFamily="34" charset="0"/>
                <a:ea typeface="Figtree Bold" pitchFamily="34" charset="-122"/>
                <a:cs typeface="Figtree Bold" pitchFamily="34" charset="-120"/>
              </a:rPr>
              <a:t>Purpose of ISO 14644-14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760397" y="1638533"/>
            <a:ext cx="301752" cy="301752"/>
          </a:xfrm>
          <a:custGeom>
            <a:avLst/>
            <a:gdLst/>
            <a:ahLst/>
            <a:cxnLst/>
            <a:rect l="l" t="t" r="r" b="b"/>
            <a:pathLst>
              <a:path w="301752" h="301752">
                <a:moveTo>
                  <a:pt x="43108" y="32330"/>
                </a:moveTo>
                <a:cubicBezTo>
                  <a:pt x="37182" y="32330"/>
                  <a:pt x="32333" y="37179"/>
                  <a:pt x="32333" y="43105"/>
                </a:cubicBezTo>
                <a:lnTo>
                  <a:pt x="32333" y="258644"/>
                </a:lnTo>
                <a:cubicBezTo>
                  <a:pt x="32333" y="264570"/>
                  <a:pt x="37182" y="269419"/>
                  <a:pt x="43108" y="269419"/>
                </a:cubicBezTo>
                <a:lnTo>
                  <a:pt x="258647" y="269419"/>
                </a:lnTo>
                <a:cubicBezTo>
                  <a:pt x="264573" y="269419"/>
                  <a:pt x="269422" y="264570"/>
                  <a:pt x="269422" y="258644"/>
                </a:cubicBezTo>
                <a:lnTo>
                  <a:pt x="269422" y="43105"/>
                </a:lnTo>
                <a:cubicBezTo>
                  <a:pt x="269422" y="37179"/>
                  <a:pt x="264573" y="32330"/>
                  <a:pt x="258647" y="32330"/>
                </a:cubicBezTo>
                <a:lnTo>
                  <a:pt x="43108" y="32330"/>
                </a:lnTo>
                <a:moveTo>
                  <a:pt x="0" y="43108"/>
                </a:moveTo>
                <a:cubicBezTo>
                  <a:pt x="0" y="19333"/>
                  <a:pt x="19330" y="0"/>
                  <a:pt x="43108" y="0"/>
                </a:cubicBezTo>
                <a:lnTo>
                  <a:pt x="258647" y="0"/>
                </a:lnTo>
                <a:cubicBezTo>
                  <a:pt x="282422" y="0"/>
                  <a:pt x="301755" y="19330"/>
                  <a:pt x="301755" y="43108"/>
                </a:cubicBezTo>
                <a:lnTo>
                  <a:pt x="301755" y="258647"/>
                </a:lnTo>
                <a:cubicBezTo>
                  <a:pt x="301755" y="282422"/>
                  <a:pt x="282425" y="301755"/>
                  <a:pt x="258647" y="301755"/>
                </a:cubicBezTo>
                <a:lnTo>
                  <a:pt x="43108" y="301755"/>
                </a:lnTo>
                <a:cubicBezTo>
                  <a:pt x="19333" y="301755"/>
                  <a:pt x="0" y="282425"/>
                  <a:pt x="0" y="258647"/>
                </a:cubicBezTo>
                <a:lnTo>
                  <a:pt x="0" y="43108"/>
                </a:lnTo>
                <a:moveTo>
                  <a:pt x="96992" y="80827"/>
                </a:moveTo>
                <a:lnTo>
                  <a:pt x="96992" y="156265"/>
                </a:lnTo>
                <a:cubicBezTo>
                  <a:pt x="96992" y="165224"/>
                  <a:pt x="89786" y="172430"/>
                  <a:pt x="80827" y="172430"/>
                </a:cubicBezTo>
                <a:cubicBezTo>
                  <a:pt x="71868" y="172430"/>
                  <a:pt x="64662" y="165224"/>
                  <a:pt x="64662" y="156265"/>
                </a:cubicBezTo>
                <a:lnTo>
                  <a:pt x="64662" y="80827"/>
                </a:lnTo>
                <a:cubicBezTo>
                  <a:pt x="64662" y="71868"/>
                  <a:pt x="71868" y="64662"/>
                  <a:pt x="80827" y="64662"/>
                </a:cubicBezTo>
                <a:cubicBezTo>
                  <a:pt x="89786" y="64662"/>
                  <a:pt x="96992" y="71868"/>
                  <a:pt x="96992" y="80827"/>
                </a:cubicBezTo>
                <a:moveTo>
                  <a:pt x="161652" y="80827"/>
                </a:moveTo>
                <a:lnTo>
                  <a:pt x="161652" y="156265"/>
                </a:lnTo>
                <a:cubicBezTo>
                  <a:pt x="161652" y="165224"/>
                  <a:pt x="154446" y="172430"/>
                  <a:pt x="145487" y="172430"/>
                </a:cubicBezTo>
                <a:cubicBezTo>
                  <a:pt x="136528" y="172430"/>
                  <a:pt x="129322" y="165224"/>
                  <a:pt x="129322" y="156265"/>
                </a:cubicBezTo>
                <a:lnTo>
                  <a:pt x="129322" y="80827"/>
                </a:lnTo>
                <a:cubicBezTo>
                  <a:pt x="129322" y="71868"/>
                  <a:pt x="136528" y="64662"/>
                  <a:pt x="145487" y="64662"/>
                </a:cubicBezTo>
                <a:cubicBezTo>
                  <a:pt x="154446" y="64662"/>
                  <a:pt x="161652" y="71868"/>
                  <a:pt x="161652" y="80827"/>
                </a:cubicBezTo>
              </a:path>
            </a:pathLst>
          </a:custGeom>
          <a:solidFill>
            <a:srgbClr val="4867FF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1" name="Text 29"/>
          <p:cNvSpPr/>
          <p:nvPr/>
        </p:nvSpPr>
        <p:spPr>
          <a:xfrm>
            <a:off x="999940" y="6495651"/>
            <a:ext cx="6035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spcBef>
                <a:spcPts val="1000"/>
              </a:spcBef>
              <a:buNone/>
            </a:pPr>
            <a:r>
              <a:rPr lang="en-US" sz="800" dirty="0">
                <a:solidFill>
                  <a:srgbClr val="A6A6A6"/>
                </a:solidFill>
                <a:latin typeface="Figtree Regular" pitchFamily="34" charset="0"/>
                <a:ea typeface="Figtree Regular" pitchFamily="34" charset="-122"/>
                <a:cs typeface="Figtree Regular" pitchFamily="34" charset="-120"/>
              </a:rPr>
              <a:t>An Overview of ISO 14644-14 for Cleanroom Equipment Assessment | www.hygienicdesign.eu</a:t>
            </a:r>
            <a:endParaRPr lang="en-US" sz="800" dirty="0"/>
          </a:p>
        </p:txBody>
      </p:sp>
      <p:sp>
        <p:nvSpPr>
          <p:cNvPr id="32" name="Text 30"/>
          <p:cNvSpPr/>
          <p:nvPr/>
        </p:nvSpPr>
        <p:spPr>
          <a:xfrm>
            <a:off x="761996" y="6508085"/>
            <a:ext cx="1828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spcBef>
                <a:spcPts val="1000"/>
              </a:spcBef>
              <a:buNone/>
            </a:pPr>
            <a:r>
              <a:rPr lang="en-US" sz="800" dirty="0">
                <a:solidFill>
                  <a:srgbClr val="262626"/>
                </a:solidFill>
                <a:latin typeface="Figtree Regular" pitchFamily="34" charset="0"/>
                <a:ea typeface="Figtree Regular" pitchFamily="34" charset="-122"/>
                <a:cs typeface="Figtree Regular" pitchFamily="34" charset="-120"/>
              </a:rPr>
              <a:t>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222</Words>
  <Application>Microsoft Office PowerPoint</Application>
  <PresentationFormat>Panoramiczny</PresentationFormat>
  <Paragraphs>21</Paragraphs>
  <Slides>2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</vt:i4>
      </vt:variant>
    </vt:vector>
  </HeadingPairs>
  <TitlesOfParts>
    <vt:vector size="7" baseType="lpstr">
      <vt:lpstr>Arial</vt:lpstr>
      <vt:lpstr>Calibri</vt:lpstr>
      <vt:lpstr>Figtree Bold</vt:lpstr>
      <vt:lpstr>Figtree Regular</vt:lpstr>
      <vt:lpstr>Office Theme</vt:lpstr>
      <vt:lpstr>Prezentacja programu PowerPoint</vt:lpstr>
      <vt:lpstr>Prezentacja programu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SlideSpeak</dc:creator>
  <cp:lastModifiedBy>Konto Microsoft</cp:lastModifiedBy>
  <cp:revision>3</cp:revision>
  <dcterms:created xsi:type="dcterms:W3CDTF">2025-09-17T11:29:28Z</dcterms:created>
  <dcterms:modified xsi:type="dcterms:W3CDTF">2025-10-11T11:11:14Z</dcterms:modified>
</cp:coreProperties>
</file>