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3" r:id="rId3"/>
    <p:sldId id="265" r:id="rId4"/>
    <p:sldId id="264" r:id="rId5"/>
    <p:sldId id="266" r:id="rId6"/>
    <p:sldId id="278" r:id="rId7"/>
    <p:sldId id="279" r:id="rId8"/>
    <p:sldId id="267" r:id="rId9"/>
    <p:sldId id="281" r:id="rId10"/>
    <p:sldId id="282" r:id="rId11"/>
    <p:sldId id="280" r:id="rId12"/>
    <p:sldId id="268" r:id="rId13"/>
    <p:sldId id="270" r:id="rId14"/>
    <p:sldId id="271" r:id="rId15"/>
    <p:sldId id="269" r:id="rId16"/>
    <p:sldId id="283" r:id="rId17"/>
    <p:sldId id="272" r:id="rId18"/>
    <p:sldId id="274" r:id="rId19"/>
    <p:sldId id="273" r:id="rId20"/>
    <p:sldId id="284" r:id="rId21"/>
    <p:sldId id="286" r:id="rId22"/>
    <p:sldId id="276" r:id="rId23"/>
    <p:sldId id="2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64DE4E7-8D5B-4E27-8BC3-BE44AF73A53C}"/>
              </a:ext>
            </a:extLst>
          </p:cNvPr>
          <p:cNvSpPr/>
          <p:nvPr userDrawn="1"/>
        </p:nvSpPr>
        <p:spPr>
          <a:xfrm>
            <a:off x="400594" y="165462"/>
            <a:ext cx="5364480" cy="9056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4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zon Ember"/>
              </a:rPr>
              <a:t>Redmi 9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9481447-4376-43E8-8B96-819DEBDC68AF}"/>
              </a:ext>
            </a:extLst>
          </p:cNvPr>
          <p:cNvSpPr/>
          <p:nvPr userDrawn="1"/>
        </p:nvSpPr>
        <p:spPr>
          <a:xfrm>
            <a:off x="6426926" y="165461"/>
            <a:ext cx="5364480" cy="9056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4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zon Ember"/>
              </a:rPr>
              <a:t>Redmi 9A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7B6E8CA6-4052-4564-AA7E-6FD60ADBD1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28632" y="1509354"/>
            <a:ext cx="3708400" cy="5107106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xmlns="" id="{C29EBB32-8D5D-4695-9FDB-31B14BEEF52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54968" y="1509354"/>
            <a:ext cx="3708400" cy="5107106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92143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xmlns="" id="{02FA3829-73DB-4773-80EC-436B78C9E47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85574" y="1181819"/>
            <a:ext cx="3174281" cy="4710023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xmlns="" id="{B3C4160E-3288-4D33-B8F2-4B5377EA68C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32145" y="1181818"/>
            <a:ext cx="3174281" cy="4710023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550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54D9EC-BCB9-49C0-9813-1460CE2CA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90FA7F1-B930-4618-B806-26AE8FD7DA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2C2CE0D-6572-4B35-B0F7-06E50DB566A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217666-7C57-4401-B244-1E4565AB6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13E54E-DCCD-4F69-8D2E-868CC6A65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3794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6B04A2-C772-4347-AE41-E04AA6897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71ECDB-9126-4A63-B9B5-26CE6A8FE5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466A42-E107-48E8-86A6-74D3C8B4D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33DB2F4-9251-4C8C-AA5B-637AC407C3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C4CDB17-A381-46BA-9C7C-919E74AAC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C9FB50C-218F-432B-8558-E92459E24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1497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3F53569-8887-4F21-B1F3-473EBB65B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377E756-81B5-446D-8492-193B58E71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4D6AE02-73ED-474B-89FC-328B7B33E5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3EFC110-0757-4420-B980-E3D5D47E32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D728762-BDD6-4EC4-89D2-84F63329BE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A2350B1-60B2-4D49-BE86-6140879670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13573B2-3992-4840-9CD8-3F0DF3510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90CE84C-749B-42D5-9490-6CE0A7811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445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004DAD-8C91-4669-ADB5-F0FF774D1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A357346-54DC-4662-A6D7-B10160CA8F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B91A19B-3AC4-4B00-AB2A-F4D25DB5B8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1BFE1F4-ACD7-40B4-9E0A-FCD00C560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18185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DCECC04-7C65-4CED-9D06-99C6BFE7D0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C6D1D8A-E040-4046-8E9D-0ACB42F8C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C291D9A-97AF-479D-BFD5-D01878C0E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52163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CA65D0-CD39-44F7-A93A-8C8FB2C68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B5F332E-FC3B-458C-A326-15055A551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ED372B0-9E59-4916-9B4F-CFFA32DAD7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7430FF9-9DF6-4D83-9B8B-CE630F8F36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57C65E8-C120-4E02-82B1-5807D5815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4F34DA6-1572-4A60-A751-D85686882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9558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D696BB-B1BD-4E83-8E44-C071F233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1141E80-FA9E-45AA-8C6B-AFB7EF518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5DECFAA-F6B0-4896-997B-AEE7D670B8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2396457-670B-4BB3-8FCC-97E09B2C68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17DA3B-3CA4-4D7F-9F8B-AF472E09B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70F56A6-8204-44B1-9F6B-36247AC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58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CFDAEC-9BCE-4793-A3B2-11D92B564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9A980FB-9224-4D26-8BC0-6B08B71A16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62F042A-CE43-401F-AC08-15B979F004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A93B24-8DE9-40CF-877D-018D7A3B4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8BB3C25-F5D6-46A4-95F3-B57D8F41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036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1354D15-F4B6-4F09-9E46-69DD202BF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96C3FE0-D3A4-4AA8-A23C-3BA726EFB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1EC787E-3A65-43B6-B897-4988E1073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187E66-9BD2-46F2-973F-D46694674272}" type="datetimeFigureOut">
              <a:rPr lang="en-IN" smtClean="0"/>
              <a:t>07-07-2022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5D00E3-E978-417F-B6E8-2FCB0B7FB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77EA45E-5705-4E24-9D33-28C11074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939D26-6DD6-4B82-831C-257411ABCB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9760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8467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-1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946" y="1458110"/>
            <a:ext cx="2503388" cy="5095091"/>
          </a:xfrm>
          <a:prstGeom prst="rect">
            <a:avLst/>
          </a:prstGeom>
        </p:spPr>
      </p:pic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3" r="13693"/>
          <a:stretch>
            <a:fillRect/>
          </a:stretch>
        </p:blipFill>
        <p:spPr>
          <a:xfrm>
            <a:off x="1137194" y="1458110"/>
            <a:ext cx="3708400" cy="51071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672431" y="2682216"/>
            <a:ext cx="2847138" cy="31547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n-IN" sz="19900" b="1" dirty="0">
                <a:ln w="0"/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VS</a:t>
            </a:r>
          </a:p>
        </p:txBody>
      </p:sp>
    </p:spTree>
    <p:extLst>
      <p:ext uri="{BB962C8B-B14F-4D97-AF65-F5344CB8AC3E}">
        <p14:creationId xmlns:p14="http://schemas.microsoft.com/office/powerpoint/2010/main" val="368841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846083" y="1851645"/>
            <a:ext cx="10499834" cy="31547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IN" sz="19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BODY</a:t>
            </a:r>
            <a:endParaRPr lang="en-IN" sz="333300" b="1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25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" r="1754"/>
          <a:stretch/>
        </p:blipFill>
        <p:spPr>
          <a:xfrm>
            <a:off x="576921" y="1543686"/>
            <a:ext cx="3951290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71612" y="146910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809431" y="91332"/>
            <a:ext cx="257314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Height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92973" y="1217170"/>
            <a:ext cx="2310623" cy="23106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1584596" y="863226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77.07 MM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468413" y="863226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77.07 MM</a:t>
            </a:r>
          </a:p>
        </p:txBody>
      </p:sp>
    </p:spTree>
    <p:extLst>
      <p:ext uri="{BB962C8B-B14F-4D97-AF65-F5344CB8AC3E}">
        <p14:creationId xmlns:p14="http://schemas.microsoft.com/office/powerpoint/2010/main" val="28320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505096" y="5825922"/>
            <a:ext cx="11390813" cy="786857"/>
            <a:chOff x="505096" y="108745"/>
            <a:chExt cx="11390813" cy="78685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i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i="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5" r="7385"/>
          <a:stretch/>
        </p:blipFill>
        <p:spPr>
          <a:xfrm rot="16200000">
            <a:off x="576921" y="1543686"/>
            <a:ext cx="3951290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7651531" y="1670545"/>
            <a:ext cx="4078014" cy="371449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878359" y="91332"/>
            <a:ext cx="243528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Width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03018" y="1118377"/>
            <a:ext cx="2310623" cy="23106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1602289" y="1940721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77.07 MM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487529" y="1919745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77.07 MM</a:t>
            </a:r>
          </a:p>
        </p:txBody>
      </p:sp>
    </p:spTree>
    <p:extLst>
      <p:ext uri="{BB962C8B-B14F-4D97-AF65-F5344CB8AC3E}">
        <p14:creationId xmlns:p14="http://schemas.microsoft.com/office/powerpoint/2010/main" val="3539423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16200000">
            <a:off x="2710942" y="1660318"/>
            <a:ext cx="252416" cy="4792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9228644" y="1660318"/>
            <a:ext cx="252417" cy="47927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233952" y="91332"/>
            <a:ext cx="37240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Thickness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03018" y="1118377"/>
            <a:ext cx="2310623" cy="23106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171822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9.0 MM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63467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9.0 MM</a:t>
            </a:r>
          </a:p>
        </p:txBody>
      </p:sp>
    </p:spTree>
    <p:extLst>
      <p:ext uri="{BB962C8B-B14F-4D97-AF65-F5344CB8AC3E}">
        <p14:creationId xmlns:p14="http://schemas.microsoft.com/office/powerpoint/2010/main" val="215647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16200000">
            <a:off x="2710942" y="1660318"/>
            <a:ext cx="252416" cy="4792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9228644" y="1660318"/>
            <a:ext cx="252417" cy="47927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718060" y="91332"/>
            <a:ext cx="27558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Weight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018" y="1314192"/>
            <a:ext cx="2310623" cy="191899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171822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0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135 </a:t>
            </a:r>
            <a:r>
              <a:rPr lang="en-IN" sz="4000" b="1" dirty="0" err="1" smtClean="0">
                <a:latin typeface="Aparajita" panose="02020603050405020304" pitchFamily="18" charset="0"/>
                <a:cs typeface="Aparajita" panose="02020603050405020304" pitchFamily="18" charset="0"/>
              </a:rPr>
              <a:t>gm</a:t>
            </a:r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63467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40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135 </a:t>
            </a:r>
            <a:r>
              <a:rPr lang="en-IN" sz="4000" b="1" dirty="0" err="1" smtClean="0">
                <a:latin typeface="Aparajita" panose="02020603050405020304" pitchFamily="18" charset="0"/>
                <a:cs typeface="Aparajita" panose="02020603050405020304" pitchFamily="18" charset="0"/>
              </a:rPr>
              <a:t>gm</a:t>
            </a:r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68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 rot="16200000">
            <a:off x="2710942" y="1660318"/>
            <a:ext cx="252416" cy="4792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9228644" y="1660318"/>
            <a:ext cx="252417" cy="47927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338952" y="91332"/>
            <a:ext cx="351410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Sim Tray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03018" y="1682029"/>
            <a:ext cx="2310623" cy="118331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171822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9.0 MM</a:t>
            </a:r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634674" y="3075057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9.0 MM</a:t>
            </a:r>
          </a:p>
        </p:txBody>
      </p:sp>
    </p:spTree>
    <p:extLst>
      <p:ext uri="{BB962C8B-B14F-4D97-AF65-F5344CB8AC3E}">
        <p14:creationId xmlns:p14="http://schemas.microsoft.com/office/powerpoint/2010/main" val="115207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846083" y="1851645"/>
            <a:ext cx="10499834" cy="45089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IN" sz="28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Display</a:t>
            </a:r>
            <a:endParaRPr lang="en-IN" sz="400000" b="1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25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168165" y="1571112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2381" y="153147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2857773" y="0"/>
            <a:ext cx="64764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Size &amp; </a:t>
            </a:r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Resolution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93074" y="947835"/>
            <a:ext cx="2539332" cy="224730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298479" y="1571112"/>
            <a:ext cx="27263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Size </a:t>
            </a:r>
          </a:p>
          <a:p>
            <a:pPr algn="ctr"/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6.99</a:t>
            </a:r>
            <a:endParaRPr lang="en-US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Resolution </a:t>
            </a:r>
          </a:p>
          <a:p>
            <a:pPr algn="ctr"/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720 x 1650 pixels (~268 </a:t>
            </a:r>
            <a:endParaRPr lang="en-IN" sz="3600" b="1" dirty="0" smtClean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r>
              <a:rPr lang="en-IN" sz="3600" b="1" dirty="0" err="1" smtClean="0">
                <a:latin typeface="Aparajita" panose="02020603050405020304" pitchFamily="18" charset="0"/>
                <a:cs typeface="Aparajita" panose="02020603050405020304" pitchFamily="18" charset="0"/>
              </a:rPr>
              <a:t>ppi</a:t>
            </a:r>
            <a:r>
              <a:rPr lang="en-IN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 </a:t>
            </a:r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density)</a:t>
            </a:r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328174" y="1601889"/>
            <a:ext cx="25653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Size </a:t>
            </a:r>
          </a:p>
          <a:p>
            <a:pPr algn="ctr"/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6.99</a:t>
            </a:r>
            <a:endParaRPr lang="en-US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Resolution </a:t>
            </a:r>
          </a:p>
          <a:p>
            <a:pPr algn="ctr"/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720 x 1650 pixels (~268 </a:t>
            </a:r>
            <a:r>
              <a:rPr lang="en-IN" sz="36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ppi</a:t>
            </a:r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 density)</a:t>
            </a:r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08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168165" y="1571112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2381" y="153147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2249433" y="0"/>
            <a:ext cx="76931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Refresh Rate &amp; </a:t>
            </a:r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Type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78231" y="1217169"/>
            <a:ext cx="1734398" cy="17343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298479" y="1571112"/>
            <a:ext cx="272636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Type</a:t>
            </a: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IPS </a:t>
            </a: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90HZ</a:t>
            </a:r>
          </a:p>
          <a:p>
            <a:pPr algn="ctr"/>
            <a:endParaRPr lang="en-US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Protection</a:t>
            </a:r>
          </a:p>
          <a:p>
            <a:pPr algn="ctr"/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Gorilla </a:t>
            </a:r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Glass </a:t>
            </a:r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5</a:t>
            </a:r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328174" y="1601889"/>
            <a:ext cx="256534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Type</a:t>
            </a: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IPS </a:t>
            </a: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90HZ</a:t>
            </a:r>
          </a:p>
          <a:p>
            <a:pPr algn="ctr"/>
            <a:endParaRPr lang="en-US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algn="ctr"/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Protection</a:t>
            </a:r>
          </a:p>
          <a:p>
            <a:pPr algn="ctr"/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Gorilla </a:t>
            </a:r>
            <a:r>
              <a:rPr lang="en-US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Glass </a:t>
            </a:r>
            <a:r>
              <a:rPr lang="en-US" sz="36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5</a:t>
            </a:r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673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846083" y="1851645"/>
            <a:ext cx="10499834" cy="45089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n-IN" sz="28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Camera</a:t>
            </a:r>
            <a:endParaRPr lang="en-IN" sz="400000" b="1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16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</a:t>
              </a:r>
              <a:r>
                <a:rPr lang="en-IN" sz="4400" b="1" i="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 </a:t>
              </a:r>
              <a:r>
                <a:rPr lang="en-IN" sz="4400" b="1" i="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Redmi</a:t>
              </a:r>
              <a:r>
                <a:rPr lang="en-IN" sz="4400" b="1" i="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 9A</a:t>
              </a:r>
              <a:endParaRPr lang="en-IN" sz="44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zon Ember"/>
              </a:endParaRP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6" r="25196"/>
          <a:stretch/>
        </p:blipFill>
        <p:spPr>
          <a:xfrm>
            <a:off x="168165" y="1571112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2" r="25907"/>
          <a:stretch/>
        </p:blipFill>
        <p:spPr>
          <a:xfrm>
            <a:off x="9864455" y="1601889"/>
            <a:ext cx="2031454" cy="39246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581001" y="0"/>
            <a:ext cx="3029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Camera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278231" y="1217169"/>
            <a:ext cx="1734398" cy="17343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298479" y="1571112"/>
            <a:ext cx="272636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400" b="1" dirty="0">
                <a:latin typeface="Aparajita" panose="02020603050405020304" pitchFamily="18" charset="0"/>
                <a:cs typeface="Aparajita" panose="02020603050405020304" pitchFamily="18" charset="0"/>
              </a:rPr>
              <a:t>Rear camera</a:t>
            </a:r>
          </a:p>
          <a:p>
            <a:r>
              <a:rPr lang="en-IN" sz="4400" b="1" dirty="0">
                <a:latin typeface="Aparajita" panose="02020603050405020304" pitchFamily="18" charset="0"/>
                <a:cs typeface="Aparajita" panose="02020603050405020304" pitchFamily="18" charset="0"/>
              </a:rPr>
              <a:t>13MP</a:t>
            </a:r>
          </a:p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f/2.2 aperture</a:t>
            </a:r>
          </a:p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2MP depth sensor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328174" y="1601889"/>
            <a:ext cx="25653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Rear camera</a:t>
            </a:r>
          </a:p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13MP With Flash Light</a:t>
            </a:r>
          </a:p>
        </p:txBody>
      </p:sp>
    </p:spTree>
    <p:extLst>
      <p:ext uri="{BB962C8B-B14F-4D97-AF65-F5344CB8AC3E}">
        <p14:creationId xmlns:p14="http://schemas.microsoft.com/office/powerpoint/2010/main" val="148623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168165" y="1571112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2381" y="153147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581001" y="0"/>
            <a:ext cx="3029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Camera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278231" y="1217169"/>
            <a:ext cx="1734398" cy="17343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298479" y="1571112"/>
            <a:ext cx="272636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Front camera</a:t>
            </a:r>
          </a:p>
          <a:p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5MP With Selfie Timer</a:t>
            </a:r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328174" y="1601889"/>
            <a:ext cx="25653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Front camera</a:t>
            </a:r>
          </a:p>
          <a:p>
            <a:endParaRPr lang="en-IN" sz="36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IN" sz="3600" b="1" dirty="0">
                <a:latin typeface="Aparajita" panose="02020603050405020304" pitchFamily="18" charset="0"/>
                <a:cs typeface="Aparajita" panose="02020603050405020304" pitchFamily="18" charset="0"/>
              </a:rPr>
              <a:t>5 MP With Selfie Timer</a:t>
            </a:r>
          </a:p>
        </p:txBody>
      </p:sp>
    </p:spTree>
    <p:extLst>
      <p:ext uri="{BB962C8B-B14F-4D97-AF65-F5344CB8AC3E}">
        <p14:creationId xmlns:p14="http://schemas.microsoft.com/office/powerpoint/2010/main" val="3729770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93987" y="2321005"/>
            <a:ext cx="11204027" cy="221599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en-IN" sz="1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Storage and RAM</a:t>
            </a:r>
            <a:endParaRPr lang="en-IN" sz="193000" b="1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25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3951335" y="1551293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9211" y="154581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2788847" y="0"/>
            <a:ext cx="661431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Storage and RAM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666653" y="2263608"/>
            <a:ext cx="272636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400" b="1" dirty="0">
                <a:latin typeface="Aparajita" panose="02020603050405020304" pitchFamily="18" charset="0"/>
                <a:cs typeface="Aparajita" panose="02020603050405020304" pitchFamily="18" charset="0"/>
              </a:rPr>
              <a:t>4GB+64GB</a:t>
            </a:r>
          </a:p>
          <a:p>
            <a:endParaRPr lang="en-IN" sz="44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IN" sz="4400" b="1" dirty="0">
                <a:latin typeface="Aparajita" panose="02020603050405020304" pitchFamily="18" charset="0"/>
                <a:cs typeface="Aparajita" panose="02020603050405020304" pitchFamily="18" charset="0"/>
              </a:rPr>
              <a:t>4GB+128GB</a:t>
            </a:r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960000" y="2263608"/>
            <a:ext cx="25653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2GB+32GB</a:t>
            </a:r>
          </a:p>
          <a:p>
            <a:endParaRPr lang="en-IN" sz="40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3GB+32GB</a:t>
            </a:r>
          </a:p>
        </p:txBody>
      </p:sp>
    </p:spTree>
    <p:extLst>
      <p:ext uri="{BB962C8B-B14F-4D97-AF65-F5344CB8AC3E}">
        <p14:creationId xmlns:p14="http://schemas.microsoft.com/office/powerpoint/2010/main" val="125043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93987" y="2321005"/>
            <a:ext cx="11204027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239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Battery</a:t>
            </a:r>
            <a:endParaRPr lang="en-US" sz="23900" b="1" dirty="0">
              <a:ln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90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105022" y="1513490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98342" y="1519520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671574" y="0"/>
            <a:ext cx="28488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Battery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372524" y="1750592"/>
            <a:ext cx="32183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5000 </a:t>
            </a:r>
            <a:r>
              <a:rPr lang="en-US" sz="32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mAh</a:t>
            </a:r>
            <a:endParaRPr lang="en-US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endParaRPr lang="en-US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Built-in rechargeable battery</a:t>
            </a:r>
          </a:p>
          <a:p>
            <a:endParaRPr lang="en-US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10W Fast Charger In-box</a:t>
            </a:r>
            <a:endParaRPr lang="en-IN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159535" y="1750592"/>
            <a:ext cx="25653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5000 </a:t>
            </a:r>
            <a:r>
              <a:rPr lang="en-US" sz="32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mAh</a:t>
            </a:r>
            <a:endParaRPr lang="en-US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endParaRPr lang="en-US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Supports 10W charge</a:t>
            </a:r>
          </a:p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Built-in rechargeable battery</a:t>
            </a:r>
            <a:endParaRPr lang="en-IN" sz="32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108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93987" y="2321005"/>
            <a:ext cx="11204027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23900" b="1" dirty="0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Processor</a:t>
            </a:r>
          </a:p>
        </p:txBody>
      </p:sp>
    </p:spTree>
    <p:extLst>
      <p:ext uri="{BB962C8B-B14F-4D97-AF65-F5344CB8AC3E}">
        <p14:creationId xmlns:p14="http://schemas.microsoft.com/office/powerpoint/2010/main" val="386287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83" r="25509"/>
          <a:stretch/>
        </p:blipFill>
        <p:spPr>
          <a:xfrm>
            <a:off x="4025624" y="1559156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09211" y="155915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281243" y="0"/>
            <a:ext cx="36295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Processor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505096" y="1659285"/>
            <a:ext cx="32183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 MediaTek </a:t>
            </a:r>
            <a:r>
              <a:rPr lang="en-US" sz="32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Helio</a:t>
            </a:r>
            <a:r>
              <a:rPr lang="en-US" sz="3200" b="1" dirty="0">
                <a:latin typeface="Aparajita" panose="02020603050405020304" pitchFamily="18" charset="0"/>
                <a:cs typeface="Aparajita" panose="02020603050405020304" pitchFamily="18" charset="0"/>
              </a:rPr>
              <a:t> G35</a:t>
            </a:r>
          </a:p>
          <a:p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2.3GHz, 8x A53, Octa-core CPU</a:t>
            </a:r>
          </a:p>
          <a:p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GPU: PowerVR8320, up to 680MHz</a:t>
            </a:r>
            <a:endParaRPr lang="en-IN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8689699" y="1659285"/>
            <a:ext cx="32062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MediaTek </a:t>
            </a:r>
            <a:r>
              <a:rPr lang="en-US" sz="28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Helio</a:t>
            </a:r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 G25</a:t>
            </a:r>
          </a:p>
          <a:p>
            <a:r>
              <a:rPr lang="en-IN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CPU: MediaTek </a:t>
            </a:r>
            <a:r>
              <a:rPr lang="en-IN" sz="2800" b="1" dirty="0" err="1">
                <a:latin typeface="Aparajita" panose="02020603050405020304" pitchFamily="18" charset="0"/>
                <a:cs typeface="Aparajita" panose="02020603050405020304" pitchFamily="18" charset="0"/>
              </a:rPr>
              <a:t>Helio</a:t>
            </a:r>
            <a:r>
              <a:rPr lang="en-IN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 G25, octa-core processor</a:t>
            </a:r>
          </a:p>
          <a:p>
            <a:r>
              <a:rPr lang="en-IN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8X Cortex-A53 cores 2.0GHz</a:t>
            </a:r>
          </a:p>
        </p:txBody>
      </p:sp>
    </p:spTree>
    <p:extLst>
      <p:ext uri="{BB962C8B-B14F-4D97-AF65-F5344CB8AC3E}">
        <p14:creationId xmlns:p14="http://schemas.microsoft.com/office/powerpoint/2010/main" val="18880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8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93987" y="2321005"/>
            <a:ext cx="11204027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23900" b="1" dirty="0" smtClean="0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OS &amp; UI</a:t>
            </a:r>
            <a:endParaRPr lang="en-US" sz="23900" b="1" dirty="0">
              <a:ln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6" r="25196"/>
          <a:stretch/>
        </p:blipFill>
        <p:spPr>
          <a:xfrm>
            <a:off x="168165" y="1571112"/>
            <a:ext cx="2031454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2" r="25907"/>
          <a:stretch/>
        </p:blipFill>
        <p:spPr>
          <a:xfrm>
            <a:off x="9864455" y="1601889"/>
            <a:ext cx="2031454" cy="392467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4442342" y="0"/>
            <a:ext cx="33073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OS &amp; UI</a:t>
            </a:r>
            <a:endParaRPr lang="en-US" sz="8000" b="1" dirty="0">
              <a:ln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231" y="1433969"/>
            <a:ext cx="1734398" cy="130079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2298479" y="1571112"/>
            <a:ext cx="272636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8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ANDROID 11 </a:t>
            </a:r>
          </a:p>
          <a:p>
            <a:pPr lvl="1"/>
            <a:r>
              <a:rPr lang="en-US" sz="28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IN BOX</a:t>
            </a:r>
          </a:p>
          <a:p>
            <a:pPr lvl="1"/>
            <a:endParaRPr lang="en-US" sz="2800" b="1" dirty="0" smtClean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lvl="1"/>
            <a:r>
              <a:rPr lang="en-US" sz="2800" b="1" dirty="0" smtClean="0">
                <a:latin typeface="Aparajita" panose="02020603050405020304" pitchFamily="18" charset="0"/>
                <a:cs typeface="Aparajita" panose="02020603050405020304" pitchFamily="18" charset="0"/>
              </a:rPr>
              <a:t>MIUI 12.8</a:t>
            </a:r>
            <a:endParaRPr lang="en-IN" sz="2800" b="1" dirty="0" smtClean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lvl="1"/>
            <a:endParaRPr lang="en-IN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7328174" y="1601889"/>
            <a:ext cx="25653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r"/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ANDROID 11 </a:t>
            </a:r>
          </a:p>
          <a:p>
            <a:pPr lvl="1" algn="r"/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IN BOX</a:t>
            </a:r>
          </a:p>
          <a:p>
            <a:pPr lvl="1" algn="r"/>
            <a:endParaRPr lang="en-US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lvl="1" algn="r"/>
            <a:r>
              <a:rPr lang="en-US" sz="2800" b="1" dirty="0">
                <a:latin typeface="Aparajita" panose="02020603050405020304" pitchFamily="18" charset="0"/>
                <a:cs typeface="Aparajita" panose="02020603050405020304" pitchFamily="18" charset="0"/>
              </a:rPr>
              <a:t>MIUI 12.8</a:t>
            </a:r>
            <a:endParaRPr lang="en-IN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  <a:p>
            <a:pPr lvl="1" algn="r"/>
            <a:endParaRPr lang="en-IN" sz="2800" b="1" dirty="0"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97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CECA438-465B-4C99-B54A-ABE0CAD0BB1E}"/>
              </a:ext>
            </a:extLst>
          </p:cNvPr>
          <p:cNvSpPr txBox="1"/>
          <p:nvPr/>
        </p:nvSpPr>
        <p:spPr>
          <a:xfrm>
            <a:off x="493987" y="2321005"/>
            <a:ext cx="11204027" cy="37702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239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338729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F21809B-E9FB-47C5-85E0-93CC2240356A}"/>
              </a:ext>
            </a:extLst>
          </p:cNvPr>
          <p:cNvGrpSpPr/>
          <p:nvPr/>
        </p:nvGrpSpPr>
        <p:grpSpPr>
          <a:xfrm>
            <a:off x="0" y="5717176"/>
            <a:ext cx="12192000" cy="1140824"/>
            <a:chOff x="0" y="-1"/>
            <a:chExt cx="12192000" cy="1140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572A4268-460B-4F98-A253-BF13610A8FE8}"/>
                </a:ext>
              </a:extLst>
            </p:cNvPr>
            <p:cNvSpPr/>
            <p:nvPr/>
          </p:nvSpPr>
          <p:spPr>
            <a:xfrm>
              <a:off x="0" y="0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13CFE62C-3B2C-4AF4-B954-65E7EF310A79}"/>
                </a:ext>
              </a:extLst>
            </p:cNvPr>
            <p:cNvSpPr/>
            <p:nvPr/>
          </p:nvSpPr>
          <p:spPr>
            <a:xfrm>
              <a:off x="6209211" y="-1"/>
              <a:ext cx="5982789" cy="1140823"/>
            </a:xfrm>
            <a:prstGeom prst="rect">
              <a:avLst/>
            </a:prstGeom>
            <a:solidFill>
              <a:srgbClr val="00206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14B1AFCB-5745-4ABD-AFBA-445723ED16C2}"/>
                </a:ext>
              </a:extLst>
            </p:cNvPr>
            <p:cNvSpPr txBox="1"/>
            <p:nvPr/>
          </p:nvSpPr>
          <p:spPr>
            <a:xfrm>
              <a:off x="505096" y="108745"/>
              <a:ext cx="508580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4400" b="1" i="0" dirty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Amazon Ember"/>
                </a:rPr>
                <a:t>Xiaomi Redmi 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30D3DC1-93E7-40FD-9BAB-207569250ABB}"/>
                </a:ext>
              </a:extLst>
            </p:cNvPr>
            <p:cNvSpPr txBox="1"/>
            <p:nvPr/>
          </p:nvSpPr>
          <p:spPr>
            <a:xfrm>
              <a:off x="6727371" y="126161"/>
              <a:ext cx="51685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N" sz="4400" b="1" i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mazon Ember"/>
                </a:rPr>
                <a:t>Xiaomi Redmi 9A</a:t>
              </a:r>
            </a:p>
          </p:txBody>
        </p:sp>
      </p:grpSp>
      <p:pic>
        <p:nvPicPr>
          <p:cNvPr id="10" name="Picture Placeholder 8">
            <a:extLst>
              <a:ext uri="{FF2B5EF4-FFF2-40B4-BE49-F238E27FC236}">
                <a16:creationId xmlns:a16="http://schemas.microsoft.com/office/drawing/2014/main" xmlns="" id="{E9800C9D-B59D-4EBB-BC2F-C3A30C44631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" r="1754"/>
          <a:stretch/>
        </p:blipFill>
        <p:spPr>
          <a:xfrm>
            <a:off x="576921" y="1543686"/>
            <a:ext cx="3951290" cy="40949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5F06C7A-1DCE-403F-A42D-333553F093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71612" y="1469106"/>
            <a:ext cx="2031454" cy="41345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C030B70-3F48-4C21-BCDF-38EAB749E883}"/>
              </a:ext>
            </a:extLst>
          </p:cNvPr>
          <p:cNvSpPr/>
          <p:nvPr/>
        </p:nvSpPr>
        <p:spPr>
          <a:xfrm>
            <a:off x="5085947" y="91332"/>
            <a:ext cx="202010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Price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3DD5C91-CF92-4347-A1F2-7CEC5A774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99324" y="1217170"/>
            <a:ext cx="1297920" cy="231062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68F8DA1-E575-4A71-BB99-450A16ACDD8D}"/>
              </a:ext>
            </a:extLst>
          </p:cNvPr>
          <p:cNvSpPr txBox="1"/>
          <p:nvPr/>
        </p:nvSpPr>
        <p:spPr>
          <a:xfrm>
            <a:off x="8571612" y="835800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6,799 RS/-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D2A883-BB63-43A0-9E5D-5D40E39405C4}"/>
              </a:ext>
            </a:extLst>
          </p:cNvPr>
          <p:cNvSpPr txBox="1"/>
          <p:nvPr/>
        </p:nvSpPr>
        <p:spPr>
          <a:xfrm>
            <a:off x="1656990" y="835800"/>
            <a:ext cx="223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4000" b="1" dirty="0">
                <a:latin typeface="Aparajita" panose="02020603050405020304" pitchFamily="18" charset="0"/>
                <a:cs typeface="Aparajita" panose="02020603050405020304" pitchFamily="18" charset="0"/>
              </a:rPr>
              <a:t>8,999RS/-</a:t>
            </a:r>
          </a:p>
        </p:txBody>
      </p:sp>
    </p:spTree>
    <p:extLst>
      <p:ext uri="{BB962C8B-B14F-4D97-AF65-F5344CB8AC3E}">
        <p14:creationId xmlns:p14="http://schemas.microsoft.com/office/powerpoint/2010/main" val="184653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/>
      <p:bldP spid="13" grpId="1"/>
      <p:bldP spid="14" grpId="0"/>
      <p:bldP spid="14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283</Words>
  <Application>Microsoft Office PowerPoint</Application>
  <PresentationFormat>Widescreen</PresentationFormat>
  <Paragraphs>127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Amazon Ember</vt:lpstr>
      <vt:lpstr>Aparajita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FaiyazAhmad</dc:creator>
  <cp:lastModifiedBy>Windows User</cp:lastModifiedBy>
  <cp:revision>32</cp:revision>
  <dcterms:created xsi:type="dcterms:W3CDTF">2021-06-30T17:51:56Z</dcterms:created>
  <dcterms:modified xsi:type="dcterms:W3CDTF">2022-07-07T14:36:36Z</dcterms:modified>
</cp:coreProperties>
</file>