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 /><Relationship Id="rId2" Type="http://schemas.openxmlformats.org/package/2006/relationships/metadata/core-properties" Target="docProps/core.xml" /><Relationship Id="rId1" Type="http://schemas.openxmlformats.org/officeDocument/2006/relationships/officeDocument" Target="ppt/presentation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3" r:id="rId1"/>
  </p:sldMasterIdLst>
  <p:notesMasterIdLst>
    <p:notesMasterId r:id="rId12"/>
  </p:notesMasterIdLst>
  <p:sldIdLst>
    <p:sldId id="256" r:id="rId2"/>
    <p:sldId id="258" r:id="rId3"/>
    <p:sldId id="259" r:id="rId4"/>
    <p:sldId id="304" r:id="rId5"/>
    <p:sldId id="305" r:id="rId6"/>
    <p:sldId id="306" r:id="rId7"/>
    <p:sldId id="307" r:id="rId8"/>
    <p:sldId id="308" r:id="rId9"/>
    <p:sldId id="309" r:id="rId10"/>
    <p:sldId id="280" r:id="rId11"/>
  </p:sldIdLst>
  <p:sldSz cx="9144000" cy="5143500" type="screen16x9"/>
  <p:notesSz cx="6858000" cy="9144000"/>
  <p:embeddedFontLst>
    <p:embeddedFont>
      <p:font typeface="Amatic SC" pitchFamily="2" charset="-79"/>
      <p:regular r:id="rId13"/>
      <p:bold r:id="rId14"/>
    </p:embeddedFont>
    <p:embeddedFont>
      <p:font typeface="Muli Regular" pitchFamily="2" charset="0"/>
      <p:regular r:id="rId15"/>
      <p:bold r:id="rId16"/>
      <p:italic r:id="rId17"/>
      <p:boldItalic r:id="rId18"/>
    </p:embeddedFont>
    <p:embeddedFont>
      <p:font typeface="Saira ExtraCondensed SemiBold" pitchFamily="2" charset="0"/>
      <p:regular r:id="rId19"/>
      <p:bold r:id="rId2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A78D0DD7-1548-4F80-9CCA-336B17B6613B}">
  <a:tblStyle styleId="{A78D0DD7-1548-4F80-9CCA-336B17B6613B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41" autoAdjust="0"/>
    <p:restoredTop sz="94660"/>
  </p:normalViewPr>
  <p:slideViewPr>
    <p:cSldViewPr>
      <p:cViewPr>
        <p:scale>
          <a:sx n="104" d="100"/>
          <a:sy n="104" d="100"/>
        </p:scale>
        <p:origin x="-402" y="2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font" Target="fonts/font1.fntdata" /><Relationship Id="rId18" Type="http://schemas.openxmlformats.org/officeDocument/2006/relationships/font" Target="fonts/font6.fntdata" /><Relationship Id="rId3" Type="http://schemas.openxmlformats.org/officeDocument/2006/relationships/slide" Target="slides/slide2.xml" /><Relationship Id="rId21" Type="http://schemas.openxmlformats.org/officeDocument/2006/relationships/presProps" Target="presProps.xml" /><Relationship Id="rId7" Type="http://schemas.openxmlformats.org/officeDocument/2006/relationships/slide" Target="slides/slide6.xml" /><Relationship Id="rId12" Type="http://schemas.openxmlformats.org/officeDocument/2006/relationships/notesMaster" Target="notesMasters/notesMaster1.xml" /><Relationship Id="rId17" Type="http://schemas.openxmlformats.org/officeDocument/2006/relationships/font" Target="fonts/font5.fntdata" /><Relationship Id="rId2" Type="http://schemas.openxmlformats.org/officeDocument/2006/relationships/slide" Target="slides/slide1.xml" /><Relationship Id="rId16" Type="http://schemas.openxmlformats.org/officeDocument/2006/relationships/font" Target="fonts/font4.fntdata" /><Relationship Id="rId20" Type="http://schemas.openxmlformats.org/officeDocument/2006/relationships/font" Target="fonts/font8.fntdata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24" Type="http://schemas.openxmlformats.org/officeDocument/2006/relationships/tableStyles" Target="tableStyles.xml" /><Relationship Id="rId5" Type="http://schemas.openxmlformats.org/officeDocument/2006/relationships/slide" Target="slides/slide4.xml" /><Relationship Id="rId15" Type="http://schemas.openxmlformats.org/officeDocument/2006/relationships/font" Target="fonts/font3.fntdata" /><Relationship Id="rId23" Type="http://schemas.openxmlformats.org/officeDocument/2006/relationships/theme" Target="theme/theme1.xml" /><Relationship Id="rId10" Type="http://schemas.openxmlformats.org/officeDocument/2006/relationships/slide" Target="slides/slide9.xml" /><Relationship Id="rId19" Type="http://schemas.openxmlformats.org/officeDocument/2006/relationships/font" Target="fonts/font7.fntdata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font" Target="fonts/font2.fntdata" /><Relationship Id="rId22" Type="http://schemas.openxmlformats.org/officeDocument/2006/relationships/viewProps" Target="viewProps.xml" 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681219288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 /><Relationship Id="rId1" Type="http://schemas.openxmlformats.org/officeDocument/2006/relationships/notesMaster" Target="../notesMasters/notesMaster1.xml" 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 /><Relationship Id="rId1" Type="http://schemas.openxmlformats.org/officeDocument/2006/relationships/notesMaster" Target="../notesMasters/notesMaster1.xml" 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 /><Relationship Id="rId1" Type="http://schemas.openxmlformats.org/officeDocument/2006/relationships/notesMaster" Target="../notesMasters/notesMaster1.xml" 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 /><Relationship Id="rId1" Type="http://schemas.openxmlformats.org/officeDocument/2006/relationships/notesMaster" Target="../notesMasters/notesMaster1.xml" 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 /><Relationship Id="rId1" Type="http://schemas.openxmlformats.org/officeDocument/2006/relationships/notesMaster" Target="../notesMasters/notesMaster1.xml" 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 /><Relationship Id="rId1" Type="http://schemas.openxmlformats.org/officeDocument/2006/relationships/notesMaster" Target="../notesMasters/notesMaster1.xml" 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 /><Relationship Id="rId1" Type="http://schemas.openxmlformats.org/officeDocument/2006/relationships/notesMaster" Target="../notesMasters/notesMaster1.xml" 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 /><Relationship Id="rId1" Type="http://schemas.openxmlformats.org/officeDocument/2006/relationships/notesMaster" Target="../notesMasters/notesMaster1.xml" 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 /><Relationship Id="rId1" Type="http://schemas.openxmlformats.org/officeDocument/2006/relationships/notesMaster" Target="../notesMasters/notesMaster1.xml" 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 /><Relationship Id="rId1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g33d9a80511_1_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6" name="Google Shape;86;g33d9a80511_1_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56c698b077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g56c698b077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g56c698b077_0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6" name="Google Shape;136;g56c698b077_0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g56c698b077_0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6" name="Google Shape;136;g56c698b077_0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g56c698b077_0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6" name="Google Shape;136;g56c698b077_0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g56c698b077_0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6" name="Google Shape;136;g56c698b077_0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g56c698b077_0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6" name="Google Shape;136;g56c698b077_0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g56c698b077_0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6" name="Google Shape;136;g56c698b077_0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g56c698b077_0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6" name="Google Shape;136;g56c698b077_0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3" name="Google Shape;833;g5540b6adc3_2_9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4" name="Google Shape;834;g5540b6adc3_2_9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pening title" type="title">
  <p:cSld name="TITL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/>
          <p:nvPr/>
        </p:nvSpPr>
        <p:spPr>
          <a:xfrm>
            <a:off x="18639" y="1507984"/>
            <a:ext cx="176" cy="172"/>
          </a:xfrm>
          <a:custGeom>
            <a:avLst/>
            <a:gdLst/>
            <a:ahLst/>
            <a:cxnLst/>
            <a:rect l="l" t="t" r="r" b="b"/>
            <a:pathLst>
              <a:path w="1" h="1" extrusionOk="0">
                <a:moveTo>
                  <a:pt x="0" y="0"/>
                </a:move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" name="Google Shape;10;p2"/>
          <p:cNvSpPr/>
          <p:nvPr/>
        </p:nvSpPr>
        <p:spPr>
          <a:xfrm>
            <a:off x="18639" y="2419108"/>
            <a:ext cx="176" cy="172"/>
          </a:xfrm>
          <a:custGeom>
            <a:avLst/>
            <a:gdLst/>
            <a:ahLst/>
            <a:cxnLst/>
            <a:rect l="l" t="t" r="r" b="b"/>
            <a:pathLst>
              <a:path w="1" h="1" extrusionOk="0">
                <a:moveTo>
                  <a:pt x="0" y="0"/>
                </a:move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" name="Google Shape;11;p2"/>
          <p:cNvSpPr/>
          <p:nvPr/>
        </p:nvSpPr>
        <p:spPr>
          <a:xfrm flipH="1">
            <a:off x="1144517" y="9122"/>
            <a:ext cx="176" cy="172"/>
          </a:xfrm>
          <a:custGeom>
            <a:avLst/>
            <a:gdLst/>
            <a:ahLst/>
            <a:cxnLst/>
            <a:rect l="l" t="t" r="r" b="b"/>
            <a:pathLst>
              <a:path w="1" h="1" extrusionOk="0">
                <a:moveTo>
                  <a:pt x="0" y="1"/>
                </a:moveTo>
                <a:lnTo>
                  <a:pt x="0" y="1"/>
                </a:lnTo>
                <a:lnTo>
                  <a:pt x="0" y="1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" name="Google Shape;12;p2"/>
          <p:cNvSpPr/>
          <p:nvPr/>
        </p:nvSpPr>
        <p:spPr>
          <a:xfrm flipH="1">
            <a:off x="1144517" y="9122"/>
            <a:ext cx="176" cy="172"/>
          </a:xfrm>
          <a:custGeom>
            <a:avLst/>
            <a:gdLst/>
            <a:ahLst/>
            <a:cxnLst/>
            <a:rect l="l" t="t" r="r" b="b"/>
            <a:pathLst>
              <a:path w="1" h="1" extrusionOk="0">
                <a:moveTo>
                  <a:pt x="0" y="1"/>
                </a:moveTo>
                <a:lnTo>
                  <a:pt x="0" y="1"/>
                </a:lnTo>
                <a:lnTo>
                  <a:pt x="0" y="1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ctrTitle"/>
          </p:nvPr>
        </p:nvSpPr>
        <p:spPr>
          <a:xfrm flipH="1">
            <a:off x="4573775" y="2569875"/>
            <a:ext cx="3394200" cy="67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6000"/>
              <a:buNone/>
              <a:defRPr sz="6000">
                <a:solidFill>
                  <a:schemeClr val="accent3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5200"/>
              <a:buNone/>
              <a:defRPr sz="5200">
                <a:solidFill>
                  <a:schemeClr val="accent3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5200"/>
              <a:buNone/>
              <a:defRPr sz="5200">
                <a:solidFill>
                  <a:schemeClr val="accent3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5200"/>
              <a:buNone/>
              <a:defRPr sz="5200">
                <a:solidFill>
                  <a:schemeClr val="accent3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5200"/>
              <a:buNone/>
              <a:defRPr sz="5200">
                <a:solidFill>
                  <a:schemeClr val="accent3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5200"/>
              <a:buNone/>
              <a:defRPr sz="5200">
                <a:solidFill>
                  <a:schemeClr val="accent3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5200"/>
              <a:buNone/>
              <a:defRPr sz="5200">
                <a:solidFill>
                  <a:schemeClr val="accent3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5200"/>
              <a:buNone/>
              <a:defRPr sz="5200">
                <a:solidFill>
                  <a:schemeClr val="accent3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5200"/>
              <a:buNone/>
              <a:defRPr sz="5200">
                <a:solidFill>
                  <a:schemeClr val="accent3"/>
                </a:solidFill>
              </a:defRPr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subTitle" idx="1"/>
          </p:nvPr>
        </p:nvSpPr>
        <p:spPr>
          <a:xfrm flipH="1">
            <a:off x="5303675" y="3164175"/>
            <a:ext cx="1934400" cy="670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None/>
              <a:defRPr sz="1400">
                <a:solidFill>
                  <a:schemeClr val="accent3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None/>
              <a:defRPr sz="1400">
                <a:solidFill>
                  <a:schemeClr val="accent3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None/>
              <a:defRPr sz="1400">
                <a:solidFill>
                  <a:schemeClr val="accent3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None/>
              <a:defRPr sz="1400">
                <a:solidFill>
                  <a:schemeClr val="accent3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None/>
              <a:defRPr sz="1400">
                <a:solidFill>
                  <a:schemeClr val="accent3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None/>
              <a:defRPr sz="1400">
                <a:solidFill>
                  <a:schemeClr val="accent3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None/>
              <a:defRPr sz="1400">
                <a:solidFill>
                  <a:schemeClr val="accent3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None/>
              <a:defRPr sz="1400">
                <a:solidFill>
                  <a:schemeClr val="accent3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None/>
              <a:defRPr sz="1400">
                <a:solidFill>
                  <a:schemeClr val="accent3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text 1">
  <p:cSld name="CUSTOM_7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4"/>
          <p:cNvSpPr txBox="1">
            <a:spLocks noGrp="1"/>
          </p:cNvSpPr>
          <p:nvPr>
            <p:ph type="subTitle" idx="1"/>
          </p:nvPr>
        </p:nvSpPr>
        <p:spPr>
          <a:xfrm>
            <a:off x="4603475" y="2557800"/>
            <a:ext cx="3133200" cy="178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>
                <a:solidFill>
                  <a:schemeClr val="dk1"/>
                </a:solidFill>
              </a:defRPr>
            </a:lvl1pPr>
            <a:lvl2pPr lvl="1" algn="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>
                <a:solidFill>
                  <a:schemeClr val="dk1"/>
                </a:solidFill>
              </a:defRPr>
            </a:lvl2pPr>
            <a:lvl3pPr lvl="2" algn="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>
                <a:solidFill>
                  <a:schemeClr val="dk1"/>
                </a:solidFill>
              </a:defRPr>
            </a:lvl3pPr>
            <a:lvl4pPr lvl="3" algn="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>
                <a:solidFill>
                  <a:schemeClr val="dk1"/>
                </a:solidFill>
              </a:defRPr>
            </a:lvl4pPr>
            <a:lvl5pPr lvl="4" algn="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>
                <a:solidFill>
                  <a:schemeClr val="dk1"/>
                </a:solidFill>
              </a:defRPr>
            </a:lvl5pPr>
            <a:lvl6pPr lvl="5" algn="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>
                <a:solidFill>
                  <a:schemeClr val="dk1"/>
                </a:solidFill>
              </a:defRPr>
            </a:lvl6pPr>
            <a:lvl7pPr lvl="6" algn="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>
                <a:solidFill>
                  <a:schemeClr val="dk1"/>
                </a:solidFill>
              </a:defRPr>
            </a:lvl7pPr>
            <a:lvl8pPr lvl="7" algn="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>
                <a:solidFill>
                  <a:schemeClr val="dk1"/>
                </a:solidFill>
              </a:defRPr>
            </a:lvl8pPr>
            <a:lvl9pPr lvl="8" algn="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34" name="Google Shape;34;p4"/>
          <p:cNvSpPr txBox="1">
            <a:spLocks noGrp="1"/>
          </p:cNvSpPr>
          <p:nvPr>
            <p:ph type="ctrTitle"/>
          </p:nvPr>
        </p:nvSpPr>
        <p:spPr>
          <a:xfrm>
            <a:off x="5165499" y="1996137"/>
            <a:ext cx="2571300" cy="851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None/>
              <a:defRPr sz="3000">
                <a:solidFill>
                  <a:schemeClr val="accent3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None/>
              <a:defRPr sz="3000">
                <a:solidFill>
                  <a:schemeClr val="accent3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None/>
              <a:defRPr sz="3000">
                <a:solidFill>
                  <a:schemeClr val="accent3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None/>
              <a:defRPr sz="3000">
                <a:solidFill>
                  <a:schemeClr val="accent3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None/>
              <a:defRPr sz="3000">
                <a:solidFill>
                  <a:schemeClr val="accent3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None/>
              <a:defRPr sz="3000">
                <a:solidFill>
                  <a:schemeClr val="accent3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None/>
              <a:defRPr sz="3000">
                <a:solidFill>
                  <a:schemeClr val="accent3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None/>
              <a:defRPr sz="3000">
                <a:solidFill>
                  <a:schemeClr val="accent3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None/>
              <a:defRPr sz="3000">
                <a:solidFill>
                  <a:schemeClr val="accent3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text 2 ">
  <p:cSld name="CUSTOM_7_1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5"/>
          <p:cNvSpPr txBox="1">
            <a:spLocks noGrp="1"/>
          </p:cNvSpPr>
          <p:nvPr>
            <p:ph type="subTitle" idx="1"/>
          </p:nvPr>
        </p:nvSpPr>
        <p:spPr>
          <a:xfrm flipH="1">
            <a:off x="1450349" y="2176794"/>
            <a:ext cx="3867600" cy="178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>
                <a:solidFill>
                  <a:schemeClr val="dk1"/>
                </a:solidFill>
              </a:defRPr>
            </a:lvl1pPr>
            <a:lvl2pPr lvl="1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>
                <a:solidFill>
                  <a:schemeClr val="dk1"/>
                </a:solidFill>
              </a:defRPr>
            </a:lvl2pPr>
            <a:lvl3pPr lvl="2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>
                <a:solidFill>
                  <a:schemeClr val="dk1"/>
                </a:solidFill>
              </a:defRPr>
            </a:lvl3pPr>
            <a:lvl4pPr lvl="3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>
                <a:solidFill>
                  <a:schemeClr val="dk1"/>
                </a:solidFill>
              </a:defRPr>
            </a:lvl4pPr>
            <a:lvl5pPr lvl="4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>
                <a:solidFill>
                  <a:schemeClr val="dk1"/>
                </a:solidFill>
              </a:defRPr>
            </a:lvl5pPr>
            <a:lvl6pPr lvl="5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>
                <a:solidFill>
                  <a:schemeClr val="dk1"/>
                </a:solidFill>
              </a:defRPr>
            </a:lvl6pPr>
            <a:lvl7pPr lvl="6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>
                <a:solidFill>
                  <a:schemeClr val="dk1"/>
                </a:solidFill>
              </a:defRPr>
            </a:lvl7pPr>
            <a:lvl8pPr lvl="7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>
                <a:solidFill>
                  <a:schemeClr val="dk1"/>
                </a:solidFill>
              </a:defRPr>
            </a:lvl8pPr>
            <a:lvl9pPr lvl="8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37" name="Google Shape;37;p5"/>
          <p:cNvSpPr txBox="1">
            <a:spLocks noGrp="1"/>
          </p:cNvSpPr>
          <p:nvPr>
            <p:ph type="ctrTitle"/>
          </p:nvPr>
        </p:nvSpPr>
        <p:spPr>
          <a:xfrm flipH="1">
            <a:off x="1450372" y="1706425"/>
            <a:ext cx="2571300" cy="851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None/>
              <a:defRPr sz="3000">
                <a:solidFill>
                  <a:schemeClr val="accent3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None/>
              <a:defRPr sz="3000">
                <a:solidFill>
                  <a:schemeClr val="accent3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None/>
              <a:defRPr sz="3000">
                <a:solidFill>
                  <a:schemeClr val="accent3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None/>
              <a:defRPr sz="3000">
                <a:solidFill>
                  <a:schemeClr val="accent3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None/>
              <a:defRPr sz="3000">
                <a:solidFill>
                  <a:schemeClr val="accent3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None/>
              <a:defRPr sz="3000">
                <a:solidFill>
                  <a:schemeClr val="accent3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None/>
              <a:defRPr sz="3000">
                <a:solidFill>
                  <a:schemeClr val="accent3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None/>
              <a:defRPr sz="3000">
                <a:solidFill>
                  <a:schemeClr val="accent3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None/>
              <a:defRPr sz="3000">
                <a:solidFill>
                  <a:schemeClr val="accent3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anks">
  <p:cSld name="CUSTOM_6_1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>
            <a:spLocks noGrp="1"/>
          </p:cNvSpPr>
          <p:nvPr>
            <p:ph type="ctrTitle"/>
          </p:nvPr>
        </p:nvSpPr>
        <p:spPr>
          <a:xfrm>
            <a:off x="1413407" y="1176850"/>
            <a:ext cx="4209300" cy="851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800"/>
              <a:buNone/>
              <a:defRPr sz="4800">
                <a:solidFill>
                  <a:schemeClr val="accent3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800"/>
              <a:buNone/>
              <a:defRPr sz="4800">
                <a:solidFill>
                  <a:schemeClr val="accent3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800"/>
              <a:buNone/>
              <a:defRPr sz="4800">
                <a:solidFill>
                  <a:schemeClr val="accent3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800"/>
              <a:buNone/>
              <a:defRPr sz="4800">
                <a:solidFill>
                  <a:schemeClr val="accent3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800"/>
              <a:buNone/>
              <a:defRPr sz="4800">
                <a:solidFill>
                  <a:schemeClr val="accent3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800"/>
              <a:buNone/>
              <a:defRPr sz="4800">
                <a:solidFill>
                  <a:schemeClr val="accent3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800"/>
              <a:buNone/>
              <a:defRPr sz="4800">
                <a:solidFill>
                  <a:schemeClr val="accent3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800"/>
              <a:buNone/>
              <a:defRPr sz="4800">
                <a:solidFill>
                  <a:schemeClr val="accent3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800"/>
              <a:buNone/>
              <a:defRPr sz="4800">
                <a:solidFill>
                  <a:schemeClr val="accent3"/>
                </a:solidFill>
              </a:defRPr>
            </a:lvl9pPr>
          </a:lstStyle>
          <a:p>
            <a:endParaRPr/>
          </a:p>
        </p:txBody>
      </p:sp>
      <p:sp>
        <p:nvSpPr>
          <p:cNvPr id="70" name="Google Shape;70;p11"/>
          <p:cNvSpPr txBox="1">
            <a:spLocks noGrp="1"/>
          </p:cNvSpPr>
          <p:nvPr>
            <p:ph type="subTitle" idx="1"/>
          </p:nvPr>
        </p:nvSpPr>
        <p:spPr>
          <a:xfrm flipH="1">
            <a:off x="1413407" y="2074700"/>
            <a:ext cx="4423200" cy="1111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">
  <p:cSld name="CUSTOM_11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slide">
  <p:cSld name="CUSTOM_12">
    <p:bg>
      <p:bgPr>
        <a:noFill/>
        <a:effectLst/>
      </p:bgPr>
    </p:bg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 /><Relationship Id="rId7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5" Type="http://schemas.openxmlformats.org/officeDocument/2006/relationships/slideLayout" Target="../slideLayouts/slideLayout5.xml" /><Relationship Id="rId4" Type="http://schemas.openxmlformats.org/officeDocument/2006/relationships/slideLayout" Target="../slideLayouts/slideLayout4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accen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matic SC"/>
              <a:buNone/>
              <a:defRPr sz="2800" b="1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matic SC"/>
              <a:buNone/>
              <a:defRPr sz="2800" b="1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matic SC"/>
              <a:buNone/>
              <a:defRPr sz="2800" b="1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matic SC"/>
              <a:buNone/>
              <a:defRPr sz="2800" b="1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matic SC"/>
              <a:buNone/>
              <a:defRPr sz="2800" b="1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matic SC"/>
              <a:buNone/>
              <a:defRPr sz="2800" b="1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matic SC"/>
              <a:buNone/>
              <a:defRPr sz="2800" b="1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matic SC"/>
              <a:buNone/>
              <a:defRPr sz="2800" b="1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matic SC"/>
              <a:buNone/>
              <a:defRPr sz="2800" b="1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uli Regular"/>
              <a:buChar char="●"/>
              <a:defRPr sz="1200">
                <a:solidFill>
                  <a:schemeClr val="dk1"/>
                </a:solidFill>
                <a:latin typeface="Muli Regular"/>
                <a:ea typeface="Muli Regular"/>
                <a:cs typeface="Muli Regular"/>
                <a:sym typeface="Muli Regular"/>
              </a:defRPr>
            </a:lvl1pPr>
            <a:lvl2pPr marL="914400" lvl="1" indent="-3048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uli Regular"/>
              <a:buChar char="○"/>
              <a:defRPr sz="1200">
                <a:solidFill>
                  <a:schemeClr val="dk1"/>
                </a:solidFill>
                <a:latin typeface="Muli Regular"/>
                <a:ea typeface="Muli Regular"/>
                <a:cs typeface="Muli Regular"/>
                <a:sym typeface="Muli Regular"/>
              </a:defRPr>
            </a:lvl2pPr>
            <a:lvl3pPr marL="1371600" lvl="2" indent="-3048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uli Regular"/>
              <a:buChar char="■"/>
              <a:defRPr sz="1200">
                <a:solidFill>
                  <a:schemeClr val="dk1"/>
                </a:solidFill>
                <a:latin typeface="Muli Regular"/>
                <a:ea typeface="Muli Regular"/>
                <a:cs typeface="Muli Regular"/>
                <a:sym typeface="Muli Regular"/>
              </a:defRPr>
            </a:lvl3pPr>
            <a:lvl4pPr marL="1828800" lvl="3" indent="-3048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uli Regular"/>
              <a:buChar char="●"/>
              <a:defRPr sz="1200">
                <a:solidFill>
                  <a:schemeClr val="dk1"/>
                </a:solidFill>
                <a:latin typeface="Muli Regular"/>
                <a:ea typeface="Muli Regular"/>
                <a:cs typeface="Muli Regular"/>
                <a:sym typeface="Muli Regular"/>
              </a:defRPr>
            </a:lvl4pPr>
            <a:lvl5pPr marL="2286000" lvl="4" indent="-3048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uli Regular"/>
              <a:buChar char="○"/>
              <a:defRPr sz="1200">
                <a:solidFill>
                  <a:schemeClr val="dk1"/>
                </a:solidFill>
                <a:latin typeface="Muli Regular"/>
                <a:ea typeface="Muli Regular"/>
                <a:cs typeface="Muli Regular"/>
                <a:sym typeface="Muli Regular"/>
              </a:defRPr>
            </a:lvl5pPr>
            <a:lvl6pPr marL="2743200" lvl="5" indent="-3048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uli Regular"/>
              <a:buChar char="■"/>
              <a:defRPr sz="1200">
                <a:solidFill>
                  <a:schemeClr val="dk1"/>
                </a:solidFill>
                <a:latin typeface="Muli Regular"/>
                <a:ea typeface="Muli Regular"/>
                <a:cs typeface="Muli Regular"/>
                <a:sym typeface="Muli Regular"/>
              </a:defRPr>
            </a:lvl6pPr>
            <a:lvl7pPr marL="3200400" lvl="6" indent="-3048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uli Regular"/>
              <a:buChar char="●"/>
              <a:defRPr sz="1200">
                <a:solidFill>
                  <a:schemeClr val="dk1"/>
                </a:solidFill>
                <a:latin typeface="Muli Regular"/>
                <a:ea typeface="Muli Regular"/>
                <a:cs typeface="Muli Regular"/>
                <a:sym typeface="Muli Regular"/>
              </a:defRPr>
            </a:lvl7pPr>
            <a:lvl8pPr marL="3657600" lvl="7" indent="-3048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uli Regular"/>
              <a:buChar char="○"/>
              <a:defRPr sz="1200">
                <a:solidFill>
                  <a:schemeClr val="dk1"/>
                </a:solidFill>
                <a:latin typeface="Muli Regular"/>
                <a:ea typeface="Muli Regular"/>
                <a:cs typeface="Muli Regular"/>
                <a:sym typeface="Muli Regular"/>
              </a:defRPr>
            </a:lvl8pPr>
            <a:lvl9pPr marL="4114800" lvl="8" indent="-304800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200"/>
              <a:buFont typeface="Muli Regular"/>
              <a:buChar char="■"/>
              <a:defRPr sz="1200">
                <a:solidFill>
                  <a:schemeClr val="dk1"/>
                </a:solidFill>
                <a:latin typeface="Muli Regular"/>
                <a:ea typeface="Muli Regular"/>
                <a:cs typeface="Muli Regular"/>
                <a:sym typeface="Muli Regular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0" r:id="rId2"/>
    <p:sldLayoutId id="2147483651" r:id="rId3"/>
    <p:sldLayoutId id="2147483657" r:id="rId4"/>
    <p:sldLayoutId id="2147483660" r:id="rId5"/>
    <p:sldLayoutId id="2147483661" r:id="rId6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 /><Relationship Id="rId2" Type="http://schemas.openxmlformats.org/officeDocument/2006/relationships/audio" Target="../media/media1.wav" /><Relationship Id="rId1" Type="http://schemas.microsoft.com/office/2007/relationships/media" Target="../media/media1.wav" /><Relationship Id="rId6" Type="http://schemas.openxmlformats.org/officeDocument/2006/relationships/image" Target="../media/image2.png" /><Relationship Id="rId5" Type="http://schemas.openxmlformats.org/officeDocument/2006/relationships/image" Target="../media/image1.png" /><Relationship Id="rId4" Type="http://schemas.openxmlformats.org/officeDocument/2006/relationships/notesSlide" Target="../notesSlides/notesSlide1.xml" 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 /><Relationship Id="rId3" Type="http://schemas.openxmlformats.org/officeDocument/2006/relationships/slideLayout" Target="../slideLayouts/slideLayout2.xml" /><Relationship Id="rId7" Type="http://schemas.openxmlformats.org/officeDocument/2006/relationships/image" Target="../media/image5.png" /><Relationship Id="rId2" Type="http://schemas.openxmlformats.org/officeDocument/2006/relationships/audio" Target="../media/media2.wav" /><Relationship Id="rId1" Type="http://schemas.microsoft.com/office/2007/relationships/media" Target="../media/media2.wav" /><Relationship Id="rId6" Type="http://schemas.openxmlformats.org/officeDocument/2006/relationships/image" Target="../media/image4.png" /><Relationship Id="rId5" Type="http://schemas.openxmlformats.org/officeDocument/2006/relationships/image" Target="../media/image3.png" /><Relationship Id="rId4" Type="http://schemas.openxmlformats.org/officeDocument/2006/relationships/notesSlide" Target="../notesSlides/notesSlide2.xml" /><Relationship Id="rId9" Type="http://schemas.openxmlformats.org/officeDocument/2006/relationships/image" Target="../media/image2.png" 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 /><Relationship Id="rId7" Type="http://schemas.openxmlformats.org/officeDocument/2006/relationships/image" Target="../media/image2.png" /><Relationship Id="rId2" Type="http://schemas.openxmlformats.org/officeDocument/2006/relationships/audio" Target="../media/media3.wav" /><Relationship Id="rId1" Type="http://schemas.microsoft.com/office/2007/relationships/media" Target="../media/media3.wav" /><Relationship Id="rId6" Type="http://schemas.openxmlformats.org/officeDocument/2006/relationships/image" Target="../media/image8.png" /><Relationship Id="rId5" Type="http://schemas.openxmlformats.org/officeDocument/2006/relationships/image" Target="../media/image7.png" /><Relationship Id="rId4" Type="http://schemas.openxmlformats.org/officeDocument/2006/relationships/notesSlide" Target="../notesSlides/notesSlide3.xml" 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 /><Relationship Id="rId7" Type="http://schemas.openxmlformats.org/officeDocument/2006/relationships/image" Target="../media/image2.png" /><Relationship Id="rId2" Type="http://schemas.openxmlformats.org/officeDocument/2006/relationships/audio" Target="../media/media4.wav" /><Relationship Id="rId1" Type="http://schemas.microsoft.com/office/2007/relationships/media" Target="../media/media4.wav" /><Relationship Id="rId6" Type="http://schemas.openxmlformats.org/officeDocument/2006/relationships/image" Target="../media/image10.png" /><Relationship Id="rId5" Type="http://schemas.openxmlformats.org/officeDocument/2006/relationships/image" Target="../media/image9.png" /><Relationship Id="rId4" Type="http://schemas.openxmlformats.org/officeDocument/2006/relationships/notesSlide" Target="../notesSlides/notesSlide4.xml" 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 /><Relationship Id="rId7" Type="http://schemas.openxmlformats.org/officeDocument/2006/relationships/image" Target="../media/image2.png" /><Relationship Id="rId2" Type="http://schemas.openxmlformats.org/officeDocument/2006/relationships/audio" Target="../media/media5.wav" /><Relationship Id="rId1" Type="http://schemas.microsoft.com/office/2007/relationships/media" Target="../media/media5.wav" /><Relationship Id="rId6" Type="http://schemas.openxmlformats.org/officeDocument/2006/relationships/image" Target="../media/image10.png" /><Relationship Id="rId5" Type="http://schemas.openxmlformats.org/officeDocument/2006/relationships/image" Target="../media/image11.png" /><Relationship Id="rId4" Type="http://schemas.openxmlformats.org/officeDocument/2006/relationships/notesSlide" Target="../notesSlides/notesSlide5.xml" 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 /><Relationship Id="rId7" Type="http://schemas.openxmlformats.org/officeDocument/2006/relationships/image" Target="../media/image2.png" /><Relationship Id="rId2" Type="http://schemas.openxmlformats.org/officeDocument/2006/relationships/audio" Target="../media/media6.wav" /><Relationship Id="rId1" Type="http://schemas.microsoft.com/office/2007/relationships/media" Target="../media/media6.wav" /><Relationship Id="rId6" Type="http://schemas.openxmlformats.org/officeDocument/2006/relationships/image" Target="../media/image10.png" /><Relationship Id="rId5" Type="http://schemas.openxmlformats.org/officeDocument/2006/relationships/image" Target="../media/image12.png" /><Relationship Id="rId4" Type="http://schemas.openxmlformats.org/officeDocument/2006/relationships/notesSlide" Target="../notesSlides/notesSlide6.xml" 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 /><Relationship Id="rId3" Type="http://schemas.openxmlformats.org/officeDocument/2006/relationships/slideLayout" Target="../slideLayouts/slideLayout3.xml" /><Relationship Id="rId7" Type="http://schemas.openxmlformats.org/officeDocument/2006/relationships/image" Target="../media/image14.png" /><Relationship Id="rId2" Type="http://schemas.openxmlformats.org/officeDocument/2006/relationships/audio" Target="../media/media7.wav" /><Relationship Id="rId1" Type="http://schemas.microsoft.com/office/2007/relationships/media" Target="../media/media7.wav" /><Relationship Id="rId6" Type="http://schemas.openxmlformats.org/officeDocument/2006/relationships/image" Target="../media/image10.png" /><Relationship Id="rId5" Type="http://schemas.openxmlformats.org/officeDocument/2006/relationships/image" Target="../media/image13.png" /><Relationship Id="rId4" Type="http://schemas.openxmlformats.org/officeDocument/2006/relationships/notesSlide" Target="../notesSlides/notesSlide7.xml" 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 /><Relationship Id="rId7" Type="http://schemas.openxmlformats.org/officeDocument/2006/relationships/image" Target="../media/image16.png" /><Relationship Id="rId2" Type="http://schemas.openxmlformats.org/officeDocument/2006/relationships/audio" Target="../media/media8.wav" /><Relationship Id="rId1" Type="http://schemas.microsoft.com/office/2007/relationships/media" Target="../media/media8.wav" /><Relationship Id="rId6" Type="http://schemas.openxmlformats.org/officeDocument/2006/relationships/image" Target="../media/image14.png" /><Relationship Id="rId5" Type="http://schemas.openxmlformats.org/officeDocument/2006/relationships/image" Target="../media/image15.png" /><Relationship Id="rId4" Type="http://schemas.openxmlformats.org/officeDocument/2006/relationships/notesSlide" Target="../notesSlides/notesSlide8.xml" 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 /><Relationship Id="rId7" Type="http://schemas.openxmlformats.org/officeDocument/2006/relationships/image" Target="../media/image16.png" /><Relationship Id="rId2" Type="http://schemas.openxmlformats.org/officeDocument/2006/relationships/audio" Target="../media/media9.wav" /><Relationship Id="rId1" Type="http://schemas.microsoft.com/office/2007/relationships/media" Target="../media/media9.wav" /><Relationship Id="rId6" Type="http://schemas.openxmlformats.org/officeDocument/2006/relationships/image" Target="../media/image18.png" /><Relationship Id="rId5" Type="http://schemas.openxmlformats.org/officeDocument/2006/relationships/image" Target="../media/image17.png" /><Relationship Id="rId4" Type="http://schemas.openxmlformats.org/officeDocument/2006/relationships/notesSlide" Target="../notesSlides/notesSlide9.xml" 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 /><Relationship Id="rId3" Type="http://schemas.openxmlformats.org/officeDocument/2006/relationships/slideLayout" Target="../slideLayouts/slideLayout4.xml" /><Relationship Id="rId7" Type="http://schemas.openxmlformats.org/officeDocument/2006/relationships/image" Target="../media/image21.png" /><Relationship Id="rId2" Type="http://schemas.openxmlformats.org/officeDocument/2006/relationships/audio" Target="../media/media10.wav" /><Relationship Id="rId1" Type="http://schemas.microsoft.com/office/2007/relationships/media" Target="../media/media10.wav" /><Relationship Id="rId6" Type="http://schemas.openxmlformats.org/officeDocument/2006/relationships/image" Target="../media/image20.png" /><Relationship Id="rId5" Type="http://schemas.openxmlformats.org/officeDocument/2006/relationships/image" Target="../media/image19.png" /><Relationship Id="rId10" Type="http://schemas.openxmlformats.org/officeDocument/2006/relationships/image" Target="../media/image16.png" /><Relationship Id="rId4" Type="http://schemas.openxmlformats.org/officeDocument/2006/relationships/notesSlide" Target="../notesSlides/notesSlide10.xml" /><Relationship Id="rId9" Type="http://schemas.openxmlformats.org/officeDocument/2006/relationships/image" Target="../media/image23.png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5">
            <a:alphaModFix/>
          </a:blip>
          <a:stretch>
            <a:fillRect/>
          </a:stretch>
        </a:blipFill>
        <a:effectLst/>
      </p:bgPr>
    </p:bg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8" name="Google Shape;88;p18"/>
          <p:cNvGrpSpPr/>
          <p:nvPr/>
        </p:nvGrpSpPr>
        <p:grpSpPr>
          <a:xfrm>
            <a:off x="5270800" y="-17650"/>
            <a:ext cx="3873050" cy="5165300"/>
            <a:chOff x="5270800" y="-17650"/>
            <a:chExt cx="3873050" cy="5165300"/>
          </a:xfrm>
        </p:grpSpPr>
        <p:sp>
          <p:nvSpPr>
            <p:cNvPr id="89" name="Google Shape;89;p18"/>
            <p:cNvSpPr/>
            <p:nvPr/>
          </p:nvSpPr>
          <p:spPr>
            <a:xfrm>
              <a:off x="5270800" y="-17650"/>
              <a:ext cx="2198752" cy="5161174"/>
            </a:xfrm>
            <a:custGeom>
              <a:avLst/>
              <a:gdLst/>
              <a:ahLst/>
              <a:cxnLst/>
              <a:rect l="l" t="t" r="r" b="b"/>
              <a:pathLst>
                <a:path w="89226" h="209442" extrusionOk="0">
                  <a:moveTo>
                    <a:pt x="89226" y="0"/>
                  </a:moveTo>
                  <a:lnTo>
                    <a:pt x="0" y="62"/>
                  </a:lnTo>
                  <a:cubicBezTo>
                    <a:pt x="0" y="10531"/>
                    <a:pt x="14734" y="10531"/>
                    <a:pt x="14734" y="21000"/>
                  </a:cubicBezTo>
                  <a:cubicBezTo>
                    <a:pt x="14734" y="31469"/>
                    <a:pt x="0" y="31469"/>
                    <a:pt x="0" y="41938"/>
                  </a:cubicBezTo>
                  <a:cubicBezTo>
                    <a:pt x="0" y="52391"/>
                    <a:pt x="14734" y="52391"/>
                    <a:pt x="14734" y="62860"/>
                  </a:cubicBezTo>
                  <a:cubicBezTo>
                    <a:pt x="14734" y="73345"/>
                    <a:pt x="0" y="73345"/>
                    <a:pt x="0" y="83814"/>
                  </a:cubicBezTo>
                  <a:cubicBezTo>
                    <a:pt x="0" y="94283"/>
                    <a:pt x="14734" y="94283"/>
                    <a:pt x="14734" y="104752"/>
                  </a:cubicBezTo>
                  <a:cubicBezTo>
                    <a:pt x="14734" y="115221"/>
                    <a:pt x="0" y="115221"/>
                    <a:pt x="0" y="125690"/>
                  </a:cubicBezTo>
                  <a:cubicBezTo>
                    <a:pt x="0" y="136159"/>
                    <a:pt x="14734" y="136159"/>
                    <a:pt x="14734" y="146628"/>
                  </a:cubicBezTo>
                  <a:cubicBezTo>
                    <a:pt x="14734" y="157097"/>
                    <a:pt x="0" y="157097"/>
                    <a:pt x="0" y="167566"/>
                  </a:cubicBezTo>
                  <a:cubicBezTo>
                    <a:pt x="0" y="178035"/>
                    <a:pt x="14734" y="178035"/>
                    <a:pt x="14734" y="188504"/>
                  </a:cubicBezTo>
                  <a:cubicBezTo>
                    <a:pt x="14734" y="198972"/>
                    <a:pt x="0" y="198972"/>
                    <a:pt x="0" y="209441"/>
                  </a:cubicBezTo>
                  <a:lnTo>
                    <a:pt x="89226" y="209441"/>
                  </a:lnTo>
                  <a:lnTo>
                    <a:pt x="89226" y="0"/>
                  </a:lnTo>
                  <a:close/>
                </a:path>
              </a:pathLst>
            </a:custGeom>
            <a:solidFill>
              <a:srgbClr val="FEB5B9">
                <a:alpha val="381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" name="Google Shape;90;p18"/>
            <p:cNvSpPr/>
            <p:nvPr/>
          </p:nvSpPr>
          <p:spPr>
            <a:xfrm>
              <a:off x="7469550" y="-13550"/>
              <a:ext cx="1674300" cy="5161200"/>
            </a:xfrm>
            <a:prstGeom prst="rect">
              <a:avLst/>
            </a:prstGeom>
            <a:solidFill>
              <a:srgbClr val="FEB5B9">
                <a:alpha val="381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92" name="Google Shape;92;p18"/>
          <p:cNvSpPr txBox="1">
            <a:spLocks noGrp="1"/>
          </p:cNvSpPr>
          <p:nvPr>
            <p:ph type="subTitle" idx="1"/>
          </p:nvPr>
        </p:nvSpPr>
        <p:spPr>
          <a:xfrm flipH="1">
            <a:off x="4724398" y="3028951"/>
            <a:ext cx="3047999" cy="838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b="1" u="sng" dirty="0">
                <a:solidFill>
                  <a:schemeClr val="bg2"/>
                </a:solidFill>
              </a:rPr>
              <a:t>Faras Panca Wangi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b="1" u="sng" dirty="0">
                <a:solidFill>
                  <a:schemeClr val="bg2"/>
                </a:solidFill>
              </a:rPr>
              <a:t>Communication Science – 2J</a:t>
            </a:r>
            <a:endParaRPr b="1" u="sng" dirty="0">
              <a:solidFill>
                <a:schemeClr val="bg2"/>
              </a:solidFill>
            </a:endParaRPr>
          </a:p>
        </p:txBody>
      </p:sp>
      <p:sp>
        <p:nvSpPr>
          <p:cNvPr id="93" name="Google Shape;93;p18"/>
          <p:cNvSpPr txBox="1">
            <a:spLocks noGrp="1"/>
          </p:cNvSpPr>
          <p:nvPr>
            <p:ph type="ctrTitle"/>
          </p:nvPr>
        </p:nvSpPr>
        <p:spPr>
          <a:xfrm flipH="1">
            <a:off x="4573775" y="1276351"/>
            <a:ext cx="3394200" cy="1290699"/>
          </a:xfrm>
          <a:prstGeom prst="rect">
            <a:avLst/>
          </a:prstGeom>
          <a:solidFill>
            <a:schemeClr val="tx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dirty="0">
                <a:solidFill>
                  <a:schemeClr val="tx1"/>
                </a:solidFill>
                <a:ea typeface="Saira ExtraCondensed SemiBold"/>
              </a:rPr>
              <a:t>ASSIGNMENT</a:t>
            </a:r>
            <a:endParaRPr dirty="0">
              <a:solidFill>
                <a:schemeClr val="tx1"/>
              </a:solidFill>
              <a:latin typeface="Saira ExtraCondensed SemiBold"/>
              <a:ea typeface="Saira ExtraCondensed SemiBold"/>
              <a:cs typeface="Saira ExtraCondensed SemiBold"/>
              <a:sym typeface="Saira ExtraCondensed SemiBold"/>
            </a:endParaRPr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226695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00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" name="Google Shape;126;p2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744982">
            <a:off x="7841057" y="-248238"/>
            <a:ext cx="1692553" cy="16161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27" name="Google Shape;127;p20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438400" y="2800350"/>
            <a:ext cx="1692550" cy="2125599"/>
          </a:xfrm>
          <a:prstGeom prst="rect">
            <a:avLst/>
          </a:prstGeom>
          <a:noFill/>
          <a:ln>
            <a:noFill/>
          </a:ln>
        </p:spPr>
      </p:pic>
      <p:sp>
        <p:nvSpPr>
          <p:cNvPr id="128" name="Google Shape;128;p20"/>
          <p:cNvSpPr txBox="1">
            <a:spLocks noGrp="1"/>
          </p:cNvSpPr>
          <p:nvPr>
            <p:ph type="subTitle" idx="1"/>
          </p:nvPr>
        </p:nvSpPr>
        <p:spPr>
          <a:xfrm>
            <a:off x="3999782" y="1657350"/>
            <a:ext cx="3696462" cy="182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>
              <a:lnSpc>
                <a:spcPct val="100000"/>
              </a:lnSpc>
            </a:pPr>
            <a:r>
              <a:rPr lang="en-US" sz="1400" b="1" dirty="0"/>
              <a:t>It's me again </a:t>
            </a:r>
            <a:r>
              <a:rPr lang="en-US" sz="1400" b="1" dirty="0" err="1"/>
              <a:t>Faras</a:t>
            </a:r>
            <a:r>
              <a:rPr lang="en-US" sz="1400" b="1" dirty="0"/>
              <a:t> </a:t>
            </a:r>
            <a:r>
              <a:rPr lang="en-US" sz="1400" b="1" dirty="0" err="1"/>
              <a:t>Panca</a:t>
            </a:r>
            <a:r>
              <a:rPr lang="en-US" sz="1400" b="1" dirty="0"/>
              <a:t> Wangi, just call me </a:t>
            </a:r>
            <a:r>
              <a:rPr lang="en-US" sz="1400" b="1" dirty="0" err="1"/>
              <a:t>Faras</a:t>
            </a:r>
            <a:r>
              <a:rPr lang="en-US" sz="1400" b="1" dirty="0"/>
              <a:t> for short, I'm a communication science student of </a:t>
            </a:r>
            <a:r>
              <a:rPr lang="en-US" sz="1400" b="1" dirty="0" err="1"/>
              <a:t>Uhamka</a:t>
            </a:r>
            <a:r>
              <a:rPr lang="en-US" sz="1400" b="1" dirty="0"/>
              <a:t>, in 2] class anyway. In this video I'm going to share my survey report how well I have known my classmates. Shall we start?</a:t>
            </a:r>
            <a:endParaRPr sz="1400" b="1" dirty="0"/>
          </a:p>
        </p:txBody>
      </p:sp>
      <p:sp>
        <p:nvSpPr>
          <p:cNvPr id="131" name="Google Shape;131;p20"/>
          <p:cNvSpPr txBox="1">
            <a:spLocks noGrp="1"/>
          </p:cNvSpPr>
          <p:nvPr>
            <p:ph type="ctrTitle"/>
          </p:nvPr>
        </p:nvSpPr>
        <p:spPr>
          <a:xfrm>
            <a:off x="4953000" y="819151"/>
            <a:ext cx="1830325" cy="106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3200" dirty="0"/>
              <a:t>ABOUT</a:t>
            </a:r>
            <a:r>
              <a:rPr lang="es" dirty="0"/>
              <a:t> MY SELF</a:t>
            </a:r>
            <a:endParaRPr dirty="0"/>
          </a:p>
        </p:txBody>
      </p:sp>
      <p:sp>
        <p:nvSpPr>
          <p:cNvPr id="132" name="Google Shape;132;p20"/>
          <p:cNvSpPr/>
          <p:nvPr/>
        </p:nvSpPr>
        <p:spPr>
          <a:xfrm flipH="1">
            <a:off x="6783325" y="0"/>
            <a:ext cx="2360675" cy="1353100"/>
          </a:xfrm>
          <a:custGeom>
            <a:avLst/>
            <a:gdLst/>
            <a:ahLst/>
            <a:cxnLst/>
            <a:rect l="l" t="t" r="r" b="b"/>
            <a:pathLst>
              <a:path w="94427" h="54124" extrusionOk="0">
                <a:moveTo>
                  <a:pt x="0" y="0"/>
                </a:moveTo>
                <a:lnTo>
                  <a:pt x="0" y="54100"/>
                </a:lnTo>
                <a:cubicBezTo>
                  <a:pt x="65" y="54116"/>
                  <a:pt x="128" y="54123"/>
                  <a:pt x="192" y="54123"/>
                </a:cubicBezTo>
                <a:cubicBezTo>
                  <a:pt x="1070" y="54123"/>
                  <a:pt x="1802" y="52676"/>
                  <a:pt x="2619" y="50957"/>
                </a:cubicBezTo>
                <a:cubicBezTo>
                  <a:pt x="4944" y="46120"/>
                  <a:pt x="9249" y="42216"/>
                  <a:pt x="14479" y="40784"/>
                </a:cubicBezTo>
                <a:cubicBezTo>
                  <a:pt x="19725" y="39352"/>
                  <a:pt x="25634" y="40227"/>
                  <a:pt x="30373" y="37551"/>
                </a:cubicBezTo>
                <a:cubicBezTo>
                  <a:pt x="35775" y="34506"/>
                  <a:pt x="37944" y="27869"/>
                  <a:pt x="42331" y="23490"/>
                </a:cubicBezTo>
                <a:cubicBezTo>
                  <a:pt x="45809" y="20011"/>
                  <a:pt x="50565" y="18104"/>
                  <a:pt x="55336" y="16926"/>
                </a:cubicBezTo>
                <a:cubicBezTo>
                  <a:pt x="60116" y="15747"/>
                  <a:pt x="65027" y="15215"/>
                  <a:pt x="69799" y="14020"/>
                </a:cubicBezTo>
                <a:cubicBezTo>
                  <a:pt x="79072" y="11688"/>
                  <a:pt x="87674" y="6769"/>
                  <a:pt x="94426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33" name="Google Shape;133;p20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551436" y="679292"/>
            <a:ext cx="725928" cy="851703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1073425"/>
            <a:ext cx="1981200" cy="3026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7239000" y="333375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46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21"/>
          <p:cNvSpPr/>
          <p:nvPr/>
        </p:nvSpPr>
        <p:spPr>
          <a:xfrm>
            <a:off x="-36576" y="1271850"/>
            <a:ext cx="6019800" cy="2599800"/>
          </a:xfrm>
          <a:prstGeom prst="round2DiagRect">
            <a:avLst>
              <a:gd name="adj1" fmla="val 16667"/>
              <a:gd name="adj2" fmla="val 0"/>
            </a:avLst>
          </a:prstGeom>
          <a:solidFill>
            <a:srgbClr val="E6555C">
              <a:alpha val="339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9" name="Google Shape;139;p21"/>
          <p:cNvSpPr txBox="1">
            <a:spLocks noGrp="1"/>
          </p:cNvSpPr>
          <p:nvPr>
            <p:ph type="subTitle" idx="1"/>
          </p:nvPr>
        </p:nvSpPr>
        <p:spPr>
          <a:xfrm flipH="1">
            <a:off x="457200" y="1733550"/>
            <a:ext cx="4555949" cy="1600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just"/>
            <a:r>
              <a:rPr lang="en-US" b="1" dirty="0"/>
              <a:t>She plays games too much,  when the lecturer teaches, she looks unfocused, I think she should reduce she’s habit of playing games too much.</a:t>
            </a:r>
            <a:endParaRPr b="1" dirty="0"/>
          </a:p>
        </p:txBody>
      </p:sp>
      <p:sp>
        <p:nvSpPr>
          <p:cNvPr id="140" name="Google Shape;140;p21"/>
          <p:cNvSpPr txBox="1">
            <a:spLocks noGrp="1"/>
          </p:cNvSpPr>
          <p:nvPr>
            <p:ph type="ctrTitle"/>
          </p:nvPr>
        </p:nvSpPr>
        <p:spPr>
          <a:xfrm flipH="1">
            <a:off x="1447800" y="519525"/>
            <a:ext cx="2895600" cy="796999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It’s Dallilah Fauzia, call her Dilla</a:t>
            </a:r>
            <a:endParaRPr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1" name="Google Shape;141;p21"/>
          <p:cNvSpPr/>
          <p:nvPr/>
        </p:nvSpPr>
        <p:spPr>
          <a:xfrm rot="10800000">
            <a:off x="-1" y="1"/>
            <a:ext cx="1760525" cy="1515300"/>
          </a:xfrm>
          <a:custGeom>
            <a:avLst/>
            <a:gdLst/>
            <a:ahLst/>
            <a:cxnLst/>
            <a:rect l="l" t="t" r="r" b="b"/>
            <a:pathLst>
              <a:path w="70421" h="60612" extrusionOk="0">
                <a:moveTo>
                  <a:pt x="63813" y="0"/>
                </a:moveTo>
                <a:cubicBezTo>
                  <a:pt x="62552" y="0"/>
                  <a:pt x="61280" y="85"/>
                  <a:pt x="59969" y="340"/>
                </a:cubicBezTo>
                <a:cubicBezTo>
                  <a:pt x="41104" y="4048"/>
                  <a:pt x="43862" y="30386"/>
                  <a:pt x="28647" y="38832"/>
                </a:cubicBezTo>
                <a:cubicBezTo>
                  <a:pt x="20618" y="43293"/>
                  <a:pt x="11361" y="42376"/>
                  <a:pt x="5762" y="50872"/>
                </a:cubicBezTo>
                <a:cubicBezTo>
                  <a:pt x="3684" y="54023"/>
                  <a:pt x="2439" y="57845"/>
                  <a:pt x="0" y="60611"/>
                </a:cubicBezTo>
                <a:lnTo>
                  <a:pt x="70421" y="60611"/>
                </a:lnTo>
                <a:lnTo>
                  <a:pt x="70421" y="315"/>
                </a:lnTo>
                <a:lnTo>
                  <a:pt x="70396" y="315"/>
                </a:lnTo>
                <a:cubicBezTo>
                  <a:pt x="68141" y="253"/>
                  <a:pt x="65994" y="0"/>
                  <a:pt x="63813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590550"/>
            <a:ext cx="2743200" cy="3581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9143" y="281400"/>
            <a:ext cx="493713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92343" y="3930802"/>
            <a:ext cx="493713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257831" y="3896512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52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21"/>
          <p:cNvSpPr/>
          <p:nvPr/>
        </p:nvSpPr>
        <p:spPr>
          <a:xfrm>
            <a:off x="76199" y="1331002"/>
            <a:ext cx="6019800" cy="2599800"/>
          </a:xfrm>
          <a:prstGeom prst="round2DiagRect">
            <a:avLst>
              <a:gd name="adj1" fmla="val 16667"/>
              <a:gd name="adj2" fmla="val 0"/>
            </a:avLst>
          </a:prstGeom>
          <a:solidFill>
            <a:srgbClr val="E6555C">
              <a:alpha val="339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9" name="Google Shape;139;p21"/>
          <p:cNvSpPr txBox="1">
            <a:spLocks noGrp="1"/>
          </p:cNvSpPr>
          <p:nvPr>
            <p:ph type="subTitle" idx="1"/>
          </p:nvPr>
        </p:nvSpPr>
        <p:spPr>
          <a:xfrm flipH="1">
            <a:off x="380999" y="1733550"/>
            <a:ext cx="4936947" cy="1752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just"/>
            <a:r>
              <a:rPr lang="en-US" b="1" dirty="0"/>
              <a:t>She's a Netflix lover, every day she always watches dramas or movies until midnight, that's not cool, I think, she should reduce that slightly bad habit</a:t>
            </a:r>
            <a:endParaRPr b="1" dirty="0"/>
          </a:p>
        </p:txBody>
      </p:sp>
      <p:sp>
        <p:nvSpPr>
          <p:cNvPr id="140" name="Google Shape;140;p21"/>
          <p:cNvSpPr txBox="1">
            <a:spLocks noGrp="1"/>
          </p:cNvSpPr>
          <p:nvPr>
            <p:ph type="ctrTitle"/>
          </p:nvPr>
        </p:nvSpPr>
        <p:spPr>
          <a:xfrm flipH="1">
            <a:off x="1450372" y="514351"/>
            <a:ext cx="2571300" cy="76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It’s Dea Merilanisti, call her Dela</a:t>
            </a:r>
            <a:endParaRPr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1" name="Google Shape;141;p21"/>
          <p:cNvSpPr/>
          <p:nvPr/>
        </p:nvSpPr>
        <p:spPr>
          <a:xfrm rot="10800000">
            <a:off x="0" y="0"/>
            <a:ext cx="1760525" cy="1515300"/>
          </a:xfrm>
          <a:custGeom>
            <a:avLst/>
            <a:gdLst/>
            <a:ahLst/>
            <a:cxnLst/>
            <a:rect l="l" t="t" r="r" b="b"/>
            <a:pathLst>
              <a:path w="70421" h="60612" extrusionOk="0">
                <a:moveTo>
                  <a:pt x="63813" y="0"/>
                </a:moveTo>
                <a:cubicBezTo>
                  <a:pt x="62552" y="0"/>
                  <a:pt x="61280" y="85"/>
                  <a:pt x="59969" y="340"/>
                </a:cubicBezTo>
                <a:cubicBezTo>
                  <a:pt x="41104" y="4048"/>
                  <a:pt x="43862" y="30386"/>
                  <a:pt x="28647" y="38832"/>
                </a:cubicBezTo>
                <a:cubicBezTo>
                  <a:pt x="20618" y="43293"/>
                  <a:pt x="11361" y="42376"/>
                  <a:pt x="5762" y="50872"/>
                </a:cubicBezTo>
                <a:cubicBezTo>
                  <a:pt x="3684" y="54023"/>
                  <a:pt x="2439" y="57845"/>
                  <a:pt x="0" y="60611"/>
                </a:cubicBezTo>
                <a:lnTo>
                  <a:pt x="70421" y="60611"/>
                </a:lnTo>
                <a:lnTo>
                  <a:pt x="70421" y="315"/>
                </a:lnTo>
                <a:lnTo>
                  <a:pt x="70396" y="315"/>
                </a:lnTo>
                <a:cubicBezTo>
                  <a:pt x="68141" y="253"/>
                  <a:pt x="65994" y="0"/>
                  <a:pt x="63813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590550"/>
            <a:ext cx="2743200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2318" y="352425"/>
            <a:ext cx="487363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95518" y="3692677"/>
            <a:ext cx="487363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334000" y="393080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1942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72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21"/>
          <p:cNvSpPr/>
          <p:nvPr/>
        </p:nvSpPr>
        <p:spPr>
          <a:xfrm>
            <a:off x="0" y="1331002"/>
            <a:ext cx="6019800" cy="2599800"/>
          </a:xfrm>
          <a:prstGeom prst="round2DiagRect">
            <a:avLst>
              <a:gd name="adj1" fmla="val 16667"/>
              <a:gd name="adj2" fmla="val 0"/>
            </a:avLst>
          </a:prstGeom>
          <a:solidFill>
            <a:srgbClr val="E6555C">
              <a:alpha val="339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9" name="Google Shape;139;p21"/>
          <p:cNvSpPr txBox="1">
            <a:spLocks noGrp="1"/>
          </p:cNvSpPr>
          <p:nvPr>
            <p:ph type="subTitle" idx="1"/>
          </p:nvPr>
        </p:nvSpPr>
        <p:spPr>
          <a:xfrm flipH="1">
            <a:off x="228600" y="1809750"/>
            <a:ext cx="5089348" cy="1447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just"/>
            <a:r>
              <a:rPr lang="en-US" b="1" dirty="0"/>
              <a:t>She studies too much, she always refuses when I take her on a trip, I think she should take a vacation so she doesn't focus too much on studying</a:t>
            </a:r>
            <a:endParaRPr b="1" dirty="0"/>
          </a:p>
        </p:txBody>
      </p:sp>
      <p:sp>
        <p:nvSpPr>
          <p:cNvPr id="140" name="Google Shape;140;p21"/>
          <p:cNvSpPr txBox="1">
            <a:spLocks noGrp="1"/>
          </p:cNvSpPr>
          <p:nvPr>
            <p:ph type="ctrTitle"/>
          </p:nvPr>
        </p:nvSpPr>
        <p:spPr>
          <a:xfrm flipH="1">
            <a:off x="1371600" y="541020"/>
            <a:ext cx="3048000" cy="740453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It’s Annisa Putri Fauziah, call her Putri</a:t>
            </a:r>
            <a:endParaRPr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1" name="Google Shape;141;p21"/>
          <p:cNvSpPr/>
          <p:nvPr/>
        </p:nvSpPr>
        <p:spPr>
          <a:xfrm rot="10800000">
            <a:off x="0" y="0"/>
            <a:ext cx="1760525" cy="1515300"/>
          </a:xfrm>
          <a:custGeom>
            <a:avLst/>
            <a:gdLst/>
            <a:ahLst/>
            <a:cxnLst/>
            <a:rect l="l" t="t" r="r" b="b"/>
            <a:pathLst>
              <a:path w="70421" h="60612" extrusionOk="0">
                <a:moveTo>
                  <a:pt x="63813" y="0"/>
                </a:moveTo>
                <a:cubicBezTo>
                  <a:pt x="62552" y="0"/>
                  <a:pt x="61280" y="85"/>
                  <a:pt x="59969" y="340"/>
                </a:cubicBezTo>
                <a:cubicBezTo>
                  <a:pt x="41104" y="4048"/>
                  <a:pt x="43862" y="30386"/>
                  <a:pt x="28647" y="38832"/>
                </a:cubicBezTo>
                <a:cubicBezTo>
                  <a:pt x="20618" y="43293"/>
                  <a:pt x="11361" y="42376"/>
                  <a:pt x="5762" y="50872"/>
                </a:cubicBezTo>
                <a:cubicBezTo>
                  <a:pt x="3684" y="54023"/>
                  <a:pt x="2439" y="57845"/>
                  <a:pt x="0" y="60611"/>
                </a:cubicBezTo>
                <a:lnTo>
                  <a:pt x="70421" y="60611"/>
                </a:lnTo>
                <a:lnTo>
                  <a:pt x="70421" y="315"/>
                </a:lnTo>
                <a:lnTo>
                  <a:pt x="70396" y="315"/>
                </a:lnTo>
                <a:cubicBezTo>
                  <a:pt x="68141" y="253"/>
                  <a:pt x="65994" y="0"/>
                  <a:pt x="63813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2472" y="514350"/>
            <a:ext cx="2895600" cy="3962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6637" y="4171950"/>
            <a:ext cx="487363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2318" y="256635"/>
            <a:ext cx="487363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800600" y="393080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0620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52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21"/>
          <p:cNvSpPr/>
          <p:nvPr/>
        </p:nvSpPr>
        <p:spPr>
          <a:xfrm>
            <a:off x="76200" y="1331002"/>
            <a:ext cx="6019800" cy="2599800"/>
          </a:xfrm>
          <a:prstGeom prst="round2DiagRect">
            <a:avLst>
              <a:gd name="adj1" fmla="val 16667"/>
              <a:gd name="adj2" fmla="val 0"/>
            </a:avLst>
          </a:prstGeom>
          <a:solidFill>
            <a:srgbClr val="E6555C">
              <a:alpha val="339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9" name="Google Shape;139;p21"/>
          <p:cNvSpPr txBox="1">
            <a:spLocks noGrp="1"/>
          </p:cNvSpPr>
          <p:nvPr>
            <p:ph type="subTitle" idx="1"/>
          </p:nvPr>
        </p:nvSpPr>
        <p:spPr>
          <a:xfrm flipH="1">
            <a:off x="304800" y="1809750"/>
            <a:ext cx="4800598" cy="1600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just"/>
            <a:r>
              <a:rPr lang="en-US" b="1" u="sng" dirty="0"/>
              <a:t>She spend a lot of money too much, sometimes she always buys what she doesn't need, she should only need to use money as necessary, and must be diligent in saving and thrifty</a:t>
            </a:r>
            <a:endParaRPr b="1" u="sng" dirty="0"/>
          </a:p>
        </p:txBody>
      </p:sp>
      <p:sp>
        <p:nvSpPr>
          <p:cNvPr id="140" name="Google Shape;140;p21"/>
          <p:cNvSpPr txBox="1">
            <a:spLocks noGrp="1"/>
          </p:cNvSpPr>
          <p:nvPr>
            <p:ph type="ctrTitle"/>
          </p:nvPr>
        </p:nvSpPr>
        <p:spPr>
          <a:xfrm flipH="1">
            <a:off x="1295400" y="514351"/>
            <a:ext cx="2895600" cy="816651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It’s Intan Karomah, call her intan</a:t>
            </a:r>
            <a:endParaRPr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1" name="Google Shape;141;p21"/>
          <p:cNvSpPr/>
          <p:nvPr/>
        </p:nvSpPr>
        <p:spPr>
          <a:xfrm rot="10800000">
            <a:off x="0" y="0"/>
            <a:ext cx="1760525" cy="1515300"/>
          </a:xfrm>
          <a:custGeom>
            <a:avLst/>
            <a:gdLst/>
            <a:ahLst/>
            <a:cxnLst/>
            <a:rect l="l" t="t" r="r" b="b"/>
            <a:pathLst>
              <a:path w="70421" h="60612" extrusionOk="0">
                <a:moveTo>
                  <a:pt x="63813" y="0"/>
                </a:moveTo>
                <a:cubicBezTo>
                  <a:pt x="62552" y="0"/>
                  <a:pt x="61280" y="85"/>
                  <a:pt x="59969" y="340"/>
                </a:cubicBezTo>
                <a:cubicBezTo>
                  <a:pt x="41104" y="4048"/>
                  <a:pt x="43862" y="30386"/>
                  <a:pt x="28647" y="38832"/>
                </a:cubicBezTo>
                <a:cubicBezTo>
                  <a:pt x="20618" y="43293"/>
                  <a:pt x="11361" y="42376"/>
                  <a:pt x="5762" y="50872"/>
                </a:cubicBezTo>
                <a:cubicBezTo>
                  <a:pt x="3684" y="54023"/>
                  <a:pt x="2439" y="57845"/>
                  <a:pt x="0" y="60611"/>
                </a:cubicBezTo>
                <a:lnTo>
                  <a:pt x="70421" y="60611"/>
                </a:lnTo>
                <a:lnTo>
                  <a:pt x="70421" y="315"/>
                </a:lnTo>
                <a:lnTo>
                  <a:pt x="70396" y="315"/>
                </a:lnTo>
                <a:cubicBezTo>
                  <a:pt x="68141" y="253"/>
                  <a:pt x="65994" y="0"/>
                  <a:pt x="63813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6273" y="757650"/>
            <a:ext cx="2929128" cy="3261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2318" y="422529"/>
            <a:ext cx="487363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71719" y="3638550"/>
            <a:ext cx="487363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376673" y="39148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5963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63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21"/>
          <p:cNvSpPr/>
          <p:nvPr/>
        </p:nvSpPr>
        <p:spPr>
          <a:xfrm>
            <a:off x="21336" y="1285113"/>
            <a:ext cx="6019800" cy="2353437"/>
          </a:xfrm>
          <a:prstGeom prst="round2DiagRect">
            <a:avLst>
              <a:gd name="adj1" fmla="val 16667"/>
              <a:gd name="adj2" fmla="val 0"/>
            </a:avLst>
          </a:prstGeom>
          <a:solidFill>
            <a:srgbClr val="E6555C">
              <a:alpha val="339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9" name="Google Shape;139;p21"/>
          <p:cNvSpPr txBox="1">
            <a:spLocks noGrp="1"/>
          </p:cNvSpPr>
          <p:nvPr>
            <p:ph type="subTitle" idx="1"/>
          </p:nvPr>
        </p:nvSpPr>
        <p:spPr>
          <a:xfrm flipH="1">
            <a:off x="533400" y="1657350"/>
            <a:ext cx="4784548" cy="182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just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She always complaining about everything, I think she should  have a boyfriend  to look happier and be able to express his emotions all the time</a:t>
            </a:r>
            <a:endParaRPr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0" name="Google Shape;140;p21"/>
          <p:cNvSpPr txBox="1">
            <a:spLocks noGrp="1"/>
          </p:cNvSpPr>
          <p:nvPr>
            <p:ph type="ctrTitle"/>
          </p:nvPr>
        </p:nvSpPr>
        <p:spPr>
          <a:xfrm flipH="1">
            <a:off x="1450372" y="666751"/>
            <a:ext cx="2664428" cy="457199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es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t’s Divanty Zahra, call her dipa</a:t>
            </a:r>
            <a:endParaRPr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1" name="Google Shape;141;p21"/>
          <p:cNvSpPr/>
          <p:nvPr/>
        </p:nvSpPr>
        <p:spPr>
          <a:xfrm rot="10800000">
            <a:off x="0" y="0"/>
            <a:ext cx="1760525" cy="1515300"/>
          </a:xfrm>
          <a:custGeom>
            <a:avLst/>
            <a:gdLst/>
            <a:ahLst/>
            <a:cxnLst/>
            <a:rect l="l" t="t" r="r" b="b"/>
            <a:pathLst>
              <a:path w="70421" h="60612" extrusionOk="0">
                <a:moveTo>
                  <a:pt x="63813" y="0"/>
                </a:moveTo>
                <a:cubicBezTo>
                  <a:pt x="62552" y="0"/>
                  <a:pt x="61280" y="85"/>
                  <a:pt x="59969" y="340"/>
                </a:cubicBezTo>
                <a:cubicBezTo>
                  <a:pt x="41104" y="4048"/>
                  <a:pt x="43862" y="30386"/>
                  <a:pt x="28647" y="38832"/>
                </a:cubicBezTo>
                <a:cubicBezTo>
                  <a:pt x="20618" y="43293"/>
                  <a:pt x="11361" y="42376"/>
                  <a:pt x="5762" y="50872"/>
                </a:cubicBezTo>
                <a:cubicBezTo>
                  <a:pt x="3684" y="54023"/>
                  <a:pt x="2439" y="57845"/>
                  <a:pt x="0" y="60611"/>
                </a:cubicBezTo>
                <a:lnTo>
                  <a:pt x="70421" y="60611"/>
                </a:lnTo>
                <a:lnTo>
                  <a:pt x="70421" y="315"/>
                </a:lnTo>
                <a:lnTo>
                  <a:pt x="70396" y="315"/>
                </a:lnTo>
                <a:cubicBezTo>
                  <a:pt x="68141" y="253"/>
                  <a:pt x="65994" y="0"/>
                  <a:pt x="63813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4080" y="1123950"/>
            <a:ext cx="3048000" cy="32640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0398" y="809625"/>
            <a:ext cx="487363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78398" y="4095750"/>
            <a:ext cx="487363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876800" y="396468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27996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23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21"/>
          <p:cNvSpPr/>
          <p:nvPr/>
        </p:nvSpPr>
        <p:spPr>
          <a:xfrm>
            <a:off x="76200" y="1331002"/>
            <a:ext cx="6019800" cy="2599800"/>
          </a:xfrm>
          <a:prstGeom prst="round2DiagRect">
            <a:avLst>
              <a:gd name="adj1" fmla="val 16667"/>
              <a:gd name="adj2" fmla="val 0"/>
            </a:avLst>
          </a:prstGeom>
          <a:solidFill>
            <a:srgbClr val="E6555C">
              <a:alpha val="339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9" name="Google Shape;139;p21"/>
          <p:cNvSpPr txBox="1">
            <a:spLocks noGrp="1"/>
          </p:cNvSpPr>
          <p:nvPr>
            <p:ph type="subTitle" idx="1"/>
          </p:nvPr>
        </p:nvSpPr>
        <p:spPr>
          <a:xfrm flipH="1">
            <a:off x="304800" y="1809750"/>
            <a:ext cx="5257800" cy="1447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just"/>
            <a:r>
              <a:rPr lang="en-US" b="1" dirty="0"/>
              <a:t>She always eats spicy food, she really like </a:t>
            </a:r>
            <a:r>
              <a:rPr lang="en-US" b="1" dirty="0" err="1"/>
              <a:t>seblak</a:t>
            </a:r>
            <a:r>
              <a:rPr lang="en-US" b="1" dirty="0"/>
              <a:t>, i think she should reduce spicy food and switch to healthier food</a:t>
            </a:r>
            <a:endParaRPr b="1" dirty="0"/>
          </a:p>
        </p:txBody>
      </p:sp>
      <p:sp>
        <p:nvSpPr>
          <p:cNvPr id="140" name="Google Shape;140;p21"/>
          <p:cNvSpPr txBox="1">
            <a:spLocks noGrp="1"/>
          </p:cNvSpPr>
          <p:nvPr>
            <p:ph type="ctrTitle"/>
          </p:nvPr>
        </p:nvSpPr>
        <p:spPr>
          <a:xfrm flipH="1">
            <a:off x="1450372" y="590551"/>
            <a:ext cx="2740628" cy="685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es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t’s reihani fadilla lbs, call her lala</a:t>
            </a:r>
            <a:endParaRPr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1" name="Google Shape;141;p21"/>
          <p:cNvSpPr/>
          <p:nvPr/>
        </p:nvSpPr>
        <p:spPr>
          <a:xfrm rot="10800000">
            <a:off x="0" y="0"/>
            <a:ext cx="1760525" cy="1515300"/>
          </a:xfrm>
          <a:custGeom>
            <a:avLst/>
            <a:gdLst/>
            <a:ahLst/>
            <a:cxnLst/>
            <a:rect l="l" t="t" r="r" b="b"/>
            <a:pathLst>
              <a:path w="70421" h="60612" extrusionOk="0">
                <a:moveTo>
                  <a:pt x="63813" y="0"/>
                </a:moveTo>
                <a:cubicBezTo>
                  <a:pt x="62552" y="0"/>
                  <a:pt x="61280" y="85"/>
                  <a:pt x="59969" y="340"/>
                </a:cubicBezTo>
                <a:cubicBezTo>
                  <a:pt x="41104" y="4048"/>
                  <a:pt x="43862" y="30386"/>
                  <a:pt x="28647" y="38832"/>
                </a:cubicBezTo>
                <a:cubicBezTo>
                  <a:pt x="20618" y="43293"/>
                  <a:pt x="11361" y="42376"/>
                  <a:pt x="5762" y="50872"/>
                </a:cubicBezTo>
                <a:cubicBezTo>
                  <a:pt x="3684" y="54023"/>
                  <a:pt x="2439" y="57845"/>
                  <a:pt x="0" y="60611"/>
                </a:cubicBezTo>
                <a:lnTo>
                  <a:pt x="70421" y="60611"/>
                </a:lnTo>
                <a:lnTo>
                  <a:pt x="70421" y="315"/>
                </a:lnTo>
                <a:lnTo>
                  <a:pt x="70396" y="315"/>
                </a:lnTo>
                <a:cubicBezTo>
                  <a:pt x="68141" y="253"/>
                  <a:pt x="65994" y="0"/>
                  <a:pt x="63813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590550"/>
            <a:ext cx="2926080" cy="3657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2318" y="281400"/>
            <a:ext cx="487363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1563" y="3985476"/>
            <a:ext cx="487363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931664" y="3790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76623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13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21"/>
          <p:cNvSpPr/>
          <p:nvPr/>
        </p:nvSpPr>
        <p:spPr>
          <a:xfrm>
            <a:off x="76200" y="1331002"/>
            <a:ext cx="6019800" cy="2599800"/>
          </a:xfrm>
          <a:prstGeom prst="round2DiagRect">
            <a:avLst>
              <a:gd name="adj1" fmla="val 16667"/>
              <a:gd name="adj2" fmla="val 0"/>
            </a:avLst>
          </a:prstGeom>
          <a:solidFill>
            <a:srgbClr val="E6555C">
              <a:alpha val="339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9" name="Google Shape;139;p21"/>
          <p:cNvSpPr txBox="1">
            <a:spLocks noGrp="1"/>
          </p:cNvSpPr>
          <p:nvPr>
            <p:ph type="subTitle" idx="1"/>
          </p:nvPr>
        </p:nvSpPr>
        <p:spPr>
          <a:xfrm flipH="1">
            <a:off x="380998" y="1809750"/>
            <a:ext cx="4936949" cy="1447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just"/>
            <a:r>
              <a:rPr lang="en-US" b="1" u="sng" dirty="0"/>
              <a:t>She doesn't take a shower when there is class, I think she should take a shower before class to be more enthusiastic and more focused</a:t>
            </a:r>
            <a:endParaRPr b="1" u="sng" dirty="0"/>
          </a:p>
        </p:txBody>
      </p:sp>
      <p:sp>
        <p:nvSpPr>
          <p:cNvPr id="140" name="Google Shape;140;p21"/>
          <p:cNvSpPr txBox="1">
            <a:spLocks noGrp="1"/>
          </p:cNvSpPr>
          <p:nvPr>
            <p:ph type="ctrTitle"/>
          </p:nvPr>
        </p:nvSpPr>
        <p:spPr>
          <a:xfrm flipH="1">
            <a:off x="1450372" y="438151"/>
            <a:ext cx="2816828" cy="892852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IT’S AZZAHRA NAZHIFAH NIZAR, CALL HER ZAHRA</a:t>
            </a:r>
            <a:endParaRPr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1" name="Google Shape;141;p21"/>
          <p:cNvSpPr/>
          <p:nvPr/>
        </p:nvSpPr>
        <p:spPr>
          <a:xfrm rot="10800000">
            <a:off x="0" y="0"/>
            <a:ext cx="1760525" cy="1515300"/>
          </a:xfrm>
          <a:custGeom>
            <a:avLst/>
            <a:gdLst/>
            <a:ahLst/>
            <a:cxnLst/>
            <a:rect l="l" t="t" r="r" b="b"/>
            <a:pathLst>
              <a:path w="70421" h="60612" extrusionOk="0">
                <a:moveTo>
                  <a:pt x="63813" y="0"/>
                </a:moveTo>
                <a:cubicBezTo>
                  <a:pt x="62552" y="0"/>
                  <a:pt x="61280" y="85"/>
                  <a:pt x="59969" y="340"/>
                </a:cubicBezTo>
                <a:cubicBezTo>
                  <a:pt x="41104" y="4048"/>
                  <a:pt x="43862" y="30386"/>
                  <a:pt x="28647" y="38832"/>
                </a:cubicBezTo>
                <a:cubicBezTo>
                  <a:pt x="20618" y="43293"/>
                  <a:pt x="11361" y="42376"/>
                  <a:pt x="5762" y="50872"/>
                </a:cubicBezTo>
                <a:cubicBezTo>
                  <a:pt x="3684" y="54023"/>
                  <a:pt x="2439" y="57845"/>
                  <a:pt x="0" y="60611"/>
                </a:cubicBezTo>
                <a:lnTo>
                  <a:pt x="70421" y="60611"/>
                </a:lnTo>
                <a:lnTo>
                  <a:pt x="70421" y="315"/>
                </a:lnTo>
                <a:lnTo>
                  <a:pt x="70396" y="315"/>
                </a:lnTo>
                <a:cubicBezTo>
                  <a:pt x="68141" y="253"/>
                  <a:pt x="65994" y="0"/>
                  <a:pt x="63813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200" y="819150"/>
            <a:ext cx="3200400" cy="350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8637" y="519525"/>
            <a:ext cx="487363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1397" y="4086225"/>
            <a:ext cx="487363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800600" y="392394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56531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04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" name="Google Shape;838;p42"/>
          <p:cNvSpPr txBox="1">
            <a:spLocks noGrp="1"/>
          </p:cNvSpPr>
          <p:nvPr>
            <p:ph type="ctrTitle"/>
          </p:nvPr>
        </p:nvSpPr>
        <p:spPr>
          <a:xfrm>
            <a:off x="1413406" y="1176850"/>
            <a:ext cx="6054193" cy="1242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dirty="0"/>
              <a:t>THANKS FOR WATCHING</a:t>
            </a:r>
            <a:endParaRPr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336" y="2495201"/>
            <a:ext cx="2273300" cy="2389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5200" y="3181350"/>
            <a:ext cx="1695450" cy="1622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-46038"/>
            <a:ext cx="1584325" cy="1182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09663" cy="1090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0" y="1733550"/>
            <a:ext cx="457200" cy="377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1733550"/>
            <a:ext cx="447675" cy="377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2438400" y="409575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47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Fruits Marketing Campaign by Slidesgo">
  <a:themeElements>
    <a:clrScheme name="Simple Light">
      <a:dk1>
        <a:srgbClr val="5D2912"/>
      </a:dk1>
      <a:lt1>
        <a:srgbClr val="FFFFFF"/>
      </a:lt1>
      <a:dk2>
        <a:srgbClr val="595959"/>
      </a:dk2>
      <a:lt2>
        <a:srgbClr val="EEEEEE"/>
      </a:lt2>
      <a:accent1>
        <a:srgbClr val="F7E7C3"/>
      </a:accent1>
      <a:accent2>
        <a:srgbClr val="FC8C4F"/>
      </a:accent2>
      <a:accent3>
        <a:srgbClr val="E6555C"/>
      </a:accent3>
      <a:accent4>
        <a:srgbClr val="FFC80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314</TotalTime>
  <Words>318</Words>
  <Application>Microsoft Office PowerPoint</Application>
  <PresentationFormat>On-screen Show (16:9)</PresentationFormat>
  <Paragraphs>20</Paragraphs>
  <Slides>10</Slides>
  <Notes>10</Notes>
  <HiddenSlides>0</HiddenSlides>
  <MMClips>11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Fruits Marketing Campaign by Slidesgo</vt:lpstr>
      <vt:lpstr>ASSIGNMENT</vt:lpstr>
      <vt:lpstr>ABOUT MY SELF</vt:lpstr>
      <vt:lpstr>It’s Dallilah Fauzia, call her Dilla</vt:lpstr>
      <vt:lpstr>It’s Dea Merilanisti, call her Dela</vt:lpstr>
      <vt:lpstr>It’s Annisa Putri Fauziah, call her Putri</vt:lpstr>
      <vt:lpstr>It’s Intan Karomah, call her intan</vt:lpstr>
      <vt:lpstr>It’s Divanty Zahra, call her dipa</vt:lpstr>
      <vt:lpstr>It’s reihani fadilla lbs, call her lala</vt:lpstr>
      <vt:lpstr>IT’S AZZAHRA NAZHIFAH NIZAR, CALL HER ZAHRA</vt:lpstr>
      <vt:lpstr>THANKS FOR WATCHING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MARKETING CAMPAIGN</dc:title>
  <dc:creator>Remon Fasya</dc:creator>
  <cp:lastModifiedBy>pancafaras@gmail.com</cp:lastModifiedBy>
  <cp:revision>26</cp:revision>
  <dcterms:modified xsi:type="dcterms:W3CDTF">2022-07-05T04:28:19Z</dcterms:modified>
</cp:coreProperties>
</file>