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7" r:id="rId4"/>
    <p:sldId id="259" r:id="rId5"/>
    <p:sldId id="270" r:id="rId6"/>
    <p:sldId id="268" r:id="rId7"/>
    <p:sldId id="269" r:id="rId8"/>
    <p:sldId id="271" r:id="rId9"/>
    <p:sldId id="260" r:id="rId10"/>
    <p:sldId id="272" r:id="rId11"/>
    <p:sldId id="261" r:id="rId12"/>
    <p:sldId id="262" r:id="rId13"/>
    <p:sldId id="263" r:id="rId14"/>
    <p:sldId id="264" r:id="rId15"/>
    <p:sldId id="273" r:id="rId16"/>
    <p:sldId id="274" r:id="rId17"/>
    <p:sldId id="265" r:id="rId18"/>
    <p:sldId id="266" r:id="rId19"/>
    <p:sldId id="276" r:id="rId20"/>
    <p:sldId id="277" r:id="rId21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A09941-9AB0-4C82-A1C0-ABE30810EF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DA2BD24-F95A-451C-96DE-C791775E21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020E201-65FE-4581-A3D7-4E45EF9777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9008-2419-4470-BB3C-9888AFE52B66}" type="datetimeFigureOut">
              <a:rPr lang="es-CL" smtClean="0"/>
              <a:t>04-04-2022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DC8BFFD-E848-4D2B-A9C8-ED61A0B02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037B3C-9B31-4A5E-B2D8-08846C72B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7E886-560E-4BE8-AD7C-F0081FA11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28540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D99608-F4AD-4F6F-8B25-59547611C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9CD305-443D-4A17-8FB8-51C3BF7FD9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3816A1A-3AC4-4EFB-9DEA-7B6672396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9008-2419-4470-BB3C-9888AFE52B66}" type="datetimeFigureOut">
              <a:rPr lang="es-CL" smtClean="0"/>
              <a:t>04-04-2022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64102CD-EEC6-4AFD-B3B3-4DB1D2494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18A5104-3350-4CDF-AF94-C284D0B95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7E886-560E-4BE8-AD7C-F0081FA11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3264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C77B33-7C04-4A2D-AEC5-C87C31418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D375D5C-1131-45D8-BE13-A467F83755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DEE8F9E-831D-4BE5-B9C0-3AF8F54F6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9008-2419-4470-BB3C-9888AFE52B66}" type="datetimeFigureOut">
              <a:rPr lang="es-CL" smtClean="0"/>
              <a:t>04-04-2022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DA95452-8D12-48F0-82A8-3CE05D55B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AAECA1-6441-465D-9650-5438E0FF6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7E886-560E-4BE8-AD7C-F0081FA11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74955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AFBF92-B61D-4F1C-904C-854A865C4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634B7AF-BACC-4C14-BCDF-44DCE6BD0E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7A490F0-76D2-4AC5-B70A-0711505B0F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1765C60-671B-451E-AE82-2F8619FC7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9008-2419-4470-BB3C-9888AFE52B66}" type="datetimeFigureOut">
              <a:rPr lang="es-CL" smtClean="0"/>
              <a:t>04-04-2022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5C86409-4E51-4AAF-A0C2-FCEFFDB63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526FF52-B508-4E53-B36C-1B5BFEEC4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7E886-560E-4BE8-AD7C-F0081FA11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1875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ED85D8-9D5F-4654-8AE1-F5DAD58A3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D338698-E48C-49C0-85E3-D259F47566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A6D4602-7746-4B2B-A43F-1FBE9758F0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A458561-0FB0-4800-B4DF-204D18F0DD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BF33607-F84D-4724-848B-FAC6161015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C457FDD-C2F7-4E2C-9212-1827F2B72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9008-2419-4470-BB3C-9888AFE52B66}" type="datetimeFigureOut">
              <a:rPr lang="es-CL" smtClean="0"/>
              <a:t>04-04-2022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DAFDFE3-9867-431D-83C8-DB40B9AE5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F21833D-9CB6-4103-B707-181579A97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7E886-560E-4BE8-AD7C-F0081FA11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28991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70D94C-8BA9-41CD-8570-364668BEE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DFAD861-7F1C-4851-BEED-6913BF28B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9008-2419-4470-BB3C-9888AFE52B66}" type="datetimeFigureOut">
              <a:rPr lang="es-CL" smtClean="0"/>
              <a:t>04-04-2022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A9851AB-97FD-44CD-BBF7-723BF7DF7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2AE7213-559E-430F-87C0-0B824E444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7E886-560E-4BE8-AD7C-F0081FA11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65739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AEC4C2D-D7D9-4FB6-AF59-464ECAFC4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9008-2419-4470-BB3C-9888AFE52B66}" type="datetimeFigureOut">
              <a:rPr lang="es-CL" smtClean="0"/>
              <a:t>04-04-2022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92EA47C-8EEE-46CD-93F8-0A269FF00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F5C0B50-25B4-4401-900A-C5D2C6831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7E886-560E-4BE8-AD7C-F0081FA11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04521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89A727-4B92-4A43-B3F4-CD3B87A89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DF72F94-0CA5-4A07-B561-25D332BA20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364AB61-070E-4043-B030-7E36FFE955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9935621-6170-4F05-83B9-E1686293F1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9008-2419-4470-BB3C-9888AFE52B66}" type="datetimeFigureOut">
              <a:rPr lang="es-CL" smtClean="0"/>
              <a:t>04-04-2022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0C71118-03C8-4FEC-B48A-9F39793C8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E4185EC-6832-4C86-A650-CA5024E6D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7E886-560E-4BE8-AD7C-F0081FA11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05838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DD29CF-FACA-408E-B7F8-F712DB85A4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F0BD6F7-78DF-4E60-9C7C-F0D50780BD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AD5BF87-E579-4F8C-831B-D4318FE0E0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F2C0B5B-854F-4C89-AB9B-690C39B7A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9008-2419-4470-BB3C-9888AFE52B66}" type="datetimeFigureOut">
              <a:rPr lang="es-CL" smtClean="0"/>
              <a:t>04-04-2022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5980D60-9055-443F-8C04-80A82A46D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ACB40A5-7B5E-4B8B-B158-0831742B2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7E886-560E-4BE8-AD7C-F0081FA11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17589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2D229C-AEE7-4905-B2C5-903F32906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A85446A-B472-4D46-86D7-280FB2F9A5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E0E9FA0-4274-49BC-AC1C-603D934FB2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9008-2419-4470-BB3C-9888AFE52B66}" type="datetimeFigureOut">
              <a:rPr lang="es-CL" smtClean="0"/>
              <a:t>04-04-2022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F043F29-3996-4740-B82E-5140E1185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3D40B0C-DB27-4255-841F-165229D7A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7E886-560E-4BE8-AD7C-F0081FA11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1527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7C0BF34-0752-4433-A86C-9930472D12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6BC0426-8875-4482-8EAF-102103359C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7861E2E-A475-4741-86C6-1F353E0F0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79008-2419-4470-BB3C-9888AFE52B66}" type="datetimeFigureOut">
              <a:rPr lang="es-CL" smtClean="0"/>
              <a:t>04-04-2022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CD03EBE-D742-449A-B7A6-B50D1CC2D0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1471357-465A-4EAA-87D8-CC88AE622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7E886-560E-4BE8-AD7C-F0081FA11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59217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A5552BA-0C27-40B8-B2FD-8031692D31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9E0E9CF-CD30-458B-9C77-32117CBFA8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076736C-4475-4793-A3CD-1A4C52A4A8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79008-2419-4470-BB3C-9888AFE52B66}" type="datetimeFigureOut">
              <a:rPr lang="es-CL" smtClean="0"/>
              <a:t>04-04-2022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4C61366-AAB5-46D6-B7B3-2FC468E9A2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07BA0C0-EDA4-4EA0-AD3A-9EEF4464B7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77E886-560E-4BE8-AD7C-F0081FA11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34838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2.gif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2.gif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2.gif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microsoft.com/office/2007/relationships/hdphoto" Target="../media/hdphoto2.wdp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Imagen 3">
            <a:extLst>
              <a:ext uri="{FF2B5EF4-FFF2-40B4-BE49-F238E27FC236}">
                <a16:creationId xmlns:a16="http://schemas.microsoft.com/office/drawing/2014/main" id="{CE34B8EA-42EC-4705-B723-95C296C6CB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138" y="4388540"/>
            <a:ext cx="2658078" cy="1362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4F479069-DF3C-46E5-8C5D-736C08B128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3670" y="2552276"/>
            <a:ext cx="10018643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CL" sz="40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Campaña Día mundial de concientización sobre el autismo</a:t>
            </a:r>
            <a:endParaRPr kumimoji="0" lang="es-CL" altLang="es-CL" sz="48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CL" sz="40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#DíaMundialAutismo</a:t>
            </a:r>
            <a:endParaRPr kumimoji="0" lang="es-MX" altLang="es-CL" sz="72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2" name="Imagen 3">
            <a:extLst>
              <a:ext uri="{FF2B5EF4-FFF2-40B4-BE49-F238E27FC236}">
                <a16:creationId xmlns:a16="http://schemas.microsoft.com/office/drawing/2014/main" id="{3ABE8E2B-054A-4DDA-8410-08F0C446CD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670" y="815223"/>
            <a:ext cx="1113182" cy="9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6 Imagen" descr="Sin título.jpg">
            <a:extLst>
              <a:ext uri="{FF2B5EF4-FFF2-40B4-BE49-F238E27FC236}">
                <a16:creationId xmlns:a16="http://schemas.microsoft.com/office/drawing/2014/main" id="{CFFAF9E2-3876-414A-9976-EB26788688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100" y="457200"/>
            <a:ext cx="1476363" cy="155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 de texto 2">
            <a:extLst>
              <a:ext uri="{FF2B5EF4-FFF2-40B4-BE49-F238E27FC236}">
                <a16:creationId xmlns:a16="http://schemas.microsoft.com/office/drawing/2014/main" id="{079B8502-E0D2-454F-BB98-D783AD30F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0678" y="1018856"/>
            <a:ext cx="6609522" cy="993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altLang="es-CL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Colegio Sagrada Familia- Puerto Aysén</a:t>
            </a:r>
            <a:endParaRPr kumimoji="0" lang="es-CL" altLang="es-CL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altLang="es-CL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kumimoji="0" lang="es-CL" altLang="es-CL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radley Hand ITC" panose="0307040205030203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Amar sin prisa y con sonrisa, como Isabel M</a:t>
            </a:r>
            <a:r>
              <a:rPr kumimoji="0" lang="es-CL" altLang="es-CL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</a:t>
            </a:r>
            <a:r>
              <a:rPr kumimoji="0" lang="es-CL" altLang="es-CL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radley Hand ITC" panose="0307040205030203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ndez S.S.J.</a:t>
            </a:r>
            <a:r>
              <a:rPr kumimoji="0" lang="es-CL" altLang="es-CL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endParaRPr kumimoji="0" lang="es-CL" altLang="es-CL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altLang="es-C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422C6887-8052-4DE0-A571-8A498C66BF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12175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E723D95-2A63-46BA-9EBA-678484D31C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2779" y="990738"/>
            <a:ext cx="8486442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C998B38-ABFC-423B-A927-7FB3B67FB1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174" y="113651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sz="4000" dirty="0">
                <a:solidFill>
                  <a:srgbClr val="002060"/>
                </a:solidFill>
                <a:latin typeface="Comic Sans MS" panose="030F0702030302020204" pitchFamily="66" charset="0"/>
              </a:rPr>
              <a:t>Cada año somos más…</a:t>
            </a:r>
          </a:p>
          <a:p>
            <a:pPr marL="0" indent="0">
              <a:buNone/>
            </a:pPr>
            <a:endParaRPr lang="es-MX" sz="40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MX" sz="40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MX" sz="40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 algn="r">
              <a:buNone/>
            </a:pPr>
            <a:r>
              <a:rPr lang="es-MX" sz="4000" dirty="0">
                <a:solidFill>
                  <a:srgbClr val="002060"/>
                </a:solidFill>
                <a:latin typeface="Comic Sans MS" panose="030F0702030302020204" pitchFamily="66" charset="0"/>
              </a:rPr>
              <a:t>…Y tú ¿Cómo te comprometes?</a:t>
            </a:r>
            <a:endParaRPr lang="es-CL" sz="40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168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722103-8178-4B79-A872-9210E613A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790" y="5853603"/>
            <a:ext cx="11336317" cy="905006"/>
          </a:xfrm>
        </p:spPr>
        <p:txBody>
          <a:bodyPr>
            <a:normAutofit/>
          </a:bodyPr>
          <a:lstStyle/>
          <a:p>
            <a:pPr algn="ctr"/>
            <a:r>
              <a:rPr lang="es-MX" b="0" i="0" dirty="0">
                <a:solidFill>
                  <a:srgbClr val="002060"/>
                </a:solidFill>
                <a:effectLst/>
                <a:latin typeface="Courgette" panose="02000603070400060004" pitchFamily="2" charset="0"/>
              </a:rPr>
              <a:t>Regimiento de Ingenieros n.º 8 "Chiloé"</a:t>
            </a:r>
            <a:endParaRPr lang="es-CL" dirty="0">
              <a:solidFill>
                <a:srgbClr val="002060"/>
              </a:solidFill>
              <a:latin typeface="Courgette" panose="02000603070400060004" pitchFamily="2" charset="0"/>
            </a:endParaRPr>
          </a:p>
        </p:txBody>
      </p:sp>
      <p:pic>
        <p:nvPicPr>
          <p:cNvPr id="7" name="Imagen 3">
            <a:extLst>
              <a:ext uri="{FF2B5EF4-FFF2-40B4-BE49-F238E27FC236}">
                <a16:creationId xmlns:a16="http://schemas.microsoft.com/office/drawing/2014/main" id="{F869E694-1B73-4593-BB6C-AF482DA85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585" y="4317240"/>
            <a:ext cx="1113182" cy="9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6 Imagen" descr="Sin título.jpg">
            <a:extLst>
              <a:ext uri="{FF2B5EF4-FFF2-40B4-BE49-F238E27FC236}">
                <a16:creationId xmlns:a16="http://schemas.microsoft.com/office/drawing/2014/main" id="{76D5515F-483E-4FE9-9864-6CB38F415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5831" y="1245002"/>
            <a:ext cx="1476363" cy="155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D66FB389-2C99-4902-A761-248B1193660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8108" b="16762"/>
          <a:stretch/>
        </p:blipFill>
        <p:spPr>
          <a:xfrm>
            <a:off x="603892" y="217665"/>
            <a:ext cx="6406508" cy="3609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4281089-0CE6-4CD1-905A-3B981B67BDD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22416" r="-474" b="27343"/>
          <a:stretch/>
        </p:blipFill>
        <p:spPr>
          <a:xfrm>
            <a:off x="5372503" y="3572043"/>
            <a:ext cx="6096335" cy="2281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749451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CF5FC647-F6D7-4CAB-9413-EAB6CFFAFB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7914" y="228162"/>
            <a:ext cx="6592374" cy="66592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9722103-8178-4B79-A872-9210E613A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5635" y="5406887"/>
            <a:ext cx="6592374" cy="1113183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  <a:t>Armada de Chile </a:t>
            </a:r>
            <a:b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</a:br>
            <a:r>
              <a:rPr lang="es-MX" sz="4000" dirty="0">
                <a:solidFill>
                  <a:srgbClr val="002060"/>
                </a:solidFill>
                <a:latin typeface="Courgette" panose="02000603070400060004" pitchFamily="2" charset="0"/>
              </a:rPr>
              <a:t>Gobernación Marítima Aysén </a:t>
            </a:r>
            <a:endParaRPr lang="es-CL" dirty="0">
              <a:solidFill>
                <a:srgbClr val="002060"/>
              </a:solidFill>
              <a:latin typeface="Courgette" panose="02000603070400060004" pitchFamily="2" charset="0"/>
            </a:endParaRPr>
          </a:p>
        </p:txBody>
      </p:sp>
      <p:pic>
        <p:nvPicPr>
          <p:cNvPr id="7" name="Imagen 3">
            <a:extLst>
              <a:ext uri="{FF2B5EF4-FFF2-40B4-BE49-F238E27FC236}">
                <a16:creationId xmlns:a16="http://schemas.microsoft.com/office/drawing/2014/main" id="{F869E694-1B73-4593-BB6C-AF482DA85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16" y="2559617"/>
            <a:ext cx="1113182" cy="9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6 Imagen" descr="Sin título.jpg">
            <a:extLst>
              <a:ext uri="{FF2B5EF4-FFF2-40B4-BE49-F238E27FC236}">
                <a16:creationId xmlns:a16="http://schemas.microsoft.com/office/drawing/2014/main" id="{76D5515F-483E-4FE9-9864-6CB38F415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3321" y="2173458"/>
            <a:ext cx="1476363" cy="155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0349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722103-8178-4B79-A872-9210E613A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7533" y="5436328"/>
            <a:ext cx="7526689" cy="1113183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  <a:t>Armada de Chile</a:t>
            </a:r>
            <a:b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</a:br>
            <a: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  <a:t>Capitanía de Puerto Chacabuco</a:t>
            </a:r>
            <a:endParaRPr lang="es-CL" dirty="0">
              <a:solidFill>
                <a:srgbClr val="002060"/>
              </a:solidFill>
              <a:latin typeface="Courgette" panose="02000603070400060004" pitchFamily="2" charset="0"/>
            </a:endParaRPr>
          </a:p>
        </p:txBody>
      </p:sp>
      <p:pic>
        <p:nvPicPr>
          <p:cNvPr id="7" name="Imagen 3">
            <a:extLst>
              <a:ext uri="{FF2B5EF4-FFF2-40B4-BE49-F238E27FC236}">
                <a16:creationId xmlns:a16="http://schemas.microsoft.com/office/drawing/2014/main" id="{F869E694-1B73-4593-BB6C-AF482DA85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16" y="2559617"/>
            <a:ext cx="1113182" cy="9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6 Imagen" descr="Sin título.jpg">
            <a:extLst>
              <a:ext uri="{FF2B5EF4-FFF2-40B4-BE49-F238E27FC236}">
                <a16:creationId xmlns:a16="http://schemas.microsoft.com/office/drawing/2014/main" id="{76D5515F-483E-4FE9-9864-6CB38F415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3321" y="2173458"/>
            <a:ext cx="1476363" cy="155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13768B4-C136-4780-8078-A2E135F4551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6038"/>
          <a:stretch/>
        </p:blipFill>
        <p:spPr>
          <a:xfrm>
            <a:off x="2183005" y="516834"/>
            <a:ext cx="7421217" cy="4673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59787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722103-8178-4B79-A872-9210E613A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9813" y="5300493"/>
            <a:ext cx="6592374" cy="1113183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  <a:t>Carabineros de Chile</a:t>
            </a:r>
            <a:b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</a:br>
            <a: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  <a:t>2° comisaria Puerto Aysén</a:t>
            </a:r>
            <a:endParaRPr lang="es-CL" dirty="0">
              <a:solidFill>
                <a:srgbClr val="002060"/>
              </a:solidFill>
              <a:latin typeface="Courgette" panose="02000603070400060004" pitchFamily="2" charset="0"/>
            </a:endParaRPr>
          </a:p>
        </p:txBody>
      </p:sp>
      <p:pic>
        <p:nvPicPr>
          <p:cNvPr id="7" name="Imagen 3">
            <a:extLst>
              <a:ext uri="{FF2B5EF4-FFF2-40B4-BE49-F238E27FC236}">
                <a16:creationId xmlns:a16="http://schemas.microsoft.com/office/drawing/2014/main" id="{F869E694-1B73-4593-BB6C-AF482DA85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16" y="2559617"/>
            <a:ext cx="1113182" cy="9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6 Imagen" descr="Sin título.jpg">
            <a:extLst>
              <a:ext uri="{FF2B5EF4-FFF2-40B4-BE49-F238E27FC236}">
                <a16:creationId xmlns:a16="http://schemas.microsoft.com/office/drawing/2014/main" id="{76D5515F-483E-4FE9-9864-6CB38F415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3321" y="2173458"/>
            <a:ext cx="1476363" cy="155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AE060958-3214-43E6-B6CA-E4C25956619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1015" t="8889" b="26896"/>
          <a:stretch/>
        </p:blipFill>
        <p:spPr>
          <a:xfrm>
            <a:off x="2740886" y="749123"/>
            <a:ext cx="7222435" cy="44038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9067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722103-8178-4B79-A872-9210E613A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7533" y="5436328"/>
            <a:ext cx="7526689" cy="1113183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  <a:t>Policía de Investigaciones</a:t>
            </a:r>
            <a:b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</a:br>
            <a: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  <a:t>Prefectura Provincial Aysén</a:t>
            </a:r>
            <a:endParaRPr lang="es-CL" dirty="0">
              <a:solidFill>
                <a:srgbClr val="002060"/>
              </a:solidFill>
              <a:latin typeface="Courgette" panose="02000603070400060004" pitchFamily="2" charset="0"/>
            </a:endParaRPr>
          </a:p>
        </p:txBody>
      </p:sp>
      <p:pic>
        <p:nvPicPr>
          <p:cNvPr id="7" name="Imagen 3">
            <a:extLst>
              <a:ext uri="{FF2B5EF4-FFF2-40B4-BE49-F238E27FC236}">
                <a16:creationId xmlns:a16="http://schemas.microsoft.com/office/drawing/2014/main" id="{F869E694-1B73-4593-BB6C-AF482DA85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16" y="2559617"/>
            <a:ext cx="1113182" cy="9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6 Imagen" descr="Sin título.jpg">
            <a:extLst>
              <a:ext uri="{FF2B5EF4-FFF2-40B4-BE49-F238E27FC236}">
                <a16:creationId xmlns:a16="http://schemas.microsoft.com/office/drawing/2014/main" id="{76D5515F-483E-4FE9-9864-6CB38F415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3321" y="2173458"/>
            <a:ext cx="1476363" cy="155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EAD6FD36-10D2-417A-A237-4EA47996598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5368" b="11408"/>
          <a:stretch/>
        </p:blipFill>
        <p:spPr>
          <a:xfrm>
            <a:off x="2648684" y="308489"/>
            <a:ext cx="6743503" cy="47249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257721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722103-8178-4B79-A872-9210E613A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3666" y="5539703"/>
            <a:ext cx="7526689" cy="1113183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  <a:t>2° Compañía de Bomberos</a:t>
            </a:r>
            <a:b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</a:br>
            <a: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  <a:t>Bomba España</a:t>
            </a:r>
            <a:endParaRPr lang="es-CL" dirty="0">
              <a:solidFill>
                <a:srgbClr val="002060"/>
              </a:solidFill>
              <a:latin typeface="Courgette" panose="02000603070400060004" pitchFamily="2" charset="0"/>
            </a:endParaRPr>
          </a:p>
        </p:txBody>
      </p:sp>
      <p:pic>
        <p:nvPicPr>
          <p:cNvPr id="7" name="Imagen 3">
            <a:extLst>
              <a:ext uri="{FF2B5EF4-FFF2-40B4-BE49-F238E27FC236}">
                <a16:creationId xmlns:a16="http://schemas.microsoft.com/office/drawing/2014/main" id="{F869E694-1B73-4593-BB6C-AF482DA85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821" y="4168771"/>
            <a:ext cx="1113182" cy="9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6 Imagen" descr="Sin título.jpg">
            <a:extLst>
              <a:ext uri="{FF2B5EF4-FFF2-40B4-BE49-F238E27FC236}">
                <a16:creationId xmlns:a16="http://schemas.microsoft.com/office/drawing/2014/main" id="{76D5515F-483E-4FE9-9864-6CB38F415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2174" y="553042"/>
            <a:ext cx="1476363" cy="155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1BD29217-DDF4-4906-A274-B1430BB4E89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1594" t="4498" b="25604"/>
          <a:stretch/>
        </p:blipFill>
        <p:spPr>
          <a:xfrm>
            <a:off x="931865" y="761705"/>
            <a:ext cx="5343684" cy="31687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1A2553E2-BD09-41AF-A8BC-01520878B39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1633" t="6082" r="12754" b="20731"/>
          <a:stretch/>
        </p:blipFill>
        <p:spPr>
          <a:xfrm>
            <a:off x="6275549" y="2152582"/>
            <a:ext cx="4984586" cy="3239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517209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5BCCBFE9-2BBE-4DC4-90A5-0AACFE269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3456" y="5744817"/>
            <a:ext cx="8665087" cy="1113183"/>
          </a:xfrm>
        </p:spPr>
        <p:txBody>
          <a:bodyPr>
            <a:normAutofit fontScale="90000"/>
          </a:bodyPr>
          <a:lstStyle/>
          <a:p>
            <a:pPr algn="ctr"/>
            <a:b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</a:br>
            <a: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  <a:t>Ilustre Municipalidad de Aysén</a:t>
            </a:r>
            <a:b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</a:br>
            <a:r>
              <a:rPr lang="es-MX" sz="4000" dirty="0">
                <a:solidFill>
                  <a:srgbClr val="002060"/>
                </a:solidFill>
                <a:latin typeface="Courgette" panose="02000603070400060004" pitchFamily="2" charset="0"/>
              </a:rPr>
              <a:t>Dirección de Desarrollo Comunitario.</a:t>
            </a:r>
            <a:b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</a:br>
            <a:endParaRPr lang="es-CL" dirty="0">
              <a:solidFill>
                <a:srgbClr val="002060"/>
              </a:solidFill>
              <a:latin typeface="Courgette" panose="02000603070400060004" pitchFamily="2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A185B81-D5CF-4D06-B40D-040C8854A5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2349" y="228903"/>
            <a:ext cx="7047302" cy="528547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7" name="6 Imagen" descr="Sin título.jpg">
            <a:extLst>
              <a:ext uri="{FF2B5EF4-FFF2-40B4-BE49-F238E27FC236}">
                <a16:creationId xmlns:a16="http://schemas.microsoft.com/office/drawing/2014/main" id="{700A879A-A852-4C83-854A-BC0C909E6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6522" y="2271932"/>
            <a:ext cx="1476363" cy="155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3">
            <a:extLst>
              <a:ext uri="{FF2B5EF4-FFF2-40B4-BE49-F238E27FC236}">
                <a16:creationId xmlns:a16="http://schemas.microsoft.com/office/drawing/2014/main" id="{7823BB62-EDC2-4851-A14E-204F28496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16" y="2559617"/>
            <a:ext cx="1113182" cy="9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90904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5BCCBFE9-2BBE-4DC4-90A5-0AACFE269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3456" y="5572539"/>
            <a:ext cx="8665087" cy="1113183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  <a:t>Oficina Local de la Niñez </a:t>
            </a:r>
            <a:b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</a:br>
            <a:endParaRPr lang="es-CL" dirty="0">
              <a:solidFill>
                <a:srgbClr val="002060"/>
              </a:solidFill>
              <a:latin typeface="Courgette" panose="02000603070400060004" pitchFamily="2" charset="0"/>
            </a:endParaRPr>
          </a:p>
        </p:txBody>
      </p:sp>
      <p:pic>
        <p:nvPicPr>
          <p:cNvPr id="7" name="6 Imagen" descr="Sin título.jpg">
            <a:extLst>
              <a:ext uri="{FF2B5EF4-FFF2-40B4-BE49-F238E27FC236}">
                <a16:creationId xmlns:a16="http://schemas.microsoft.com/office/drawing/2014/main" id="{700A879A-A852-4C83-854A-BC0C909E6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2432" y="2152313"/>
            <a:ext cx="1476363" cy="155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3">
            <a:extLst>
              <a:ext uri="{FF2B5EF4-FFF2-40B4-BE49-F238E27FC236}">
                <a16:creationId xmlns:a16="http://schemas.microsoft.com/office/drawing/2014/main" id="{7823BB62-EDC2-4851-A14E-204F28496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116" y="2430846"/>
            <a:ext cx="1113182" cy="9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2EA33A6C-6954-4243-AC2D-FDB3DEDC309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0048" b="21932"/>
          <a:stretch/>
        </p:blipFill>
        <p:spPr>
          <a:xfrm>
            <a:off x="3048000" y="450574"/>
            <a:ext cx="5976730" cy="46647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648037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5BCCBFE9-2BBE-4DC4-90A5-0AACFE269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3456" y="5515914"/>
            <a:ext cx="8665087" cy="1113183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  <a:t>Oficina de Protección de los Derechos de </a:t>
            </a:r>
            <a:r>
              <a:rPr lang="es-MX" dirty="0" err="1">
                <a:solidFill>
                  <a:srgbClr val="002060"/>
                </a:solidFill>
                <a:latin typeface="Courgette" panose="02000603070400060004" pitchFamily="2" charset="0"/>
              </a:rPr>
              <a:t>niñ</a:t>
            </a:r>
            <a: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  <a:t>@ - OPD</a:t>
            </a:r>
            <a:endParaRPr lang="es-CL" dirty="0">
              <a:solidFill>
                <a:srgbClr val="002060"/>
              </a:solidFill>
              <a:latin typeface="Courgette" panose="02000603070400060004" pitchFamily="2" charset="0"/>
            </a:endParaRPr>
          </a:p>
        </p:txBody>
      </p:sp>
      <p:pic>
        <p:nvPicPr>
          <p:cNvPr id="7" name="6 Imagen" descr="Sin título.jpg">
            <a:extLst>
              <a:ext uri="{FF2B5EF4-FFF2-40B4-BE49-F238E27FC236}">
                <a16:creationId xmlns:a16="http://schemas.microsoft.com/office/drawing/2014/main" id="{700A879A-A852-4C83-854A-BC0C909E6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6522" y="2271932"/>
            <a:ext cx="1476363" cy="155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3">
            <a:extLst>
              <a:ext uri="{FF2B5EF4-FFF2-40B4-BE49-F238E27FC236}">
                <a16:creationId xmlns:a16="http://schemas.microsoft.com/office/drawing/2014/main" id="{7823BB62-EDC2-4851-A14E-204F28496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16" y="2559617"/>
            <a:ext cx="1113182" cy="9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B6FEC109-EA13-43E4-9BCF-EC0ADDF159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71896">
            <a:off x="2650434" y="521852"/>
            <a:ext cx="6215271" cy="466145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770423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5BCCBFE9-2BBE-4DC4-90A5-0AACFE269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3456" y="5515914"/>
            <a:ext cx="8665087" cy="1113183"/>
          </a:xfrm>
        </p:spPr>
        <p:txBody>
          <a:bodyPr>
            <a:normAutofit/>
          </a:bodyPr>
          <a:lstStyle/>
          <a:p>
            <a:pPr algn="ctr"/>
            <a: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  <a:t>SENDA Previene Aysén</a:t>
            </a:r>
            <a:endParaRPr lang="es-CL" dirty="0">
              <a:solidFill>
                <a:srgbClr val="002060"/>
              </a:solidFill>
              <a:latin typeface="Courgette" panose="02000603070400060004" pitchFamily="2" charset="0"/>
            </a:endParaRPr>
          </a:p>
        </p:txBody>
      </p:sp>
      <p:pic>
        <p:nvPicPr>
          <p:cNvPr id="7" name="6 Imagen" descr="Sin título.jpg">
            <a:extLst>
              <a:ext uri="{FF2B5EF4-FFF2-40B4-BE49-F238E27FC236}">
                <a16:creationId xmlns:a16="http://schemas.microsoft.com/office/drawing/2014/main" id="{700A879A-A852-4C83-854A-BC0C909E6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6522" y="2271932"/>
            <a:ext cx="1476363" cy="155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3">
            <a:extLst>
              <a:ext uri="{FF2B5EF4-FFF2-40B4-BE49-F238E27FC236}">
                <a16:creationId xmlns:a16="http://schemas.microsoft.com/office/drawing/2014/main" id="{7823BB62-EDC2-4851-A14E-204F28496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16" y="2559617"/>
            <a:ext cx="1113182" cy="9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8FC90093-246F-4182-AA5A-C996470872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7670" y="228903"/>
            <a:ext cx="6798365" cy="509877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85343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5BCCBFE9-2BBE-4DC4-90A5-0AACFE269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3456" y="5515914"/>
            <a:ext cx="8665087" cy="1113183"/>
          </a:xfrm>
        </p:spPr>
        <p:txBody>
          <a:bodyPr>
            <a:normAutofit/>
          </a:bodyPr>
          <a:lstStyle/>
          <a:p>
            <a:pPr algn="ctr"/>
            <a: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  <a:t>HEPI crianza</a:t>
            </a:r>
            <a:endParaRPr lang="es-CL" dirty="0">
              <a:solidFill>
                <a:srgbClr val="002060"/>
              </a:solidFill>
              <a:latin typeface="Courgette" panose="02000603070400060004" pitchFamily="2" charset="0"/>
            </a:endParaRPr>
          </a:p>
        </p:txBody>
      </p:sp>
      <p:pic>
        <p:nvPicPr>
          <p:cNvPr id="7" name="6 Imagen" descr="Sin título.jpg">
            <a:extLst>
              <a:ext uri="{FF2B5EF4-FFF2-40B4-BE49-F238E27FC236}">
                <a16:creationId xmlns:a16="http://schemas.microsoft.com/office/drawing/2014/main" id="{700A879A-A852-4C83-854A-BC0C909E6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6522" y="2271932"/>
            <a:ext cx="1476363" cy="155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3">
            <a:extLst>
              <a:ext uri="{FF2B5EF4-FFF2-40B4-BE49-F238E27FC236}">
                <a16:creationId xmlns:a16="http://schemas.microsoft.com/office/drawing/2014/main" id="{7823BB62-EDC2-4851-A14E-204F28496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16" y="2559617"/>
            <a:ext cx="1113182" cy="9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04CDBE5-0A7F-48B6-93D3-B827F83294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4661" y="427665"/>
            <a:ext cx="6745357" cy="50590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212294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5BCCBFE9-2BBE-4DC4-90A5-0AACFE269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3456" y="5515914"/>
            <a:ext cx="8665087" cy="1113183"/>
          </a:xfrm>
        </p:spPr>
        <p:txBody>
          <a:bodyPr>
            <a:normAutofit/>
          </a:bodyPr>
          <a:lstStyle/>
          <a:p>
            <a:pPr algn="ctr"/>
            <a: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  <a:t>Oficina Local del Adulto Mayor</a:t>
            </a:r>
            <a:endParaRPr lang="es-CL" dirty="0">
              <a:solidFill>
                <a:srgbClr val="002060"/>
              </a:solidFill>
              <a:latin typeface="Courgette" panose="02000603070400060004" pitchFamily="2" charset="0"/>
            </a:endParaRPr>
          </a:p>
        </p:txBody>
      </p:sp>
      <p:pic>
        <p:nvPicPr>
          <p:cNvPr id="7" name="6 Imagen" descr="Sin título.jpg">
            <a:extLst>
              <a:ext uri="{FF2B5EF4-FFF2-40B4-BE49-F238E27FC236}">
                <a16:creationId xmlns:a16="http://schemas.microsoft.com/office/drawing/2014/main" id="{700A879A-A852-4C83-854A-BC0C909E6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6522" y="2271932"/>
            <a:ext cx="1476363" cy="155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3">
            <a:extLst>
              <a:ext uri="{FF2B5EF4-FFF2-40B4-BE49-F238E27FC236}">
                <a16:creationId xmlns:a16="http://schemas.microsoft.com/office/drawing/2014/main" id="{7823BB62-EDC2-4851-A14E-204F28496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16" y="2559617"/>
            <a:ext cx="1113182" cy="9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E29B1D58-20CC-4402-BE0D-11AC8E8907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3687" y="546349"/>
            <a:ext cx="6626087" cy="496956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2585457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5BCCBFE9-2BBE-4DC4-90A5-0AACFE269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3456" y="5515914"/>
            <a:ext cx="8665087" cy="1113183"/>
          </a:xfrm>
        </p:spPr>
        <p:txBody>
          <a:bodyPr>
            <a:normAutofit/>
          </a:bodyPr>
          <a:lstStyle/>
          <a:p>
            <a:pPr algn="ctr"/>
            <a: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  <a:t>Hospital de Puerto Aysén</a:t>
            </a:r>
            <a:endParaRPr lang="es-CL" dirty="0">
              <a:solidFill>
                <a:srgbClr val="002060"/>
              </a:solidFill>
              <a:latin typeface="Courgette" panose="02000603070400060004" pitchFamily="2" charset="0"/>
            </a:endParaRPr>
          </a:p>
        </p:txBody>
      </p:sp>
      <p:pic>
        <p:nvPicPr>
          <p:cNvPr id="7" name="6 Imagen" descr="Sin título.jpg">
            <a:extLst>
              <a:ext uri="{FF2B5EF4-FFF2-40B4-BE49-F238E27FC236}">
                <a16:creationId xmlns:a16="http://schemas.microsoft.com/office/drawing/2014/main" id="{700A879A-A852-4C83-854A-BC0C909E6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4574" y="4842854"/>
            <a:ext cx="1476363" cy="155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3">
            <a:extLst>
              <a:ext uri="{FF2B5EF4-FFF2-40B4-BE49-F238E27FC236}">
                <a16:creationId xmlns:a16="http://schemas.microsoft.com/office/drawing/2014/main" id="{7823BB62-EDC2-4851-A14E-204F28496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569" y="608361"/>
            <a:ext cx="1113182" cy="9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FA972A90-A2B8-4285-BD11-F4F3F512428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3237"/>
          <a:stretch/>
        </p:blipFill>
        <p:spPr>
          <a:xfrm>
            <a:off x="5205930" y="404101"/>
            <a:ext cx="6228105" cy="40527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0BD05FE-A022-4D13-B7C9-73AC6DC2C42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94" t="3338" b="20966"/>
          <a:stretch/>
        </p:blipFill>
        <p:spPr>
          <a:xfrm rot="21274911">
            <a:off x="848136" y="2398290"/>
            <a:ext cx="4492488" cy="30877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208021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5BCCBFE9-2BBE-4DC4-90A5-0AACFE269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296" y="5515914"/>
            <a:ext cx="10336278" cy="1113183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  <a:t>CESFAM Aysén</a:t>
            </a:r>
            <a:b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</a:br>
            <a:r>
              <a:rPr lang="es-MX" sz="3600" dirty="0">
                <a:solidFill>
                  <a:srgbClr val="002060"/>
                </a:solidFill>
                <a:latin typeface="Courgette" panose="02000603070400060004" pitchFamily="2" charset="0"/>
              </a:rPr>
              <a:t>Equipo Poli psiquiatría infanto juvenil </a:t>
            </a:r>
            <a:endParaRPr lang="es-CL" dirty="0">
              <a:solidFill>
                <a:srgbClr val="002060"/>
              </a:solidFill>
              <a:latin typeface="Courgette" panose="02000603070400060004" pitchFamily="2" charset="0"/>
            </a:endParaRPr>
          </a:p>
        </p:txBody>
      </p:sp>
      <p:pic>
        <p:nvPicPr>
          <p:cNvPr id="7" name="6 Imagen" descr="Sin título.jpg">
            <a:extLst>
              <a:ext uri="{FF2B5EF4-FFF2-40B4-BE49-F238E27FC236}">
                <a16:creationId xmlns:a16="http://schemas.microsoft.com/office/drawing/2014/main" id="{700A879A-A852-4C83-854A-BC0C909E6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9357" y="4617567"/>
            <a:ext cx="1476363" cy="155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3">
            <a:extLst>
              <a:ext uri="{FF2B5EF4-FFF2-40B4-BE49-F238E27FC236}">
                <a16:creationId xmlns:a16="http://schemas.microsoft.com/office/drawing/2014/main" id="{7823BB62-EDC2-4851-A14E-204F28496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569" y="608361"/>
            <a:ext cx="1113182" cy="9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3D24372F-CE63-4A7D-B334-59ACAFDD7D9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2367" r="19420" b="17488"/>
          <a:stretch/>
        </p:blipFill>
        <p:spPr>
          <a:xfrm>
            <a:off x="5553163" y="459926"/>
            <a:ext cx="5857460" cy="4058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621EB46B-BD4E-4CDE-8B22-78CB14DD630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0435" t="3337" r="18261" b="23092"/>
          <a:stretch/>
        </p:blipFill>
        <p:spPr>
          <a:xfrm>
            <a:off x="781377" y="2123118"/>
            <a:ext cx="5367633" cy="3497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914928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4DCE771-4722-47C3-9CAD-102A86EC02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547" y="0"/>
            <a:ext cx="7284988" cy="6858000"/>
          </a:xfrm>
          <a:prstGeom prst="rect">
            <a:avLst/>
          </a:prstGeo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5BCCBFE9-2BBE-4DC4-90A5-0AACFE269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2244" y="111994"/>
            <a:ext cx="6337598" cy="1113183"/>
          </a:xfrm>
        </p:spPr>
        <p:txBody>
          <a:bodyPr>
            <a:normAutofit/>
          </a:bodyPr>
          <a:lstStyle/>
          <a:p>
            <a:pPr algn="ctr"/>
            <a: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  <a:t>Aysén Rehabilita</a:t>
            </a:r>
            <a:endParaRPr lang="es-CL" dirty="0">
              <a:solidFill>
                <a:srgbClr val="002060"/>
              </a:solidFill>
              <a:latin typeface="Courgette" panose="02000603070400060004" pitchFamily="2" charset="0"/>
            </a:endParaRPr>
          </a:p>
        </p:txBody>
      </p:sp>
      <p:pic>
        <p:nvPicPr>
          <p:cNvPr id="7" name="6 Imagen" descr="Sin título.jpg">
            <a:extLst>
              <a:ext uri="{FF2B5EF4-FFF2-40B4-BE49-F238E27FC236}">
                <a16:creationId xmlns:a16="http://schemas.microsoft.com/office/drawing/2014/main" id="{700A879A-A852-4C83-854A-BC0C909E6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6522" y="2271932"/>
            <a:ext cx="1476363" cy="155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3">
            <a:extLst>
              <a:ext uri="{FF2B5EF4-FFF2-40B4-BE49-F238E27FC236}">
                <a16:creationId xmlns:a16="http://schemas.microsoft.com/office/drawing/2014/main" id="{7823BB62-EDC2-4851-A14E-204F28496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16" y="2559617"/>
            <a:ext cx="1113182" cy="9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46940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5BCCBFE9-2BBE-4DC4-90A5-0AACFE269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9479" y="225913"/>
            <a:ext cx="6337598" cy="1113183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>
                <a:solidFill>
                  <a:srgbClr val="002060"/>
                </a:solidFill>
                <a:latin typeface="Courgette" panose="02000603070400060004" pitchFamily="2" charset="0"/>
              </a:rPr>
              <a:t>Agrupación un sueño de Carol</a:t>
            </a:r>
            <a:endParaRPr lang="es-CL" dirty="0">
              <a:solidFill>
                <a:srgbClr val="002060"/>
              </a:solidFill>
              <a:latin typeface="Courgette" panose="02000603070400060004" pitchFamily="2" charset="0"/>
            </a:endParaRPr>
          </a:p>
        </p:txBody>
      </p:sp>
      <p:pic>
        <p:nvPicPr>
          <p:cNvPr id="7" name="6 Imagen" descr="Sin título.jpg">
            <a:extLst>
              <a:ext uri="{FF2B5EF4-FFF2-40B4-BE49-F238E27FC236}">
                <a16:creationId xmlns:a16="http://schemas.microsoft.com/office/drawing/2014/main" id="{700A879A-A852-4C83-854A-BC0C909E6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6522" y="2271932"/>
            <a:ext cx="1476363" cy="155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3">
            <a:extLst>
              <a:ext uri="{FF2B5EF4-FFF2-40B4-BE49-F238E27FC236}">
                <a16:creationId xmlns:a16="http://schemas.microsoft.com/office/drawing/2014/main" id="{7823BB62-EDC2-4851-A14E-204F28496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16" y="2559617"/>
            <a:ext cx="1113182" cy="9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A0A84EE7-318A-4081-A9BE-C991DD699F2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991" t="18413" r="13111" b="8144"/>
          <a:stretch/>
        </p:blipFill>
        <p:spPr>
          <a:xfrm>
            <a:off x="2333707" y="1383270"/>
            <a:ext cx="3338222" cy="40914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6B6AD60F-7B87-4D07-919A-EDEE0E164EE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1572" t="16259" r="1270" b="13739"/>
          <a:stretch/>
        </p:blipFill>
        <p:spPr>
          <a:xfrm rot="989231">
            <a:off x="5998689" y="1860232"/>
            <a:ext cx="3339628" cy="414820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347809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D26D075F-DF5E-4DCE-B363-B891B3572C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9774" y="3180521"/>
            <a:ext cx="6151946" cy="34076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918CE517-029F-49E4-BC44-626BF80178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7088" t="-72756" r="-36936" b="28732"/>
          <a:stretch/>
        </p:blipFill>
        <p:spPr>
          <a:xfrm>
            <a:off x="437322" y="-3251991"/>
            <a:ext cx="8341709" cy="70553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0DC9E91-A295-4C58-A5E8-69BB04D4E5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1878" y="395773"/>
            <a:ext cx="1115665" cy="999831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FA79F87-A3B7-43A4-AA3A-89C807F3547D}"/>
              </a:ext>
            </a:extLst>
          </p:cNvPr>
          <p:cNvSpPr txBox="1"/>
          <p:nvPr/>
        </p:nvSpPr>
        <p:spPr>
          <a:xfrm>
            <a:off x="7172453" y="1603513"/>
            <a:ext cx="4081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>
                <a:solidFill>
                  <a:srgbClr val="002060"/>
                </a:solidFill>
                <a:latin typeface="Courgette" panose="02000603070400060004" pitchFamily="2" charset="0"/>
              </a:rPr>
              <a:t>Colegio Sagrada Familia, Puerto Aysén </a:t>
            </a:r>
            <a:endParaRPr lang="es-CL" sz="2800" dirty="0">
              <a:solidFill>
                <a:srgbClr val="002060"/>
              </a:solidFill>
              <a:latin typeface="Courgette" panose="02000603070400060004" pitchFamily="2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177CD785-69B8-424C-906B-CE70A016A6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280" y="4546753"/>
            <a:ext cx="1475360" cy="1554615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A951CA7D-C109-4ED9-9C56-BE26F73E55FF}"/>
              </a:ext>
            </a:extLst>
          </p:cNvPr>
          <p:cNvSpPr txBox="1"/>
          <p:nvPr/>
        </p:nvSpPr>
        <p:spPr>
          <a:xfrm>
            <a:off x="2035640" y="5324060"/>
            <a:ext cx="33933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dirty="0">
                <a:solidFill>
                  <a:srgbClr val="002060"/>
                </a:solidFill>
                <a:latin typeface="Courgette" panose="02000603070400060004" pitchFamily="2" charset="0"/>
              </a:rPr>
              <a:t>Siervas de San José</a:t>
            </a:r>
            <a:endParaRPr lang="es-CL" sz="2800" dirty="0">
              <a:solidFill>
                <a:srgbClr val="002060"/>
              </a:solidFill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31494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3BE2885D-88EF-4EF5-8433-D76FE65D8054}"/>
              </a:ext>
            </a:extLst>
          </p:cNvPr>
          <p:cNvSpPr txBox="1"/>
          <p:nvPr/>
        </p:nvSpPr>
        <p:spPr>
          <a:xfrm>
            <a:off x="2173356" y="2240482"/>
            <a:ext cx="7845287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altLang="es-CL" sz="4400" b="0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ourgette" panose="02000603070400060004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“Amar sin prisa y con sonrisa, como Isabel Méndez S.S.J.”</a:t>
            </a:r>
            <a:endParaRPr kumimoji="0" lang="es-CL" altLang="es-CL" sz="44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Courgette" panose="02000603070400060004" pitchFamily="2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99EF94A-2B57-4C2C-8F4F-37940A5BAB3C}"/>
              </a:ext>
            </a:extLst>
          </p:cNvPr>
          <p:cNvSpPr txBox="1"/>
          <p:nvPr/>
        </p:nvSpPr>
        <p:spPr>
          <a:xfrm>
            <a:off x="7089913" y="4794359"/>
            <a:ext cx="45057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solidFill>
                  <a:srgbClr val="002060"/>
                </a:solidFill>
                <a:latin typeface="Courgette" panose="02000603070400060004" pitchFamily="2" charset="0"/>
              </a:rPr>
              <a:t>Muchas gracias por tu apoyo…</a:t>
            </a:r>
            <a:endParaRPr lang="es-CL" sz="2400" dirty="0">
              <a:solidFill>
                <a:srgbClr val="002060"/>
              </a:solidFill>
              <a:latin typeface="Courgette" panose="02000603070400060004" pitchFamily="2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C2D9999-7595-4ED0-8BEE-FA02420D6A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6671" y="633239"/>
            <a:ext cx="1115665" cy="999831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0EA98CB9-3FF3-48AF-B629-BE6BA6A373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4407" y="355846"/>
            <a:ext cx="1475360" cy="1554615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07B45BC-408D-4803-B495-1211C74650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671" y="4634149"/>
            <a:ext cx="4161182" cy="1590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994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185</Words>
  <Application>Microsoft Office PowerPoint</Application>
  <PresentationFormat>Panorámica</PresentationFormat>
  <Paragraphs>29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7" baseType="lpstr">
      <vt:lpstr>Arial</vt:lpstr>
      <vt:lpstr>Bradley Hand ITC</vt:lpstr>
      <vt:lpstr>Calibri</vt:lpstr>
      <vt:lpstr>Calibri Light</vt:lpstr>
      <vt:lpstr>Comic Sans MS</vt:lpstr>
      <vt:lpstr>Courgette</vt:lpstr>
      <vt:lpstr>Tema de Office</vt:lpstr>
      <vt:lpstr>Presentación de PowerPoint</vt:lpstr>
      <vt:lpstr>Presentación de PowerPoint</vt:lpstr>
      <vt:lpstr>Regimiento de Ingenieros n.º 8 "Chiloé"</vt:lpstr>
      <vt:lpstr>Armada de Chile  Gobernación Marítima Aysén </vt:lpstr>
      <vt:lpstr>Armada de Chile Capitanía de Puerto Chacabuco</vt:lpstr>
      <vt:lpstr>Carabineros de Chile 2° comisaria Puerto Aysén</vt:lpstr>
      <vt:lpstr>Policía de Investigaciones Prefectura Provincial Aysén</vt:lpstr>
      <vt:lpstr>2° Compañía de Bomberos Bomba España</vt:lpstr>
      <vt:lpstr> Ilustre Municipalidad de Aysén Dirección de Desarrollo Comunitario. </vt:lpstr>
      <vt:lpstr>Oficina Local de la Niñez  </vt:lpstr>
      <vt:lpstr>Oficina de Protección de los Derechos de niñ@ - OPD</vt:lpstr>
      <vt:lpstr>SENDA Previene Aysén</vt:lpstr>
      <vt:lpstr>HEPI crianza</vt:lpstr>
      <vt:lpstr>Oficina Local del Adulto Mayor</vt:lpstr>
      <vt:lpstr>Hospital de Puerto Aysén</vt:lpstr>
      <vt:lpstr>CESFAM Aysén Equipo Poli psiquiatría infanto juvenil </vt:lpstr>
      <vt:lpstr>Aysén Rehabilita</vt:lpstr>
      <vt:lpstr>Agrupación un sueño de Carol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enlaces</dc:creator>
  <cp:lastModifiedBy>enlaces</cp:lastModifiedBy>
  <cp:revision>1</cp:revision>
  <dcterms:created xsi:type="dcterms:W3CDTF">2022-04-04T13:37:03Z</dcterms:created>
  <dcterms:modified xsi:type="dcterms:W3CDTF">2022-04-04T15:38:41Z</dcterms:modified>
</cp:coreProperties>
</file>