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8969D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3B0C1-CE6B-4660-8DE4-5C105AEDB408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9ED86-3CC2-4352-B3F8-4E54268417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353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%%TTS_FEMALE% Are you wondering about</a:t>
            </a:r>
            <a:r>
              <a:rPr lang="en-GB" baseline="0" dirty="0" smtClean="0"/>
              <a:t> which school to send your child for 11+ preparation and overall development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9ED86-3CC2-4352-B3F8-4E542684172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329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%%TTS_FEMALE%  Where you can</a:t>
            </a:r>
            <a:r>
              <a:rPr lang="en-GB" baseline="0" dirty="0" smtClean="0"/>
              <a:t> find a specialist to prepare your child for different examination and child will have a environment to grow in many area</a:t>
            </a:r>
            <a:r>
              <a:rPr lang="en-GB" baseline="0" dirty="0" smtClean="0"/>
              <a:t>. At QSE we are specialist in 11+ , 13+ , GCSE  and A level exam with our experienced faculty and facilities.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9ED86-3CC2-4352-B3F8-4E542684172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642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%%TTS_FEMALE%  Don’t take chance with your child’s future . Make right choice</a:t>
            </a:r>
            <a:r>
              <a:rPr lang="en-GB" baseline="0" dirty="0" smtClean="0"/>
              <a:t> as this is the only chance your child will get to change his career and future path</a:t>
            </a:r>
            <a:r>
              <a:rPr lang="en-GB" baseline="0" dirty="0" smtClean="0"/>
              <a:t>. For that QSE is the right place where your child will get a learning </a:t>
            </a:r>
            <a:r>
              <a:rPr lang="en-GB" baseline="0" dirty="0" err="1" smtClean="0"/>
              <a:t>enviornement</a:t>
            </a:r>
            <a:r>
              <a:rPr lang="en-GB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9ED86-3CC2-4352-B3F8-4E542684172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528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%%TTS_FEMALE%  Visit</a:t>
            </a:r>
            <a:r>
              <a:rPr lang="en-GB" baseline="0" dirty="0" smtClean="0"/>
              <a:t> Queensbury school of education . You can visit our </a:t>
            </a:r>
            <a:r>
              <a:rPr lang="en-GB" baseline="0" dirty="0" smtClean="0"/>
              <a:t>website </a:t>
            </a:r>
            <a:r>
              <a:rPr lang="en-GB" baseline="0" dirty="0" smtClean="0"/>
              <a:t>for information </a:t>
            </a:r>
            <a:r>
              <a:rPr lang="en-GB" baseline="0" dirty="0" smtClean="0"/>
              <a:t>or visit </a:t>
            </a:r>
            <a:r>
              <a:rPr lang="en-GB" baseline="0" dirty="0" smtClean="0"/>
              <a:t>our office at Harrow . contact on our numbers for more information.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9ED86-3CC2-4352-B3F8-4E542684172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72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700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897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811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132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698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12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56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008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316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A8C19-DE28-4826-8826-2F284F7AE4D4}" type="datetimeFigureOut">
              <a:rPr lang="en-US" smtClean="0"/>
              <a:t>8/10/2022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81844-8848-467B-9AE3-AEF4D4B24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14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audio" Target="../media/media1.m4a"/><Relationship Id="rId7" Type="http://schemas.openxmlformats.org/officeDocument/2006/relationships/image" Target="../media/image2.jp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jp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9.jpg"/><Relationship Id="rId11" Type="http://schemas.openxmlformats.org/officeDocument/2006/relationships/image" Target="../media/image14.png"/><Relationship Id="rId5" Type="http://schemas.openxmlformats.org/officeDocument/2006/relationships/image" Target="../media/image8.jp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8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2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76" y="1416048"/>
            <a:ext cx="1943100" cy="30924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02" y="2336800"/>
            <a:ext cx="2687637" cy="29336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849" y="540509"/>
            <a:ext cx="3098800" cy="3967988"/>
          </a:xfrm>
          <a:prstGeom prst="rect">
            <a:avLst/>
          </a:prstGeom>
        </p:spPr>
      </p:pic>
      <p:sp>
        <p:nvSpPr>
          <p:cNvPr id="10" name="Cloud Callout 9"/>
          <p:cNvSpPr/>
          <p:nvPr/>
        </p:nvSpPr>
        <p:spPr>
          <a:xfrm>
            <a:off x="3046413" y="187705"/>
            <a:ext cx="2327274" cy="1581148"/>
          </a:xfrm>
          <a:prstGeom prst="cloudCallout">
            <a:avLst>
              <a:gd name="adj1" fmla="val 47926"/>
              <a:gd name="adj2" fmla="val 560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247230" y="598418"/>
            <a:ext cx="2239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Where should I send my child for 11+?</a:t>
            </a:r>
            <a:endParaRPr lang="en-US" dirty="0"/>
          </a:p>
        </p:txBody>
      </p:sp>
      <p:sp>
        <p:nvSpPr>
          <p:cNvPr id="12" name="Cloud Callout 11"/>
          <p:cNvSpPr/>
          <p:nvPr/>
        </p:nvSpPr>
        <p:spPr>
          <a:xfrm>
            <a:off x="5657054" y="46227"/>
            <a:ext cx="1861348" cy="132359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937" y="239524"/>
            <a:ext cx="1660502" cy="829047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012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3"/>
    </mc:Choice>
    <mc:Fallback xmlns="">
      <p:transition spd="slow" advTm="11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48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0" grpId="0" animBg="1"/>
      <p:bldP spid="11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159" y="2478284"/>
            <a:ext cx="4603750" cy="469238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14357" y="526247"/>
            <a:ext cx="441197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cap="none" spc="0" dirty="0" smtClean="0">
                <a:ln/>
                <a:solidFill>
                  <a:schemeClr val="accent5"/>
                </a:solidFill>
                <a:effectLst/>
              </a:rPr>
              <a:t>OVERALL DEVELOPMENT</a:t>
            </a:r>
          </a:p>
          <a:p>
            <a:pPr algn="ctr"/>
            <a:r>
              <a:rPr lang="en-GB" sz="3200" b="1" dirty="0">
                <a:ln/>
              </a:rPr>
              <a:t>o</a:t>
            </a:r>
            <a:r>
              <a:rPr lang="en-GB" sz="3200" b="1" dirty="0" smtClean="0">
                <a:ln/>
              </a:rPr>
              <a:t>f</a:t>
            </a:r>
          </a:p>
          <a:p>
            <a:pPr algn="ctr"/>
            <a:r>
              <a:rPr lang="en-GB" sz="3200" b="1" cap="none" spc="0" dirty="0" smtClean="0">
                <a:ln/>
                <a:solidFill>
                  <a:srgbClr val="FF0000"/>
                </a:solidFill>
                <a:effectLst/>
              </a:rPr>
              <a:t>YOUR CHILD</a:t>
            </a:r>
            <a:endParaRPr lang="en-US" sz="3200" b="1" cap="none" spc="0" dirty="0">
              <a:ln/>
              <a:solidFill>
                <a:srgbClr val="FF0000"/>
              </a:solidFill>
              <a:effectLst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045269" y="606912"/>
            <a:ext cx="414655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148239" y="1967741"/>
            <a:ext cx="186690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551" y="434895"/>
            <a:ext cx="3242781" cy="25654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866" y="2901796"/>
            <a:ext cx="2466975" cy="18478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939" y="4948160"/>
            <a:ext cx="2209800" cy="1711325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9708496" y="4287797"/>
            <a:ext cx="2041123" cy="22733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66882" y="4552602"/>
            <a:ext cx="1165225" cy="16782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094" y="2901796"/>
            <a:ext cx="2309402" cy="9190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462" y="-42118"/>
            <a:ext cx="2507117" cy="252040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7374690" y="1530961"/>
            <a:ext cx="2302809" cy="12453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5400" b="1" dirty="0" smtClean="0">
                <a:ln/>
                <a:solidFill>
                  <a:schemeClr val="accent4"/>
                </a:solidFill>
              </a:rPr>
              <a:t>QSE</a:t>
            </a:r>
            <a:endParaRPr lang="en-US" sz="5400" b="1" dirty="0">
              <a:ln/>
              <a:solidFill>
                <a:schemeClr val="accent4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065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98"/>
    </mc:Choice>
    <mc:Fallback xmlns="">
      <p:transition spd="slow" advTm="17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96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Target, No Arro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464" y="1002528"/>
            <a:ext cx="3226321" cy="297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39220">
            <a:off x="6264832" y="983815"/>
            <a:ext cx="1825123" cy="27426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36212" y="3977740"/>
            <a:ext cx="4784708" cy="243143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cap="none" spc="0" dirty="0" smtClean="0">
                <a:ln/>
                <a:solidFill>
                  <a:schemeClr val="bg1"/>
                </a:solidFill>
                <a:effectLst/>
              </a:rPr>
              <a:t>CHILD’S FUTURE</a:t>
            </a:r>
          </a:p>
          <a:p>
            <a:pPr algn="ctr"/>
            <a:r>
              <a:rPr lang="en-GB" sz="3200" b="1" dirty="0" smtClean="0">
                <a:ln/>
              </a:rPr>
              <a:t>DON’T TAKE</a:t>
            </a:r>
          </a:p>
          <a:p>
            <a:pPr algn="ctr"/>
            <a:r>
              <a:rPr lang="en-GB" sz="6600" b="1" cap="none" spc="0" dirty="0" smtClean="0">
                <a:ln/>
                <a:solidFill>
                  <a:srgbClr val="FF0000"/>
                </a:solidFill>
                <a:effectLst/>
              </a:rPr>
              <a:t>CHANCE</a:t>
            </a:r>
            <a:endParaRPr lang="en-US" sz="6600" b="1" cap="none" spc="0" dirty="0">
              <a:ln/>
              <a:solidFill>
                <a:srgbClr val="FF0000"/>
              </a:solidFill>
              <a:effectLst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513" y="1697917"/>
            <a:ext cx="3398292" cy="51600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865" y="2361063"/>
            <a:ext cx="2625096" cy="4148711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 flipV="1">
            <a:off x="5077337" y="6237028"/>
            <a:ext cx="2715535" cy="1364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134903" y="289200"/>
            <a:ext cx="81145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MAKE RIGHT </a:t>
            </a:r>
            <a:r>
              <a:rPr lang="en-US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CHOICE</a:t>
            </a:r>
            <a:endParaRPr lang="en-US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82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3"/>
    </mc:Choice>
    <mc:Fallback xmlns="">
      <p:transition spd="slow" advTm="7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248571" y="2459194"/>
            <a:ext cx="81145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VISIT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48571" y="3382524"/>
            <a:ext cx="78053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cap="none" spc="0" dirty="0" smtClean="0">
                <a:ln/>
                <a:solidFill>
                  <a:srgbClr val="CC3300"/>
                </a:solidFill>
                <a:effectLst/>
              </a:rPr>
              <a:t>https://www.queensburyschoolofeducation.co.uk</a:t>
            </a:r>
            <a:endParaRPr lang="en-US" sz="2800" b="1" cap="none" spc="0" dirty="0">
              <a:ln/>
              <a:solidFill>
                <a:srgbClr val="CC3300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06743" y="4747105"/>
            <a:ext cx="4798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CONNECT!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68923" y="3946920"/>
            <a:ext cx="82743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b="0" i="0" dirty="0" smtClean="0">
                <a:solidFill>
                  <a:srgbClr val="0070C0"/>
                </a:solidFill>
                <a:effectLst/>
                <a:latin typeface="helvetica neue"/>
              </a:rPr>
              <a:t>Address- 10, Oxford Road ,Wealdstone , Harrow HA3 </a:t>
            </a:r>
            <a:r>
              <a:rPr lang="en-GB" b="0" i="0" dirty="0" smtClean="0">
                <a:solidFill>
                  <a:srgbClr val="0070C0"/>
                </a:solidFill>
                <a:effectLst/>
                <a:latin typeface="helvetica neue"/>
              </a:rPr>
              <a:t>7RG</a:t>
            </a:r>
          </a:p>
          <a:p>
            <a:pPr fontAlgn="base"/>
            <a:endParaRPr lang="en-GB" b="0" i="0" dirty="0">
              <a:solidFill>
                <a:srgbClr val="0070C0"/>
              </a:solidFill>
              <a:effectLst/>
              <a:latin typeface="helvetica neu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94806" y="4504941"/>
            <a:ext cx="78053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b="0" i="0" dirty="0" smtClean="0">
                <a:solidFill>
                  <a:srgbClr val="C00000"/>
                </a:solidFill>
                <a:effectLst/>
                <a:latin typeface="helvetica neue"/>
              </a:rPr>
              <a:t>Phone - 0208 424 9966  , 07484548919   , 07484548920 , 07484548921</a:t>
            </a:r>
            <a:endParaRPr lang="en-US" b="0" i="0" dirty="0">
              <a:solidFill>
                <a:srgbClr val="C00000"/>
              </a:solidFill>
              <a:effectLst/>
              <a:latin typeface="helvetica neue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058" y="5670435"/>
            <a:ext cx="1390055" cy="11875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615" y="149530"/>
            <a:ext cx="2511188" cy="21557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0" y="452338"/>
            <a:ext cx="2971516" cy="2330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6625" y="412513"/>
            <a:ext cx="2493021" cy="2370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62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00"/>
    </mc:Choice>
    <mc:Fallback xmlns="">
      <p:transition spd="slow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" grpId="0"/>
      <p:bldP spid="3" grpId="1"/>
      <p:bldP spid="4" grpId="0"/>
      <p:bldP spid="7" grpId="0"/>
      <p:bldP spid="7" grpId="1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8|3.4|1.5|1.1|2|1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8|0.9|1.7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|2.3|1.3|1.1|1.1|1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208</Words>
  <Application>Microsoft Office PowerPoint</Application>
  <PresentationFormat>Widescreen</PresentationFormat>
  <Paragraphs>22</Paragraphs>
  <Slides>4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helvetica neue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Chicago Bridge &amp; Iron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Shrivastava, Amit</dc:creator>
  <cp:lastModifiedBy>Shrivastava, Amit</cp:lastModifiedBy>
  <cp:revision>28</cp:revision>
  <dcterms:created xsi:type="dcterms:W3CDTF">2022-08-09T21:59:12Z</dcterms:created>
  <dcterms:modified xsi:type="dcterms:W3CDTF">2022-08-09T23:47:58Z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0fbe85e-00b2-4d4f-a005-60226966005b_Enabled">
    <vt:lpwstr>True</vt:lpwstr>
  </property>
  <property fmtid="{D5CDD505-2E9C-101B-9397-08002B2CF9AE}" pid="3" name="MSIP_Label_10fbe85e-00b2-4d4f-a005-60226966005b_SiteId">
    <vt:lpwstr>73faca80-f981-4662-85da-6c374785348d</vt:lpwstr>
  </property>
  <property fmtid="{D5CDD505-2E9C-101B-9397-08002B2CF9AE}" pid="4" name="MSIP_Label_10fbe85e-00b2-4d4f-a005-60226966005b_Owner">
    <vt:lpwstr>amit.shrivastava@mcdermott.com</vt:lpwstr>
  </property>
  <property fmtid="{D5CDD505-2E9C-101B-9397-08002B2CF9AE}" pid="5" name="MSIP_Label_10fbe85e-00b2-4d4f-a005-60226966005b_SetDate">
    <vt:lpwstr>2022-08-09T22:46:43.2136038Z</vt:lpwstr>
  </property>
  <property fmtid="{D5CDD505-2E9C-101B-9397-08002B2CF9AE}" pid="6" name="MSIP_Label_10fbe85e-00b2-4d4f-a005-60226966005b_Name">
    <vt:lpwstr>Public</vt:lpwstr>
  </property>
  <property fmtid="{D5CDD505-2E9C-101B-9397-08002B2CF9AE}" pid="7" name="MSIP_Label_10fbe85e-00b2-4d4f-a005-60226966005b_Application">
    <vt:lpwstr>Microsoft Azure Information Protection</vt:lpwstr>
  </property>
  <property fmtid="{D5CDD505-2E9C-101B-9397-08002B2CF9AE}" pid="8" name="MSIP_Label_10fbe85e-00b2-4d4f-a005-60226966005b_Extended_MSFT_Method">
    <vt:lpwstr>Manual</vt:lpwstr>
  </property>
  <property fmtid="{D5CDD505-2E9C-101B-9397-08002B2CF9AE}" pid="9" name="Sensitivity">
    <vt:lpwstr>Public</vt:lpwstr>
  </property>
</Properties>
</file>