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96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3C672-9CF9-7317-5AC7-D7B913087A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8EA31D0-0889-035E-4953-EC8AE6B689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3903DC-2E80-F277-9CFF-B5CD2F356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5F279F-51FF-6CB4-B248-CAED29508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417D1D-B6CA-1103-20DC-3DBD26219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58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61E124-05AB-AB4C-3DB1-434F3256C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656EFA-475C-9B2D-894C-D52CE71180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6DC4CF-7174-1355-CB59-9291F7D2D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A884D9-C315-243A-14F3-B1600C790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835AEA-54C4-9CB9-DD20-5C9E026CA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154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2D85EF-FDBB-5943-83CC-6B9A14A14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B7DD13-6E28-25F8-F922-4D1F7368D2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17181B-4780-2417-DA28-7AC219275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341826-F2D9-C316-9780-C3F4D0604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98B64C-E34A-4232-EF56-90782D182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594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AF4B34-F52B-E42C-9DBE-925301240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1E1EB7-611C-259F-4175-1DC0679CD7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C003E98-18AB-7C36-6506-A4F4911A58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54B9F2A-5B23-3F4B-3FE5-A51E809C8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6AC9112-C4CB-2C42-9E0C-BDFBDF2B0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CA81959-1E58-FF76-5555-03AEB27E5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93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FD2C9-91E1-3ED4-54A0-D91E853BD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030490-2548-325D-E4F5-451FABC5C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E609CD6-1126-13A2-9B14-A601EE87F5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03F3FC8-7805-F0DB-CD44-49B108D221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342D10C-6A67-B653-01E9-DC64C60E90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3DC5ADB-8BFA-2B49-E1EE-EBB05B1DF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6B62753-9EA3-AEB9-C112-2315F24C1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74BE0A7-B30B-D22B-451B-6A2ADEA11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195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CDB569-4EF9-CB3B-511E-0E9DA384F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688DCF7-0914-B6EE-E00C-8FED17C3B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B24994E-6566-632D-88D9-9125EDD01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43062CC-443F-7C63-6896-385E44200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670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52CA747-A869-94C3-569C-A8FF6051E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AE3F4CE-FC05-8C26-BE75-7112B6F68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2B9DC29-EB18-93A9-0341-21797E9BD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338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482474-F6DF-5572-84B0-45683A666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396A35-3F63-25D2-AC8A-7D9EA44DC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71CA9A5-01C3-8F25-A456-474E29BCF1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677A9F-3A33-F555-D10A-6771C9902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F07AB31-697C-97B2-279B-2B9EBD949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252445-9397-17C6-ABBB-81ADA45C2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535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D3152-431F-23EF-5ACE-29DAC7512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21D1503-A0EC-7173-A1DA-840500396E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1595C46-55DA-1DEB-ACE6-6D457305B4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BA1603-3472-BB84-5259-ADEB4806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8DA8544-03FE-34A5-65DD-DF4BE0226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7FBC933-9A25-C8EC-A591-05430DD6B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937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E2B9E0-0BE8-D94C-72CF-972DC323A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1E6231C-326E-2A5F-4732-4DB0B7862F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48F344-5249-F489-6818-777C0C8EE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0C1EE4-F446-977E-233A-35D4F59EE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182537-C582-0312-3058-9FB8F6783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408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0102FD3-C50C-5118-BF40-8FDA421A90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03F3BF-A475-AA3B-5E0D-0CF9C90A72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25048D-8D5E-3797-2887-9ABED6EC6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7ECCE6-E071-FB51-2C76-622AEB94D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AE92E5-1A88-85A4-8A6D-18407DDF5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342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6E615AD-E829-804C-8523-D008D661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99A6FA0-048F-7B9E-07E3-0A87E231E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5A7157-5A14-5FF5-032A-81A805C7AF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BC7E7-5BD0-46AB-ADDC-B1CFB6748FAD}" type="datetimeFigureOut">
              <a:rPr lang="fr-FR" smtClean="0"/>
              <a:t>27/01/2024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5B0923-60B4-AC48-34BD-0599937D3F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4DDC2F-C04A-1AE3-84B0-7967937B9E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E14D-30ED-458E-A9E5-7E79E150F9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812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>
            <a:extLst>
              <a:ext uri="{FF2B5EF4-FFF2-40B4-BE49-F238E27FC236}">
                <a16:creationId xmlns:a16="http://schemas.microsoft.com/office/drawing/2014/main" id="{DC66E4B7-5DE8-0CDC-C836-D58935C09BED}"/>
              </a:ext>
            </a:extLst>
          </p:cNvPr>
          <p:cNvGrpSpPr/>
          <p:nvPr/>
        </p:nvGrpSpPr>
        <p:grpSpPr>
          <a:xfrm>
            <a:off x="0" y="0"/>
            <a:ext cx="3429000" cy="6858000"/>
            <a:chOff x="0" y="0"/>
            <a:chExt cx="3429000" cy="6858000"/>
          </a:xfrm>
        </p:grpSpPr>
        <p:pic>
          <p:nvPicPr>
            <p:cNvPr id="5" name="Image 4" descr="Une image contenant habits, chaussures, croquis, illustration&#10;&#10;Description générée automatiquement">
              <a:extLst>
                <a:ext uri="{FF2B5EF4-FFF2-40B4-BE49-F238E27FC236}">
                  <a16:creationId xmlns:a16="http://schemas.microsoft.com/office/drawing/2014/main" id="{63F53981-E15C-F96B-E432-CD115066A7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3429000" cy="6858000"/>
            </a:xfrm>
            <a:prstGeom prst="rect">
              <a:avLst/>
            </a:prstGeom>
          </p:spPr>
        </p:pic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E9211AD4-967A-B78B-07C3-612260D4AE1C}"/>
                </a:ext>
              </a:extLst>
            </p:cNvPr>
            <p:cNvSpPr/>
            <p:nvPr/>
          </p:nvSpPr>
          <p:spPr>
            <a:xfrm>
              <a:off x="1571430" y="1240971"/>
              <a:ext cx="350675" cy="186613"/>
            </a:xfrm>
            <a:custGeom>
              <a:avLst/>
              <a:gdLst>
                <a:gd name="connsiteX0" fmla="*/ 19050 w 285750"/>
                <a:gd name="connsiteY0" fmla="*/ 2461 h 126286"/>
                <a:gd name="connsiteX1" fmla="*/ 85725 w 285750"/>
                <a:gd name="connsiteY1" fmla="*/ 11986 h 126286"/>
                <a:gd name="connsiteX2" fmla="*/ 123825 w 285750"/>
                <a:gd name="connsiteY2" fmla="*/ 21511 h 126286"/>
                <a:gd name="connsiteX3" fmla="*/ 152400 w 285750"/>
                <a:gd name="connsiteY3" fmla="*/ 31036 h 126286"/>
                <a:gd name="connsiteX4" fmla="*/ 285750 w 285750"/>
                <a:gd name="connsiteY4" fmla="*/ 40561 h 126286"/>
                <a:gd name="connsiteX5" fmla="*/ 247650 w 285750"/>
                <a:gd name="connsiteY5" fmla="*/ 107236 h 126286"/>
                <a:gd name="connsiteX6" fmla="*/ 180975 w 285750"/>
                <a:gd name="connsiteY6" fmla="*/ 126286 h 126286"/>
                <a:gd name="connsiteX7" fmla="*/ 57150 w 285750"/>
                <a:gd name="connsiteY7" fmla="*/ 116761 h 126286"/>
                <a:gd name="connsiteX8" fmla="*/ 28575 w 285750"/>
                <a:gd name="connsiteY8" fmla="*/ 78661 h 126286"/>
                <a:gd name="connsiteX9" fmla="*/ 0 w 285750"/>
                <a:gd name="connsiteY9" fmla="*/ 59611 h 126286"/>
                <a:gd name="connsiteX10" fmla="*/ 19050 w 285750"/>
                <a:gd name="connsiteY10" fmla="*/ 2461 h 126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5750" h="126286">
                  <a:moveTo>
                    <a:pt x="19050" y="2461"/>
                  </a:moveTo>
                  <a:cubicBezTo>
                    <a:pt x="33337" y="-5476"/>
                    <a:pt x="63636" y="7970"/>
                    <a:pt x="85725" y="11986"/>
                  </a:cubicBezTo>
                  <a:cubicBezTo>
                    <a:pt x="98605" y="14328"/>
                    <a:pt x="111238" y="17915"/>
                    <a:pt x="123825" y="21511"/>
                  </a:cubicBezTo>
                  <a:cubicBezTo>
                    <a:pt x="133479" y="24269"/>
                    <a:pt x="142429" y="29863"/>
                    <a:pt x="152400" y="31036"/>
                  </a:cubicBezTo>
                  <a:cubicBezTo>
                    <a:pt x="196658" y="36243"/>
                    <a:pt x="241300" y="37386"/>
                    <a:pt x="285750" y="40561"/>
                  </a:cubicBezTo>
                  <a:cubicBezTo>
                    <a:pt x="281063" y="49936"/>
                    <a:pt x="258869" y="98261"/>
                    <a:pt x="247650" y="107236"/>
                  </a:cubicBezTo>
                  <a:cubicBezTo>
                    <a:pt x="241439" y="112205"/>
                    <a:pt x="183464" y="125664"/>
                    <a:pt x="180975" y="126286"/>
                  </a:cubicBezTo>
                  <a:cubicBezTo>
                    <a:pt x="139700" y="123111"/>
                    <a:pt x="96663" y="129109"/>
                    <a:pt x="57150" y="116761"/>
                  </a:cubicBezTo>
                  <a:cubicBezTo>
                    <a:pt x="41998" y="112026"/>
                    <a:pt x="39800" y="89886"/>
                    <a:pt x="28575" y="78661"/>
                  </a:cubicBezTo>
                  <a:cubicBezTo>
                    <a:pt x="20480" y="70566"/>
                    <a:pt x="9525" y="65961"/>
                    <a:pt x="0" y="59611"/>
                  </a:cubicBezTo>
                  <a:cubicBezTo>
                    <a:pt x="22572" y="25752"/>
                    <a:pt x="4763" y="10398"/>
                    <a:pt x="19050" y="2461"/>
                  </a:cubicBezTo>
                  <a:close/>
                </a:path>
              </a:pathLst>
            </a:custGeom>
            <a:solidFill>
              <a:srgbClr val="CF967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7" name="Ellipse 6" descr="%%MAGICMOUTH% %%FEMALE% Bonjour,&#10;la cité scolaire internationale ouvrira ses portes à la rentrée prochaine.">
            <a:extLst>
              <a:ext uri="{FF2B5EF4-FFF2-40B4-BE49-F238E27FC236}">
                <a16:creationId xmlns:a16="http://schemas.microsoft.com/office/drawing/2014/main" id="{C8BAC1F8-8B22-47A5-D920-60A1C364978F}"/>
              </a:ext>
            </a:extLst>
          </p:cNvPr>
          <p:cNvSpPr/>
          <p:nvPr/>
        </p:nvSpPr>
        <p:spPr>
          <a:xfrm>
            <a:off x="1599423" y="1287226"/>
            <a:ext cx="216000" cy="11196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057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elodie alvarez</dc:creator>
  <cp:lastModifiedBy>elodie alvarez</cp:lastModifiedBy>
  <cp:revision>2</cp:revision>
  <dcterms:created xsi:type="dcterms:W3CDTF">2024-01-27T19:07:13Z</dcterms:created>
  <dcterms:modified xsi:type="dcterms:W3CDTF">2024-01-27T19:39:09Z</dcterms:modified>
</cp:coreProperties>
</file>