
<file path=[Content_Types].xml><?xml version="1.0" encoding="utf-8"?>
<Types xmlns="http://schemas.openxmlformats.org/package/2006/content-types">
  <Default Extension="png" ContentType="image/png"/>
  <Default Extension="wma" ContentType="audio/x-ms-wma"/>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1" r:id="rId5"/>
    <p:sldId id="258" r:id="rId6"/>
    <p:sldId id="260" r:id="rId7"/>
    <p:sldId id="263" r:id="rId8"/>
    <p:sldId id="262" r:id="rId9"/>
    <p:sldId id="284" r:id="rId10"/>
    <p:sldId id="265" r:id="rId11"/>
    <p:sldId id="267" r:id="rId12"/>
    <p:sldId id="298" r:id="rId13"/>
    <p:sldId id="268" r:id="rId14"/>
    <p:sldId id="283" r:id="rId15"/>
    <p:sldId id="270" r:id="rId16"/>
    <p:sldId id="273" r:id="rId17"/>
    <p:sldId id="271" r:id="rId18"/>
    <p:sldId id="275" r:id="rId19"/>
    <p:sldId id="276" r:id="rId20"/>
    <p:sldId id="281" r:id="rId21"/>
    <p:sldId id="277" r:id="rId22"/>
    <p:sldId id="280" r:id="rId23"/>
    <p:sldId id="286" r:id="rId24"/>
    <p:sldId id="287" r:id="rId25"/>
    <p:sldId id="288" r:id="rId26"/>
    <p:sldId id="289" r:id="rId27"/>
    <p:sldId id="290" r:id="rId28"/>
    <p:sldId id="291" r:id="rId29"/>
    <p:sldId id="292" r:id="rId30"/>
    <p:sldId id="293" r:id="rId31"/>
    <p:sldId id="294" r:id="rId32"/>
    <p:sldId id="297" r:id="rId33"/>
    <p:sldId id="285"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68"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3/20/2021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ma"/><Relationship Id="rId1" Type="http://schemas.microsoft.com/office/2007/relationships/media" Target="../media/media1.wm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ma"/><Relationship Id="rId1" Type="http://schemas.microsoft.com/office/2007/relationships/media" Target="../media/media2.wm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wma"/><Relationship Id="rId1" Type="http://schemas.microsoft.com/office/2007/relationships/media" Target="../media/media3.wm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wma"/><Relationship Id="rId1" Type="http://schemas.microsoft.com/office/2007/relationships/media" Target="../media/media4.wm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ma"/><Relationship Id="rId1" Type="http://schemas.microsoft.com/office/2007/relationships/media" Target="../media/media5.wm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ma"/><Relationship Id="rId1" Type="http://schemas.microsoft.com/office/2007/relationships/media" Target="../media/media6.wma"/><Relationship Id="rId5" Type="http://schemas.openxmlformats.org/officeDocument/2006/relationships/image" Target="../media/image1.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wma"/><Relationship Id="rId1" Type="http://schemas.microsoft.com/office/2007/relationships/media" Target="../media/media7.wm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wma"/><Relationship Id="rId1" Type="http://schemas.microsoft.com/office/2007/relationships/media" Target="../media/media8.wma"/><Relationship Id="rId5" Type="http://schemas.openxmlformats.org/officeDocument/2006/relationships/image" Target="../media/image1.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wma"/><Relationship Id="rId1" Type="http://schemas.microsoft.com/office/2007/relationships/media" Target="../media/media9.wma"/><Relationship Id="rId5" Type="http://schemas.openxmlformats.org/officeDocument/2006/relationships/image" Target="../media/image1.png"/><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wma"/><Relationship Id="rId1" Type="http://schemas.microsoft.com/office/2007/relationships/media" Target="../media/media10.wma"/><Relationship Id="rId5" Type="http://schemas.openxmlformats.org/officeDocument/2006/relationships/image" Target="../media/image1.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wma"/><Relationship Id="rId1" Type="http://schemas.microsoft.com/office/2007/relationships/media" Target="../media/media11.wm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wma"/><Relationship Id="rId1" Type="http://schemas.microsoft.com/office/2007/relationships/media" Target="../media/media12.wma"/><Relationship Id="rId5" Type="http://schemas.openxmlformats.org/officeDocument/2006/relationships/image" Target="../media/image1.png"/><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wma"/><Relationship Id="rId1" Type="http://schemas.microsoft.com/office/2007/relationships/media" Target="../media/media13.wm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wma"/><Relationship Id="rId1" Type="http://schemas.microsoft.com/office/2007/relationships/media" Target="../media/media14.wma"/><Relationship Id="rId6" Type="http://schemas.openxmlformats.org/officeDocument/2006/relationships/image" Target="../media/image1.png"/><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wma"/><Relationship Id="rId1" Type="http://schemas.microsoft.com/office/2007/relationships/media" Target="../media/media15.wma"/><Relationship Id="rId5" Type="http://schemas.openxmlformats.org/officeDocument/2006/relationships/image" Target="../media/image1.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wma"/><Relationship Id="rId1" Type="http://schemas.microsoft.com/office/2007/relationships/media" Target="../media/media16.wma"/><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wma"/><Relationship Id="rId1" Type="http://schemas.microsoft.com/office/2007/relationships/media" Target="../media/media17.wma"/><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wma"/><Relationship Id="rId1" Type="http://schemas.microsoft.com/office/2007/relationships/media" Target="../media/media18.wma"/><Relationship Id="rId6" Type="http://schemas.openxmlformats.org/officeDocument/2006/relationships/image" Target="../media/image1.png"/><Relationship Id="rId5" Type="http://schemas.openxmlformats.org/officeDocument/2006/relationships/image" Target="../media/image11.emf"/><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wma"/><Relationship Id="rId1" Type="http://schemas.microsoft.com/office/2007/relationships/media" Target="../media/media19.wma"/><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wma"/><Relationship Id="rId1" Type="http://schemas.microsoft.com/office/2007/relationships/media" Target="../media/media20.wma"/><Relationship Id="rId5" Type="http://schemas.openxmlformats.org/officeDocument/2006/relationships/image" Target="../media/image1.png"/><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21.wma"/><Relationship Id="rId1" Type="http://schemas.microsoft.com/office/2007/relationships/media" Target="../media/media21.wm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wma"/><Relationship Id="rId1" Type="http://schemas.microsoft.com/office/2007/relationships/media" Target="../media/media22.wma"/><Relationship Id="rId5" Type="http://schemas.openxmlformats.org/officeDocument/2006/relationships/image" Target="../media/image1.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wma"/><Relationship Id="rId1" Type="http://schemas.microsoft.com/office/2007/relationships/media" Target="../media/media23.wma"/><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wma"/><Relationship Id="rId1" Type="http://schemas.microsoft.com/office/2007/relationships/media" Target="../media/media24.wma"/><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wma"/><Relationship Id="rId1" Type="http://schemas.microsoft.com/office/2007/relationships/media" Target="../media/media25.wma"/><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wma"/><Relationship Id="rId1" Type="http://schemas.microsoft.com/office/2007/relationships/media" Target="../media/media26.wma"/><Relationship Id="rId5" Type="http://schemas.openxmlformats.org/officeDocument/2006/relationships/image" Target="../media/image1.png"/><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wma"/><Relationship Id="rId1" Type="http://schemas.microsoft.com/office/2007/relationships/media" Target="../media/media27.wma"/><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wma"/><Relationship Id="rId1" Type="http://schemas.microsoft.com/office/2007/relationships/media" Target="../media/media28.wma"/><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9.wma"/><Relationship Id="rId1" Type="http://schemas.microsoft.com/office/2007/relationships/media" Target="../media/media29.wma"/><Relationship Id="rId5" Type="http://schemas.openxmlformats.org/officeDocument/2006/relationships/image" Target="../media/image1.png"/><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0.wma"/><Relationship Id="rId1" Type="http://schemas.microsoft.com/office/2007/relationships/media" Target="../media/media30.wma"/><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1.wma"/><Relationship Id="rId1" Type="http://schemas.microsoft.com/office/2007/relationships/media" Target="../media/media31.wma"/><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2.wma"/><Relationship Id="rId1" Type="http://schemas.microsoft.com/office/2007/relationships/media" Target="../media/media32.wma"/><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3.wma"/><Relationship Id="rId1" Type="http://schemas.microsoft.com/office/2007/relationships/media" Target="../media/media33.wma"/><Relationship Id="rId5" Type="http://schemas.openxmlformats.org/officeDocument/2006/relationships/image" Target="../media/image1.png"/><Relationship Id="rId4" Type="http://schemas.openxmlformats.org/officeDocument/2006/relationships/image" Target="../media/image1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3200" dirty="0" smtClean="0"/>
              <a:t>Alveolar ventilation- Gas exchange and </a:t>
            </a:r>
            <a:br>
              <a:rPr lang="en-US" sz="3200" dirty="0" smtClean="0"/>
            </a:br>
            <a:r>
              <a:rPr lang="en-US" sz="3200" dirty="0" smtClean="0"/>
              <a:t>transport</a:t>
            </a:r>
            <a:br>
              <a:rPr lang="en-US" sz="3200" dirty="0" smtClean="0"/>
            </a:br>
            <a:endParaRPr lang="en-US" sz="3200" dirty="0"/>
          </a:p>
        </p:txBody>
      </p:sp>
      <p:sp>
        <p:nvSpPr>
          <p:cNvPr id="3" name="Subtitle 2"/>
          <p:cNvSpPr>
            <a:spLocks noGrp="1"/>
          </p:cNvSpPr>
          <p:nvPr>
            <p:ph type="subTitle" idx="1"/>
          </p:nvPr>
        </p:nvSpPr>
        <p:spPr/>
        <p:txBody>
          <a:bodyPr>
            <a:normAutofit fontScale="92500" lnSpcReduction="20000"/>
          </a:bodyPr>
          <a:lstStyle/>
          <a:p>
            <a:r>
              <a:rPr lang="en-US" dirty="0" smtClean="0"/>
              <a:t>By</a:t>
            </a:r>
          </a:p>
          <a:p>
            <a:r>
              <a:rPr lang="en-US" dirty="0" smtClean="0"/>
              <a:t>Dr. Mona A </a:t>
            </a:r>
            <a:r>
              <a:rPr lang="en-US" dirty="0" err="1" smtClean="0"/>
              <a:t>Hussain</a:t>
            </a:r>
            <a:endParaRPr lang="en-US" dirty="0" smtClean="0"/>
          </a:p>
          <a:p>
            <a:r>
              <a:rPr lang="en-US" smtClean="0"/>
              <a:t>Assistant prof.  </a:t>
            </a:r>
            <a:r>
              <a:rPr lang="en-US" dirty="0" smtClean="0"/>
              <a:t>in Physiology – FOM- PSU.</a:t>
            </a: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4155325518"/>
      </p:ext>
    </p:extLst>
  </p:cSld>
  <p:clrMapOvr>
    <a:masterClrMapping/>
  </p:clrMapOvr>
  <mc:AlternateContent xmlns:mc="http://schemas.openxmlformats.org/markup-compatibility/2006" xmlns:p14="http://schemas.microsoft.com/office/powerpoint/2010/main">
    <mc:Choice Requires="p14">
      <p:transition spd="slow" p14:dur="2000" advTm="28707"/>
    </mc:Choice>
    <mc:Fallback xmlns="">
      <p:transition spd="slow" advTm="287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Alveolar ventilation</a:t>
            </a:r>
            <a:endParaRPr lang="en-US" dirty="0"/>
          </a:p>
        </p:txBody>
      </p:sp>
      <p:sp>
        <p:nvSpPr>
          <p:cNvPr id="3" name="Content Placeholder 2"/>
          <p:cNvSpPr>
            <a:spLocks noGrp="1"/>
          </p:cNvSpPr>
          <p:nvPr>
            <p:ph idx="1"/>
          </p:nvPr>
        </p:nvSpPr>
        <p:spPr/>
        <p:txBody>
          <a:bodyPr>
            <a:normAutofit fontScale="85000" lnSpcReduction="10000"/>
          </a:bodyPr>
          <a:lstStyle/>
          <a:p>
            <a:pPr algn="just">
              <a:lnSpc>
                <a:spcPct val="150000"/>
              </a:lnSpc>
            </a:pPr>
            <a:r>
              <a:rPr lang="en-US" dirty="0"/>
              <a:t>The </a:t>
            </a:r>
            <a:r>
              <a:rPr lang="en-US" dirty="0">
                <a:solidFill>
                  <a:srgbClr val="FF0000"/>
                </a:solidFill>
              </a:rPr>
              <a:t>total ventilation </a:t>
            </a:r>
            <a:r>
              <a:rPr lang="en-US" dirty="0"/>
              <a:t>per minute, termed the minute </a:t>
            </a:r>
            <a:r>
              <a:rPr lang="en-US" dirty="0" smtClean="0"/>
              <a:t>ventilation, is </a:t>
            </a:r>
            <a:r>
              <a:rPr lang="en-US" dirty="0"/>
              <a:t>equal to the tidal volume multiplied by the </a:t>
            </a:r>
            <a:r>
              <a:rPr lang="en-US" dirty="0" smtClean="0"/>
              <a:t>respiratory rate.</a:t>
            </a:r>
          </a:p>
          <a:p>
            <a:pPr algn="just">
              <a:lnSpc>
                <a:spcPct val="150000"/>
              </a:lnSpc>
            </a:pPr>
            <a:r>
              <a:rPr lang="en-US" sz="2800" dirty="0">
                <a:solidFill>
                  <a:srgbClr val="FF0000"/>
                </a:solidFill>
              </a:rPr>
              <a:t>For example, at rest, a normal person moves approximately 500 ml of air in and out of the lungs with each breath and takes 12 breaths each minute. The minute ventilation is there- fore 500 ml/breath × 12 breaths/minute = 6000 ml of air per minute.</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4216169571"/>
      </p:ext>
    </p:extLst>
  </p:cSld>
  <p:clrMapOvr>
    <a:masterClrMapping/>
  </p:clrMapOvr>
  <mc:AlternateContent xmlns:mc="http://schemas.openxmlformats.org/markup-compatibility/2006" xmlns:p14="http://schemas.microsoft.com/office/powerpoint/2010/main">
    <mc:Choice Requires="p14">
      <p:transition spd="slow" p14:dur="2000" advTm="157391"/>
    </mc:Choice>
    <mc:Fallback xmlns="">
      <p:transition spd="slow" advTm="1573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‘’Dead </a:t>
            </a:r>
            <a:r>
              <a:rPr lang="en-US" b="1" dirty="0"/>
              <a:t>Space” and Its Effect on Alveolar Ventilation</a:t>
            </a:r>
          </a:p>
        </p:txBody>
      </p:sp>
      <p:sp>
        <p:nvSpPr>
          <p:cNvPr id="3" name="Content Placeholder 2"/>
          <p:cNvSpPr>
            <a:spLocks noGrp="1"/>
          </p:cNvSpPr>
          <p:nvPr>
            <p:ph idx="1"/>
          </p:nvPr>
        </p:nvSpPr>
        <p:spPr/>
        <p:txBody>
          <a:bodyPr/>
          <a:lstStyle/>
          <a:p>
            <a:pPr marL="0" indent="0" algn="just">
              <a:lnSpc>
                <a:spcPct val="150000"/>
              </a:lnSpc>
              <a:buNone/>
            </a:pPr>
            <a:r>
              <a:rPr lang="en-US" dirty="0" smtClean="0"/>
              <a:t>Some </a:t>
            </a:r>
            <a:r>
              <a:rPr lang="en-US" dirty="0"/>
              <a:t>of the air a person breathes never reaches the gas exchange areas but simply ﬁlls respiratory </a:t>
            </a:r>
            <a:r>
              <a:rPr lang="en-US" dirty="0" smtClean="0"/>
              <a:t>passages </a:t>
            </a:r>
            <a:r>
              <a:rPr lang="en-US" dirty="0"/>
              <a:t>where gas exchange does not occur, such as the nose</a:t>
            </a:r>
            <a:r>
              <a:rPr lang="en-US" dirty="0" smtClean="0"/>
              <a:t>, pharynx, and </a:t>
            </a:r>
            <a:r>
              <a:rPr lang="en-US" dirty="0"/>
              <a:t>trachea</a:t>
            </a:r>
            <a:r>
              <a:rPr lang="en-US" dirty="0" smtClean="0"/>
              <a:t>. This </a:t>
            </a:r>
            <a:r>
              <a:rPr lang="en-US" dirty="0"/>
              <a:t>air is called dead space air because it is not useful for gas exchange.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415577352"/>
      </p:ext>
    </p:extLst>
  </p:cSld>
  <p:clrMapOvr>
    <a:masterClrMapping/>
  </p:clrMapOvr>
  <mc:AlternateContent xmlns:mc="http://schemas.openxmlformats.org/markup-compatibility/2006" xmlns:p14="http://schemas.microsoft.com/office/powerpoint/2010/main">
    <mc:Choice Requires="p14">
      <p:transition spd="slow" p14:dur="2000" advTm="24186"/>
    </mc:Choice>
    <mc:Fallback xmlns="">
      <p:transition spd="slow" advTm="241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Dead space</a:t>
            </a:r>
            <a:endParaRPr lang="en-US" dirty="0"/>
          </a:p>
        </p:txBody>
      </p:sp>
      <p:sp>
        <p:nvSpPr>
          <p:cNvPr id="3" name="Content Placeholder 2"/>
          <p:cNvSpPr>
            <a:spLocks noGrp="1"/>
          </p:cNvSpPr>
          <p:nvPr>
            <p:ph idx="1"/>
          </p:nvPr>
        </p:nvSpPr>
        <p:spPr>
          <a:xfrm>
            <a:off x="457200" y="1219200"/>
            <a:ext cx="8229600" cy="5486400"/>
          </a:xfrm>
        </p:spPr>
        <p:txBody>
          <a:bodyPr>
            <a:normAutofit fontScale="55000" lnSpcReduction="20000"/>
          </a:bodyPr>
          <a:lstStyle/>
          <a:p>
            <a:pPr marL="0" indent="0" algn="just">
              <a:lnSpc>
                <a:spcPct val="170000"/>
              </a:lnSpc>
              <a:buNone/>
            </a:pPr>
            <a:r>
              <a:rPr lang="en-US" dirty="0" smtClean="0"/>
              <a:t>1- </a:t>
            </a:r>
            <a:r>
              <a:rPr lang="en-US" b="1" dirty="0" smtClean="0"/>
              <a:t>The </a:t>
            </a:r>
            <a:r>
              <a:rPr lang="en-US" b="1" dirty="0"/>
              <a:t>anatomic dead </a:t>
            </a:r>
            <a:r>
              <a:rPr lang="en-US" b="1" dirty="0" smtClean="0"/>
              <a:t>space:</a:t>
            </a:r>
            <a:endParaRPr lang="en-US" b="1" dirty="0"/>
          </a:p>
          <a:p>
            <a:pPr algn="just">
              <a:lnSpc>
                <a:spcPct val="170000"/>
              </a:lnSpc>
            </a:pPr>
            <a:r>
              <a:rPr lang="en-US" dirty="0" smtClean="0"/>
              <a:t>Is the </a:t>
            </a:r>
            <a:r>
              <a:rPr lang="en-US" dirty="0"/>
              <a:t>volume of all the space of the respiratory system other than the alveoli and their other closely related gas exchange </a:t>
            </a:r>
            <a:r>
              <a:rPr lang="en-US" dirty="0" smtClean="0"/>
              <a:t>areas.</a:t>
            </a:r>
          </a:p>
          <a:p>
            <a:pPr>
              <a:lnSpc>
                <a:spcPct val="170000"/>
              </a:lnSpc>
            </a:pPr>
            <a:r>
              <a:rPr lang="en-US" dirty="0"/>
              <a:t>The size of the </a:t>
            </a:r>
            <a:r>
              <a:rPr lang="en-US" dirty="0" err="1"/>
              <a:t>anatVD</a:t>
            </a:r>
            <a:r>
              <a:rPr lang="en-US" dirty="0"/>
              <a:t> in mL is approximately equal to a person’s weight </a:t>
            </a:r>
            <a:r>
              <a:rPr lang="en-US" dirty="0" smtClean="0"/>
              <a:t>in pounds</a:t>
            </a:r>
            <a:r>
              <a:rPr lang="en-US" dirty="0"/>
              <a:t>. Thus a 150-lb individual has an anatomic dead space of 150 </a:t>
            </a:r>
            <a:r>
              <a:rPr lang="en-US" dirty="0" err="1"/>
              <a:t>mL.</a:t>
            </a:r>
            <a:endParaRPr lang="en-US" dirty="0" smtClean="0"/>
          </a:p>
          <a:p>
            <a:pPr marL="0" indent="0" algn="just">
              <a:lnSpc>
                <a:spcPct val="170000"/>
              </a:lnSpc>
              <a:buNone/>
            </a:pPr>
            <a:r>
              <a:rPr lang="en-US" dirty="0" smtClean="0"/>
              <a:t>2-  </a:t>
            </a:r>
            <a:r>
              <a:rPr lang="en-US" b="1" dirty="0" smtClean="0"/>
              <a:t>The alveolar </a:t>
            </a:r>
            <a:r>
              <a:rPr lang="en-US" b="1" dirty="0"/>
              <a:t>dead </a:t>
            </a:r>
            <a:r>
              <a:rPr lang="en-US" b="1" dirty="0" smtClean="0"/>
              <a:t>space:</a:t>
            </a:r>
          </a:p>
          <a:p>
            <a:pPr marL="0" indent="0" algn="just">
              <a:lnSpc>
                <a:spcPct val="170000"/>
              </a:lnSpc>
              <a:buNone/>
            </a:pPr>
            <a:r>
              <a:rPr lang="en-US" dirty="0" smtClean="0"/>
              <a:t> </a:t>
            </a:r>
            <a:r>
              <a:rPr lang="en-US" dirty="0"/>
              <a:t>Some fresh inspired air is not used for gas exchange with the blood even though it reaches the alveoli because some </a:t>
            </a:r>
            <a:r>
              <a:rPr lang="en-US" dirty="0" smtClean="0"/>
              <a:t>alveoli may have </a:t>
            </a:r>
            <a:r>
              <a:rPr lang="en-US" dirty="0"/>
              <a:t>little or no blood supply. </a:t>
            </a:r>
            <a:endParaRPr lang="en-US" dirty="0" smtClean="0"/>
          </a:p>
          <a:p>
            <a:pPr marL="0" indent="0" algn="just">
              <a:lnSpc>
                <a:spcPct val="170000"/>
              </a:lnSpc>
              <a:buNone/>
            </a:pPr>
            <a:r>
              <a:rPr lang="en-US" dirty="0" smtClean="0"/>
              <a:t>3- </a:t>
            </a:r>
            <a:r>
              <a:rPr lang="en-US" b="1" dirty="0" smtClean="0"/>
              <a:t>The </a:t>
            </a:r>
            <a:r>
              <a:rPr lang="en-US" b="1" dirty="0"/>
              <a:t>physiologic dead </a:t>
            </a:r>
            <a:r>
              <a:rPr lang="en-US" b="1" dirty="0" smtClean="0"/>
              <a:t>space:</a:t>
            </a:r>
          </a:p>
          <a:p>
            <a:pPr marL="0" indent="0" algn="just">
              <a:lnSpc>
                <a:spcPct val="170000"/>
              </a:lnSpc>
              <a:buNone/>
            </a:pPr>
            <a:r>
              <a:rPr lang="en-US" dirty="0" smtClean="0"/>
              <a:t> The </a:t>
            </a:r>
            <a:r>
              <a:rPr lang="en-US" dirty="0"/>
              <a:t>sum of the anatomic and alveolar dead </a:t>
            </a:r>
            <a:r>
              <a:rPr lang="en-US" dirty="0" smtClean="0"/>
              <a:t>spaces. </a:t>
            </a:r>
            <a:r>
              <a:rPr lang="en-US" dirty="0"/>
              <a:t>This is also known as wasted </a:t>
            </a:r>
            <a:r>
              <a:rPr lang="en-US" dirty="0" smtClean="0"/>
              <a:t>ventilation </a:t>
            </a:r>
            <a:r>
              <a:rPr lang="en-US" dirty="0"/>
              <a:t>because it is air that is inspired but does not participate in gas </a:t>
            </a:r>
            <a:r>
              <a:rPr lang="en-US" dirty="0" smtClean="0"/>
              <a:t>exchange.</a:t>
            </a:r>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53531400"/>
      </p:ext>
    </p:extLst>
  </p:cSld>
  <p:clrMapOvr>
    <a:masterClrMapping/>
  </p:clrMapOvr>
  <mc:AlternateContent xmlns:mc="http://schemas.openxmlformats.org/markup-compatibility/2006" xmlns:p14="http://schemas.microsoft.com/office/powerpoint/2010/main">
    <mc:Choice Requires="p14">
      <p:transition spd="slow" p14:dur="2000" advTm="143288"/>
    </mc:Choice>
    <mc:Fallback xmlns="">
      <p:transition spd="slow" advTm="143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p:ext uri="{3A86A75C-4F4B-4683-9AE1-C65F6400EC91}">
      <p14:laserTraceLst xmlns:p14="http://schemas.microsoft.com/office/powerpoint/2010/main">
        <p14:tracePtLst>
          <p14:tracePt t="2587" x="7697788" y="5027613"/>
          <p14:tracePt t="2846" x="7688263" y="5027613"/>
          <p14:tracePt t="2854" x="7670800" y="5018088"/>
          <p14:tracePt t="2862" x="7643813" y="5000625"/>
          <p14:tracePt t="2879" x="7562850" y="4965700"/>
          <p14:tracePt t="2895" x="7456488" y="4894263"/>
          <p14:tracePt t="2912" x="7331075" y="4822825"/>
          <p14:tracePt t="2929" x="7215188" y="4724400"/>
          <p14:tracePt t="2945" x="7072313" y="4598988"/>
          <p14:tracePt t="2962" x="6902450" y="4446588"/>
          <p14:tracePt t="2979" x="6724650" y="4303713"/>
          <p14:tracePt t="2995" x="6518275" y="4143375"/>
          <p14:tracePt t="3012" x="6303963" y="3983038"/>
          <p14:tracePt t="3029" x="5973763" y="3867150"/>
          <p14:tracePt t="3045" x="5599113" y="3776663"/>
          <p14:tracePt t="3062" x="4867275" y="3822700"/>
          <p14:tracePt t="3079" x="4625975" y="3724275"/>
          <p14:tracePt t="3095" x="4465638" y="3589338"/>
          <p14:tracePt t="3112" x="4268788" y="3438525"/>
          <p14:tracePt t="3128" x="4089400" y="3295650"/>
          <p14:tracePt t="3145" x="3911600" y="3160713"/>
          <p14:tracePt t="3162" x="3741738" y="3027363"/>
          <p14:tracePt t="3178" x="3589338" y="2901950"/>
          <p14:tracePt t="3195" x="3429000" y="2803525"/>
          <p14:tracePt t="3212" x="3259138" y="2705100"/>
          <p14:tracePt t="3228" x="3036888" y="2616200"/>
          <p14:tracePt t="3245" x="2776538" y="2517775"/>
          <p14:tracePt t="3246" x="2660650" y="2490788"/>
          <p14:tracePt t="3262" x="2455863" y="2411413"/>
          <p14:tracePt t="3279" x="2286000" y="2393950"/>
          <p14:tracePt t="3295" x="2170113" y="2357438"/>
          <p14:tracePt t="3312" x="2108200" y="2347913"/>
          <p14:tracePt t="3329" x="2098675" y="2339975"/>
          <p14:tracePt t="3375" x="2081213" y="2330450"/>
          <p14:tracePt t="3390" x="2062163" y="2330450"/>
          <p14:tracePt t="3398" x="2054225" y="2330450"/>
          <p14:tracePt t="3412" x="2036763" y="2322513"/>
          <p14:tracePt t="3429" x="2017713" y="2303463"/>
          <p14:tracePt t="3445" x="1955800" y="2295525"/>
          <p14:tracePt t="3446" x="1919288" y="2276475"/>
          <p14:tracePt t="3462" x="1839913" y="2232025"/>
          <p14:tracePt t="3480" x="1724025" y="2170113"/>
          <p14:tracePt t="3495" x="1581150" y="2108200"/>
          <p14:tracePt t="3512" x="1473200" y="2036763"/>
          <p14:tracePt t="3528" x="1401763" y="1982788"/>
          <p14:tracePt t="3545" x="1374775" y="1965325"/>
          <p14:tracePt t="3562" x="1366838" y="1946275"/>
          <p14:tracePt t="3670" x="1374775" y="1928813"/>
          <p14:tracePt t="3686" x="1393825" y="1928813"/>
          <p14:tracePt t="3694" x="1401763" y="1919288"/>
          <p14:tracePt t="3702" x="1419225" y="1919288"/>
          <p14:tracePt t="3711" x="1438275" y="1919288"/>
          <p14:tracePt t="3729" x="1482725" y="1893888"/>
          <p14:tracePt t="3745" x="1527175" y="1893888"/>
          <p14:tracePt t="3761" x="1581150" y="1866900"/>
          <p14:tracePt t="3779" x="1670050" y="1839913"/>
          <p14:tracePt t="3795" x="1758950" y="1812925"/>
          <p14:tracePt t="3812" x="1847850" y="1795463"/>
          <p14:tracePt t="3829" x="1901825" y="1758950"/>
          <p14:tracePt t="3845" x="1938338" y="1751013"/>
          <p14:tracePt t="3862" x="1965325" y="1714500"/>
          <p14:tracePt t="3879" x="1973263" y="1704975"/>
          <p14:tracePt t="3895" x="1982788" y="1679575"/>
          <p14:tracePt t="3911" x="1990725" y="1670050"/>
          <p14:tracePt t="3928" x="1990725" y="1652588"/>
          <p14:tracePt t="3945" x="1990725" y="1625600"/>
          <p14:tracePt t="3962" x="1982788" y="1589088"/>
          <p14:tracePt t="3978" x="1965325" y="1562100"/>
          <p14:tracePt t="3995" x="1955800" y="1544638"/>
          <p14:tracePt t="4011" x="1938338" y="1536700"/>
          <p14:tracePt t="4028" x="1919288" y="1517650"/>
          <p14:tracePt t="4045" x="1901825" y="1517650"/>
          <p14:tracePt t="4062" x="1839913" y="1500188"/>
          <p14:tracePt t="4079" x="1803400" y="1490663"/>
          <p14:tracePt t="4095" x="1751013" y="1490663"/>
          <p14:tracePt t="4111" x="1724025" y="1473200"/>
          <p14:tracePt t="4129" x="1670050" y="1465263"/>
          <p14:tracePt t="4145" x="1633538" y="1465263"/>
          <p14:tracePt t="4161" x="1598613" y="1465263"/>
          <p14:tracePt t="4179" x="1581150" y="1465263"/>
          <p14:tracePt t="4195" x="1544638" y="1473200"/>
          <p14:tracePt t="4211" x="1517650" y="1482725"/>
          <p14:tracePt t="4229" x="1517650" y="1500188"/>
          <p14:tracePt t="4245" x="1500188" y="1517650"/>
          <p14:tracePt t="4262" x="1500188" y="1571625"/>
          <p14:tracePt t="4262" x="1500188" y="1598613"/>
          <p14:tracePt t="4279" x="1500188" y="1660525"/>
          <p14:tracePt t="4295" x="1517650" y="1704975"/>
          <p14:tracePt t="4311" x="1554163" y="1751013"/>
          <p14:tracePt t="4328" x="1608138" y="1795463"/>
          <p14:tracePt t="4345" x="1660525" y="1839913"/>
          <p14:tracePt t="4361" x="1751013" y="1866900"/>
          <p14:tracePt t="4378" x="1847850" y="1893888"/>
          <p14:tracePt t="4395" x="1965325" y="1911350"/>
          <p14:tracePt t="4411" x="2062163" y="1938338"/>
          <p14:tracePt t="4428" x="2143125" y="1938338"/>
          <p14:tracePt t="4445" x="2214563" y="1938338"/>
          <p14:tracePt t="4462" x="2276475" y="1928813"/>
          <p14:tracePt t="4479" x="2322513" y="1901825"/>
          <p14:tracePt t="4495" x="2357438" y="1893888"/>
          <p14:tracePt t="4511" x="2393950" y="1884363"/>
          <p14:tracePt t="4529" x="2428875" y="1874838"/>
          <p14:tracePt t="4545" x="2455863" y="1866900"/>
          <p14:tracePt t="4582" x="2473325" y="1866900"/>
          <p14:tracePt t="5150" x="2490788" y="1874838"/>
          <p14:tracePt t="5159" x="2500313" y="1884363"/>
          <p14:tracePt t="5174" x="2509838" y="1911350"/>
          <p14:tracePt t="5182" x="2527300" y="1911350"/>
          <p14:tracePt t="5195" x="2536825" y="1919288"/>
          <p14:tracePt t="5211" x="2562225" y="1946275"/>
          <p14:tracePt t="5228" x="2589213" y="1973263"/>
          <p14:tracePt t="5245" x="2625725" y="2009775"/>
          <p14:tracePt t="5261" x="2679700" y="2044700"/>
          <p14:tracePt t="5262" x="2697163" y="2044700"/>
          <p14:tracePt t="5279" x="2741613" y="2081213"/>
          <p14:tracePt t="5295" x="2786063" y="2108200"/>
          <p14:tracePt t="5311" x="2822575" y="2125663"/>
          <p14:tracePt t="5328" x="2857500" y="2152650"/>
          <p14:tracePt t="5344" x="2884488" y="2170113"/>
          <p14:tracePt t="5361" x="2911475" y="2197100"/>
          <p14:tracePt t="5378" x="2938463" y="2214563"/>
          <p14:tracePt t="5394" x="2955925" y="2224088"/>
          <p14:tracePt t="5411" x="2982913" y="2232025"/>
          <p14:tracePt t="5428" x="3009900" y="2241550"/>
          <p14:tracePt t="5444" x="3017838" y="2259013"/>
          <p14:tracePt t="5461" x="3036888" y="2259013"/>
          <p14:tracePt t="6214" x="3044825" y="2276475"/>
          <p14:tracePt t="6350" x="3062288" y="2286000"/>
          <p14:tracePt t="6454" x="3089275" y="2295525"/>
          <p14:tracePt t="6502" x="3098800" y="2312988"/>
          <p14:tracePt t="6950" x="3116263" y="2312988"/>
          <p14:tracePt t="7518" x="3125788" y="2322513"/>
          <p14:tracePt t="7542" x="3133725" y="2339975"/>
          <p14:tracePt t="8150" x="3143250" y="2339975"/>
          <p14:tracePt t="8159" x="3197225" y="2366963"/>
          <p14:tracePt t="8166" x="3241675" y="2393950"/>
          <p14:tracePt t="8177" x="3276600" y="2401888"/>
          <p14:tracePt t="8194" x="3394075" y="2455863"/>
          <p14:tracePt t="8211" x="3490913" y="2517775"/>
          <p14:tracePt t="8227" x="3608388" y="2589213"/>
          <p14:tracePt t="8244" x="3697288" y="2633663"/>
          <p14:tracePt t="8261" x="3759200" y="2660650"/>
          <p14:tracePt t="8277" x="3830638" y="2670175"/>
          <p14:tracePt t="8295" x="3875088" y="2679700"/>
          <p14:tracePt t="8311" x="3902075" y="2670175"/>
          <p14:tracePt t="8327" x="3929063" y="2670175"/>
          <p14:tracePt t="8344" x="3965575" y="2670175"/>
          <p14:tracePt t="8360" x="3983038" y="2652713"/>
          <p14:tracePt t="8377" x="4017963" y="2643188"/>
          <p14:tracePt t="8394" x="4044950" y="2633663"/>
          <p14:tracePt t="8410" x="4054475" y="2625725"/>
          <p14:tracePt t="8427" x="4081463" y="2616200"/>
          <p14:tracePt t="8444" x="4098925" y="2608263"/>
          <p14:tracePt t="8461" x="4108450" y="2598738"/>
          <p14:tracePt t="8486" x="4108450" y="2589213"/>
          <p14:tracePt t="8519" x="4108450" y="2571750"/>
          <p14:tracePt t="8534" x="4108450" y="2562225"/>
          <p14:tracePt t="8542" x="4108450" y="2544763"/>
          <p14:tracePt t="8550" x="4108450" y="2536825"/>
          <p14:tracePt t="8566" x="4108450" y="2517775"/>
          <p14:tracePt t="8577" x="4108450" y="2509838"/>
          <p14:tracePt t="8594" x="4089400" y="2465388"/>
          <p14:tracePt t="8614" x="4089400" y="2455863"/>
          <p14:tracePt t="8628" x="4081463" y="2428875"/>
          <p14:tracePt t="8644" x="4062413" y="2419350"/>
          <p14:tracePt t="8662" x="4062413" y="2401888"/>
          <p14:tracePt t="8678" x="4054475" y="2393950"/>
          <p14:tracePt t="8702" x="4044950" y="2374900"/>
          <p14:tracePt t="8711" x="4027488" y="2366963"/>
          <p14:tracePt t="8727" x="4017963" y="2347913"/>
          <p14:tracePt t="8744" x="4000500" y="2322513"/>
          <p14:tracePt t="8760" x="3973513" y="2286000"/>
          <p14:tracePt t="8777" x="3938588" y="2232025"/>
          <p14:tracePt t="8794" x="3894138" y="2197100"/>
          <p14:tracePt t="8810" x="3867150" y="2152650"/>
          <p14:tracePt t="8827" x="3803650" y="2108200"/>
          <p14:tracePt t="8844" x="3759200" y="2054225"/>
          <p14:tracePt t="8860" x="3724275" y="2027238"/>
          <p14:tracePt t="8877" x="3670300" y="2000250"/>
          <p14:tracePt t="8894" x="3554413" y="1973263"/>
          <p14:tracePt t="8910" x="3446463" y="1965325"/>
          <p14:tracePt t="8928" x="3313113" y="1982788"/>
          <p14:tracePt t="8944" x="3259138" y="1982788"/>
          <p14:tracePt t="8961" x="3232150" y="1982788"/>
          <p14:tracePt t="8977" x="3205163" y="1990725"/>
          <p14:tracePt t="8994" x="3170238" y="2009775"/>
          <p14:tracePt t="9010" x="3143250" y="2027238"/>
          <p14:tracePt t="9028" x="3108325" y="2044700"/>
          <p14:tracePt t="9044" x="3098800" y="2044700"/>
          <p14:tracePt t="9060" x="3071813" y="2062163"/>
          <p14:tracePt t="9077" x="3044825" y="2071688"/>
          <p14:tracePt t="9206" x="3044825" y="2089150"/>
          <p14:tracePt t="9399" x="3054350" y="2098675"/>
          <p14:tracePt t="9510" x="3062288" y="2098675"/>
          <p14:tracePt t="9527" x="3081338" y="2098675"/>
          <p14:tracePt t="9534" x="3089275" y="2098675"/>
          <p14:tracePt t="9544" x="3108325" y="2098675"/>
          <p14:tracePt t="9561" x="3152775" y="2125663"/>
          <p14:tracePt t="9577" x="3205163" y="2160588"/>
          <p14:tracePt t="9594" x="3259138" y="2214563"/>
          <p14:tracePt t="9610" x="3322638" y="2268538"/>
          <p14:tracePt t="9627" x="3384550" y="2303463"/>
          <p14:tracePt t="9644" x="3438525" y="2347913"/>
          <p14:tracePt t="9660" x="3473450" y="2374900"/>
          <p14:tracePt t="9677" x="3517900" y="2401888"/>
          <p14:tracePt t="9694" x="3562350" y="2411413"/>
          <p14:tracePt t="9694" x="3589338" y="2419350"/>
          <p14:tracePt t="9711" x="3625850" y="2419350"/>
          <p14:tracePt t="9727" x="3643313" y="2419350"/>
          <p14:tracePt t="9744" x="3652838" y="2419350"/>
          <p14:tracePt t="9760" x="3679825" y="2401888"/>
          <p14:tracePt t="9782" x="3697288" y="2393950"/>
          <p14:tracePt t="9793" x="3705225" y="2384425"/>
          <p14:tracePt t="9814" x="3724275" y="2384425"/>
          <p14:tracePt t="9827" x="3732213" y="2384425"/>
          <p14:tracePt t="9844" x="3751263" y="2357438"/>
          <p14:tracePt t="9860" x="3776663" y="2339975"/>
          <p14:tracePt t="9877" x="3795713" y="2322513"/>
          <p14:tracePt t="9893" x="3803650" y="2312988"/>
          <p14:tracePt t="9910" x="3813175" y="2303463"/>
          <p14:tracePt t="9943" x="3813175" y="2295525"/>
          <p14:tracePt t="10006" x="3813175" y="2276475"/>
          <p14:tracePt t="10030" x="3813175" y="2268538"/>
          <p14:tracePt t="10054" x="3813175" y="2251075"/>
          <p14:tracePt t="10078" x="3803650" y="2232025"/>
          <p14:tracePt t="10094" x="3795713" y="2224088"/>
          <p14:tracePt t="10102" x="3776663" y="2214563"/>
          <p14:tracePt t="10118" x="3759200" y="2205038"/>
          <p14:tracePt t="10127" x="3741738" y="2197100"/>
          <p14:tracePt t="10143" x="3687763" y="2170113"/>
          <p14:tracePt t="10160" x="3643313" y="2170113"/>
          <p14:tracePt t="10177" x="3598863" y="2170113"/>
          <p14:tracePt t="10193" x="3562350" y="2160588"/>
          <p14:tracePt t="10210" x="3536950" y="2170113"/>
          <p14:tracePt t="10227" x="3509963" y="2187575"/>
          <p14:tracePt t="10243" x="3500438" y="2197100"/>
          <p14:tracePt t="10487" x="3509963" y="2205038"/>
          <p14:tracePt t="10559" x="3517900" y="2197100"/>
          <p14:tracePt t="10583" x="3544888" y="2205038"/>
          <p14:tracePt t="10590" x="3554413" y="2214563"/>
          <p14:tracePt t="10599" x="3571875" y="2224088"/>
          <p14:tracePt t="10614" x="3598863" y="2232025"/>
          <p14:tracePt t="10639" x="3625850" y="2241550"/>
          <p14:tracePt t="10654" x="3633788" y="2259013"/>
          <p14:tracePt t="10663" x="3652838" y="2268538"/>
          <p14:tracePt t="10677" x="3660775" y="2276475"/>
          <p14:tracePt t="10693" x="3687763" y="2286000"/>
          <p14:tracePt t="10710" x="3705225" y="2286000"/>
          <p14:tracePt t="10727" x="3741738" y="2312988"/>
          <p14:tracePt t="10743" x="3759200" y="2312988"/>
          <p14:tracePt t="10760" x="3768725" y="2339975"/>
          <p14:tracePt t="10777" x="3786188" y="2339975"/>
          <p14:tracePt t="11959" x="3803650" y="2347913"/>
          <p14:tracePt t="11966" x="3803650" y="2366963"/>
          <p14:tracePt t="11977" x="3813175" y="2374900"/>
          <p14:tracePt t="11993" x="3813175" y="2393950"/>
          <p14:tracePt t="12031" x="3822700" y="2419350"/>
          <p14:tracePt t="12039" x="3830638" y="2428875"/>
          <p14:tracePt t="12047" x="3840163" y="2446338"/>
          <p14:tracePt t="12060" x="3848100" y="2455863"/>
          <p14:tracePt t="12077" x="3902075" y="2536825"/>
          <p14:tracePt t="12093" x="3946525" y="2625725"/>
          <p14:tracePt t="12110" x="3983038" y="2714625"/>
          <p14:tracePt t="12111" x="4000500" y="2741613"/>
          <p14:tracePt t="12127" x="4027488" y="2786063"/>
          <p14:tracePt t="12143" x="4054475" y="2857500"/>
          <p14:tracePt t="12160" x="4062413" y="2874963"/>
          <p14:tracePt t="12463" x="4081463" y="2874963"/>
          <p14:tracePt t="12695" x="4081463" y="2867025"/>
          <p14:tracePt t="12711" x="4081463" y="2857500"/>
          <p14:tracePt t="12727" x="4081463" y="2840038"/>
          <p14:tracePt t="12759" x="4081463" y="2830513"/>
          <p14:tracePt t="12775" x="4089400" y="2813050"/>
          <p14:tracePt t="12791" x="4098925" y="2803525"/>
          <p14:tracePt t="12871" x="4098925" y="2786063"/>
          <p14:tracePt t="12887" x="4108450" y="2776538"/>
          <p14:tracePt t="12911" x="4108450" y="2759075"/>
          <p14:tracePt t="12919" x="4116388" y="2751138"/>
          <p14:tracePt t="12927" x="4125913" y="2741613"/>
          <p14:tracePt t="12943" x="4133850" y="2724150"/>
          <p14:tracePt t="12960" x="4152900" y="2697163"/>
          <p14:tracePt t="12976" x="4160838" y="2679700"/>
          <p14:tracePt t="12999" x="4179888" y="2670175"/>
          <p14:tracePt t="13010" x="4187825" y="2660650"/>
          <p14:tracePt t="13026" x="4214813" y="2652713"/>
          <p14:tracePt t="13043" x="4224338" y="2643188"/>
          <p14:tracePt t="13060" x="4241800" y="2643188"/>
          <p14:tracePt t="13076" x="4251325" y="2625725"/>
          <p14:tracePt t="13093" x="4276725" y="2616200"/>
          <p14:tracePt t="13110" x="4303713" y="2598738"/>
          <p14:tracePt t="13110" x="4322763" y="2589213"/>
          <p14:tracePt t="13127" x="4348163" y="2589213"/>
          <p14:tracePt t="13143" x="4384675" y="2581275"/>
          <p14:tracePt t="13159" x="4419600" y="2571750"/>
          <p14:tracePt t="13176" x="4429125" y="2571750"/>
          <p14:tracePt t="13193" x="4446588" y="2562225"/>
          <p14:tracePt t="13223" x="4456113" y="2562225"/>
          <p14:tracePt t="13247" x="4473575" y="2554288"/>
          <p14:tracePt t="13279" x="4483100" y="2544763"/>
          <p14:tracePt t="17599" x="4483100" y="2554288"/>
          <p14:tracePt t="17615" x="4473575" y="2544763"/>
          <p14:tracePt t="17647" x="4473575" y="2554288"/>
          <p14:tracePt t="17655" x="4465638" y="2571750"/>
          <p14:tracePt t="17711" x="4446588" y="2571750"/>
          <p14:tracePt t="17727" x="4438650" y="2581275"/>
          <p14:tracePt t="19095" x="4419600" y="2589213"/>
          <p14:tracePt t="19103" x="4411663" y="2598738"/>
          <p14:tracePt t="19111" x="4384675" y="2608263"/>
          <p14:tracePt t="19125" x="4330700" y="2608263"/>
          <p14:tracePt t="19142" x="4205288" y="2616200"/>
          <p14:tracePt t="19159" x="3938588" y="2589213"/>
          <p14:tracePt t="19175" x="3768725" y="2581275"/>
          <p14:tracePt t="19192" x="3643313" y="2562225"/>
          <p14:tracePt t="19208" x="3536950" y="2554288"/>
          <p14:tracePt t="19225" x="3473450" y="2544763"/>
          <p14:tracePt t="19242" x="3429000" y="2544763"/>
          <p14:tracePt t="19258" x="3384550" y="2544763"/>
          <p14:tracePt t="19275" x="3348038" y="2544763"/>
          <p14:tracePt t="19292" x="3313113" y="2544763"/>
          <p14:tracePt t="19308" x="3276600" y="2500313"/>
          <p14:tracePt t="19325" x="3241675" y="2473325"/>
          <p14:tracePt t="19342" x="3224213" y="2490788"/>
          <p14:tracePt t="19359" x="3160713" y="2500313"/>
          <p14:tracePt t="19375" x="3116263" y="2509838"/>
          <p14:tracePt t="19392" x="3089275" y="2527300"/>
          <p14:tracePt t="19409" x="3027363" y="2544763"/>
          <p14:tracePt t="19425" x="2955925" y="2562225"/>
          <p14:tracePt t="19442" x="2901950" y="2598738"/>
          <p14:tracePt t="19460" x="2840038" y="2625725"/>
          <p14:tracePt t="19475" x="2786063" y="2625725"/>
          <p14:tracePt t="19492" x="2751138" y="2633663"/>
          <p14:tracePt t="19509" x="2714625" y="2660650"/>
          <p14:tracePt t="19525" x="2687638" y="2687638"/>
          <p14:tracePt t="19542" x="2633663" y="2714625"/>
          <p14:tracePt t="19565" x="2544763" y="2741613"/>
          <p14:tracePt t="19575" x="2482850" y="2751138"/>
          <p14:tracePt t="19592" x="2455863" y="2759075"/>
          <p14:tracePt t="19608" x="2438400" y="2768600"/>
          <p14:tracePt t="19663" x="2428875" y="2768600"/>
          <p14:tracePt t="20695" x="2411413" y="2768600"/>
          <p14:tracePt t="20703" x="2401888" y="2768600"/>
          <p14:tracePt t="20719" x="2384425" y="2768600"/>
          <p14:tracePt t="20735" x="2374900" y="2768600"/>
          <p14:tracePt t="20743" x="2357438" y="2768600"/>
          <p14:tracePt t="20758" x="2347913" y="2759075"/>
          <p14:tracePt t="20775" x="2322513" y="2759075"/>
          <p14:tracePt t="20791" x="2303463" y="2751138"/>
          <p14:tracePt t="20808" x="2295525" y="2751138"/>
          <p14:tracePt t="20825" x="2276475" y="2751138"/>
          <p14:tracePt t="20855" x="2268538" y="2751138"/>
          <p14:tracePt t="20927" x="2251075" y="2751138"/>
          <p14:tracePt t="20943" x="2241550" y="2751138"/>
          <p14:tracePt t="20951" x="2224088" y="2751138"/>
          <p14:tracePt t="20960" x="2214563" y="2751138"/>
          <p14:tracePt t="20983" x="2197100" y="2751138"/>
          <p14:tracePt t="21023" x="2187575" y="2751138"/>
          <p14:tracePt t="21655" x="2170113" y="2759075"/>
          <p14:tracePt t="21679" x="2160588" y="2759075"/>
          <p14:tracePt t="21687" x="2143125" y="2768600"/>
          <p14:tracePt t="21703" x="2133600" y="2776538"/>
          <p14:tracePt t="21711" x="2125663" y="2786063"/>
          <p14:tracePt t="21775" x="2108200" y="2786063"/>
          <p14:tracePt t="21911" x="2098675" y="2803525"/>
          <p14:tracePt t="21920" x="2089150" y="2822575"/>
          <p14:tracePt t="21960" x="2081213" y="2840038"/>
          <p14:tracePt t="21983" x="2081213" y="2847975"/>
          <p14:tracePt t="21991" x="2081213" y="2867025"/>
          <p14:tracePt t="22000" x="2081213" y="2874963"/>
          <p14:tracePt t="22008" x="2081213" y="2894013"/>
          <p14:tracePt t="22024" x="2081213" y="2919413"/>
          <p14:tracePt t="22041" x="2108200" y="3000375"/>
          <p14:tracePt t="22058" x="2133600" y="3036888"/>
          <p14:tracePt t="22074" x="2160588" y="3071813"/>
          <p14:tracePt t="22091" x="2205038" y="3098800"/>
          <p14:tracePt t="22108" x="2232025" y="3125788"/>
          <p14:tracePt t="22124" x="2259013" y="3143250"/>
          <p14:tracePt t="22143" x="2276475" y="3143250"/>
          <p14:tracePt t="22158" x="2286000" y="3143250"/>
          <p14:tracePt t="22174" x="2322513" y="3152775"/>
          <p14:tracePt t="22175" x="2347913" y="3160713"/>
          <p14:tracePt t="22191" x="2393950" y="3160713"/>
          <p14:tracePt t="22208" x="2419350" y="3160713"/>
          <p14:tracePt t="22224" x="2446338" y="3152775"/>
          <p14:tracePt t="22241" x="2473325" y="3152775"/>
          <p14:tracePt t="22258" x="2509838" y="3133725"/>
          <p14:tracePt t="22274" x="2536825" y="3108325"/>
          <p14:tracePt t="22291" x="2544763" y="3098800"/>
          <p14:tracePt t="22308" x="2571750" y="3098800"/>
          <p14:tracePt t="22324" x="2581275" y="3098800"/>
          <p14:tracePt t="22341" x="2608263" y="3089275"/>
          <p14:tracePt t="22358" x="2616200" y="3081338"/>
          <p14:tracePt t="22374" x="2633663" y="3081338"/>
          <p14:tracePt t="22423" x="2633663" y="3071813"/>
          <p14:tracePt t="23631" x="2633663" y="3062288"/>
          <p14:tracePt t="23640" x="2643188" y="3071813"/>
          <p14:tracePt t="23647" x="2660650" y="3062288"/>
          <p14:tracePt t="23657" x="2670175" y="3036888"/>
          <p14:tracePt t="23674" x="2732088" y="3000375"/>
          <p14:tracePt t="23691" x="2813050" y="2965450"/>
          <p14:tracePt t="23707" x="2894013" y="2946400"/>
          <p14:tracePt t="23724" x="2946400" y="2938463"/>
          <p14:tracePt t="23741" x="3027363" y="2938463"/>
          <p14:tracePt t="23757" x="3116263" y="2938463"/>
          <p14:tracePt t="23774" x="3197225" y="2938463"/>
          <p14:tracePt t="23791" x="3357563" y="2955925"/>
          <p14:tracePt t="23808" x="3438525" y="2955925"/>
          <p14:tracePt t="23824" x="3500438" y="2973388"/>
          <p14:tracePt t="23841" x="3517900" y="2982913"/>
          <p14:tracePt t="24200" x="3536950" y="2973388"/>
          <p14:tracePt t="24231" x="3527425" y="2973388"/>
          <p14:tracePt t="24240" x="3500438" y="2965450"/>
          <p14:tracePt t="24247" x="3490913" y="2955925"/>
          <p14:tracePt t="24257" x="3455988" y="2946400"/>
          <p14:tracePt t="24274" x="3340100" y="2911475"/>
          <p14:tracePt t="24291" x="3179763" y="2840038"/>
          <p14:tracePt t="24307" x="2990850" y="2803525"/>
          <p14:tracePt t="24324" x="2874963" y="2813050"/>
          <p14:tracePt t="24341" x="2776538" y="2813050"/>
          <p14:tracePt t="24357" x="2714625" y="2822575"/>
          <p14:tracePt t="24374" x="2687638" y="2830513"/>
          <p14:tracePt t="24391" x="2633663" y="2857500"/>
          <p14:tracePt t="24407" x="2616200" y="2867025"/>
          <p14:tracePt t="24424" x="2598738" y="2884488"/>
          <p14:tracePt t="24441" x="2581275" y="2901950"/>
          <p14:tracePt t="24457" x="2571750" y="2928938"/>
          <p14:tracePt t="24474" x="2562225" y="2938463"/>
          <p14:tracePt t="24491" x="2544763" y="2955925"/>
          <p14:tracePt t="24507" x="2536825" y="2973388"/>
          <p14:tracePt t="24524" x="2536825" y="3000375"/>
          <p14:tracePt t="24541" x="2527300" y="3027363"/>
          <p14:tracePt t="24560" x="2517775" y="3036888"/>
          <p14:tracePt t="24943" x="2527300" y="3027363"/>
          <p14:tracePt t="24968" x="2527300" y="3017838"/>
          <p14:tracePt t="24975" x="2527300" y="3000375"/>
          <p14:tracePt t="24983" x="2527300" y="2990850"/>
          <p14:tracePt t="24991" x="2527300" y="2973388"/>
          <p14:tracePt t="25120" x="2536825" y="2965450"/>
          <p14:tracePt t="25127" x="2554288" y="2973388"/>
          <p14:tracePt t="25140" x="2571750" y="2982913"/>
          <p14:tracePt t="25157" x="2687638" y="3009900"/>
          <p14:tracePt t="25174" x="2884488" y="3044825"/>
          <p14:tracePt t="25191" x="3071813" y="3071813"/>
          <p14:tracePt t="25191" x="3170238" y="3098800"/>
          <p14:tracePt t="25207" x="3313113" y="3143250"/>
          <p14:tracePt t="25224" x="3411538" y="3179763"/>
          <p14:tracePt t="25240" x="3446463" y="3214688"/>
          <p14:tracePt t="25767" x="3438525" y="3205163"/>
          <p14:tracePt t="25791" x="3419475" y="3205163"/>
          <p14:tracePt t="25799" x="3411538" y="3197225"/>
          <p14:tracePt t="25807" x="3394075" y="3187700"/>
          <p14:tracePt t="25824" x="3367088" y="3179763"/>
          <p14:tracePt t="25840" x="3330575" y="3179763"/>
          <p14:tracePt t="25857" x="3286125" y="3160713"/>
          <p14:tracePt t="25874" x="3259138" y="3152775"/>
          <p14:tracePt t="25890" x="3241675" y="3152775"/>
          <p14:tracePt t="25907" x="3232150" y="3152775"/>
          <p14:tracePt t="25924" x="3205163" y="3152775"/>
          <p14:tracePt t="25940" x="3179763" y="3152775"/>
          <p14:tracePt t="25957" x="3152775" y="3152775"/>
          <p14:tracePt t="25974" x="3116263" y="3152775"/>
          <p14:tracePt t="25990" x="3081338" y="3152775"/>
          <p14:tracePt t="26007" x="3044825" y="3160713"/>
          <p14:tracePt t="26024" x="3027363" y="3160713"/>
          <p14:tracePt t="27624" x="3036888" y="3160713"/>
          <p14:tracePt t="27648" x="3044825" y="3160713"/>
          <p14:tracePt t="27664" x="3036888" y="3152775"/>
          <p14:tracePt t="27671" x="3054350" y="3152775"/>
          <p14:tracePt t="27680" x="3062288" y="3143250"/>
          <p14:tracePt t="27690" x="3071813" y="3133725"/>
          <p14:tracePt t="27707" x="3098800" y="3125788"/>
          <p14:tracePt t="27723" x="3143250" y="3116263"/>
          <p14:tracePt t="27740" x="3170238" y="3098800"/>
          <p14:tracePt t="27757" x="3187700" y="3098800"/>
          <p14:tracePt t="27773" x="3197225" y="3098800"/>
          <p14:tracePt t="27791" x="3214688" y="3098800"/>
          <p14:tracePt t="27808" x="3224213" y="3098800"/>
          <p14:tracePt t="27823" x="3251200" y="3098800"/>
          <p14:tracePt t="27841" x="3286125" y="3081338"/>
          <p14:tracePt t="27856" x="3348038" y="3125788"/>
          <p14:tracePt t="27873" x="3402013" y="3133725"/>
          <p14:tracePt t="27890" x="3455988" y="3125788"/>
          <p14:tracePt t="27906" x="3527425" y="3125788"/>
          <p14:tracePt t="27923" x="3581400" y="3125788"/>
          <p14:tracePt t="27940" x="3625850" y="3125788"/>
          <p14:tracePt t="27956" x="3660775" y="3125788"/>
          <p14:tracePt t="27973" x="3705225" y="3125788"/>
          <p14:tracePt t="27990" x="3732213" y="3125788"/>
          <p14:tracePt t="28006" x="3751263" y="3125788"/>
          <p14:tracePt t="28336" x="3759200" y="3125788"/>
          <p14:tracePt t="29448" x="3776663" y="3133725"/>
          <p14:tracePt t="30040" x="3786188" y="3133725"/>
          <p14:tracePt t="30048" x="3803650" y="3133725"/>
          <p14:tracePt t="30056" x="3813175" y="3133725"/>
          <p14:tracePt t="30073" x="3894138" y="3160713"/>
          <p14:tracePt t="30090" x="4000500" y="3187700"/>
          <p14:tracePt t="30106" x="4125913" y="3179763"/>
          <p14:tracePt t="30123" x="4286250" y="3205163"/>
          <p14:tracePt t="30139" x="4411663" y="3224213"/>
          <p14:tracePt t="30156" x="4518025" y="3232150"/>
          <p14:tracePt t="30173" x="4598988" y="3241675"/>
          <p14:tracePt t="30189" x="4660900" y="3241675"/>
          <p14:tracePt t="30206" x="4679950" y="3241675"/>
          <p14:tracePt t="30736" x="4670425" y="3232150"/>
          <p14:tracePt t="30744" x="4652963" y="3232150"/>
          <p14:tracePt t="30756" x="4625975" y="3224213"/>
          <p14:tracePt t="30773" x="4589463" y="3205163"/>
          <p14:tracePt t="30790" x="4518025" y="3187700"/>
          <p14:tracePt t="30806" x="4411663" y="3170238"/>
          <p14:tracePt t="30823" x="4259263" y="3116263"/>
          <p14:tracePt t="30823" x="4179888" y="3089275"/>
          <p14:tracePt t="30840" x="4017963" y="3071813"/>
          <p14:tracePt t="30856" x="3875088" y="3071813"/>
          <p14:tracePt t="30873" x="3697288" y="3071813"/>
          <p14:tracePt t="30889" x="3527425" y="3071813"/>
          <p14:tracePt t="30906" x="3367088" y="3071813"/>
          <p14:tracePt t="30923" x="3152775" y="3027363"/>
          <p14:tracePt t="30939" x="2990850" y="3027363"/>
          <p14:tracePt t="30956" x="2830513" y="3036888"/>
          <p14:tracePt t="30973" x="2670175" y="3036888"/>
          <p14:tracePt t="30989" x="2490788" y="3054350"/>
          <p14:tracePt t="31006" x="2322513" y="3071813"/>
          <p14:tracePt t="31023" x="2160588" y="3098800"/>
          <p14:tracePt t="31023" x="2098675" y="3108325"/>
          <p14:tracePt t="31040" x="1990725" y="3133725"/>
          <p14:tracePt t="31056" x="1911350" y="3152775"/>
          <p14:tracePt t="31073" x="1857375" y="3170238"/>
          <p14:tracePt t="31090" x="1822450" y="3170238"/>
          <p14:tracePt t="31106" x="1776413" y="3197225"/>
          <p14:tracePt t="31123" x="1751013" y="3205163"/>
          <p14:tracePt t="31139" x="1731963" y="3214688"/>
          <p14:tracePt t="31156" x="1714500" y="3214688"/>
          <p14:tracePt t="31728" x="1704975" y="3224213"/>
          <p14:tracePt t="31800" x="1687513" y="3232150"/>
          <p14:tracePt t="31808" x="1687513" y="3251200"/>
          <p14:tracePt t="31824" x="1679575" y="3251200"/>
          <p14:tracePt t="31848" x="1660525" y="3259138"/>
          <p14:tracePt t="31856" x="1652588" y="3268663"/>
          <p14:tracePt t="33576" x="1660525" y="3268663"/>
          <p14:tracePt t="33584" x="1670050" y="3259138"/>
          <p14:tracePt t="33592" x="1687513" y="3259138"/>
          <p14:tracePt t="33605" x="1697038" y="3259138"/>
          <p14:tracePt t="33622" x="1741488" y="3259138"/>
          <p14:tracePt t="33639" x="1893888" y="3313113"/>
          <p14:tracePt t="33656" x="2108200" y="3322638"/>
          <p14:tracePt t="33672" x="2205038" y="3322638"/>
          <p14:tracePt t="33689" x="2268538" y="3330575"/>
          <p14:tracePt t="33760" x="2286000" y="3340100"/>
          <p14:tracePt t="33768" x="2295525" y="3348038"/>
          <p14:tracePt t="33784" x="2312988" y="3348038"/>
          <p14:tracePt t="33792" x="2322513" y="3357563"/>
          <p14:tracePt t="33805" x="2339975" y="3357563"/>
          <p14:tracePt t="33822" x="2374900" y="3384550"/>
          <p14:tracePt t="33839" x="2428875" y="3411538"/>
          <p14:tracePt t="33840" x="2455863" y="3419475"/>
          <p14:tracePt t="33855" x="2500313" y="3429000"/>
          <p14:tracePt t="33872" x="2527300" y="3429000"/>
          <p14:tracePt t="33889" x="2554288" y="3419475"/>
          <p14:tracePt t="33928" x="2571750" y="3419475"/>
          <p14:tracePt t="33936" x="2581275" y="3411538"/>
          <p14:tracePt t="33944" x="2589213" y="3402013"/>
          <p14:tracePt t="33955" x="2608263" y="3402013"/>
          <p14:tracePt t="33972" x="2633663" y="3394075"/>
          <p14:tracePt t="33990" x="2652713" y="3367088"/>
          <p14:tracePt t="34005" x="2670175" y="3348038"/>
          <p14:tracePt t="34022" x="2687638" y="3348038"/>
          <p14:tracePt t="34120" x="2687638" y="3340100"/>
          <p14:tracePt t="34144" x="2687638" y="3322638"/>
          <p14:tracePt t="34152" x="2687638" y="3313113"/>
          <p14:tracePt t="34160" x="2687638" y="3295650"/>
          <p14:tracePt t="34176" x="2687638" y="3286125"/>
          <p14:tracePt t="34189" x="2679700" y="3259138"/>
          <p14:tracePt t="34208" x="2670175" y="3251200"/>
          <p14:tracePt t="34224" x="2660650" y="3232150"/>
          <p14:tracePt t="34239" x="2652713" y="3224213"/>
          <p14:tracePt t="34255" x="2643188" y="3214688"/>
          <p14:tracePt t="34272" x="2633663" y="3205163"/>
          <p14:tracePt t="34289" x="2616200" y="3179763"/>
          <p14:tracePt t="34305" x="2608263" y="3170238"/>
          <p14:tracePt t="34322" x="2589213" y="3152775"/>
          <p14:tracePt t="34339" x="2581275" y="3143250"/>
          <p14:tracePt t="34376" x="2562225" y="3133725"/>
          <p14:tracePt t="34384" x="2554288" y="3125788"/>
          <p14:tracePt t="34392" x="2536825" y="3116263"/>
          <p14:tracePt t="34405" x="2527300" y="3108325"/>
          <p14:tracePt t="34422" x="2490788" y="3108325"/>
          <p14:tracePt t="34438" x="2455863" y="3098800"/>
          <p14:tracePt t="34456" x="2438400" y="3098800"/>
          <p14:tracePt t="34473" x="2411413" y="3098800"/>
          <p14:tracePt t="34489" x="2374900" y="3108325"/>
          <p14:tracePt t="34505" x="2339975" y="3125788"/>
          <p14:tracePt t="34522" x="2322513" y="3133725"/>
          <p14:tracePt t="34539" x="2303463" y="3143250"/>
          <p14:tracePt t="34555" x="2276475" y="3152775"/>
          <p14:tracePt t="34572" x="2268538" y="3160713"/>
          <p14:tracePt t="34588" x="2259013" y="3170238"/>
          <p14:tracePt t="34605" x="2251075" y="3179763"/>
          <p14:tracePt t="34622" x="2251075" y="3197225"/>
          <p14:tracePt t="34638" x="2251075" y="3214688"/>
          <p14:tracePt t="34655" x="2251075" y="3241675"/>
          <p14:tracePt t="34672" x="2268538" y="3286125"/>
          <p14:tracePt t="34688" x="2295525" y="3313113"/>
          <p14:tracePt t="34705" x="2312988" y="3340100"/>
          <p14:tracePt t="34722" x="2339975" y="3367088"/>
          <p14:tracePt t="34739" x="2347913" y="3394075"/>
          <p14:tracePt t="34755" x="2366963" y="3402013"/>
          <p14:tracePt t="34772" x="2374900" y="3411538"/>
          <p14:tracePt t="34788" x="2401888" y="3429000"/>
          <p14:tracePt t="34805" x="2446338" y="3419475"/>
          <p14:tracePt t="34822" x="2473325" y="3419475"/>
          <p14:tracePt t="34838" x="2544763" y="3419475"/>
          <p14:tracePt t="34855" x="2589213" y="3419475"/>
          <p14:tracePt t="34856" x="2616200" y="3411538"/>
          <p14:tracePt t="34872" x="2652713" y="3394075"/>
          <p14:tracePt t="34889" x="2687638" y="3394075"/>
          <p14:tracePt t="34905" x="2714625" y="3394075"/>
          <p14:tracePt t="34922" x="2741613" y="3367088"/>
          <p14:tracePt t="34938" x="2776538" y="3348038"/>
          <p14:tracePt t="34955" x="2803525" y="3340100"/>
          <p14:tracePt t="34972" x="2822575" y="3340100"/>
          <p14:tracePt t="34988" x="2847975" y="3340100"/>
          <p14:tracePt t="35005" x="2867025" y="3330575"/>
          <p14:tracePt t="35022" x="2867025" y="3313113"/>
          <p14:tracePt t="35041" x="2867025" y="3295650"/>
          <p14:tracePt t="35055" x="2884488" y="3313113"/>
          <p14:tracePt t="35072" x="2894013" y="3303588"/>
          <p14:tracePt t="35088" x="2894013" y="3286125"/>
          <p14:tracePt t="35105" x="2884488" y="3259138"/>
          <p14:tracePt t="35122" x="2874963" y="3251200"/>
          <p14:tracePt t="35139" x="2857500" y="3232150"/>
          <p14:tracePt t="35155" x="2847975" y="3224213"/>
          <p14:tracePt t="35172" x="2830513" y="3205163"/>
          <p14:tracePt t="35188" x="2803525" y="3179763"/>
          <p14:tracePt t="35205" x="2759075" y="3170238"/>
          <p14:tracePt t="35222" x="2687638" y="3143250"/>
          <p14:tracePt t="35238" x="2633663" y="3125788"/>
          <p14:tracePt t="35255" x="2589213" y="3125788"/>
          <p14:tracePt t="35256" x="2571750" y="3125788"/>
          <p14:tracePt t="35272" x="2544763" y="3125788"/>
          <p14:tracePt t="35288" x="2517775" y="3125788"/>
          <p14:tracePt t="35305" x="2490788" y="3125788"/>
          <p14:tracePt t="35322" x="2465388" y="3133725"/>
          <p14:tracePt t="35338" x="2446338" y="3152775"/>
          <p14:tracePt t="35355" x="2419350" y="3170238"/>
          <p14:tracePt t="35372" x="2384425" y="3179763"/>
          <p14:tracePt t="35388" x="2366963" y="3197225"/>
          <p14:tracePt t="35424" x="2357438" y="3205163"/>
          <p14:tracePt t="35432" x="2357438" y="3224213"/>
          <p14:tracePt t="35441" x="2347913" y="3232150"/>
          <p14:tracePt t="35455" x="2339975" y="3241675"/>
          <p14:tracePt t="35472" x="2322513" y="3268663"/>
          <p14:tracePt t="35488" x="2322513" y="3303588"/>
          <p14:tracePt t="35505" x="2322513" y="3330575"/>
          <p14:tracePt t="35522" x="2322513" y="3348038"/>
          <p14:tracePt t="35538" x="2330450" y="3375025"/>
          <p14:tracePt t="35555" x="2339975" y="3394075"/>
          <p14:tracePt t="35572" x="2347913" y="3411538"/>
          <p14:tracePt t="35588" x="2374900" y="3419475"/>
          <p14:tracePt t="35605" x="2393950" y="3438525"/>
          <p14:tracePt t="35622" x="2401888" y="3446463"/>
          <p14:tracePt t="35638" x="2419350" y="3455988"/>
          <p14:tracePt t="35655" x="2446338" y="3455988"/>
          <p14:tracePt t="35656" x="2465388" y="3455988"/>
          <p14:tracePt t="35672" x="2517775" y="3446463"/>
          <p14:tracePt t="35689" x="2562225" y="3419475"/>
          <p14:tracePt t="35705" x="2589213" y="3411538"/>
          <p14:tracePt t="35721" x="2633663" y="3402013"/>
          <p14:tracePt t="35738" x="2643188" y="3394075"/>
          <p14:tracePt t="35784" x="2660650" y="3394075"/>
          <p14:tracePt t="36576" x="2670175" y="3375025"/>
          <p14:tracePt t="36592" x="2687638" y="3367088"/>
          <p14:tracePt t="36600" x="2705100" y="3367088"/>
          <p14:tracePt t="36608" x="2714625" y="3367088"/>
          <p14:tracePt t="36621" x="2741613" y="3367088"/>
          <p14:tracePt t="36638" x="2803525" y="3330575"/>
          <p14:tracePt t="36655" x="2874963" y="3303588"/>
          <p14:tracePt t="36672" x="2990850" y="3268663"/>
          <p14:tracePt t="36688" x="3071813" y="3251200"/>
          <p14:tracePt t="36705" x="3133725" y="3232150"/>
          <p14:tracePt t="36721" x="3179763" y="3214688"/>
          <p14:tracePt t="36738" x="3259138" y="3214688"/>
          <p14:tracePt t="36755" x="3322638" y="3205163"/>
          <p14:tracePt t="36772" x="3402013" y="3205163"/>
          <p14:tracePt t="36788" x="3473450" y="3205163"/>
          <p14:tracePt t="36805" x="3544888" y="3205163"/>
          <p14:tracePt t="36821" x="3660775" y="3205163"/>
          <p14:tracePt t="36838" x="3751263" y="3205163"/>
          <p14:tracePt t="36855" x="3884613" y="3205163"/>
          <p14:tracePt t="36872" x="4098925" y="3205163"/>
          <p14:tracePt t="36888" x="4232275" y="3224213"/>
          <p14:tracePt t="36905" x="4394200" y="3286125"/>
          <p14:tracePt t="36921" x="4537075" y="3303588"/>
          <p14:tracePt t="36938" x="4625975" y="3340100"/>
          <p14:tracePt t="36955" x="4714875" y="3357563"/>
          <p14:tracePt t="36971" x="4768850" y="3367088"/>
          <p14:tracePt t="36988" x="4830763" y="3375025"/>
          <p14:tracePt t="37005" x="4857750" y="3384550"/>
          <p14:tracePt t="37021" x="4875213" y="3394075"/>
          <p14:tracePt t="37038" x="4884738" y="3402013"/>
          <p14:tracePt t="37056" x="4902200" y="3402013"/>
          <p14:tracePt t="37072" x="4929188" y="3411538"/>
          <p14:tracePt t="37089" x="4938713" y="3411538"/>
          <p14:tracePt t="37105" x="4965700" y="3411538"/>
          <p14:tracePt t="37121" x="5027613" y="3429000"/>
          <p14:tracePt t="37138" x="5037138" y="3446463"/>
          <p14:tracePt t="37155" x="5062538" y="3455988"/>
          <p14:tracePt t="37171" x="5099050" y="3455988"/>
          <p14:tracePt t="37188" x="5116513" y="3490913"/>
          <p14:tracePt t="37205" x="5133975" y="3517900"/>
          <p14:tracePt t="37221" x="5180013" y="3517900"/>
          <p14:tracePt t="37238" x="5214938" y="3517900"/>
          <p14:tracePt t="37255" x="5232400" y="3517900"/>
          <p14:tracePt t="37272" x="5295900" y="3500438"/>
          <p14:tracePt t="37296" x="5313363" y="3500438"/>
          <p14:tracePt t="37328" x="5330825" y="3500438"/>
          <p14:tracePt t="37336" x="5348288" y="3490913"/>
          <p14:tracePt t="37352" x="5357813" y="3473450"/>
          <p14:tracePt t="37376" x="5367338" y="3465513"/>
          <p14:tracePt t="37392" x="5375275" y="3455988"/>
          <p14:tracePt t="37408" x="5394325" y="3446463"/>
          <p14:tracePt t="37424" x="5419725" y="3438525"/>
          <p14:tracePt t="37432" x="5429250" y="3429000"/>
          <p14:tracePt t="37448" x="5446713" y="3429000"/>
          <p14:tracePt t="37464" x="5465763" y="3419475"/>
          <p14:tracePt t="37480" x="5473700" y="3419475"/>
          <p14:tracePt t="37488" x="5491163" y="3419475"/>
          <p14:tracePt t="37505" x="5537200" y="3411538"/>
          <p14:tracePt t="37521" x="5599113" y="3411538"/>
          <p14:tracePt t="37538" x="5688013" y="3411538"/>
          <p14:tracePt t="37555" x="5786438" y="3411538"/>
          <p14:tracePt t="37572" x="5840413" y="3411538"/>
          <p14:tracePt t="37588" x="5884863" y="3411538"/>
          <p14:tracePt t="37604" x="5902325" y="3411538"/>
          <p14:tracePt t="37621" x="5911850" y="3402013"/>
          <p14:tracePt t="37638" x="5929313" y="3394075"/>
          <p14:tracePt t="37655" x="5946775" y="3394075"/>
          <p14:tracePt t="37672" x="5991225" y="3394075"/>
          <p14:tracePt t="37688" x="6037263" y="3394075"/>
          <p14:tracePt t="37705" x="6062663" y="3394075"/>
          <p14:tracePt t="37721" x="6099175" y="3394075"/>
          <p14:tracePt t="37738" x="6143625" y="3394075"/>
          <p14:tracePt t="37755" x="6205538" y="3411538"/>
          <p14:tracePt t="37771" x="6242050" y="3411538"/>
          <p14:tracePt t="37788" x="6276975" y="3411538"/>
          <p14:tracePt t="37805" x="6313488" y="3411538"/>
          <p14:tracePt t="37821" x="6357938" y="3411538"/>
          <p14:tracePt t="37838" x="6402388" y="3411538"/>
          <p14:tracePt t="37854" x="6438900" y="3411538"/>
          <p14:tracePt t="37871" x="6510338" y="3438525"/>
          <p14:tracePt t="37872" x="6545263" y="3438525"/>
          <p14:tracePt t="37888" x="6643688" y="3465513"/>
          <p14:tracePt t="37904" x="6831013" y="3509963"/>
          <p14:tracePt t="37921" x="7000875" y="3536950"/>
          <p14:tracePt t="37938" x="7099300" y="3571875"/>
          <p14:tracePt t="37954" x="7134225" y="3562350"/>
          <p14:tracePt t="37972" x="7143750" y="3571875"/>
          <p14:tracePt t="38192" x="7153275" y="3562350"/>
          <p14:tracePt t="38561" x="7153275" y="3554413"/>
          <p14:tracePt t="38584" x="7153275" y="3536950"/>
          <p14:tracePt t="38601" x="7153275" y="3527425"/>
          <p14:tracePt t="38616" x="7153275" y="3509963"/>
          <p14:tracePt t="38624" x="7153275" y="3500438"/>
          <p14:tracePt t="38640" x="7153275" y="3482975"/>
          <p14:tracePt t="38664" x="7143750" y="3465513"/>
          <p14:tracePt t="38697" x="7143750" y="3446463"/>
          <p14:tracePt t="38736" x="7134225" y="3419475"/>
          <p14:tracePt t="38760" x="7116763" y="3411538"/>
          <p14:tracePt t="38776" x="7108825" y="3402013"/>
          <p14:tracePt t="38792" x="7089775" y="3394075"/>
          <p14:tracePt t="38816" x="7081838" y="3384550"/>
          <p14:tracePt t="38824" x="7062788" y="3367088"/>
          <p14:tracePt t="38848" x="7054850" y="3340100"/>
          <p14:tracePt t="38880" x="7037388" y="3340100"/>
          <p14:tracePt t="38928" x="7027863" y="3330575"/>
          <p14:tracePt t="38944" x="7010400" y="3313113"/>
          <p14:tracePt t="38968" x="7000875" y="3322638"/>
          <p14:tracePt t="38992" x="6983413" y="3322638"/>
          <p14:tracePt t="39072" x="6965950" y="3322638"/>
          <p14:tracePt t="39080" x="6956425" y="3330575"/>
          <p14:tracePt t="39121" x="6956425" y="3348038"/>
          <p14:tracePt t="39128" x="6956425" y="3357563"/>
          <p14:tracePt t="39137" x="6956425" y="3375025"/>
          <p14:tracePt t="39154" x="6956425" y="3384550"/>
          <p14:tracePt t="39171" x="6956425" y="3402013"/>
          <p14:tracePt t="39241" x="6956425" y="3411538"/>
          <p14:tracePt t="39288" x="6956425" y="3429000"/>
          <p14:tracePt t="39312" x="6956425" y="3438525"/>
          <p14:tracePt t="39320" x="6946900" y="3455988"/>
          <p14:tracePt t="40768" x="6929438" y="3446463"/>
          <p14:tracePt t="40784" x="6902450" y="3438525"/>
          <p14:tracePt t="40792" x="6884988" y="3419475"/>
          <p14:tracePt t="40804" x="6848475" y="3402013"/>
          <p14:tracePt t="40821" x="6732588" y="3330575"/>
          <p14:tracePt t="40837" x="6599238" y="3286125"/>
          <p14:tracePt t="40854" x="6456363" y="3241675"/>
          <p14:tracePt t="40871" x="6296025" y="3205163"/>
          <p14:tracePt t="40887" x="6134100" y="3179763"/>
          <p14:tracePt t="40888" x="6062663" y="3160713"/>
          <p14:tracePt t="40904" x="5894388" y="3133725"/>
          <p14:tracePt t="40921" x="5688013" y="3125788"/>
          <p14:tracePt t="40937" x="5483225" y="3098800"/>
          <p14:tracePt t="40954" x="5313363" y="3089275"/>
          <p14:tracePt t="40971" x="5170488" y="3081338"/>
          <p14:tracePt t="40987" x="5054600" y="3081338"/>
          <p14:tracePt t="41004" x="5000625" y="3081338"/>
          <p14:tracePt t="41152" x="4983163" y="3071813"/>
          <p14:tracePt t="41624" x="4973638" y="3081338"/>
          <p14:tracePt t="42432" x="4956175" y="3081338"/>
          <p14:tracePt t="42441" x="4946650" y="3081338"/>
          <p14:tracePt t="42454" x="4929188" y="3081338"/>
          <p14:tracePt t="42472" x="4929188" y="3054350"/>
          <p14:tracePt t="42472" x="4938713" y="3036888"/>
          <p14:tracePt t="42487" x="4902200" y="3036888"/>
          <p14:tracePt t="42504" x="4759325" y="3071813"/>
          <p14:tracePt t="42504" x="4687888" y="3089275"/>
          <p14:tracePt t="42521" x="4572000" y="3125788"/>
          <p14:tracePt t="42537" x="4491038" y="3133725"/>
          <p14:tracePt t="42553" x="4411663" y="3152775"/>
          <p14:tracePt t="42571" x="4322763" y="3179763"/>
          <p14:tracePt t="42587" x="4224338" y="3187700"/>
          <p14:tracePt t="42604" x="4108450" y="3205163"/>
          <p14:tracePt t="42620" x="4010025" y="3224213"/>
          <p14:tracePt t="42637" x="3938588" y="3224213"/>
          <p14:tracePt t="42653" x="3884613" y="3224213"/>
          <p14:tracePt t="42670" x="3848100" y="3224213"/>
          <p14:tracePt t="42687" x="3822700" y="3224213"/>
          <p14:tracePt t="42704" x="3776663" y="3224213"/>
          <p14:tracePt t="42704" x="3768725" y="3224213"/>
          <p14:tracePt t="42721" x="3741738" y="3224213"/>
          <p14:tracePt t="42737" x="3705225" y="3232150"/>
          <p14:tracePt t="42753" x="3687763" y="3241675"/>
          <p14:tracePt t="42776" x="3670300" y="3241675"/>
          <p14:tracePt t="42787" x="3660775" y="3241675"/>
          <p14:tracePt t="42804" x="3625850" y="3241675"/>
          <p14:tracePt t="42821" x="3581400" y="3241675"/>
          <p14:tracePt t="42837" x="3517900" y="3251200"/>
          <p14:tracePt t="42853" x="3500438" y="3251200"/>
          <p14:tracePt t="42871" x="3482975" y="3251200"/>
          <p14:tracePt t="42887" x="3473450" y="3251200"/>
          <p14:tracePt t="42904" x="3446463" y="3251200"/>
          <p14:tracePt t="42905" x="3429000" y="3251200"/>
          <p14:tracePt t="42921" x="3419475" y="3251200"/>
          <p14:tracePt t="43024" x="3402013" y="3251200"/>
          <p14:tracePt t="43041" x="3394075" y="3251200"/>
          <p14:tracePt t="43048" x="3375025" y="3251200"/>
          <p14:tracePt t="43056" x="3357563" y="3241675"/>
          <p14:tracePt t="43070" x="3330575" y="3232150"/>
          <p14:tracePt t="43087" x="3286125" y="3224213"/>
          <p14:tracePt t="43103" x="3214688" y="3205163"/>
          <p14:tracePt t="43104" x="3179763" y="3205163"/>
          <p14:tracePt t="43121" x="3089275" y="3205163"/>
          <p14:tracePt t="43137" x="3027363" y="3205163"/>
          <p14:tracePt t="43153" x="2982913" y="3205163"/>
          <p14:tracePt t="43171" x="2938463" y="3205163"/>
          <p14:tracePt t="43187" x="2911475" y="3214688"/>
          <p14:tracePt t="43208" x="2894013" y="3214688"/>
          <p14:tracePt t="43224" x="2884488" y="3214688"/>
          <p14:tracePt t="43240" x="2867025" y="3214688"/>
          <p14:tracePt t="43273" x="2857500" y="3214688"/>
          <p14:tracePt t="43288" x="2830513" y="3205163"/>
          <p14:tracePt t="43368" x="2813050" y="3205163"/>
          <p14:tracePt t="43384" x="2803525" y="3205163"/>
          <p14:tracePt t="43401" x="2786063" y="3205163"/>
          <p14:tracePt t="43408" x="2776538" y="3214688"/>
          <p14:tracePt t="43420" x="2768600" y="3205163"/>
          <p14:tracePt t="43437" x="2759075" y="3214688"/>
          <p14:tracePt t="43453" x="2732088" y="3214688"/>
          <p14:tracePt t="43470" x="2705100" y="3214688"/>
          <p14:tracePt t="43487" x="2670175" y="3214688"/>
          <p14:tracePt t="43504" x="2616200" y="3224213"/>
          <p14:tracePt t="43504" x="2616200" y="3241675"/>
          <p14:tracePt t="43521" x="2589213" y="3251200"/>
          <p14:tracePt t="43576" x="2571750" y="3251200"/>
          <p14:tracePt t="43584" x="2562225" y="3251200"/>
          <p14:tracePt t="43593" x="2536825" y="3259138"/>
          <p14:tracePt t="43603" x="2527300" y="3268663"/>
          <p14:tracePt t="43621" x="2490788" y="3268663"/>
          <p14:tracePt t="43637" x="2446338" y="3268663"/>
          <p14:tracePt t="43653" x="2411413" y="3276600"/>
          <p14:tracePt t="43670" x="2401888" y="3276600"/>
          <p14:tracePt t="43687" x="2374900" y="3276600"/>
          <p14:tracePt t="43703" x="2347913" y="3276600"/>
          <p14:tracePt t="43721" x="2322513" y="3276600"/>
          <p14:tracePt t="43737" x="2295525" y="3295650"/>
          <p14:tracePt t="44232" x="2276475" y="3286125"/>
          <p14:tracePt t="44241" x="2286000" y="3286125"/>
          <p14:tracePt t="44253" x="2303463" y="3276600"/>
          <p14:tracePt t="44270" x="2347913" y="3251200"/>
          <p14:tracePt t="44287" x="2446338" y="3197225"/>
          <p14:tracePt t="44303" x="2608263" y="3133725"/>
          <p14:tracePt t="44321" x="2911475" y="3027363"/>
          <p14:tracePt t="44337" x="3098800" y="3000375"/>
          <p14:tracePt t="44353" x="3268663" y="2990850"/>
          <p14:tracePt t="44370" x="3411538" y="2973388"/>
          <p14:tracePt t="44386" x="3562350" y="2973388"/>
          <p14:tracePt t="44403" x="3724275" y="2982913"/>
          <p14:tracePt t="44420" x="3894138" y="2982913"/>
          <p14:tracePt t="44437" x="4098925" y="3000375"/>
          <p14:tracePt t="44453" x="4348163" y="3071813"/>
          <p14:tracePt t="44471" x="4572000" y="3081338"/>
          <p14:tracePt t="44487" x="4803775" y="3108325"/>
          <p14:tracePt t="44503" x="4965700" y="3133725"/>
          <p14:tracePt t="44521" x="5143500" y="3205163"/>
          <p14:tracePt t="44537" x="5268913" y="3214688"/>
          <p14:tracePt t="44553" x="5367338" y="3224213"/>
          <p14:tracePt t="44570" x="5456238" y="3224213"/>
          <p14:tracePt t="44586" x="5537200" y="3224213"/>
          <p14:tracePt t="44603" x="5599113" y="3224213"/>
          <p14:tracePt t="44620" x="5643563" y="3224213"/>
          <p14:tracePt t="44637" x="5680075" y="3224213"/>
          <p14:tracePt t="44653" x="5741988" y="3224213"/>
          <p14:tracePt t="44670" x="5830888" y="3224213"/>
          <p14:tracePt t="44687" x="5902325" y="3214688"/>
          <p14:tracePt t="44703" x="6000750" y="3205163"/>
          <p14:tracePt t="44721" x="6116638" y="3205163"/>
          <p14:tracePt t="44737" x="6180138" y="3214688"/>
          <p14:tracePt t="44753" x="6251575" y="3224213"/>
          <p14:tracePt t="44770" x="6323013" y="3224213"/>
          <p14:tracePt t="44786" x="6367463" y="3232150"/>
          <p14:tracePt t="44803" x="6419850" y="3241675"/>
          <p14:tracePt t="44820" x="6446838" y="3251200"/>
          <p14:tracePt t="44836" x="6465888" y="3251200"/>
          <p14:tracePt t="44853" x="6491288" y="3259138"/>
          <p14:tracePt t="44870" x="6500813" y="3268663"/>
          <p14:tracePt t="44896" x="6518275" y="3268663"/>
          <p14:tracePt t="45225" x="6527800" y="3259138"/>
          <p14:tracePt t="45233" x="6537325" y="3268663"/>
          <p14:tracePt t="45713" x="6545263" y="3276600"/>
          <p14:tracePt t="46025" x="6554788" y="3303588"/>
          <p14:tracePt t="46033" x="6572250" y="3313113"/>
          <p14:tracePt t="46041" x="6581775" y="3330575"/>
          <p14:tracePt t="46053" x="6599238" y="3340100"/>
          <p14:tracePt t="46073" x="6626225" y="3348038"/>
          <p14:tracePt t="47169" x="6616700" y="3357563"/>
          <p14:tracePt t="47185" x="6608763" y="3357563"/>
          <p14:tracePt t="47193" x="6589713" y="3357563"/>
          <p14:tracePt t="47203" x="6581775" y="3357563"/>
          <p14:tracePt t="47221" x="6500813" y="3367088"/>
          <p14:tracePt t="47236" x="6384925" y="3394075"/>
          <p14:tracePt t="47253" x="6232525" y="3411538"/>
          <p14:tracePt t="47269" x="6081713" y="3429000"/>
          <p14:tracePt t="47286" x="5946775" y="3429000"/>
          <p14:tracePt t="47303" x="5803900" y="3429000"/>
          <p14:tracePt t="47319" x="5661025" y="3429000"/>
          <p14:tracePt t="47336" x="5562600" y="3429000"/>
          <p14:tracePt t="47337" x="5518150" y="3429000"/>
          <p14:tracePt t="47353" x="5438775" y="3419475"/>
          <p14:tracePt t="47369" x="5384800" y="3419475"/>
          <p14:tracePt t="47386" x="5330825" y="3419475"/>
          <p14:tracePt t="47403" x="5286375" y="3419475"/>
          <p14:tracePt t="47419" x="5232400" y="3419475"/>
          <p14:tracePt t="47436" x="5180013" y="3419475"/>
          <p14:tracePt t="47453" x="5133975" y="3419475"/>
          <p14:tracePt t="49185" x="5133975" y="3402013"/>
          <p14:tracePt t="49321" x="5143500" y="3394075"/>
          <p14:tracePt t="50753" x="5133975" y="3394075"/>
          <p14:tracePt t="50761" x="5062538" y="3384550"/>
          <p14:tracePt t="50769" x="5045075" y="3313113"/>
          <p14:tracePt t="50785" x="4875213" y="3197225"/>
          <p14:tracePt t="50802" x="4537075" y="3125788"/>
          <p14:tracePt t="50818" x="4160838" y="3044825"/>
          <p14:tracePt t="50835" x="3840163" y="2965450"/>
          <p14:tracePt t="50853" x="3608388" y="2919413"/>
          <p14:tracePt t="50868" x="3517900" y="2894013"/>
          <p14:tracePt t="50885" x="3509963" y="2884488"/>
          <p14:tracePt t="52113" x="3517900" y="2867025"/>
          <p14:tracePt t="52385" x="3509963" y="2874963"/>
          <p14:tracePt t="52401" x="3500438" y="2884488"/>
          <p14:tracePt t="52409" x="3482975" y="2894013"/>
          <p14:tracePt t="52418" x="3455988" y="2901950"/>
          <p14:tracePt t="52435" x="3411538" y="2928938"/>
          <p14:tracePt t="52452" x="3357563" y="2965450"/>
          <p14:tracePt t="52468" x="3313113" y="3000375"/>
          <p14:tracePt t="52485" x="3268663" y="3017838"/>
          <p14:tracePt t="52502" x="3232150" y="3062288"/>
          <p14:tracePt t="52518" x="3187700" y="3098800"/>
          <p14:tracePt t="52535" x="3108325" y="3143250"/>
          <p14:tracePt t="52552" x="3036888" y="3205163"/>
          <p14:tracePt t="52553" x="3000375" y="3241675"/>
          <p14:tracePt t="52568" x="2965450" y="3276600"/>
          <p14:tracePt t="52569" x="2928938" y="3330575"/>
          <p14:tracePt t="52585" x="2867025" y="3411538"/>
          <p14:tracePt t="52602" x="2813050" y="3500438"/>
          <p14:tracePt t="52618" x="2732088" y="3581400"/>
          <p14:tracePt t="52635" x="2679700" y="3660775"/>
          <p14:tracePt t="52651" x="2598738" y="3732213"/>
          <p14:tracePt t="52668" x="2544763" y="3795713"/>
          <p14:tracePt t="52685" x="2509838" y="3840163"/>
          <p14:tracePt t="52701" x="2482850" y="3857625"/>
          <p14:tracePt t="52718" x="2455863" y="3894138"/>
          <p14:tracePt t="52735" x="2411413" y="3938588"/>
          <p14:tracePt t="52751" x="2366963" y="4000500"/>
          <p14:tracePt t="52769" x="2339975" y="4044950"/>
          <p14:tracePt t="53977" x="2330450" y="4037013"/>
          <p14:tracePt t="54169" x="2322513" y="4027488"/>
          <p14:tracePt t="54185" x="2312988" y="4010025"/>
          <p14:tracePt t="54209" x="2295525" y="4010025"/>
          <p14:tracePt t="54233" x="2268538" y="4000500"/>
          <p14:tracePt t="54241" x="2259013" y="3983038"/>
          <p14:tracePt t="54251" x="2241550" y="3983038"/>
          <p14:tracePt t="54268" x="2224088" y="3983038"/>
          <p14:tracePt t="54284" x="2197100" y="3983038"/>
          <p14:tracePt t="54301" x="2170113" y="3983038"/>
          <p14:tracePt t="54318" x="2160588" y="3983038"/>
          <p14:tracePt t="54353" x="2143125" y="3983038"/>
          <p14:tracePt t="55625" x="2133600" y="3973513"/>
          <p14:tracePt t="55649" x="2133600" y="3956050"/>
          <p14:tracePt t="55665" x="2143125" y="3946525"/>
          <p14:tracePt t="55673" x="2160588" y="3938588"/>
          <p14:tracePt t="55684" x="2179638" y="3919538"/>
          <p14:tracePt t="55701" x="2241550" y="3894138"/>
          <p14:tracePt t="55717" x="2347913" y="3840163"/>
          <p14:tracePt t="55734" x="2465388" y="3822700"/>
          <p14:tracePt t="55751" x="2544763" y="3813175"/>
          <p14:tracePt t="55768" x="2581275" y="3803650"/>
          <p14:tracePt t="55784" x="2608263" y="3803650"/>
          <p14:tracePt t="55785" x="2643188" y="3803650"/>
          <p14:tracePt t="55802" x="2732088" y="3803650"/>
          <p14:tracePt t="55818" x="2822575" y="3803650"/>
          <p14:tracePt t="55834" x="2928938" y="3840163"/>
          <p14:tracePt t="55851" x="3009900" y="3857625"/>
          <p14:tracePt t="55867" x="3036888" y="3867150"/>
          <p14:tracePt t="56225" x="3054350" y="3867150"/>
          <p14:tracePt t="76202" x="3062288" y="3875088"/>
          <p14:tracePt t="76210" x="3071813" y="3902075"/>
          <p14:tracePt t="76218" x="3089275" y="3919538"/>
          <p14:tracePt t="76230" x="3098800" y="3946525"/>
          <p14:tracePt t="76250" x="3108325" y="3956050"/>
          <p14:tracePt t="76266" x="3116263" y="3973513"/>
          <p14:tracePt t="76283" x="3125788" y="4000500"/>
          <p14:tracePt t="76298" x="3133725" y="4010025"/>
          <p14:tracePt t="76314" x="3143250" y="4027488"/>
          <p14:tracePt t="76330" x="3160713" y="4054475"/>
          <p14:tracePt t="76347" x="3160713" y="4071938"/>
          <p14:tracePt t="76363" x="3170238" y="4081463"/>
          <p14:tracePt t="76380" x="3170238" y="4098925"/>
          <p14:tracePt t="76410" x="3179763" y="4108450"/>
          <p14:tracePt t="76450" x="3187700" y="4116388"/>
          <p14:tracePt t="76458" x="3197225" y="4133850"/>
          <p14:tracePt t="76466" x="3197225" y="4152900"/>
          <p14:tracePt t="76480" x="3197225" y="4160838"/>
          <p14:tracePt t="76496" x="3214688" y="4197350"/>
          <p14:tracePt t="76514" x="3214688" y="4214813"/>
          <p14:tracePt t="77890" x="3224213" y="4224338"/>
          <p14:tracePt t="77898" x="3232150" y="4232275"/>
          <p14:tracePt t="77913" x="3251200" y="4241800"/>
          <p14:tracePt t="77930" x="3295650" y="4259263"/>
          <p14:tracePt t="77947" x="3330575" y="4286250"/>
          <p14:tracePt t="77964" x="3375025" y="4340225"/>
          <p14:tracePt t="77980" x="3438525" y="4402138"/>
          <p14:tracePt t="77996" x="3500438" y="4465638"/>
          <p14:tracePt t="78013" x="3562350" y="4527550"/>
          <p14:tracePt t="78030" x="3616325" y="4581525"/>
          <p14:tracePt t="78046" x="3705225" y="4670425"/>
          <p14:tracePt t="78063" x="3795713" y="4751388"/>
          <p14:tracePt t="78080" x="3867150" y="4830763"/>
          <p14:tracePt t="78096" x="3956050" y="4911725"/>
          <p14:tracePt t="78113" x="4017963" y="4956175"/>
          <p14:tracePt t="78130" x="4108450" y="5018088"/>
          <p14:tracePt t="78130" x="4143375" y="5045075"/>
          <p14:tracePt t="78146" x="4241800" y="5081588"/>
          <p14:tracePt t="78164" x="4348163" y="5116513"/>
          <p14:tracePt t="78180" x="4491038" y="5160963"/>
          <p14:tracePt t="78196" x="4625975" y="5187950"/>
          <p14:tracePt t="78213" x="4724400" y="5205413"/>
          <p14:tracePt t="78230" x="4786313" y="5232400"/>
          <p14:tracePt t="78246" x="4840288" y="5232400"/>
          <p14:tracePt t="78264" x="4884738" y="5251450"/>
          <p14:tracePt t="78280" x="4911725" y="5241925"/>
          <p14:tracePt t="78296" x="4946650" y="5232400"/>
          <p14:tracePt t="78313" x="5000625" y="5214938"/>
          <p14:tracePt t="78315" x="5037138" y="5214938"/>
          <p14:tracePt t="78330" x="5062538" y="5197475"/>
          <p14:tracePt t="78347" x="5187950" y="5160963"/>
          <p14:tracePt t="78364" x="5224463" y="5170488"/>
          <p14:tracePt t="78379" x="5205413" y="5187950"/>
          <p14:tracePt t="78396" x="5180013" y="5214938"/>
          <p14:tracePt t="78427" x="5197475" y="5205413"/>
          <p14:tracePt t="78443" x="5214938" y="5187950"/>
          <p14:tracePt t="78450" x="5241925" y="5180013"/>
          <p14:tracePt t="78463" x="5276850" y="5153025"/>
          <p14:tracePt t="78480" x="5313363" y="5126038"/>
          <p14:tracePt t="78496" x="5384800" y="5072063"/>
          <p14:tracePt t="78513" x="5429250" y="5027613"/>
          <p14:tracePt t="78530" x="5491163" y="4973638"/>
          <p14:tracePt t="78530" x="5500688" y="4965700"/>
          <p14:tracePt t="78546" x="5589588" y="4894263"/>
          <p14:tracePt t="78564" x="5643563" y="4830763"/>
          <p14:tracePt t="78579" x="5741988" y="4759325"/>
          <p14:tracePt t="78596" x="5840413" y="4687888"/>
          <p14:tracePt t="78613" x="5956300" y="4616450"/>
          <p14:tracePt t="78629" x="6027738" y="4554538"/>
          <p14:tracePt t="78646" x="6062663" y="4518025"/>
          <p14:tracePt t="78663" x="6089650" y="4491038"/>
          <p14:tracePt t="78679" x="6126163" y="4456113"/>
          <p14:tracePt t="78696" x="6153150" y="4429125"/>
          <p14:tracePt t="78713" x="6180138" y="4411663"/>
          <p14:tracePt t="78730" x="6188075" y="4402138"/>
          <p14:tracePt t="78746" x="6180138" y="4394200"/>
          <p14:tracePt t="78779" x="6188075" y="4375150"/>
          <p14:tracePt t="78786" x="6197600" y="4357688"/>
          <p14:tracePt t="78796" x="6205538" y="4348163"/>
          <p14:tracePt t="78954" x="6197600" y="4340225"/>
          <p14:tracePt t="78964" x="6188075" y="4330700"/>
          <p14:tracePt t="78970" x="6180138" y="4330700"/>
          <p14:tracePt t="78979" x="6161088" y="4322763"/>
          <p14:tracePt t="78996" x="6134100" y="4295775"/>
          <p14:tracePt t="79013" x="6126163" y="4251325"/>
          <p14:tracePt t="79029" x="6062663" y="4224338"/>
          <p14:tracePt t="79046" x="5965825" y="4205288"/>
          <p14:tracePt t="79063" x="5857875" y="4197350"/>
          <p14:tracePt t="79079" x="5786438" y="4197350"/>
          <p14:tracePt t="79096" x="5732463" y="4179888"/>
          <p14:tracePt t="79113" x="5697538" y="4179888"/>
          <p14:tracePt t="79129" x="5661025" y="4187825"/>
          <p14:tracePt t="79131" x="5626100" y="4187825"/>
          <p14:tracePt t="79146" x="5581650" y="4214813"/>
          <p14:tracePt t="79163" x="5518150" y="4241800"/>
          <p14:tracePt t="79180" x="5465763" y="4268788"/>
          <p14:tracePt t="79196" x="5419725" y="4295775"/>
          <p14:tracePt t="79213" x="5384800" y="4303713"/>
          <p14:tracePt t="79229" x="5340350" y="4340225"/>
          <p14:tracePt t="79246" x="5303838" y="4375150"/>
          <p14:tracePt t="79263" x="5268913" y="4411663"/>
          <p14:tracePt t="79279" x="5251450" y="4446588"/>
          <p14:tracePt t="79296" x="5241925" y="4483100"/>
          <p14:tracePt t="79313" x="5241925" y="4518025"/>
          <p14:tracePt t="79329" x="5241925" y="4572000"/>
          <p14:tracePt t="79330" x="5241925" y="4589463"/>
          <p14:tracePt t="79346" x="5251450" y="4625975"/>
          <p14:tracePt t="79363" x="5268913" y="4670425"/>
          <p14:tracePt t="79379" x="5276850" y="4679950"/>
          <p14:tracePt t="79396" x="5295900" y="4697413"/>
          <p14:tracePt t="79413" x="5303838" y="4705350"/>
          <p14:tracePt t="79429" x="5313363" y="4714875"/>
          <p14:tracePt t="79803" x="5322888" y="4732338"/>
          <p14:tracePt t="79811" x="5340350" y="4741863"/>
          <p14:tracePt t="79818" x="5348288" y="4751388"/>
          <p14:tracePt t="79829" x="5367338" y="4759325"/>
          <p14:tracePt t="79846" x="5394325" y="4795838"/>
          <p14:tracePt t="79863" x="5429250" y="4830763"/>
          <p14:tracePt t="79879" x="5465763" y="4867275"/>
          <p14:tracePt t="79896" x="5500688" y="4884738"/>
          <p14:tracePt t="79913" x="5527675" y="4911725"/>
          <p14:tracePt t="79914" x="5537200" y="4919663"/>
          <p14:tracePt t="79929" x="5554663" y="4929188"/>
          <p14:tracePt t="79932" x="5572125" y="4919663"/>
          <p14:tracePt t="79946" x="5608638" y="4919663"/>
          <p14:tracePt t="79964" x="5634038" y="4929188"/>
          <p14:tracePt t="80011" x="5653088" y="4929188"/>
          <p14:tracePt t="80018" x="5661025" y="4929188"/>
          <p14:tracePt t="80029" x="5680075" y="4929188"/>
          <p14:tracePt t="80046" x="5715000" y="4911725"/>
          <p14:tracePt t="80063" x="5741988" y="4894263"/>
          <p14:tracePt t="80079" x="5741988" y="4875213"/>
          <p14:tracePt t="80096" x="5751513" y="4867275"/>
          <p14:tracePt t="80113" x="5759450" y="4857750"/>
          <p14:tracePt t="80131" x="5759450" y="4840288"/>
          <p14:tracePt t="80627" x="5768975" y="4830763"/>
          <p14:tracePt t="80635" x="5768975" y="4813300"/>
          <p14:tracePt t="80646" x="5786438" y="4813300"/>
          <p14:tracePt t="80663" x="5803900" y="4795838"/>
          <p14:tracePt t="80679" x="5867400" y="4776788"/>
          <p14:tracePt t="80696" x="5956300" y="4768850"/>
          <p14:tracePt t="80713" x="6072188" y="4751388"/>
          <p14:tracePt t="80729" x="6081713" y="4795838"/>
          <p14:tracePt t="80730" x="6045200" y="4857750"/>
          <p14:tracePt t="80746" x="5911850" y="4991100"/>
          <p14:tracePt t="80763" x="5867400" y="5037138"/>
          <p14:tracePt t="80979" x="5867400" y="5045075"/>
          <p14:tracePt t="80987" x="5875338" y="5062538"/>
          <p14:tracePt t="81003" x="5884863" y="5072063"/>
          <p14:tracePt t="81013" x="5902325" y="5081588"/>
          <p14:tracePt t="81029" x="5946775" y="5099050"/>
          <p14:tracePt t="81046" x="5867400" y="5205413"/>
          <p14:tracePt t="81063" x="5803900" y="5295900"/>
          <p14:tracePt t="81079" x="5848350" y="5313363"/>
          <p14:tracePt t="81096" x="5902325" y="5322888"/>
          <p14:tracePt t="81113" x="5929313" y="5322888"/>
          <p14:tracePt t="81139" x="5956300" y="5313363"/>
          <p14:tracePt t="81147" x="5965825" y="5303838"/>
          <p14:tracePt t="81163" x="6000750" y="5286375"/>
          <p14:tracePt t="81179" x="6062663" y="5268913"/>
          <p14:tracePt t="81196" x="6089650" y="5251450"/>
          <p14:tracePt t="81212" x="6161088" y="5224463"/>
          <p14:tracePt t="81229" x="6215063" y="5197475"/>
          <p14:tracePt t="81246" x="6269038" y="5160963"/>
          <p14:tracePt t="81262" x="6330950" y="5153025"/>
          <p14:tracePt t="81279" x="6375400" y="5126038"/>
          <p14:tracePt t="81296" x="6446838" y="5099050"/>
          <p14:tracePt t="81312" x="6510338" y="5072063"/>
          <p14:tracePt t="81329" x="6581775" y="5037138"/>
          <p14:tracePt t="81346" x="6634163" y="5010150"/>
          <p14:tracePt t="81347" x="6661150" y="5000625"/>
          <p14:tracePt t="81363" x="6688138" y="4965700"/>
          <p14:tracePt t="81379" x="6705600" y="4938713"/>
          <p14:tracePt t="81396" x="6724650" y="4919663"/>
          <p14:tracePt t="81413" x="6751638" y="4884738"/>
          <p14:tracePt t="81429" x="6777038" y="4848225"/>
          <p14:tracePt t="81446" x="6813550" y="4803775"/>
          <p14:tracePt t="81463" x="6813550" y="4759325"/>
          <p14:tracePt t="81499" x="6831013" y="4751388"/>
          <p14:tracePt t="82051" x="6823075" y="4741863"/>
          <p14:tracePt t="82827" x="6796088" y="4732338"/>
          <p14:tracePt t="82851" x="6769100" y="4724400"/>
          <p14:tracePt t="82859" x="6759575" y="4705350"/>
          <p14:tracePt t="82867" x="6742113" y="4705350"/>
          <p14:tracePt t="82878" x="6715125" y="4697413"/>
          <p14:tracePt t="82895" x="6680200" y="4679950"/>
          <p14:tracePt t="82912" x="6581775" y="4652963"/>
          <p14:tracePt t="82929" x="6438900" y="4616450"/>
          <p14:tracePt t="82945" x="6269038" y="4562475"/>
          <p14:tracePt t="82963" x="6062663" y="4510088"/>
          <p14:tracePt t="82963" x="5938838" y="4483100"/>
          <p14:tracePt t="82979" x="5884863" y="4419600"/>
          <p14:tracePt t="82996" x="5608638" y="4330700"/>
          <p14:tracePt t="83012" x="5456238" y="4295775"/>
          <p14:tracePt t="83028" x="5241925" y="4268788"/>
          <p14:tracePt t="83045" x="5072063" y="4241800"/>
          <p14:tracePt t="83063" x="4938713" y="4197350"/>
          <p14:tracePt t="83079" x="4813300" y="4160838"/>
          <p14:tracePt t="83095" x="4679950" y="4143375"/>
          <p14:tracePt t="83113" x="4545013" y="4116388"/>
          <p14:tracePt t="83129" x="4419600" y="4044950"/>
          <p14:tracePt t="83145" x="4322763" y="4027488"/>
          <p14:tracePt t="83147" x="4276725" y="4010025"/>
          <p14:tracePt t="83163" x="4197350" y="4010025"/>
          <p14:tracePt t="83179" x="4116388" y="3983038"/>
          <p14:tracePt t="83195" x="4044950" y="3965575"/>
          <p14:tracePt t="83212" x="3965575" y="3946525"/>
          <p14:tracePt t="83229" x="3884613" y="3929063"/>
          <p14:tracePt t="83245" x="3786188" y="3902075"/>
          <p14:tracePt t="83262" x="3660775" y="3875088"/>
          <p14:tracePt t="83278" x="3536950" y="3840163"/>
          <p14:tracePt t="83295" x="3438525" y="3795713"/>
          <p14:tracePt t="83312" x="3340100" y="3751263"/>
          <p14:tracePt t="83328" x="3276600" y="3732213"/>
          <p14:tracePt t="83345" x="3232150" y="3697288"/>
          <p14:tracePt t="83363" x="3160713" y="3652838"/>
          <p14:tracePt t="83379" x="3125788" y="3633788"/>
          <p14:tracePt t="83395" x="3089275" y="3598863"/>
          <p14:tracePt t="83412" x="3071813" y="3581400"/>
          <p14:tracePt t="83443" x="3062288" y="3562350"/>
          <p14:tracePt t="83451" x="3054350" y="3554413"/>
          <p14:tracePt t="83462" x="3044825" y="3544888"/>
          <p14:tracePt t="83480" x="3036888" y="3509963"/>
          <p14:tracePt t="83495" x="3017838" y="3482975"/>
          <p14:tracePt t="83512" x="3017838" y="3455988"/>
          <p14:tracePt t="83528" x="2990850" y="3394075"/>
          <p14:tracePt t="83545" x="2982913" y="3322638"/>
          <p14:tracePt t="83563" x="2928938" y="3152775"/>
          <p14:tracePt t="83579" x="2901950" y="3044825"/>
          <p14:tracePt t="83595" x="2874963" y="2955925"/>
          <p14:tracePt t="83612" x="2857500" y="2874963"/>
          <p14:tracePt t="83628" x="2830513" y="2813050"/>
          <p14:tracePt t="83645" x="2813050" y="2759075"/>
          <p14:tracePt t="83663" x="2803525" y="2724150"/>
          <p14:tracePt t="83678" x="2786063" y="2697163"/>
          <p14:tracePt t="83747" x="2776538" y="2670175"/>
          <p14:tracePt t="83764" x="2768600" y="2643188"/>
          <p14:tracePt t="83771" x="2759075" y="2633663"/>
          <p14:tracePt t="83779" x="2751138" y="2616200"/>
          <p14:tracePt t="83795" x="2724150" y="2562225"/>
          <p14:tracePt t="83812" x="2687638" y="2500313"/>
          <p14:tracePt t="83828" x="2652713" y="2428875"/>
          <p14:tracePt t="83845" x="2598738" y="2347913"/>
          <p14:tracePt t="83862" x="2554288" y="2276475"/>
          <p14:tracePt t="83878" x="2500313" y="2214563"/>
          <p14:tracePt t="83895" x="2473325" y="2179638"/>
          <p14:tracePt t="83912" x="2446338" y="2133600"/>
          <p14:tracePt t="83928" x="2428875" y="2116138"/>
          <p14:tracePt t="83945" x="2419350" y="2098675"/>
          <p14:tracePt t="83962" x="2393950" y="2071688"/>
          <p14:tracePt t="83979" x="2366963" y="2044700"/>
          <p14:tracePt t="83995" x="2312988" y="2027238"/>
          <p14:tracePt t="84012" x="2268538" y="2000250"/>
          <p14:tracePt t="84028" x="2241550" y="1973263"/>
          <p14:tracePt t="84051" x="2214563" y="1965325"/>
          <p14:tracePt t="84062" x="2205038" y="1955800"/>
          <p14:tracePt t="84078" x="2187575" y="1946275"/>
          <p14:tracePt t="84095" x="2152650" y="1946275"/>
          <p14:tracePt t="84112" x="2133600" y="1946275"/>
          <p14:tracePt t="84131" x="2116138" y="1946275"/>
          <p14:tracePt t="84147" x="2108200" y="1955800"/>
          <p14:tracePt t="84162" x="2089150" y="1955800"/>
          <p14:tracePt t="84178" x="2054225" y="1982788"/>
          <p14:tracePt t="84195" x="2027238" y="1990725"/>
          <p14:tracePt t="84212" x="2000250" y="2017713"/>
          <p14:tracePt t="84228" x="1973263" y="2036763"/>
          <p14:tracePt t="84245" x="1955800" y="2036763"/>
          <p14:tracePt t="84262" x="1911350" y="2044700"/>
          <p14:tracePt t="84278" x="1866900" y="2071688"/>
          <p14:tracePt t="84295" x="1803400" y="2108200"/>
          <p14:tracePt t="84312" x="1758950" y="2152650"/>
          <p14:tracePt t="84328" x="1731963" y="2205038"/>
          <p14:tracePt t="84345" x="1704975" y="2241550"/>
          <p14:tracePt t="84362" x="1670050" y="2268538"/>
          <p14:tracePt t="84379" x="1652588" y="2312988"/>
          <p14:tracePt t="84395" x="1643063" y="2347913"/>
          <p14:tracePt t="84412" x="1625600" y="2384425"/>
          <p14:tracePt t="84428" x="1608138" y="2419350"/>
          <p14:tracePt t="84445" x="1598613" y="2446338"/>
          <p14:tracePt t="84462" x="1589088" y="2473325"/>
          <p14:tracePt t="84478" x="1581150" y="2500313"/>
          <p14:tracePt t="84499" x="1581150" y="2517775"/>
          <p14:tracePt t="84512" x="1571625" y="2527300"/>
          <p14:tracePt t="84531" x="1571625" y="2544763"/>
          <p14:tracePt t="84545" x="1571625" y="2554288"/>
          <p14:tracePt t="84564" x="1527175" y="2616200"/>
          <p14:tracePt t="84579" x="1527175" y="2652713"/>
          <p14:tracePt t="84595" x="1527175" y="2679700"/>
          <p14:tracePt t="84612" x="1527175" y="2705100"/>
          <p14:tracePt t="84628" x="1536700" y="2741613"/>
          <p14:tracePt t="84645" x="1562100" y="2751138"/>
          <p14:tracePt t="84662" x="1581150" y="2776538"/>
          <p14:tracePt t="84678" x="1598613" y="2813050"/>
          <p14:tracePt t="84695" x="1625600" y="2840038"/>
          <p14:tracePt t="84712" x="1652588" y="2857500"/>
          <p14:tracePt t="84728" x="1697038" y="2874963"/>
          <p14:tracePt t="84745" x="1731963" y="2901950"/>
          <p14:tracePt t="84761" x="1776413" y="2928938"/>
          <p14:tracePt t="84779" x="1839913" y="2965450"/>
          <p14:tracePt t="84795" x="1874838" y="2990850"/>
          <p14:tracePt t="84812" x="1919288" y="3017838"/>
          <p14:tracePt t="84828" x="1946275" y="3036888"/>
          <p14:tracePt t="84845" x="1965325" y="3036888"/>
          <p14:tracePt t="84861" x="2000250" y="3044825"/>
          <p14:tracePt t="84878" x="2054225" y="3054350"/>
          <p14:tracePt t="84895" x="2081213" y="3062288"/>
          <p14:tracePt t="84912" x="2116138" y="3081338"/>
          <p14:tracePt t="84928" x="2160588" y="3089275"/>
          <p14:tracePt t="84945" x="2205038" y="3098800"/>
          <p14:tracePt t="84962" x="2232025" y="3108325"/>
          <p14:tracePt t="84978" x="2251075" y="3108325"/>
          <p14:tracePt t="85003" x="2259013" y="3116263"/>
          <p14:tracePt t="85019" x="2259013" y="3125788"/>
          <p14:tracePt t="85028" x="2259013" y="3116263"/>
          <p14:tracePt t="85078" x="2259013" y="3125788"/>
          <p14:tracePt t="85095" x="2259013" y="3116263"/>
          <p14:tracePt t="85147" x="2259013" y="3125788"/>
          <p14:tracePt t="85155" x="2259013" y="3116263"/>
          <p14:tracePt t="85163" x="2259013" y="3125788"/>
          <p14:tracePt t="85178" x="2259013" y="3116263"/>
          <p14:tracePt t="87923" x="2259013" y="3125788"/>
          <p14:tracePt t="87931" x="2251075" y="3116263"/>
          <p14:tracePt t="87947" x="2251075" y="3133725"/>
          <p14:tracePt t="87961" x="2251075" y="3143250"/>
          <p14:tracePt t="87978" x="2241550" y="3187700"/>
          <p14:tracePt t="87995" x="2241550" y="3214688"/>
          <p14:tracePt t="88011" x="2232025" y="3224213"/>
          <p14:tracePt t="88028" x="2224088" y="3232150"/>
          <p14:tracePt t="88044" x="2224088" y="3251200"/>
          <p14:tracePt t="88061" x="2214563" y="3276600"/>
          <p14:tracePt t="88078" x="2187575" y="3303588"/>
          <p14:tracePt t="88094" x="2170113" y="3340100"/>
          <p14:tracePt t="88111" x="2160588" y="3384550"/>
          <p14:tracePt t="88128" x="2152650" y="3419475"/>
          <p14:tracePt t="88144" x="2143125" y="3455988"/>
          <p14:tracePt t="88161" x="2133600" y="3509963"/>
          <p14:tracePt t="88178" x="2116138" y="3581400"/>
          <p14:tracePt t="88194" x="2108200" y="3670300"/>
          <p14:tracePt t="88195" x="2108200" y="3697288"/>
          <p14:tracePt t="88211" x="2098675" y="3759200"/>
          <p14:tracePt t="88228" x="2089150" y="3830638"/>
          <p14:tracePt t="88244" x="2098675" y="3884613"/>
          <p14:tracePt t="88261" x="2116138" y="3919538"/>
          <p14:tracePt t="88277" x="2125663" y="3946525"/>
          <p14:tracePt t="88294" x="2133600" y="3973513"/>
          <p14:tracePt t="88311" x="2143125" y="3983038"/>
          <p14:tracePt t="88328" x="2152650" y="4000500"/>
          <p14:tracePt t="88344" x="2179638" y="4027488"/>
          <p14:tracePt t="88361" x="2187575" y="4037013"/>
          <p14:tracePt t="88378" x="2214563" y="4054475"/>
          <p14:tracePt t="88395" x="2259013" y="4116388"/>
          <p14:tracePt t="88411" x="2303463" y="4160838"/>
          <p14:tracePt t="88428" x="2366963" y="4224338"/>
          <p14:tracePt t="88444" x="2401888" y="4268788"/>
          <p14:tracePt t="88461" x="2446338" y="4303713"/>
          <p14:tracePt t="88477" x="2455863" y="4322763"/>
          <p14:tracePt t="88494" x="2473325" y="4322763"/>
          <p14:tracePt t="88523" x="2490788" y="4322763"/>
          <p14:tracePt t="88531" x="2500313" y="4322763"/>
          <p14:tracePt t="88544" x="2527300" y="4330700"/>
          <p14:tracePt t="88562" x="2562225" y="4348163"/>
          <p14:tracePt t="88577" x="2616200" y="4375150"/>
          <p14:tracePt t="88594" x="2652713" y="4375150"/>
          <p14:tracePt t="88596" x="2660650" y="4375150"/>
          <p14:tracePt t="88611" x="2679700" y="4375150"/>
          <p14:tracePt t="88628" x="2705100" y="4357688"/>
          <p14:tracePt t="88644" x="2732088" y="4348163"/>
          <p14:tracePt t="88661" x="2759075" y="4322763"/>
          <p14:tracePt t="88677" x="2768600" y="4313238"/>
          <p14:tracePt t="88694" x="2776538" y="4303713"/>
          <p14:tracePt t="88711" x="2795588" y="4286250"/>
          <p14:tracePt t="88727" x="2795588" y="4276725"/>
          <p14:tracePt t="88745" x="2803525" y="4259263"/>
          <p14:tracePt t="88761" x="2813050" y="4251325"/>
          <p14:tracePt t="88777" x="2813050" y="4232275"/>
          <p14:tracePt t="88795" x="2813050" y="4205288"/>
          <p14:tracePt t="88811" x="2813050" y="4197350"/>
          <p14:tracePt t="88827" x="2813050" y="4179888"/>
          <p14:tracePt t="88844" x="2803525" y="4143375"/>
          <p14:tracePt t="88861" x="2803525" y="4125913"/>
          <p14:tracePt t="88877" x="2795588" y="4089400"/>
          <p14:tracePt t="88894" x="2768600" y="4044950"/>
          <p14:tracePt t="88911" x="2741613" y="4000500"/>
          <p14:tracePt t="88928" x="2705100" y="3973513"/>
          <p14:tracePt t="88944" x="2679700" y="3929063"/>
          <p14:tracePt t="88961" x="2633663" y="3894138"/>
          <p14:tracePt t="88977" x="2581275" y="3857625"/>
          <p14:tracePt t="88994" x="2527300" y="3830638"/>
          <p14:tracePt t="88995" x="2490788" y="3822700"/>
          <p14:tracePt t="89011" x="2438400" y="3822700"/>
          <p14:tracePt t="89028" x="2411413" y="3830638"/>
          <p14:tracePt t="89045" x="2384425" y="3830638"/>
          <p14:tracePt t="89061" x="2347913" y="3840163"/>
          <p14:tracePt t="89077" x="2303463" y="3875088"/>
          <p14:tracePt t="89094" x="2251075" y="3902075"/>
          <p14:tracePt t="89111" x="2205038" y="3946525"/>
          <p14:tracePt t="89127" x="2179638" y="3983038"/>
          <p14:tracePt t="89144" x="2160588" y="4010025"/>
          <p14:tracePt t="89161" x="2152650" y="4054475"/>
          <p14:tracePt t="89177" x="2143125" y="4081463"/>
          <p14:tracePt t="89194" x="2143125" y="4098925"/>
          <p14:tracePt t="89211" x="2143125" y="4108450"/>
          <p14:tracePt t="89227" x="2152650" y="4133850"/>
          <p14:tracePt t="89244" x="2152650" y="4152900"/>
          <p14:tracePt t="89261" x="2152650" y="4160838"/>
          <p14:tracePt t="89323" x="2160588" y="4179888"/>
          <p14:tracePt t="89507" x="2179638" y="4179888"/>
          <p14:tracePt t="89515" x="2179638" y="4170363"/>
          <p14:tracePt t="90067" x="2187575" y="4179888"/>
          <p14:tracePt t="90084" x="2205038" y="4179888"/>
          <p14:tracePt t="90091" x="2214563" y="4187825"/>
          <p14:tracePt t="90099" x="2251075" y="4205288"/>
          <p14:tracePt t="90110" x="2276475" y="4224338"/>
          <p14:tracePt t="90127" x="2357438" y="4241800"/>
          <p14:tracePt t="90144" x="2465388" y="4259263"/>
          <p14:tracePt t="90161" x="2598738" y="4286250"/>
          <p14:tracePt t="90177" x="2776538" y="4330700"/>
          <p14:tracePt t="90194" x="2928938" y="4367213"/>
          <p14:tracePt t="90211" x="3143250" y="4456113"/>
          <p14:tracePt t="90227" x="3214688" y="4483100"/>
          <p14:tracePt t="90244" x="3259138" y="4510088"/>
          <p14:tracePt t="90260" x="3303588" y="4518025"/>
          <p14:tracePt t="90277" x="3330575" y="4537075"/>
          <p14:tracePt t="90294" x="3367088" y="4545013"/>
          <p14:tracePt t="90310" x="3465513" y="4608513"/>
          <p14:tracePt t="90327" x="3544888" y="4625975"/>
          <p14:tracePt t="90345" x="3608388" y="4643438"/>
          <p14:tracePt t="90360" x="3633788" y="4660900"/>
          <p14:tracePt t="90377" x="3652838" y="4670425"/>
          <p14:tracePt t="90394" x="3670300" y="4670425"/>
          <p14:tracePt t="90411" x="3724275" y="4679950"/>
          <p14:tracePt t="90427" x="3786188" y="4679950"/>
          <p14:tracePt t="90444" x="3857625" y="4670425"/>
          <p14:tracePt t="90460" x="3938588" y="4652963"/>
          <p14:tracePt t="90477" x="4000500" y="4633913"/>
          <p14:tracePt t="90494" x="4054475" y="4625975"/>
          <p14:tracePt t="90510" x="4089400" y="4608513"/>
          <p14:tracePt t="90527" x="4133850" y="4598988"/>
          <p14:tracePt t="90544" x="4170363" y="4589463"/>
          <p14:tracePt t="90561" x="4214813" y="4562475"/>
          <p14:tracePt t="90577" x="4241800" y="4545013"/>
          <p14:tracePt t="90707" x="4232275" y="4537075"/>
          <p14:tracePt t="90723" x="4224338" y="4518025"/>
          <p14:tracePt t="90739" x="4214813" y="4500563"/>
          <p14:tracePt t="90747" x="4205288" y="4491038"/>
          <p14:tracePt t="90760" x="4197350" y="4483100"/>
          <p14:tracePt t="90777" x="4170363" y="4465638"/>
          <p14:tracePt t="90794" x="4125913" y="4419600"/>
          <p14:tracePt t="90811" x="4071938" y="4384675"/>
          <p14:tracePt t="90811" x="4037013" y="4384675"/>
          <p14:tracePt t="90827" x="3973513" y="4367213"/>
          <p14:tracePt t="90844" x="3911600" y="4348163"/>
          <p14:tracePt t="90860" x="3857625" y="4330700"/>
          <p14:tracePt t="90877" x="3822700" y="4330700"/>
          <p14:tracePt t="90894" x="3803650" y="4330700"/>
          <p14:tracePt t="90910" x="3795713" y="4330700"/>
          <p14:tracePt t="90927" x="3751263" y="4348163"/>
          <p14:tracePt t="90944" x="3732213" y="4367213"/>
          <p14:tracePt t="90960" x="3714750" y="4394200"/>
          <p14:tracePt t="90977" x="3714750" y="4402138"/>
          <p14:tracePt t="90994" x="3697288" y="4429125"/>
          <p14:tracePt t="91010" x="3697288" y="4456113"/>
          <p14:tracePt t="91011" x="3697288" y="4473575"/>
          <p14:tracePt t="91027" x="3687763" y="4518025"/>
          <p14:tracePt t="91044" x="3687763" y="4562475"/>
          <p14:tracePt t="91060" x="3687763" y="4616450"/>
          <p14:tracePt t="91077" x="3705225" y="4679950"/>
          <p14:tracePt t="91094" x="3732213" y="4732338"/>
          <p14:tracePt t="91110" x="3776663" y="4768850"/>
          <p14:tracePt t="91127" x="3822700" y="4813300"/>
          <p14:tracePt t="91144" x="3857625" y="4840288"/>
          <p14:tracePt t="91160" x="3919538" y="4875213"/>
          <p14:tracePt t="91177" x="3983038" y="4911725"/>
          <p14:tracePt t="91194" x="4054475" y="4938713"/>
          <p14:tracePt t="91211" x="4133850" y="4956175"/>
          <p14:tracePt t="91211" x="4179888" y="4965700"/>
          <p14:tracePt t="91227" x="4232275" y="4919663"/>
          <p14:tracePt t="91244" x="4313238" y="4911725"/>
          <p14:tracePt t="91260" x="4367213" y="4884738"/>
          <p14:tracePt t="91277" x="4411663" y="4867275"/>
          <p14:tracePt t="91293" x="4456113" y="4840288"/>
          <p14:tracePt t="91310" x="4491038" y="4813300"/>
          <p14:tracePt t="91327" x="4537075" y="4786313"/>
          <p14:tracePt t="91344" x="4589463" y="4751388"/>
          <p14:tracePt t="91360" x="4633913" y="4705350"/>
          <p14:tracePt t="91377" x="4697413" y="4670425"/>
          <p14:tracePt t="91394" x="4705350" y="4643438"/>
          <p14:tracePt t="91410" x="4714875" y="4625975"/>
          <p14:tracePt t="91428" x="4724400" y="4616450"/>
          <p14:tracePt t="91451" x="4724400" y="4598988"/>
          <p14:tracePt t="91467" x="4714875" y="4581525"/>
          <p14:tracePt t="91477" x="4705350" y="4572000"/>
          <p14:tracePt t="91494" x="4679950" y="4545013"/>
          <p14:tracePt t="91510" x="4616450" y="4518025"/>
          <p14:tracePt t="91527" x="4545013" y="4483100"/>
          <p14:tracePt t="91544" x="4465638" y="4465638"/>
          <p14:tracePt t="91561" x="4394200" y="4456113"/>
          <p14:tracePt t="91577" x="4295775" y="4411663"/>
          <p14:tracePt t="91594" x="4241800" y="4411663"/>
          <p14:tracePt t="91610" x="4187825" y="4384675"/>
          <p14:tracePt t="91611" x="4160838" y="4375150"/>
          <p14:tracePt t="91627" x="4108450" y="4367213"/>
          <p14:tracePt t="91644" x="4062413" y="4367213"/>
          <p14:tracePt t="91660" x="4027488" y="4367213"/>
          <p14:tracePt t="91677" x="3983038" y="4375150"/>
          <p14:tracePt t="91694" x="3929063" y="4402138"/>
          <p14:tracePt t="91710" x="3894138" y="4446588"/>
          <p14:tracePt t="91727" x="3840163" y="4491038"/>
          <p14:tracePt t="91743" x="3795713" y="4527550"/>
          <p14:tracePt t="91760" x="3751263" y="4562475"/>
          <p14:tracePt t="91777" x="3705225" y="4608513"/>
          <p14:tracePt t="91793" x="3697288" y="4652963"/>
          <p14:tracePt t="91810" x="3697288" y="4697413"/>
          <p14:tracePt t="91827" x="3697288" y="4724400"/>
          <p14:tracePt t="91844" x="3705225" y="4759325"/>
          <p14:tracePt t="91860" x="3732213" y="4786313"/>
          <p14:tracePt t="91877" x="3768725" y="4803775"/>
          <p14:tracePt t="91894" x="3830638" y="4848225"/>
          <p14:tracePt t="91910" x="3911600" y="4875213"/>
          <p14:tracePt t="91927" x="4000500" y="4875213"/>
          <p14:tracePt t="91944" x="4062413" y="4875213"/>
          <p14:tracePt t="91960" x="4098925" y="4875213"/>
          <p14:tracePt t="91977" x="4116388" y="4857750"/>
          <p14:tracePt t="91994" x="4125913" y="4840288"/>
          <p14:tracePt t="92059" x="4133850" y="4830763"/>
          <p14:tracePt t="92067" x="4133850" y="4813300"/>
          <p14:tracePt t="92339" x="4152900" y="4813300"/>
          <p14:tracePt t="92347" x="4170363" y="4813300"/>
          <p14:tracePt t="92360" x="4205288" y="4813300"/>
          <p14:tracePt t="92377" x="4286250" y="4813300"/>
          <p14:tracePt t="92394" x="4402138" y="4830763"/>
          <p14:tracePt t="92410" x="4527550" y="4857750"/>
          <p14:tracePt t="92427" x="4660900" y="4911725"/>
          <p14:tracePt t="92444" x="4741863" y="4946650"/>
          <p14:tracePt t="92460" x="4813300" y="4991100"/>
          <p14:tracePt t="92477" x="4894263" y="5010150"/>
          <p14:tracePt t="92493" x="4983163" y="5037138"/>
          <p14:tracePt t="92510" x="5072063" y="5062538"/>
          <p14:tracePt t="92527" x="5160963" y="5072063"/>
          <p14:tracePt t="92543" x="5205413" y="5072063"/>
          <p14:tracePt t="92561" x="5232400" y="5062538"/>
          <p14:tracePt t="92595" x="5251450" y="5062538"/>
          <p14:tracePt t="92611" x="5268913" y="5054600"/>
          <p14:tracePt t="92619" x="5286375" y="5054600"/>
          <p14:tracePt t="92627" x="5313363" y="5037138"/>
          <p14:tracePt t="92644" x="5340350" y="5027613"/>
          <p14:tracePt t="92676" x="5357813" y="5027613"/>
          <p14:tracePt t="92691" x="5367338" y="5027613"/>
          <p14:tracePt t="92699" x="5384800" y="5027613"/>
          <p14:tracePt t="92710" x="5402263" y="5027613"/>
          <p14:tracePt t="92727" x="5446713" y="5027613"/>
          <p14:tracePt t="92744" x="5491163" y="5045075"/>
          <p14:tracePt t="92760" x="5545138" y="5054600"/>
          <p14:tracePt t="92777" x="5599113" y="5072063"/>
          <p14:tracePt t="92794" x="5643563" y="5072063"/>
          <p14:tracePt t="92810" x="5670550" y="5089525"/>
          <p14:tracePt t="92827" x="5680075" y="5081588"/>
          <p14:tracePt t="92859" x="5688013" y="5072063"/>
          <p14:tracePt t="93364" x="5688013" y="5054600"/>
          <p14:tracePt t="95411" x="5680075" y="5045075"/>
          <p14:tracePt t="95419" x="5670550" y="5037138"/>
          <p14:tracePt t="95427" x="5653088" y="5027613"/>
          <p14:tracePt t="95547" x="5643563" y="5010150"/>
          <p14:tracePt t="95555" x="5634038" y="5010150"/>
          <p14:tracePt t="95565" x="5643563" y="5010150"/>
          <p14:tracePt t="95576" x="5634038" y="5010150"/>
          <p14:tracePt t="95715" x="5626100" y="5010150"/>
          <p14:tracePt t="96379" x="5608638" y="5010150"/>
          <p14:tracePt t="96387" x="5616575" y="5000625"/>
          <p14:tracePt t="96396" x="5589588" y="4991100"/>
          <p14:tracePt t="96409" x="5518150" y="4973638"/>
          <p14:tracePt t="96426" x="5394325" y="4902200"/>
          <p14:tracePt t="96442" x="5081588" y="4848225"/>
          <p14:tracePt t="96459" x="4652963" y="4687888"/>
          <p14:tracePt t="96476" x="4322763" y="4589463"/>
          <p14:tracePt t="96493" x="4071938" y="4537075"/>
          <p14:tracePt t="96509" x="3848100" y="4483100"/>
          <p14:tracePt t="96526" x="3660775" y="4419600"/>
          <p14:tracePt t="96543" x="3527425" y="4394200"/>
          <p14:tracePt t="96559" x="3394075" y="4357688"/>
          <p14:tracePt t="96576" x="3276600" y="4330700"/>
          <p14:tracePt t="96593" x="3179763" y="4303713"/>
          <p14:tracePt t="96609" x="3071813" y="4268788"/>
          <p14:tracePt t="96626" x="2990850" y="4268788"/>
          <p14:tracePt t="96643" x="2867025" y="4241800"/>
          <p14:tracePt t="96659" x="2813050" y="4232275"/>
          <p14:tracePt t="96676" x="2759075" y="4224338"/>
          <p14:tracePt t="96693" x="2697163" y="4197350"/>
          <p14:tracePt t="96709" x="2616200" y="4197350"/>
          <p14:tracePt t="96726" x="2527300" y="4170363"/>
          <p14:tracePt t="96743" x="2419350" y="4152900"/>
          <p14:tracePt t="96759" x="2322513" y="4116388"/>
          <p14:tracePt t="96776" x="2224088" y="4098925"/>
          <p14:tracePt t="96792" x="2143125" y="4081463"/>
          <p14:tracePt t="96809" x="2054225" y="4062413"/>
          <p14:tracePt t="96826" x="1982788" y="4037013"/>
          <p14:tracePt t="96843" x="1911350" y="4010025"/>
          <p14:tracePt t="96860" x="1893888" y="4010025"/>
          <p14:tracePt t="96972" x="1901825" y="3990975"/>
          <p14:tracePt t="96996" x="1911350" y="3990975"/>
          <p14:tracePt t="97004" x="1928813" y="3983038"/>
          <p14:tracePt t="97012" x="1938338" y="3983038"/>
          <p14:tracePt t="97026" x="1955800" y="3983038"/>
          <p14:tracePt t="97042" x="2000250" y="3965575"/>
          <p14:tracePt t="97059" x="2133600" y="3946525"/>
          <p14:tracePt t="97076" x="2232025" y="3938588"/>
          <p14:tracePt t="97093" x="2312988" y="3938588"/>
          <p14:tracePt t="97109" x="2374900" y="3938588"/>
          <p14:tracePt t="97126" x="2411413" y="3946525"/>
          <p14:tracePt t="97148" x="2419350" y="3946525"/>
          <p14:tracePt t="97179" x="2438400" y="3956050"/>
          <p14:tracePt t="97252" x="2446338" y="3965575"/>
          <p14:tracePt t="97644" x="2455863" y="3973513"/>
          <p14:tracePt t="97780" x="2455863" y="3965575"/>
          <p14:tracePt t="97788" x="2455863" y="3956050"/>
          <p14:tracePt t="97795" x="2446338" y="3938588"/>
          <p14:tracePt t="97809" x="2428875" y="3911600"/>
          <p14:tracePt t="97826" x="2401888" y="3857625"/>
          <p14:tracePt t="97842" x="2330450" y="3768725"/>
          <p14:tracePt t="97859" x="2179638" y="3608388"/>
          <p14:tracePt t="97876" x="2036763" y="3482975"/>
          <p14:tracePt t="97892" x="1884363" y="3348038"/>
          <p14:tracePt t="97909" x="1751013" y="3224213"/>
          <p14:tracePt t="97926" x="1660525" y="3152775"/>
          <p14:tracePt t="97942" x="1571625" y="3071813"/>
          <p14:tracePt t="97959" x="1527175" y="2973388"/>
          <p14:tracePt t="97976" x="1473200" y="2894013"/>
          <p14:tracePt t="97993" x="1428750" y="2803525"/>
          <p14:tracePt t="98009" x="1401763" y="2724150"/>
          <p14:tracePt t="98026" x="1384300" y="2643188"/>
          <p14:tracePt t="98042" x="1374775" y="2571750"/>
          <p14:tracePt t="98059" x="1366838" y="2490788"/>
          <p14:tracePt t="98076" x="1347788" y="2438400"/>
          <p14:tracePt t="98093" x="1330325" y="2374900"/>
          <p14:tracePt t="98109" x="1374775" y="2259013"/>
          <p14:tracePt t="98125" x="1384300" y="2197100"/>
          <p14:tracePt t="98142" x="1384300" y="2143125"/>
          <p14:tracePt t="98159" x="1384300" y="2108200"/>
          <p14:tracePt t="98260" x="1374775" y="2116138"/>
          <p14:tracePt t="98276" x="1357313" y="2125663"/>
          <p14:tracePt t="98284" x="1347788" y="2133600"/>
          <p14:tracePt t="98293" x="1339850" y="2152650"/>
          <p14:tracePt t="98309" x="1322388" y="2197100"/>
          <p14:tracePt t="98325" x="1258888" y="2286000"/>
          <p14:tracePt t="98343" x="1196975" y="2384425"/>
          <p14:tracePt t="98359" x="1169988" y="2490788"/>
          <p14:tracePt t="98375" x="1152525" y="2660650"/>
          <p14:tracePt t="98393" x="1089025" y="2901950"/>
          <p14:tracePt t="98409" x="1116013" y="3108325"/>
          <p14:tracePt t="98425" x="1214438" y="3241675"/>
          <p14:tracePt t="98442" x="1250950" y="3375025"/>
          <p14:tracePt t="98459" x="1285875" y="3500438"/>
          <p14:tracePt t="98460" x="1303338" y="3544888"/>
          <p14:tracePt t="98476" x="1357313" y="3608388"/>
          <p14:tracePt t="98492" x="1366838" y="3660775"/>
          <p14:tracePt t="98509" x="1374775" y="3679825"/>
          <p14:tracePt t="98548" x="1384300" y="3687763"/>
          <p14:tracePt t="98556" x="1393825" y="3697288"/>
          <p14:tracePt t="99125" x="1411288" y="3687763"/>
          <p14:tracePt t="99260" x="1419225" y="3697288"/>
          <p14:tracePt t="99284" x="1411288" y="3705225"/>
          <p14:tracePt t="99292" x="1401763" y="3714750"/>
          <p14:tracePt t="99300" x="1393825" y="3732213"/>
          <p14:tracePt t="99309" x="1401763" y="3741738"/>
          <p14:tracePt t="99325" x="1401763" y="3786188"/>
          <p14:tracePt t="99342" x="1401763" y="3813175"/>
          <p14:tracePt t="99359" x="1401763" y="3848100"/>
          <p14:tracePt t="99375" x="1384300" y="3894138"/>
          <p14:tracePt t="99392" x="1384300" y="3965575"/>
          <p14:tracePt t="99409" x="1357313" y="4071938"/>
          <p14:tracePt t="99425" x="1357313" y="4197350"/>
          <p14:tracePt t="99442" x="1366838" y="4286250"/>
          <p14:tracePt t="99459" x="1366838" y="4340225"/>
          <p14:tracePt t="99460" x="1366838" y="4367213"/>
          <p14:tracePt t="99475" x="1366838" y="4402138"/>
          <p14:tracePt t="99492" x="1366838" y="4491038"/>
          <p14:tracePt t="99509" x="1366838" y="4545013"/>
          <p14:tracePt t="99525" x="1374775" y="4581525"/>
          <p14:tracePt t="99542" x="1374775" y="4625975"/>
          <p14:tracePt t="99558" x="1393825" y="4670425"/>
          <p14:tracePt t="99576" x="1393825" y="4741863"/>
          <p14:tracePt t="99592" x="1411288" y="4803775"/>
          <p14:tracePt t="99609" x="1428750" y="4857750"/>
          <p14:tracePt t="99625" x="1446213" y="4902200"/>
          <p14:tracePt t="99642" x="1482725" y="4956175"/>
          <p14:tracePt t="99658" x="1517650" y="4991100"/>
          <p14:tracePt t="99660" x="1527175" y="5010150"/>
          <p14:tracePt t="99675" x="1544638" y="5045075"/>
          <p14:tracePt t="99692" x="1554163" y="5081588"/>
          <p14:tracePt t="99708" x="1562100" y="5099050"/>
          <p14:tracePt t="99725" x="1571625" y="5126038"/>
          <p14:tracePt t="99742" x="1581150" y="5153025"/>
          <p14:tracePt t="99924" x="1581150" y="5143500"/>
          <p14:tracePt t="99964" x="1581150" y="5133975"/>
          <p14:tracePt t="99988" x="1571625" y="5116513"/>
          <p14:tracePt t="100004" x="1571625" y="5108575"/>
          <p14:tracePt t="100020" x="1571625" y="5089525"/>
          <p14:tracePt t="100028" x="1571625" y="5081588"/>
          <p14:tracePt t="100042" x="1571625" y="5062538"/>
          <p14:tracePt t="100059" x="1571625" y="5037138"/>
          <p14:tracePt t="100076" x="1571625" y="4983163"/>
          <p14:tracePt t="100092" x="1571625" y="4938713"/>
          <p14:tracePt t="100108" x="1581150" y="4875213"/>
          <p14:tracePt t="100125" x="1581150" y="4822825"/>
          <p14:tracePt t="100142" x="1571625" y="4795838"/>
          <p14:tracePt t="100158" x="1581150" y="4741863"/>
          <p14:tracePt t="100175" x="1581150" y="4679950"/>
          <p14:tracePt t="100192" x="1571625" y="4589463"/>
          <p14:tracePt t="100209" x="1571625" y="4483100"/>
          <p14:tracePt t="100225" x="1554163" y="4367213"/>
          <p14:tracePt t="100242" x="1446213" y="4232275"/>
          <p14:tracePt t="100258" x="1347788" y="4089400"/>
          <p14:tracePt t="100276" x="1152525" y="3902075"/>
          <p14:tracePt t="100292" x="1143000" y="3724275"/>
          <p14:tracePt t="100309" x="1108075" y="3562350"/>
          <p14:tracePt t="100325" x="1143000" y="3402013"/>
          <p14:tracePt t="100342" x="1204913" y="3251200"/>
          <p14:tracePt t="100358" x="1241425" y="3133725"/>
          <p14:tracePt t="100375" x="1268413" y="3054350"/>
          <p14:tracePt t="100392" x="1268413" y="2973388"/>
          <p14:tracePt t="100408" x="1268413" y="2911475"/>
          <p14:tracePt t="100425" x="1295400" y="2830513"/>
          <p14:tracePt t="100442" x="1322388" y="2759075"/>
          <p14:tracePt t="100458" x="1322388" y="2705100"/>
          <p14:tracePt t="100475" x="1322388" y="2660650"/>
          <p14:tracePt t="100492" x="1312863" y="2571750"/>
          <p14:tracePt t="100509" x="1312863" y="2500313"/>
          <p14:tracePt t="100525" x="1312863" y="2428875"/>
          <p14:tracePt t="100542" x="1312863" y="2366963"/>
          <p14:tracePt t="100558" x="1312863" y="2303463"/>
          <p14:tracePt t="100575" x="1312863" y="2251075"/>
          <p14:tracePt t="100592" x="1312863" y="2197100"/>
          <p14:tracePt t="100608" x="1303338" y="2170113"/>
          <p14:tracePt t="100625" x="1295400" y="2133600"/>
          <p14:tracePt t="100642" x="1285875" y="2108200"/>
          <p14:tracePt t="100812" x="1285875" y="2116138"/>
          <p14:tracePt t="100820" x="1295400" y="2133600"/>
          <p14:tracePt t="100828" x="1303338" y="2187575"/>
          <p14:tracePt t="100841" x="1330325" y="2259013"/>
          <p14:tracePt t="100858" x="1374775" y="2446338"/>
          <p14:tracePt t="100875" x="1446213" y="2776538"/>
          <p14:tracePt t="100892" x="1490663" y="2973388"/>
          <p14:tracePt t="100908" x="1517650" y="3143250"/>
          <p14:tracePt t="100925" x="1554163" y="3295650"/>
          <p14:tracePt t="100942" x="1589088" y="3402013"/>
          <p14:tracePt t="100958" x="1616075" y="3482975"/>
          <p14:tracePt t="100975" x="1616075" y="3517900"/>
          <p14:tracePt t="100992" x="1633538" y="3544888"/>
          <p14:tracePt t="101008" x="1633538" y="3562350"/>
          <p14:tracePt t="101025" x="1643063" y="3608388"/>
          <p14:tracePt t="101042" x="1643063" y="3679825"/>
          <p14:tracePt t="101058" x="1643063" y="3741738"/>
          <p14:tracePt t="101075" x="1652588" y="3795713"/>
          <p14:tracePt t="101076" x="1660525" y="3822700"/>
          <p14:tracePt t="101092" x="1660525" y="3857625"/>
          <p14:tracePt t="101108" x="1660525" y="3929063"/>
          <p14:tracePt t="101125" x="1660525" y="4000500"/>
          <p14:tracePt t="101141" x="1660525" y="4044950"/>
          <p14:tracePt t="101158" x="1660525" y="4081463"/>
          <p14:tracePt t="102156" x="1660525" y="4098925"/>
          <p14:tracePt t="102164" x="1660525" y="4125913"/>
          <p14:tracePt t="102175" x="1660525" y="4170363"/>
          <p14:tracePt t="102191" x="1643063" y="4313238"/>
          <p14:tracePt t="102208" x="1589088" y="4483100"/>
          <p14:tracePt t="102225" x="1571625" y="4652963"/>
          <p14:tracePt t="102241" x="1544638" y="4830763"/>
          <p14:tracePt t="102258" x="1527175" y="5018088"/>
          <p14:tracePt t="102275" x="1527175" y="5153025"/>
          <p14:tracePt t="102276" x="1517650" y="5224463"/>
          <p14:tracePt t="102291" x="1517650" y="5330825"/>
          <p14:tracePt t="102308" x="1517650" y="5402263"/>
          <p14:tracePt t="102325" x="1517650" y="5456238"/>
          <p14:tracePt t="102341" x="1517650" y="5500688"/>
          <p14:tracePt t="102492" x="1527175" y="5491163"/>
          <p14:tracePt t="102556" x="1527175" y="5483225"/>
          <p14:tracePt t="102580" x="1536700" y="5465763"/>
          <p14:tracePt t="102588" x="1544638" y="5456238"/>
          <p14:tracePt t="102604" x="1562100" y="5456238"/>
          <p14:tracePt t="102612" x="1581150" y="5446713"/>
          <p14:tracePt t="102625" x="1581150" y="5429250"/>
          <p14:tracePt t="102641" x="1625600" y="5429250"/>
          <p14:tracePt t="102658" x="1687513" y="5429250"/>
          <p14:tracePt t="102675" x="1768475" y="5429250"/>
          <p14:tracePt t="102692" x="1911350" y="5446713"/>
          <p14:tracePt t="102708" x="1973263" y="5473700"/>
          <p14:tracePt t="102725" x="2044700" y="5491163"/>
          <p14:tracePt t="102741" x="2125663" y="5491163"/>
          <p14:tracePt t="102758" x="2241550" y="5510213"/>
          <p14:tracePt t="102775" x="2347913" y="5545138"/>
          <p14:tracePt t="102791" x="2455863" y="5562600"/>
          <p14:tracePt t="102808" x="2517775" y="5581650"/>
          <p14:tracePt t="102826" x="2562225" y="5608638"/>
          <p14:tracePt t="102841" x="2581275" y="5608638"/>
          <p14:tracePt t="102858" x="2598738" y="5599113"/>
          <p14:tracePt t="102875" x="2608263" y="5589588"/>
          <p14:tracePt t="102892" x="2714625" y="5589588"/>
          <p14:tracePt t="102908" x="2795588" y="5589588"/>
          <p14:tracePt t="102925" x="2857500" y="5589588"/>
          <p14:tracePt t="102941" x="2874963" y="5589588"/>
          <p14:tracePt t="102972" x="2884488" y="5608638"/>
          <p14:tracePt t="102980" x="2901950" y="5608638"/>
          <p14:tracePt t="102991" x="2928938" y="5616575"/>
          <p14:tracePt t="103008" x="3009900" y="5680075"/>
          <p14:tracePt t="103025" x="3081338" y="5705475"/>
          <p14:tracePt t="103041" x="3179763" y="5768975"/>
          <p14:tracePt t="103058" x="3197225" y="5768975"/>
          <p14:tracePt t="103108" x="3205163" y="5786438"/>
          <p14:tracePt t="103116" x="3224213" y="5786438"/>
          <p14:tracePt t="103132" x="3241675" y="5786438"/>
          <p14:tracePt t="103148" x="3259138" y="5795963"/>
          <p14:tracePt t="103196" x="3276600" y="5795963"/>
          <p14:tracePt t="103692" x="3286125" y="5786438"/>
          <p14:tracePt t="103708" x="3295650" y="5776913"/>
          <p14:tracePt t="103716" x="3303588" y="5768975"/>
          <p14:tracePt t="103725" x="3313113" y="5759450"/>
          <p14:tracePt t="103741" x="3340100" y="5751513"/>
          <p14:tracePt t="103758" x="3384550" y="5724525"/>
          <p14:tracePt t="103774" x="3490913" y="5705475"/>
          <p14:tracePt t="103791" x="3616325" y="5705475"/>
          <p14:tracePt t="103808" x="3776663" y="5705475"/>
          <p14:tracePt t="103824" x="3919538" y="5697538"/>
          <p14:tracePt t="103841" x="4044950" y="5697538"/>
          <p14:tracePt t="103858" x="4081463" y="5705475"/>
          <p14:tracePt t="104044" x="4089400" y="5715000"/>
          <p14:tracePt t="104052" x="4098925" y="5724525"/>
          <p14:tracePt t="104060" x="4108450" y="5732463"/>
          <p14:tracePt t="104116" x="4116388" y="5741988"/>
          <p14:tracePt t="104132" x="4133850" y="5751513"/>
          <p14:tracePt t="104140" x="4143375" y="5759450"/>
          <p14:tracePt t="104148" x="4160838" y="5759450"/>
          <p14:tracePt t="104158" x="4187825" y="5768975"/>
          <p14:tracePt t="104174" x="4214813" y="5768975"/>
          <p14:tracePt t="104191" x="4241800" y="5786438"/>
          <p14:tracePt t="104208" x="4241800" y="5795963"/>
          <p14:tracePt t="104224" x="4268788" y="5786438"/>
          <p14:tracePt t="104241" x="4295775" y="5786438"/>
          <p14:tracePt t="104258" x="4367213" y="5803900"/>
          <p14:tracePt t="104274" x="4411663" y="5813425"/>
          <p14:tracePt t="104291" x="4429125" y="5813425"/>
          <p14:tracePt t="104316" x="4446588" y="5813425"/>
          <p14:tracePt t="104365" x="4456113" y="5813425"/>
          <p14:tracePt t="104380" x="4473575" y="5813425"/>
          <p14:tracePt t="104388" x="4483100" y="5803900"/>
          <p14:tracePt t="104396" x="4500563" y="5803900"/>
          <p14:tracePt t="104408" x="4510088" y="5803900"/>
          <p14:tracePt t="104424" x="4537075" y="5795963"/>
          <p14:tracePt t="104441" x="4562475" y="5786438"/>
          <p14:tracePt t="104458" x="4598988" y="5776913"/>
          <p14:tracePt t="104475" x="4643438" y="5776913"/>
          <p14:tracePt t="104491" x="4697413" y="5741988"/>
          <p14:tracePt t="104508" x="4803775" y="5705475"/>
          <p14:tracePt t="104525" x="4848225" y="5705475"/>
          <p14:tracePt t="104541" x="4867275" y="5705475"/>
          <p14:tracePt t="104716" x="4884738" y="5697538"/>
          <p14:tracePt t="105900" x="4894263" y="5697538"/>
          <p14:tracePt t="105908" x="4894263" y="5688013"/>
          <p14:tracePt t="105940" x="4884738" y="5680075"/>
          <p14:tracePt t="105956" x="4875213" y="5670550"/>
          <p14:tracePt t="105965" x="4848225" y="5670550"/>
          <p14:tracePt t="105974" x="4803775" y="5670550"/>
          <p14:tracePt t="105991" x="4714875" y="5634038"/>
          <p14:tracePt t="106007" x="4581525" y="5581650"/>
          <p14:tracePt t="106024" x="4419600" y="5510213"/>
          <p14:tracePt t="106041" x="4251325" y="5473700"/>
          <p14:tracePt t="106057" x="4071938" y="5429250"/>
          <p14:tracePt t="106074" x="3902075" y="5394325"/>
          <p14:tracePt t="106091" x="3751263" y="5367338"/>
          <p14:tracePt t="106109" x="3544888" y="5330825"/>
          <p14:tracePt t="106125" x="3419475" y="5340350"/>
          <p14:tracePt t="106141" x="3313113" y="5357813"/>
          <p14:tracePt t="106157" x="3224213" y="5357813"/>
          <p14:tracePt t="106174" x="3089275" y="5348288"/>
          <p14:tracePt t="106191" x="2973388" y="5313363"/>
          <p14:tracePt t="106207" x="2847975" y="5286375"/>
          <p14:tracePt t="106224" x="2679700" y="5251450"/>
          <p14:tracePt t="106240" x="2536825" y="5197475"/>
          <p14:tracePt t="106257" x="2393950" y="5153025"/>
          <p14:tracePt t="106287" x="2170113" y="5054600"/>
          <p14:tracePt t="106293" x="2143125" y="5054600"/>
          <p14:tracePt t="106308" x="2125663" y="5037138"/>
          <p14:tracePt t="106326" x="2071688" y="5000625"/>
          <p14:tracePt t="106341" x="2027238" y="4991100"/>
          <p14:tracePt t="106357" x="2017713" y="4983163"/>
          <p14:tracePt t="106375" x="2000250" y="4983163"/>
          <p14:tracePt t="106390" x="1973263" y="5000625"/>
          <p14:tracePt t="106407" x="1965325" y="5010150"/>
          <p14:tracePt t="106425" x="1946275" y="5010150"/>
          <p14:tracePt t="106508" x="1928813" y="5018088"/>
          <p14:tracePt t="106556" x="1919288" y="5037138"/>
          <p14:tracePt t="106580" x="1901825" y="5037138"/>
          <p14:tracePt t="106588" x="1893888" y="5037138"/>
          <p14:tracePt t="106596" x="1874838" y="5037138"/>
          <p14:tracePt t="106607" x="1866900" y="5037138"/>
          <p14:tracePt t="106624" x="1839913" y="5037138"/>
          <p14:tracePt t="106640" x="1822450" y="5037138"/>
          <p14:tracePt t="106657" x="1812925" y="5037138"/>
          <p14:tracePt t="106674" x="1795463" y="5045075"/>
          <p14:tracePt t="106860" x="1785938" y="5054600"/>
          <p14:tracePt t="106876" x="1785938" y="5072063"/>
          <p14:tracePt t="106884" x="1768475" y="5081588"/>
          <p14:tracePt t="106892" x="1758950" y="5089525"/>
          <p14:tracePt t="106907" x="1758950" y="5099050"/>
          <p14:tracePt t="106925" x="1741488" y="5126038"/>
          <p14:tracePt t="107108" x="1751013" y="5143500"/>
          <p14:tracePt t="107124" x="1768475" y="5143500"/>
          <p14:tracePt t="107132" x="1776413" y="5143500"/>
          <p14:tracePt t="107140" x="1803400" y="5143500"/>
          <p14:tracePt t="107157" x="1893888" y="5143500"/>
          <p14:tracePt t="107174" x="2000250" y="5143500"/>
          <p14:tracePt t="107190" x="2116138" y="5153025"/>
          <p14:tracePt t="107207" x="2170113" y="5180013"/>
          <p14:tracePt t="107224" x="2205038" y="5187950"/>
          <p14:tracePt t="107240" x="2214563" y="5197475"/>
          <p14:tracePt t="107257" x="2224088" y="5187950"/>
          <p14:tracePt t="107274" x="2251075" y="5187950"/>
          <p14:tracePt t="107290" x="2303463" y="5180013"/>
          <p14:tracePt t="107307" x="2393950" y="5170488"/>
          <p14:tracePt t="107324" x="2527300" y="5180013"/>
          <p14:tracePt t="107340" x="2589213" y="5187950"/>
          <p14:tracePt t="107357" x="2616200" y="5205413"/>
          <p14:tracePt t="107374" x="2643188" y="5224463"/>
          <p14:tracePt t="107390" x="2687638" y="5241925"/>
          <p14:tracePt t="107407" x="2714625" y="5259388"/>
          <p14:tracePt t="107424" x="2759075" y="5268913"/>
          <p14:tracePt t="107440" x="2795588" y="5276850"/>
          <p14:tracePt t="107500" x="2813050" y="5276850"/>
          <p14:tracePt t="107508" x="2822575" y="5276850"/>
          <p14:tracePt t="107524" x="2840038" y="5276850"/>
          <p14:tracePt t="107532" x="2847975" y="5276850"/>
          <p14:tracePt t="107540" x="2867025" y="5276850"/>
          <p14:tracePt t="107557" x="2894013" y="5276850"/>
          <p14:tracePt t="107573" x="2901950" y="5276850"/>
          <p14:tracePt t="108108" x="2911475" y="5268913"/>
          <p14:tracePt t="108116" x="2901950" y="5259388"/>
          <p14:tracePt t="108125" x="2884488" y="5241925"/>
          <p14:tracePt t="108140" x="2847975" y="5205413"/>
          <p14:tracePt t="108157" x="2776538" y="5153025"/>
          <p14:tracePt t="108173" x="2679700" y="5116513"/>
          <p14:tracePt t="108190" x="2544763" y="5054600"/>
          <p14:tracePt t="108207" x="2419350" y="5027613"/>
          <p14:tracePt t="108223" x="2312988" y="5010150"/>
          <p14:tracePt t="108240" x="2251075" y="5010150"/>
          <p14:tracePt t="108257" x="2205038" y="5010150"/>
          <p14:tracePt t="108273" x="2152650" y="5010150"/>
          <p14:tracePt t="108290" x="2081213" y="5018088"/>
          <p14:tracePt t="108307" x="2000250" y="5037138"/>
          <p14:tracePt t="108324" x="1857375" y="5037138"/>
          <p14:tracePt t="108340" x="1795463" y="5037138"/>
          <p14:tracePt t="108357" x="1751013" y="5037138"/>
          <p14:tracePt t="108373" x="1714500" y="5037138"/>
          <p14:tracePt t="108390" x="1670050" y="5037138"/>
          <p14:tracePt t="108407" x="1625600" y="5045075"/>
          <p14:tracePt t="108424" x="1598613" y="5045075"/>
          <p14:tracePt t="108440" x="1562100" y="5062538"/>
          <p14:tracePt t="108457" x="1509713" y="5081588"/>
          <p14:tracePt t="108475" x="1455738" y="5108575"/>
          <p14:tracePt t="108490" x="1500188" y="5089525"/>
          <p14:tracePt t="108997" x="1536700" y="5081588"/>
          <p14:tracePt t="109412" x="1554163" y="5081588"/>
          <p14:tracePt t="109420" x="1581150" y="5072063"/>
          <p14:tracePt t="109452" x="1598613" y="5062538"/>
          <p14:tracePt t="109460" x="1608138" y="5054600"/>
          <p14:tracePt t="109500" x="1616075" y="5054600"/>
          <p14:tracePt t="109508" x="1633538" y="5062538"/>
          <p14:tracePt t="109516" x="1643063" y="5062538"/>
          <p14:tracePt t="109532" x="1670050" y="5072063"/>
          <p14:tracePt t="109548" x="1687513" y="5072063"/>
          <p14:tracePt t="109557" x="1714500" y="5081588"/>
          <p14:tracePt t="109574" x="1768475" y="5126038"/>
          <p14:tracePt t="109590" x="1839913" y="5160963"/>
          <p14:tracePt t="109606" x="1919288" y="5232400"/>
          <p14:tracePt t="109624" x="1965325" y="5251450"/>
          <p14:tracePt t="109640" x="1990725" y="5259388"/>
          <p14:tracePt t="109656" x="2009775" y="5268913"/>
          <p14:tracePt t="109674" x="2017713" y="5276850"/>
          <p14:tracePt t="109690" x="2054225" y="5268913"/>
          <p14:tracePt t="109706" x="2071688" y="5268913"/>
          <p14:tracePt t="109724" x="2089150" y="5259388"/>
          <p14:tracePt t="109740" x="2098675" y="5251450"/>
          <p14:tracePt t="110228" x="2108200" y="5241925"/>
          <p14:tracePt t="110236" x="2125663" y="5241925"/>
          <p14:tracePt t="110244" x="2143125" y="5232400"/>
          <p14:tracePt t="110256" x="2152650" y="5224463"/>
          <p14:tracePt t="110273" x="2179638" y="5224463"/>
          <p14:tracePt t="110290" x="2214563" y="5214938"/>
          <p14:tracePt t="110306" x="2268538" y="5214938"/>
          <p14:tracePt t="110323" x="2312988" y="5205413"/>
          <p14:tracePt t="110340" x="2374900" y="5187950"/>
          <p14:tracePt t="110356" x="2419350" y="5160963"/>
          <p14:tracePt t="110404" x="2438400" y="5153025"/>
          <p14:tracePt t="110461" x="2446338" y="5143500"/>
          <p14:tracePt t="110565" x="2455863" y="5133975"/>
          <p14:tracePt t="110580" x="2465388" y="5126038"/>
          <p14:tracePt t="110588" x="2473325" y="5116513"/>
          <p14:tracePt t="110596" x="2490788" y="5116513"/>
          <p14:tracePt t="110606" x="2509838" y="5116513"/>
          <p14:tracePt t="110623" x="2544763" y="5116513"/>
          <p14:tracePt t="110640" x="2571750" y="5116513"/>
          <p14:tracePt t="110656" x="2608263" y="5126038"/>
          <p14:tracePt t="110673" x="2643188" y="5133975"/>
          <p14:tracePt t="110690" x="2697163" y="5143500"/>
          <p14:tracePt t="110706" x="2741613" y="5153025"/>
          <p14:tracePt t="110723" x="2786063" y="5153025"/>
          <p14:tracePt t="110877" x="2803525" y="5153025"/>
          <p14:tracePt t="111372" x="2822575" y="5160963"/>
          <p14:tracePt t="111380" x="2830513" y="5170488"/>
          <p14:tracePt t="111390" x="2847975" y="5180013"/>
          <p14:tracePt t="111406" x="2884488" y="5197475"/>
          <p14:tracePt t="111423" x="2938463" y="5205413"/>
          <p14:tracePt t="111439" x="2973388" y="5214938"/>
          <p14:tracePt t="111456" x="3009900" y="5214938"/>
          <p14:tracePt t="111485" x="3027363" y="5214938"/>
          <p14:tracePt t="111492" x="3036888" y="5214938"/>
          <p14:tracePt t="111506" x="3054350" y="5224463"/>
          <p14:tracePt t="111523" x="3108325" y="5232400"/>
          <p14:tracePt t="111540" x="3205163" y="5268913"/>
          <p14:tracePt t="111540" x="3268663" y="5303838"/>
          <p14:tracePt t="111556" x="3394075" y="5340350"/>
          <p14:tracePt t="111573" x="3490913" y="5348288"/>
          <p14:tracePt t="111589" x="3581400" y="5367338"/>
          <p14:tracePt t="111606" x="3625850" y="5384800"/>
          <p14:tracePt t="111652" x="3633788" y="5394325"/>
          <p14:tracePt t="111948" x="3652838" y="5394325"/>
          <p14:tracePt t="111972" x="3670300" y="5394325"/>
          <p14:tracePt t="111980" x="3679825" y="5394325"/>
          <p14:tracePt t="111989" x="3697288" y="5394325"/>
          <p14:tracePt t="112006" x="3741738" y="5411788"/>
          <p14:tracePt t="112023" x="3786188" y="5429250"/>
          <p14:tracePt t="112039" x="3813175" y="5446713"/>
          <p14:tracePt t="112056" x="3848100" y="5473700"/>
          <p14:tracePt t="112073" x="3911600" y="5510213"/>
          <p14:tracePt t="112089" x="3973513" y="5537200"/>
          <p14:tracePt t="112106" x="4044950" y="5554663"/>
          <p14:tracePt t="112123" x="4098925" y="5572125"/>
          <p14:tracePt t="112139" x="4179888" y="5608638"/>
          <p14:tracePt t="112420" x="4197350" y="5616575"/>
          <p14:tracePt t="112436" x="4214813" y="5626100"/>
          <p14:tracePt t="112445" x="4224338" y="5634038"/>
          <p14:tracePt t="112456" x="4241800" y="5634038"/>
          <p14:tracePt t="112473" x="4268788" y="5653088"/>
          <p14:tracePt t="112490" x="4295775" y="5661025"/>
          <p14:tracePt t="112506" x="4322763" y="5661025"/>
          <p14:tracePt t="112522" x="4384675" y="5661025"/>
          <p14:tracePt t="112539" x="4456113" y="5688013"/>
          <p14:tracePt t="112556" x="4598988" y="5724525"/>
          <p14:tracePt t="112573" x="4724400" y="5741988"/>
          <p14:tracePt t="112589" x="4822825" y="5776913"/>
          <p14:tracePt t="112606" x="4848225" y="5830888"/>
          <p14:tracePt t="112623" x="4902200" y="5875338"/>
          <p14:tracePt t="112639" x="4911725" y="5946775"/>
          <p14:tracePt t="112656" x="4803775" y="6072188"/>
          <p14:tracePt t="112673" x="4714875" y="6153150"/>
          <p14:tracePt t="112689" x="4687888" y="6180138"/>
          <p14:tracePt t="112748" x="4679950" y="6197600"/>
          <p14:tracePt t="112772" x="4670425" y="6205538"/>
          <p14:tracePt t="112780" x="4652963" y="6224588"/>
          <p14:tracePt t="112789" x="4643438" y="6232525"/>
          <p14:tracePt t="112806" x="4633913" y="6251575"/>
          <p14:tracePt t="112822" x="4625975" y="6269038"/>
          <p14:tracePt t="112839" x="4660900" y="6269038"/>
          <p14:tracePt t="112856" x="4705350" y="6259513"/>
          <p14:tracePt t="112872" x="4759325" y="6259513"/>
          <p14:tracePt t="112889" x="4813300" y="6259513"/>
          <p14:tracePt t="112906" x="4884738" y="6251575"/>
          <p14:tracePt t="112923" x="4956175" y="6251575"/>
          <p14:tracePt t="112939" x="5037138" y="6251575"/>
          <p14:tracePt t="112956" x="5116513" y="6251575"/>
          <p14:tracePt t="112975" x="5126038" y="6276975"/>
          <p14:tracePt t="112989" x="5153025" y="6276975"/>
          <p14:tracePt t="113006" x="5180013" y="6269038"/>
          <p14:tracePt t="113045" x="5197475" y="6259513"/>
          <p14:tracePt t="113052" x="5214938" y="6251575"/>
          <p14:tracePt t="113061" x="5232400" y="6232525"/>
          <p14:tracePt t="113072" x="5241925" y="6224588"/>
          <p14:tracePt t="113089" x="5268913" y="6205538"/>
          <p14:tracePt t="113106" x="5330825" y="6188075"/>
          <p14:tracePt t="113122" x="5394325" y="6170613"/>
          <p14:tracePt t="113139" x="5438775" y="6143625"/>
          <p14:tracePt t="113156" x="5537200" y="6099175"/>
          <p14:tracePt t="113173" x="5589588" y="6081713"/>
          <p14:tracePt t="113189" x="5626100" y="6072188"/>
          <p14:tracePt t="113206" x="5680075" y="6054725"/>
          <p14:tracePt t="113222" x="5715000" y="6045200"/>
          <p14:tracePt t="113239" x="5741988" y="6027738"/>
          <p14:tracePt t="113256" x="5795963" y="6018213"/>
          <p14:tracePt t="113272" x="5894388" y="6000750"/>
          <p14:tracePt t="113289" x="5983288" y="5973763"/>
          <p14:tracePt t="113306" x="6062663" y="5956300"/>
          <p14:tracePt t="113322" x="6116638" y="5919788"/>
          <p14:tracePt t="113339" x="6180138" y="5911850"/>
          <p14:tracePt t="113356" x="6224588" y="5867400"/>
          <p14:tracePt t="113356" x="6242050" y="5848350"/>
          <p14:tracePt t="113373" x="6313488" y="5830888"/>
          <p14:tracePt t="113389" x="6367463" y="5803900"/>
          <p14:tracePt t="113406" x="6438900" y="5776913"/>
          <p14:tracePt t="113422" x="6527800" y="5751513"/>
          <p14:tracePt t="113439" x="6599238" y="5732463"/>
          <p14:tracePt t="113456" x="6661150" y="5715000"/>
          <p14:tracePt t="113472" x="6715125" y="5688013"/>
          <p14:tracePt t="113489" x="6823075" y="5643563"/>
          <p14:tracePt t="113511" x="6991350" y="5608638"/>
          <p14:tracePt t="113522" x="7027863" y="5589588"/>
          <p14:tracePt t="113539" x="7099300" y="5562600"/>
          <p14:tracePt t="113556" x="7126288" y="5554663"/>
          <p14:tracePt t="113686" x="7143750" y="5545138"/>
          <p14:tracePt t="114373" x="7134225" y="5537200"/>
          <p14:tracePt t="114380" x="7116763" y="5545138"/>
          <p14:tracePt t="114412" x="7126288" y="5537200"/>
          <p14:tracePt t="114781" x="7134225" y="5537200"/>
          <p14:tracePt t="114789" x="7126288" y="5537200"/>
          <p14:tracePt t="114901" x="7116763" y="5537200"/>
          <p14:tracePt t="114941" x="7108825" y="5537200"/>
          <p14:tracePt t="115181" x="7099300" y="5537200"/>
          <p14:tracePt t="115188" x="7089775" y="5537200"/>
          <p14:tracePt t="115197" x="7072313" y="5537200"/>
          <p14:tracePt t="115206" x="7062788" y="5537200"/>
          <p14:tracePt t="115222" x="7037388" y="5537200"/>
          <p14:tracePt t="115239" x="6965950" y="5537200"/>
          <p14:tracePt t="115256" x="6848475" y="5518150"/>
          <p14:tracePt t="115272" x="6724650" y="5518150"/>
          <p14:tracePt t="115289" x="6554788" y="5527675"/>
          <p14:tracePt t="115306" x="6348413" y="5527675"/>
          <p14:tracePt t="115322" x="6116638" y="5537200"/>
          <p14:tracePt t="115339" x="5857875" y="5537200"/>
          <p14:tracePt t="115356" x="5572125" y="5537200"/>
          <p14:tracePt t="115357" x="5402263" y="5537200"/>
          <p14:tracePt t="115372" x="5054600" y="5518150"/>
          <p14:tracePt t="115389" x="4554538" y="5581650"/>
          <p14:tracePt t="115406" x="4187825" y="5608638"/>
          <p14:tracePt t="115422" x="3946525" y="5599113"/>
          <p14:tracePt t="115439" x="3786188" y="5589588"/>
          <p14:tracePt t="115455" x="3571875" y="5589588"/>
          <p14:tracePt t="115472" x="3357563" y="5599113"/>
          <p14:tracePt t="115489" x="3160713" y="5599113"/>
          <p14:tracePt t="115505" x="3009900" y="5608638"/>
          <p14:tracePt t="115522" x="2884488" y="5608638"/>
          <p14:tracePt t="115539" x="2768600" y="5608638"/>
          <p14:tracePt t="115555" x="2660650" y="5626100"/>
          <p14:tracePt t="115556" x="2608263" y="5626100"/>
          <p14:tracePt t="115572" x="2490788" y="5634038"/>
          <p14:tracePt t="115589" x="2347913" y="5634038"/>
          <p14:tracePt t="115605" x="2205038" y="5643563"/>
          <p14:tracePt t="115622" x="2081213" y="5688013"/>
          <p14:tracePt t="115639" x="1973263" y="5715000"/>
          <p14:tracePt t="115656" x="1911350" y="5724525"/>
          <p14:tracePt t="115672" x="1857375" y="5751513"/>
          <p14:tracePt t="115689" x="1822450" y="5795963"/>
          <p14:tracePt t="115705" x="1768475" y="5803900"/>
          <p14:tracePt t="115722" x="1731963" y="5840413"/>
          <p14:tracePt t="115739" x="1697038" y="5857875"/>
          <p14:tracePt t="115755" x="1670050" y="5875338"/>
          <p14:tracePt t="115756" x="1652588" y="5875338"/>
          <p14:tracePt t="115772" x="1643063" y="5894388"/>
          <p14:tracePt t="115773" x="1625600" y="5894388"/>
          <p14:tracePt t="115789" x="1616075" y="5902325"/>
          <p14:tracePt t="116701" x="1608138" y="5894388"/>
          <p14:tracePt t="119205" x="1608138" y="5884863"/>
          <p14:tracePt t="119213" x="1608138" y="5894388"/>
          <p14:tracePt t="119389" x="1608138" y="5884863"/>
          <p14:tracePt t="119406" x="1608138" y="5894388"/>
          <p14:tracePt t="119437" x="1608138" y="5884863"/>
          <p14:tracePt t="119461" x="1608138" y="5894388"/>
          <p14:tracePt t="119469" x="1608138" y="5884863"/>
          <p14:tracePt t="119486" x="1608138" y="5894388"/>
          <p14:tracePt t="119557" x="1608138" y="5884863"/>
          <p14:tracePt t="119565" x="1608138" y="5894388"/>
          <p14:tracePt t="119606" x="1608138" y="5884863"/>
          <p14:tracePt t="119613" x="1608138" y="5894388"/>
          <p14:tracePt t="119661" x="1608138" y="5884863"/>
          <p14:tracePt t="119669" x="1608138" y="5894388"/>
          <p14:tracePt t="119693" x="1608138" y="5884863"/>
          <p14:tracePt t="119701" x="1608138" y="5894388"/>
          <p14:tracePt t="122901" x="1598613" y="5894388"/>
          <p14:tracePt t="124429" x="1581150" y="5894388"/>
          <p14:tracePt t="124437" x="1571625" y="5884863"/>
          <p14:tracePt t="124445" x="1562100" y="5875338"/>
          <p14:tracePt t="124454" x="1536700" y="5848350"/>
          <p14:tracePt t="124470" x="1509713" y="5813425"/>
          <p14:tracePt t="124487" x="1374775" y="5670550"/>
          <p14:tracePt t="124503" x="1285875" y="5562600"/>
          <p14:tracePt t="124520" x="1204913" y="5491163"/>
          <p14:tracePt t="124537" x="1160463" y="5429250"/>
          <p14:tracePt t="124553" x="1143000" y="5384800"/>
          <p14:tracePt t="124570" x="1116013" y="5340350"/>
          <p14:tracePt t="124587" x="1116013" y="5268913"/>
          <p14:tracePt t="124603" x="1116013" y="5133975"/>
          <p14:tracePt t="124620" x="1125538" y="5000625"/>
          <p14:tracePt t="124621" x="1125538" y="4911725"/>
          <p14:tracePt t="124637" x="1125538" y="4751388"/>
          <p14:tracePt t="124653" x="1133475" y="4616450"/>
          <p14:tracePt t="124670" x="1160463" y="4500563"/>
          <p14:tracePt t="124687" x="1196975" y="4375150"/>
          <p14:tracePt t="124703" x="1250950" y="4276725"/>
          <p14:tracePt t="124720" x="1303338" y="4197350"/>
          <p14:tracePt t="124737" x="1374775" y="4116388"/>
          <p14:tracePt t="124753" x="1446213" y="4027488"/>
          <p14:tracePt t="124770" x="1527175" y="3965575"/>
          <p14:tracePt t="124787" x="1589088" y="3919538"/>
          <p14:tracePt t="124803" x="1670050" y="3867150"/>
          <p14:tracePt t="124820" x="1724025" y="3822700"/>
          <p14:tracePt t="124821" x="1758950" y="3803650"/>
          <p14:tracePt t="124837" x="1822450" y="3768725"/>
          <p14:tracePt t="124854" x="1866900" y="3732213"/>
          <p14:tracePt t="124870" x="1893888" y="3697288"/>
          <p14:tracePt t="124887" x="1911350" y="3679825"/>
          <p14:tracePt t="124903" x="1919288" y="3670300"/>
          <p14:tracePt t="124920" x="1928813" y="3660775"/>
          <p14:tracePt t="124937" x="1938338" y="3660775"/>
          <p14:tracePt t="124953" x="1965325" y="3652838"/>
          <p14:tracePt t="124989" x="1973263" y="3643313"/>
          <p14:tracePt t="125029" x="1990725" y="3643313"/>
          <p14:tracePt t="125613" x="1990725" y="3652838"/>
          <p14:tracePt t="125701" x="1990725" y="3660775"/>
          <p14:tracePt t="125726" x="1982788" y="3679825"/>
          <p14:tracePt t="125773" x="1982788" y="3697288"/>
          <p14:tracePt t="126045" x="1982788" y="3705225"/>
          <p14:tracePt t="126053" x="1982788" y="3724275"/>
          <p14:tracePt t="126061" x="1982788" y="3741738"/>
          <p14:tracePt t="126070" x="1982788" y="3768725"/>
          <p14:tracePt t="126087" x="1982788" y="3840163"/>
          <p14:tracePt t="126103" x="1990725" y="3965575"/>
          <p14:tracePt t="126120" x="2017713" y="4108450"/>
          <p14:tracePt t="126136" x="2054225" y="4295775"/>
          <p14:tracePt t="126153" x="2071688" y="4483100"/>
          <p14:tracePt t="126170" x="2089150" y="4660900"/>
          <p14:tracePt t="126186" x="2089150" y="4803775"/>
          <p14:tracePt t="126203" x="2089150" y="4902200"/>
          <p14:tracePt t="126220" x="2108200" y="5037138"/>
          <p14:tracePt t="126237" x="2108200" y="5116513"/>
          <p14:tracePt t="126253" x="2108200" y="5170488"/>
          <p14:tracePt t="126270" x="2098675" y="5214938"/>
          <p14:tracePt t="126287" x="2089150" y="5251450"/>
          <p14:tracePt t="126303" x="2081213" y="5286375"/>
          <p14:tracePt t="126320" x="2062163" y="5322888"/>
          <p14:tracePt t="126336" x="2054225" y="5357813"/>
          <p14:tracePt t="126353" x="2044700" y="5394325"/>
          <p14:tracePt t="126370" x="2036763" y="5429250"/>
          <p14:tracePt t="126386" x="2027238" y="5473700"/>
          <p14:tracePt t="126403" x="2017713" y="5510213"/>
          <p14:tracePt t="126420" x="2009775" y="5545138"/>
          <p14:tracePt t="126436" x="2000250" y="5572125"/>
          <p14:tracePt t="129253" x="2000250" y="5562600"/>
          <p14:tracePt t="130733" x="1990725" y="5572125"/>
          <p14:tracePt t="130790" x="1973263" y="5572125"/>
          <p14:tracePt t="130894" x="1965325" y="5554663"/>
          <p14:tracePt t="130902" x="1955800" y="5537200"/>
          <p14:tracePt t="130909" x="1946275" y="5527675"/>
          <p14:tracePt t="130926" x="1938338" y="5510213"/>
          <p14:tracePt t="130936" x="1928813" y="5500688"/>
          <p14:tracePt t="130952" x="1919288" y="5483225"/>
          <p14:tracePt t="131037" x="1911350" y="5456238"/>
          <p14:tracePt t="131054" x="1901825" y="5446713"/>
          <p14:tracePt t="131173" x="1911350" y="5438775"/>
          <p14:tracePt t="131286" x="1919288" y="5446713"/>
          <p14:tracePt t="131534" x="1928813" y="5438775"/>
          <p14:tracePt t="131918" x="1938338" y="5438775"/>
          <p14:tracePt t="132150" x="1955800" y="5438775"/>
          <p14:tracePt t="132726" x="1965325" y="5438775"/>
          <p14:tracePt t="133702" x="1982788" y="5438775"/>
          <p14:tracePt t="138166" x="1990725" y="5438775"/>
          <p14:tracePt t="138174" x="2009775" y="5429250"/>
          <p14:tracePt t="138184" x="2017713" y="5429250"/>
          <p14:tracePt t="138201" x="2071688" y="5384800"/>
          <p14:tracePt t="138217" x="2170113" y="5313363"/>
          <p14:tracePt t="138234" x="2268538" y="5241925"/>
          <p14:tracePt t="138251" x="2384425" y="5153025"/>
          <p14:tracePt t="138267" x="2544763" y="5010150"/>
          <p14:tracePt t="138284" x="2705100" y="4884738"/>
          <p14:tracePt t="138301" x="2813050" y="4786313"/>
          <p14:tracePt t="138318" x="2884488" y="4643438"/>
          <p14:tracePt t="138334" x="2901950" y="4572000"/>
          <p14:tracePt t="138351" x="2901950" y="4491038"/>
          <p14:tracePt t="138367" x="2884488" y="4384675"/>
          <p14:tracePt t="138384" x="2847975" y="4286250"/>
          <p14:tracePt t="138401" x="2803525" y="4179888"/>
          <p14:tracePt t="138417" x="2732088" y="4044950"/>
          <p14:tracePt t="138434" x="2652713" y="3894138"/>
          <p14:tracePt t="138451" x="2536825" y="3751263"/>
          <p14:tracePt t="138467" x="2411413" y="3625850"/>
          <p14:tracePt t="138484" x="2251075" y="3465513"/>
          <p14:tracePt t="138501" x="2098675" y="3303588"/>
          <p14:tracePt t="138517" x="1928813" y="3133725"/>
          <p14:tracePt t="138518" x="1830388" y="3044825"/>
          <p14:tracePt t="138534" x="1679575" y="2884488"/>
          <p14:tracePt t="138551" x="1517650" y="2732088"/>
          <p14:tracePt t="138568" x="1330325" y="2544763"/>
          <p14:tracePt t="138584" x="1169988" y="2384425"/>
          <p14:tracePt t="138600" x="990600" y="2214563"/>
          <p14:tracePt t="138617" x="830263" y="2044700"/>
          <p14:tracePt t="138634" x="652463" y="1847850"/>
          <p14:tracePt t="138651" x="465138" y="1643063"/>
          <p14:tracePt t="138667" x="276225" y="1446213"/>
          <p14:tracePt t="138684" x="88900" y="1250950"/>
          <p14:tracePt t="141189" x="4419600" y="3687763"/>
          <p14:tracePt t="141197" x="4429125" y="3679825"/>
          <p14:tracePt t="141214" x="4446588" y="3670300"/>
          <p14:tracePt t="141221" x="4456113" y="3670300"/>
          <p14:tracePt t="141237" x="4491038" y="3660775"/>
          <p14:tracePt t="141254" x="4518025" y="3633788"/>
          <p14:tracePt t="141269" x="4562475" y="3616325"/>
          <p14:tracePt t="141286" x="4589463" y="3589338"/>
          <p14:tracePt t="141925" x="4608513" y="3608388"/>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Alveolar ventilation</a:t>
            </a:r>
          </a:p>
        </p:txBody>
      </p:sp>
      <p:sp>
        <p:nvSpPr>
          <p:cNvPr id="3" name="Content Placeholder 2"/>
          <p:cNvSpPr>
            <a:spLocks noGrp="1"/>
          </p:cNvSpPr>
          <p:nvPr>
            <p:ph idx="1"/>
          </p:nvPr>
        </p:nvSpPr>
        <p:spPr/>
        <p:txBody>
          <a:bodyPr>
            <a:normAutofit lnSpcReduction="10000"/>
          </a:bodyPr>
          <a:lstStyle/>
          <a:p>
            <a:pPr algn="just"/>
            <a:r>
              <a:rPr lang="en-US" dirty="0"/>
              <a:t>Alveolar ventilation per minute is the total volume of new air entering the alveoli and adjacent gas exchange areas each minute. It is equal to the respiratory rate times the amount of new air that enters these areas with each breath</a:t>
            </a:r>
            <a:r>
              <a:rPr lang="en-US" dirty="0" smtClean="0"/>
              <a:t>.</a:t>
            </a:r>
          </a:p>
          <a:p>
            <a:pPr algn="just"/>
            <a:r>
              <a:rPr lang="en-US" sz="2600" dirty="0">
                <a:solidFill>
                  <a:srgbClr val="FF0000"/>
                </a:solidFill>
              </a:rPr>
              <a:t>with a normal tidal volume of 500 milliliters, a normal dead space of 150 milliliters, and a respiratory rate of 12 breaths per minute, alveolar ventilation equals 12 </a:t>
            </a:r>
            <a:r>
              <a:rPr lang="en-US" sz="2400" dirty="0" smtClean="0">
                <a:solidFill>
                  <a:srgbClr val="FF0000"/>
                </a:solidFill>
              </a:rPr>
              <a:t>x</a:t>
            </a:r>
            <a:r>
              <a:rPr lang="en-US" sz="2600" dirty="0" smtClean="0">
                <a:solidFill>
                  <a:srgbClr val="FF0000"/>
                </a:solidFill>
              </a:rPr>
              <a:t> </a:t>
            </a:r>
            <a:r>
              <a:rPr lang="en-US" sz="2600" dirty="0">
                <a:solidFill>
                  <a:srgbClr val="FF0000"/>
                </a:solidFill>
              </a:rPr>
              <a:t>(500 – 150</a:t>
            </a:r>
            <a:r>
              <a:rPr lang="en-US" sz="2600" dirty="0" smtClean="0">
                <a:solidFill>
                  <a:srgbClr val="FF0000"/>
                </a:solidFill>
              </a:rPr>
              <a:t>) = </a:t>
            </a:r>
            <a:r>
              <a:rPr lang="en-US" sz="2600" dirty="0">
                <a:solidFill>
                  <a:srgbClr val="FF0000"/>
                </a:solidFill>
              </a:rPr>
              <a:t>4200 ml/min.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605597433"/>
      </p:ext>
    </p:extLst>
  </p:cSld>
  <p:clrMapOvr>
    <a:masterClrMapping/>
  </p:clrMapOvr>
  <mc:AlternateContent xmlns:mc="http://schemas.openxmlformats.org/markup-compatibility/2006" xmlns:p14="http://schemas.microsoft.com/office/powerpoint/2010/main">
    <mc:Choice Requires="p14">
      <p:transition spd="slow" p14:dur="2000" advTm="92366"/>
    </mc:Choice>
    <mc:Fallback xmlns="">
      <p:transition spd="slow" advTm="923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1063" x="3830638" y="2946400"/>
          <p14:tracePt t="1599" x="3840163" y="2955925"/>
          <p14:tracePt t="2358" x="3830638" y="2946400"/>
          <p14:tracePt t="2366" x="3813175" y="2928938"/>
          <p14:tracePt t="2374" x="3786188" y="2911475"/>
          <p14:tracePt t="2382" x="3759200" y="2894013"/>
          <p14:tracePt t="2399" x="3697288" y="2857500"/>
          <p14:tracePt t="2415" x="3633788" y="2830513"/>
          <p14:tracePt t="2432" x="3562350" y="2795588"/>
          <p14:tracePt t="2448" x="3482975" y="2751138"/>
          <p14:tracePt t="2465" x="3402013" y="2724150"/>
          <p14:tracePt t="2482" x="3322638" y="2705100"/>
          <p14:tracePt t="2498" x="3232150" y="2679700"/>
          <p14:tracePt t="2515" x="3116263" y="2625725"/>
          <p14:tracePt t="2532" x="3000375" y="2589213"/>
          <p14:tracePt t="2548" x="2884488" y="2562225"/>
          <p14:tracePt t="2565" x="2795588" y="2517775"/>
          <p14:tracePt t="2582" x="2652713" y="2482850"/>
          <p14:tracePt t="2599" x="2598738" y="2465388"/>
          <p14:tracePt t="2615" x="2544763" y="2438400"/>
          <p14:tracePt t="2632" x="2490788" y="2438400"/>
          <p14:tracePt t="2648" x="2428875" y="2438400"/>
          <p14:tracePt t="2665" x="2357438" y="2438400"/>
          <p14:tracePt t="2682" x="2312988" y="2438400"/>
          <p14:tracePt t="2698" x="2295525" y="2438400"/>
          <p14:tracePt t="4271" x="2286000" y="2428875"/>
          <p14:tracePt t="4486" x="2295525" y="2419350"/>
          <p14:tracePt t="4494" x="2303463" y="2411413"/>
          <p14:tracePt t="4567" x="2312988" y="2401888"/>
          <p14:tracePt t="4574" x="2322513" y="2393950"/>
          <p14:tracePt t="4599" x="2339975" y="2393950"/>
          <p14:tracePt t="4911" x="2347913" y="2384425"/>
          <p14:tracePt t="5159" x="2330450" y="2384425"/>
          <p14:tracePt t="5167" x="2322513" y="2384425"/>
          <p14:tracePt t="5181" x="2276475" y="2374900"/>
          <p14:tracePt t="5198" x="2170113" y="2312988"/>
          <p14:tracePt t="5199" x="2108200" y="2276475"/>
          <p14:tracePt t="5215" x="2000250" y="2205038"/>
          <p14:tracePt t="5232" x="1893888" y="2133600"/>
          <p14:tracePt t="5248" x="1812925" y="2089150"/>
          <p14:tracePt t="5264" x="1751013" y="2054225"/>
          <p14:tracePt t="5282" x="1731963" y="2036763"/>
          <p14:tracePt t="5298" x="1714500" y="2027238"/>
          <p14:tracePt t="5314" x="1687513" y="2017713"/>
          <p14:tracePt t="5331" x="1679575" y="2017713"/>
          <p14:tracePt t="5348" x="1660525" y="2009775"/>
          <p14:tracePt t="5364" x="1652588" y="2009775"/>
          <p14:tracePt t="5381" x="1625600" y="2009775"/>
          <p14:tracePt t="5398" x="1608138" y="2009775"/>
          <p14:tracePt t="5415" x="1598613" y="2017713"/>
          <p14:tracePt t="6143" x="1608138" y="2009775"/>
          <p14:tracePt t="6151" x="1616075" y="2000250"/>
          <p14:tracePt t="6165" x="1625600" y="1982788"/>
          <p14:tracePt t="6182" x="1714500" y="1928813"/>
          <p14:tracePt t="6182" x="1751013" y="1901825"/>
          <p14:tracePt t="6198" x="1795463" y="1874838"/>
          <p14:tracePt t="6214" x="2062163" y="1768475"/>
          <p14:tracePt t="6232" x="2303463" y="1697038"/>
          <p14:tracePt t="6248" x="2536825" y="1643063"/>
          <p14:tracePt t="6264" x="2751138" y="1589088"/>
          <p14:tracePt t="6281" x="2894013" y="1562100"/>
          <p14:tracePt t="6298" x="3017838" y="1544638"/>
          <p14:tracePt t="6314" x="3125788" y="1527175"/>
          <p14:tracePt t="6331" x="3232150" y="1500188"/>
          <p14:tracePt t="6347" x="3367088" y="1482725"/>
          <p14:tracePt t="6364" x="3482975" y="1465263"/>
          <p14:tracePt t="6381" x="3598863" y="1438275"/>
          <p14:tracePt t="6398" x="3687763" y="1419225"/>
          <p14:tracePt t="6398" x="3724275" y="1419225"/>
          <p14:tracePt t="6414" x="3776663" y="1419225"/>
          <p14:tracePt t="6432" x="3830638" y="1428750"/>
          <p14:tracePt t="6448" x="3884613" y="1438275"/>
          <p14:tracePt t="6464" x="3929063" y="1438275"/>
          <p14:tracePt t="6481" x="3946525" y="1446213"/>
          <p14:tracePt t="7359" x="3946525" y="1465263"/>
          <p14:tracePt t="7575" x="3956050" y="1465263"/>
          <p14:tracePt t="7583" x="3946525" y="1473200"/>
          <p14:tracePt t="8680" x="3938588" y="1482725"/>
          <p14:tracePt t="8727" x="3938588" y="1490663"/>
          <p14:tracePt t="8743" x="3929063" y="1509713"/>
          <p14:tracePt t="8759" x="3929063" y="1517650"/>
          <p14:tracePt t="8775" x="3919538" y="1536700"/>
          <p14:tracePt t="8783" x="3911600" y="1544638"/>
          <p14:tracePt t="8807" x="3911600" y="1562100"/>
          <p14:tracePt t="8815" x="3902075" y="1571625"/>
          <p14:tracePt t="8848" x="3902075" y="1589088"/>
          <p14:tracePt t="8855" x="3902075" y="1598613"/>
          <p14:tracePt t="8864" x="3894138" y="1616075"/>
          <p14:tracePt t="8881" x="3884613" y="1625600"/>
          <p14:tracePt t="8897" x="3875088" y="1643063"/>
          <p14:tracePt t="8914" x="3857625" y="1660525"/>
          <p14:tracePt t="8931" x="3848100" y="1697038"/>
          <p14:tracePt t="8947" x="3848100" y="1741488"/>
          <p14:tracePt t="8964" x="3830638" y="1785938"/>
          <p14:tracePt t="8981" x="3822700" y="1812925"/>
          <p14:tracePt t="8997" x="3822700" y="1847850"/>
          <p14:tracePt t="9014" x="3803650" y="1946275"/>
          <p14:tracePt t="9015" x="3803650" y="2000250"/>
          <p14:tracePt t="9031" x="3803650" y="2143125"/>
          <p14:tracePt t="9047" x="3803650" y="2286000"/>
          <p14:tracePt t="9064" x="3803650" y="2411413"/>
          <p14:tracePt t="9081" x="3803650" y="2536825"/>
          <p14:tracePt t="9097" x="3803650" y="2660650"/>
          <p14:tracePt t="9114" x="3803650" y="2786063"/>
          <p14:tracePt t="9130" x="3803650" y="2901950"/>
          <p14:tracePt t="9147" x="3803650" y="2990850"/>
          <p14:tracePt t="9164" x="3803650" y="3071813"/>
          <p14:tracePt t="9180" x="3803650" y="3133725"/>
          <p14:tracePt t="9197" x="3803650" y="3197225"/>
          <p14:tracePt t="9214" x="3813175" y="3251200"/>
          <p14:tracePt t="9231" x="3822700" y="3322638"/>
          <p14:tracePt t="9247" x="3840163" y="3340100"/>
          <p14:tracePt t="9264" x="3840163" y="3367088"/>
          <p14:tracePt t="9281" x="3857625" y="3402013"/>
          <p14:tracePt t="9297" x="3857625" y="3419475"/>
          <p14:tracePt t="9314" x="3857625" y="3438525"/>
          <p14:tracePt t="9331" x="3867150" y="3465513"/>
          <p14:tracePt t="9347" x="3867150" y="3473450"/>
          <p14:tracePt t="9363" x="3867150" y="3517900"/>
          <p14:tracePt t="9381" x="3884613" y="3562350"/>
          <p14:tracePt t="9397" x="3902075" y="3616325"/>
          <p14:tracePt t="9414" x="3919538" y="3660775"/>
          <p14:tracePt t="9431" x="3938588" y="3714750"/>
          <p14:tracePt t="9447" x="3946525" y="3751263"/>
          <p14:tracePt t="9464" x="3956050" y="3776663"/>
          <p14:tracePt t="9480" x="3973513" y="3803650"/>
          <p14:tracePt t="9497" x="3973513" y="3840163"/>
          <p14:tracePt t="9514" x="3983038" y="3875088"/>
          <p14:tracePt t="9530" x="4010025" y="3919538"/>
          <p14:tracePt t="9547" x="4027488" y="3956050"/>
          <p14:tracePt t="14663" x="4027488" y="3946525"/>
          <p14:tracePt t="16535" x="4044950" y="3956050"/>
          <p14:tracePt t="16543" x="4054475" y="3965575"/>
          <p14:tracePt t="16551" x="4054475" y="3983038"/>
          <p14:tracePt t="16562" x="4062413" y="3990975"/>
          <p14:tracePt t="16579" x="4071938" y="4027488"/>
          <p14:tracePt t="16595" x="4081463" y="4081463"/>
          <p14:tracePt t="16612" x="4108450" y="4143375"/>
          <p14:tracePt t="16629" x="4108450" y="4214813"/>
          <p14:tracePt t="16645" x="4125913" y="4286250"/>
          <p14:tracePt t="16662" x="4133850" y="4330700"/>
          <p14:tracePt t="16663" x="4143375" y="4357688"/>
          <p14:tracePt t="16679" x="4152900" y="4419600"/>
          <p14:tracePt t="16695" x="4160838" y="4473575"/>
          <p14:tracePt t="16712" x="4160838" y="4518025"/>
          <p14:tracePt t="16729" x="4160838" y="4545013"/>
          <p14:tracePt t="16745" x="4160838" y="4572000"/>
          <p14:tracePt t="16762" x="4170363" y="4616450"/>
          <p14:tracePt t="16779" x="4179888" y="4652963"/>
          <p14:tracePt t="17127" x="4187825" y="4670425"/>
          <p14:tracePt t="17303" x="4197350" y="4679950"/>
          <p14:tracePt t="17312" x="4214813" y="4679950"/>
          <p14:tracePt t="17319" x="4232275" y="4679950"/>
          <p14:tracePt t="17328" x="4259263" y="4687888"/>
          <p14:tracePt t="17345" x="4340225" y="4705350"/>
          <p14:tracePt t="17362" x="4411663" y="4705350"/>
          <p14:tracePt t="17379" x="4491038" y="4714875"/>
          <p14:tracePt t="17395" x="4545013" y="4705350"/>
          <p14:tracePt t="17412" x="4572000" y="4697413"/>
          <p14:tracePt t="17431" x="4589463" y="4697413"/>
          <p14:tracePt t="17487" x="4608513" y="4697413"/>
          <p14:tracePt t="17503" x="4616450" y="4687888"/>
          <p14:tracePt t="17519" x="4625975" y="4670425"/>
          <p14:tracePt t="17543" x="4643438" y="4670425"/>
          <p14:tracePt t="17562" x="4652963" y="4660900"/>
          <p14:tracePt t="17575" x="4670425" y="4660900"/>
          <p14:tracePt t="17584" x="4687888" y="4652963"/>
          <p14:tracePt t="17595" x="4697413" y="4643438"/>
          <p14:tracePt t="17612" x="4724400" y="4625975"/>
          <p14:tracePt t="17629" x="4751388" y="4608513"/>
          <p14:tracePt t="17645" x="4776788" y="4608513"/>
          <p14:tracePt t="17662" x="4803775" y="4589463"/>
          <p14:tracePt t="17679" x="4848225" y="4608513"/>
          <p14:tracePt t="17696" x="4857750" y="4598988"/>
          <p14:tracePt t="17712" x="4894263" y="4589463"/>
          <p14:tracePt t="17728" x="4938713" y="4589463"/>
          <p14:tracePt t="17745" x="4973638" y="4581525"/>
          <p14:tracePt t="17762" x="5000625" y="4562475"/>
          <p14:tracePt t="17778" x="5054600" y="4562475"/>
          <p14:tracePt t="17795" x="5081588" y="4554538"/>
          <p14:tracePt t="17813" x="5116513" y="4554538"/>
          <p14:tracePt t="17828" x="5126038" y="4554538"/>
          <p14:tracePt t="17845" x="5153025" y="4554538"/>
          <p14:tracePt t="17862" x="5180013" y="4562475"/>
          <p14:tracePt t="17878" x="5205413" y="4562475"/>
          <p14:tracePt t="17879" x="5232400" y="4572000"/>
          <p14:tracePt t="17896" x="5276850" y="4598988"/>
          <p14:tracePt t="17912" x="5322888" y="4625975"/>
          <p14:tracePt t="17928" x="5384800" y="4652963"/>
          <p14:tracePt t="17945" x="5419725" y="4652963"/>
          <p14:tracePt t="18095" x="5438775" y="4652963"/>
          <p14:tracePt t="18103" x="5483225" y="4633913"/>
          <p14:tracePt t="18112" x="5500688" y="4625975"/>
          <p14:tracePt t="18128" x="5483225" y="4625975"/>
          <p14:tracePt t="18160" x="5491163" y="4625975"/>
          <p14:tracePt t="18167" x="5500688" y="4625975"/>
          <p14:tracePt t="18208" x="5491163" y="4616450"/>
          <p14:tracePt t="18215" x="5510213" y="4616450"/>
          <p14:tracePt t="18228" x="5537200" y="4608513"/>
          <p14:tracePt t="18246" x="5554663" y="4589463"/>
          <p14:tracePt t="18463" x="5545138" y="4581525"/>
          <p14:tracePt t="18512" x="5537200" y="4581525"/>
          <p14:tracePt t="18528" x="5518150" y="4581525"/>
          <p14:tracePt t="18535" x="5500688" y="4589463"/>
          <p14:tracePt t="18545" x="5483225" y="4589463"/>
          <p14:tracePt t="18584" x="5465763" y="4589463"/>
          <p14:tracePt t="18591" x="5456238" y="4589463"/>
          <p14:tracePt t="18599" x="5438775" y="4598988"/>
          <p14:tracePt t="18612" x="5429250" y="4598988"/>
          <p14:tracePt t="18628" x="5402263" y="4616450"/>
          <p14:tracePt t="18645" x="5367338" y="4633913"/>
          <p14:tracePt t="18662" x="5330825" y="4660900"/>
          <p14:tracePt t="18678" x="5330825" y="4679950"/>
          <p14:tracePt t="18695" x="5322888" y="4697413"/>
          <p14:tracePt t="18728" x="5322888" y="4705350"/>
          <p14:tracePt t="18759" x="5322888" y="4724400"/>
          <p14:tracePt t="19352" x="5322888" y="4714875"/>
          <p14:tracePt t="21400" x="5322888" y="4705350"/>
          <p14:tracePt t="21408" x="5313363" y="4714875"/>
          <p14:tracePt t="21416" x="5295900" y="4714875"/>
          <p14:tracePt t="21428" x="5259388" y="4714875"/>
          <p14:tracePt t="21444" x="5108575" y="4741863"/>
          <p14:tracePt t="21462" x="4919663" y="4759325"/>
          <p14:tracePt t="21478" x="4751388" y="4786313"/>
          <p14:tracePt t="21494" x="4625975" y="4776788"/>
          <p14:tracePt t="21512" x="4562475" y="4776788"/>
          <p14:tracePt t="21768" x="4545013" y="4776788"/>
          <p14:tracePt t="21960" x="4545013" y="4786313"/>
          <p14:tracePt t="21967" x="4554538" y="4795838"/>
          <p14:tracePt t="22152" x="4562475" y="4803775"/>
          <p14:tracePt t="22376" x="4554538" y="4813300"/>
          <p14:tracePt t="22448" x="4545013" y="4813300"/>
          <p14:tracePt t="22464" x="4527550" y="4813300"/>
          <p14:tracePt t="22472" x="4518025" y="4813300"/>
          <p14:tracePt t="22480" x="4491038" y="4813300"/>
          <p14:tracePt t="22494" x="4456113" y="4813300"/>
          <p14:tracePt t="22512" x="4313238" y="4813300"/>
          <p14:tracePt t="22528" x="4214813" y="4795838"/>
          <p14:tracePt t="22545" x="4098925" y="4768850"/>
          <p14:tracePt t="22562" x="3990975" y="4751388"/>
          <p14:tracePt t="22577" x="3857625" y="4705350"/>
          <p14:tracePt t="22594" x="3697288" y="4652963"/>
          <p14:tracePt t="22611" x="3554413" y="4598988"/>
          <p14:tracePt t="22627" x="3402013" y="4545013"/>
          <p14:tracePt t="22644" x="3268663" y="4518025"/>
          <p14:tracePt t="22661" x="3152775" y="4491038"/>
          <p14:tracePt t="22678" x="3089275" y="4473575"/>
          <p14:tracePt t="22694" x="3054350" y="4483100"/>
          <p14:tracePt t="22712" x="3000375" y="4483100"/>
          <p14:tracePt t="22728" x="2946400" y="4483100"/>
          <p14:tracePt t="22744" x="2901950" y="4518025"/>
          <p14:tracePt t="22761" x="2847975" y="4572000"/>
          <p14:tracePt t="22777" x="2803525" y="4581525"/>
          <p14:tracePt t="22794" x="2803525" y="4589463"/>
          <p14:tracePt t="22811" x="2786063" y="4608513"/>
          <p14:tracePt t="22827" x="2759075" y="4625975"/>
          <p14:tracePt t="22844" x="2724150" y="4660900"/>
          <p14:tracePt t="22861" x="2714625" y="4705350"/>
          <p14:tracePt t="22878" x="2697163" y="4741863"/>
          <p14:tracePt t="22894" x="2697163" y="4795838"/>
          <p14:tracePt t="22912" x="2697163" y="4840288"/>
          <p14:tracePt t="22928" x="2714625" y="4884738"/>
          <p14:tracePt t="22944" x="2732088" y="4938713"/>
          <p14:tracePt t="22961" x="2759075" y="5000625"/>
          <p14:tracePt t="22977" x="2803525" y="5072063"/>
          <p14:tracePt t="22994" x="2830513" y="5126038"/>
          <p14:tracePt t="23011" x="2867025" y="5160963"/>
          <p14:tracePt t="23027" x="2901950" y="5170488"/>
          <p14:tracePt t="23044" x="2928938" y="5197475"/>
          <p14:tracePt t="23062" x="2973388" y="5251450"/>
          <p14:tracePt t="23077" x="3009900" y="5268913"/>
          <p14:tracePt t="23094" x="3071813" y="5295900"/>
          <p14:tracePt t="23112" x="3179763" y="5330825"/>
          <p14:tracePt t="23128" x="3259138" y="5330825"/>
          <p14:tracePt t="23144" x="3367088" y="5303838"/>
          <p14:tracePt t="23161" x="3446463" y="5276850"/>
          <p14:tracePt t="23192" x="3455988" y="5268913"/>
          <p14:tracePt t="23200" x="3465513" y="5259388"/>
          <p14:tracePt t="23211" x="3465513" y="5251450"/>
          <p14:tracePt t="23227" x="3482975" y="5224463"/>
          <p14:tracePt t="23244" x="3490913" y="5187950"/>
          <p14:tracePt t="23261" x="3509963" y="5160963"/>
          <p14:tracePt t="23277" x="3509963" y="5116513"/>
          <p14:tracePt t="23294" x="3517900" y="5081588"/>
          <p14:tracePt t="23312" x="3517900" y="5018088"/>
          <p14:tracePt t="23327" x="3509963" y="4991100"/>
          <p14:tracePt t="23344" x="3509963" y="4965700"/>
          <p14:tracePt t="23361" x="3500438" y="4929188"/>
          <p14:tracePt t="23377" x="3490913" y="4902200"/>
          <p14:tracePt t="23394" x="3482975" y="4867275"/>
          <p14:tracePt t="23411" x="3465513" y="4830763"/>
          <p14:tracePt t="23427" x="3438525" y="4795838"/>
          <p14:tracePt t="23444" x="3411538" y="4759325"/>
          <p14:tracePt t="23461" x="3375025" y="4732338"/>
          <p14:tracePt t="23477" x="3340100" y="4705350"/>
          <p14:tracePt t="23494" x="3286125" y="4687888"/>
          <p14:tracePt t="23512" x="3187700" y="4660900"/>
          <p14:tracePt t="23528" x="3116263" y="4660900"/>
          <p14:tracePt t="23544" x="3054350" y="4660900"/>
          <p14:tracePt t="23561" x="3017838" y="4660900"/>
          <p14:tracePt t="23577" x="2990850" y="4670425"/>
          <p14:tracePt t="23594" x="2955925" y="4687888"/>
          <p14:tracePt t="23611" x="2919413" y="4732338"/>
          <p14:tracePt t="23627" x="2884488" y="4786313"/>
          <p14:tracePt t="23644" x="2857500" y="4830763"/>
          <p14:tracePt t="23661" x="2847975" y="4875213"/>
          <p14:tracePt t="23678" x="2840038" y="4929188"/>
          <p14:tracePt t="23694" x="2847975" y="4973638"/>
          <p14:tracePt t="23712" x="2874963" y="5062538"/>
          <p14:tracePt t="23727" x="2919413" y="5116513"/>
          <p14:tracePt t="23744" x="2955925" y="5160963"/>
          <p14:tracePt t="23761" x="3027363" y="5214938"/>
          <p14:tracePt t="23777" x="3125788" y="5251450"/>
          <p14:tracePt t="23794" x="3241675" y="5259388"/>
          <p14:tracePt t="23811" x="3330575" y="5251450"/>
          <p14:tracePt t="23827" x="3394075" y="5251450"/>
          <p14:tracePt t="23888" x="3509963" y="5180013"/>
          <p14:tracePt t="24020" x="3562350" y="4768850"/>
          <p14:tracePt t="24077" x="3402013" y="4598988"/>
          <p14:tracePt t="24102" x="3303588" y="4554538"/>
          <p14:tracePt t="24104" x="3241675" y="4518025"/>
          <p14:tracePt t="24112" x="3187700" y="4491038"/>
          <p14:tracePt t="24127" x="3098800" y="4473575"/>
          <p14:tracePt t="24144" x="3017838" y="4456113"/>
          <p14:tracePt t="24161" x="2955925" y="4465638"/>
          <p14:tracePt t="24177" x="2928938" y="4483100"/>
          <p14:tracePt t="24194" x="2884488" y="4491038"/>
          <p14:tracePt t="24210" x="2857500" y="4510088"/>
          <p14:tracePt t="24227" x="2822575" y="4545013"/>
          <p14:tracePt t="24244" x="2786063" y="4608513"/>
          <p14:tracePt t="24262" x="2759075" y="4652963"/>
          <p14:tracePt t="24277" x="2751138" y="4687888"/>
          <p14:tracePt t="24294" x="2751138" y="4724400"/>
          <p14:tracePt t="24311" x="2759075" y="4768850"/>
          <p14:tracePt t="24328" x="2803525" y="4813300"/>
          <p14:tracePt t="24344" x="2857500" y="4857750"/>
          <p14:tracePt t="24361" x="2894013" y="4902200"/>
          <p14:tracePt t="24377" x="2982913" y="4983163"/>
          <p14:tracePt t="24394" x="3062288" y="5045075"/>
          <p14:tracePt t="24410" x="3143250" y="5081588"/>
          <p14:tracePt t="24428" x="3205163" y="5108575"/>
          <p14:tracePt t="24444" x="3268663" y="5099050"/>
          <p14:tracePt t="24460" x="3322638" y="5099050"/>
          <p14:tracePt t="24477" x="3367088" y="5081588"/>
          <p14:tracePt t="24494" x="3402013" y="5045075"/>
          <p14:tracePt t="24510" x="3446463" y="5027613"/>
          <p14:tracePt t="24528" x="3490913" y="4983163"/>
          <p14:tracePt t="24544" x="3500438" y="4965700"/>
          <p14:tracePt t="24563" x="3509963" y="4956175"/>
          <p14:tracePt t="24577" x="3509963" y="4938713"/>
          <p14:tracePt t="24594" x="3509963" y="4911725"/>
          <p14:tracePt t="24611" x="3490913" y="4857750"/>
          <p14:tracePt t="24627" x="3473450" y="4813300"/>
          <p14:tracePt t="24644" x="3429000" y="4759325"/>
          <p14:tracePt t="24660" x="3384550" y="4714875"/>
          <p14:tracePt t="24677" x="3357563" y="4687888"/>
          <p14:tracePt t="24694" x="3330575" y="4679950"/>
          <p14:tracePt t="24710" x="3286125" y="4660900"/>
          <p14:tracePt t="24728" x="3197225" y="4633913"/>
          <p14:tracePt t="24744" x="3108325" y="4643438"/>
          <p14:tracePt t="24761" x="3017838" y="4643438"/>
          <p14:tracePt t="24777" x="2911475" y="4652963"/>
          <p14:tracePt t="24794" x="2857500" y="4652963"/>
          <p14:tracePt t="24810" x="2830513" y="4670425"/>
          <p14:tracePt t="24827" x="2803525" y="4679950"/>
          <p14:tracePt t="24844" x="2776538" y="4705350"/>
          <p14:tracePt t="24861" x="2751138" y="4751388"/>
          <p14:tracePt t="24877" x="2741613" y="4803775"/>
          <p14:tracePt t="24894" x="2732088" y="4848225"/>
          <p14:tracePt t="24910" x="2732088" y="4902200"/>
          <p14:tracePt t="24927" x="2751138" y="4938713"/>
          <p14:tracePt t="24928" x="2768600" y="4965700"/>
          <p14:tracePt t="24944" x="2813050" y="5018088"/>
          <p14:tracePt t="24960" x="2867025" y="5062538"/>
          <p14:tracePt t="24977" x="2911475" y="5116513"/>
          <p14:tracePt t="24994" x="2955925" y="5143500"/>
          <p14:tracePt t="25011" x="3009900" y="5143500"/>
          <p14:tracePt t="25027" x="3098800" y="5143500"/>
          <p14:tracePt t="25044" x="3197225" y="5160963"/>
          <p14:tracePt t="25062" x="3286125" y="5153025"/>
          <p14:tracePt t="25077" x="3330575" y="5153025"/>
          <p14:tracePt t="25094" x="3348038" y="5133975"/>
          <p14:tracePt t="25110" x="3348038" y="5116513"/>
          <p14:tracePt t="25127" x="3375025" y="5081588"/>
          <p14:tracePt t="25144" x="3384550" y="5072063"/>
          <p14:tracePt t="25160" x="3384550" y="5062538"/>
          <p14:tracePt t="25177" x="3384550" y="5045075"/>
          <p14:tracePt t="25194" x="3394075" y="5037138"/>
          <p14:tracePt t="25232" x="3402013" y="5027613"/>
          <p14:tracePt t="25248" x="3402013" y="5010150"/>
          <p14:tracePt t="25288" x="3394075" y="5000625"/>
          <p14:tracePt t="25296" x="3394075" y="4983163"/>
          <p14:tracePt t="25304" x="3384550" y="4973638"/>
          <p14:tracePt t="25312" x="3367088" y="4956175"/>
          <p14:tracePt t="25376" x="3357563" y="4946650"/>
          <p14:tracePt t="25384" x="3340100" y="4938713"/>
          <p14:tracePt t="25400" x="3330575" y="4929188"/>
          <p14:tracePt t="25456" x="3313113" y="4929188"/>
          <p14:tracePt t="25512" x="3295650" y="4929188"/>
          <p14:tracePt t="25528" x="3286125" y="4938713"/>
          <p14:tracePt t="25560" x="3268663" y="4946650"/>
          <p14:tracePt t="25576" x="3259138" y="4956175"/>
          <p14:tracePt t="26000" x="3268663" y="4965700"/>
          <p14:tracePt t="26880" x="3276600" y="4956175"/>
          <p14:tracePt t="26920" x="3295650" y="4946650"/>
          <p14:tracePt t="26928" x="3303588" y="4938713"/>
          <p14:tracePt t="26952" x="3313113" y="4929188"/>
          <p14:tracePt t="27112" x="3322638" y="4919663"/>
          <p14:tracePt t="27256" x="3330575" y="4911725"/>
          <p14:tracePt t="27288" x="3348038" y="4919663"/>
          <p14:tracePt t="27304" x="3357563" y="4919663"/>
          <p14:tracePt t="27312" x="3375025" y="4919663"/>
          <p14:tracePt t="27326" x="3394075" y="4929188"/>
          <p14:tracePt t="27344" x="3438525" y="4938713"/>
          <p14:tracePt t="27360" x="3473450" y="4946650"/>
          <p14:tracePt t="27377" x="3527425" y="4946650"/>
          <p14:tracePt t="27393" x="3562350" y="4946650"/>
          <p14:tracePt t="27410" x="3625850" y="4919663"/>
          <p14:tracePt t="27426" x="3732213" y="4902200"/>
          <p14:tracePt t="27443" x="3884613" y="4840288"/>
          <p14:tracePt t="27460" x="4071938" y="4768850"/>
          <p14:tracePt t="27477" x="4303713" y="4705350"/>
          <p14:tracePt t="27493" x="4554538" y="4643438"/>
          <p14:tracePt t="27510" x="4803775" y="4562475"/>
          <p14:tracePt t="27526" x="5089525" y="4554538"/>
          <p14:tracePt t="27544" x="5438775" y="4537075"/>
          <p14:tracePt t="27560" x="5616575" y="4537075"/>
          <p14:tracePt t="27577" x="5759450" y="4537075"/>
          <p14:tracePt t="27593" x="5867400" y="4537075"/>
          <p14:tracePt t="27610" x="5946775" y="4537075"/>
          <p14:tracePt t="27626" x="6000750" y="4527550"/>
          <p14:tracePt t="27643" x="6037263" y="4518025"/>
          <p14:tracePt t="27660" x="6108700" y="4500563"/>
          <p14:tracePt t="27677" x="6143625" y="4500563"/>
          <p14:tracePt t="27693" x="6180138" y="4500563"/>
          <p14:tracePt t="27710" x="6259513" y="4473575"/>
          <p14:tracePt t="27726" x="6286500" y="4465638"/>
          <p14:tracePt t="27743" x="6303963" y="4456113"/>
          <p14:tracePt t="27760" x="6323013" y="4456113"/>
          <p14:tracePt t="27776" x="6348413" y="4456113"/>
          <p14:tracePt t="27793" x="6375400" y="4456113"/>
          <p14:tracePt t="27810" x="6411913" y="4456113"/>
          <p14:tracePt t="27827" x="6456363" y="4456113"/>
          <p14:tracePt t="27843" x="6491288" y="4456113"/>
          <p14:tracePt t="27860" x="6537325" y="4473575"/>
          <p14:tracePt t="27876" x="6589713" y="4500563"/>
          <p14:tracePt t="27893" x="6653213" y="4518025"/>
          <p14:tracePt t="27910" x="6724650" y="4545013"/>
          <p14:tracePt t="27926" x="6777038" y="4572000"/>
          <p14:tracePt t="27943" x="6823075" y="4598988"/>
          <p14:tracePt t="27944" x="6848475" y="4616450"/>
          <p14:tracePt t="27960" x="6875463" y="4633913"/>
          <p14:tracePt t="27976" x="6894513" y="4652963"/>
          <p14:tracePt t="28008" x="6911975" y="4660900"/>
          <p14:tracePt t="28024" x="6929438" y="4670425"/>
          <p14:tracePt t="28040" x="6946900" y="4679950"/>
          <p14:tracePt t="28048" x="6956425" y="4687888"/>
          <p14:tracePt t="28061" x="6965950" y="4705350"/>
          <p14:tracePt t="28077" x="6973888" y="4714875"/>
          <p14:tracePt t="28093" x="6983413" y="4741863"/>
          <p14:tracePt t="28110" x="7000875" y="4759325"/>
          <p14:tracePt t="28128" x="7010400" y="4776788"/>
          <p14:tracePt t="28144" x="7018338" y="4786313"/>
          <p14:tracePt t="28160" x="7027863" y="4795838"/>
          <p14:tracePt t="28944" x="7027863" y="4813300"/>
          <p14:tracePt t="28953" x="7018338" y="4822825"/>
          <p14:tracePt t="28961" x="7018338" y="4840288"/>
          <p14:tracePt t="28976" x="7000875" y="4857750"/>
          <p14:tracePt t="28993" x="6983413" y="4894263"/>
          <p14:tracePt t="29010" x="6956425" y="4919663"/>
          <p14:tracePt t="29026" x="6938963" y="4946650"/>
          <p14:tracePt t="29043" x="6929438" y="4973638"/>
          <p14:tracePt t="29059" x="6911975" y="4983163"/>
          <p14:tracePt t="29076" x="6902450" y="5010150"/>
          <p14:tracePt t="29093" x="6875463" y="5054600"/>
          <p14:tracePt t="29109" x="6823075" y="5081588"/>
          <p14:tracePt t="29126" x="6796088" y="5089525"/>
          <p14:tracePt t="29143" x="6796088" y="5108575"/>
          <p14:tracePt t="29160" x="6777038" y="5116513"/>
          <p14:tracePt t="29176" x="6777038" y="5133975"/>
          <p14:tracePt t="29193" x="6759575" y="5153025"/>
          <p14:tracePt t="29209" x="6751638" y="5160963"/>
          <p14:tracePt t="29226" x="6742113" y="5170488"/>
          <p14:tracePt t="29256" x="6742113" y="5187950"/>
          <p14:tracePt t="30064" x="6732588" y="5180013"/>
          <p14:tracePt t="30104" x="6724650" y="5170488"/>
          <p14:tracePt t="30128" x="6715125" y="5170488"/>
          <p14:tracePt t="30136" x="6697663" y="5170488"/>
          <p14:tracePt t="30144" x="6688138" y="5153025"/>
          <p14:tracePt t="30159" x="6680200" y="5143500"/>
          <p14:tracePt t="30176" x="6634163" y="5108575"/>
          <p14:tracePt t="30193" x="6599238" y="5089525"/>
          <p14:tracePt t="30209" x="6572250" y="5072063"/>
          <p14:tracePt t="30226" x="6562725" y="5062538"/>
          <p14:tracePt t="30280" x="6554788" y="5062538"/>
          <p14:tracePt t="30288" x="6537325" y="5072063"/>
          <p14:tracePt t="30296" x="6527800" y="5081588"/>
          <p14:tracePt t="30309" x="6510338" y="5081588"/>
          <p14:tracePt t="30326" x="6465888" y="5108575"/>
          <p14:tracePt t="30343" x="6419850" y="5133975"/>
          <p14:tracePt t="30359" x="6394450" y="5153025"/>
          <p14:tracePt t="30513" x="6375400" y="5160963"/>
          <p14:tracePt t="30520" x="6367463" y="5170488"/>
          <p14:tracePt t="30536" x="6357938" y="5180013"/>
          <p14:tracePt t="30544" x="6348413" y="5187950"/>
          <p14:tracePt t="30560" x="6330950" y="5197475"/>
          <p14:tracePt t="30576" x="6313488" y="5205413"/>
          <p14:tracePt t="30752" x="6303963" y="5214938"/>
          <p14:tracePt t="32656" x="6296025" y="5205413"/>
          <p14:tracePt t="32664" x="6313488" y="5197475"/>
          <p14:tracePt t="32676" x="6330950" y="5187950"/>
          <p14:tracePt t="32693" x="6402388" y="5153025"/>
          <p14:tracePt t="32709" x="6500813" y="5108575"/>
          <p14:tracePt t="32725" x="6608763" y="5072063"/>
          <p14:tracePt t="32742" x="6732588" y="5027613"/>
          <p14:tracePt t="32759" x="6919913" y="5010150"/>
          <p14:tracePt t="32776" x="7161213" y="5010150"/>
          <p14:tracePt t="32793" x="7304088" y="5000625"/>
          <p14:tracePt t="32809" x="7446963" y="4991100"/>
          <p14:tracePt t="32825" x="7572375" y="4983163"/>
          <p14:tracePt t="32842" x="7715250" y="4983163"/>
          <p14:tracePt t="32859" x="7840663" y="4991100"/>
          <p14:tracePt t="32875" x="7956550" y="4983163"/>
          <p14:tracePt t="32892" x="8072438" y="4983163"/>
          <p14:tracePt t="32909" x="8170863" y="5000625"/>
          <p14:tracePt t="32925" x="8259763" y="5000625"/>
          <p14:tracePt t="32942" x="8331200" y="5000625"/>
          <p14:tracePt t="32959" x="8385175" y="5000625"/>
          <p14:tracePt t="32975" x="8420100" y="5000625"/>
          <p14:tracePt t="33008" x="8439150" y="5000625"/>
          <p14:tracePt t="33016" x="8456613" y="4991100"/>
          <p14:tracePt t="33025" x="8491538" y="4983163"/>
          <p14:tracePt t="33043" x="8528050" y="4965700"/>
          <p14:tracePt t="33059" x="8572500" y="4946650"/>
          <p14:tracePt t="33075" x="8589963" y="4938713"/>
          <p14:tracePt t="33093" x="8609013" y="4938713"/>
          <p14:tracePt t="33304" x="8626475" y="4929188"/>
          <p14:tracePt t="33312" x="8616950" y="4929188"/>
          <p14:tracePt t="33360" x="8626475" y="4919663"/>
          <p14:tracePt t="33384" x="8626475" y="4902200"/>
          <p14:tracePt t="33400" x="8616950" y="4894263"/>
          <p14:tracePt t="33416" x="8609013" y="4884738"/>
          <p14:tracePt t="33425" x="8589963" y="4884738"/>
          <p14:tracePt t="33440" x="8582025" y="4875213"/>
          <p14:tracePt t="33448" x="8562975" y="4867275"/>
          <p14:tracePt t="33459" x="8555038" y="4857750"/>
          <p14:tracePt t="33475" x="8501063" y="4848225"/>
          <p14:tracePt t="33493" x="8466138" y="4830763"/>
          <p14:tracePt t="33508" x="8402638" y="4830763"/>
          <p14:tracePt t="33525" x="8331200" y="4813300"/>
          <p14:tracePt t="33543" x="8251825" y="4803775"/>
          <p14:tracePt t="33559" x="8108950" y="4732338"/>
          <p14:tracePt t="33575" x="8001000" y="4697413"/>
          <p14:tracePt t="33576" x="7966075" y="4687888"/>
          <p14:tracePt t="33593" x="7920038" y="4687888"/>
          <p14:tracePt t="33609" x="7894638" y="4705350"/>
          <p14:tracePt t="33640" x="7875588" y="4714875"/>
          <p14:tracePt t="33656" x="7875588" y="4732338"/>
          <p14:tracePt t="33674" x="7875588" y="4751388"/>
          <p14:tracePt t="33680" x="7867650" y="4768850"/>
          <p14:tracePt t="33692" x="7867650" y="4786313"/>
          <p14:tracePt t="33709" x="7875588" y="4822825"/>
          <p14:tracePt t="33725" x="7885113" y="4875213"/>
          <p14:tracePt t="33742" x="7912100" y="4902200"/>
          <p14:tracePt t="33759" x="7947025" y="4946650"/>
          <p14:tracePt t="33775" x="7974013" y="4965700"/>
          <p14:tracePt t="33776" x="8001000" y="4973638"/>
          <p14:tracePt t="33793" x="8062913" y="4991100"/>
          <p14:tracePt t="33809" x="8161338" y="5010150"/>
          <p14:tracePt t="33825" x="8277225" y="5010150"/>
          <p14:tracePt t="33843" x="8394700" y="5010150"/>
          <p14:tracePt t="33859" x="8483600" y="5000625"/>
          <p14:tracePt t="33875" x="8537575" y="4983163"/>
          <p14:tracePt t="33892" x="8555038" y="4983163"/>
          <p14:tracePt t="33908" x="8572500" y="4973638"/>
          <p14:tracePt t="33925" x="8572500" y="4956175"/>
          <p14:tracePt t="33944" x="8582025" y="4946650"/>
          <p14:tracePt t="33992" x="8582025" y="4929188"/>
          <p14:tracePt t="34240" x="8572500" y="4938713"/>
          <p14:tracePt t="34248" x="8555038" y="4946650"/>
          <p14:tracePt t="34280" x="8537575" y="4946650"/>
          <p14:tracePt t="36080" x="8518525" y="4946650"/>
          <p14:tracePt t="36089" x="8501063" y="4956175"/>
          <p14:tracePt t="36096" x="8483600" y="4965700"/>
          <p14:tracePt t="36113" x="8474075" y="4973638"/>
          <p14:tracePt t="36125" x="8456613" y="4973638"/>
          <p14:tracePt t="36144" x="8439150" y="4973638"/>
          <p14:tracePt t="36158" x="8420100" y="4983163"/>
          <p14:tracePt t="36175" x="8367713" y="5010150"/>
          <p14:tracePt t="36193" x="8313738" y="5037138"/>
          <p14:tracePt t="36193" x="8296275" y="5045075"/>
          <p14:tracePt t="36208" x="8259763" y="5054600"/>
          <p14:tracePt t="36225" x="8242300" y="5054600"/>
          <p14:tracePt t="36242" x="8232775" y="5072063"/>
          <p14:tracePt t="36258" x="8215313" y="5072063"/>
          <p14:tracePt t="36275" x="8205788" y="5081588"/>
          <p14:tracePt t="36291" x="8188325" y="5081588"/>
          <p14:tracePt t="36881" x="8170863" y="5081588"/>
          <p14:tracePt t="36888" x="8153400" y="5072063"/>
          <p14:tracePt t="36897" x="8126413" y="5072063"/>
          <p14:tracePt t="36908" x="8089900" y="5072063"/>
          <p14:tracePt t="36925" x="7991475" y="5062538"/>
          <p14:tracePt t="36941" x="7848600" y="5045075"/>
          <p14:tracePt t="36958" x="7688263" y="5045075"/>
          <p14:tracePt t="36975" x="7500938" y="5054600"/>
          <p14:tracePt t="36992" x="7304088" y="5081588"/>
          <p14:tracePt t="37008" x="6965950" y="5143500"/>
          <p14:tracePt t="37025" x="6724650" y="5197475"/>
          <p14:tracePt t="37042" x="6483350" y="5224463"/>
          <p14:tracePt t="37058" x="6303963" y="5232400"/>
          <p14:tracePt t="37075" x="6276975" y="5187950"/>
          <p14:tracePt t="37091" x="6170613" y="5187950"/>
          <p14:tracePt t="37108" x="6116638" y="5187950"/>
          <p14:tracePt t="37125" x="5983288" y="5205413"/>
          <p14:tracePt t="37142" x="5830888" y="5232400"/>
          <p14:tracePt t="37158" x="5680075" y="5268913"/>
          <p14:tracePt t="37175" x="5518150" y="5295900"/>
          <p14:tracePt t="37192" x="5384800" y="5295900"/>
          <p14:tracePt t="37193" x="5313363" y="5303838"/>
          <p14:tracePt t="37208" x="5214938" y="5367338"/>
          <p14:tracePt t="37225" x="5116513" y="5402263"/>
          <p14:tracePt t="37241" x="5037138" y="5438775"/>
          <p14:tracePt t="37258" x="4973638" y="5483225"/>
          <p14:tracePt t="37275" x="4875213" y="5510213"/>
          <p14:tracePt t="37291" x="4795838" y="5554663"/>
          <p14:tracePt t="37308" x="4724400" y="5626100"/>
          <p14:tracePt t="37324" x="4598988" y="5688013"/>
          <p14:tracePt t="37341" x="4446588" y="5759450"/>
          <p14:tracePt t="37358" x="4286250" y="5795963"/>
          <p14:tracePt t="37375" x="4116388" y="5795963"/>
          <p14:tracePt t="37392" x="3973513" y="5786438"/>
          <p14:tracePt t="37393" x="3894138" y="5759450"/>
          <p14:tracePt t="37408" x="3795713" y="5705475"/>
          <p14:tracePt t="37425" x="3598863" y="5643563"/>
          <p14:tracePt t="37441" x="3571875" y="5581650"/>
          <p14:tracePt t="37458" x="3527425" y="5581650"/>
          <p14:tracePt t="37496" x="3509963" y="5581650"/>
          <p14:tracePt t="37504" x="3500438" y="5581650"/>
          <p14:tracePt t="37513" x="3482975" y="5589588"/>
          <p14:tracePt t="37524" x="3465513" y="5599113"/>
          <p14:tracePt t="37541" x="3367088" y="5616575"/>
          <p14:tracePt t="37558" x="3251200" y="5653088"/>
          <p14:tracePt t="37575" x="3125788" y="5670550"/>
          <p14:tracePt t="37592" x="3017838" y="5670550"/>
          <p14:tracePt t="37593" x="2965450" y="5670550"/>
          <p14:tracePt t="37608" x="2928938" y="5670550"/>
          <p14:tracePt t="37625" x="2847975" y="5670550"/>
          <p14:tracePt t="37641" x="2795588" y="5670550"/>
          <p14:tracePt t="37658" x="2759075" y="5680075"/>
          <p14:tracePt t="37675" x="2724150" y="5688013"/>
          <p14:tracePt t="37691" x="2697163" y="5697538"/>
          <p14:tracePt t="37768" x="2679700" y="5697538"/>
          <p14:tracePt t="37777" x="2660650" y="5705475"/>
          <p14:tracePt t="37784" x="2633663" y="5715000"/>
          <p14:tracePt t="37793" x="2625725" y="5724525"/>
          <p14:tracePt t="37808" x="2608263" y="5732463"/>
          <p14:tracePt t="37825" x="2562225" y="5768975"/>
          <p14:tracePt t="37865" x="2554288" y="5776913"/>
          <p14:tracePt t="37904" x="2536825" y="5786438"/>
          <p14:tracePt t="37913" x="2527300" y="5795963"/>
          <p14:tracePt t="38185" x="2509838" y="5795963"/>
          <p14:tracePt t="38201" x="2500313" y="5803900"/>
          <p14:tracePt t="38625" x="2517775" y="5803900"/>
          <p14:tracePt t="38641" x="2527300" y="5803900"/>
          <p14:tracePt t="38657" x="2562225" y="5795963"/>
          <p14:tracePt t="38697" x="2581275" y="5795963"/>
          <p14:tracePt t="38713" x="2608263" y="5786438"/>
          <p14:tracePt t="38736" x="2625725" y="5786438"/>
          <p14:tracePt t="38744" x="2633663" y="5786438"/>
          <p14:tracePt t="38758" x="2660650" y="5776913"/>
          <p14:tracePt t="38774" x="2687638" y="5768975"/>
          <p14:tracePt t="38791" x="2705100" y="5768975"/>
          <p14:tracePt t="38808" x="2714625" y="5768975"/>
          <p14:tracePt t="38824" x="2741613" y="5768975"/>
          <p14:tracePt t="38841" x="2768600" y="5768975"/>
          <p14:tracePt t="38857" x="2803525" y="5768975"/>
          <p14:tracePt t="38874" x="2847975" y="5768975"/>
          <p14:tracePt t="38891" x="2874963" y="5768975"/>
          <p14:tracePt t="38945" x="2894013" y="5768975"/>
          <p14:tracePt t="38953" x="2901950" y="5768975"/>
          <p14:tracePt t="38961" x="2919413" y="5768975"/>
          <p14:tracePt t="38974" x="2938463" y="5768975"/>
          <p14:tracePt t="38991" x="3000375" y="5751513"/>
          <p14:tracePt t="39008" x="3071813" y="5741988"/>
          <p14:tracePt t="39008" x="3098800" y="5741988"/>
          <p14:tracePt t="39024" x="3116263" y="5741988"/>
          <p14:tracePt t="39049" x="3133725" y="5741988"/>
          <p14:tracePt t="39073" x="3143250" y="5741988"/>
          <p14:tracePt t="39081" x="3160713" y="5741988"/>
          <p14:tracePt t="39091" x="3170238" y="5741988"/>
          <p14:tracePt t="39107" x="3205163" y="5732463"/>
          <p14:tracePt t="39124" x="3251200" y="5732463"/>
          <p14:tracePt t="39145" x="3268663" y="5732463"/>
          <p14:tracePt t="39157" x="3286125" y="5741988"/>
          <p14:tracePt t="39174" x="3303588" y="5741988"/>
          <p14:tracePt t="39191" x="3322638" y="5741988"/>
          <p14:tracePt t="39207" x="3348038" y="5741988"/>
          <p14:tracePt t="39224" x="3411538" y="5741988"/>
          <p14:tracePt t="39241" x="3438525" y="5741988"/>
          <p14:tracePt t="39281" x="3455988" y="5741988"/>
          <p14:tracePt t="39297" x="3465513" y="5741988"/>
          <p14:tracePt t="39305" x="3482975" y="5741988"/>
          <p14:tracePt t="39313" x="3490913" y="5741988"/>
          <p14:tracePt t="39324" x="3509963" y="5741988"/>
          <p14:tracePt t="39341" x="3517900" y="5741988"/>
          <p14:tracePt t="39357" x="3544888" y="5741988"/>
          <p14:tracePt t="40537" x="3562350" y="5741988"/>
          <p14:tracePt t="40545" x="3571875" y="5732463"/>
          <p14:tracePt t="40601" x="3589338" y="5724525"/>
          <p14:tracePt t="40609" x="3598863" y="5715000"/>
          <p14:tracePt t="40617" x="3608388" y="5705475"/>
          <p14:tracePt t="40625" x="3616325" y="5697538"/>
          <p14:tracePt t="40640" x="3625850" y="5688013"/>
          <p14:tracePt t="40657" x="3652838" y="5680075"/>
          <p14:tracePt t="40675" x="3670300" y="5680075"/>
          <p14:tracePt t="40690" x="3697288" y="5653088"/>
          <p14:tracePt t="40707" x="3732213" y="5634038"/>
          <p14:tracePt t="40724" x="3786188" y="5616575"/>
          <p14:tracePt t="40740" x="3830638" y="5581650"/>
          <p14:tracePt t="40757" x="3840163" y="5572125"/>
          <p14:tracePt t="40809" x="3857625" y="5572125"/>
          <p14:tracePt t="40817" x="3867150" y="5572125"/>
          <p14:tracePt t="40833" x="3884613" y="5572125"/>
          <p14:tracePt t="40905" x="3894138" y="5562600"/>
          <p14:tracePt t="40913" x="3902075" y="5554663"/>
          <p14:tracePt t="41681" x="3902075" y="5545138"/>
          <p14:tracePt t="41721" x="3894138" y="5518150"/>
          <p14:tracePt t="41833" x="3875088" y="5510213"/>
          <p14:tracePt t="41873" x="3867150" y="5491163"/>
          <p14:tracePt t="41937" x="3848100" y="5491163"/>
          <p14:tracePt t="42145" x="3830638" y="5491163"/>
          <p14:tracePt t="42577" x="3822700" y="5483225"/>
          <p14:tracePt t="42841" x="3822700" y="5465763"/>
          <p14:tracePt t="43009" x="3830638" y="5473700"/>
          <p14:tracePt t="43097" x="3830638" y="5483225"/>
          <p14:tracePt t="43105" x="3830638" y="5473700"/>
          <p14:tracePt t="43121" x="3830638" y="5483225"/>
          <p14:tracePt t="43153" x="3830638" y="5473700"/>
          <p14:tracePt t="43161" x="3830638" y="5483225"/>
          <p14:tracePt t="43174" x="3830638" y="5473700"/>
          <p14:tracePt t="43240" x="3830638" y="5483225"/>
          <p14:tracePt t="43257" x="3830638" y="5473700"/>
          <p14:tracePt t="43273" x="3830638" y="5483225"/>
          <p14:tracePt t="43290" x="3830638" y="5473700"/>
          <p14:tracePt t="43307" x="3830638" y="5483225"/>
          <p14:tracePt t="43323" x="3830638" y="5473700"/>
          <p14:tracePt t="43340" x="3830638" y="5483225"/>
          <p14:tracePt t="43361" x="3830638" y="5473700"/>
          <p14:tracePt t="43373" x="3830638" y="5483225"/>
          <p14:tracePt t="43390" x="3830638" y="5473700"/>
          <p14:tracePt t="43407" x="3830638" y="5483225"/>
          <p14:tracePt t="43423" x="3830638" y="5473700"/>
          <p14:tracePt t="43440" x="3830638" y="5483225"/>
          <p14:tracePt t="43481" x="3830638" y="5473700"/>
          <p14:tracePt t="43497" x="3830638" y="5483225"/>
          <p14:tracePt t="43513" x="3830638" y="5473700"/>
          <p14:tracePt t="43521" x="3830638" y="5483225"/>
          <p14:tracePt t="43529" x="3830638" y="5473700"/>
          <p14:tracePt t="43540" x="3830638" y="5483225"/>
          <p14:tracePt t="43590" x="3830638" y="5473700"/>
          <p14:tracePt t="43624" x="3830638" y="5483225"/>
          <p14:tracePt t="43721" x="3830638" y="5473700"/>
          <p14:tracePt t="43753" x="3830638" y="5483225"/>
          <p14:tracePt t="43777" x="3830638" y="5473700"/>
          <p14:tracePt t="43785" x="3830638" y="5483225"/>
          <p14:tracePt t="43793" x="3830638" y="5473700"/>
          <p14:tracePt t="43806" x="3830638" y="5483225"/>
          <p14:tracePt t="43823" x="3830638" y="5473700"/>
          <p14:tracePt t="44337" x="3840163" y="5465763"/>
          <p14:tracePt t="54065" x="3840163" y="5456238"/>
          <p14:tracePt t="54074" x="3840163" y="5465763"/>
          <p14:tracePt t="54081" x="3840163" y="5456238"/>
          <p14:tracePt t="54090" x="3840163" y="5465763"/>
          <p14:tracePt t="54104" x="3840163" y="5456238"/>
          <p14:tracePt t="54121" x="3840163" y="5465763"/>
          <p14:tracePt t="54138" x="3840163" y="5456238"/>
          <p14:tracePt t="54177" x="3840163" y="5465763"/>
          <p14:tracePt t="54188" x="3840163" y="5456238"/>
          <p14:tracePt t="54204" x="3848100" y="5483225"/>
          <p14:tracePt t="55562" x="3857625" y="5473700"/>
          <p14:tracePt t="55578" x="3857625" y="5465763"/>
          <p14:tracePt t="55585" x="3857625" y="5438775"/>
          <p14:tracePt t="55594" x="3857625" y="5419725"/>
          <p14:tracePt t="55605" x="3857625" y="5411788"/>
          <p14:tracePt t="55621" x="3867150" y="5375275"/>
          <p14:tracePt t="55637" x="3867150" y="5357813"/>
          <p14:tracePt t="57354" x="3857625" y="5367338"/>
          <p14:tracePt t="64515" x="3848100" y="5367338"/>
          <p14:tracePt t="64522" x="3830638" y="5375275"/>
          <p14:tracePt t="64536" x="3803650" y="5384800"/>
          <p14:tracePt t="64552" x="3660775" y="5411788"/>
          <p14:tracePt t="64569" x="3473450" y="5419725"/>
          <p14:tracePt t="64586" x="3152775" y="5367338"/>
          <p14:tracePt t="64602" x="2874963" y="5286375"/>
          <p14:tracePt t="64619" x="2660650" y="5187950"/>
          <p14:tracePt t="64636" x="2589213" y="5126038"/>
          <p14:tracePt t="64652" x="2598738" y="5072063"/>
          <p14:tracePt t="64669" x="2571750" y="5054600"/>
          <p14:tracePt t="64686" x="2536825" y="5037138"/>
          <p14:tracePt t="64704" x="2527300" y="4983163"/>
          <p14:tracePt t="64719" x="2455863" y="4938713"/>
          <p14:tracePt t="64735" x="2419350" y="4894263"/>
          <p14:tracePt t="64752" x="2393950" y="4848225"/>
          <p14:tracePt t="64769" x="2366963" y="4822825"/>
          <p14:tracePt t="64770" x="2339975" y="4813300"/>
          <p14:tracePt t="64786" x="2276475" y="4768850"/>
          <p14:tracePt t="64803" x="2232025" y="4724400"/>
          <p14:tracePt t="64819" x="2116138" y="4652963"/>
          <p14:tracePt t="64836" x="2062163" y="4465638"/>
          <p14:tracePt t="64852" x="2062163" y="4197350"/>
          <p14:tracePt t="64869" x="2170113" y="3848100"/>
          <p14:tracePt t="64885" x="2232025" y="3608388"/>
          <p14:tracePt t="64902" x="2322513" y="3375025"/>
          <p14:tracePt t="64919" x="2384425" y="3170238"/>
          <p14:tracePt t="64936" x="2473325" y="2982913"/>
          <p14:tracePt t="64952" x="2589213" y="2803525"/>
          <p14:tracePt t="64969" x="2660650" y="2687638"/>
          <p14:tracePt t="64970" x="2697163" y="2633663"/>
          <p14:tracePt t="64986" x="2732088" y="2589213"/>
          <p14:tracePt t="65002" x="2768600" y="2536825"/>
          <p14:tracePt t="65019" x="2813050" y="2482850"/>
          <p14:tracePt t="65035" x="2867025" y="2446338"/>
          <p14:tracePt t="65052" x="2965450" y="2393950"/>
          <p14:tracePt t="65069" x="3054350" y="2357438"/>
          <p14:tracePt t="65085" x="3214688" y="2286000"/>
          <p14:tracePt t="65102" x="3348038" y="2232025"/>
          <p14:tracePt t="65119" x="3473450" y="2187575"/>
          <p14:tracePt t="65136" x="3571875" y="2160588"/>
          <p14:tracePt t="65152" x="3652838" y="2143125"/>
          <p14:tracePt t="65169" x="3732213" y="2143125"/>
          <p14:tracePt t="65170" x="3776663" y="2143125"/>
          <p14:tracePt t="65186" x="3867150" y="2143125"/>
          <p14:tracePt t="65202" x="3973513" y="2160588"/>
          <p14:tracePt t="65219" x="4098925" y="2197100"/>
          <p14:tracePt t="65236" x="4214813" y="2232025"/>
          <p14:tracePt t="65252" x="4330700" y="2303463"/>
          <p14:tracePt t="65269" x="4438650" y="2339975"/>
          <p14:tracePt t="65286" x="4537075" y="2384425"/>
          <p14:tracePt t="65302" x="4633913" y="2411413"/>
          <p14:tracePt t="65319" x="4751388" y="2438400"/>
          <p14:tracePt t="65335" x="4875213" y="2465388"/>
          <p14:tracePt t="65352" x="5027613" y="2500313"/>
          <p14:tracePt t="65369" x="5160963" y="2527300"/>
          <p14:tracePt t="65370" x="5205413" y="2536825"/>
          <p14:tracePt t="65386" x="5268913" y="2554288"/>
          <p14:tracePt t="65402" x="5286375" y="2554288"/>
          <p14:tracePt t="65419" x="5303838" y="2562225"/>
          <p14:tracePt t="65442" x="5322888" y="2554288"/>
          <p14:tracePt t="65452" x="5340350" y="2554288"/>
          <p14:tracePt t="65469" x="5411788" y="2571750"/>
          <p14:tracePt t="65486" x="5527675" y="2608263"/>
          <p14:tracePt t="65502" x="5616575" y="2616200"/>
          <p14:tracePt t="65519" x="5661025" y="2633663"/>
          <p14:tracePt t="65536" x="5697538" y="2633663"/>
          <p14:tracePt t="65552" x="5724525" y="2643188"/>
          <p14:tracePt t="65569" x="5751513" y="2660650"/>
          <p14:tracePt t="65586" x="5875338" y="2679700"/>
          <p14:tracePt t="65602" x="5991225" y="2697163"/>
          <p14:tracePt t="65619" x="6081713" y="2705100"/>
          <p14:tracePt t="65636" x="6161088" y="2724150"/>
          <p14:tracePt t="65652" x="6215063" y="2724150"/>
          <p14:tracePt t="65669" x="6269038" y="2732088"/>
          <p14:tracePt t="65686" x="6330950" y="2751138"/>
          <p14:tracePt t="65702" x="6411913" y="2768600"/>
          <p14:tracePt t="65719" x="6500813" y="2759075"/>
          <p14:tracePt t="65735" x="6545263" y="2741613"/>
          <p14:tracePt t="65786" x="6562725" y="2741613"/>
          <p14:tracePt t="65794" x="6572250" y="2741613"/>
          <p14:tracePt t="65802" x="6599238" y="2732088"/>
          <p14:tracePt t="65819" x="6616700" y="2732088"/>
          <p14:tracePt t="65835" x="6661150" y="2724150"/>
          <p14:tracePt t="65852" x="6705600" y="2705100"/>
          <p14:tracePt t="65869" x="6705600" y="2724150"/>
          <p14:tracePt t="65885" x="6732588" y="2724150"/>
          <p14:tracePt t="65902" x="6777038" y="2724150"/>
          <p14:tracePt t="65919" x="6831013" y="2724150"/>
          <p14:tracePt t="65935" x="6902450" y="2724150"/>
          <p14:tracePt t="65952" x="6946900" y="2724150"/>
          <p14:tracePt t="65969" x="6965950" y="2724150"/>
          <p14:tracePt t="65985" x="6973888" y="2724150"/>
          <p14:tracePt t="66698" x="6983413" y="2724150"/>
          <p14:tracePt t="66714" x="6973888" y="2724150"/>
          <p14:tracePt t="67258" x="6965950" y="2724150"/>
          <p14:tracePt t="67266" x="6946900" y="2724150"/>
          <p14:tracePt t="67275" x="6919913" y="2724150"/>
          <p14:tracePt t="67285" x="6867525" y="2724150"/>
          <p14:tracePt t="67302" x="6724650" y="2724150"/>
          <p14:tracePt t="67318" x="6500813" y="2741613"/>
          <p14:tracePt t="67335" x="6153150" y="2751138"/>
          <p14:tracePt t="67352" x="5768975" y="2768600"/>
          <p14:tracePt t="67368" x="5375275" y="2776538"/>
          <p14:tracePt t="67385" x="5045075" y="2786063"/>
          <p14:tracePt t="67386" x="4902200" y="2776538"/>
          <p14:tracePt t="67402" x="4670425" y="2759075"/>
          <p14:tracePt t="67419" x="4527550" y="2768600"/>
          <p14:tracePt t="67435" x="4384675" y="2776538"/>
          <p14:tracePt t="67452" x="4251325" y="2776538"/>
          <p14:tracePt t="67468" x="4125913" y="2813050"/>
          <p14:tracePt t="67485" x="3983038" y="2803525"/>
          <p14:tracePt t="67502" x="3840163" y="2786063"/>
          <p14:tracePt t="67518" x="3714750" y="2795588"/>
          <p14:tracePt t="67535" x="3608388" y="2795588"/>
          <p14:tracePt t="67552" x="3527425" y="2795588"/>
          <p14:tracePt t="67568" x="3482975" y="2795588"/>
          <p14:tracePt t="67585" x="3473450" y="2795588"/>
          <p14:tracePt t="67602" x="3429000" y="2795588"/>
          <p14:tracePt t="67619" x="3357563" y="2803525"/>
          <p14:tracePt t="67636" x="3303588" y="2795588"/>
          <p14:tracePt t="67652" x="3259138" y="2803525"/>
          <p14:tracePt t="67668" x="3214688" y="2813050"/>
          <p14:tracePt t="68002" x="3197225" y="2830513"/>
          <p14:tracePt t="68010" x="3205163" y="2822575"/>
          <p14:tracePt t="68019" x="3197225" y="2830513"/>
          <p14:tracePt t="68035" x="3179763" y="2857500"/>
          <p14:tracePt t="68051" x="3197225" y="2857500"/>
          <p14:tracePt t="68068" x="3251200" y="2867025"/>
          <p14:tracePt t="68085" x="3375025" y="2901950"/>
          <p14:tracePt t="68101" x="3527425" y="2946400"/>
          <p14:tracePt t="68118" x="3714750" y="3000375"/>
          <p14:tracePt t="68135" x="3902075" y="3036888"/>
          <p14:tracePt t="68151" x="4098925" y="3089275"/>
          <p14:tracePt t="68168" x="4224338" y="3125788"/>
          <p14:tracePt t="68186" x="4303713" y="3125788"/>
          <p14:tracePt t="68186" x="4322763" y="3125788"/>
          <p14:tracePt t="68426" x="4340225" y="3125788"/>
          <p14:tracePt t="68482" x="4348163" y="3125788"/>
          <p14:tracePt t="68498" x="4367213" y="3125788"/>
          <p14:tracePt t="68507" x="4375150" y="3116263"/>
          <p14:tracePt t="68530" x="4394200" y="3108325"/>
          <p14:tracePt t="68554" x="4402138" y="3108325"/>
          <p14:tracePt t="68562" x="4419600" y="3108325"/>
          <p14:tracePt t="68570" x="4429125" y="3098800"/>
          <p14:tracePt t="68585" x="4438650" y="3089275"/>
          <p14:tracePt t="68602" x="4465638" y="3081338"/>
          <p14:tracePt t="68618" x="4500563" y="3054350"/>
          <p14:tracePt t="68635" x="4537075" y="3054350"/>
          <p14:tracePt t="68651" x="4572000" y="3044825"/>
          <p14:tracePt t="68668" x="4625975" y="3036888"/>
          <p14:tracePt t="68685" x="4679950" y="3036888"/>
          <p14:tracePt t="68701" x="4732338" y="3036888"/>
          <p14:tracePt t="68718" x="4786313" y="3036888"/>
          <p14:tracePt t="68735" x="4822825" y="3027363"/>
          <p14:tracePt t="68751" x="4875213" y="3027363"/>
          <p14:tracePt t="68768" x="4956175" y="3027363"/>
          <p14:tracePt t="68785" x="5010150" y="3027363"/>
          <p14:tracePt t="68802" x="5062538" y="3027363"/>
          <p14:tracePt t="68802" x="5089525" y="3036888"/>
          <p14:tracePt t="68818" x="5133975" y="3044825"/>
          <p14:tracePt t="68836" x="5160963" y="3054350"/>
          <p14:tracePt t="68851" x="5187950" y="3071813"/>
          <p14:tracePt t="69458" x="5205413" y="3071813"/>
          <p14:tracePt t="69922" x="5232400" y="3062288"/>
          <p14:tracePt t="69930" x="5241925" y="3054350"/>
          <p14:tracePt t="69938" x="5259388" y="3062288"/>
          <p14:tracePt t="69951" x="5276850" y="3054350"/>
          <p14:tracePt t="69968" x="5295900" y="3062288"/>
          <p14:tracePt t="69984" x="5313363" y="3062288"/>
          <p14:tracePt t="70001" x="5348288" y="3081338"/>
          <p14:tracePt t="70018" x="5375275" y="3098800"/>
          <p14:tracePt t="70035" x="5411788" y="3098800"/>
          <p14:tracePt t="70051" x="5456238" y="3089275"/>
          <p14:tracePt t="70068" x="5554663" y="3108325"/>
          <p14:tracePt t="70085" x="5715000" y="3143250"/>
          <p14:tracePt t="70101" x="5884863" y="3187700"/>
          <p14:tracePt t="70118" x="6045200" y="3224213"/>
          <p14:tracePt t="70135" x="6153150" y="3251200"/>
          <p14:tracePt t="70151" x="6188075" y="3259138"/>
          <p14:tracePt t="70186" x="6205538" y="3259138"/>
          <p14:tracePt t="70210" x="6224588" y="3259138"/>
          <p14:tracePt t="70258" x="6242050" y="3251200"/>
          <p14:tracePt t="70274" x="6251575" y="3241675"/>
          <p14:tracePt t="70298" x="6269038" y="3241675"/>
          <p14:tracePt t="70306" x="6276975" y="3232150"/>
          <p14:tracePt t="70318" x="6286500" y="3224213"/>
          <p14:tracePt t="70334" x="6313488" y="3214688"/>
          <p14:tracePt t="70351" x="6367463" y="3187700"/>
          <p14:tracePt t="70368" x="6419850" y="3160713"/>
          <p14:tracePt t="70384" x="6483350" y="3133725"/>
          <p14:tracePt t="70401" x="6545263" y="3116263"/>
          <p14:tracePt t="70418" x="6589713" y="3116263"/>
          <p14:tracePt t="70435" x="6599238" y="3108325"/>
          <p14:tracePt t="70491" x="6616700" y="3108325"/>
          <p14:tracePt t="70506" x="6626225" y="3108325"/>
          <p14:tracePt t="70538" x="6643688" y="3098800"/>
          <p14:tracePt t="71730" x="6634163" y="3098800"/>
          <p14:tracePt t="71738" x="6616700" y="3098800"/>
          <p14:tracePt t="71751" x="6608763" y="3098800"/>
          <p14:tracePt t="71767" x="6537325" y="3108325"/>
          <p14:tracePt t="71785" x="6438900" y="3116263"/>
          <p14:tracePt t="71801" x="6330950" y="3116263"/>
          <p14:tracePt t="71817" x="6224588" y="3116263"/>
          <p14:tracePt t="71819" x="6161088" y="3108325"/>
          <p14:tracePt t="71835" x="6018213" y="3108325"/>
          <p14:tracePt t="71851" x="5857875" y="3108325"/>
          <p14:tracePt t="71868" x="5680075" y="3089275"/>
          <p14:tracePt t="71884" x="5562600" y="3071813"/>
          <p14:tracePt t="71901" x="5491163" y="3054350"/>
          <p14:tracePt t="71918" x="5411788" y="3027363"/>
          <p14:tracePt t="71934" x="5268913" y="2973388"/>
          <p14:tracePt t="71951" x="5081588" y="2938463"/>
          <p14:tracePt t="71967" x="4902200" y="2919413"/>
          <p14:tracePt t="71984" x="4724400" y="2901950"/>
          <p14:tracePt t="72001" x="4554538" y="2894013"/>
          <p14:tracePt t="72017" x="4402138" y="2894013"/>
          <p14:tracePt t="72018" x="4348163" y="2894013"/>
          <p14:tracePt t="72036" x="4241800" y="2894013"/>
          <p14:tracePt t="72051" x="4160838" y="2901950"/>
          <p14:tracePt t="72068" x="4044950" y="2911475"/>
          <p14:tracePt t="72085" x="3929063" y="2919413"/>
          <p14:tracePt t="72101" x="3830638" y="2938463"/>
          <p14:tracePt t="72117" x="3732213" y="2965450"/>
          <p14:tracePt t="72135" x="3616325" y="2990850"/>
          <p14:tracePt t="72151" x="3536950" y="3017838"/>
          <p14:tracePt t="72167" x="3455988" y="3054350"/>
          <p14:tracePt t="72185" x="3419475" y="3133725"/>
          <p14:tracePt t="72201" x="3367088" y="3160713"/>
          <p14:tracePt t="72217" x="3313113" y="3179763"/>
          <p14:tracePt t="72218" x="3295650" y="3187700"/>
          <p14:tracePt t="72235" x="3268663" y="3197225"/>
          <p14:tracePt t="72251" x="3251200" y="3205163"/>
          <p14:tracePt t="72355" x="3241675" y="3214688"/>
          <p14:tracePt t="72931" x="3251200" y="3232150"/>
          <p14:tracePt t="72938" x="3259138" y="3251200"/>
          <p14:tracePt t="72951" x="3276600" y="3259138"/>
          <p14:tracePt t="72967" x="3322638" y="3303588"/>
          <p14:tracePt t="72984" x="3438525" y="3394075"/>
          <p14:tracePt t="73001" x="3554413" y="3509963"/>
          <p14:tracePt t="73017" x="3679825" y="3625850"/>
          <p14:tracePt t="73035" x="3867150" y="3751263"/>
          <p14:tracePt t="73051" x="4017963" y="3830638"/>
          <p14:tracePt t="73067" x="4152900" y="3875088"/>
          <p14:tracePt t="73084" x="4303713" y="3902075"/>
          <p14:tracePt t="73101" x="4456113" y="3956050"/>
          <p14:tracePt t="73117" x="4598988" y="3983038"/>
          <p14:tracePt t="73134" x="4741863" y="3965575"/>
          <p14:tracePt t="73150" x="4919663" y="4000500"/>
          <p14:tracePt t="73167" x="5062538" y="4027488"/>
          <p14:tracePt t="73184" x="5170488" y="4010025"/>
          <p14:tracePt t="73201" x="5224463" y="3956050"/>
          <p14:tracePt t="73217" x="5286375" y="3911600"/>
          <p14:tracePt t="73235" x="5394325" y="3848100"/>
          <p14:tracePt t="73251" x="5491163" y="3803650"/>
          <p14:tracePt t="73267" x="5572125" y="3776663"/>
          <p14:tracePt t="73284" x="5634038" y="3741738"/>
          <p14:tracePt t="73300" x="5670550" y="3714750"/>
          <p14:tracePt t="73317" x="5697538" y="3697288"/>
          <p14:tracePt t="73334" x="5715000" y="3670300"/>
          <p14:tracePt t="73350" x="5732463" y="3660775"/>
          <p14:tracePt t="73367" x="5741988" y="3652838"/>
          <p14:tracePt t="73384" x="5741988" y="3625850"/>
          <p14:tracePt t="73400" x="5741988" y="3598863"/>
          <p14:tracePt t="73417" x="5741988" y="3571875"/>
          <p14:tracePt t="73435" x="5732463" y="3527425"/>
          <p14:tracePt t="73451" x="5724525" y="3490913"/>
          <p14:tracePt t="73467" x="5697538" y="3465513"/>
          <p14:tracePt t="73484" x="5670550" y="3429000"/>
          <p14:tracePt t="73501" x="5653088" y="3402013"/>
          <p14:tracePt t="73517" x="5634038" y="3367088"/>
          <p14:tracePt t="73534" x="5616575" y="3340100"/>
          <p14:tracePt t="73550" x="5608638" y="3313113"/>
          <p14:tracePt t="73567" x="5581650" y="3276600"/>
          <p14:tracePt t="73584" x="5554663" y="3241675"/>
          <p14:tracePt t="73600" x="5500688" y="3205163"/>
          <p14:tracePt t="73617" x="5456238" y="3170238"/>
          <p14:tracePt t="73635" x="5384800" y="3116263"/>
          <p14:tracePt t="73651" x="5303838" y="3062288"/>
          <p14:tracePt t="73667" x="5214938" y="3017838"/>
          <p14:tracePt t="73684" x="5099050" y="2965450"/>
          <p14:tracePt t="73700" x="4991100" y="2938463"/>
          <p14:tracePt t="73717" x="4902200" y="2919413"/>
          <p14:tracePt t="73734" x="4840288" y="2919413"/>
          <p14:tracePt t="73750" x="4768850" y="2928938"/>
          <p14:tracePt t="73767" x="4687888" y="2938463"/>
          <p14:tracePt t="73784" x="4633913" y="2973388"/>
          <p14:tracePt t="73800" x="4572000" y="3027363"/>
          <p14:tracePt t="73817" x="4510088" y="3071813"/>
          <p14:tracePt t="73834" x="4456113" y="3116263"/>
          <p14:tracePt t="73851" x="4429125" y="3160713"/>
          <p14:tracePt t="73867" x="4411663" y="3205163"/>
          <p14:tracePt t="73884" x="4411663" y="3241675"/>
          <p14:tracePt t="73900" x="4411663" y="3276600"/>
          <p14:tracePt t="73917" x="4419600" y="3286125"/>
          <p14:tracePt t="73934" x="4429125" y="3313113"/>
          <p14:tracePt t="73950" x="4438650" y="3322638"/>
          <p14:tracePt t="73967" x="4446588" y="3340100"/>
          <p14:tracePt t="74356" x="4456113" y="3330575"/>
          <p14:tracePt t="74371" x="4473575" y="3322638"/>
          <p14:tracePt t="74387" x="4483100" y="3313113"/>
          <p14:tracePt t="74395" x="4491038" y="3295650"/>
          <p14:tracePt t="74403" x="4510088" y="3295650"/>
          <p14:tracePt t="74417" x="4527550" y="3286125"/>
          <p14:tracePt t="74433" x="4572000" y="3259138"/>
          <p14:tracePt t="74451" x="4697413" y="3224213"/>
          <p14:tracePt t="74468" x="4830763" y="3214688"/>
          <p14:tracePt t="74483" x="4991100" y="3232150"/>
          <p14:tracePt t="74500" x="5160963" y="3259138"/>
          <p14:tracePt t="74517" x="5322888" y="3286125"/>
          <p14:tracePt t="74534" x="5465763" y="3348038"/>
          <p14:tracePt t="74550" x="5599113" y="3375025"/>
          <p14:tracePt t="74570" x="5813425" y="3419475"/>
          <p14:tracePt t="74584" x="5884863" y="3429000"/>
          <p14:tracePt t="74600" x="6037263" y="3455988"/>
          <p14:tracePt t="74617" x="6215063" y="3473450"/>
          <p14:tracePt t="74633" x="6367463" y="3473450"/>
          <p14:tracePt t="74651" x="6589713" y="3509963"/>
          <p14:tracePt t="74667" x="6670675" y="3517900"/>
          <p14:tracePt t="74684" x="6715125" y="3527425"/>
          <p14:tracePt t="74700" x="6759575" y="3527425"/>
          <p14:tracePt t="74723" x="6759575" y="3536950"/>
          <p14:tracePt t="74739" x="6769100" y="3544888"/>
          <p14:tracePt t="74763" x="6786563" y="3544888"/>
          <p14:tracePt t="74779" x="6813550" y="3536950"/>
          <p14:tracePt t="74835" x="6804025" y="3544888"/>
          <p14:tracePt t="74843" x="6831013" y="3527425"/>
          <p14:tracePt t="74899" x="6848475" y="3509963"/>
          <p14:tracePt t="75003" x="6867525" y="3500438"/>
          <p14:tracePt t="75027" x="6875463" y="3482975"/>
          <p14:tracePt t="75059" x="6884988" y="3473450"/>
          <p14:tracePt t="75067" x="6875463" y="3465513"/>
          <p14:tracePt t="75084" x="6867525" y="3465513"/>
          <p14:tracePt t="75091" x="6875463" y="3455988"/>
          <p14:tracePt t="75155" x="6875463" y="3438525"/>
          <p14:tracePt t="75187" x="6867525" y="3429000"/>
          <p14:tracePt t="75227" x="6848475" y="3429000"/>
          <p14:tracePt t="75243" x="6831013" y="3429000"/>
          <p14:tracePt t="75251" x="6823075" y="3429000"/>
          <p14:tracePt t="75259" x="6804025" y="3429000"/>
          <p14:tracePt t="75267" x="6796088" y="3429000"/>
          <p14:tracePt t="75284" x="6777038" y="3429000"/>
          <p14:tracePt t="75300" x="6769100" y="3429000"/>
          <p14:tracePt t="75339" x="6751638" y="3429000"/>
          <p14:tracePt t="75387" x="6742113" y="3429000"/>
          <p14:tracePt t="75436" x="6724650" y="3429000"/>
          <p14:tracePt t="75475" x="6715125" y="3438525"/>
          <p14:tracePt t="75883" x="6724650" y="3438525"/>
          <p14:tracePt t="75891" x="6742113" y="3438525"/>
          <p14:tracePt t="75900" x="6751638" y="3446463"/>
          <p14:tracePt t="75917" x="6831013" y="3465513"/>
          <p14:tracePt t="75933" x="6894513" y="3482975"/>
          <p14:tracePt t="75950" x="6965950" y="3490913"/>
          <p14:tracePt t="75967" x="7027863" y="3509963"/>
          <p14:tracePt t="75983" x="7089775" y="3554413"/>
          <p14:tracePt t="76000" x="7446963" y="3429000"/>
          <p14:tracePt t="76017" x="7608888" y="3429000"/>
          <p14:tracePt t="76034" x="7715250" y="3429000"/>
          <p14:tracePt t="76035" x="7732713" y="3429000"/>
          <p14:tracePt t="76050" x="7769225" y="3419475"/>
          <p14:tracePt t="76051" x="7786688" y="3411538"/>
          <p14:tracePt t="76067" x="7804150" y="3411538"/>
          <p14:tracePt t="76083" x="7831138" y="3402013"/>
          <p14:tracePt t="76100" x="7858125" y="3394075"/>
          <p14:tracePt t="76117" x="7885113" y="3384550"/>
          <p14:tracePt t="76133" x="7920038" y="3375025"/>
          <p14:tracePt t="76150" x="7939088" y="3375025"/>
          <p14:tracePt t="76179" x="7939088" y="3357563"/>
          <p14:tracePt t="76187" x="7947025" y="3348038"/>
          <p14:tracePt t="76227" x="7966075" y="3348038"/>
          <p14:tracePt t="76547" x="7956550" y="3330575"/>
          <p14:tracePt t="76579" x="7947025" y="3330575"/>
          <p14:tracePt t="76587" x="7912100" y="3322638"/>
          <p14:tracePt t="76600" x="7875588" y="3322638"/>
          <p14:tracePt t="76616" x="7751763" y="3322638"/>
          <p14:tracePt t="76633" x="7599363" y="3322638"/>
          <p14:tracePt t="76650" x="7340600" y="3340100"/>
          <p14:tracePt t="76667" x="6946900" y="3375025"/>
          <p14:tracePt t="76683" x="6661150" y="3375025"/>
          <p14:tracePt t="76700" x="6357938" y="3411538"/>
          <p14:tracePt t="76716" x="6037263" y="3438525"/>
          <p14:tracePt t="76733" x="5732463" y="3446463"/>
          <p14:tracePt t="76750" x="5465763" y="3490913"/>
          <p14:tracePt t="76766" x="5187950" y="3517900"/>
          <p14:tracePt t="76783" x="4991100" y="3571875"/>
          <p14:tracePt t="76800" x="4813300" y="3616325"/>
          <p14:tracePt t="76816" x="4616450" y="3670300"/>
          <p14:tracePt t="76833" x="4438650" y="3732213"/>
          <p14:tracePt t="76850" x="4268788" y="3776663"/>
          <p14:tracePt t="76851" x="4197350" y="3813175"/>
          <p14:tracePt t="76867" x="4081463" y="3884613"/>
          <p14:tracePt t="76883" x="3973513" y="3946525"/>
          <p14:tracePt t="76900" x="3857625" y="4010025"/>
          <p14:tracePt t="76916" x="3776663" y="4037013"/>
          <p14:tracePt t="76933" x="3697288" y="4098925"/>
          <p14:tracePt t="76950" x="3633788" y="4125913"/>
          <p14:tracePt t="76966" x="3571875" y="4170363"/>
          <p14:tracePt t="76983" x="3554413" y="4197350"/>
          <p14:tracePt t="77000" x="3517900" y="4205288"/>
          <p14:tracePt t="77016" x="3500438" y="4214813"/>
          <p14:tracePt t="77355" x="3509963" y="4205288"/>
          <p14:tracePt t="77363" x="3527425" y="4197350"/>
          <p14:tracePt t="77371" x="3544888" y="4187825"/>
          <p14:tracePt t="77383" x="3554413" y="4179888"/>
          <p14:tracePt t="77400" x="3581400" y="4170363"/>
          <p14:tracePt t="77416" x="3625850" y="4152900"/>
          <p14:tracePt t="77435" x="3643313" y="4152900"/>
          <p14:tracePt t="77450" x="3660775" y="4143375"/>
          <p14:tracePt t="77467" x="3714750" y="4143375"/>
          <p14:tracePt t="77483" x="3705225" y="4170363"/>
          <p14:tracePt t="77500" x="3786188" y="4170363"/>
          <p14:tracePt t="77516" x="3929063" y="4152900"/>
          <p14:tracePt t="77533" x="4017963" y="4089400"/>
          <p14:tracePt t="77550" x="4108450" y="4071938"/>
          <p14:tracePt t="77566" x="4214813" y="4071938"/>
          <p14:tracePt t="77583" x="4330700" y="4071938"/>
          <p14:tracePt t="77600" x="4483100" y="4071938"/>
          <p14:tracePt t="77616" x="4643438" y="4054475"/>
          <p14:tracePt t="77633" x="4840288" y="4054475"/>
          <p14:tracePt t="77650" x="5133975" y="4241800"/>
          <p14:tracePt t="77650" x="5187950" y="4241800"/>
          <p14:tracePt t="77667" x="5259388" y="4241800"/>
          <p14:tracePt t="77683" x="5303838" y="4241800"/>
          <p14:tracePt t="77700" x="5340350" y="4241800"/>
          <p14:tracePt t="77717" x="5384800" y="4232275"/>
          <p14:tracePt t="77733" x="5456238" y="4232275"/>
          <p14:tracePt t="77750" x="5527675" y="4232275"/>
          <p14:tracePt t="77766" x="5599113" y="4214813"/>
          <p14:tracePt t="77783" x="5643563" y="4214813"/>
          <p14:tracePt t="77800" x="5661025" y="4214813"/>
          <p14:tracePt t="77819" x="5680075" y="4214813"/>
          <p14:tracePt t="77836" x="5688013" y="4214813"/>
          <p14:tracePt t="77859" x="5705475" y="4214813"/>
          <p14:tracePt t="77955" x="5715000" y="4214813"/>
          <p14:tracePt t="78043" x="5732463" y="4205288"/>
          <p14:tracePt t="78627" x="5732463" y="4214813"/>
          <p14:tracePt t="78667" x="5724525" y="4224338"/>
          <p14:tracePt t="79947" x="5724525" y="4214813"/>
          <p14:tracePt t="79955" x="5732463" y="4205288"/>
          <p14:tracePt t="79966" x="5732463" y="4187825"/>
          <p14:tracePt t="79982" x="5751513" y="4152900"/>
          <p14:tracePt t="79999" x="5813425" y="4089400"/>
          <p14:tracePt t="80016" x="5884863" y="4037013"/>
          <p14:tracePt t="80032" x="6000750" y="3946525"/>
          <p14:tracePt t="80049" x="6180138" y="3867150"/>
          <p14:tracePt t="80066" x="6375400" y="3768725"/>
          <p14:tracePt t="80083" x="6705600" y="3660775"/>
          <p14:tracePt t="80099" x="6911975" y="3581400"/>
          <p14:tracePt t="80116" x="7062788" y="3554413"/>
          <p14:tracePt t="80132" x="7331075" y="3419475"/>
          <p14:tracePt t="80149" x="7412038" y="3394075"/>
          <p14:tracePt t="80166" x="7527925" y="3357563"/>
          <p14:tracePt t="80182" x="7616825" y="3303588"/>
          <p14:tracePt t="80199" x="7634288" y="3295650"/>
          <p14:tracePt t="80219" x="7670800" y="3276600"/>
          <p14:tracePt t="80232" x="7680325" y="3276600"/>
          <p14:tracePt t="80266" x="7777163" y="3205163"/>
          <p14:tracePt t="80283" x="7875588" y="3160713"/>
          <p14:tracePt t="80299" x="7902575" y="3143250"/>
          <p14:tracePt t="80316" x="7894638" y="3152775"/>
          <p14:tracePt t="80333" x="7885113" y="3152775"/>
          <p14:tracePt t="80349" x="7875588" y="3152775"/>
          <p14:tracePt t="80379" x="7867650" y="3152775"/>
          <p14:tracePt t="80396" x="7848600" y="3152775"/>
          <p14:tracePt t="80411" x="7840663" y="3152775"/>
          <p14:tracePt t="80427" x="7823200" y="3152775"/>
          <p14:tracePt t="80436" x="7831138" y="3125788"/>
          <p14:tracePt t="80449" x="7840663" y="3108325"/>
          <p14:tracePt t="80466" x="7858125" y="3071813"/>
          <p14:tracePt t="80483" x="7786688" y="3098800"/>
          <p14:tracePt t="80484" x="7777163" y="3089275"/>
          <p14:tracePt t="80499" x="7742238" y="3089275"/>
          <p14:tracePt t="80516" x="7724775" y="3081338"/>
          <p14:tracePt t="80532" x="7724775" y="3062288"/>
          <p14:tracePt t="80549" x="7616825" y="3098800"/>
          <p14:tracePt t="80566" x="7562850" y="3108325"/>
          <p14:tracePt t="80582" x="7510463" y="3133725"/>
          <p14:tracePt t="80599" x="7456488" y="3160713"/>
          <p14:tracePt t="80616" x="7394575" y="3187700"/>
          <p14:tracePt t="80632" x="7323138" y="3205163"/>
          <p14:tracePt t="80649" x="7296150" y="3232150"/>
          <p14:tracePt t="80666" x="7277100" y="3232150"/>
          <p14:tracePt t="80683" x="7251700" y="3251200"/>
          <p14:tracePt t="80699" x="7242175" y="3259138"/>
          <p14:tracePt t="80716" x="7224713" y="3276600"/>
          <p14:tracePt t="80875" x="7205663" y="3276600"/>
          <p14:tracePt t="80883" x="7197725" y="3286125"/>
          <p14:tracePt t="80891" x="7180263" y="3295650"/>
          <p14:tracePt t="80899" x="7170738" y="3303588"/>
          <p14:tracePt t="80916" x="7153275" y="3313113"/>
          <p14:tracePt t="80932" x="7099300" y="3322638"/>
          <p14:tracePt t="80949" x="7037388" y="3367088"/>
          <p14:tracePt t="80966" x="6956425" y="3402013"/>
          <p14:tracePt t="80982" x="6867525" y="3446463"/>
          <p14:tracePt t="80999" x="6786563" y="3465513"/>
          <p14:tracePt t="81016" x="6724650" y="3500438"/>
          <p14:tracePt t="81032" x="6643688" y="3509963"/>
          <p14:tracePt t="81049" x="6562725" y="3527425"/>
          <p14:tracePt t="81066" x="6510338" y="3554413"/>
          <p14:tracePt t="81067" x="6473825" y="3554413"/>
          <p14:tracePt t="81083" x="6402388" y="3581400"/>
          <p14:tracePt t="81099" x="6330950" y="3589338"/>
          <p14:tracePt t="81116" x="6276975" y="3608388"/>
          <p14:tracePt t="81132" x="6224588" y="3625850"/>
          <p14:tracePt t="81149" x="6153150" y="3633788"/>
          <p14:tracePt t="81165" x="6054725" y="3660775"/>
          <p14:tracePt t="81182" x="5973763" y="3687763"/>
          <p14:tracePt t="81199" x="5919788" y="3705225"/>
          <p14:tracePt t="81215" x="5894388" y="3724275"/>
          <p14:tracePt t="81315" x="5884863" y="3732213"/>
          <p14:tracePt t="81355" x="5875338" y="3741738"/>
          <p14:tracePt t="81371" x="5867400" y="3751263"/>
          <p14:tracePt t="81547" x="5857875" y="3759200"/>
          <p14:tracePt t="81563" x="5848350" y="3768725"/>
          <p14:tracePt t="81571" x="5840413" y="3776663"/>
          <p14:tracePt t="81582" x="5830888" y="3795713"/>
          <p14:tracePt t="81599" x="5803900" y="3813175"/>
          <p14:tracePt t="81616" x="5776913" y="3822700"/>
          <p14:tracePt t="81632" x="5768975" y="3840163"/>
          <p14:tracePt t="81891" x="5759450" y="3848100"/>
          <p14:tracePt t="81931" x="5751513" y="3857625"/>
          <p14:tracePt t="81939" x="5751513" y="3875088"/>
          <p14:tracePt t="81949" x="5724525" y="3867150"/>
          <p14:tracePt t="81965" x="5697538" y="3857625"/>
          <p14:tracePt t="81982" x="5670550" y="3867150"/>
          <p14:tracePt t="81999" x="5653088" y="3867150"/>
          <p14:tracePt t="82019" x="5643563" y="3875088"/>
          <p14:tracePt t="82032" x="5626100" y="3884613"/>
          <p14:tracePt t="82049" x="5608638" y="3902075"/>
          <p14:tracePt t="82065" x="5589588" y="3902075"/>
          <p14:tracePt t="82082" x="5572125" y="3911600"/>
          <p14:tracePt t="82083" x="5562600" y="3919538"/>
          <p14:tracePt t="82116" x="5554663" y="3929063"/>
          <p14:tracePt t="82139" x="5537200" y="3929063"/>
          <p14:tracePt t="82155" x="5518150" y="3938588"/>
          <p14:tracePt t="82163" x="5510213" y="3946525"/>
          <p14:tracePt t="82171" x="5491163" y="3956050"/>
          <p14:tracePt t="82187" x="5483225" y="3973513"/>
          <p14:tracePt t="82723" x="5465763" y="3973513"/>
          <p14:tracePt t="82731" x="5456238" y="3973513"/>
          <p14:tracePt t="82739" x="5402263" y="3973513"/>
          <p14:tracePt t="82749" x="5330825" y="3983038"/>
          <p14:tracePt t="82765" x="5153025" y="4017963"/>
          <p14:tracePt t="82782" x="4973638" y="4054475"/>
          <p14:tracePt t="82799" x="4813300" y="4062413"/>
          <p14:tracePt t="82815" x="4670425" y="4062413"/>
          <p14:tracePt t="82832" x="4545013" y="4062413"/>
          <p14:tracePt t="82849" x="4473575" y="4062413"/>
          <p14:tracePt t="82865" x="4419600" y="4062413"/>
          <p14:tracePt t="82867" x="4402138" y="4062413"/>
          <p14:tracePt t="82882" x="4384675" y="4062413"/>
          <p14:tracePt t="82899" x="4357688" y="4062413"/>
          <p14:tracePt t="82916" x="4330700" y="4062413"/>
          <p14:tracePt t="82932" x="4286250" y="4062413"/>
          <p14:tracePt t="82949" x="4232275" y="4081463"/>
          <p14:tracePt t="82966" x="4170363" y="4098925"/>
          <p14:tracePt t="82982" x="4098925" y="4116388"/>
          <p14:tracePt t="82999" x="4010025" y="4152900"/>
          <p14:tracePt t="83017" x="4000500" y="4152900"/>
          <p14:tracePt t="83032" x="3990975" y="4143375"/>
          <p14:tracePt t="83048" x="3983038" y="4133850"/>
          <p14:tracePt t="83066" x="3946525" y="4133850"/>
          <p14:tracePt t="83082" x="3875088" y="4133850"/>
          <p14:tracePt t="83083" x="3840163" y="4133850"/>
          <p14:tracePt t="83099" x="3776663" y="4133850"/>
          <p14:tracePt t="83116" x="3724275" y="4133850"/>
          <p14:tracePt t="83132" x="3687763" y="4133850"/>
          <p14:tracePt t="83148" x="3660775" y="4125913"/>
          <p14:tracePt t="83165" x="3616325" y="4098925"/>
          <p14:tracePt t="83182" x="3544888" y="4089400"/>
          <p14:tracePt t="83198" x="3482975" y="4071938"/>
          <p14:tracePt t="83215" x="3411538" y="4044950"/>
          <p14:tracePt t="83232" x="3313113" y="4027488"/>
          <p14:tracePt t="83249" x="3251200" y="4010025"/>
          <p14:tracePt t="83265" x="3187700" y="3990975"/>
          <p14:tracePt t="83282" x="3133725" y="3983038"/>
          <p14:tracePt t="83298" x="3071813" y="3973513"/>
          <p14:tracePt t="83299" x="3054350" y="3973513"/>
          <p14:tracePt t="83316" x="3000375" y="3973513"/>
          <p14:tracePt t="83332" x="2938463" y="3983038"/>
          <p14:tracePt t="83348" x="2884488" y="4010025"/>
          <p14:tracePt t="83366" x="2867025" y="4037013"/>
          <p14:tracePt t="83382" x="2830513" y="4081463"/>
          <p14:tracePt t="83398" x="2776538" y="4143375"/>
          <p14:tracePt t="83416" x="2724150" y="4214813"/>
          <p14:tracePt t="83432" x="2679700" y="4286250"/>
          <p14:tracePt t="83448" x="2517775" y="4411663"/>
          <p14:tracePt t="83465" x="2490788" y="4500563"/>
          <p14:tracePt t="83482" x="2490788" y="4581525"/>
          <p14:tracePt t="83499" x="2633663" y="4608513"/>
          <p14:tracePt t="83499" x="2687638" y="4616450"/>
          <p14:tracePt t="83516" x="2714625" y="4687888"/>
          <p14:tracePt t="83532" x="2751138" y="4751388"/>
          <p14:tracePt t="83548" x="2803525" y="4830763"/>
          <p14:tracePt t="83565" x="2857500" y="4902200"/>
          <p14:tracePt t="83582" x="2928938" y="4965700"/>
          <p14:tracePt t="83598" x="3036888" y="5018088"/>
          <p14:tracePt t="83615" x="3062288" y="5108575"/>
          <p14:tracePt t="83632" x="3125788" y="5153025"/>
          <p14:tracePt t="83648" x="3214688" y="5170488"/>
          <p14:tracePt t="83665" x="3268663" y="5187950"/>
          <p14:tracePt t="83682" x="3322638" y="5205413"/>
          <p14:tracePt t="83699" x="3411538" y="5232400"/>
          <p14:tracePt t="83699" x="3465513" y="5251450"/>
          <p14:tracePt t="83716" x="3562350" y="5251450"/>
          <p14:tracePt t="83732" x="3687763" y="5241925"/>
          <p14:tracePt t="83748" x="3803650" y="5197475"/>
          <p14:tracePt t="83765" x="3965575" y="5116513"/>
          <p14:tracePt t="83782" x="3983038" y="5099050"/>
          <p14:tracePt t="83798" x="4037013" y="5072063"/>
          <p14:tracePt t="83815" x="4071938" y="5045075"/>
          <p14:tracePt t="83832" x="4044950" y="5027613"/>
          <p14:tracePt t="83848" x="4081463" y="5000625"/>
          <p14:tracePt t="83865" x="4205288" y="4946650"/>
          <p14:tracePt t="83882" x="4330700" y="4902200"/>
          <p14:tracePt t="83884" x="4394200" y="4894263"/>
          <p14:tracePt t="83899" x="4456113" y="4867275"/>
          <p14:tracePt t="83899" x="4527550" y="4840288"/>
          <p14:tracePt t="83916" x="4652963" y="4795838"/>
          <p14:tracePt t="83932" x="4741863" y="4786313"/>
          <p14:tracePt t="83948" x="4776788" y="4776788"/>
          <p14:tracePt t="83965" x="4822825" y="4786313"/>
          <p14:tracePt t="83981" x="4875213" y="4822825"/>
          <p14:tracePt t="83998" x="4991100" y="4894263"/>
          <p14:tracePt t="84015" x="5116513" y="4938713"/>
          <p14:tracePt t="84032" x="5205413" y="4973638"/>
          <p14:tracePt t="84048" x="5259388" y="5000625"/>
          <p14:tracePt t="84563" x="5276850" y="5000625"/>
          <p14:tracePt t="84571" x="5286375" y="5000625"/>
          <p14:tracePt t="84582" x="5340350" y="5010150"/>
          <p14:tracePt t="84598" x="5562600" y="5072063"/>
          <p14:tracePt t="84615" x="5919788" y="5160963"/>
          <p14:tracePt t="84631" x="6303963" y="5241925"/>
          <p14:tracePt t="84648" x="6661150" y="5357813"/>
          <p14:tracePt t="84665" x="6973888" y="5438775"/>
          <p14:tracePt t="84682" x="7215188" y="5473700"/>
          <p14:tracePt t="84698" x="7358063" y="5500688"/>
          <p14:tracePt t="84699" x="7412038" y="5491163"/>
          <p14:tracePt t="84716" x="7483475" y="5456238"/>
          <p14:tracePt t="84732" x="7572375" y="5394325"/>
          <p14:tracePt t="84748" x="7643813" y="5348288"/>
          <p14:tracePt t="84771" x="7670800" y="5340350"/>
          <p14:tracePt t="84781" x="7688263" y="5330825"/>
          <p14:tracePt t="84803" x="7680325" y="5348288"/>
          <p14:tracePt t="84815" x="7697788" y="5340350"/>
          <p14:tracePt t="84831" x="7724775" y="5330825"/>
          <p14:tracePt t="84848" x="7777163" y="5313363"/>
          <p14:tracePt t="84865" x="7831138" y="5295900"/>
          <p14:tracePt t="84881" x="7894638" y="5276850"/>
          <p14:tracePt t="84899" x="7956550" y="5251450"/>
          <p14:tracePt t="84899" x="7983538" y="5251450"/>
          <p14:tracePt t="84916" x="8037513" y="5224463"/>
          <p14:tracePt t="84931" x="8099425" y="5205413"/>
          <p14:tracePt t="84948" x="8161338" y="5197475"/>
          <p14:tracePt t="84965" x="8180388" y="5187950"/>
          <p14:tracePt t="84981" x="8188325" y="5180013"/>
          <p14:tracePt t="84998" x="8197850" y="5170488"/>
          <p14:tracePt t="85015" x="8215313" y="5153025"/>
          <p14:tracePt t="85031" x="8224838" y="5143500"/>
          <p14:tracePt t="85048" x="8242300" y="5126038"/>
          <p14:tracePt t="85065" x="8251825" y="5116513"/>
          <p14:tracePt t="85081" x="8277225" y="5108575"/>
          <p14:tracePt t="85098" x="8277225" y="5089525"/>
          <p14:tracePt t="85116" x="8304213" y="5054600"/>
          <p14:tracePt t="85132" x="8304213" y="5037138"/>
          <p14:tracePt t="85243" x="8296275" y="5037138"/>
          <p14:tracePt t="85251" x="8286750" y="5037138"/>
          <p14:tracePt t="85265" x="8277225" y="5037138"/>
          <p14:tracePt t="85281" x="8224838" y="5037138"/>
          <p14:tracePt t="85298" x="8143875" y="5037138"/>
          <p14:tracePt t="85316" x="7956550" y="5045075"/>
          <p14:tracePt t="85331" x="7813675" y="5045075"/>
          <p14:tracePt t="85348" x="7813675" y="5000625"/>
          <p14:tracePt t="85365" x="7688263" y="4983163"/>
          <p14:tracePt t="85381" x="7562850" y="4991100"/>
          <p14:tracePt t="85398" x="7375525" y="5000625"/>
          <p14:tracePt t="85415" x="7081838" y="5054600"/>
          <p14:tracePt t="85431" x="6804025" y="5099050"/>
          <p14:tracePt t="85448" x="6537325" y="5108575"/>
          <p14:tracePt t="85465" x="6269038" y="5143500"/>
          <p14:tracePt t="85481" x="5983288" y="5187950"/>
          <p14:tracePt t="85498" x="5688013" y="5241925"/>
          <p14:tracePt t="85515" x="5313363" y="5322888"/>
          <p14:tracePt t="85531" x="5089525" y="5375275"/>
          <p14:tracePt t="85548" x="4848225" y="5446713"/>
          <p14:tracePt t="85565" x="4608513" y="5483225"/>
          <p14:tracePt t="85581" x="4394200" y="5518150"/>
          <p14:tracePt t="85598" x="4251325" y="5537200"/>
          <p14:tracePt t="85615" x="4143375" y="5545138"/>
          <p14:tracePt t="85631" x="4062413" y="5554663"/>
          <p14:tracePt t="85648" x="3946525" y="5572125"/>
          <p14:tracePt t="85665" x="3867150" y="5599113"/>
          <p14:tracePt t="85681" x="3741738" y="5616575"/>
          <p14:tracePt t="85698" x="3660775" y="5643563"/>
          <p14:tracePt t="85715" x="3544888" y="5670550"/>
          <p14:tracePt t="85731" x="3473450" y="5697538"/>
          <p14:tracePt t="85748" x="3419475" y="5705475"/>
          <p14:tracePt t="85765" x="3348038" y="5724525"/>
          <p14:tracePt t="85781" x="3276600" y="5732463"/>
          <p14:tracePt t="85798" x="3214688" y="5759450"/>
          <p14:tracePt t="85815" x="3160713" y="5776913"/>
          <p14:tracePt t="85831" x="3098800" y="5786438"/>
          <p14:tracePt t="85848" x="3036888" y="5803900"/>
          <p14:tracePt t="85865" x="2965450" y="5803900"/>
          <p14:tracePt t="85881" x="2840038" y="5813425"/>
          <p14:tracePt t="85898" x="2741613" y="5822950"/>
          <p14:tracePt t="85915" x="2643188" y="5813425"/>
          <p14:tracePt t="85917" x="2589213" y="5813425"/>
          <p14:tracePt t="85931" x="2490788" y="5813425"/>
          <p14:tracePt t="85948" x="2401888" y="5813425"/>
          <p14:tracePt t="85964" x="2330450" y="5803900"/>
          <p14:tracePt t="85981" x="2251075" y="5786438"/>
          <p14:tracePt t="85998" x="2160588" y="5759450"/>
          <p14:tracePt t="86015" x="2081213" y="5741988"/>
          <p14:tracePt t="86031" x="2017713" y="5724525"/>
          <p14:tracePt t="86048" x="1955800" y="5705475"/>
          <p14:tracePt t="86065" x="1874838" y="5688013"/>
          <p14:tracePt t="86081" x="1812925" y="5670550"/>
          <p14:tracePt t="86098" x="1741488" y="5626100"/>
          <p14:tracePt t="86115" x="1616075" y="5562600"/>
          <p14:tracePt t="86131" x="1527175" y="5518150"/>
          <p14:tracePt t="86148" x="1482725" y="5491163"/>
          <p14:tracePt t="86165" x="1428750" y="5465763"/>
          <p14:tracePt t="86181" x="1401763" y="5438775"/>
          <p14:tracePt t="86198" x="1384300" y="5438775"/>
          <p14:tracePt t="86214" x="1357313" y="5446713"/>
          <p14:tracePt t="86231" x="1330325" y="5438775"/>
          <p14:tracePt t="86275" x="1312863" y="5438775"/>
          <p14:tracePt t="86283" x="1303338" y="5446713"/>
          <p14:tracePt t="86339" x="1285875" y="5456238"/>
          <p14:tracePt t="86355" x="1285875" y="5473700"/>
          <p14:tracePt t="86363" x="1285875" y="5483225"/>
          <p14:tracePt t="86371" x="1285875" y="5500688"/>
          <p14:tracePt t="86381" x="1285875" y="5510213"/>
          <p14:tracePt t="86398" x="1295400" y="5572125"/>
          <p14:tracePt t="86414" x="1312863" y="5634038"/>
          <p14:tracePt t="86431" x="1330325" y="5670550"/>
          <p14:tracePt t="86448" x="1357313" y="5705475"/>
          <p14:tracePt t="86465" x="1393825" y="5751513"/>
          <p14:tracePt t="86481" x="1419225" y="5776913"/>
          <p14:tracePt t="86498" x="1455738" y="5786438"/>
          <p14:tracePt t="86515" x="1509713" y="5813425"/>
          <p14:tracePt t="86516" x="1544638" y="5830888"/>
          <p14:tracePt t="86531" x="1608138" y="5867400"/>
          <p14:tracePt t="86548" x="1687513" y="5894388"/>
          <p14:tracePt t="86566" x="1758950" y="5911850"/>
          <p14:tracePt t="86581" x="1803400" y="5894388"/>
          <p14:tracePt t="86598" x="1822450" y="5867400"/>
          <p14:tracePt t="86614" x="1830388" y="5840413"/>
          <p14:tracePt t="86631" x="1857375" y="5803900"/>
          <p14:tracePt t="86648" x="1857375" y="5751513"/>
          <p14:tracePt t="86664" x="1874838" y="5697538"/>
          <p14:tracePt t="86681" x="1884363" y="5643563"/>
          <p14:tracePt t="86698" x="1884363" y="5589588"/>
          <p14:tracePt t="86715" x="1884363" y="5527675"/>
          <p14:tracePt t="86731" x="1874838" y="5483225"/>
          <p14:tracePt t="86748" x="1857375" y="5419725"/>
          <p14:tracePt t="86764" x="1830388" y="5375275"/>
          <p14:tracePt t="86781" x="1803400" y="5340350"/>
          <p14:tracePt t="86798" x="1776413" y="5303838"/>
          <p14:tracePt t="86815" x="1731963" y="5268913"/>
          <p14:tracePt t="86831" x="1704975" y="5251450"/>
          <p14:tracePt t="86851" x="1687513" y="5251450"/>
          <p14:tracePt t="86864" x="1679575" y="5251450"/>
          <p14:tracePt t="86881" x="1616075" y="5251450"/>
          <p14:tracePt t="86898" x="1517650" y="5259388"/>
          <p14:tracePt t="86915" x="1446213" y="5259388"/>
          <p14:tracePt t="86916" x="1419225" y="5259388"/>
          <p14:tracePt t="86931" x="1384300" y="5268913"/>
          <p14:tracePt t="86948" x="1357313" y="5286375"/>
          <p14:tracePt t="86965" x="1339850" y="5303838"/>
          <p14:tracePt t="86981" x="1312863" y="5330825"/>
          <p14:tracePt t="86998" x="1295400" y="5357813"/>
          <p14:tracePt t="87015" x="1285875" y="5411788"/>
          <p14:tracePt t="87031" x="1276350" y="5465763"/>
          <p14:tracePt t="87048" x="1295400" y="5527675"/>
          <p14:tracePt t="87066" x="1312863" y="5589588"/>
          <p14:tracePt t="87081" x="1347788" y="5661025"/>
          <p14:tracePt t="87098" x="1384300" y="5715000"/>
          <p14:tracePt t="87114" x="1419225" y="5759450"/>
          <p14:tracePt t="87131" x="1490663" y="5822950"/>
          <p14:tracePt t="87148" x="1554163" y="5867400"/>
          <p14:tracePt t="87165" x="1608138" y="5894388"/>
          <p14:tracePt t="87181" x="1652588" y="5929313"/>
          <p14:tracePt t="87198" x="1704975" y="5919788"/>
          <p14:tracePt t="87214" x="1751013" y="5919788"/>
          <p14:tracePt t="87231" x="1776413" y="5911850"/>
          <p14:tracePt t="87248" x="1812925" y="5894388"/>
          <p14:tracePt t="87264" x="1830388" y="5867400"/>
          <p14:tracePt t="87281" x="1847850" y="5822950"/>
          <p14:tracePt t="87298" x="1857375" y="5768975"/>
          <p14:tracePt t="87314" x="1857375" y="5680075"/>
          <p14:tracePt t="87331" x="1822450" y="5545138"/>
          <p14:tracePt t="87348" x="1768475" y="5446713"/>
          <p14:tracePt t="87364" x="1724025" y="5375275"/>
          <p14:tracePt t="87381" x="1687513" y="5330825"/>
          <p14:tracePt t="87398" x="1652588" y="5295900"/>
          <p14:tracePt t="87414" x="1625600" y="5268913"/>
          <p14:tracePt t="87431" x="1616075" y="5259388"/>
          <p14:tracePt t="87448" x="1598613" y="5259388"/>
          <p14:tracePt t="87465" x="1571625" y="5259388"/>
          <p14:tracePt t="87481" x="1509713" y="5259388"/>
          <p14:tracePt t="87498" x="1455738" y="5259388"/>
          <p14:tracePt t="87514" x="1393825" y="5268913"/>
          <p14:tracePt t="87532" x="1322388" y="5303838"/>
          <p14:tracePt t="87548" x="1303338" y="5340350"/>
          <p14:tracePt t="87565" x="1276350" y="5394325"/>
          <p14:tracePt t="87581" x="1276350" y="5491163"/>
          <p14:tracePt t="87598" x="1295400" y="5589588"/>
          <p14:tracePt t="87614" x="1374775" y="5724525"/>
          <p14:tracePt t="87631" x="1455738" y="5822950"/>
          <p14:tracePt t="87648" x="1536700" y="5902325"/>
          <p14:tracePt t="87665" x="1608138" y="5946775"/>
          <p14:tracePt t="87681" x="1660525" y="5973763"/>
          <p14:tracePt t="87697" x="1697038" y="5983288"/>
          <p14:tracePt t="87715" x="1724025" y="5965825"/>
          <p14:tracePt t="87731" x="1758950" y="5884863"/>
          <p14:tracePt t="87748" x="1768475" y="5795963"/>
          <p14:tracePt t="87765" x="1758950" y="5697538"/>
          <p14:tracePt t="87781" x="1697038" y="5572125"/>
          <p14:tracePt t="87798" x="1608138" y="5438775"/>
          <p14:tracePt t="87815" x="1562100" y="5367338"/>
          <p14:tracePt t="87831" x="1527175" y="5322888"/>
          <p14:tracePt t="87847" x="1490663" y="5276850"/>
          <p14:tracePt t="87867" x="1473200" y="5276850"/>
          <p14:tracePt t="87884" x="1465263" y="5276850"/>
          <p14:tracePt t="87897" x="1446213" y="5276850"/>
          <p14:tracePt t="87914" x="1374775" y="5286375"/>
          <p14:tracePt t="87931" x="1303338" y="5322888"/>
          <p14:tracePt t="87948" x="1285875" y="5348288"/>
          <p14:tracePt t="87964" x="1285875" y="5394325"/>
          <p14:tracePt t="87981" x="1303338" y="5483225"/>
          <p14:tracePt t="87997" x="1339850" y="5554663"/>
          <p14:tracePt t="88014" x="1384300" y="5599113"/>
          <p14:tracePt t="88031" x="1428750" y="5653088"/>
          <p14:tracePt t="88048" x="1509713" y="5697538"/>
          <p14:tracePt t="88064" x="1608138" y="5724525"/>
          <p14:tracePt t="88081" x="1670050" y="5724525"/>
          <p14:tracePt t="88097" x="1731963" y="5724525"/>
          <p14:tracePt t="88114" x="1758950" y="5715000"/>
          <p14:tracePt t="88131" x="1776413" y="5705475"/>
          <p14:tracePt t="88148" x="1803400" y="5680075"/>
          <p14:tracePt t="88164" x="1830388" y="5661025"/>
          <p14:tracePt t="88187" x="1847850" y="5653088"/>
          <p14:tracePt t="89180" x="1857375" y="5643563"/>
          <p14:tracePt t="89364" x="1857375" y="5626100"/>
          <p14:tracePt t="89836" x="1857375" y="5608638"/>
          <p14:tracePt t="90164" x="1857375" y="5599113"/>
          <p14:tracePt t="90276" x="1857375" y="5581650"/>
          <p14:tracePt t="90388" x="1866900" y="5572125"/>
          <p14:tracePt t="90516" x="1884363" y="5572125"/>
          <p14:tracePt t="90556" x="1901825" y="5572125"/>
          <p14:tracePt t="90564" x="1919288" y="5562600"/>
          <p14:tracePt t="90572" x="1938338" y="5554663"/>
          <p14:tracePt t="90588" x="1955800" y="5554663"/>
          <p14:tracePt t="90597" x="1965325" y="5554663"/>
          <p14:tracePt t="90613" x="2027238" y="5581650"/>
          <p14:tracePt t="90630" x="2179638" y="5688013"/>
          <p14:tracePt t="90647" x="2303463" y="5705475"/>
          <p14:tracePt t="90664" x="2482850" y="5715000"/>
          <p14:tracePt t="90680" x="2687638" y="5705475"/>
          <p14:tracePt t="90697" x="2894013" y="5705475"/>
          <p14:tracePt t="90714" x="3108325" y="5705475"/>
          <p14:tracePt t="90730" x="3303588" y="5705475"/>
          <p14:tracePt t="90747" x="3517900" y="5751513"/>
          <p14:tracePt t="90764" x="3670300" y="5786438"/>
          <p14:tracePt t="90780" x="3822700" y="5822950"/>
          <p14:tracePt t="90797" x="3938588" y="5857875"/>
          <p14:tracePt t="90814" x="4054475" y="5884863"/>
          <p14:tracePt t="90830" x="4098925" y="5902325"/>
          <p14:tracePt t="90847" x="4133850" y="5902325"/>
          <p14:tracePt t="90932" x="4160838" y="5902325"/>
          <p14:tracePt t="91020" x="4152900" y="5902325"/>
          <p14:tracePt t="91220" x="4143375" y="5902325"/>
          <p14:tracePt t="91228" x="4108450" y="5911850"/>
          <p14:tracePt t="91244" x="4098925" y="5902325"/>
          <p14:tracePt t="91268" x="4098925" y="5894388"/>
          <p14:tracePt t="91276" x="4108450" y="5875338"/>
          <p14:tracePt t="91284" x="4152900" y="5848350"/>
          <p14:tracePt t="91297" x="4179888" y="5830888"/>
          <p14:tracePt t="91314" x="4251325" y="5759450"/>
          <p14:tracePt t="91330" x="4330700" y="5715000"/>
          <p14:tracePt t="91347" x="4473575" y="5608638"/>
          <p14:tracePt t="91364" x="4589463" y="5537200"/>
          <p14:tracePt t="91380" x="4660900" y="5491163"/>
          <p14:tracePt t="91397" x="4751388" y="5465763"/>
          <p14:tracePt t="91413" x="4840288" y="5411788"/>
          <p14:tracePt t="91430" x="4938713" y="5367338"/>
          <p14:tracePt t="91447" x="5027613" y="5303838"/>
          <p14:tracePt t="91463" x="5108575" y="5259388"/>
          <p14:tracePt t="91480" x="5160963" y="5232400"/>
          <p14:tracePt t="91497" x="5214938" y="5197475"/>
          <p14:tracePt t="91513" x="5251450" y="5160963"/>
          <p14:tracePt t="91530" x="5286375" y="5116513"/>
          <p14:tracePt t="91547" x="5322888" y="5089525"/>
          <p14:tracePt t="91548" x="5340350" y="5081588"/>
          <p14:tracePt t="91564" x="5348288" y="5054600"/>
          <p14:tracePt t="91580" x="5375275" y="5027613"/>
          <p14:tracePt t="91597" x="5394325" y="5000625"/>
          <p14:tracePt t="91613" x="5394325" y="4983163"/>
          <p14:tracePt t="91630" x="5411788" y="4973638"/>
          <p14:tracePt t="91647" x="5411788" y="4956175"/>
          <p14:tracePt t="91663" x="5419725" y="4938713"/>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a:t>Alveolar ventilation</a:t>
            </a:r>
          </a:p>
        </p:txBody>
      </p:sp>
      <p:sp>
        <p:nvSpPr>
          <p:cNvPr id="3" name="Content Placeholder 2"/>
          <p:cNvSpPr>
            <a:spLocks noGrp="1"/>
          </p:cNvSpPr>
          <p:nvPr>
            <p:ph idx="1"/>
          </p:nvPr>
        </p:nvSpPr>
        <p:spPr>
          <a:xfrm>
            <a:off x="457200" y="1143000"/>
            <a:ext cx="8229600" cy="4983163"/>
          </a:xfrm>
        </p:spPr>
        <p:txBody>
          <a:bodyPr/>
          <a:lstStyle/>
          <a:p>
            <a:pPr algn="just"/>
            <a:r>
              <a:rPr lang="en-US" sz="2800" dirty="0"/>
              <a:t>Alveolar ventilation rather than minute ventilation, is the more important factor in the effectiveness of gas </a:t>
            </a:r>
            <a:r>
              <a:rPr lang="en-US" sz="2800" dirty="0" smtClean="0"/>
              <a:t>exchange.</a:t>
            </a:r>
          </a:p>
          <a:p>
            <a:pPr marL="0" indent="0" algn="just">
              <a:buNone/>
            </a:pPr>
            <a:r>
              <a:rPr lang="en-US" dirty="0" smtClean="0"/>
              <a:t> </a:t>
            </a:r>
            <a:endParaRPr lang="en-US"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2514600"/>
            <a:ext cx="7924800"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871821846"/>
      </p:ext>
    </p:extLst>
  </p:cSld>
  <p:clrMapOvr>
    <a:masterClrMapping/>
  </p:clrMapOvr>
  <mc:AlternateContent xmlns:mc="http://schemas.openxmlformats.org/markup-compatibility/2006" xmlns:p14="http://schemas.microsoft.com/office/powerpoint/2010/main">
    <mc:Choice Requires="p14">
      <p:transition spd="slow" p14:dur="2000" advTm="219882"/>
    </mc:Choice>
    <mc:Fallback xmlns="">
      <p:transition spd="slow" advTm="2198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2038" x="5419725" y="4946650"/>
          <p14:tracePt t="2062" x="5419725" y="4956175"/>
          <p14:tracePt t="2078" x="5419725" y="4965700"/>
          <p14:tracePt t="2494" x="5411788" y="4973638"/>
          <p14:tracePt t="18759" x="5419725" y="4983163"/>
          <p14:tracePt t="36032" x="5411788" y="4956175"/>
          <p14:tracePt t="36040" x="5394325" y="4946650"/>
          <p14:tracePt t="36048" x="5375275" y="4938713"/>
          <p14:tracePt t="36057" x="5357813" y="4929188"/>
          <p14:tracePt t="36073" x="5268913" y="4911725"/>
          <p14:tracePt t="36090" x="5180013" y="4894263"/>
          <p14:tracePt t="36106" x="5160963" y="4884738"/>
          <p14:tracePt t="36128" x="5153025" y="4875213"/>
          <p14:tracePt t="36140" x="5133975" y="4867275"/>
          <p14:tracePt t="36157" x="5027613" y="4751388"/>
          <p14:tracePt t="36173" x="4768850" y="4491038"/>
          <p14:tracePt t="36190" x="4438650" y="4170363"/>
          <p14:tracePt t="36207" x="4241800" y="3919538"/>
          <p14:tracePt t="36224" x="4205288" y="3679825"/>
          <p14:tracePt t="36240" x="4098925" y="3598863"/>
          <p14:tracePt t="36257" x="3973513" y="3482975"/>
          <p14:tracePt t="36273" x="4027488" y="3205163"/>
          <p14:tracePt t="36290" x="3956050" y="3054350"/>
          <p14:tracePt t="36306" x="3867150" y="2919413"/>
          <p14:tracePt t="36323" x="3884613" y="2759075"/>
          <p14:tracePt t="36340" x="3946525" y="2554288"/>
          <p14:tracePt t="36357" x="3902075" y="2357438"/>
          <p14:tracePt t="36373" x="3625850" y="2214563"/>
          <p14:tracePt t="36390" x="3402013" y="2044700"/>
          <p14:tracePt t="36406" x="3160713" y="1874838"/>
          <p14:tracePt t="36423" x="2928938" y="1731963"/>
          <p14:tracePt t="36440" x="2732088" y="1581150"/>
          <p14:tracePt t="36457" x="2714625" y="1581150"/>
          <p14:tracePt t="36473" x="2652713" y="1616075"/>
          <p14:tracePt t="36490" x="2473325" y="1704975"/>
          <p14:tracePt t="36506" x="2286000" y="1776413"/>
          <p14:tracePt t="36523" x="2125663" y="1822450"/>
          <p14:tracePt t="36540" x="2081213" y="1822450"/>
          <p14:tracePt t="36568" x="2054225" y="1812925"/>
          <p14:tracePt t="36576" x="2036763" y="1795463"/>
          <p14:tracePt t="36590" x="2009775" y="1795463"/>
          <p14:tracePt t="36606" x="1919288" y="1795463"/>
          <p14:tracePt t="36624" x="1679575" y="1830388"/>
          <p14:tracePt t="36640" x="1465263" y="1965325"/>
          <p14:tracePt t="36657" x="1223963" y="2160588"/>
          <p14:tracePt t="36673" x="928688" y="2411413"/>
          <p14:tracePt t="36690" x="633413" y="2697163"/>
          <p14:tracePt t="36706" x="339725" y="2990850"/>
          <p14:tracePt t="36723" x="133350" y="3232150"/>
          <p14:tracePt t="36740" x="9525" y="3394075"/>
          <p14:tracePt t="36789" x="61913" y="3938588"/>
          <p14:tracePt t="36806" x="250825" y="4197350"/>
          <p14:tracePt t="36823" x="419100" y="4419600"/>
          <p14:tracePt t="36824" x="500063" y="4537075"/>
          <p14:tracePt t="36840" x="679450" y="4724400"/>
          <p14:tracePt t="36857" x="866775" y="4894263"/>
          <p14:tracePt t="36873" x="1054100" y="5062538"/>
          <p14:tracePt t="36890" x="1196975" y="5187950"/>
          <p14:tracePt t="36906" x="1303338" y="5276850"/>
          <p14:tracePt t="36923" x="1384300" y="5322888"/>
          <p14:tracePt t="36940" x="1411288" y="5340350"/>
          <p14:tracePt t="36960" x="1428750" y="5340350"/>
          <p14:tracePt t="36976" x="1438275" y="5330825"/>
          <p14:tracePt t="36990" x="1446213" y="5322888"/>
          <p14:tracePt t="37006" x="1473200" y="5313363"/>
          <p14:tracePt t="37023" x="1509713" y="5295900"/>
          <p14:tracePt t="37024" x="1527175" y="5276850"/>
          <p14:tracePt t="37040" x="1608138" y="5232400"/>
          <p14:tracePt t="37057" x="1714500" y="5180013"/>
          <p14:tracePt t="37073" x="1795463" y="5108575"/>
          <p14:tracePt t="37090" x="1847850" y="5062538"/>
          <p14:tracePt t="37106" x="1884363" y="5027613"/>
          <p14:tracePt t="37123" x="1884363" y="4946650"/>
          <p14:tracePt t="37140" x="1911350" y="4884738"/>
          <p14:tracePt t="37157" x="1946275" y="4830763"/>
          <p14:tracePt t="37173" x="1965325" y="4759325"/>
          <p14:tracePt t="37190" x="1982788" y="4705350"/>
          <p14:tracePt t="37206" x="1990725" y="4670425"/>
          <p14:tracePt t="37223" x="2009775" y="4633913"/>
          <p14:tracePt t="37224" x="2027238" y="4616450"/>
          <p14:tracePt t="37240" x="2044700" y="4589463"/>
          <p14:tracePt t="37256" x="2044700" y="4581525"/>
          <p14:tracePt t="37273" x="2054225" y="4562475"/>
          <p14:tracePt t="37290" x="2071688" y="4545013"/>
          <p14:tracePt t="37306" x="2071688" y="4527550"/>
          <p14:tracePt t="37324" x="2089150" y="4518025"/>
          <p14:tracePt t="37344" x="2089150" y="4500563"/>
          <p14:tracePt t="37384" x="2098675" y="4500563"/>
          <p14:tracePt t="37400" x="2116138" y="4500563"/>
          <p14:tracePt t="37472" x="2125663" y="4491038"/>
          <p14:tracePt t="37480" x="2133600" y="4483100"/>
          <p14:tracePt t="37520" x="2152650" y="4483100"/>
          <p14:tracePt t="37552" x="2160588" y="4473575"/>
          <p14:tracePt t="37560" x="2170113" y="4465638"/>
          <p14:tracePt t="37936" x="2170113" y="4446588"/>
          <p14:tracePt t="39360" x="2179638" y="4438650"/>
          <p14:tracePt t="41112" x="2170113" y="4456113"/>
          <p14:tracePt t="42136" x="2160588" y="4446588"/>
          <p14:tracePt t="42176" x="2143125" y="4446588"/>
          <p14:tracePt t="42184" x="2133600" y="4446588"/>
          <p14:tracePt t="42192" x="2116138" y="4446588"/>
          <p14:tracePt t="42448" x="2108200" y="4438650"/>
          <p14:tracePt t="42504" x="2108200" y="4419600"/>
          <p14:tracePt t="42520" x="2116138" y="4411663"/>
          <p14:tracePt t="42697" x="2125663" y="4402138"/>
          <p14:tracePt t="42728" x="2133600" y="4394200"/>
          <p14:tracePt t="42736" x="2143125" y="4384675"/>
          <p14:tracePt t="42752" x="2143125" y="4367213"/>
          <p14:tracePt t="42768" x="2152650" y="4367213"/>
          <p14:tracePt t="42776" x="2170113" y="4357688"/>
          <p14:tracePt t="42788" x="2179638" y="4348163"/>
          <p14:tracePt t="42805" x="2197100" y="4340225"/>
          <p14:tracePt t="42822" x="2205038" y="4340225"/>
          <p14:tracePt t="42838" x="2224088" y="4340225"/>
          <p14:tracePt t="42855" x="2232025" y="4340225"/>
          <p14:tracePt t="42920" x="2251075" y="4330700"/>
          <p14:tracePt t="42968" x="2251075" y="4313238"/>
          <p14:tracePt t="42993" x="2241550" y="4295775"/>
          <p14:tracePt t="43008" x="2232025" y="4276725"/>
          <p14:tracePt t="43016" x="2214563" y="4259263"/>
          <p14:tracePt t="43024" x="2205038" y="4251325"/>
          <p14:tracePt t="43038" x="2187575" y="4232275"/>
          <p14:tracePt t="43055" x="2143125" y="4197350"/>
          <p14:tracePt t="43073" x="2071688" y="4143375"/>
          <p14:tracePt t="43089" x="2000250" y="4108450"/>
          <p14:tracePt t="43105" x="1919288" y="4054475"/>
          <p14:tracePt t="43122" x="1857375" y="4037013"/>
          <p14:tracePt t="43138" x="1822450" y="4017963"/>
          <p14:tracePt t="43155" x="1785938" y="4000500"/>
          <p14:tracePt t="43172" x="1768475" y="4000500"/>
          <p14:tracePt t="43188" x="1714500" y="3990975"/>
          <p14:tracePt t="43205" x="1660525" y="3990975"/>
          <p14:tracePt t="43222" x="1598613" y="4000500"/>
          <p14:tracePt t="43238" x="1536700" y="4000500"/>
          <p14:tracePt t="43255" x="1517650" y="4000500"/>
          <p14:tracePt t="43257" x="1500188" y="4000500"/>
          <p14:tracePt t="43273" x="1490663" y="4000500"/>
          <p14:tracePt t="43288" x="1473200" y="4010025"/>
          <p14:tracePt t="43305" x="1465263" y="4017963"/>
          <p14:tracePt t="43323" x="1455738" y="4054475"/>
          <p14:tracePt t="43338" x="1446213" y="4062413"/>
          <p14:tracePt t="43355" x="1438275" y="4098925"/>
          <p14:tracePt t="43372" x="1438275" y="4133850"/>
          <p14:tracePt t="43388" x="1438275" y="4170363"/>
          <p14:tracePt t="43405" x="1419225" y="4214813"/>
          <p14:tracePt t="43424" x="1419225" y="4251325"/>
          <p14:tracePt t="43438" x="1419225" y="4286250"/>
          <p14:tracePt t="43455" x="1428750" y="4340225"/>
          <p14:tracePt t="43472" x="1438275" y="4375150"/>
          <p14:tracePt t="43489" x="1490663" y="4456113"/>
          <p14:tracePt t="43505" x="1517650" y="4500563"/>
          <p14:tracePt t="43522" x="1562100" y="4554538"/>
          <p14:tracePt t="43538" x="1598613" y="4581525"/>
          <p14:tracePt t="43555" x="1633538" y="4625975"/>
          <p14:tracePt t="43572" x="1687513" y="4660900"/>
          <p14:tracePt t="43588" x="1758950" y="4687888"/>
          <p14:tracePt t="43605" x="1830388" y="4697413"/>
          <p14:tracePt t="43622" x="1884363" y="4705350"/>
          <p14:tracePt t="43639" x="1911350" y="4714875"/>
          <p14:tracePt t="43655" x="1938338" y="4724400"/>
          <p14:tracePt t="43673" x="1982788" y="4714875"/>
          <p14:tracePt t="43688" x="2054225" y="4705350"/>
          <p14:tracePt t="43705" x="2125663" y="4660900"/>
          <p14:tracePt t="43722" x="2205038" y="4616450"/>
          <p14:tracePt t="43738" x="2268538" y="4581525"/>
          <p14:tracePt t="43755" x="2312988" y="4554538"/>
          <p14:tracePt t="43772" x="2347913" y="4537075"/>
          <p14:tracePt t="43788" x="2384425" y="4518025"/>
          <p14:tracePt t="43805" x="2393950" y="4510088"/>
          <p14:tracePt t="43824" x="2401888" y="4500563"/>
          <p14:tracePt t="43838" x="2411413" y="4491038"/>
          <p14:tracePt t="43855" x="2411413" y="4473575"/>
          <p14:tracePt t="43928" x="2401888" y="4446588"/>
          <p14:tracePt t="44664" x="2393950" y="4429125"/>
          <p14:tracePt t="44753" x="2374900" y="4429125"/>
          <p14:tracePt t="44824" x="2366963" y="4419600"/>
          <p14:tracePt t="44840" x="2347913" y="4419600"/>
          <p14:tracePt t="44849" x="2339975" y="4411663"/>
          <p14:tracePt t="44856" x="2322513" y="4394200"/>
          <p14:tracePt t="44872" x="2286000" y="4367213"/>
          <p14:tracePt t="44889" x="2251075" y="4357688"/>
          <p14:tracePt t="44905" x="2187575" y="4313238"/>
          <p14:tracePt t="44921" x="2133600" y="4259263"/>
          <p14:tracePt t="44938" x="2081213" y="4179888"/>
          <p14:tracePt t="44955" x="2036763" y="4108450"/>
          <p14:tracePt t="44972" x="1990725" y="4037013"/>
          <p14:tracePt t="44988" x="1938338" y="3973513"/>
          <p14:tracePt t="45005" x="1911350" y="3911600"/>
          <p14:tracePt t="45021" x="1884363" y="3875088"/>
          <p14:tracePt t="45038" x="1874838" y="3857625"/>
          <p14:tracePt t="45055" x="1866900" y="3830638"/>
          <p14:tracePt t="45072" x="1857375" y="3803650"/>
          <p14:tracePt t="45113" x="1839913" y="3803650"/>
          <p14:tracePt t="45128" x="1822450" y="3803650"/>
          <p14:tracePt t="45136" x="1803400" y="3795713"/>
          <p14:tracePt t="45144" x="1785938" y="3786188"/>
          <p14:tracePt t="45155" x="1776413" y="3776663"/>
          <p14:tracePt t="45171" x="1741488" y="3776663"/>
          <p14:tracePt t="45188" x="1704975" y="3759200"/>
          <p14:tracePt t="45205" x="1679575" y="3759200"/>
          <p14:tracePt t="45221" x="1652588" y="3759200"/>
          <p14:tracePt t="45238" x="1608138" y="3751263"/>
          <p14:tracePt t="45255" x="1581150" y="3741738"/>
          <p14:tracePt t="45328" x="1589088" y="3751263"/>
          <p14:tracePt t="45344" x="1598613" y="3759200"/>
          <p14:tracePt t="45352" x="1616075" y="3768725"/>
          <p14:tracePt t="45360" x="1633538" y="3776663"/>
          <p14:tracePt t="45372" x="1652588" y="3786188"/>
          <p14:tracePt t="45388" x="1714500" y="3822700"/>
          <p14:tracePt t="45405" x="1803400" y="3848100"/>
          <p14:tracePt t="45423" x="1938338" y="3857625"/>
          <p14:tracePt t="45438" x="2089150" y="3875088"/>
          <p14:tracePt t="45455" x="2251075" y="3867150"/>
          <p14:tracePt t="45473" x="2446338" y="3857625"/>
          <p14:tracePt t="45488" x="2482850" y="3840163"/>
          <p14:tracePt t="45505" x="2500313" y="3822700"/>
          <p14:tracePt t="45521" x="2517775" y="3803650"/>
          <p14:tracePt t="45538" x="2527300" y="3776663"/>
          <p14:tracePt t="45555" x="2527300" y="3751263"/>
          <p14:tracePt t="45571" x="2544763" y="3687763"/>
          <p14:tracePt t="45588" x="2544763" y="3652838"/>
          <p14:tracePt t="45605" x="2527300" y="3625850"/>
          <p14:tracePt t="45621" x="2500313" y="3589338"/>
          <p14:tracePt t="45638" x="2465388" y="3544888"/>
          <p14:tracePt t="45655" x="2384425" y="3500438"/>
          <p14:tracePt t="45672" x="2295525" y="3473450"/>
          <p14:tracePt t="45673" x="2241550" y="3455988"/>
          <p14:tracePt t="45688" x="2125663" y="3429000"/>
          <p14:tracePt t="45705" x="1982788" y="3402013"/>
          <p14:tracePt t="45722" x="1857375" y="3402013"/>
          <p14:tracePt t="45738" x="1731963" y="3411538"/>
          <p14:tracePt t="45755" x="1598613" y="3411538"/>
          <p14:tracePt t="45771" x="1517650" y="3419475"/>
          <p14:tracePt t="45788" x="1490663" y="3446463"/>
          <p14:tracePt t="45805" x="1446213" y="3455988"/>
          <p14:tracePt t="45822" x="1401763" y="3500438"/>
          <p14:tracePt t="45838" x="1357313" y="3536950"/>
          <p14:tracePt t="45855" x="1330325" y="3589338"/>
          <p14:tracePt t="45873" x="1295400" y="3633788"/>
          <p14:tracePt t="45888" x="1285875" y="3679825"/>
          <p14:tracePt t="45905" x="1276350" y="3714750"/>
          <p14:tracePt t="45922" x="1276350" y="3741738"/>
          <p14:tracePt t="45938" x="1285875" y="3786188"/>
          <p14:tracePt t="45955" x="1295400" y="3822700"/>
          <p14:tracePt t="45971" x="1330325" y="3848100"/>
          <p14:tracePt t="45988" x="1366838" y="3894138"/>
          <p14:tracePt t="46004" x="1428750" y="3929063"/>
          <p14:tracePt t="46021" x="1527175" y="3956050"/>
          <p14:tracePt t="46038" x="1670050" y="3965575"/>
          <p14:tracePt t="46054" x="1822450" y="3965575"/>
          <p14:tracePt t="46071" x="1938338" y="3938588"/>
          <p14:tracePt t="46088" x="2044700" y="3902075"/>
          <p14:tracePt t="46105" x="2108200" y="3875088"/>
          <p14:tracePt t="46121" x="2143125" y="3840163"/>
          <p14:tracePt t="46138" x="2152650" y="3803650"/>
          <p14:tracePt t="46154" x="2152650" y="3786188"/>
          <p14:tracePt t="46171" x="2152650" y="3776663"/>
          <p14:tracePt t="46188" x="2152650" y="3759200"/>
          <p14:tracePt t="46204" x="2143125" y="3741738"/>
          <p14:tracePt t="46221" x="2133600" y="3732213"/>
          <p14:tracePt t="46238" x="2125663" y="3724275"/>
          <p14:tracePt t="46255" x="2098675" y="3705225"/>
          <p14:tracePt t="46688" x="2081213" y="3705225"/>
          <p14:tracePt t="46713" x="2062163" y="3697288"/>
          <p14:tracePt t="46728" x="2054225" y="3705225"/>
          <p14:tracePt t="46745" x="2036763" y="3705225"/>
          <p14:tracePt t="46754" x="2027238" y="3705225"/>
          <p14:tracePt t="46760" x="2000250" y="3714750"/>
          <p14:tracePt t="46772" x="1982788" y="3714750"/>
          <p14:tracePt t="46788" x="1928813" y="3732213"/>
          <p14:tracePt t="46804" x="1874838" y="3741738"/>
          <p14:tracePt t="46821" x="1822450" y="3759200"/>
          <p14:tracePt t="46838" x="1785938" y="3786188"/>
          <p14:tracePt t="46854" x="1724025" y="3830638"/>
          <p14:tracePt t="46871" x="1660525" y="3884613"/>
          <p14:tracePt t="46888" x="1598613" y="3973513"/>
          <p14:tracePt t="46905" x="1571625" y="4027488"/>
          <p14:tracePt t="46923" x="1544638" y="4071938"/>
          <p14:tracePt t="46938" x="1544638" y="4133850"/>
          <p14:tracePt t="46954" x="1544638" y="4187825"/>
          <p14:tracePt t="46972" x="1544638" y="4259263"/>
          <p14:tracePt t="46988" x="1554163" y="4340225"/>
          <p14:tracePt t="47004" x="1571625" y="4394200"/>
          <p14:tracePt t="47021" x="1616075" y="4456113"/>
          <p14:tracePt t="47038" x="1633538" y="4510088"/>
          <p14:tracePt t="47054" x="1679575" y="4545013"/>
          <p14:tracePt t="47072" x="1731963" y="4589463"/>
          <p14:tracePt t="47073" x="1758950" y="4616450"/>
          <p14:tracePt t="47088" x="1785938" y="4625975"/>
          <p14:tracePt t="47088" x="1812925" y="4633913"/>
          <p14:tracePt t="47104" x="1874838" y="4652963"/>
          <p14:tracePt t="47121" x="1946275" y="4660900"/>
          <p14:tracePt t="47138" x="1982788" y="4670425"/>
          <p14:tracePt t="47154" x="2036763" y="4679950"/>
          <p14:tracePt t="47171" x="2081213" y="4670425"/>
          <p14:tracePt t="47188" x="2116138" y="4660900"/>
          <p14:tracePt t="47204" x="2160588" y="4633913"/>
          <p14:tracePt t="47221" x="2197100" y="4598988"/>
          <p14:tracePt t="47238" x="2232025" y="4562475"/>
          <p14:tracePt t="47254" x="2251075" y="4518025"/>
          <p14:tracePt t="47271" x="2268538" y="4491038"/>
          <p14:tracePt t="47288" x="2295525" y="4465638"/>
          <p14:tracePt t="47288" x="2312988" y="4446588"/>
          <p14:tracePt t="47305" x="2322513" y="4419600"/>
          <p14:tracePt t="47321" x="2330450" y="4384675"/>
          <p14:tracePt t="47338" x="2330450" y="4348163"/>
          <p14:tracePt t="47354" x="2339975" y="4313238"/>
          <p14:tracePt t="47371" x="2339975" y="4286250"/>
          <p14:tracePt t="47388" x="2339975" y="4259263"/>
          <p14:tracePt t="47404" x="2322513" y="4232275"/>
          <p14:tracePt t="47421" x="2312988" y="4197350"/>
          <p14:tracePt t="47438" x="2295525" y="4170363"/>
          <p14:tracePt t="47454" x="2268538" y="4152900"/>
          <p14:tracePt t="47471" x="2232025" y="4125913"/>
          <p14:tracePt t="47488" x="2187575" y="4108450"/>
          <p14:tracePt t="47488" x="2152650" y="4098925"/>
          <p14:tracePt t="47505" x="2098675" y="4081463"/>
          <p14:tracePt t="47521" x="2036763" y="4062413"/>
          <p14:tracePt t="47537" x="1973263" y="4044950"/>
          <p14:tracePt t="47554" x="1911350" y="4037013"/>
          <p14:tracePt t="47571" x="1866900" y="4037013"/>
          <p14:tracePt t="47588" x="1830388" y="4037013"/>
          <p14:tracePt t="47604" x="1803400" y="4062413"/>
          <p14:tracePt t="47621" x="1758950" y="4098925"/>
          <p14:tracePt t="47638" x="1724025" y="4125913"/>
          <p14:tracePt t="47654" x="1704975" y="4179888"/>
          <p14:tracePt t="47671" x="1687513" y="4224338"/>
          <p14:tracePt t="47688" x="1679575" y="4259263"/>
          <p14:tracePt t="47688" x="1670050" y="4268788"/>
          <p14:tracePt t="47704" x="1652588" y="4295775"/>
          <p14:tracePt t="47721" x="1652588" y="4348163"/>
          <p14:tracePt t="47737" x="1670050" y="4411663"/>
          <p14:tracePt t="47754" x="1679575" y="4456113"/>
          <p14:tracePt t="47771" x="1731963" y="4500563"/>
          <p14:tracePt t="47787" x="1758950" y="4537075"/>
          <p14:tracePt t="47804" x="1812925" y="4572000"/>
          <p14:tracePt t="47821" x="1866900" y="4598988"/>
          <p14:tracePt t="47837" x="1911350" y="4616450"/>
          <p14:tracePt t="47854" x="1955800" y="4625975"/>
          <p14:tracePt t="47871" x="2009775" y="4643438"/>
          <p14:tracePt t="47887" x="2071688" y="4652963"/>
          <p14:tracePt t="47889" x="2108200" y="4652963"/>
          <p14:tracePt t="47905" x="2160588" y="4652963"/>
          <p14:tracePt t="47921" x="2205038" y="4643438"/>
          <p14:tracePt t="47938" x="2241550" y="4616450"/>
          <p14:tracePt t="47954" x="2259013" y="4598988"/>
          <p14:tracePt t="47971" x="2268538" y="4562475"/>
          <p14:tracePt t="47987" x="2295525" y="4518025"/>
          <p14:tracePt t="48004" x="2322513" y="4465638"/>
          <p14:tracePt t="48021" x="2339975" y="4429125"/>
          <p14:tracePt t="48037" x="2339975" y="4384675"/>
          <p14:tracePt t="48054" x="2339975" y="4340225"/>
          <p14:tracePt t="48071" x="2339975" y="4303713"/>
          <p14:tracePt t="48087" x="2330450" y="4268788"/>
          <p14:tracePt t="48088" x="2322513" y="4259263"/>
          <p14:tracePt t="48104" x="2295525" y="4224338"/>
          <p14:tracePt t="48121" x="2259013" y="4197350"/>
          <p14:tracePt t="48137" x="2205038" y="4152900"/>
          <p14:tracePt t="48155" x="2152650" y="4116388"/>
          <p14:tracePt t="48171" x="2098675" y="4098925"/>
          <p14:tracePt t="48187" x="2044700" y="4089400"/>
          <p14:tracePt t="48204" x="1982788" y="4081463"/>
          <p14:tracePt t="48221" x="1938338" y="4081463"/>
          <p14:tracePt t="48237" x="1901825" y="4081463"/>
          <p14:tracePt t="48254" x="1847850" y="4089400"/>
          <p14:tracePt t="48271" x="1803400" y="4125913"/>
          <p14:tracePt t="48287" x="1776413" y="4143375"/>
          <p14:tracePt t="48288" x="1758950" y="4152900"/>
          <p14:tracePt t="48304" x="1751013" y="4197350"/>
          <p14:tracePt t="48321" x="1741488" y="4241800"/>
          <p14:tracePt t="48337" x="1731963" y="4303713"/>
          <p14:tracePt t="48354" x="1731963" y="4375150"/>
          <p14:tracePt t="48371" x="1731963" y="4438650"/>
          <p14:tracePt t="48387" x="1751013" y="4483100"/>
          <p14:tracePt t="48404" x="1776413" y="4537075"/>
          <p14:tracePt t="48421" x="1812925" y="4581525"/>
          <p14:tracePt t="48437" x="1839913" y="4616450"/>
          <p14:tracePt t="48454" x="1866900" y="4625975"/>
          <p14:tracePt t="48471" x="1884363" y="4625975"/>
          <p14:tracePt t="48487" x="1874838" y="4598988"/>
          <p14:tracePt t="48513" x="1874838" y="4581525"/>
          <p14:tracePt t="48601" x="1874838" y="4562475"/>
          <p14:tracePt t="49665" x="1866900" y="4545013"/>
          <p14:tracePt t="49673" x="1866900" y="4527550"/>
          <p14:tracePt t="49689" x="1857375" y="4518025"/>
          <p14:tracePt t="49696" x="1847850" y="4500563"/>
          <p14:tracePt t="49704" x="1847850" y="4483100"/>
          <p14:tracePt t="49721" x="1857375" y="4456113"/>
          <p14:tracePt t="49737" x="1884363" y="4411663"/>
          <p14:tracePt t="49754" x="1919288" y="4348163"/>
          <p14:tracePt t="49770" x="1973263" y="4303713"/>
          <p14:tracePt t="49787" x="2054225" y="4259263"/>
          <p14:tracePt t="49804" x="2143125" y="4205288"/>
          <p14:tracePt t="49820" x="2241550" y="4133850"/>
          <p14:tracePt t="49837" x="2366963" y="4089400"/>
          <p14:tracePt t="49854" x="2465388" y="4062413"/>
          <p14:tracePt t="49870" x="2536825" y="4044950"/>
          <p14:tracePt t="49887" x="2581275" y="4054475"/>
          <p14:tracePt t="49904" x="2625725" y="4054475"/>
          <p14:tracePt t="49921" x="2732088" y="4089400"/>
          <p14:tracePt t="49937" x="2830513" y="4108450"/>
          <p14:tracePt t="49954" x="2919413" y="4133850"/>
          <p14:tracePt t="49970" x="3017838" y="4170363"/>
          <p14:tracePt t="49987" x="3098800" y="4170363"/>
          <p14:tracePt t="50004" x="3143250" y="4179888"/>
          <p14:tracePt t="50020" x="3187700" y="4187825"/>
          <p14:tracePt t="50037" x="3241675" y="4187825"/>
          <p14:tracePt t="50054" x="3295650" y="4187825"/>
          <p14:tracePt t="50070" x="3340100" y="4187825"/>
          <p14:tracePt t="50087" x="3384550" y="4170363"/>
          <p14:tracePt t="50104" x="3411538" y="4160838"/>
          <p14:tracePt t="50120" x="3429000" y="4152900"/>
          <p14:tracePt t="50137" x="3446463" y="4143375"/>
          <p14:tracePt t="50154" x="3465513" y="4125913"/>
          <p14:tracePt t="50170" x="3490913" y="4098925"/>
          <p14:tracePt t="50187" x="3554413" y="4054475"/>
          <p14:tracePt t="50204" x="3589338" y="4017963"/>
          <p14:tracePt t="50220" x="3598863" y="3990975"/>
          <p14:tracePt t="50237" x="3652838" y="3956050"/>
          <p14:tracePt t="50254" x="3652838" y="3938588"/>
          <p14:tracePt t="50305" x="3652838" y="3919538"/>
          <p14:tracePt t="50321" x="3643313" y="3902075"/>
          <p14:tracePt t="50329" x="3633788" y="3884613"/>
          <p14:tracePt t="50345" x="3625850" y="3875088"/>
          <p14:tracePt t="50354" x="3608388" y="3857625"/>
          <p14:tracePt t="50370" x="3571875" y="3830638"/>
          <p14:tracePt t="50387" x="3517900" y="3822700"/>
          <p14:tracePt t="50404" x="3473450" y="3786188"/>
          <p14:tracePt t="50424" x="3394075" y="3751263"/>
          <p14:tracePt t="50425" x="3340100" y="3741738"/>
          <p14:tracePt t="50437" x="3295650" y="3732213"/>
          <p14:tracePt t="50454" x="3214688" y="3724275"/>
          <p14:tracePt t="50470" x="3152775" y="3705225"/>
          <p14:tracePt t="50487" x="3108325" y="3697288"/>
          <p14:tracePt t="50504" x="3071813" y="3697288"/>
          <p14:tracePt t="50504" x="3062288" y="3705225"/>
          <p14:tracePt t="50520" x="3009900" y="3714750"/>
          <p14:tracePt t="50537" x="2955925" y="3751263"/>
          <p14:tracePt t="50554" x="2884488" y="3776663"/>
          <p14:tracePt t="50570" x="2813050" y="3813175"/>
          <p14:tracePt t="50587" x="2768600" y="3848100"/>
          <p14:tracePt t="50604" x="2741613" y="3884613"/>
          <p14:tracePt t="50620" x="2724150" y="3911600"/>
          <p14:tracePt t="50637" x="2714625" y="3956050"/>
          <p14:tracePt t="50654" x="2697163" y="3990975"/>
          <p14:tracePt t="50670" x="2697163" y="4044950"/>
          <p14:tracePt t="50687" x="2697163" y="4081463"/>
          <p14:tracePt t="50704" x="2697163" y="4125913"/>
          <p14:tracePt t="50704" x="2697163" y="4152900"/>
          <p14:tracePt t="50720" x="2714625" y="4187825"/>
          <p14:tracePt t="50737" x="2724150" y="4232275"/>
          <p14:tracePt t="50754" x="2741613" y="4251325"/>
          <p14:tracePt t="50770" x="2759075" y="4286250"/>
          <p14:tracePt t="50787" x="2776538" y="4330700"/>
          <p14:tracePt t="50804" x="2795588" y="4357688"/>
          <p14:tracePt t="50820" x="2830513" y="4402138"/>
          <p14:tracePt t="50837" x="2857500" y="4438650"/>
          <p14:tracePt t="50854" x="2894013" y="4465638"/>
          <p14:tracePt t="50870" x="2938463" y="4510088"/>
          <p14:tracePt t="50887" x="3000375" y="4562475"/>
          <p14:tracePt t="50904" x="3044825" y="4608513"/>
          <p14:tracePt t="50921" x="3133725" y="4652963"/>
          <p14:tracePt t="50937" x="3197225" y="4652963"/>
          <p14:tracePt t="50954" x="3286125" y="4633913"/>
          <p14:tracePt t="50970" x="3340100" y="4633913"/>
          <p14:tracePt t="50987" x="3367088" y="4643438"/>
          <p14:tracePt t="51004" x="3367088" y="4670425"/>
          <p14:tracePt t="51020" x="3394075" y="4687888"/>
          <p14:tracePt t="51037" x="3357563" y="4714875"/>
          <p14:tracePt t="51054" x="3286125" y="4768850"/>
          <p14:tracePt t="51089" x="3295650" y="4759325"/>
          <p14:tracePt t="51097" x="3303588" y="4741863"/>
          <p14:tracePt t="51105" x="3322638" y="4732338"/>
          <p14:tracePt t="51120" x="3367088" y="4687888"/>
          <p14:tracePt t="51137" x="3411538" y="4643438"/>
          <p14:tracePt t="51154" x="3438525" y="4598988"/>
          <p14:tracePt t="51170" x="3465513" y="4545013"/>
          <p14:tracePt t="51187" x="3482975" y="4510088"/>
          <p14:tracePt t="51203" x="3490913" y="4465638"/>
          <p14:tracePt t="51220" x="3482975" y="4429125"/>
          <p14:tracePt t="51237" x="3465513" y="4411663"/>
          <p14:tracePt t="51254" x="3455988" y="4375150"/>
          <p14:tracePt t="51270" x="3438525" y="4348163"/>
          <p14:tracePt t="51287" x="3419475" y="4330700"/>
          <p14:tracePt t="51303" x="3438525" y="4295775"/>
          <p14:tracePt t="51320" x="3438525" y="4232275"/>
          <p14:tracePt t="51337" x="3419475" y="4205288"/>
          <p14:tracePt t="51354" x="3429000" y="4179888"/>
          <p14:tracePt t="51370" x="3455988" y="4143375"/>
          <p14:tracePt t="51387" x="3419475" y="4125913"/>
          <p14:tracePt t="51418" x="3340100" y="4089400"/>
          <p14:tracePt t="51425" x="3313113" y="4071938"/>
          <p14:tracePt t="51437" x="3286125" y="4071938"/>
          <p14:tracePt t="51453" x="3224213" y="4071938"/>
          <p14:tracePt t="51470" x="3152775" y="4071938"/>
          <p14:tracePt t="51487" x="3081338" y="4071938"/>
          <p14:tracePt t="51504" x="3000375" y="4071938"/>
          <p14:tracePt t="51520" x="2982913" y="4071938"/>
          <p14:tracePt t="51521" x="2955925" y="4081463"/>
          <p14:tracePt t="51537" x="2901950" y="4089400"/>
          <p14:tracePt t="51553" x="2857500" y="4116388"/>
          <p14:tracePt t="51570" x="2822575" y="4143375"/>
          <p14:tracePt t="51587" x="2795588" y="4170363"/>
          <p14:tracePt t="51603" x="2768600" y="4179888"/>
          <p14:tracePt t="51620" x="2751138" y="4214813"/>
          <p14:tracePt t="51637" x="2741613" y="4241800"/>
          <p14:tracePt t="51653" x="2732088" y="4286250"/>
          <p14:tracePt t="51670" x="2732088" y="4322763"/>
          <p14:tracePt t="51687" x="2732088" y="4348163"/>
          <p14:tracePt t="51703" x="2741613" y="4394200"/>
          <p14:tracePt t="51720" x="2751138" y="4446588"/>
          <p14:tracePt t="51737" x="2776538" y="4483100"/>
          <p14:tracePt t="51754" x="2813050" y="4510088"/>
          <p14:tracePt t="51770" x="2867025" y="4545013"/>
          <p14:tracePt t="51787" x="2946400" y="4572000"/>
          <p14:tracePt t="51803" x="3027363" y="4598988"/>
          <p14:tracePt t="51820" x="3081338" y="4643438"/>
          <p14:tracePt t="51837" x="3009900" y="4751388"/>
          <p14:tracePt t="51853" x="3000375" y="4830763"/>
          <p14:tracePt t="51870" x="3098800" y="4830763"/>
          <p14:tracePt t="51887" x="3205163" y="4822825"/>
          <p14:tracePt t="51905" x="3313113" y="4795838"/>
          <p14:tracePt t="51920" x="3384550" y="4776788"/>
          <p14:tracePt t="51937" x="3438525" y="4741863"/>
          <p14:tracePt t="51953" x="3500438" y="4697413"/>
          <p14:tracePt t="51970" x="3554413" y="4652963"/>
          <p14:tracePt t="51987" x="3625850" y="4598988"/>
          <p14:tracePt t="52003" x="3660775" y="4562475"/>
          <p14:tracePt t="52020" x="3687763" y="4518025"/>
          <p14:tracePt t="52037" x="3759200" y="4456113"/>
          <p14:tracePt t="52053" x="3894138" y="4348163"/>
          <p14:tracePt t="52070" x="3990975" y="4268788"/>
          <p14:tracePt t="52087" x="4089400" y="4187825"/>
          <p14:tracePt t="52103" x="4152900" y="4125913"/>
          <p14:tracePt t="52120" x="4241800" y="4037013"/>
          <p14:tracePt t="52137" x="4232275" y="4000500"/>
          <p14:tracePt t="52154" x="4232275" y="3983038"/>
          <p14:tracePt t="52170" x="4205288" y="3956050"/>
          <p14:tracePt t="52187" x="4187825" y="3938588"/>
          <p14:tracePt t="52204" x="4170363" y="3902075"/>
          <p14:tracePt t="52220" x="4133850" y="3884613"/>
          <p14:tracePt t="52237" x="4089400" y="3875088"/>
          <p14:tracePt t="52254" x="4098925" y="3840163"/>
          <p14:tracePt t="52270" x="4251325" y="3714750"/>
          <p14:tracePt t="52287" x="4232275" y="3697288"/>
          <p14:tracePt t="52304" x="4276725" y="3633788"/>
          <p14:tracePt t="52320" x="4259263" y="3598863"/>
          <p14:tracePt t="52321" x="4214813" y="3598863"/>
          <p14:tracePt t="52337" x="4125913" y="3598863"/>
          <p14:tracePt t="52354" x="4044950" y="3598863"/>
          <p14:tracePt t="52370" x="3990975" y="3598863"/>
          <p14:tracePt t="52387" x="3938588" y="3608388"/>
          <p14:tracePt t="52403" x="3894138" y="3625850"/>
          <p14:tracePt t="52420" x="3822700" y="3643313"/>
          <p14:tracePt t="52437" x="3724275" y="3670300"/>
          <p14:tracePt t="52453" x="3670300" y="3697288"/>
          <p14:tracePt t="52470" x="3625850" y="3732213"/>
          <p14:tracePt t="52487" x="3598863" y="3751263"/>
          <p14:tracePt t="52503" x="3544888" y="3795713"/>
          <p14:tracePt t="52520" x="3527425" y="3830638"/>
          <p14:tracePt t="52521" x="3517900" y="3840163"/>
          <p14:tracePt t="52537" x="3490913" y="3867150"/>
          <p14:tracePt t="52554" x="3473450" y="3894138"/>
          <p14:tracePt t="52570" x="3446463" y="3911600"/>
          <p14:tracePt t="52586" x="3438525" y="3946525"/>
          <p14:tracePt t="52604" x="3429000" y="3983038"/>
          <p14:tracePt t="52620" x="3419475" y="4017963"/>
          <p14:tracePt t="52636" x="3411538" y="4044950"/>
          <p14:tracePt t="52653" x="3394075" y="4081463"/>
          <p14:tracePt t="52670" x="3384550" y="4108450"/>
          <p14:tracePt t="52688" x="3375025" y="4116388"/>
          <p14:tracePt t="52704" x="3375025" y="4143375"/>
          <p14:tracePt t="52705" x="3367088" y="4170363"/>
          <p14:tracePt t="52721" x="3367088" y="4187825"/>
          <p14:tracePt t="52737" x="3367088" y="4214813"/>
          <p14:tracePt t="52754" x="3357563" y="4224338"/>
          <p14:tracePt t="52770" x="3348038" y="4251325"/>
          <p14:tracePt t="52794" x="3340100" y="4259263"/>
          <p14:tracePt t="53337" x="3340100" y="4241800"/>
          <p14:tracePt t="53345" x="3330575" y="4224338"/>
          <p14:tracePt t="53354" x="3313113" y="4197350"/>
          <p14:tracePt t="53370" x="3286125" y="4179888"/>
          <p14:tracePt t="53386" x="3259138" y="4152900"/>
          <p14:tracePt t="53409" x="3241675" y="4152900"/>
          <p14:tracePt t="53420" x="3232150" y="4143375"/>
          <p14:tracePt t="53436" x="3205163" y="4125913"/>
          <p14:tracePt t="53465" x="3187700" y="4125913"/>
          <p14:tracePt t="53473" x="3179763" y="4125913"/>
          <p14:tracePt t="53486" x="3160713" y="4125913"/>
          <p14:tracePt t="53504" x="3108325" y="4143375"/>
          <p14:tracePt t="53520" x="3062288" y="4197350"/>
          <p14:tracePt t="53520" x="3036888" y="4232275"/>
          <p14:tracePt t="53537" x="3000375" y="4286250"/>
          <p14:tracePt t="53553" x="2955925" y="4340225"/>
          <p14:tracePt t="53570" x="2938463" y="4394200"/>
          <p14:tracePt t="53586" x="2938463" y="4438650"/>
          <p14:tracePt t="53603" x="2938463" y="4465638"/>
          <p14:tracePt t="53620" x="2938463" y="4491038"/>
          <p14:tracePt t="53636" x="2965450" y="4537075"/>
          <p14:tracePt t="53653" x="2990850" y="4554538"/>
          <p14:tracePt t="53670" x="3044825" y="4581525"/>
          <p14:tracePt t="53686" x="3125788" y="4598988"/>
          <p14:tracePt t="53703" x="3205163" y="4598988"/>
          <p14:tracePt t="53720" x="3295650" y="4598988"/>
          <p14:tracePt t="53721" x="3322638" y="4598988"/>
          <p14:tracePt t="53736" x="3367088" y="4598988"/>
          <p14:tracePt t="53753" x="3411538" y="4589463"/>
          <p14:tracePt t="53770" x="3438525" y="4562475"/>
          <p14:tracePt t="53786" x="3473450" y="4545013"/>
          <p14:tracePt t="53804" x="3527425" y="4500563"/>
          <p14:tracePt t="53820" x="3589338" y="4438650"/>
          <p14:tracePt t="53836" x="3697288" y="4384675"/>
          <p14:tracePt t="53854" x="3973513" y="4205288"/>
          <p14:tracePt t="53870" x="4367213" y="3990975"/>
          <p14:tracePt t="53886" x="4419600" y="3938588"/>
          <p14:tracePt t="53904" x="4419600" y="3894138"/>
          <p14:tracePt t="53920" x="4411663" y="3822700"/>
          <p14:tracePt t="53937" x="4394200" y="3768725"/>
          <p14:tracePt t="53954" x="4375150" y="3741738"/>
          <p14:tracePt t="53970" x="4348163" y="3714750"/>
          <p14:tracePt t="53986" x="4313238" y="3687763"/>
          <p14:tracePt t="54003" x="4303713" y="3679825"/>
          <p14:tracePt t="54021" x="4276725" y="3660775"/>
          <p14:tracePt t="54036" x="4251325" y="3652838"/>
          <p14:tracePt t="54053" x="4224338" y="3652838"/>
          <p14:tracePt t="54069" x="4179888" y="3660775"/>
          <p14:tracePt t="54086" x="4125913" y="3660775"/>
          <p14:tracePt t="54103" x="4108450" y="3660775"/>
          <p14:tracePt t="54161" x="4089400" y="3660775"/>
          <p14:tracePt t="54185" x="4071938" y="3660775"/>
          <p14:tracePt t="54193" x="4062413" y="3670300"/>
          <p14:tracePt t="54203" x="4054475" y="3679825"/>
          <p14:tracePt t="54219" x="4037013" y="3679825"/>
          <p14:tracePt t="54241" x="4017963" y="3687763"/>
          <p14:tracePt t="54253" x="4010025" y="3687763"/>
          <p14:tracePt t="54269" x="3983038" y="3705225"/>
          <p14:tracePt t="54286" x="3938588" y="3714750"/>
          <p14:tracePt t="54303" x="3875088" y="3741738"/>
          <p14:tracePt t="54320" x="3822700" y="3751263"/>
          <p14:tracePt t="54337" x="3724275" y="3759200"/>
          <p14:tracePt t="54353" x="3679825" y="3795713"/>
          <p14:tracePt t="54370" x="3633788" y="3830638"/>
          <p14:tracePt t="54386" x="3598863" y="3867150"/>
          <p14:tracePt t="54403" x="3554413" y="3911600"/>
          <p14:tracePt t="54420" x="3500438" y="3965575"/>
          <p14:tracePt t="54436" x="3429000" y="4017963"/>
          <p14:tracePt t="54453" x="3375025" y="4071938"/>
          <p14:tracePt t="54469" x="3322638" y="4116388"/>
          <p14:tracePt t="54486" x="3276600" y="4143375"/>
          <p14:tracePt t="54503" x="3259138" y="4179888"/>
          <p14:tracePt t="54519" x="3232150" y="4214813"/>
          <p14:tracePt t="54536" x="3205163" y="4268788"/>
          <p14:tracePt t="54554" x="3205163" y="4276725"/>
          <p14:tracePt t="54569" x="3205163" y="4303713"/>
          <p14:tracePt t="54593" x="3205163" y="4322763"/>
          <p14:tracePt t="54617" x="3205163" y="4330700"/>
          <p14:tracePt t="54665" x="3214688" y="4348163"/>
          <p14:tracePt t="54689" x="3224213" y="4357688"/>
          <p14:tracePt t="54721" x="3232150" y="4367213"/>
          <p14:tracePt t="54737" x="3251200" y="4375150"/>
          <p14:tracePt t="54753" x="3259138" y="4384675"/>
          <p14:tracePt t="54841" x="3276600" y="4384675"/>
          <p14:tracePt t="54881" x="3286125" y="4394200"/>
          <p14:tracePt t="56849" x="3276600" y="4367213"/>
          <p14:tracePt t="56954" x="3259138" y="4367213"/>
          <p14:tracePt t="57353" x="3251200" y="4357688"/>
          <p14:tracePt t="57361" x="3232150" y="4340225"/>
          <p14:tracePt t="57369" x="3205163" y="4330700"/>
          <p14:tracePt t="57386" x="3179763" y="4313238"/>
          <p14:tracePt t="57403" x="3116263" y="4303713"/>
          <p14:tracePt t="57419" x="3054350" y="4286250"/>
          <p14:tracePt t="57435" x="2990850" y="4276725"/>
          <p14:tracePt t="57453" x="2874963" y="4259263"/>
          <p14:tracePt t="57469" x="2741613" y="4259263"/>
          <p14:tracePt t="57485" x="2633663" y="4259263"/>
          <p14:tracePt t="57503" x="2509838" y="4259263"/>
          <p14:tracePt t="57519" x="2411413" y="4259263"/>
          <p14:tracePt t="57535" x="2347913" y="4259263"/>
          <p14:tracePt t="57553" x="2303463" y="4268788"/>
          <p14:tracePt t="57553" x="2276475" y="4268788"/>
          <p14:tracePt t="57569" x="2224088" y="4268788"/>
          <p14:tracePt t="57586" x="2187575" y="4276725"/>
          <p14:tracePt t="57602" x="2160588" y="4276725"/>
          <p14:tracePt t="57619" x="2133600" y="4276725"/>
          <p14:tracePt t="57635" x="2116138" y="4276725"/>
          <p14:tracePt t="57652" x="2081213" y="4295775"/>
          <p14:tracePt t="58081" x="2062163" y="4286250"/>
          <p14:tracePt t="58129" x="2071688" y="4286250"/>
          <p14:tracePt t="58137" x="2098675" y="4286250"/>
          <p14:tracePt t="58145" x="2152650" y="4276725"/>
          <p14:tracePt t="58153" x="2224088" y="4268788"/>
          <p14:tracePt t="58169" x="2428875" y="4259263"/>
          <p14:tracePt t="58185" x="2714625" y="4251325"/>
          <p14:tracePt t="58202" x="3036888" y="4241800"/>
          <p14:tracePt t="58219" x="3286125" y="4259263"/>
          <p14:tracePt t="58235" x="3419475" y="4286250"/>
          <p14:tracePt t="58253" x="3473450" y="4303713"/>
          <p14:tracePt t="58321" x="3490913" y="4303713"/>
          <p14:tracePt t="58489" x="3490913" y="4313238"/>
          <p14:tracePt t="58809" x="3490913" y="4322763"/>
          <p14:tracePt t="58818" x="3482975" y="4330700"/>
          <p14:tracePt t="58842" x="3473450" y="4330700"/>
          <p14:tracePt t="58849" x="3455988" y="4330700"/>
          <p14:tracePt t="58857" x="3446463" y="4330700"/>
          <p14:tracePt t="58869" x="3411538" y="4322763"/>
          <p14:tracePt t="58885" x="3340100" y="4276725"/>
          <p14:tracePt t="58902" x="3259138" y="4224338"/>
          <p14:tracePt t="58919" x="3179763" y="4170363"/>
          <p14:tracePt t="58935" x="3098800" y="4133850"/>
          <p14:tracePt t="58952" x="3009900" y="4071938"/>
          <p14:tracePt t="58969" x="2919413" y="4027488"/>
          <p14:tracePt t="58985" x="2874963" y="4017963"/>
          <p14:tracePt t="59004" x="2813050" y="4017963"/>
          <p14:tracePt t="59019" x="2724150" y="4027488"/>
          <p14:tracePt t="59035" x="2616200" y="4037013"/>
          <p14:tracePt t="59052" x="2490788" y="4054475"/>
          <p14:tracePt t="59068" x="2401888" y="4062413"/>
          <p14:tracePt t="59085" x="2295525" y="4089400"/>
          <p14:tracePt t="59102" x="2224088" y="4098925"/>
          <p14:tracePt t="59118" x="2143125" y="4125913"/>
          <p14:tracePt t="59135" x="2054225" y="4152900"/>
          <p14:tracePt t="59152" x="1982788" y="4179888"/>
          <p14:tracePt t="59169" x="1911350" y="4214813"/>
          <p14:tracePt t="59185" x="1857375" y="4251325"/>
          <p14:tracePt t="59202" x="1839913" y="4259263"/>
          <p14:tracePt t="59218" x="1803400" y="4313238"/>
          <p14:tracePt t="59236" x="1768475" y="4340225"/>
          <p14:tracePt t="59252" x="1751013" y="4367213"/>
          <p14:tracePt t="59268" x="1741488" y="4384675"/>
          <p14:tracePt t="59289" x="1741488" y="4402138"/>
          <p14:tracePt t="59302" x="1741488" y="4411663"/>
          <p14:tracePt t="59318" x="1758950" y="4446588"/>
          <p14:tracePt t="59335" x="1803400" y="4500563"/>
          <p14:tracePt t="59352" x="1901825" y="4527550"/>
          <p14:tracePt t="59369" x="2071688" y="4589463"/>
          <p14:tracePt t="59385" x="2268538" y="4625975"/>
          <p14:tracePt t="59402" x="2509838" y="4625975"/>
          <p14:tracePt t="59419" x="2705100" y="4625975"/>
          <p14:tracePt t="59435" x="2867025" y="4625975"/>
          <p14:tracePt t="59452" x="2973388" y="4608513"/>
          <p14:tracePt t="59468" x="3036888" y="4562475"/>
          <p14:tracePt t="59485" x="3125788" y="4491038"/>
          <p14:tracePt t="59502" x="3241675" y="4419600"/>
          <p14:tracePt t="59519" x="3348038" y="4322763"/>
          <p14:tracePt t="59535" x="3455988" y="4251325"/>
          <p14:tracePt t="59552" x="3500438" y="4197350"/>
          <p14:tracePt t="59569" x="3527425" y="4152900"/>
          <p14:tracePt t="59585" x="3544888" y="4152900"/>
          <p14:tracePt t="59673" x="3536950" y="4133850"/>
          <p14:tracePt t="59681" x="3527425" y="4125913"/>
          <p14:tracePt t="59689" x="3509963" y="4125913"/>
          <p14:tracePt t="59702" x="3473450" y="4108450"/>
          <p14:tracePt t="59718" x="3330575" y="4062413"/>
          <p14:tracePt t="59735" x="3108325" y="4017963"/>
          <p14:tracePt t="59752" x="2786063" y="3822700"/>
          <p14:tracePt t="59769" x="2589213" y="3822700"/>
          <p14:tracePt t="59769" x="2509838" y="3822700"/>
          <p14:tracePt t="59785" x="2374900" y="3822700"/>
          <p14:tracePt t="59802" x="2295525" y="3848100"/>
          <p14:tracePt t="59818" x="2214563" y="3911600"/>
          <p14:tracePt t="59835" x="2116138" y="3973513"/>
          <p14:tracePt t="59852" x="2027238" y="4027488"/>
          <p14:tracePt t="59868" x="1955800" y="4081463"/>
          <p14:tracePt t="59885" x="1911350" y="4133850"/>
          <p14:tracePt t="59902" x="1857375" y="4197350"/>
          <p14:tracePt t="59918" x="1822450" y="4268788"/>
          <p14:tracePt t="59935" x="1768475" y="4348163"/>
          <p14:tracePt t="59952" x="1758950" y="4411663"/>
          <p14:tracePt t="59968" x="1776413" y="4438650"/>
          <p14:tracePt t="59969" x="1785938" y="4456113"/>
          <p14:tracePt t="59985" x="1822450" y="4456113"/>
          <p14:tracePt t="60002" x="1911350" y="4473575"/>
          <p14:tracePt t="60018" x="1990725" y="4500563"/>
          <p14:tracePt t="60035" x="2071688" y="4510088"/>
          <p14:tracePt t="60052" x="2152650" y="4510088"/>
          <p14:tracePt t="60068" x="2224088" y="4510088"/>
          <p14:tracePt t="60085" x="2268538" y="4500563"/>
          <p14:tracePt t="60102" x="2303463" y="4473575"/>
          <p14:tracePt t="60121" x="2312988" y="4465638"/>
          <p14:tracePt t="60145" x="2322513" y="4456113"/>
          <p14:tracePt t="60153" x="2330450" y="4446588"/>
          <p14:tracePt t="60169" x="2339975" y="4438650"/>
          <p14:tracePt t="60185" x="2366963" y="4429125"/>
          <p14:tracePt t="60681" x="2357438" y="4419600"/>
          <p14:tracePt t="60699" x="2347913" y="4419600"/>
          <p14:tracePt t="60705" x="2330450" y="4419600"/>
          <p14:tracePt t="60718" x="2312988" y="4429125"/>
          <p14:tracePt t="60735" x="2241550" y="4465638"/>
          <p14:tracePt t="60752" x="2143125" y="4483100"/>
          <p14:tracePt t="60768" x="2062163" y="4500563"/>
          <p14:tracePt t="60769" x="2027238" y="4518025"/>
          <p14:tracePt t="60785" x="1990725" y="4527550"/>
          <p14:tracePt t="60802" x="1955800" y="4554538"/>
          <p14:tracePt t="61481" x="1965325" y="4545013"/>
          <p14:tracePt t="61849" x="1965325" y="4527550"/>
          <p14:tracePt t="61865" x="1982788" y="4537075"/>
          <p14:tracePt t="62097" x="1982788" y="4527550"/>
          <p14:tracePt t="62121" x="1982788" y="4510088"/>
          <p14:tracePt t="62129" x="1990725" y="4500563"/>
          <p14:tracePt t="62169" x="2000250" y="4483100"/>
          <p14:tracePt t="62201" x="2017713" y="4483100"/>
          <p14:tracePt t="62258" x="2036763" y="4473575"/>
          <p14:tracePt t="62353" x="2044700" y="4465638"/>
          <p14:tracePt t="62377" x="2054225" y="4456113"/>
          <p14:tracePt t="62401" x="2071688" y="4456113"/>
          <p14:tracePt t="62434" x="2089150" y="4446588"/>
          <p14:tracePt t="63585" x="2098675" y="4446588"/>
          <p14:tracePt t="63593" x="2116138" y="4446588"/>
          <p14:tracePt t="63601" x="2125663" y="4446588"/>
          <p14:tracePt t="63618" x="2170113" y="4446588"/>
          <p14:tracePt t="63635" x="2259013" y="4446588"/>
          <p14:tracePt t="63651" x="2374900" y="4446588"/>
          <p14:tracePt t="63668" x="2517775" y="4438650"/>
          <p14:tracePt t="63684" x="2643188" y="4419600"/>
          <p14:tracePt t="63701" x="2776538" y="4419600"/>
          <p14:tracePt t="63718" x="2894013" y="4411663"/>
          <p14:tracePt t="63734" x="2990850" y="4402138"/>
          <p14:tracePt t="63751" x="3071813" y="4394200"/>
          <p14:tracePt t="63768" x="3133725" y="4375150"/>
          <p14:tracePt t="63784" x="3187700" y="4375150"/>
          <p14:tracePt t="63801" x="3259138" y="4367213"/>
          <p14:tracePt t="63818" x="3295650" y="4367213"/>
          <p14:tracePt t="63834" x="3330575" y="4367213"/>
          <p14:tracePt t="63851" x="3375025" y="4367213"/>
          <p14:tracePt t="63867" x="3411538" y="4357688"/>
          <p14:tracePt t="63884" x="3446463" y="4340225"/>
          <p14:tracePt t="63901" x="3490913" y="4340225"/>
          <p14:tracePt t="63945" x="3509963" y="4330700"/>
          <p14:tracePt t="65081" x="3500438" y="4313238"/>
          <p14:tracePt t="65666" x="3482975" y="4313238"/>
          <p14:tracePt t="65673" x="3473450" y="4313238"/>
          <p14:tracePt t="65684" x="3455988" y="4313238"/>
          <p14:tracePt t="65700" x="3419475" y="4313238"/>
          <p14:tracePt t="65717" x="3357563" y="4286250"/>
          <p14:tracePt t="65734" x="3303588" y="4286250"/>
          <p14:tracePt t="65750" x="3241675" y="4268788"/>
          <p14:tracePt t="65767" x="3187700" y="4259263"/>
          <p14:tracePt t="65784" x="3133725" y="4251325"/>
          <p14:tracePt t="65801" x="3071813" y="4241800"/>
          <p14:tracePt t="65802" x="3027363" y="4241800"/>
          <p14:tracePt t="65818" x="2946400" y="4251325"/>
          <p14:tracePt t="65834" x="2894013" y="4251325"/>
          <p14:tracePt t="65850" x="2822575" y="4251325"/>
          <p14:tracePt t="65867" x="2759075" y="4251325"/>
          <p14:tracePt t="65884" x="2679700" y="4251325"/>
          <p14:tracePt t="65900" x="2625725" y="4251325"/>
          <p14:tracePt t="65917" x="2571750" y="4251325"/>
          <p14:tracePt t="65935" x="2544763" y="4259263"/>
          <p14:tracePt t="65950" x="2536825" y="4268788"/>
          <p14:tracePt t="65986" x="2517775" y="4268788"/>
          <p14:tracePt t="65994" x="2509838" y="4276725"/>
          <p14:tracePt t="66194" x="2490788" y="4276725"/>
          <p14:tracePt t="66201" x="2482850" y="4276725"/>
          <p14:tracePt t="66209" x="2465388" y="4276725"/>
          <p14:tracePt t="66217" x="2455863" y="4286250"/>
          <p14:tracePt t="66234" x="2411413" y="4313238"/>
          <p14:tracePt t="66250" x="2312988" y="4375150"/>
          <p14:tracePt t="66267" x="2187575" y="4438650"/>
          <p14:tracePt t="66284" x="2054225" y="4510088"/>
          <p14:tracePt t="66300" x="1946275" y="4554538"/>
          <p14:tracePt t="66317" x="1874838" y="4589463"/>
          <p14:tracePt t="66338" x="1857375" y="4598988"/>
          <p14:tracePt t="66378" x="1866900" y="4581525"/>
          <p14:tracePt t="66386" x="1884363" y="4572000"/>
          <p14:tracePt t="66417" x="1893888" y="4554538"/>
          <p14:tracePt t="66425" x="1911350" y="4554538"/>
          <p14:tracePt t="66434" x="1919288" y="4545013"/>
          <p14:tracePt t="66450" x="1955800" y="4527550"/>
          <p14:tracePt t="66467" x="1973263" y="4510088"/>
          <p14:tracePt t="66484" x="2036763" y="4500563"/>
          <p14:tracePt t="66500" x="2133600" y="4500563"/>
          <p14:tracePt t="66517" x="2303463" y="4456113"/>
          <p14:tracePt t="66534" x="2517775" y="4411663"/>
          <p14:tracePt t="66550" x="2714625" y="4402138"/>
          <p14:tracePt t="66567" x="2901950" y="4402138"/>
          <p14:tracePt t="66584" x="3054350" y="4402138"/>
          <p14:tracePt t="66600" x="3179763" y="4394200"/>
          <p14:tracePt t="66617" x="3259138" y="4394200"/>
          <p14:tracePt t="66738" x="3276600" y="4394200"/>
          <p14:tracePt t="67458" x="3268663" y="4394200"/>
          <p14:tracePt t="67466" x="3259138" y="4394200"/>
          <p14:tracePt t="67474" x="3241675" y="4394200"/>
          <p14:tracePt t="67484" x="3232150" y="4394200"/>
          <p14:tracePt t="67500" x="3205163" y="4394200"/>
          <p14:tracePt t="67738" x="3179763" y="4384675"/>
          <p14:tracePt t="68434" x="3179763" y="4367213"/>
          <p14:tracePt t="68450" x="3187700" y="4357688"/>
          <p14:tracePt t="68458" x="3197225" y="4348163"/>
          <p14:tracePt t="68467" x="3205163" y="4340225"/>
          <p14:tracePt t="68483" x="3259138" y="4313238"/>
          <p14:tracePt t="68500" x="3357563" y="4286250"/>
          <p14:tracePt t="68517" x="3482975" y="4268788"/>
          <p14:tracePt t="68533" x="3608388" y="4232275"/>
          <p14:tracePt t="68550" x="3732213" y="4224338"/>
          <p14:tracePt t="68567" x="3813175" y="4214813"/>
          <p14:tracePt t="68583" x="3857625" y="4214813"/>
          <p14:tracePt t="68600" x="3902075" y="4214813"/>
          <p14:tracePt t="68617" x="3919538" y="4205288"/>
          <p14:tracePt t="68634" x="3938588" y="4205288"/>
          <p14:tracePt t="68650" x="3946525" y="4205288"/>
          <p14:tracePt t="68667" x="3973513" y="4187825"/>
          <p14:tracePt t="68684" x="4000500" y="4187825"/>
          <p14:tracePt t="68700" x="4044950" y="4187825"/>
          <p14:tracePt t="68717" x="4089400" y="4187825"/>
          <p14:tracePt t="68734" x="4133850" y="4187825"/>
          <p14:tracePt t="68750" x="4187825" y="4187825"/>
          <p14:tracePt t="68767" x="4232275" y="4179888"/>
          <p14:tracePt t="68784" x="4276725" y="4170363"/>
          <p14:tracePt t="68810" x="4295775" y="4160838"/>
          <p14:tracePt t="69138" x="4313238" y="4160838"/>
          <p14:tracePt t="69146" x="4322763" y="4170363"/>
          <p14:tracePt t="69155" x="4330700" y="4179888"/>
          <p14:tracePt t="69166" x="4348163" y="4214813"/>
          <p14:tracePt t="69184" x="4394200" y="4268788"/>
          <p14:tracePt t="69200" x="4473575" y="4330700"/>
          <p14:tracePt t="69216" x="4562475" y="4330700"/>
          <p14:tracePt t="69234" x="4616450" y="4384675"/>
          <p14:tracePt t="69250" x="4643438" y="4402138"/>
          <p14:tracePt t="69267" x="4687888" y="4419600"/>
          <p14:tracePt t="69283" x="4741863" y="4429125"/>
          <p14:tracePt t="69300" x="4830763" y="4429125"/>
          <p14:tracePt t="69317" x="4938713" y="4429125"/>
          <p14:tracePt t="69333" x="5010150" y="4429125"/>
          <p14:tracePt t="69351" x="5062538" y="4419600"/>
          <p14:tracePt t="69366" x="5099050" y="4419600"/>
          <p14:tracePt t="69383" x="5126038" y="4419600"/>
          <p14:tracePt t="69402" x="5143500" y="4419600"/>
          <p14:tracePt t="69434" x="5153025" y="4419600"/>
          <p14:tracePt t="69442" x="5170488" y="4411663"/>
          <p14:tracePt t="69458" x="5180013" y="4402138"/>
          <p14:tracePt t="70930" x="5180013" y="4394200"/>
          <p14:tracePt t="71034" x="5170488" y="4375150"/>
          <p14:tracePt t="71058" x="5160963" y="4375150"/>
          <p14:tracePt t="71066" x="5143500" y="4375150"/>
          <p14:tracePt t="71074" x="5133975" y="4375150"/>
          <p14:tracePt t="71083" x="5116513" y="4375150"/>
          <p14:tracePt t="71099" x="5081588" y="4367213"/>
          <p14:tracePt t="71116" x="5045075" y="4348163"/>
          <p14:tracePt t="71133" x="5010150" y="4348163"/>
          <p14:tracePt t="71149" x="4983163" y="4348163"/>
          <p14:tracePt t="71166" x="4956175" y="4340225"/>
          <p14:tracePt t="71786" x="4946650" y="4330700"/>
          <p14:tracePt t="71810" x="4938713" y="4313238"/>
          <p14:tracePt t="71866" x="4919663" y="4313238"/>
          <p14:tracePt t="72978" x="4911725" y="4303713"/>
          <p14:tracePt t="72994" x="4919663" y="4295775"/>
          <p14:tracePt t="73002" x="4938713" y="4295775"/>
          <p14:tracePt t="73016" x="4946650" y="4286250"/>
          <p14:tracePt t="73032" x="4965700" y="4286250"/>
          <p14:tracePt t="73049" x="4983163" y="4276725"/>
          <p14:tracePt t="73066" x="5010150" y="4259263"/>
          <p14:tracePt t="73082" x="5037138" y="4251325"/>
          <p14:tracePt t="73099" x="5062538" y="4232275"/>
          <p14:tracePt t="73116" x="5089525" y="4232275"/>
          <p14:tracePt t="73132" x="5126038" y="4224338"/>
          <p14:tracePt t="73149" x="5160963" y="4197350"/>
          <p14:tracePt t="73166" x="5205413" y="4179888"/>
          <p14:tracePt t="73182" x="5276850" y="4160838"/>
          <p14:tracePt t="73199" x="5357813" y="4125913"/>
          <p14:tracePt t="73216" x="5429250" y="4116388"/>
          <p14:tracePt t="73232" x="5491163" y="4098925"/>
          <p14:tracePt t="73249" x="5562600" y="4071938"/>
          <p14:tracePt t="73250" x="5608638" y="4062413"/>
          <p14:tracePt t="73266" x="5653088" y="4044950"/>
          <p14:tracePt t="73282" x="5697538" y="4037013"/>
          <p14:tracePt t="73299" x="5732463" y="4027488"/>
          <p14:tracePt t="73316" x="5795963" y="4000500"/>
          <p14:tracePt t="73332" x="5830888" y="3990975"/>
          <p14:tracePt t="73349" x="5875338" y="3973513"/>
          <p14:tracePt t="73365" x="5894388" y="3965575"/>
          <p14:tracePt t="73382" x="5902325" y="3973513"/>
          <p14:tracePt t="73399" x="5929313" y="3983038"/>
          <p14:tracePt t="73416" x="5956300" y="3983038"/>
          <p14:tracePt t="73432" x="6000750" y="3973513"/>
          <p14:tracePt t="73449" x="6010275" y="3973513"/>
          <p14:tracePt t="73466" x="6054725" y="3965575"/>
          <p14:tracePt t="73482" x="6062663" y="3965575"/>
          <p14:tracePt t="73499" x="6081713" y="3956050"/>
          <p14:tracePt t="73515" x="6089650" y="3946525"/>
          <p14:tracePt t="73578" x="6108700" y="3946525"/>
          <p14:tracePt t="73610" x="6116638" y="3946525"/>
          <p14:tracePt t="73634" x="6134100" y="3946525"/>
          <p14:tracePt t="73722" x="6143625" y="3946525"/>
          <p14:tracePt t="73746" x="6161088" y="3946525"/>
          <p14:tracePt t="73778" x="6170613" y="3946525"/>
          <p14:tracePt t="73802" x="6197600" y="3956050"/>
          <p14:tracePt t="73858" x="6215063" y="3956050"/>
          <p14:tracePt t="73866" x="6224588" y="3965575"/>
          <p14:tracePt t="73874" x="6232525" y="3983038"/>
          <p14:tracePt t="73890" x="6251575" y="3983038"/>
          <p14:tracePt t="73899" x="6259513" y="4000500"/>
          <p14:tracePt t="73916" x="6296025" y="4017963"/>
          <p14:tracePt t="73932" x="6323013" y="4037013"/>
          <p14:tracePt t="73949" x="6340475" y="4062413"/>
          <p14:tracePt t="73965" x="6375400" y="4081463"/>
          <p14:tracePt t="73982" x="6419850" y="4108450"/>
          <p14:tracePt t="73999" x="6465888" y="4125913"/>
          <p14:tracePt t="74015" x="6589713" y="4152900"/>
          <p14:tracePt t="74032" x="6724650" y="4170363"/>
          <p14:tracePt t="74049" x="6919913" y="4187825"/>
          <p14:tracePt t="74050" x="7010400" y="4187825"/>
          <p14:tracePt t="74066" x="7197725" y="4179888"/>
          <p14:tracePt t="74082" x="7313613" y="4160838"/>
          <p14:tracePt t="74099" x="7439025" y="4160838"/>
          <p14:tracePt t="74115" x="7510463" y="4160838"/>
          <p14:tracePt t="74132" x="7572375" y="4152900"/>
          <p14:tracePt t="74149" x="7626350" y="4152900"/>
          <p14:tracePt t="74165" x="7680325" y="4170363"/>
          <p14:tracePt t="74182" x="7697788" y="4170363"/>
          <p14:tracePt t="74202" x="7715250" y="4170363"/>
          <p14:tracePt t="74226" x="7724775" y="4170363"/>
          <p14:tracePt t="74234" x="7742238" y="4170363"/>
          <p14:tracePt t="74249" x="7751763" y="4170363"/>
          <p14:tracePt t="74266" x="7786688" y="4179888"/>
          <p14:tracePt t="74283" x="7813675" y="4179888"/>
          <p14:tracePt t="74299" x="7823200" y="4152900"/>
          <p14:tracePt t="74316" x="7831138" y="4125913"/>
          <p14:tracePt t="74332" x="7848600" y="4098925"/>
          <p14:tracePt t="74349" x="7858125" y="4089400"/>
          <p14:tracePt t="74365" x="7858125" y="4071938"/>
          <p14:tracePt t="74382" x="7875588" y="4062413"/>
          <p14:tracePt t="74399" x="7875588" y="4044950"/>
          <p14:tracePt t="74418" x="7875588" y="4027488"/>
          <p14:tracePt t="74432" x="7875588" y="4017963"/>
          <p14:tracePt t="74449" x="7875588" y="3990975"/>
          <p14:tracePt t="74466" x="7875588" y="3946525"/>
          <p14:tracePt t="74482" x="7867650" y="3911600"/>
          <p14:tracePt t="74499" x="7867650" y="3894138"/>
          <p14:tracePt t="74516" x="7848600" y="3875088"/>
          <p14:tracePt t="74532" x="7813675" y="3830638"/>
          <p14:tracePt t="74549" x="7777163" y="3795713"/>
          <p14:tracePt t="74565" x="7715250" y="3759200"/>
          <p14:tracePt t="74582" x="7670800" y="3732213"/>
          <p14:tracePt t="74599" x="7643813" y="3705225"/>
          <p14:tracePt t="74615" x="7581900" y="3697288"/>
          <p14:tracePt t="74632" x="7510463" y="3687763"/>
          <p14:tracePt t="74649" x="7456488" y="3670300"/>
          <p14:tracePt t="74666" x="7358063" y="3643313"/>
          <p14:tracePt t="74682" x="7286625" y="3652838"/>
          <p14:tracePt t="74699" x="7242175" y="3652838"/>
          <p14:tracePt t="74715" x="7180263" y="3652838"/>
          <p14:tracePt t="74732" x="7099300" y="3670300"/>
          <p14:tracePt t="74749" x="7027863" y="3687763"/>
          <p14:tracePt t="74765" x="6973888" y="3714750"/>
          <p14:tracePt t="74782" x="6929438" y="3724275"/>
          <p14:tracePt t="74799" x="6911975" y="3751263"/>
          <p14:tracePt t="74815" x="6902450" y="3768725"/>
          <p14:tracePt t="74832" x="6884988" y="3795713"/>
          <p14:tracePt t="74849" x="6867525" y="3822700"/>
          <p14:tracePt t="74866" x="6848475" y="3848100"/>
          <p14:tracePt t="74866" x="6840538" y="3857625"/>
          <p14:tracePt t="74882" x="6823075" y="3884613"/>
          <p14:tracePt t="74899" x="6804025" y="3911600"/>
          <p14:tracePt t="74922" x="6804025" y="3929063"/>
          <p14:tracePt t="74938" x="6804025" y="3946525"/>
          <p14:tracePt t="74949" x="6804025" y="3956050"/>
          <p14:tracePt t="74965" x="6804025" y="3973513"/>
          <p14:tracePt t="74982" x="6804025" y="4000500"/>
          <p14:tracePt t="74999" x="6804025" y="4010025"/>
          <p14:tracePt t="75018" x="6813550" y="4027488"/>
          <p14:tracePt t="75802" x="6813550" y="4037013"/>
          <p14:tracePt t="75826" x="6813550" y="4054475"/>
          <p14:tracePt t="75834" x="6804025" y="4062413"/>
          <p14:tracePt t="75850" x="6796088" y="4081463"/>
          <p14:tracePt t="75915" x="6786563" y="4089400"/>
          <p14:tracePt t="75995" x="6777038" y="4098925"/>
          <p14:tracePt t="76010" x="6777038" y="4116388"/>
          <p14:tracePt t="76050" x="6769100" y="4133850"/>
          <p14:tracePt t="76242" x="6759575" y="4143375"/>
          <p14:tracePt t="76250" x="6751638" y="4133850"/>
          <p14:tracePt t="76274" x="6742113" y="4125913"/>
          <p14:tracePt t="76290" x="6732588" y="4116388"/>
          <p14:tracePt t="76298" x="6715125" y="4098925"/>
          <p14:tracePt t="76316" x="6705600" y="4071938"/>
          <p14:tracePt t="76322" x="6688138" y="4062413"/>
          <p14:tracePt t="76332" x="6680200" y="4044950"/>
          <p14:tracePt t="76348" x="6634163" y="4010025"/>
          <p14:tracePt t="76365" x="6608763" y="3983038"/>
          <p14:tracePt t="76382" x="6572250" y="3956050"/>
          <p14:tracePt t="76398" x="6545263" y="3929063"/>
          <p14:tracePt t="76415" x="6500813" y="3911600"/>
          <p14:tracePt t="76432" x="6465888" y="3884613"/>
          <p14:tracePt t="76448" x="6446838" y="3884613"/>
          <p14:tracePt t="76466" x="6438900" y="3867150"/>
          <p14:tracePt t="76466" x="6419850" y="3867150"/>
          <p14:tracePt t="76482" x="6394450" y="3848100"/>
          <p14:tracePt t="76498" x="6357938" y="3822700"/>
          <p14:tracePt t="76516" x="6303963" y="3786188"/>
          <p14:tracePt t="76532" x="6251575" y="3786188"/>
          <p14:tracePt t="76549" x="6197600" y="3776663"/>
          <p14:tracePt t="76565" x="6161088" y="3776663"/>
          <p14:tracePt t="76582" x="6134100" y="3768725"/>
          <p14:tracePt t="76598" x="6116638" y="3751263"/>
          <p14:tracePt t="76615" x="6072188" y="3759200"/>
          <p14:tracePt t="76632" x="6045200" y="3751263"/>
          <p14:tracePt t="76648" x="6027738" y="3751263"/>
          <p14:tracePt t="76675" x="6018213" y="3751263"/>
          <p14:tracePt t="76746" x="6000750" y="3751263"/>
          <p14:tracePt t="77115" x="5991225" y="3759200"/>
          <p14:tracePt t="77226" x="5991225" y="3768725"/>
          <p14:tracePt t="77258" x="6000750" y="3795713"/>
          <p14:tracePt t="77282" x="6010275" y="3803650"/>
          <p14:tracePt t="77290" x="6018213" y="3813175"/>
          <p14:tracePt t="77299" x="6037263" y="3822700"/>
          <p14:tracePt t="77316" x="6054725" y="3822700"/>
          <p14:tracePt t="77332" x="6108700" y="3830638"/>
          <p14:tracePt t="77348" x="6188075" y="3848100"/>
          <p14:tracePt t="77365" x="6303963" y="3867150"/>
          <p14:tracePt t="77381" x="6438900" y="3884613"/>
          <p14:tracePt t="77398" x="6510338" y="3894138"/>
          <p14:tracePt t="77415" x="6545263" y="3894138"/>
          <p14:tracePt t="78442" x="6537325" y="3902075"/>
          <p14:tracePt t="78578" x="6527800" y="3911600"/>
          <p14:tracePt t="78595" x="6518275" y="3919538"/>
          <p14:tracePt t="78602" x="6500813" y="3919538"/>
          <p14:tracePt t="78614" x="6491288" y="3929063"/>
          <p14:tracePt t="78631" x="6473825" y="3946525"/>
          <p14:tracePt t="78648" x="6446838" y="3946525"/>
          <p14:tracePt t="78664" x="6419850" y="3956050"/>
          <p14:tracePt t="78681" x="6394450" y="3973513"/>
          <p14:tracePt t="78698" x="6367463" y="3983038"/>
          <p14:tracePt t="78715" x="6348413" y="4010025"/>
          <p14:tracePt t="78731" x="6330950" y="4027488"/>
          <p14:tracePt t="78748" x="6286500" y="4037013"/>
          <p14:tracePt t="78765" x="6251575" y="4062413"/>
          <p14:tracePt t="78781" x="6224588" y="4071938"/>
          <p14:tracePt t="78798" x="6205538" y="4089400"/>
          <p14:tracePt t="78815" x="6180138" y="4108450"/>
          <p14:tracePt t="78831" x="6153150" y="4125913"/>
          <p14:tracePt t="78848" x="6116638" y="4143375"/>
          <p14:tracePt t="78865" x="6072188" y="4179888"/>
          <p14:tracePt t="78881" x="6037263" y="4187825"/>
          <p14:tracePt t="78882" x="6018213" y="4197350"/>
          <p14:tracePt t="78898" x="5991225" y="4205288"/>
          <p14:tracePt t="78931" x="5983288" y="4214813"/>
          <p14:tracePt t="78938" x="5973763" y="4224338"/>
          <p14:tracePt t="78955" x="5965825" y="4251325"/>
          <p14:tracePt t="78964" x="5956300" y="4259263"/>
          <p14:tracePt t="78981" x="5946775" y="4276725"/>
          <p14:tracePt t="78998" x="5938838" y="4286250"/>
          <p14:tracePt t="79015" x="5929313" y="4303713"/>
          <p14:tracePt t="79058" x="5919788" y="4313238"/>
          <p14:tracePt t="79082" x="5911850" y="4330700"/>
          <p14:tracePt t="79098" x="5902325" y="4340225"/>
          <p14:tracePt t="79106" x="5875338" y="4348163"/>
          <p14:tracePt t="79178" x="5857875" y="4357688"/>
          <p14:tracePt t="79195" x="5848350" y="4367213"/>
          <p14:tracePt t="79202" x="5830888" y="4384675"/>
          <p14:tracePt t="79218" x="5822950" y="4411663"/>
          <p14:tracePt t="79242" x="5813425" y="4419600"/>
          <p14:tracePt t="79250" x="5803900" y="4438650"/>
          <p14:tracePt t="79265" x="5795963" y="4446588"/>
          <p14:tracePt t="79281" x="5768975" y="4465638"/>
          <p14:tracePt t="79306" x="5776913" y="4483100"/>
          <p14:tracePt t="79346" x="5786438" y="4491038"/>
          <p14:tracePt t="79458" x="5795963" y="4491038"/>
          <p14:tracePt t="79466" x="5813425" y="4500563"/>
          <p14:tracePt t="79490" x="5822950" y="4510088"/>
          <p14:tracePt t="79530" x="5840413" y="4510088"/>
          <p14:tracePt t="79538" x="5848350" y="4510088"/>
          <p14:tracePt t="79548" x="5867400" y="4510088"/>
          <p14:tracePt t="79565" x="5894388" y="4510088"/>
          <p14:tracePt t="79581" x="5919788" y="4510088"/>
          <p14:tracePt t="79598" x="5946775" y="4500563"/>
          <p14:tracePt t="79615" x="5956300" y="4500563"/>
          <p14:tracePt t="79631" x="5983288" y="4483100"/>
          <p14:tracePt t="79648" x="6000750" y="4483100"/>
          <p14:tracePt t="79665" x="6010275" y="4473575"/>
          <p14:tracePt t="79681" x="6027738" y="4473575"/>
          <p14:tracePt t="79698" x="6054725" y="4446588"/>
          <p14:tracePt t="79715" x="6062663" y="4429125"/>
          <p14:tracePt t="79731" x="6081713" y="4411663"/>
          <p14:tracePt t="79748" x="6081713" y="4375150"/>
          <p14:tracePt t="79764" x="6089650" y="4367213"/>
          <p14:tracePt t="79781" x="6089650" y="4348163"/>
          <p14:tracePt t="79798" x="6089650" y="4322763"/>
          <p14:tracePt t="79814" x="6089650" y="4295775"/>
          <p14:tracePt t="79831" x="6089650" y="4286250"/>
          <p14:tracePt t="79848" x="6089650" y="4259263"/>
          <p14:tracePt t="79864" x="6081713" y="4241800"/>
          <p14:tracePt t="79881" x="6072188" y="4232275"/>
          <p14:tracePt t="79922" x="6054725" y="4232275"/>
          <p14:tracePt t="79930" x="6045200" y="4232275"/>
          <p14:tracePt t="79938" x="6027738" y="4251325"/>
          <p14:tracePt t="79948" x="6010275" y="4251325"/>
          <p14:tracePt t="79965" x="5973763" y="4276725"/>
          <p14:tracePt t="79981" x="5946775" y="4286250"/>
          <p14:tracePt t="79998" x="5946775" y="4322763"/>
          <p14:tracePt t="80015" x="5946775" y="4330700"/>
          <p14:tracePt t="80031" x="5956300" y="4367213"/>
          <p14:tracePt t="80048" x="5983288" y="4394200"/>
          <p14:tracePt t="80065" x="6027738" y="4411663"/>
          <p14:tracePt t="80081" x="6116638" y="4446588"/>
          <p14:tracePt t="80098" x="6303963" y="4483100"/>
          <p14:tracePt t="80115" x="6411913" y="4483100"/>
          <p14:tracePt t="80131" x="6465888" y="4483100"/>
          <p14:tracePt t="80547" x="6483350" y="4483100"/>
          <p14:tracePt t="80555" x="6491288" y="4483100"/>
          <p14:tracePt t="80564" x="6518275" y="4483100"/>
          <p14:tracePt t="80581" x="6572250" y="4483100"/>
          <p14:tracePt t="80597" x="6653213" y="4473575"/>
          <p14:tracePt t="80614" x="6697663" y="4473575"/>
          <p14:tracePt t="80746" x="6705600" y="4465638"/>
          <p14:tracePt t="83019" x="6697663" y="4446588"/>
          <p14:tracePt t="83027" x="6688138" y="4438650"/>
          <p14:tracePt t="83035" x="6680200" y="4429125"/>
          <p14:tracePt t="83047" x="6661150" y="4429125"/>
          <p14:tracePt t="83064" x="6616700" y="4419600"/>
          <p14:tracePt t="83081" x="6518275" y="4419600"/>
          <p14:tracePt t="83097" x="6367463" y="4394200"/>
          <p14:tracePt t="83114" x="6170613" y="4402138"/>
          <p14:tracePt t="83131" x="5830888" y="4394200"/>
          <p14:tracePt t="83147" x="5599113" y="4394200"/>
          <p14:tracePt t="83164" x="5527675" y="4330700"/>
          <p14:tracePt t="83180" x="5384800" y="4322763"/>
          <p14:tracePt t="83197" x="5214938" y="4322763"/>
          <p14:tracePt t="83213" x="5037138" y="4322763"/>
          <p14:tracePt t="83230" x="4857750" y="4322763"/>
          <p14:tracePt t="83247" x="4670425" y="4322763"/>
          <p14:tracePt t="83264" x="4510088" y="4322763"/>
          <p14:tracePt t="83280" x="4375150" y="4322763"/>
          <p14:tracePt t="83297" x="4276725" y="4322763"/>
          <p14:tracePt t="83316" x="4081463" y="4348163"/>
          <p14:tracePt t="83331" x="3938588" y="4357688"/>
          <p14:tracePt t="83347" x="3830638" y="4375150"/>
          <p14:tracePt t="83363" x="3705225" y="4402138"/>
          <p14:tracePt t="83380" x="3598863" y="4411663"/>
          <p14:tracePt t="83397" x="3509963" y="4438650"/>
          <p14:tracePt t="83414" x="3411538" y="4446588"/>
          <p14:tracePt t="83430" x="3313113" y="4473575"/>
          <p14:tracePt t="83447" x="3232150" y="4491038"/>
          <p14:tracePt t="83464" x="3125788" y="4491038"/>
          <p14:tracePt t="83480" x="3000375" y="4491038"/>
          <p14:tracePt t="83497" x="2867025" y="4500563"/>
          <p14:tracePt t="83514" x="2660650" y="4510088"/>
          <p14:tracePt t="83530" x="2536825" y="4510088"/>
          <p14:tracePt t="83547" x="2428875" y="4510088"/>
          <p14:tracePt t="83564" x="2347913" y="4518025"/>
          <p14:tracePt t="83580" x="2251075" y="4510088"/>
          <p14:tracePt t="83597" x="2170113" y="4510088"/>
          <p14:tracePt t="83614" x="2125663" y="4510088"/>
          <p14:tracePt t="83630" x="2108200" y="4510088"/>
          <p14:tracePt t="83811" x="2116138" y="4500563"/>
          <p14:tracePt t="83819" x="2125663" y="4500563"/>
          <p14:tracePt t="83830" x="2152650" y="4491038"/>
          <p14:tracePt t="83847" x="2224088" y="4483100"/>
          <p14:tracePt t="83864" x="2295525" y="4473575"/>
          <p14:tracePt t="83880" x="2312988" y="4473575"/>
          <p14:tracePt t="83899" x="2330450" y="4473575"/>
          <p14:tracePt t="83915" x="2339975" y="4446588"/>
          <p14:tracePt t="83930" x="2357438" y="4419600"/>
          <p14:tracePt t="83947" x="2366963" y="4394200"/>
          <p14:tracePt t="83964" x="2384425" y="4367213"/>
          <p14:tracePt t="83987" x="2384425" y="4348163"/>
          <p14:tracePt t="83997" x="2384425" y="4340225"/>
          <p14:tracePt t="84014" x="2384425" y="4322763"/>
          <p14:tracePt t="84030" x="2384425" y="4313238"/>
          <p14:tracePt t="84047" x="2384425" y="4286250"/>
          <p14:tracePt t="84063" x="2374900" y="4268788"/>
          <p14:tracePt t="84080" x="2374900" y="4259263"/>
          <p14:tracePt t="84097" x="2374900" y="4232275"/>
          <p14:tracePt t="84113" x="2357438" y="4197350"/>
          <p14:tracePt t="84130" x="2347913" y="4160838"/>
          <p14:tracePt t="84163" x="2339975" y="4143375"/>
          <p14:tracePt t="84187" x="2322513" y="4125913"/>
          <p14:tracePt t="84235" x="2303463" y="4125913"/>
          <p14:tracePt t="84242" x="2295525" y="4125913"/>
          <p14:tracePt t="84259" x="2268538" y="4116388"/>
          <p14:tracePt t="84291" x="2259013" y="4108450"/>
          <p14:tracePt t="84307" x="2241550" y="4108450"/>
          <p14:tracePt t="84315" x="2224088" y="4108450"/>
          <p14:tracePt t="84331" x="2214563" y="4108450"/>
          <p14:tracePt t="84339" x="2197100" y="4108450"/>
          <p14:tracePt t="84347" x="2187575" y="4108450"/>
          <p14:tracePt t="84363" x="2170113" y="4116388"/>
          <p14:tracePt t="84395" x="2160588" y="4116388"/>
          <p14:tracePt t="84403" x="2143125" y="4125913"/>
          <p14:tracePt t="84417" x="2133600" y="4133850"/>
          <p14:tracePt t="84433" x="2116138" y="4133850"/>
          <p14:tracePt t="84447" x="2108200" y="4143375"/>
          <p14:tracePt t="84491" x="2089150" y="4152900"/>
          <p14:tracePt t="84499" x="2081213" y="4160838"/>
          <p14:tracePt t="84515" x="2081213" y="4170363"/>
          <p14:tracePt t="84523" x="2071688" y="4187825"/>
          <p14:tracePt t="84531" x="2062163" y="4197350"/>
          <p14:tracePt t="84547" x="2054225" y="4205288"/>
          <p14:tracePt t="84563" x="2054225" y="4224338"/>
          <p14:tracePt t="84595" x="2036763" y="4232275"/>
          <p14:tracePt t="84619" x="2036763" y="4251325"/>
          <p14:tracePt t="84635" x="2036763" y="4268788"/>
          <p14:tracePt t="84659" x="2036763" y="4276725"/>
          <p14:tracePt t="84675" x="2036763" y="4295775"/>
          <p14:tracePt t="84683" x="2036763" y="4303713"/>
          <p14:tracePt t="84707" x="2036763" y="4322763"/>
          <p14:tracePt t="84723" x="2036763" y="4330700"/>
          <p14:tracePt t="84747" x="2044700" y="4348163"/>
          <p14:tracePt t="84771" x="2044700" y="4357688"/>
          <p14:tracePt t="84779" x="2044700" y="4375150"/>
          <p14:tracePt t="84795" x="2044700" y="4384675"/>
          <p14:tracePt t="84803" x="2054225" y="4402138"/>
          <p14:tracePt t="84814" x="2062163" y="4411663"/>
          <p14:tracePt t="84830" x="2089150" y="4419600"/>
          <p14:tracePt t="84847" x="2116138" y="4446588"/>
          <p14:tracePt t="84863" x="2152650" y="4465638"/>
          <p14:tracePt t="84880" x="2187575" y="4483100"/>
          <p14:tracePt t="84897" x="2241550" y="4483100"/>
          <p14:tracePt t="84915" x="2295525" y="4491038"/>
          <p14:tracePt t="84916" x="2312988" y="4491038"/>
          <p14:tracePt t="84930" x="2339975" y="4491038"/>
          <p14:tracePt t="84947" x="2357438" y="4491038"/>
          <p14:tracePt t="84963" x="2366963" y="4491038"/>
          <p14:tracePt t="84980" x="2384425" y="4473575"/>
          <p14:tracePt t="84997" x="2384425" y="4446588"/>
          <p14:tracePt t="85013" x="2384425" y="4411663"/>
          <p14:tracePt t="85030" x="2384425" y="4357688"/>
          <p14:tracePt t="85047" x="2384425" y="4322763"/>
          <p14:tracePt t="85063" x="2384425" y="4313238"/>
          <p14:tracePt t="85080" x="2374900" y="4276725"/>
          <p14:tracePt t="85097" x="2374900" y="4259263"/>
          <p14:tracePt t="85113" x="2347913" y="4251325"/>
          <p14:tracePt t="85155" x="2339975" y="4241800"/>
          <p14:tracePt t="85923" x="2366963" y="4251325"/>
          <p14:tracePt t="85939" x="2374900" y="4259263"/>
          <p14:tracePt t="85947" x="2393950" y="4276725"/>
          <p14:tracePt t="85963" x="2419350" y="4286250"/>
          <p14:tracePt t="85971" x="2428875" y="4295775"/>
          <p14:tracePt t="85980" x="2455863" y="4303713"/>
          <p14:tracePt t="85996" x="2509838" y="4330700"/>
          <p14:tracePt t="86013" x="2616200" y="4340225"/>
          <p14:tracePt t="86030" x="2751138" y="4357688"/>
          <p14:tracePt t="86046" x="2884488" y="4394200"/>
          <p14:tracePt t="86063" x="3009900" y="4438650"/>
          <p14:tracePt t="86080" x="3089275" y="4446588"/>
          <p14:tracePt t="86096" x="3187700" y="4491038"/>
          <p14:tracePt t="86113" x="3268663" y="4518025"/>
          <p14:tracePt t="86130" x="3357563" y="4537075"/>
          <p14:tracePt t="86131" x="3411538" y="4537075"/>
          <p14:tracePt t="86147" x="3517900" y="4537075"/>
          <p14:tracePt t="86163" x="3633788" y="4545013"/>
          <p14:tracePt t="86180" x="3732213" y="4572000"/>
          <p14:tracePt t="86196" x="3768725" y="4581525"/>
          <p14:tracePt t="86213" x="3803650" y="4589463"/>
          <p14:tracePt t="86230" x="3830638" y="4598988"/>
          <p14:tracePt t="86246" x="3884613" y="4608513"/>
          <p14:tracePt t="86263" x="3965575" y="4616450"/>
          <p14:tracePt t="86280" x="4071938" y="4625975"/>
          <p14:tracePt t="86296" x="4143375" y="4625975"/>
          <p14:tracePt t="86313" x="4214813" y="4625975"/>
          <p14:tracePt t="86330" x="4241800" y="4625975"/>
          <p14:tracePt t="86331" x="4259263" y="4625975"/>
          <p14:tracePt t="86347" x="4303713" y="4625975"/>
          <p14:tracePt t="86363" x="4394200" y="4625975"/>
          <p14:tracePt t="86380" x="4510088" y="4625975"/>
          <p14:tracePt t="86396" x="4652963" y="4625975"/>
          <p14:tracePt t="86413" x="4795838" y="4625975"/>
          <p14:tracePt t="86430" x="4919663" y="4625975"/>
          <p14:tracePt t="86446" x="5045075" y="4625975"/>
          <p14:tracePt t="86463" x="5180013" y="4616450"/>
          <p14:tracePt t="86479" x="5384800" y="4616450"/>
          <p14:tracePt t="86496" x="5608638" y="4625975"/>
          <p14:tracePt t="86513" x="5857875" y="4625975"/>
          <p14:tracePt t="86530" x="6099175" y="4625975"/>
          <p14:tracePt t="86531" x="6215063" y="4625975"/>
          <p14:tracePt t="86546" x="6411913" y="4625975"/>
          <p14:tracePt t="86563" x="6537325" y="4625975"/>
          <p14:tracePt t="86580" x="6634163" y="4598988"/>
          <p14:tracePt t="86596" x="6688138" y="4581525"/>
          <p14:tracePt t="86613" x="6732588" y="4554538"/>
          <p14:tracePt t="86629" x="6777038" y="4545013"/>
          <p14:tracePt t="86646" x="6813550" y="4518025"/>
          <p14:tracePt t="86663" x="6831013" y="4483100"/>
          <p14:tracePt t="86680" x="6858000" y="4438650"/>
          <p14:tracePt t="86696" x="6884988" y="4394200"/>
          <p14:tracePt t="86713" x="6894513" y="4330700"/>
          <p14:tracePt t="86729" x="6911975" y="4295775"/>
          <p14:tracePt t="86731" x="6911975" y="4268788"/>
          <p14:tracePt t="86747" x="6911975" y="4232275"/>
          <p14:tracePt t="86763" x="6911975" y="4197350"/>
          <p14:tracePt t="86780" x="6884988" y="4143375"/>
          <p14:tracePt t="86796" x="6848475" y="4108450"/>
          <p14:tracePt t="86813" x="6840538" y="4081463"/>
          <p14:tracePt t="86829" x="6813550" y="4044950"/>
          <p14:tracePt t="86846" x="6786563" y="4010025"/>
          <p14:tracePt t="86863" x="6751638" y="3973513"/>
          <p14:tracePt t="86879" x="6705600" y="3956050"/>
          <p14:tracePt t="86896" x="6680200" y="3911600"/>
          <p14:tracePt t="86913" x="6653213" y="3875088"/>
          <p14:tracePt t="86929" x="6608763" y="3848100"/>
          <p14:tracePt t="86947" x="6545263" y="3803650"/>
          <p14:tracePt t="86963" x="6491288" y="3776663"/>
          <p14:tracePt t="86980" x="6419850" y="3751263"/>
          <p14:tracePt t="86996" x="6303963" y="3724275"/>
          <p14:tracePt t="87013" x="6188075" y="3714750"/>
          <p14:tracePt t="87029" x="6062663" y="3705225"/>
          <p14:tracePt t="87046" x="5929313" y="3705225"/>
          <p14:tracePt t="87063" x="5795963" y="3705225"/>
          <p14:tracePt t="87079" x="5688013" y="3705225"/>
          <p14:tracePt t="87096" x="5572125" y="3724275"/>
          <p14:tracePt t="87113" x="5491163" y="3751263"/>
          <p14:tracePt t="87130" x="5419725" y="3768725"/>
          <p14:tracePt t="87130" x="5384800" y="3776663"/>
          <p14:tracePt t="87146" x="5340350" y="3822700"/>
          <p14:tracePt t="87163" x="5313363" y="3848100"/>
          <p14:tracePt t="87180" x="5295900" y="3875088"/>
          <p14:tracePt t="87196" x="5268913" y="3919538"/>
          <p14:tracePt t="87213" x="5224463" y="3973513"/>
          <p14:tracePt t="87229" x="5187950" y="4054475"/>
          <p14:tracePt t="87246" x="5170488" y="4108450"/>
          <p14:tracePt t="87263" x="5170488" y="4170363"/>
          <p14:tracePt t="87279" x="5170488" y="4224338"/>
          <p14:tracePt t="87296" x="5187950" y="4268788"/>
          <p14:tracePt t="87313" x="5214938" y="4322763"/>
          <p14:tracePt t="87330" x="5268913" y="4367213"/>
          <p14:tracePt t="87330" x="5295900" y="4394200"/>
          <p14:tracePt t="87346" x="5367338" y="4446588"/>
          <p14:tracePt t="87363" x="5465763" y="4510088"/>
          <p14:tracePt t="87379" x="5634038" y="4554538"/>
          <p14:tracePt t="87396" x="5803900" y="4589463"/>
          <p14:tracePt t="87413" x="5973763" y="4633913"/>
          <p14:tracePt t="87429" x="6134100" y="4652963"/>
          <p14:tracePt t="87446" x="6259513" y="4652963"/>
          <p14:tracePt t="87463" x="6384925" y="4652963"/>
          <p14:tracePt t="87479" x="6473825" y="4643438"/>
          <p14:tracePt t="87496" x="6537325" y="4633913"/>
          <p14:tracePt t="87513" x="6616700" y="4608513"/>
          <p14:tracePt t="87529" x="6670675" y="4572000"/>
          <p14:tracePt t="87546" x="6751638" y="4537075"/>
          <p14:tracePt t="87547" x="6777038" y="4527550"/>
          <p14:tracePt t="87563" x="6823075" y="4491038"/>
          <p14:tracePt t="87579" x="6848475" y="4465638"/>
          <p14:tracePt t="87596" x="6867525" y="4429125"/>
          <p14:tracePt t="87613" x="6867525" y="4384675"/>
          <p14:tracePt t="87629" x="6848475" y="4330700"/>
          <p14:tracePt t="87646" x="6840538" y="4295775"/>
          <p14:tracePt t="87663" x="6796088" y="4251325"/>
          <p14:tracePt t="87679" x="6759575" y="4205288"/>
          <p14:tracePt t="87696" x="6697663" y="4170363"/>
          <p14:tracePt t="87713" x="6634163" y="4133850"/>
          <p14:tracePt t="87729" x="6562725" y="4098925"/>
          <p14:tracePt t="87746" x="6500813" y="4081463"/>
          <p14:tracePt t="87747" x="6446838" y="4071938"/>
          <p14:tracePt t="87763" x="6375400" y="4071938"/>
          <p14:tracePt t="87779" x="6296025" y="4062413"/>
          <p14:tracePt t="87796" x="6259513" y="4062413"/>
          <p14:tracePt t="88587" x="6269038" y="4062413"/>
          <p14:tracePt t="88595" x="6276975" y="4071938"/>
          <p14:tracePt t="88603" x="6286500" y="4081463"/>
          <p14:tracePt t="88612" x="6303963" y="4089400"/>
          <p14:tracePt t="88629" x="6330950" y="4108450"/>
          <p14:tracePt t="88646" x="6375400" y="4116388"/>
          <p14:tracePt t="88662" x="6411913" y="4143375"/>
          <p14:tracePt t="88679" x="6438900" y="4170363"/>
          <p14:tracePt t="88696" x="6456363" y="4170363"/>
          <p14:tracePt t="88712" x="6473825" y="4187825"/>
          <p14:tracePt t="88729" x="6491288" y="4197350"/>
          <p14:tracePt t="88746" x="6518275" y="4205288"/>
          <p14:tracePt t="88762" x="6545263" y="4214813"/>
          <p14:tracePt t="88779" x="6572250" y="4214813"/>
          <p14:tracePt t="88796" x="6599238" y="4224338"/>
          <p14:tracePt t="88813" x="6626225" y="4232275"/>
          <p14:tracePt t="88829" x="6634163" y="4241800"/>
          <p14:tracePt t="88846" x="6653213" y="4251325"/>
          <p14:tracePt t="88862" x="6670675" y="4251325"/>
          <p14:tracePt t="88879" x="6724650" y="4276725"/>
          <p14:tracePt t="88896" x="6777038" y="4303713"/>
          <p14:tracePt t="88912" x="6831013" y="4330700"/>
          <p14:tracePt t="88929" x="6875463" y="4348163"/>
          <p14:tracePt t="88947" x="6946900" y="4375150"/>
          <p14:tracePt t="88963" x="6991350" y="4394200"/>
          <p14:tracePt t="88979" x="7045325" y="4402138"/>
          <p14:tracePt t="88996" x="7089775" y="4411663"/>
          <p14:tracePt t="89012" x="7134225" y="4411663"/>
          <p14:tracePt t="89029" x="7224713" y="4465638"/>
          <p14:tracePt t="89046" x="7259638" y="4473575"/>
          <p14:tracePt t="89062" x="7313613" y="4491038"/>
          <p14:tracePt t="89079" x="7375525" y="4491038"/>
          <p14:tracePt t="89096" x="7466013" y="4518025"/>
          <p14:tracePt t="89112" x="7589838" y="4545013"/>
          <p14:tracePt t="89129" x="7715250" y="4581525"/>
          <p14:tracePt t="89146" x="7813675" y="4589463"/>
          <p14:tracePt t="89162" x="7885113" y="4589463"/>
          <p14:tracePt t="89187" x="7902575" y="4589463"/>
          <p14:tracePt t="89196" x="7912100" y="4581525"/>
          <p14:tracePt t="89212" x="7939088" y="4562475"/>
          <p14:tracePt t="89229" x="7983538" y="4562475"/>
          <p14:tracePt t="89246" x="8027988" y="4562475"/>
          <p14:tracePt t="89262" x="8072438" y="4562475"/>
          <p14:tracePt t="89279" x="8099425" y="4554538"/>
          <p14:tracePt t="89307" x="8116888" y="4554538"/>
          <p14:tracePt t="89316" x="8126413" y="4554538"/>
          <p14:tracePt t="89329" x="8143875" y="4545013"/>
          <p14:tracePt t="89346" x="8161338" y="4527550"/>
          <p14:tracePt t="89347" x="8170863" y="4518025"/>
          <p14:tracePt t="89363" x="8197850" y="4491038"/>
          <p14:tracePt t="89379" x="8215313" y="4473575"/>
          <p14:tracePt t="89403" x="8215313" y="4456113"/>
          <p14:tracePt t="89419" x="8224838" y="4446588"/>
          <p14:tracePt t="89467" x="8224838" y="4429125"/>
          <p14:tracePt t="89475" x="8224838" y="4419600"/>
          <p14:tracePt t="89491" x="8224838" y="4402138"/>
          <p14:tracePt t="89499" x="8224838" y="4394200"/>
          <p14:tracePt t="89512" x="8224838" y="4375150"/>
          <p14:tracePt t="89529" x="8215313" y="4357688"/>
          <p14:tracePt t="89546" x="8215313" y="4340225"/>
          <p14:tracePt t="89562" x="8197850" y="4313238"/>
          <p14:tracePt t="89579" x="8180388" y="4303713"/>
          <p14:tracePt t="89596" x="8153400" y="4286250"/>
          <p14:tracePt t="89612" x="8126413" y="4259263"/>
          <p14:tracePt t="89629" x="8072438" y="4232275"/>
          <p14:tracePt t="89646" x="8018463" y="4205288"/>
          <p14:tracePt t="89662" x="7966075" y="4187825"/>
          <p14:tracePt t="89679" x="7912100" y="4179888"/>
          <p14:tracePt t="89696" x="7867650" y="4160838"/>
          <p14:tracePt t="89712" x="7823200" y="4152900"/>
          <p14:tracePt t="89729" x="7751763" y="4133850"/>
          <p14:tracePt t="89746" x="7688263" y="4108450"/>
          <p14:tracePt t="89747" x="7653338" y="4116388"/>
          <p14:tracePt t="89763" x="7608888" y="4108450"/>
          <p14:tracePt t="89779" x="7554913" y="4108450"/>
          <p14:tracePt t="89796" x="7527925" y="4116388"/>
          <p14:tracePt t="89812" x="7510463" y="4133850"/>
          <p14:tracePt t="89829" x="7473950" y="4152900"/>
          <p14:tracePt t="89845" x="7429500" y="4179888"/>
          <p14:tracePt t="89862" x="7402513" y="4214813"/>
          <p14:tracePt t="89879" x="7375525" y="4259263"/>
          <p14:tracePt t="89895" x="7367588" y="4276725"/>
          <p14:tracePt t="89912" x="7348538" y="4295775"/>
          <p14:tracePt t="89929" x="7340600" y="4303713"/>
          <p14:tracePt t="89945" x="7340600" y="4322763"/>
          <p14:tracePt t="89963" x="7340600" y="4357688"/>
          <p14:tracePt t="89979" x="7348538" y="4384675"/>
          <p14:tracePt t="89996" x="7358063" y="4411663"/>
          <p14:tracePt t="90012" x="7375525" y="4419600"/>
          <p14:tracePt t="90029" x="7402513" y="4446588"/>
          <p14:tracePt t="90046" x="7429500" y="4473575"/>
          <p14:tracePt t="90062" x="7456488" y="4491038"/>
          <p14:tracePt t="90079" x="7491413" y="4518025"/>
          <p14:tracePt t="90096" x="7537450" y="4537075"/>
          <p14:tracePt t="90112" x="7581900" y="4562475"/>
          <p14:tracePt t="90129" x="7634288" y="4581525"/>
          <p14:tracePt t="90146" x="7724775" y="4598988"/>
          <p14:tracePt t="90147" x="7796213" y="4625975"/>
          <p14:tracePt t="90163" x="7920038" y="4652963"/>
          <p14:tracePt t="90179" x="8045450" y="4679950"/>
          <p14:tracePt t="90196" x="8153400" y="4697413"/>
          <p14:tracePt t="90212" x="8232775" y="4697413"/>
          <p14:tracePt t="90229" x="8331200" y="4705350"/>
          <p14:tracePt t="90245" x="8402638" y="4687888"/>
          <p14:tracePt t="90262" x="8439150" y="4687888"/>
          <p14:tracePt t="90279" x="8466138" y="4679950"/>
          <p14:tracePt t="90295" x="8474075" y="4652963"/>
          <p14:tracePt t="90312" x="8510588" y="4643438"/>
          <p14:tracePt t="90329" x="8528050" y="4616450"/>
          <p14:tracePt t="90345" x="8528050" y="4608513"/>
          <p14:tracePt t="90363" x="8545513" y="4562475"/>
          <p14:tracePt t="90379" x="8545513" y="4537075"/>
          <p14:tracePt t="90396" x="8555038" y="4500563"/>
          <p14:tracePt t="90412" x="8545513" y="4465638"/>
          <p14:tracePt t="90429" x="8528050" y="4438650"/>
          <p14:tracePt t="90446" x="8510588" y="4411663"/>
          <p14:tracePt t="90462" x="8474075" y="4375150"/>
          <p14:tracePt t="90479" x="8447088" y="4340225"/>
          <p14:tracePt t="90496" x="8402638" y="4303713"/>
          <p14:tracePt t="90512" x="8331200" y="4259263"/>
          <p14:tracePt t="90529" x="8277225" y="4232275"/>
          <p14:tracePt t="90546" x="8224838" y="4197350"/>
          <p14:tracePt t="90547" x="8205788" y="4179888"/>
          <p14:tracePt t="90562" x="8188325" y="4179888"/>
          <p14:tracePt t="90563" x="8161338" y="4170363"/>
          <p14:tracePt t="90579" x="8126413" y="4152900"/>
          <p14:tracePt t="90596" x="8062913" y="4133850"/>
          <p14:tracePt t="90612" x="7966075" y="4125913"/>
          <p14:tracePt t="90629" x="7867650" y="4125913"/>
          <p14:tracePt t="90646" x="7796213" y="4116388"/>
          <p14:tracePt t="90662" x="7715250" y="4108450"/>
          <p14:tracePt t="90679" x="7643813" y="4108450"/>
          <p14:tracePt t="90695" x="7562850" y="4108450"/>
          <p14:tracePt t="90712" x="7483475" y="4116388"/>
          <p14:tracePt t="90729" x="7412038" y="4133850"/>
          <p14:tracePt t="90745" x="7375525" y="4152900"/>
          <p14:tracePt t="90762" x="7348538" y="4170363"/>
          <p14:tracePt t="90763" x="7340600" y="4179888"/>
          <p14:tracePt t="90779" x="7340600" y="4197350"/>
          <p14:tracePt t="90796" x="7331075" y="4205288"/>
          <p14:tracePt t="90812" x="7331075" y="4224338"/>
          <p14:tracePt t="90835" x="7331075" y="4241800"/>
          <p14:tracePt t="90846" x="7331075" y="4251325"/>
          <p14:tracePt t="90862" x="7331075" y="4276725"/>
          <p14:tracePt t="90879" x="7340600" y="4313238"/>
          <p14:tracePt t="90895" x="7358063" y="4340225"/>
          <p14:tracePt t="90912" x="7402513" y="4367213"/>
          <p14:tracePt t="90929" x="7446963" y="4402138"/>
          <p14:tracePt t="90945" x="7510463" y="4446588"/>
          <p14:tracePt t="90962" x="7599363" y="4473575"/>
          <p14:tracePt t="90963" x="7634288" y="4500563"/>
          <p14:tracePt t="90979" x="7742238" y="4527550"/>
          <p14:tracePt t="90996" x="7840663" y="4572000"/>
          <p14:tracePt t="91012" x="7929563" y="4625975"/>
          <p14:tracePt t="91029" x="7974013" y="4633913"/>
          <p14:tracePt t="91045" x="8010525" y="4633913"/>
          <p14:tracePt t="91062" x="8062913" y="4633913"/>
          <p14:tracePt t="91079" x="8143875" y="4643438"/>
          <p14:tracePt t="91095" x="8215313" y="4643438"/>
          <p14:tracePt t="91112" x="8269288" y="4643438"/>
          <p14:tracePt t="91129" x="8286750" y="4633913"/>
          <p14:tracePt t="91164" x="8304213" y="4625975"/>
          <p14:tracePt t="91171" x="8313738" y="4616450"/>
          <p14:tracePt t="91179" x="8323263" y="4608513"/>
          <p14:tracePt t="91203" x="8331200" y="4598988"/>
          <p14:tracePt t="91227" x="8331200" y="4581525"/>
          <p14:tracePt t="91259" x="8331200" y="4562475"/>
          <p14:tracePt t="91275" x="8323263" y="4545013"/>
          <p14:tracePt t="91283" x="8323263" y="4527550"/>
          <p14:tracePt t="91296" x="8313738" y="4518025"/>
          <p14:tracePt t="91312" x="8286750" y="4473575"/>
          <p14:tracePt t="91329" x="8259763" y="4456113"/>
          <p14:tracePt t="91346" x="8232775" y="4438650"/>
          <p14:tracePt t="91362" x="8205788" y="4411663"/>
          <p14:tracePt t="91363" x="8180388" y="4394200"/>
          <p14:tracePt t="91379" x="8143875" y="4367213"/>
          <p14:tracePt t="91396" x="8062913" y="4340225"/>
          <p14:tracePt t="91412" x="7983538" y="4313238"/>
          <p14:tracePt t="91429" x="7885113" y="4286250"/>
          <p14:tracePt t="91446" x="7769225" y="4259263"/>
          <p14:tracePt t="91463" x="7680325" y="4232275"/>
          <p14:tracePt t="91479" x="7599363" y="4214813"/>
          <p14:tracePt t="91496" x="7527925" y="4214813"/>
          <p14:tracePt t="91512" x="7473950" y="4214813"/>
          <p14:tracePt t="91529" x="7419975" y="4214813"/>
          <p14:tracePt t="91545" x="7367588" y="4214813"/>
          <p14:tracePt t="91562" x="7323138" y="4214813"/>
          <p14:tracePt t="91563" x="7313613" y="4224338"/>
          <p14:tracePt t="91596" x="7304088" y="4232275"/>
          <p14:tracePt t="91619" x="7296150" y="4241800"/>
          <p14:tracePt t="91627" x="7286625" y="4251325"/>
          <p14:tracePt t="91635" x="7277100" y="4259263"/>
          <p14:tracePt t="91646" x="7269163" y="4268788"/>
          <p14:tracePt t="91662" x="7259638" y="4276725"/>
          <p14:tracePt t="91679" x="7259638" y="4303713"/>
          <p14:tracePt t="91695" x="7259638" y="4330700"/>
          <p14:tracePt t="91712" x="7269163" y="4375150"/>
          <p14:tracePt t="91729" x="7277100" y="4411663"/>
          <p14:tracePt t="91746" x="7313613" y="4456113"/>
          <p14:tracePt t="91747" x="7331075" y="4473575"/>
          <p14:tracePt t="91762" x="7348538" y="4500563"/>
          <p14:tracePt t="91779" x="7446963" y="4562475"/>
          <p14:tracePt t="91796" x="7500938" y="4589463"/>
          <p14:tracePt t="91812" x="7572375" y="4608513"/>
          <p14:tracePt t="91829" x="7661275" y="4625975"/>
          <p14:tracePt t="91845" x="7742238" y="4652963"/>
          <p14:tracePt t="91862" x="7831138" y="4670425"/>
          <p14:tracePt t="91878" x="7947025" y="4732338"/>
          <p14:tracePt t="91895" x="8010525" y="4751388"/>
          <p14:tracePt t="91912" x="8081963" y="4741863"/>
          <p14:tracePt t="91929" x="8134350" y="4741863"/>
          <p14:tracePt t="91945" x="8188325" y="4732338"/>
          <p14:tracePt t="91962" x="8242300" y="4714875"/>
          <p14:tracePt t="91963" x="8259763" y="4714875"/>
          <p14:tracePt t="91979" x="8277225" y="4687888"/>
          <p14:tracePt t="91996" x="8286750" y="4679950"/>
          <p14:tracePt t="92012" x="8313738" y="4670425"/>
          <p14:tracePt t="92028" x="8323263" y="4660900"/>
          <p14:tracePt t="92046" x="8340725" y="4660900"/>
          <p14:tracePt t="92075" x="8340725" y="4643438"/>
          <p14:tracePt t="92083" x="8348663" y="4633913"/>
          <p14:tracePt t="92099" x="8358188" y="4625975"/>
          <p14:tracePt t="92115" x="8358188" y="4608513"/>
          <p14:tracePt t="92155" x="8367713" y="4598988"/>
          <p14:tracePt t="92171" x="8367713" y="4581525"/>
          <p14:tracePt t="92203" x="8367713" y="4562475"/>
          <p14:tracePt t="92212" x="8367713" y="4554538"/>
          <p14:tracePt t="92219" x="8358188" y="4527550"/>
          <p14:tracePt t="92228" x="8358188" y="4510088"/>
          <p14:tracePt t="92245" x="8340725" y="4491038"/>
          <p14:tracePt t="92262" x="8323263" y="4465638"/>
          <p14:tracePt t="92279" x="8286750" y="4411663"/>
          <p14:tracePt t="92295" x="8259763" y="4384675"/>
          <p14:tracePt t="92312" x="8215313" y="4340225"/>
          <p14:tracePt t="92328" x="8153400" y="4295775"/>
          <p14:tracePt t="92345" x="8099425" y="4276725"/>
          <p14:tracePt t="92362" x="8062913" y="4251325"/>
          <p14:tracePt t="92379" x="7991475" y="4241800"/>
          <p14:tracePt t="92396" x="7966075" y="4232275"/>
          <p14:tracePt t="92412" x="7947025" y="4232275"/>
          <p14:tracePt t="93091" x="7920038" y="4224338"/>
          <p14:tracePt t="93099" x="7912100" y="4205288"/>
          <p14:tracePt t="93116" x="7894638" y="4197350"/>
          <p14:tracePt t="93128" x="7885113" y="4179888"/>
          <p14:tracePt t="93145" x="7813675" y="4133850"/>
          <p14:tracePt t="93162" x="7732713" y="4081463"/>
          <p14:tracePt t="93179" x="7634288" y="4027488"/>
          <p14:tracePt t="93179" x="7589838" y="3990975"/>
          <p14:tracePt t="93196" x="7491413" y="3929063"/>
          <p14:tracePt t="93212" x="7419975" y="3884613"/>
          <p14:tracePt t="93228" x="7375525" y="3848100"/>
          <p14:tracePt t="93246" x="7358063" y="3830638"/>
          <p14:tracePt t="93262" x="7331075" y="3822700"/>
          <p14:tracePt t="93467" x="7331075" y="3803650"/>
          <p14:tracePt t="93483" x="7340600" y="3803650"/>
          <p14:tracePt t="93499" x="7348538" y="3803650"/>
          <p14:tracePt t="93507" x="7367588" y="3803650"/>
          <p14:tracePt t="93516" x="7375525" y="3795713"/>
          <p14:tracePt t="93528" x="7385050" y="3786188"/>
          <p14:tracePt t="93545" x="7419975" y="3786188"/>
          <p14:tracePt t="93561" x="7456488" y="3795713"/>
          <p14:tracePt t="93578" x="7483475" y="3795713"/>
          <p14:tracePt t="93579" x="7500938" y="3795713"/>
          <p14:tracePt t="93596" x="7527925" y="3795713"/>
          <p14:tracePt t="93612" x="7562850" y="3795713"/>
          <p14:tracePt t="93628" x="7599363" y="3795713"/>
          <p14:tracePt t="93645" x="7680325" y="3822700"/>
          <p14:tracePt t="93661" x="7759700" y="3894138"/>
          <p14:tracePt t="93678" x="7831138" y="3894138"/>
          <p14:tracePt t="93695" x="7867650" y="3840163"/>
          <p14:tracePt t="93711" x="7920038" y="3840163"/>
          <p14:tracePt t="93728" x="7983538" y="3840163"/>
          <p14:tracePt t="93746" x="8027988" y="3848100"/>
          <p14:tracePt t="93761" x="8045450" y="3848100"/>
          <p14:tracePt t="93778" x="8062913" y="3848100"/>
          <p14:tracePt t="93796" x="8072438" y="3848100"/>
          <p14:tracePt t="93819" x="8089900" y="3848100"/>
          <p14:tracePt t="93844" x="8108950" y="3857625"/>
          <p14:tracePt t="93867" x="8126413" y="3867150"/>
          <p14:tracePt t="93899" x="8134350" y="3884613"/>
          <p14:tracePt t="93963" x="8143875" y="3902075"/>
          <p14:tracePt t="93979" x="8153400" y="3911600"/>
          <p14:tracePt t="93987" x="8153400" y="3929063"/>
          <p14:tracePt t="93996" x="8170863" y="3946525"/>
          <p14:tracePt t="94011" x="8180388" y="3990975"/>
          <p14:tracePt t="94028" x="8180388" y="4037013"/>
          <p14:tracePt t="94046" x="8170863" y="4071938"/>
          <p14:tracePt t="94061" x="8153400" y="4098925"/>
          <p14:tracePt t="94078" x="8134350" y="4116388"/>
          <p14:tracePt t="94095" x="8116888" y="4125913"/>
          <p14:tracePt t="94123" x="8108950" y="4133850"/>
          <p14:tracePt t="94139" x="8089900" y="4133850"/>
          <p14:tracePt t="94155" x="8081963" y="4143375"/>
          <p14:tracePt t="94179" x="8062913" y="4143375"/>
          <p14:tracePt t="94187" x="8054975" y="4143375"/>
          <p14:tracePt t="94196" x="8037513" y="4143375"/>
          <p14:tracePt t="94212" x="8010525" y="4143375"/>
          <p14:tracePt t="94228" x="7956550" y="4160838"/>
          <p14:tracePt t="94245" x="7894638" y="4170363"/>
          <p14:tracePt t="94261" x="7831138" y="4179888"/>
          <p14:tracePt t="94278" x="7769225" y="4179888"/>
          <p14:tracePt t="94295" x="7732713" y="4179888"/>
          <p14:tracePt t="94331" x="7715250" y="4179888"/>
          <p14:tracePt t="94347" x="7705725" y="4179888"/>
          <p14:tracePt t="94356" x="7680325" y="4187825"/>
          <p14:tracePt t="94371" x="7661275" y="4187825"/>
          <p14:tracePt t="94379" x="7653338" y="4197350"/>
          <p14:tracePt t="94397" x="7626350" y="4214813"/>
          <p14:tracePt t="94411" x="7599363" y="4232275"/>
          <p14:tracePt t="94428" x="7581900" y="4259263"/>
          <p14:tracePt t="94445" x="7572375" y="4276725"/>
          <p14:tracePt t="94461" x="7554913" y="4303713"/>
          <p14:tracePt t="94478" x="7545388" y="4330700"/>
          <p14:tracePt t="94496" x="7537450" y="4357688"/>
          <p14:tracePt t="94511" x="7527925" y="4384675"/>
          <p14:tracePt t="94531" x="7527925" y="4402138"/>
          <p14:tracePt t="94545" x="7527925" y="4411663"/>
          <p14:tracePt t="94561" x="7537450" y="4446588"/>
          <p14:tracePt t="94578" x="7537450" y="4465638"/>
          <p14:tracePt t="94595" x="7554913" y="4491038"/>
          <p14:tracePt t="94611" x="7562850" y="4518025"/>
          <p14:tracePt t="94628" x="7572375" y="4537075"/>
          <p14:tracePt t="94645" x="7599363" y="4562475"/>
          <p14:tracePt t="94662" x="7616825" y="4581525"/>
          <p14:tracePt t="94678" x="7626350" y="4598988"/>
          <p14:tracePt t="94695" x="7653338" y="4616450"/>
          <p14:tracePt t="94711" x="7680325" y="4633913"/>
          <p14:tracePt t="94728" x="7724775" y="4652963"/>
          <p14:tracePt t="94745" x="7742238" y="4652963"/>
          <p14:tracePt t="94761" x="7796213" y="4697413"/>
          <p14:tracePt t="94778" x="7875588" y="4751388"/>
          <p14:tracePt t="94779" x="7920038" y="4776788"/>
          <p14:tracePt t="94795" x="8010525" y="4786313"/>
          <p14:tracePt t="94811" x="8062913" y="4776788"/>
          <p14:tracePt t="94828" x="8099425" y="4776788"/>
          <p14:tracePt t="94845" x="8116888" y="4776788"/>
          <p14:tracePt t="94861" x="8126413" y="4776788"/>
          <p14:tracePt t="94878" x="8153400" y="4776788"/>
          <p14:tracePt t="94895" x="8180388" y="4768850"/>
          <p14:tracePt t="94911" x="8205788" y="4741863"/>
          <p14:tracePt t="94928" x="8232775" y="4724400"/>
          <p14:tracePt t="94946" x="8251825" y="4705350"/>
          <p14:tracePt t="94961" x="8259763" y="4697413"/>
          <p14:tracePt t="94978" x="8269288" y="4687888"/>
          <p14:tracePt t="94979" x="8277225" y="4679950"/>
          <p14:tracePt t="94995" x="8286750" y="4670425"/>
          <p14:tracePt t="95187" x="8286750" y="4660900"/>
          <p14:tracePt t="95203" x="8277225" y="4633913"/>
          <p14:tracePt t="95236" x="8277225" y="4616450"/>
          <p14:tracePt t="95283" x="8277225" y="4608513"/>
          <p14:tracePt t="95395" x="8277225" y="4589463"/>
          <p14:tracePt t="95444" x="8277225" y="4581525"/>
          <p14:tracePt t="95916" x="8277225" y="4562475"/>
          <p14:tracePt t="97436" x="8277225" y="4554538"/>
          <p14:tracePt t="97459" x="8277225" y="4537075"/>
          <p14:tracePt t="97476" x="8277225" y="4527550"/>
          <p14:tracePt t="97491" x="8277225" y="4510088"/>
          <p14:tracePt t="97499" x="8277225" y="4500563"/>
          <p14:tracePt t="97516" x="8277225" y="4483100"/>
          <p14:tracePt t="97531" x="8277225" y="4473575"/>
          <p14:tracePt t="97548" x="8277225" y="4456113"/>
          <p14:tracePt t="97563" x="8277225" y="4446588"/>
          <p14:tracePt t="97577" x="8269288" y="4419600"/>
          <p14:tracePt t="97594" x="8269288" y="4402138"/>
          <p14:tracePt t="97611" x="8269288" y="4394200"/>
          <p14:tracePt t="97611" x="8269288" y="4375150"/>
          <p14:tracePt t="97628" x="8269288" y="4348163"/>
          <p14:tracePt t="97645" x="8259763" y="4330700"/>
          <p14:tracePt t="97661" x="8251825" y="4313238"/>
          <p14:tracePt t="97677" x="8232775" y="4303713"/>
          <p14:tracePt t="97694" x="8205788" y="4276725"/>
          <p14:tracePt t="97711" x="8153400" y="4259263"/>
          <p14:tracePt t="97727" x="8126413" y="4232275"/>
          <p14:tracePt t="97744" x="8081963" y="4205288"/>
          <p14:tracePt t="97761" x="8054975" y="4187825"/>
          <p14:tracePt t="97777" x="8037513" y="4179888"/>
          <p14:tracePt t="97794" x="8010525" y="4187825"/>
          <p14:tracePt t="97811" x="7983538" y="4187825"/>
          <p14:tracePt t="97811" x="7974013" y="4187825"/>
          <p14:tracePt t="97827" x="7929563" y="4187825"/>
          <p14:tracePt t="97844" x="7885113" y="4179888"/>
          <p14:tracePt t="97861" x="7848600" y="4170363"/>
          <p14:tracePt t="97877" x="7796213" y="4160838"/>
          <p14:tracePt t="97894" x="7751763" y="4160838"/>
          <p14:tracePt t="97911" x="7697788" y="4170363"/>
          <p14:tracePt t="97927" x="7661275" y="4179888"/>
          <p14:tracePt t="97944" x="7653338" y="4187825"/>
          <p14:tracePt t="97971" x="7643813" y="4197350"/>
          <p14:tracePt t="97996" x="7626350" y="4197350"/>
          <p14:tracePt t="98019" x="7608888" y="4205288"/>
          <p14:tracePt t="98051" x="7599363" y="4214813"/>
          <p14:tracePt t="98220" x="7599363" y="4224338"/>
          <p14:tracePt t="99331" x="7589838" y="4241800"/>
          <p14:tracePt t="99339" x="7581900" y="4251325"/>
          <p14:tracePt t="99357" x="7572375" y="4268788"/>
          <p14:tracePt t="99363" x="7572375" y="4276725"/>
          <p14:tracePt t="99377" x="7562850" y="4295775"/>
          <p14:tracePt t="99393" x="7554913" y="4303713"/>
          <p14:tracePt t="99423" x="7545388" y="4330700"/>
          <p14:tracePt t="99467" x="7545388" y="4348163"/>
          <p14:tracePt t="99476" x="7554913" y="4357688"/>
          <p14:tracePt t="99491" x="7562850" y="4384675"/>
          <p14:tracePt t="99499" x="7572375" y="4394200"/>
          <p14:tracePt t="99510" x="7589838" y="4402138"/>
          <p14:tracePt t="99527" x="7626350" y="4438650"/>
          <p14:tracePt t="99544" x="7688263" y="4473575"/>
          <p14:tracePt t="99560" x="7769225" y="4500563"/>
          <p14:tracePt t="99577" x="7840663" y="4518025"/>
          <p14:tracePt t="99594" x="7902575" y="4537075"/>
          <p14:tracePt t="99610" x="7956550" y="4545013"/>
          <p14:tracePt t="99627" x="8018463" y="4545013"/>
          <p14:tracePt t="99644" x="8037513" y="4545013"/>
          <p14:tracePt t="99661" x="8045450" y="4545013"/>
          <p14:tracePt t="99677" x="8062913" y="4545013"/>
          <p14:tracePt t="99694" x="8072438" y="4545013"/>
          <p14:tracePt t="99710" x="8099425" y="4537075"/>
          <p14:tracePt t="99756" x="8126413" y="4527550"/>
          <p14:tracePt t="99779" x="8143875" y="4518025"/>
          <p14:tracePt t="99828" x="8143875" y="4500563"/>
          <p14:tracePt t="99859" x="8153400" y="4491038"/>
          <p14:tracePt t="99867" x="8153400" y="4473575"/>
          <p14:tracePt t="99892" x="8153400" y="4456113"/>
          <p14:tracePt t="99907" x="8153400" y="4446588"/>
          <p14:tracePt t="99947" x="8153400" y="4429125"/>
          <p14:tracePt t="99971" x="8143875" y="4411663"/>
          <p14:tracePt t="100003" x="8143875" y="4394200"/>
          <p14:tracePt t="100076" x="8126413" y="4384675"/>
          <p14:tracePt t="101156" x="8108950" y="4367213"/>
          <p14:tracePt t="101163" x="8089900" y="4367213"/>
          <p14:tracePt t="101177" x="8054975" y="4357688"/>
          <p14:tracePt t="101193" x="7956550" y="4330700"/>
          <p14:tracePt t="101210" x="7804150" y="4303713"/>
          <p14:tracePt t="101227" x="7626350" y="4295775"/>
          <p14:tracePt t="101227" x="7527925" y="4295775"/>
          <p14:tracePt t="101243" x="7331075" y="4295775"/>
          <p14:tracePt t="101260" x="7134225" y="4286250"/>
          <p14:tracePt t="101277" x="6946900" y="4295775"/>
          <p14:tracePt t="101293" x="6759575" y="4295775"/>
          <p14:tracePt t="101310" x="6562725" y="4295775"/>
          <p14:tracePt t="101327" x="6394450" y="4295775"/>
          <p14:tracePt t="101343" x="6269038" y="4303713"/>
          <p14:tracePt t="101360" x="6153150" y="4303713"/>
          <p14:tracePt t="101377" x="6081713" y="4303713"/>
          <p14:tracePt t="101393" x="6027738" y="4313238"/>
          <p14:tracePt t="101410" x="5983288" y="4330700"/>
          <p14:tracePt t="101427" x="5919788" y="4340225"/>
          <p14:tracePt t="101428" x="5894388" y="4348163"/>
          <p14:tracePt t="101443" x="5848350" y="4367213"/>
          <p14:tracePt t="101460" x="5822950" y="4384675"/>
          <p14:tracePt t="101748" x="5830888" y="4375150"/>
          <p14:tracePt t="101756" x="5848350" y="4375150"/>
          <p14:tracePt t="101763" x="5857875" y="4367213"/>
          <p14:tracePt t="101776" x="5875338" y="4367213"/>
          <p14:tracePt t="101793" x="5929313" y="4330700"/>
          <p14:tracePt t="101810" x="6018213" y="4286250"/>
          <p14:tracePt t="101827" x="6099175" y="4268788"/>
          <p14:tracePt t="101828" x="6153150" y="4259263"/>
          <p14:tracePt t="101843" x="6296025" y="4241800"/>
          <p14:tracePt t="101860" x="6473825" y="4241800"/>
          <p14:tracePt t="101877" x="6697663" y="4251325"/>
          <p14:tracePt t="101893" x="6938963" y="4268788"/>
          <p14:tracePt t="101910" x="7161213" y="4313238"/>
          <p14:tracePt t="101926" x="7375525" y="4348163"/>
          <p14:tracePt t="101943" x="7527925" y="4384675"/>
          <p14:tracePt t="101960" x="7661275" y="4411663"/>
          <p14:tracePt t="101976" x="7769225" y="4438650"/>
          <p14:tracePt t="101993" x="7858125" y="4456113"/>
          <p14:tracePt t="102010" x="7956550" y="4491038"/>
          <p14:tracePt t="102027" x="8037513" y="4491038"/>
          <p14:tracePt t="102027" x="8081963" y="4500563"/>
          <p14:tracePt t="102044" x="8143875" y="4518025"/>
          <p14:tracePt t="102060" x="8215313" y="4537075"/>
          <p14:tracePt t="102077" x="8259763" y="4545013"/>
          <p14:tracePt t="102420" x="8277225" y="4545013"/>
          <p14:tracePt t="102460" x="8286750" y="4537075"/>
          <p14:tracePt t="103964" x="8304213" y="4527550"/>
          <p14:tracePt t="104012" x="8304213" y="4510088"/>
          <p14:tracePt t="104020" x="8304213" y="4500563"/>
          <p14:tracePt t="104036" x="8304213" y="4483100"/>
          <p14:tracePt t="104044" x="8296275" y="4465638"/>
          <p14:tracePt t="104059" x="8296275" y="4446588"/>
          <p14:tracePt t="104076" x="8277225" y="4411663"/>
          <p14:tracePt t="104093" x="8277225" y="4394200"/>
          <p14:tracePt t="104109" x="8269288" y="4367213"/>
          <p14:tracePt t="104126" x="8251825" y="4340225"/>
          <p14:tracePt t="104143" x="8242300" y="4330700"/>
          <p14:tracePt t="104159" x="8215313" y="4313238"/>
          <p14:tracePt t="104176" x="8188325" y="4286250"/>
          <p14:tracePt t="104193" x="8161338" y="4268788"/>
          <p14:tracePt t="104209" x="8126413" y="4241800"/>
          <p14:tracePt t="104226" x="8081963" y="4224338"/>
          <p14:tracePt t="104243" x="8054975" y="4205288"/>
          <p14:tracePt t="104243" x="8037513" y="4205288"/>
          <p14:tracePt t="104260" x="7991475" y="4197350"/>
          <p14:tracePt t="104276" x="7956550" y="4170363"/>
          <p14:tracePt t="104293" x="7912100" y="4160838"/>
          <p14:tracePt t="104309" x="7894638" y="4152900"/>
          <p14:tracePt t="104326" x="7867650" y="4143375"/>
          <p14:tracePt t="104348" x="7858125" y="4125913"/>
          <p14:tracePt t="104460" x="7840663" y="4125913"/>
          <p14:tracePt t="104500" x="7831138" y="4133850"/>
          <p14:tracePt t="104596" x="7823200" y="4143375"/>
          <p14:tracePt t="105420" x="7813675" y="4152900"/>
          <p14:tracePt t="105428" x="7804150" y="4160838"/>
          <p14:tracePt t="105508" x="7796213" y="4170363"/>
          <p14:tracePt t="106188" x="7786688" y="4187825"/>
          <p14:tracePt t="106204" x="7777163" y="4197350"/>
          <p14:tracePt t="106236" x="7769225" y="4205288"/>
          <p14:tracePt t="106284" x="7769225" y="4224338"/>
          <p14:tracePt t="106948" x="7759700" y="4224338"/>
          <p14:tracePt t="106956" x="7742238" y="4224338"/>
          <p14:tracePt t="106964" x="7732713" y="4224338"/>
          <p14:tracePt t="106976" x="7715250" y="4224338"/>
          <p14:tracePt t="106992" x="7661275" y="4224338"/>
          <p14:tracePt t="107009" x="7572375" y="4224338"/>
          <p14:tracePt t="107026" x="7439025" y="4224338"/>
          <p14:tracePt t="107042" x="7269163" y="4197350"/>
          <p14:tracePt t="107059" x="7089775" y="4179888"/>
          <p14:tracePt t="107060" x="7010400" y="4160838"/>
          <p14:tracePt t="107076" x="6858000" y="4133850"/>
          <p14:tracePt t="107092" x="6715125" y="4133850"/>
          <p14:tracePt t="107109" x="6554788" y="4098925"/>
          <p14:tracePt t="107125" x="6394450" y="4098925"/>
          <p14:tracePt t="107142" x="6224588" y="4054475"/>
          <p14:tracePt t="107159" x="6099175" y="4044950"/>
          <p14:tracePt t="107175" x="5991225" y="4044950"/>
          <p14:tracePt t="107192" x="5867400" y="4027488"/>
          <p14:tracePt t="107209" x="5741988" y="4017963"/>
          <p14:tracePt t="107225" x="5599113" y="4010025"/>
          <p14:tracePt t="107242" x="5473700" y="4000500"/>
          <p14:tracePt t="107259" x="5357813" y="3990975"/>
          <p14:tracePt t="107276" x="5180013" y="3973513"/>
          <p14:tracePt t="107292" x="5126038" y="3929063"/>
          <p14:tracePt t="107309" x="4991100" y="3919538"/>
          <p14:tracePt t="107326" x="4822825" y="3919538"/>
          <p14:tracePt t="107342" x="4652963" y="3894138"/>
          <p14:tracePt t="107359" x="4500563" y="3867150"/>
          <p14:tracePt t="107376" x="4367213" y="3857625"/>
          <p14:tracePt t="107392" x="4232275" y="3840163"/>
          <p14:tracePt t="107408" x="4133850" y="3840163"/>
          <p14:tracePt t="107426" x="4027488" y="3830638"/>
          <p14:tracePt t="107442" x="3929063" y="3822700"/>
          <p14:tracePt t="107459" x="3848100" y="3803650"/>
          <p14:tracePt t="107476" x="3759200" y="3803650"/>
          <p14:tracePt t="107492" x="3705225" y="3803650"/>
          <p14:tracePt t="107509" x="3660775" y="3786188"/>
          <p14:tracePt t="107525" x="3633788" y="3786188"/>
          <p14:tracePt t="107542" x="3608388" y="3786188"/>
          <p14:tracePt t="107558" x="3581400" y="3776663"/>
          <p14:tracePt t="107580" x="3562350" y="3776663"/>
          <p14:tracePt t="107604" x="3554413" y="3776663"/>
          <p14:tracePt t="107620" x="3536950" y="3776663"/>
          <p14:tracePt t="107924" x="3527425" y="3768725"/>
          <p14:tracePt t="108004" x="3536950" y="3759200"/>
          <p14:tracePt t="108052" x="3544888" y="3759200"/>
          <p14:tracePt t="108068" x="3562350" y="3759200"/>
          <p14:tracePt t="108076" x="3571875" y="3751263"/>
          <p14:tracePt t="108092" x="3589338" y="3751263"/>
          <p14:tracePt t="108100" x="3608388" y="3759200"/>
          <p14:tracePt t="108108" x="3625850" y="3768725"/>
          <p14:tracePt t="108126" x="3652838" y="3768725"/>
          <p14:tracePt t="108142" x="3687763" y="3786188"/>
          <p14:tracePt t="108158" x="3732213" y="3786188"/>
          <p14:tracePt t="108176" x="3822700" y="3803650"/>
          <p14:tracePt t="108192" x="3956050" y="3813175"/>
          <p14:tracePt t="108208" x="4125913" y="3822700"/>
          <p14:tracePt t="108226" x="4286250" y="3848100"/>
          <p14:tracePt t="108242" x="4402138" y="3875088"/>
          <p14:tracePt t="108258" x="4483100" y="3894138"/>
          <p14:tracePt t="108276" x="4589463" y="3902075"/>
          <p14:tracePt t="108292" x="4679950" y="3902075"/>
          <p14:tracePt t="108308" x="4786313" y="3902075"/>
          <p14:tracePt t="108325" x="4919663" y="3884613"/>
          <p14:tracePt t="108342" x="5000625" y="3857625"/>
          <p14:tracePt t="108358" x="5037138" y="3848100"/>
          <p14:tracePt t="108380" x="5054600" y="3830638"/>
          <p14:tracePt t="108392" x="5072063" y="3830638"/>
          <p14:tracePt t="108408" x="5099050" y="3803650"/>
          <p14:tracePt t="108425" x="5116513" y="3795713"/>
          <p14:tracePt t="108442" x="5143500" y="3776663"/>
          <p14:tracePt t="108458" x="5153025" y="3768725"/>
          <p14:tracePt t="108484" x="5160963" y="3751263"/>
          <p14:tracePt t="108564" x="5153025" y="3732213"/>
          <p14:tracePt t="108572" x="5143500" y="3724275"/>
          <p14:tracePt t="108580" x="5133975" y="3724275"/>
          <p14:tracePt t="108592" x="5116513" y="3714750"/>
          <p14:tracePt t="108609" x="5133975" y="3687763"/>
          <p14:tracePt t="108626" x="5170488" y="3660775"/>
          <p14:tracePt t="108660" x="5160963" y="3652838"/>
          <p14:tracePt t="108692" x="5126038" y="3660775"/>
          <p14:tracePt t="108708" x="5108575" y="3660775"/>
          <p14:tracePt t="108716" x="5099050" y="3670300"/>
          <p14:tracePt t="108725" x="5081588" y="3687763"/>
          <p14:tracePt t="108742" x="5054600" y="3697288"/>
          <p14:tracePt t="108758" x="5045075" y="3714750"/>
          <p14:tracePt t="108775" x="5010150" y="3741738"/>
          <p14:tracePt t="108792" x="4983163" y="3768725"/>
          <p14:tracePt t="108808" x="4946650" y="3795713"/>
          <p14:tracePt t="108825" x="4919663" y="3822700"/>
          <p14:tracePt t="108842" x="4894263" y="3848100"/>
          <p14:tracePt t="109044" x="4884738" y="3848100"/>
          <p14:tracePt t="109052" x="4894263" y="3857625"/>
          <p14:tracePt t="109060" x="4884738" y="3867150"/>
          <p14:tracePt t="109076" x="4875213" y="3875088"/>
          <p14:tracePt t="109092" x="4867275" y="3884613"/>
          <p14:tracePt t="109117" x="4875213" y="3894138"/>
          <p14:tracePt t="109141" x="4884738" y="3894138"/>
          <p14:tracePt t="109148" x="4902200" y="3894138"/>
          <p14:tracePt t="109158" x="4919663" y="3894138"/>
          <p14:tracePt t="109176" x="5018088" y="3857625"/>
          <p14:tracePt t="109192" x="5072063" y="3848100"/>
          <p14:tracePt t="109244" x="5089525" y="3830638"/>
          <p14:tracePt t="109268" x="5081588" y="3830638"/>
          <p14:tracePt t="109276" x="5062538" y="3822700"/>
          <p14:tracePt t="109284" x="5045075" y="3813175"/>
          <p14:tracePt t="109292" x="5000625" y="3803650"/>
          <p14:tracePt t="109309" x="4848225" y="3786188"/>
          <p14:tracePt t="109327" x="4643438" y="3786188"/>
          <p14:tracePt t="109342" x="4500563" y="3795713"/>
          <p14:tracePt t="109358" x="4446588" y="3822700"/>
          <p14:tracePt t="109380" x="4456113" y="3848100"/>
          <p14:tracePt t="109392" x="4465638" y="3857625"/>
          <p14:tracePt t="109410" x="4527550" y="3867150"/>
          <p14:tracePt t="109428" x="4589463" y="3857625"/>
          <p14:tracePt t="109442" x="4652963" y="3848100"/>
          <p14:tracePt t="109458" x="4687888" y="3822700"/>
          <p14:tracePt t="109484" x="4687888" y="3803650"/>
          <p14:tracePt t="109564" x="4679950" y="3786188"/>
          <p14:tracePt t="109572" x="4660900" y="3795713"/>
          <p14:tracePt t="109580" x="4652963" y="3803650"/>
          <p14:tracePt t="109591" x="4633913" y="3813175"/>
          <p14:tracePt t="109608" x="4581525" y="3830638"/>
          <p14:tracePt t="109625" x="4545013" y="3867150"/>
          <p14:tracePt t="109641" x="4545013" y="3919538"/>
          <p14:tracePt t="109658" x="4554538" y="3983038"/>
          <p14:tracePt t="109677" x="4589463" y="4044950"/>
          <p14:tracePt t="109692" x="4625975" y="4089400"/>
          <p14:tracePt t="109709" x="4679950" y="4116388"/>
          <p14:tracePt t="109726" x="4732338" y="4143375"/>
          <p14:tracePt t="109741" x="4759325" y="4160838"/>
          <p14:tracePt t="109758" x="4803775" y="4170363"/>
          <p14:tracePt t="109776" x="4830763" y="4170363"/>
          <p14:tracePt t="109796" x="4848225" y="4160838"/>
          <p14:tracePt t="109808" x="4857750" y="4152900"/>
          <p14:tracePt t="109827" x="4902200" y="4089400"/>
          <p14:tracePt t="109842" x="4983163" y="4010025"/>
          <p14:tracePt t="109858" x="4983163" y="3956050"/>
          <p14:tracePt t="109875" x="4965700" y="3929063"/>
          <p14:tracePt t="109892" x="4946650" y="3919538"/>
          <p14:tracePt t="110188" x="4929188" y="3919538"/>
          <p14:tracePt t="110197" x="4919663" y="3919538"/>
          <p14:tracePt t="110208" x="4894263" y="3911600"/>
          <p14:tracePt t="110225" x="4822825" y="3902075"/>
          <p14:tracePt t="110241" x="4732338" y="3884613"/>
          <p14:tracePt t="110258" x="4633913" y="3894138"/>
          <p14:tracePt t="110277" x="4545013" y="3894138"/>
          <p14:tracePt t="110308" x="4527550" y="3902075"/>
          <p14:tracePt t="110325" x="4518025" y="3919538"/>
          <p14:tracePt t="110341" x="4518025" y="3929063"/>
          <p14:tracePt t="110348" x="4518025" y="3946525"/>
          <p14:tracePt t="110358" x="4518025" y="3956050"/>
          <p14:tracePt t="110375" x="4518025" y="3983038"/>
          <p14:tracePt t="110391" x="4500563" y="4010025"/>
          <p14:tracePt t="110422" x="4518025" y="4098925"/>
          <p14:tracePt t="110430" x="4537075" y="4125913"/>
          <p14:tracePt t="110441" x="4537075" y="4152900"/>
          <p14:tracePt t="110458" x="4608513" y="4179888"/>
          <p14:tracePt t="110475" x="4625975" y="4224338"/>
          <p14:tracePt t="110492" x="4652963" y="4286250"/>
          <p14:tracePt t="110508" x="4679950" y="4322763"/>
          <p14:tracePt t="110525" x="4768850" y="4340225"/>
          <p14:tracePt t="110541" x="4786313" y="4384675"/>
          <p14:tracePt t="110559" x="4768850" y="4438650"/>
          <p14:tracePt t="110576" x="4786313" y="4473575"/>
          <p14:tracePt t="110591" x="4840288" y="4500563"/>
          <p14:tracePt t="110608" x="4911725" y="4537075"/>
          <p14:tracePt t="110626" x="5018088" y="4554538"/>
          <p14:tracePt t="110641" x="5089525" y="4581525"/>
          <p14:tracePt t="110658" x="5180013" y="4598988"/>
          <p14:tracePt t="110675" x="5224463" y="4616450"/>
          <p14:tracePt t="110692" x="5303838" y="4616450"/>
          <p14:tracePt t="110708" x="5340350" y="4616450"/>
          <p14:tracePt t="110725" x="5357813" y="4598988"/>
          <p14:tracePt t="110741" x="5384800" y="4572000"/>
          <p14:tracePt t="110759" x="5402263" y="4537075"/>
          <p14:tracePt t="110775" x="5419725" y="4500563"/>
          <p14:tracePt t="110791" x="5438775" y="4465638"/>
          <p14:tracePt t="110808" x="5438775" y="4429125"/>
          <p14:tracePt t="110825" x="5429250" y="4375150"/>
          <p14:tracePt t="110841" x="5402263" y="4313238"/>
          <p14:tracePt t="110858" x="5367338" y="4232275"/>
          <p14:tracePt t="110875" x="5313363" y="4160838"/>
          <p14:tracePt t="110891" x="5259388" y="4108450"/>
          <p14:tracePt t="110892" x="5232400" y="4081463"/>
          <p14:tracePt t="110909" x="5384800" y="3938588"/>
          <p14:tracePt t="110925" x="5527675" y="3776663"/>
          <p14:tracePt t="110941" x="5313363" y="3813175"/>
          <p14:tracePt t="110958" x="5241925" y="3768725"/>
          <p14:tracePt t="110976" x="5133975" y="3751263"/>
          <p14:tracePt t="110991" x="5054600" y="3732213"/>
          <p14:tracePt t="111008" x="4983163" y="3732213"/>
          <p14:tracePt t="111025" x="4894263" y="3741738"/>
          <p14:tracePt t="111041" x="4813300" y="3741738"/>
          <p14:tracePt t="111058" x="4751388" y="3759200"/>
          <p14:tracePt t="111075" x="4724400" y="3768725"/>
          <p14:tracePt t="111092" x="4697413" y="3803650"/>
          <p14:tracePt t="111108" x="4679950" y="3830638"/>
          <p14:tracePt t="111125" x="4670425" y="3857625"/>
          <p14:tracePt t="111141" x="4625975" y="3911600"/>
          <p14:tracePt t="111158" x="4625975" y="3965575"/>
          <p14:tracePt t="111175" x="4608513" y="4010025"/>
          <p14:tracePt t="111191" x="4608513" y="4037013"/>
          <p14:tracePt t="111208" x="4608513" y="4089400"/>
          <p14:tracePt t="111224" x="4616450" y="4152900"/>
          <p14:tracePt t="111241" x="4633913" y="4205288"/>
          <p14:tracePt t="111258" x="4670425" y="4251325"/>
          <p14:tracePt t="111275" x="4697413" y="4286250"/>
          <p14:tracePt t="111292" x="4732338" y="4330700"/>
          <p14:tracePt t="111292" x="4751388" y="4348163"/>
          <p14:tracePt t="111308" x="4822825" y="4384675"/>
          <p14:tracePt t="111327" x="4911725" y="4402138"/>
          <p14:tracePt t="111341" x="5018088" y="4402138"/>
          <p14:tracePt t="111358" x="5099050" y="4411663"/>
          <p14:tracePt t="111374" x="5160963" y="4419600"/>
          <p14:tracePt t="111391" x="5187950" y="4456113"/>
          <p14:tracePt t="111408" x="5143500" y="4527550"/>
          <p14:tracePt t="111424" x="5205413" y="4545013"/>
          <p14:tracePt t="111442" x="5187950" y="4572000"/>
          <p14:tracePt t="111458" x="5241925" y="4562475"/>
          <p14:tracePt t="111474" x="5251450" y="4554538"/>
          <p14:tracePt t="111491" x="5268913" y="4527550"/>
          <p14:tracePt t="111492" x="5276850" y="4510088"/>
          <p14:tracePt t="111508" x="5276850" y="4438650"/>
          <p14:tracePt t="111525" x="5276850" y="4357688"/>
          <p14:tracePt t="111542" x="5251450" y="4286250"/>
          <p14:tracePt t="111558" x="5153025" y="4224338"/>
          <p14:tracePt t="111574" x="5143500" y="4143375"/>
          <p14:tracePt t="111591" x="5126038" y="4098925"/>
          <p14:tracePt t="111608" x="5133975" y="4062413"/>
          <p14:tracePt t="111668" x="5126038" y="4054475"/>
          <p14:tracePt t="112100" x="5133975" y="4044950"/>
          <p14:tracePt t="112108" x="5153025" y="4044950"/>
          <p14:tracePt t="112148" x="5170488" y="4044950"/>
          <p14:tracePt t="112158" x="5197475" y="4037013"/>
          <p14:tracePt t="112164" x="5214938" y="4027488"/>
          <p14:tracePt t="112174" x="5241925" y="4017963"/>
          <p14:tracePt t="112191" x="5276850" y="4017963"/>
          <p14:tracePt t="112208" x="5357813" y="4000500"/>
          <p14:tracePt t="112224" x="5402263" y="4027488"/>
          <p14:tracePt t="112241" x="5537200" y="4027488"/>
          <p14:tracePt t="112258" x="5626100" y="4044950"/>
          <p14:tracePt t="112275" x="5697538" y="4062413"/>
          <p14:tracePt t="112291" x="5741988" y="4081463"/>
          <p14:tracePt t="112308" x="5776913" y="4089400"/>
          <p14:tracePt t="112325" x="5875338" y="4089400"/>
          <p14:tracePt t="112341" x="5946775" y="4125913"/>
          <p14:tracePt t="112358" x="6108700" y="4143375"/>
          <p14:tracePt t="112374" x="6330950" y="4143375"/>
          <p14:tracePt t="112391" x="6572250" y="4160838"/>
          <p14:tracePt t="112408" x="6804025" y="4170363"/>
          <p14:tracePt t="112424" x="7027863" y="4205288"/>
          <p14:tracePt t="112441" x="7188200" y="4224338"/>
          <p14:tracePt t="112458" x="7323138" y="4224338"/>
          <p14:tracePt t="112474" x="7473950" y="4241800"/>
          <p14:tracePt t="112491" x="7616825" y="4251325"/>
          <p14:tracePt t="112508" x="7858125" y="4224338"/>
          <p14:tracePt t="112525" x="8010525" y="4214813"/>
          <p14:tracePt t="112541" x="8116888" y="4197350"/>
          <p14:tracePt t="112558" x="8197850" y="4179888"/>
          <p14:tracePt t="112574" x="8277225" y="4187825"/>
          <p14:tracePt t="112591" x="8367713" y="4152900"/>
          <p14:tracePt t="112608" x="8439150" y="4125913"/>
          <p14:tracePt t="112624" x="8483600" y="4089400"/>
          <p14:tracePt t="112641" x="8537575" y="4054475"/>
          <p14:tracePt t="112658" x="8555038" y="4027488"/>
          <p14:tracePt t="112674" x="8582025" y="3990975"/>
          <p14:tracePt t="112691" x="8599488" y="3965575"/>
          <p14:tracePt t="112708" x="8609013" y="3938588"/>
          <p14:tracePt t="112725" x="8609013" y="3911600"/>
          <p14:tracePt t="112741" x="8609013" y="3884613"/>
          <p14:tracePt t="112758" x="8609013" y="3840163"/>
          <p14:tracePt t="112774" x="8599488" y="3776663"/>
          <p14:tracePt t="112791" x="8555038" y="3732213"/>
          <p14:tracePt t="112807" x="8510588" y="3687763"/>
          <p14:tracePt t="112824" x="8474075" y="3643313"/>
          <p14:tracePt t="112841" x="8439150" y="3608388"/>
          <p14:tracePt t="112858" x="8394700" y="3581400"/>
          <p14:tracePt t="112874" x="8340725" y="3554413"/>
          <p14:tracePt t="112891" x="8269288" y="3509963"/>
          <p14:tracePt t="112936" x="7858125" y="3429000"/>
          <p14:tracePt t="112941" x="7759700" y="3419475"/>
          <p14:tracePt t="112958" x="7589838" y="3411538"/>
          <p14:tracePt t="112974" x="7419975" y="3419475"/>
          <p14:tracePt t="112991" x="7269163" y="3429000"/>
          <p14:tracePt t="113008" x="7170738" y="3446463"/>
          <p14:tracePt t="113024" x="7116763" y="3473450"/>
          <p14:tracePt t="113041" x="7089775" y="3490913"/>
          <p14:tracePt t="113057" x="7054850" y="3500438"/>
          <p14:tracePt t="113074" x="7000875" y="3527425"/>
          <p14:tracePt t="113091" x="6946900" y="3554413"/>
          <p14:tracePt t="113108" x="6902450" y="3643313"/>
          <p14:tracePt t="113124" x="6867525" y="3670300"/>
          <p14:tracePt t="113141" x="6840538" y="3697288"/>
          <p14:tracePt t="113158" x="6823075" y="3724275"/>
          <p14:tracePt t="113174" x="6796088" y="3751263"/>
          <p14:tracePt t="113191" x="6786563" y="3795713"/>
          <p14:tracePt t="113208" x="6777038" y="3830638"/>
          <p14:tracePt t="113224" x="6777038" y="3867150"/>
          <p14:tracePt t="113241" x="6777038" y="3894138"/>
          <p14:tracePt t="113257" x="6786563" y="3919538"/>
          <p14:tracePt t="113274" x="6823075" y="3956050"/>
          <p14:tracePt t="113291" x="6875463" y="3990975"/>
          <p14:tracePt t="113308" x="6991350" y="4071938"/>
          <p14:tracePt t="113324" x="7072313" y="4098925"/>
          <p14:tracePt t="113341" x="7170738" y="4143375"/>
          <p14:tracePt t="113358" x="7304088" y="4170363"/>
          <p14:tracePt t="113374" x="7402513" y="4197350"/>
          <p14:tracePt t="113391" x="7527925" y="4197350"/>
          <p14:tracePt t="113420" x="7813675" y="4205288"/>
          <p14:tracePt t="113428" x="7885113" y="4205288"/>
          <p14:tracePt t="113441" x="7956550" y="4197350"/>
          <p14:tracePt t="113458" x="8072438" y="4187825"/>
          <p14:tracePt t="113474" x="8134350" y="4187825"/>
          <p14:tracePt t="113491" x="8161338" y="4170363"/>
          <p14:tracePt t="113492" x="8188325" y="4160838"/>
          <p14:tracePt t="113507" x="8205788" y="4152900"/>
          <p14:tracePt t="113524" x="8277225" y="4108450"/>
          <p14:tracePt t="113541" x="8348663" y="4108450"/>
          <p14:tracePt t="113557" x="8394700" y="4071938"/>
          <p14:tracePt t="113574" x="8412163" y="4071938"/>
          <p14:tracePt t="113591" x="8429625" y="4071938"/>
          <p14:tracePt t="113607" x="8439150" y="4062413"/>
          <p14:tracePt t="113624" x="8447088" y="4054475"/>
          <p14:tracePt t="113641" x="8439150" y="4044950"/>
          <p14:tracePt t="113657" x="8447088" y="4037013"/>
          <p14:tracePt t="113717" x="8456613" y="4027488"/>
          <p14:tracePt t="113860" x="8466138" y="4017963"/>
          <p14:tracePt t="113980" x="8466138" y="4000500"/>
          <p14:tracePt t="114332" x="8456613" y="3983038"/>
          <p14:tracePt t="114428" x="8447088" y="3965575"/>
          <p14:tracePt t="114444" x="8439150" y="3956050"/>
          <p14:tracePt t="114452" x="8429625" y="3938588"/>
          <p14:tracePt t="114460" x="8420100" y="3929063"/>
          <p14:tracePt t="114476" x="8412163" y="3911600"/>
          <p14:tracePt t="114500" x="8402638" y="3902075"/>
          <p14:tracePt t="114533" x="8394700" y="3884613"/>
          <p14:tracePt t="114548" x="8375650" y="3884613"/>
          <p14:tracePt t="114612" x="8375650" y="3867150"/>
          <p14:tracePt t="114620" x="8367713" y="3857625"/>
          <p14:tracePt t="114636" x="8348663" y="3857625"/>
          <p14:tracePt t="114653" x="8331200" y="3848100"/>
          <p14:tracePt t="115068" x="8323263" y="3840163"/>
          <p14:tracePt t="115100" x="8323263" y="3830638"/>
          <p14:tracePt t="115124" x="8323263" y="3840163"/>
          <p14:tracePt t="115164" x="8296275" y="3830638"/>
          <p14:tracePt t="115188" x="8277225" y="3840163"/>
          <p14:tracePt t="115196" x="8277225" y="3848100"/>
          <p14:tracePt t="115207" x="8259763" y="3830638"/>
          <p14:tracePt t="115224" x="8232775" y="3857625"/>
          <p14:tracePt t="115240" x="8205788" y="3875088"/>
          <p14:tracePt t="115257" x="8143875" y="3875088"/>
          <p14:tracePt t="115274" x="8054975" y="3857625"/>
          <p14:tracePt t="115290" x="7912100" y="3830638"/>
          <p14:tracePt t="115307" x="7786688" y="3840163"/>
          <p14:tracePt t="115324" x="7670800" y="3840163"/>
          <p14:tracePt t="115340" x="7653338" y="3840163"/>
          <p14:tracePt t="115524" x="7634288" y="3830638"/>
          <p14:tracePt t="115564" x="7626350" y="3803650"/>
          <p14:tracePt t="115612" x="7616825" y="3786188"/>
          <p14:tracePt t="115677" x="7599363" y="3786188"/>
          <p14:tracePt t="115693" x="7581900" y="3795713"/>
          <p14:tracePt t="115700" x="7572375" y="3795713"/>
          <p14:tracePt t="115708" x="7545388" y="3803650"/>
          <p14:tracePt t="115724" x="7537450" y="3813175"/>
          <p14:tracePt t="115724" x="7510463" y="3822700"/>
          <p14:tracePt t="115740" x="7473950" y="3840163"/>
          <p14:tracePt t="115757" x="7456488" y="3867150"/>
          <p14:tracePt t="115773" x="7439025" y="3867150"/>
          <p14:tracePt t="115790" x="7419975" y="3875088"/>
          <p14:tracePt t="116084" x="7412038" y="3875088"/>
          <p14:tracePt t="116092" x="7394575" y="3875088"/>
          <p14:tracePt t="116100" x="7385050" y="3875088"/>
          <p14:tracePt t="116108" x="7358063" y="3867150"/>
          <p14:tracePt t="116124" x="7340600" y="3867150"/>
          <p14:tracePt t="116140" x="7251700" y="3875088"/>
          <p14:tracePt t="116157" x="7188200" y="3875088"/>
          <p14:tracePt t="116173" x="7108825" y="3902075"/>
          <p14:tracePt t="116190" x="7045325" y="3911600"/>
          <p14:tracePt t="116208" x="7000875" y="3919538"/>
          <p14:tracePt t="116223" x="6983413" y="3919538"/>
          <p14:tracePt t="116240" x="6956425" y="3911600"/>
          <p14:tracePt t="116257" x="6946900" y="3919538"/>
          <p14:tracePt t="116273" x="6929438" y="3919538"/>
          <p14:tracePt t="116292" x="6911975" y="3919538"/>
          <p14:tracePt t="116308" x="6902450" y="3919538"/>
          <p14:tracePt t="116324" x="6884988" y="3929063"/>
          <p14:tracePt t="116340" x="6867525" y="3929063"/>
          <p14:tracePt t="116357" x="6858000" y="3956050"/>
          <p14:tracePt t="116405" x="6848475" y="3965575"/>
          <p14:tracePt t="116413" x="6840538" y="3973513"/>
          <p14:tracePt t="116423" x="6831013" y="3983038"/>
          <p14:tracePt t="116440" x="6823075" y="4010025"/>
          <p14:tracePt t="116457" x="6804025" y="4017963"/>
          <p14:tracePt t="116473" x="6796088" y="4027488"/>
          <p14:tracePt t="116490" x="6777038" y="4044950"/>
          <p14:tracePt t="116507" x="6751638" y="4062413"/>
          <p14:tracePt t="116804" x="6742113" y="4062413"/>
          <p14:tracePt t="116812" x="6724650" y="4071938"/>
          <p14:tracePt t="116823" x="6715125" y="4081463"/>
          <p14:tracePt t="116840" x="6697663" y="4081463"/>
          <p14:tracePt t="116857" x="6653213" y="4081463"/>
          <p14:tracePt t="116873" x="6562725" y="4071938"/>
          <p14:tracePt t="116890" x="6446838" y="4044950"/>
          <p14:tracePt t="116907" x="6303963" y="4017963"/>
          <p14:tracePt t="116924" x="6134100" y="4000500"/>
          <p14:tracePt t="116940" x="5822950" y="3983038"/>
          <p14:tracePt t="116957" x="5581650" y="3973513"/>
          <p14:tracePt t="116973" x="5419725" y="4017963"/>
          <p14:tracePt t="116990" x="5295900" y="4044950"/>
          <p14:tracePt t="117007" x="5160963" y="4081463"/>
          <p14:tracePt t="117023" x="5089525" y="4098925"/>
          <p14:tracePt t="117040" x="4633913" y="4303713"/>
          <p14:tracePt t="117058" x="4510088" y="4348163"/>
          <p14:tracePt t="117073" x="4357688" y="4402138"/>
          <p14:tracePt t="117090" x="4187825" y="4446588"/>
          <p14:tracePt t="117107" x="4010025" y="4473575"/>
          <p14:tracePt t="117123" x="3822700" y="4527550"/>
          <p14:tracePt t="117124" x="3732213" y="4554538"/>
          <p14:tracePt t="117140" x="3589338" y="4741863"/>
          <p14:tracePt t="117157" x="3375025" y="4803775"/>
          <p14:tracePt t="117174" x="3160713" y="4848225"/>
          <p14:tracePt t="117190" x="2982913" y="4902200"/>
          <p14:tracePt t="117207" x="2803525" y="4929188"/>
          <p14:tracePt t="117223" x="2660650" y="4973638"/>
          <p14:tracePt t="117240" x="2554288" y="5000625"/>
          <p14:tracePt t="117257" x="2455863" y="5027613"/>
          <p14:tracePt t="117273" x="2374900" y="5037138"/>
          <p14:tracePt t="117290" x="2295525" y="5062538"/>
          <p14:tracePt t="117307" x="2187575" y="5099050"/>
          <p14:tracePt t="117309" x="2143125" y="5108575"/>
          <p14:tracePt t="117323" x="2108200" y="5116513"/>
          <p14:tracePt t="117340" x="1946275" y="5160963"/>
          <p14:tracePt t="117357" x="1839913" y="5187950"/>
          <p14:tracePt t="117373" x="1758950" y="5187950"/>
          <p14:tracePt t="117390" x="1697038" y="5205413"/>
          <p14:tracePt t="117407" x="1652588" y="5205413"/>
          <p14:tracePt t="117424" x="1581150" y="5224463"/>
          <p14:tracePt t="117440" x="1527175" y="5241925"/>
          <p14:tracePt t="117457" x="1473200" y="5259388"/>
          <p14:tracePt t="117473" x="1455738" y="5268913"/>
          <p14:tracePt t="117490" x="1438275" y="5268913"/>
          <p14:tracePt t="117507" x="1419225" y="5295900"/>
          <p14:tracePt t="117748" x="1419225" y="5286375"/>
          <p14:tracePt t="117797" x="1419225" y="5276850"/>
          <p14:tracePt t="117829" x="1419225" y="5259388"/>
          <p14:tracePt t="117837" x="1428750" y="5251450"/>
          <p14:tracePt t="117852" x="1428750" y="5232400"/>
          <p14:tracePt t="117885" x="1428750" y="5224463"/>
          <p14:tracePt t="117933" x="1428750" y="5205413"/>
          <p14:tracePt t="117941" x="1419225" y="5197475"/>
          <p14:tracePt t="118349" x="1419225" y="5180013"/>
          <p14:tracePt t="118541" x="1428750" y="5170488"/>
          <p14:tracePt t="118821" x="1438275" y="5153025"/>
          <p14:tracePt t="118861" x="1455738" y="5153025"/>
          <p14:tracePt t="118909" x="1473200" y="5153025"/>
          <p14:tracePt t="118941" x="1482725" y="5153025"/>
          <p14:tracePt t="118965" x="1500188" y="5153025"/>
          <p14:tracePt t="118989" x="1509713" y="5153025"/>
          <p14:tracePt t="118997" x="1527175" y="5153025"/>
          <p14:tracePt t="119007" x="1536700" y="5153025"/>
          <p14:tracePt t="119023" x="1571625" y="5143500"/>
          <p14:tracePt t="119040" x="1589088" y="5143500"/>
          <p14:tracePt t="119057" x="1616075" y="5133975"/>
          <p14:tracePt t="119073" x="1643063" y="5116513"/>
          <p14:tracePt t="119109" x="1660525" y="5108575"/>
          <p14:tracePt t="119117" x="1670050" y="5099050"/>
          <p14:tracePt t="119125" x="1679575" y="5089525"/>
          <p14:tracePt t="119140" x="1697038" y="5089525"/>
          <p14:tracePt t="119157" x="1724025" y="5072063"/>
          <p14:tracePt t="119173" x="1731963" y="5062538"/>
          <p14:tracePt t="119245" x="1751013" y="5062538"/>
          <p14:tracePt t="119261" x="1768475" y="5062538"/>
          <p14:tracePt t="119277" x="1776413" y="5062538"/>
          <p14:tracePt t="119301" x="1795463" y="5062538"/>
          <p14:tracePt t="119309" x="1803400" y="5062538"/>
          <p14:tracePt t="119333" x="1822450" y="5062538"/>
          <p14:tracePt t="119341" x="1830388" y="5062538"/>
          <p14:tracePt t="119357" x="1847850" y="5062538"/>
          <p14:tracePt t="119501" x="1857375" y="5062538"/>
          <p14:tracePt t="119517" x="1874838" y="5062538"/>
          <p14:tracePt t="119525" x="1884363" y="5062538"/>
          <p14:tracePt t="119549" x="1901825" y="5062538"/>
          <p14:tracePt t="119557" x="1911350" y="5072063"/>
          <p14:tracePt t="119661" x="1928813" y="5072063"/>
          <p14:tracePt t="119669" x="1938338" y="5081588"/>
          <p14:tracePt t="119677" x="1955800" y="5081588"/>
          <p14:tracePt t="119689" x="1982788" y="5089525"/>
          <p14:tracePt t="119706" x="2027238" y="5116513"/>
          <p14:tracePt t="119723" x="2116138" y="5153025"/>
          <p14:tracePt t="119739" x="2214563" y="5180013"/>
          <p14:tracePt t="119740" x="2268538" y="5197475"/>
          <p14:tracePt t="119757" x="2393950" y="5224463"/>
          <p14:tracePt t="119773" x="2455863" y="5241925"/>
          <p14:tracePt t="119789" x="2473325" y="5241925"/>
          <p14:tracePt t="119845" x="2490788" y="5232400"/>
          <p14:tracePt t="119861" x="2500313" y="5224463"/>
          <p14:tracePt t="119869" x="2509838" y="5205413"/>
          <p14:tracePt t="119877" x="2517775" y="5197475"/>
          <p14:tracePt t="119889" x="2527300" y="5187950"/>
          <p14:tracePt t="119907" x="2571750" y="5153025"/>
          <p14:tracePt t="119923" x="2598738" y="5116513"/>
          <p14:tracePt t="119939" x="2608263" y="5081588"/>
          <p14:tracePt t="119940" x="2608263" y="5062538"/>
          <p14:tracePt t="119957" x="2608263" y="5037138"/>
          <p14:tracePt t="119973" x="2625725" y="5010150"/>
          <p14:tracePt t="119989" x="2625725" y="4983163"/>
          <p14:tracePt t="120006" x="2625725" y="4965700"/>
          <p14:tracePt t="120023" x="2625725" y="4956175"/>
          <p14:tracePt t="120039" x="2616200" y="4938713"/>
          <p14:tracePt t="120056" x="2589213" y="4929188"/>
          <p14:tracePt t="120073" x="2562225" y="4911725"/>
          <p14:tracePt t="120089" x="2527300" y="4902200"/>
          <p14:tracePt t="120106" x="2465388" y="4884738"/>
          <p14:tracePt t="120123" x="2411413" y="4848225"/>
          <p14:tracePt t="120139" x="2330450" y="4822825"/>
          <p14:tracePt t="120157" x="2133600" y="4795838"/>
          <p14:tracePt t="120173" x="2089150" y="4776788"/>
          <p14:tracePt t="120189" x="2044700" y="4776788"/>
          <p14:tracePt t="120229" x="2027238" y="4776788"/>
          <p14:tracePt t="120237" x="2017713" y="4786313"/>
          <p14:tracePt t="120245" x="1973263" y="4803775"/>
          <p14:tracePt t="120256" x="1955800" y="4822825"/>
          <p14:tracePt t="120273" x="1911350" y="4867275"/>
          <p14:tracePt t="120289" x="1874838" y="4902200"/>
          <p14:tracePt t="120306" x="1857375" y="4929188"/>
          <p14:tracePt t="120323" x="1847850" y="4946650"/>
          <p14:tracePt t="120339" x="1847850" y="4965700"/>
          <p14:tracePt t="120357" x="1847850" y="4991100"/>
          <p14:tracePt t="120373" x="1847850" y="5000625"/>
          <p14:tracePt t="120389" x="1847850" y="5018088"/>
          <p14:tracePt t="120406" x="1847850" y="5027613"/>
          <p14:tracePt t="120423" x="1857375" y="5045075"/>
          <p14:tracePt t="120439" x="1857375" y="5054600"/>
          <p14:tracePt t="120549" x="1866900" y="5072063"/>
          <p14:tracePt t="120685" x="1884363" y="5072063"/>
          <p14:tracePt t="120757" x="1893888" y="5081588"/>
          <p14:tracePt t="120781" x="1901825" y="5089525"/>
          <p14:tracePt t="121069" x="1911350" y="5099050"/>
          <p14:tracePt t="121253" x="1928813" y="5099050"/>
          <p14:tracePt t="121421" x="1938338" y="5099050"/>
          <p14:tracePt t="121453" x="1955800" y="5099050"/>
          <p14:tracePt t="121813" x="1965325" y="5099050"/>
          <p14:tracePt t="121821" x="1982788" y="5099050"/>
          <p14:tracePt t="121837" x="1990725" y="5099050"/>
          <p14:tracePt t="121845" x="2009775" y="5099050"/>
          <p14:tracePt t="121856" x="2017713" y="5099050"/>
          <p14:tracePt t="121872" x="2036763" y="5099050"/>
          <p14:tracePt t="121925" x="2044700" y="5099050"/>
          <p14:tracePt t="121933" x="2062163" y="5099050"/>
          <p14:tracePt t="121941" x="2089150" y="5089525"/>
          <p14:tracePt t="121956" x="2116138" y="5089525"/>
          <p14:tracePt t="121973" x="2251075" y="5089525"/>
          <p14:tracePt t="121989" x="2401888" y="5089525"/>
          <p14:tracePt t="122006" x="2589213" y="5089525"/>
          <p14:tracePt t="122022" x="2830513" y="5089525"/>
          <p14:tracePt t="122039" x="3116263" y="5089525"/>
          <p14:tracePt t="122056" x="3402013" y="5089525"/>
          <p14:tracePt t="122072" x="3625850" y="5099050"/>
          <p14:tracePt t="122089" x="3732213" y="5089525"/>
          <p14:tracePt t="122106" x="3759200" y="5099050"/>
          <p14:tracePt t="122133" x="3776663" y="5089525"/>
          <p14:tracePt t="122141" x="3786188" y="5089525"/>
          <p14:tracePt t="122156" x="3803650" y="5089525"/>
          <p14:tracePt t="122172" x="3911600" y="5054600"/>
          <p14:tracePt t="122189" x="3956050" y="5037138"/>
          <p14:tracePt t="122206" x="3983038" y="5018088"/>
          <p14:tracePt t="122222" x="3990975" y="5010150"/>
          <p14:tracePt t="122239" x="4000500" y="5000625"/>
          <p14:tracePt t="122255" x="4017963" y="4983163"/>
          <p14:tracePt t="122277" x="4027488" y="4973638"/>
          <p14:tracePt t="122301" x="4027488" y="4956175"/>
          <p14:tracePt t="122325" x="4027488" y="4938713"/>
          <p14:tracePt t="122333" x="4027488" y="4929188"/>
          <p14:tracePt t="122341" x="4037013" y="4894263"/>
          <p14:tracePt t="122356" x="4044950" y="4875213"/>
          <p14:tracePt t="122358" x="4044950" y="4857750"/>
          <p14:tracePt t="122373" x="4037013" y="4813300"/>
          <p14:tracePt t="122389" x="4010025" y="4786313"/>
          <p14:tracePt t="122406" x="3983038" y="4759325"/>
          <p14:tracePt t="122422" x="3956050" y="4732338"/>
          <p14:tracePt t="122439" x="3919538" y="4714875"/>
          <p14:tracePt t="122456" x="3894138" y="4697413"/>
          <p14:tracePt t="122472" x="3857625" y="4679950"/>
          <p14:tracePt t="122489" x="3786188" y="4670425"/>
          <p14:tracePt t="122506" x="3679825" y="4652963"/>
          <p14:tracePt t="122522" x="3589338" y="4643438"/>
          <p14:tracePt t="122539" x="3517900" y="4608513"/>
          <p14:tracePt t="122556" x="3490913" y="4589463"/>
          <p14:tracePt t="122572" x="3446463" y="4589463"/>
          <p14:tracePt t="122589" x="3367088" y="4589463"/>
          <p14:tracePt t="122606" x="3268663" y="4589463"/>
          <p14:tracePt t="122622" x="3197225" y="4589463"/>
          <p14:tracePt t="122639" x="3160713" y="4589463"/>
          <p14:tracePt t="122669" x="3152775" y="4589463"/>
          <p14:tracePt t="122677" x="3133725" y="4589463"/>
          <p14:tracePt t="122689" x="3125788" y="4589463"/>
          <p14:tracePt t="122705" x="3081338" y="4598988"/>
          <p14:tracePt t="122722" x="3044825" y="4608513"/>
          <p14:tracePt t="122739" x="3036888" y="4616450"/>
          <p14:tracePt t="122755" x="3027363" y="4625975"/>
          <p14:tracePt t="122772" x="3009900" y="4652963"/>
          <p14:tracePt t="122789" x="2982913" y="4697413"/>
          <p14:tracePt t="122806" x="2965450" y="4741863"/>
          <p14:tracePt t="122822" x="2938463" y="4786313"/>
          <p14:tracePt t="122839" x="2919413" y="4813300"/>
          <p14:tracePt t="122855" x="2911475" y="4830763"/>
          <p14:tracePt t="122872" x="2911475" y="4857750"/>
          <p14:tracePt t="122889" x="2894013" y="4884738"/>
          <p14:tracePt t="122905" x="2894013" y="4929188"/>
          <p14:tracePt t="122922" x="2894013" y="4946650"/>
          <p14:tracePt t="122939" x="2894013" y="4973638"/>
          <p14:tracePt t="122956" x="2901950" y="5010150"/>
          <p14:tracePt t="122957" x="2901950" y="5027613"/>
          <p14:tracePt t="122972" x="2938463" y="5072063"/>
          <p14:tracePt t="122989" x="2973388" y="5116513"/>
          <p14:tracePt t="123006" x="3017838" y="5170488"/>
          <p14:tracePt t="123022" x="3054350" y="5205413"/>
          <p14:tracePt t="123040" x="3108325" y="5224463"/>
          <p14:tracePt t="123055" x="3170238" y="5259388"/>
          <p14:tracePt t="123072" x="3276600" y="5286375"/>
          <p14:tracePt t="123089" x="3394075" y="5295900"/>
          <p14:tracePt t="123105" x="3536950" y="5295900"/>
          <p14:tracePt t="123122" x="3660775" y="5295900"/>
          <p14:tracePt t="123139" x="3768725" y="5295900"/>
          <p14:tracePt t="123155" x="3840163" y="5276850"/>
          <p14:tracePt t="123172" x="3902075" y="5214938"/>
          <p14:tracePt t="123189" x="3956050" y="5180013"/>
          <p14:tracePt t="123205" x="3990975" y="5126038"/>
          <p14:tracePt t="123222" x="4017963" y="5081588"/>
          <p14:tracePt t="123239" x="4027488" y="5062538"/>
          <p14:tracePt t="123255" x="4027488" y="5037138"/>
          <p14:tracePt t="123272" x="4044950" y="5010150"/>
          <p14:tracePt t="123293" x="4044950" y="4991100"/>
          <p14:tracePt t="123319" x="4044950" y="4983163"/>
          <p14:tracePt t="123325" x="4044950" y="4965700"/>
          <p14:tracePt t="123349" x="4037013" y="4946650"/>
          <p14:tracePt t="123413" x="4027488" y="4938713"/>
          <p14:tracePt t="123421" x="4010025" y="4929188"/>
          <p14:tracePt t="123429" x="4000500" y="4919663"/>
          <p14:tracePt t="123439" x="3983038" y="4902200"/>
          <p14:tracePt t="123455" x="3956050" y="4875213"/>
          <p14:tracePt t="123472" x="3919538" y="4840288"/>
          <p14:tracePt t="123489" x="3894138" y="4822825"/>
          <p14:tracePt t="123505" x="3867150" y="4803775"/>
          <p14:tracePt t="123522" x="3813175" y="4786313"/>
          <p14:tracePt t="123539" x="3741738" y="4751388"/>
          <p14:tracePt t="123555" x="3643313" y="4714875"/>
          <p14:tracePt t="123572" x="3562350" y="4714875"/>
          <p14:tracePt t="123573" x="3517900" y="4705350"/>
          <p14:tracePt t="123589" x="3419475" y="4697413"/>
          <p14:tracePt t="123606" x="3375025" y="4697413"/>
          <p14:tracePt t="123622" x="3259138" y="4697413"/>
          <p14:tracePt t="123639" x="3187700" y="4697413"/>
          <p14:tracePt t="123655" x="3133725" y="4697413"/>
          <p14:tracePt t="123672" x="3081338" y="4697413"/>
          <p14:tracePt t="123689" x="3027363" y="4714875"/>
          <p14:tracePt t="123705" x="2965450" y="4732338"/>
          <p14:tracePt t="123725" x="2946400" y="4741863"/>
          <p14:tracePt t="123741" x="2946400" y="4759325"/>
          <p14:tracePt t="123755" x="2938463" y="4768850"/>
          <p14:tracePt t="123772" x="2919413" y="4795838"/>
          <p14:tracePt t="123773" x="2911475" y="4822825"/>
          <p14:tracePt t="123789" x="2901950" y="4875213"/>
          <p14:tracePt t="123805" x="2894013" y="4929188"/>
          <p14:tracePt t="123822" x="2884488" y="4965700"/>
          <p14:tracePt t="123839" x="2901950" y="5010150"/>
          <p14:tracePt t="123855" x="2928938" y="5037138"/>
          <p14:tracePt t="123872" x="2938463" y="5062538"/>
          <p14:tracePt t="123889" x="2973388" y="5116513"/>
          <p14:tracePt t="123905" x="3027363" y="5180013"/>
          <p14:tracePt t="123922" x="3089275" y="5241925"/>
          <p14:tracePt t="123939" x="3170238" y="5313363"/>
          <p14:tracePt t="123955" x="3286125" y="5357813"/>
          <p14:tracePt t="123972" x="3411538" y="5375275"/>
          <p14:tracePt t="123973" x="3500438" y="5375275"/>
          <p14:tracePt t="123989" x="3652838" y="5375275"/>
          <p14:tracePt t="124005" x="3768725" y="5375275"/>
          <p14:tracePt t="124022" x="3822700" y="5375275"/>
          <p14:tracePt t="124039" x="3840163" y="5375275"/>
          <p14:tracePt t="124055" x="3848100" y="5357813"/>
          <p14:tracePt t="124072" x="3867150" y="5330825"/>
          <p14:tracePt t="124089" x="3875088" y="5295900"/>
          <p14:tracePt t="124105" x="3884613" y="5241925"/>
          <p14:tracePt t="124122" x="3894138" y="5197475"/>
          <p14:tracePt t="124138" x="3884613" y="5160963"/>
          <p14:tracePt t="124155" x="3875088" y="5116513"/>
          <p14:tracePt t="124172" x="3867150" y="5108575"/>
          <p14:tracePt t="124373" x="3848100" y="5099050"/>
          <p14:tracePt t="124541" x="3830638" y="5099050"/>
          <p14:tracePt t="124549" x="3822700" y="5099050"/>
          <p14:tracePt t="124558" x="3803650" y="5099050"/>
          <p14:tracePt t="124572" x="3786188" y="5099050"/>
          <p14:tracePt t="124589" x="3732213" y="5099050"/>
          <p14:tracePt t="124606" x="3660775" y="5089525"/>
          <p14:tracePt t="124685" x="3652838" y="5099050"/>
          <p14:tracePt t="124693" x="3670300" y="5108575"/>
          <p14:tracePt t="124705" x="3679825" y="5116513"/>
          <p14:tracePt t="124722" x="3724275" y="5160963"/>
          <p14:tracePt t="124738" x="3803650" y="5214938"/>
          <p14:tracePt t="124755" x="3919538" y="5251450"/>
          <p14:tracePt t="124772" x="4044950" y="5268913"/>
          <p14:tracePt t="124789" x="4259263" y="5286375"/>
          <p14:tracePt t="124805" x="4375150" y="5286375"/>
          <p14:tracePt t="124822" x="4429125" y="5303838"/>
          <p14:tracePt t="124838" x="4330700" y="5384800"/>
          <p14:tracePt t="124855" x="4330700" y="5402263"/>
          <p14:tracePt t="124872" x="4330700" y="5419725"/>
          <p14:tracePt t="124888" x="4402138" y="5411788"/>
          <p14:tracePt t="124905" x="4419600" y="5411788"/>
          <p14:tracePt t="124922" x="4465638" y="5402263"/>
          <p14:tracePt t="124938" x="4500563" y="5384800"/>
          <p14:tracePt t="124955" x="4510088" y="5384800"/>
          <p14:tracePt t="124972" x="4545013" y="5367338"/>
          <p14:tracePt t="124989" x="4598988" y="5357813"/>
          <p14:tracePt t="125005" x="4625975" y="5330825"/>
          <p14:tracePt t="125022" x="4660900" y="5322888"/>
          <p14:tracePt t="125038" x="4741863" y="5276850"/>
          <p14:tracePt t="125055" x="4786313" y="5241925"/>
          <p14:tracePt t="125072" x="4813300" y="5214938"/>
          <p14:tracePt t="125088" x="4848225" y="5197475"/>
          <p14:tracePt t="125105" x="4857750" y="5180013"/>
          <p14:tracePt t="125122" x="4867275" y="5153025"/>
          <p14:tracePt t="125139" x="4894263" y="5126038"/>
          <p14:tracePt t="125155" x="4911725" y="5089525"/>
          <p14:tracePt t="125172" x="4929188" y="5062538"/>
          <p14:tracePt t="125188" x="4929188" y="5027613"/>
          <p14:tracePt t="125205" x="4929188" y="5010150"/>
          <p14:tracePt t="125222" x="4929188" y="4983163"/>
          <p14:tracePt t="125238" x="4929188" y="4956175"/>
          <p14:tracePt t="125255" x="4929188" y="4929188"/>
          <p14:tracePt t="125272" x="4919663" y="4894263"/>
          <p14:tracePt t="125288" x="4911725" y="4867275"/>
          <p14:tracePt t="125305" x="4884738" y="4830763"/>
          <p14:tracePt t="125322" x="4867275" y="4822825"/>
          <p14:tracePt t="125338" x="4840288" y="4795838"/>
          <p14:tracePt t="125355" x="4813300" y="4786313"/>
          <p14:tracePt t="125372" x="4786313" y="4768850"/>
          <p14:tracePt t="125389" x="4714875" y="4741863"/>
          <p14:tracePt t="125405" x="4633913" y="4732338"/>
          <p14:tracePt t="125422" x="4562475" y="4697413"/>
          <p14:tracePt t="125438" x="4491038" y="4687888"/>
          <p14:tracePt t="125455" x="4419600" y="4687888"/>
          <p14:tracePt t="125472" x="4348163" y="4687888"/>
          <p14:tracePt t="125489" x="4348163" y="4670425"/>
          <p14:tracePt t="125505" x="4276725" y="4705350"/>
          <p14:tracePt t="125522" x="4241800" y="4724400"/>
          <p14:tracePt t="125538" x="4197350" y="4751388"/>
          <p14:tracePt t="125555" x="4160838" y="4786313"/>
          <p14:tracePt t="125572" x="4116388" y="4822825"/>
          <p14:tracePt t="125589" x="4071938" y="4875213"/>
          <p14:tracePt t="125605" x="4062413" y="4911725"/>
          <p14:tracePt t="125622" x="4062413" y="4946650"/>
          <p14:tracePt t="125638" x="4054475" y="4956175"/>
          <p14:tracePt t="125661" x="4054475" y="4965700"/>
          <p14:tracePt t="125677" x="4054475" y="4973638"/>
          <p14:tracePt t="125688" x="4062413" y="4991100"/>
          <p14:tracePt t="125705" x="4081463" y="5000625"/>
          <p14:tracePt t="125722" x="4089400" y="5037138"/>
          <p14:tracePt t="125738" x="4116388" y="5062538"/>
          <p14:tracePt t="125755" x="4160838" y="5089525"/>
          <p14:tracePt t="125772" x="4197350" y="5116513"/>
          <p14:tracePt t="125788" x="4251325" y="5126038"/>
          <p14:tracePt t="125789" x="4286250" y="5126038"/>
          <p14:tracePt t="125805" x="4340225" y="5133975"/>
          <p14:tracePt t="125822" x="4419600" y="5143500"/>
          <p14:tracePt t="125838" x="4518025" y="5170488"/>
          <p14:tracePt t="125855" x="4625975" y="5180013"/>
          <p14:tracePt t="125871" x="4724400" y="5180013"/>
          <p14:tracePt t="125888" x="4813300" y="5180013"/>
          <p14:tracePt t="125905" x="4875213" y="5160963"/>
          <p14:tracePt t="125922" x="4929188" y="5143500"/>
          <p14:tracePt t="125938" x="4973638" y="5133975"/>
          <p14:tracePt t="125955" x="5000625" y="5108575"/>
          <p14:tracePt t="125972" x="5045075" y="5081588"/>
          <p14:tracePt t="125989" x="5081588" y="5062538"/>
          <p14:tracePt t="125989" x="5099050" y="5054600"/>
          <p14:tracePt t="126005" x="5116513" y="5027613"/>
          <p14:tracePt t="126021" x="5126038" y="5018088"/>
          <p14:tracePt t="126038" x="5116513" y="4983163"/>
          <p14:tracePt t="126077" x="5116513" y="4965700"/>
          <p14:tracePt t="126085" x="5108575" y="4956175"/>
          <p14:tracePt t="126118" x="5099050" y="4938713"/>
          <p14:tracePt t="126125" x="5081588" y="4938713"/>
          <p14:tracePt t="126138" x="5072063" y="4929188"/>
          <p14:tracePt t="126155" x="5045075" y="4919663"/>
          <p14:tracePt t="126172" x="5018088" y="4894263"/>
          <p14:tracePt t="126188" x="4991100" y="4875213"/>
          <p14:tracePt t="126189" x="4973638" y="4867275"/>
          <p14:tracePt t="126222" x="4965700" y="4848225"/>
          <p14:tracePt t="126229" x="4956175" y="4840288"/>
          <p14:tracePt t="126238" x="4946650" y="4830763"/>
          <p14:tracePt t="126255" x="4946650" y="4822825"/>
          <p14:tracePt t="126271" x="4929188" y="4795838"/>
          <p14:tracePt t="126288" x="4911725" y="4759325"/>
          <p14:tracePt t="126305" x="4884738" y="4724400"/>
          <p14:tracePt t="126322" x="4867275" y="4679950"/>
          <p14:tracePt t="126338" x="4857750" y="4633913"/>
          <p14:tracePt t="126355" x="4822825" y="4598988"/>
          <p14:tracePt t="126371" x="4813300" y="4554538"/>
          <p14:tracePt t="126388" x="4786313" y="4510088"/>
          <p14:tracePt t="126389" x="4776788" y="4483100"/>
          <p14:tracePt t="126405" x="4768850" y="4438650"/>
          <p14:tracePt t="126422" x="4822825" y="4357688"/>
          <p14:tracePt t="126439" x="4857750" y="4303713"/>
          <p14:tracePt t="126455" x="4973638" y="4214813"/>
          <p14:tracePt t="126471" x="4848225" y="4241800"/>
          <p14:tracePt t="126488" x="4768850" y="4241800"/>
          <p14:tracePt t="126505" x="4786313" y="4205288"/>
          <p14:tracePt t="126521" x="4813300" y="4152900"/>
          <p14:tracePt t="126538" x="4822825" y="4116388"/>
          <p14:tracePt t="126555" x="4830763" y="4108450"/>
          <p14:tracePt t="126571" x="4830763" y="4081463"/>
          <p14:tracePt t="126589" x="4830763" y="4071938"/>
          <p14:tracePt t="126845" x="4822825" y="4062413"/>
          <p14:tracePt t="126861" x="4813300" y="4071938"/>
          <p14:tracePt t="126877" x="4813300" y="4089400"/>
          <p14:tracePt t="126885" x="4795838" y="4108450"/>
          <p14:tracePt t="126893" x="4786313" y="4125913"/>
          <p14:tracePt t="126905" x="4776788" y="4152900"/>
          <p14:tracePt t="126921" x="4679950" y="4232275"/>
          <p14:tracePt t="126938" x="4598988" y="4303713"/>
          <p14:tracePt t="126955" x="4491038" y="4402138"/>
          <p14:tracePt t="126971" x="4429125" y="4465638"/>
          <p14:tracePt t="126988" x="4411663" y="4527550"/>
          <p14:tracePt t="127005" x="4384675" y="4589463"/>
          <p14:tracePt t="127022" x="4384675" y="4625975"/>
          <p14:tracePt t="127039" x="4375150" y="4660900"/>
          <p14:tracePt t="127054" x="4340225" y="4705350"/>
          <p14:tracePt t="127071" x="4340225" y="4724400"/>
          <p14:tracePt t="127088" x="4340225" y="4751388"/>
          <p14:tracePt t="127104" x="4340225" y="4759325"/>
          <p14:tracePt t="127121" x="4340225" y="4776788"/>
          <p14:tracePt t="127139" x="4340225" y="4786313"/>
          <p14:tracePt t="127154" x="4340225" y="4803775"/>
          <p14:tracePt t="127171" x="4340225" y="4830763"/>
          <p14:tracePt t="127188" x="4340225" y="4840288"/>
          <p14:tracePt t="127205" x="4340225" y="4857750"/>
          <p14:tracePt t="128245" x="4330700" y="4867275"/>
          <p14:tracePt t="128261" x="4313238" y="4867275"/>
          <p14:tracePt t="128269" x="4303713" y="4867275"/>
          <p14:tracePt t="128277" x="4286250" y="4867275"/>
          <p14:tracePt t="128288" x="4251325" y="4867275"/>
          <p14:tracePt t="128304" x="4160838" y="4867275"/>
          <p14:tracePt t="128321" x="4108450" y="4867275"/>
          <p14:tracePt t="128338" x="4071938" y="4848225"/>
          <p14:tracePt t="128354" x="4044950" y="4848225"/>
          <p14:tracePt t="128371" x="3990975" y="4840288"/>
          <p14:tracePt t="128388" x="3938588" y="4840288"/>
          <p14:tracePt t="128389" x="3911600" y="4848225"/>
          <p14:tracePt t="128404" x="3894138" y="4857750"/>
          <p14:tracePt t="128421" x="3848100" y="4867275"/>
          <p14:tracePt t="128438" x="3822700" y="4884738"/>
          <p14:tracePt t="128454" x="3803650" y="4894263"/>
          <p14:tracePt t="128485" x="3795713" y="4902200"/>
          <p14:tracePt t="128493" x="3786188" y="4911725"/>
          <p14:tracePt t="128504" x="3776663" y="4919663"/>
          <p14:tracePt t="128521" x="3759200" y="4938713"/>
          <p14:tracePt t="128538" x="3741738" y="4956175"/>
          <p14:tracePt t="128554" x="3751263" y="5000625"/>
          <p14:tracePt t="128571" x="3751263" y="5018088"/>
          <p14:tracePt t="128588" x="3759200" y="5045075"/>
          <p14:tracePt t="128604" x="3786188" y="5054600"/>
          <p14:tracePt t="128605" x="3795713" y="5062538"/>
          <p14:tracePt t="128621" x="3822700" y="5081588"/>
          <p14:tracePt t="128638" x="3840163" y="5081588"/>
          <p14:tracePt t="128797" x="3857625" y="5072063"/>
          <p14:tracePt t="128813" x="3867150" y="5072063"/>
          <p14:tracePt t="128821" x="3894138" y="5062538"/>
          <p14:tracePt t="128838" x="3911600" y="5062538"/>
          <p14:tracePt t="128846" x="3938588" y="5054600"/>
          <p14:tracePt t="128854" x="3956050" y="5045075"/>
          <p14:tracePt t="128871" x="4037013" y="5045075"/>
          <p14:tracePt t="128888" x="4170363" y="5045075"/>
          <p14:tracePt t="128904" x="4340225" y="5045075"/>
          <p14:tracePt t="128921" x="4465638" y="5045075"/>
          <p14:tracePt t="128938" x="4554538" y="5045075"/>
          <p14:tracePt t="128954" x="4608513" y="5045075"/>
          <p14:tracePt t="128971" x="4643438" y="5045075"/>
          <p14:tracePt t="128989" x="4660900" y="5045075"/>
          <p14:tracePt t="129004" x="4670425" y="5045075"/>
          <p14:tracePt t="129021" x="4732338" y="5045075"/>
          <p14:tracePt t="129038" x="4776788" y="5045075"/>
          <p14:tracePt t="129054" x="4822825" y="5045075"/>
          <p14:tracePt t="129071" x="4830763" y="5037138"/>
          <p14:tracePt t="129109" x="4848225" y="5027613"/>
          <p14:tracePt t="129117" x="4848225" y="5010150"/>
          <p14:tracePt t="129141" x="4857750" y="5000625"/>
          <p14:tracePt t="129173" x="4857750" y="4983163"/>
          <p14:tracePt t="129221" x="4857750" y="4965700"/>
          <p14:tracePt t="129245" x="4857750" y="4956175"/>
          <p14:tracePt t="129253" x="4848225" y="4938713"/>
          <p14:tracePt t="129269" x="4840288" y="4938713"/>
          <p14:tracePt t="129278" x="4822825" y="4929188"/>
          <p14:tracePt t="129309" x="4813300" y="4929188"/>
          <p14:tracePt t="129934" x="4822825" y="4929188"/>
          <p14:tracePt t="129949" x="4840288" y="4929188"/>
          <p14:tracePt t="129965" x="4848225" y="4929188"/>
          <p14:tracePt t="129973" x="4857750" y="4938713"/>
          <p14:tracePt t="129988" x="4875213" y="4938713"/>
          <p14:tracePt t="130004" x="4929188" y="4946650"/>
          <p14:tracePt t="130021" x="5045075" y="4983163"/>
          <p14:tracePt t="130038" x="5133975" y="5000625"/>
          <p14:tracePt t="130054" x="5232400" y="5027613"/>
          <p14:tracePt t="130071" x="5322888" y="5045075"/>
          <p14:tracePt t="130087" x="5419725" y="5054600"/>
          <p14:tracePt t="130104" x="5465763" y="5089525"/>
          <p14:tracePt t="130121" x="5562600" y="5108575"/>
          <p14:tracePt t="130137" x="5670550" y="5108575"/>
          <p14:tracePt t="130154" x="5786438" y="5108575"/>
          <p14:tracePt t="130171" x="5911850" y="5108575"/>
          <p14:tracePt t="130187" x="6018213" y="5116513"/>
          <p14:tracePt t="130204" x="6134100" y="5116513"/>
          <p14:tracePt t="130221" x="6303963" y="5116513"/>
          <p14:tracePt t="130238" x="6394450" y="5116513"/>
          <p14:tracePt t="130254" x="6456363" y="5116513"/>
          <p14:tracePt t="130271" x="6510338" y="5116513"/>
          <p14:tracePt t="130288" x="6581775" y="5133975"/>
          <p14:tracePt t="130304" x="6626225" y="5133975"/>
          <p14:tracePt t="130321" x="6661150" y="5133975"/>
          <p14:tracePt t="130338" x="6688138" y="5126038"/>
          <p14:tracePt t="130358" x="6705600" y="5126038"/>
          <p14:tracePt t="130622" x="6705600" y="5116513"/>
          <p14:tracePt t="130629" x="6697663" y="5089525"/>
          <p14:tracePt t="130645" x="6688138" y="5081588"/>
          <p14:tracePt t="130654" x="6680200" y="5062538"/>
          <p14:tracePt t="130670" x="6653213" y="5045075"/>
          <p14:tracePt t="130688" x="6634163" y="5037138"/>
          <p14:tracePt t="130704" x="6608763" y="5018088"/>
          <p14:tracePt t="130720" x="6581775" y="5000625"/>
          <p14:tracePt t="130738" x="6554788" y="4991100"/>
          <p14:tracePt t="130754" x="6483350" y="4938713"/>
          <p14:tracePt t="130771" x="6419850" y="4938713"/>
          <p14:tracePt t="130788" x="6330950" y="4938713"/>
          <p14:tracePt t="130804" x="6232525" y="4946650"/>
          <p14:tracePt t="130821" x="6170613" y="4956175"/>
          <p14:tracePt t="130821" x="6153150" y="4965700"/>
          <p14:tracePt t="130838" x="6143625" y="4973638"/>
          <p14:tracePt t="130854" x="6134100" y="4983163"/>
          <p14:tracePt t="130870" x="6126163" y="5010150"/>
          <p14:tracePt t="130887" x="6126163" y="5027613"/>
          <p14:tracePt t="130904" x="6126163" y="5054600"/>
          <p14:tracePt t="130921" x="6126163" y="5072063"/>
          <p14:tracePt t="130937" x="6126163" y="5081588"/>
          <p14:tracePt t="130954" x="6126163" y="5099050"/>
          <p14:tracePt t="130970" x="6134100" y="5116513"/>
          <p14:tracePt t="130987" x="6153150" y="5143500"/>
          <p14:tracePt t="131004" x="6180138" y="5170488"/>
          <p14:tracePt t="131021" x="6205538" y="5187950"/>
          <p14:tracePt t="131021" x="6232525" y="5197475"/>
          <p14:tracePt t="131038" x="6303963" y="5214938"/>
          <p14:tracePt t="131054" x="6394450" y="5232400"/>
          <p14:tracePt t="131071" x="6510338" y="5224463"/>
          <p14:tracePt t="131088" x="6608763" y="5224463"/>
          <p14:tracePt t="131104" x="6680200" y="5187950"/>
          <p14:tracePt t="131120" x="6742113" y="5160963"/>
          <p14:tracePt t="131138" x="6786563" y="5108575"/>
          <p14:tracePt t="131154" x="6804025" y="5062538"/>
          <p14:tracePt t="131170" x="6813550" y="5037138"/>
          <p14:tracePt t="131213" x="6804025" y="5010150"/>
          <p14:tracePt t="131229" x="6786563" y="5000625"/>
          <p14:tracePt t="131238" x="6769100" y="4991100"/>
          <p14:tracePt t="131245" x="6751638" y="4991100"/>
          <p14:tracePt t="131254" x="6742113" y="4991100"/>
          <p14:tracePt t="131270" x="6680200" y="4991100"/>
          <p14:tracePt t="131287" x="6599238" y="4965700"/>
          <p14:tracePt t="131304" x="6545263" y="4956175"/>
          <p14:tracePt t="131321" x="6491288" y="4946650"/>
          <p14:tracePt t="131337" x="6456363" y="4938713"/>
          <p14:tracePt t="131354" x="6419850" y="4929188"/>
          <p14:tracePt t="131371" x="6348413" y="4919663"/>
          <p14:tracePt t="131387" x="6251575" y="4894263"/>
          <p14:tracePt t="131404" x="6134100" y="4840288"/>
          <p14:tracePt t="131421" x="6010275" y="4776788"/>
          <p14:tracePt t="131438" x="5857875" y="4705350"/>
          <p14:tracePt t="131454" x="5803900" y="4660900"/>
          <p14:tracePt t="131471" x="5803900" y="4643438"/>
          <p14:tracePt t="131488" x="5803900" y="4616450"/>
          <p14:tracePt t="131504" x="5786438" y="4572000"/>
          <p14:tracePt t="131520" x="5803900" y="4537075"/>
          <p14:tracePt t="131538" x="5848350" y="4483100"/>
          <p14:tracePt t="131554" x="5884863" y="4419600"/>
          <p14:tracePt t="131570" x="5919788" y="4357688"/>
          <p14:tracePt t="131587" x="5973763" y="4313238"/>
          <p14:tracePt t="131604" x="6018213" y="4276725"/>
          <p14:tracePt t="131621" x="6099175" y="4214813"/>
          <p14:tracePt t="131638" x="6161088" y="4170363"/>
          <p14:tracePt t="131654" x="6215063" y="4125913"/>
          <p14:tracePt t="131670" x="6276975" y="4098925"/>
          <p14:tracePt t="131688" x="6330950" y="4071938"/>
          <p14:tracePt t="131704" x="6367463" y="4044950"/>
          <p14:tracePt t="131720" x="6394450" y="4017963"/>
          <p14:tracePt t="131737" x="6419850" y="3990975"/>
          <p14:tracePt t="131754" x="6446838" y="3983038"/>
          <p14:tracePt t="131770" x="6473825" y="3956050"/>
          <p14:tracePt t="131787" x="6518275" y="3938588"/>
          <p14:tracePt t="131804" x="6518275" y="3919538"/>
          <p14:tracePt t="131820" x="6527800" y="3911600"/>
          <p14:tracePt t="131837" x="6537325" y="3902075"/>
          <p14:tracePt t="131909" x="6537325" y="3884613"/>
          <p14:tracePt t="131933" x="6527800" y="3875088"/>
          <p14:tracePt t="131941" x="6518275" y="3857625"/>
          <p14:tracePt t="131954" x="6500813" y="3857625"/>
          <p14:tracePt t="131970" x="6465888" y="3840163"/>
          <p14:tracePt t="131988" x="6429375" y="3830638"/>
          <p14:tracePt t="132004" x="6394450" y="3803650"/>
          <p14:tracePt t="132006" x="6367463" y="3795713"/>
          <p14:tracePt t="132020" x="6357938" y="3786188"/>
          <p14:tracePt t="132038" x="6323013" y="3776663"/>
          <p14:tracePt t="132054" x="6303963" y="3759200"/>
          <p14:tracePt t="132070" x="6259513" y="3759200"/>
          <p14:tracePt t="132087" x="6188075" y="3759200"/>
          <p14:tracePt t="132103" x="6108700" y="3768725"/>
          <p14:tracePt t="132120" x="6027738" y="3768725"/>
          <p14:tracePt t="132137" x="5991225" y="3768725"/>
          <p14:tracePt t="132182" x="5991225" y="3786188"/>
          <p14:tracePt t="132189" x="5983288" y="3795713"/>
          <p14:tracePt t="132198" x="5965825" y="3795713"/>
          <p14:tracePt t="132205" x="5946775" y="3803650"/>
          <p14:tracePt t="132220" x="5929313" y="3813175"/>
          <p14:tracePt t="132237" x="5911850" y="3822700"/>
          <p14:tracePt t="132254" x="5894388" y="3848100"/>
          <p14:tracePt t="132287" x="5884863" y="3857625"/>
          <p14:tracePt t="132293" x="5884863" y="3875088"/>
          <p14:tracePt t="132310" x="5884863" y="3894138"/>
          <p14:tracePt t="132320" x="5875338" y="3902075"/>
          <p14:tracePt t="132337" x="5867400" y="3911600"/>
          <p14:tracePt t="132354" x="5867400" y="3929063"/>
          <p14:tracePt t="132373" x="5867400" y="3946525"/>
          <p14:tracePt t="132453" x="5867400" y="3956050"/>
          <p14:tracePt t="132477" x="5867400" y="3973513"/>
          <p14:tracePt t="132501" x="5867400" y="3983038"/>
          <p14:tracePt t="132526" x="5867400" y="4000500"/>
          <p14:tracePt t="132958" x="5867400" y="4010025"/>
          <p14:tracePt t="132965" x="5875338" y="4037013"/>
          <p14:tracePt t="133005" x="5875338" y="4054475"/>
          <p14:tracePt t="133013" x="5884863" y="4071938"/>
          <p14:tracePt t="133037" x="5894388" y="4089400"/>
          <p14:tracePt t="133045" x="5902325" y="4098925"/>
          <p14:tracePt t="133054" x="5902325" y="4116388"/>
          <p14:tracePt t="133070" x="5911850" y="4125913"/>
          <p14:tracePt t="133087" x="5929313" y="4152900"/>
          <p14:tracePt t="133103" x="5938838" y="4179888"/>
          <p14:tracePt t="133120" x="5956300" y="4214813"/>
          <p14:tracePt t="133137" x="5983288" y="4251325"/>
          <p14:tracePt t="133153" x="6000750" y="4276725"/>
          <p14:tracePt t="133170" x="6018213" y="4313238"/>
          <p14:tracePt t="133187" x="6054725" y="4330700"/>
          <p14:tracePt t="133203" x="6072188" y="4375150"/>
          <p14:tracePt t="133220" x="6089650" y="4402138"/>
          <p14:tracePt t="133237" x="6116638" y="4456113"/>
          <p14:tracePt t="133238" x="6126163" y="4465638"/>
          <p14:tracePt t="133254" x="6153150" y="4500563"/>
          <p14:tracePt t="133270" x="6180138" y="4554538"/>
          <p14:tracePt t="133287" x="6224588" y="4598988"/>
          <p14:tracePt t="133303" x="6259513" y="4633913"/>
          <p14:tracePt t="133321" x="6303963" y="4687888"/>
          <p14:tracePt t="133337" x="6357938" y="4732338"/>
          <p14:tracePt t="133353" x="6419850" y="4768850"/>
          <p14:tracePt t="133370" x="6483350" y="4803775"/>
          <p14:tracePt t="133387" x="6537325" y="4848225"/>
          <p14:tracePt t="133403" x="6626225" y="4902200"/>
          <p14:tracePt t="133420" x="6742113" y="4946650"/>
          <p14:tracePt t="133438" x="6919913" y="4983163"/>
          <p14:tracePt t="133453" x="7037388" y="5018088"/>
          <p14:tracePt t="133470" x="7143750" y="5037138"/>
          <p14:tracePt t="133487" x="7277100" y="5072063"/>
          <p14:tracePt t="133503" x="7367588" y="5089525"/>
          <p14:tracePt t="133520" x="7446963" y="5099050"/>
          <p14:tracePt t="133537" x="7518400" y="5099050"/>
          <p14:tracePt t="133553" x="7572375" y="5099050"/>
          <p14:tracePt t="133570" x="7634288" y="5099050"/>
          <p14:tracePt t="133587" x="7680325" y="5099050"/>
          <p14:tracePt t="133603" x="7724775" y="5099050"/>
          <p14:tracePt t="133620" x="7751763" y="5099050"/>
          <p14:tracePt t="133621" x="7769225" y="5099050"/>
          <p14:tracePt t="133638" x="7796213" y="5089525"/>
          <p14:tracePt t="133654" x="7813675" y="5072063"/>
          <p14:tracePt t="133670" x="7867650" y="5072063"/>
          <p14:tracePt t="133687" x="7902575" y="5062538"/>
          <p14:tracePt t="133703" x="7929563" y="5054600"/>
          <p14:tracePt t="133720" x="7956550" y="5054600"/>
          <p14:tracePt t="133737" x="7991475" y="5045075"/>
          <p14:tracePt t="133753" x="8027988" y="5045075"/>
          <p14:tracePt t="133770" x="8054975" y="5027613"/>
          <p14:tracePt t="133787" x="8089900" y="5010150"/>
          <p14:tracePt t="133803" x="8126413" y="5010150"/>
          <p14:tracePt t="133820" x="8153400" y="4991100"/>
          <p14:tracePt t="133837" x="8180388" y="4983163"/>
          <p14:tracePt t="133853" x="8205788" y="4965700"/>
          <p14:tracePt t="133870" x="8224838" y="4946650"/>
          <p14:tracePt t="133887" x="8224838" y="4929188"/>
          <p14:tracePt t="133903" x="8242300" y="4911725"/>
          <p14:tracePt t="133920" x="8259763" y="4884738"/>
          <p14:tracePt t="133941" x="8259763" y="4875213"/>
          <p14:tracePt t="133957" x="8259763" y="4857750"/>
          <p14:tracePt t="133970" x="8259763" y="4848225"/>
          <p14:tracePt t="133987" x="8259763" y="4830763"/>
          <p14:tracePt t="134003" x="8259763" y="4822825"/>
          <p14:tracePt t="134020" x="8242300" y="4795838"/>
          <p14:tracePt t="134037" x="8197850" y="4751388"/>
          <p14:tracePt t="134054" x="8143875" y="4714875"/>
          <p14:tracePt t="134070" x="8081963" y="4687888"/>
          <p14:tracePt t="134087" x="7966075" y="4652963"/>
          <p14:tracePt t="134103" x="7831138" y="4633913"/>
          <p14:tracePt t="134120" x="7705725" y="4608513"/>
          <p14:tracePt t="134137" x="7599363" y="4581525"/>
          <p14:tracePt t="134153" x="7527925" y="4562475"/>
          <p14:tracePt t="134170" x="7491413" y="4572000"/>
          <p14:tracePt t="134187" x="7456488" y="4572000"/>
          <p14:tracePt t="134203" x="7429500" y="4581525"/>
          <p14:tracePt t="134220" x="7385050" y="4598988"/>
          <p14:tracePt t="134238" x="7323138" y="4625975"/>
          <p14:tracePt t="134253" x="7296150" y="4660900"/>
          <p14:tracePt t="134270" x="7269163" y="4687888"/>
          <p14:tracePt t="134286" x="7232650" y="4714875"/>
          <p14:tracePt t="134303" x="7224713" y="4751388"/>
          <p14:tracePt t="134320" x="7197725" y="4786313"/>
          <p14:tracePt t="134338" x="7197725" y="4830763"/>
          <p14:tracePt t="134353" x="7180263" y="4867275"/>
          <p14:tracePt t="134370" x="7180263" y="4902200"/>
          <p14:tracePt t="134387" x="7180263" y="4938713"/>
          <p14:tracePt t="134403" x="7188200" y="4991100"/>
          <p14:tracePt t="134420" x="7215188" y="5037138"/>
          <p14:tracePt t="134437" x="7251700" y="5089525"/>
          <p14:tracePt t="134454" x="7286625" y="5143500"/>
          <p14:tracePt t="134470" x="7313613" y="5187950"/>
          <p14:tracePt t="134486" x="7340600" y="5214938"/>
          <p14:tracePt t="134503" x="7367588" y="5241925"/>
          <p14:tracePt t="134520" x="7419975" y="5268913"/>
          <p14:tracePt t="134536" x="7491413" y="5276850"/>
          <p14:tracePt t="134554" x="7572375" y="5286375"/>
          <p14:tracePt t="134570" x="7680325" y="5286375"/>
          <p14:tracePt t="134587" x="7769225" y="5286375"/>
          <p14:tracePt t="134603" x="7848600" y="5286375"/>
          <p14:tracePt t="134620" x="7885113" y="5268913"/>
          <p14:tracePt t="134639" x="7939088" y="5251450"/>
          <p14:tracePt t="134653" x="7966075" y="5224463"/>
          <p14:tracePt t="134670" x="7991475" y="5205413"/>
          <p14:tracePt t="134687" x="8010525" y="5187950"/>
          <p14:tracePt t="134703" x="8037513" y="5160963"/>
          <p14:tracePt t="134720" x="8045450" y="5153025"/>
          <p14:tracePt t="134736" x="8054975" y="5126038"/>
          <p14:tracePt t="134753" x="8072438" y="5099050"/>
          <p14:tracePt t="134770" x="8072438" y="5072063"/>
          <p14:tracePt t="134786" x="8089900" y="5037138"/>
          <p14:tracePt t="134804" x="8089900" y="5010150"/>
          <p14:tracePt t="134820" x="8089900" y="4983163"/>
          <p14:tracePt t="134837" x="8072438" y="4946650"/>
          <p14:tracePt t="134838" x="8062913" y="4929188"/>
          <p14:tracePt t="134853" x="8045450" y="4902200"/>
          <p14:tracePt t="134870" x="8027988" y="4875213"/>
          <p14:tracePt t="134887" x="8001000" y="4848225"/>
          <p14:tracePt t="134903" x="7974013" y="4830763"/>
          <p14:tracePt t="135166" x="7947025" y="4822825"/>
          <p14:tracePt t="135173" x="7939088" y="4813300"/>
          <p14:tracePt t="135187" x="7920038" y="4795838"/>
          <p14:tracePt t="135203" x="7885113" y="4751388"/>
          <p14:tracePt t="135220" x="7804150" y="4697413"/>
          <p14:tracePt t="135238" x="7670800" y="4589463"/>
          <p14:tracePt t="135253" x="7616825" y="4554538"/>
          <p14:tracePt t="135270" x="7572375" y="4491038"/>
          <p14:tracePt t="135286" x="7572375" y="4419600"/>
          <p14:tracePt t="135303" x="7554913" y="4340225"/>
          <p14:tracePt t="135325" x="7562850" y="4259263"/>
          <p14:tracePt t="135336" x="7572375" y="4179888"/>
          <p14:tracePt t="135353" x="7589838" y="4125913"/>
          <p14:tracePt t="135370" x="7608888" y="4081463"/>
          <p14:tracePt t="135386" x="7626350" y="4062413"/>
          <p14:tracePt t="135403" x="7653338" y="4071938"/>
          <p14:tracePt t="135420" x="7653338" y="4054475"/>
          <p14:tracePt t="135438" x="7653338" y="4044950"/>
          <p14:tracePt t="135526" x="7653338" y="4027488"/>
          <p14:tracePt t="135533" x="7653338" y="4017963"/>
          <p14:tracePt t="135541" x="7653338" y="4000500"/>
          <p14:tracePt t="135553" x="7653338" y="3990975"/>
          <p14:tracePt t="135570" x="7661275" y="3965575"/>
          <p14:tracePt t="135586" x="7670800" y="3946525"/>
          <p14:tracePt t="135603" x="7680325" y="3919538"/>
          <p14:tracePt t="135619" x="7697788" y="3919538"/>
          <p14:tracePt t="135636" x="7697788" y="3911600"/>
          <p14:tracePt t="135653" x="7715250" y="3884613"/>
          <p14:tracePt t="135670" x="7742238" y="3875088"/>
          <p14:tracePt t="135686" x="7759700" y="3857625"/>
          <p14:tracePt t="135703" x="7786688" y="3840163"/>
          <p14:tracePt t="135719" x="7804150" y="3840163"/>
          <p14:tracePt t="135736" x="7831138" y="3840163"/>
          <p14:tracePt t="135753" x="7858125" y="3840163"/>
          <p14:tracePt t="135769" x="7885113" y="3830638"/>
          <p14:tracePt t="135786" x="7902575" y="3830638"/>
          <p14:tracePt t="135803" x="7912100" y="3830638"/>
          <p14:tracePt t="135820" x="7929563" y="3830638"/>
          <p14:tracePt t="135836" x="7939088" y="3830638"/>
          <p14:tracePt t="135853" x="7956550" y="3830638"/>
          <p14:tracePt t="135934" x="7966075" y="3822700"/>
          <p14:tracePt t="135942" x="7974013" y="3813175"/>
          <p14:tracePt t="136102" x="7991475" y="3813175"/>
          <p14:tracePt t="136198" x="8001000" y="3822700"/>
          <p14:tracePt t="136214" x="8010525" y="3830638"/>
          <p14:tracePt t="136222" x="8010525" y="3848100"/>
          <p14:tracePt t="136237" x="8010525" y="3867150"/>
          <p14:tracePt t="136253" x="8010525" y="3894138"/>
          <p14:tracePt t="136253" x="8001000" y="3911600"/>
          <p14:tracePt t="136270" x="7991475" y="3938588"/>
          <p14:tracePt t="136286" x="7974013" y="3973513"/>
          <p14:tracePt t="136303" x="7974013" y="3983038"/>
          <p14:tracePt t="136321" x="7956550" y="4010025"/>
          <p14:tracePt t="136336" x="7947025" y="4037013"/>
          <p14:tracePt t="136353" x="7912100" y="4054475"/>
          <p14:tracePt t="136369" x="7894638" y="4081463"/>
          <p14:tracePt t="136386" x="7875588" y="4098925"/>
          <p14:tracePt t="136403" x="7875588" y="4116388"/>
          <p14:tracePt t="136420" x="7867650" y="4143375"/>
          <p14:tracePt t="136438" x="7848600" y="4152900"/>
          <p14:tracePt t="136453" x="7840663" y="4160838"/>
          <p14:tracePt t="136469" x="7831138" y="4224338"/>
          <p14:tracePt t="136486" x="7804150" y="4251325"/>
          <p14:tracePt t="136503" x="7796213" y="4286250"/>
          <p14:tracePt t="136520" x="7786688" y="4330700"/>
          <p14:tracePt t="136536" x="7777163" y="4357688"/>
          <p14:tracePt t="136553" x="7751763" y="4340225"/>
          <p14:tracePt t="136569" x="7742238" y="4348163"/>
          <p14:tracePt t="136586" x="7732713" y="4357688"/>
          <p14:tracePt t="136603" x="7732713" y="4384675"/>
          <p14:tracePt t="136619" x="7724775" y="4402138"/>
          <p14:tracePt t="136636" x="7715250" y="4411663"/>
          <p14:tracePt t="136653" x="7715250" y="4429125"/>
          <p14:tracePt t="136670" x="7705725" y="4456113"/>
          <p14:tracePt t="136718" x="7705725" y="4465638"/>
          <p14:tracePt t="136734" x="7705725" y="4483100"/>
          <p14:tracePt t="136758" x="7705725" y="4491038"/>
          <p14:tracePt t="136766" x="7705725" y="4510088"/>
          <p14:tracePt t="136790" x="7705725" y="4518025"/>
          <p14:tracePt t="136806" x="7715250" y="4545013"/>
          <p14:tracePt t="136830" x="7715250" y="4562475"/>
          <p14:tracePt t="136838" x="7724775" y="4581525"/>
          <p14:tracePt t="136846" x="7724775" y="4598988"/>
          <p14:tracePt t="136854" x="7732713" y="4608513"/>
          <p14:tracePt t="136869" x="7742238" y="4625975"/>
          <p14:tracePt t="136886" x="7751763" y="4652963"/>
          <p14:tracePt t="136919" x="7759700" y="4679950"/>
          <p14:tracePt t="136934" x="7769225" y="4687888"/>
          <p14:tracePt t="136942" x="7777163" y="4705350"/>
          <p14:tracePt t="136966" x="7786688" y="4714875"/>
          <p14:tracePt t="136982" x="7796213" y="4732338"/>
          <p14:tracePt t="136990" x="7804150" y="4741863"/>
          <p14:tracePt t="137003" x="7813675" y="4759325"/>
          <p14:tracePt t="137019" x="7831138" y="4786313"/>
          <p14:tracePt t="137036" x="7848600" y="4795838"/>
          <p14:tracePt t="137053" x="7867650" y="4822825"/>
          <p14:tracePt t="137053" x="7885113" y="4840288"/>
          <p14:tracePt t="137069" x="7912100" y="4867275"/>
          <p14:tracePt t="137086" x="7920038" y="4875213"/>
          <p14:tracePt t="137238" x="7912100" y="4867275"/>
          <p14:tracePt t="137246" x="7894638" y="4848225"/>
          <p14:tracePt t="137254" x="7867650" y="4830763"/>
          <p14:tracePt t="137270" x="7751763" y="4803775"/>
          <p14:tracePt t="137287" x="7545388" y="4751388"/>
          <p14:tracePt t="137303" x="7251700" y="4679950"/>
          <p14:tracePt t="137320" x="6902450" y="4652963"/>
          <p14:tracePt t="137336" x="6545263" y="4633913"/>
          <p14:tracePt t="137352" x="6251575" y="4633913"/>
          <p14:tracePt t="137369" x="5956300" y="4633913"/>
          <p14:tracePt t="137386" x="5697538" y="4643438"/>
          <p14:tracePt t="137402" x="5500688" y="4652963"/>
          <p14:tracePt t="137419" x="5313363" y="4660900"/>
          <p14:tracePt t="137436" x="5143500" y="4697413"/>
          <p14:tracePt t="137452" x="4973638" y="4714875"/>
          <p14:tracePt t="137470" x="4660900" y="4768850"/>
          <p14:tracePt t="137486" x="4438650" y="4786313"/>
          <p14:tracePt t="137503" x="4259263" y="4786313"/>
          <p14:tracePt t="137519" x="4071938" y="4776788"/>
          <p14:tracePt t="137536" x="3848100" y="4776788"/>
          <p14:tracePt t="137553" x="3679825" y="4795838"/>
          <p14:tracePt t="137569" x="3527425" y="4867275"/>
          <p14:tracePt t="137586" x="3384550" y="4894263"/>
          <p14:tracePt t="137602" x="3241675" y="4929188"/>
          <p14:tracePt t="137619" x="3108325" y="4956175"/>
          <p14:tracePt t="137636" x="2938463" y="4983163"/>
          <p14:tracePt t="137652" x="2786063" y="5010150"/>
          <p14:tracePt t="137669" x="2616200" y="5045075"/>
          <p14:tracePt t="137686" x="2527300" y="5054600"/>
          <p14:tracePt t="137702" x="2438400" y="5081588"/>
          <p14:tracePt t="137719" x="2366963" y="5099050"/>
          <p14:tracePt t="137736" x="2322513" y="5108575"/>
          <p14:tracePt t="137752" x="2276475" y="5126038"/>
          <p14:tracePt t="137769" x="2232025" y="5133975"/>
          <p14:tracePt t="137786" x="2214563" y="5126038"/>
          <p14:tracePt t="137918" x="2224088" y="5126038"/>
          <p14:tracePt t="137926" x="2232025" y="5116513"/>
          <p14:tracePt t="137936" x="2251075" y="5116513"/>
          <p14:tracePt t="137952" x="2276475" y="5116513"/>
          <p14:tracePt t="137969" x="2357438" y="5126038"/>
          <p14:tracePt t="137986" x="2473325" y="5116513"/>
          <p14:tracePt t="138002" x="2660650" y="5081588"/>
          <p14:tracePt t="138019" x="2955925" y="5062538"/>
          <p14:tracePt t="138036" x="3313113" y="5027613"/>
          <p14:tracePt t="138052" x="3670300" y="5010150"/>
          <p14:tracePt t="138069" x="4027488" y="5018088"/>
          <p14:tracePt t="138086" x="4160838" y="5027613"/>
          <p14:tracePt t="138103" x="4232275" y="5027613"/>
          <p14:tracePt t="138119" x="4295775" y="5045075"/>
          <p14:tracePt t="138136" x="4419600" y="5045075"/>
          <p14:tracePt t="138152" x="4581525" y="5045075"/>
          <p14:tracePt t="138169" x="4803775" y="5045075"/>
          <p14:tracePt t="138186" x="5081588" y="5081588"/>
          <p14:tracePt t="138202" x="5402263" y="5089525"/>
          <p14:tracePt t="138219" x="5751513" y="5108575"/>
          <p14:tracePt t="138236" x="6081713" y="5133975"/>
          <p14:tracePt t="138253" x="6375400" y="5133975"/>
          <p14:tracePt t="138254" x="6527800" y="5133975"/>
          <p14:tracePt t="138269" x="6661150" y="5143500"/>
          <p14:tracePt t="138286" x="7062788" y="5205413"/>
          <p14:tracePt t="138303" x="7313613" y="5232400"/>
          <p14:tracePt t="138321" x="7554913" y="5251450"/>
          <p14:tracePt t="138336" x="7759700" y="5259388"/>
          <p14:tracePt t="138352" x="7939088" y="5259388"/>
          <p14:tracePt t="138369" x="8081963" y="5259388"/>
          <p14:tracePt t="138386" x="8197850" y="5276850"/>
          <p14:tracePt t="138402" x="8259763" y="5286375"/>
          <p14:tracePt t="138419" x="8277225" y="5286375"/>
          <p14:tracePt t="138436" x="8304213" y="5286375"/>
          <p14:tracePt t="138452" x="8313738" y="5276850"/>
          <p14:tracePt t="138469" x="8323263" y="5259388"/>
          <p14:tracePt t="138494" x="8340725" y="5259388"/>
          <p14:tracePt t="139742" x="8340725" y="5251450"/>
          <p14:tracePt t="139822" x="8331200" y="5224463"/>
          <p14:tracePt t="139830" x="8323263" y="5214938"/>
          <p14:tracePt t="139839" x="8313738" y="5197475"/>
          <p14:tracePt t="139852" x="8296275" y="5187950"/>
          <p14:tracePt t="139869" x="8251825" y="5160963"/>
          <p14:tracePt t="139886" x="8126413" y="5099050"/>
          <p14:tracePt t="139902" x="7991475" y="5072063"/>
          <p14:tracePt t="139919" x="7831138" y="5054600"/>
          <p14:tracePt t="139935" x="7626350" y="5018088"/>
          <p14:tracePt t="139952" x="7385050" y="4965700"/>
          <p14:tracePt t="139969" x="7116763" y="4956175"/>
          <p14:tracePt t="139985" x="6867525" y="4929188"/>
          <p14:tracePt t="140002" x="6626225" y="4911725"/>
          <p14:tracePt t="140019" x="6411913" y="4911725"/>
          <p14:tracePt t="140035" x="6153150" y="4911725"/>
          <p14:tracePt t="140052" x="5902325" y="4911725"/>
          <p14:tracePt t="140069" x="5616575" y="4911725"/>
          <p14:tracePt t="140070" x="5483225" y="4911725"/>
          <p14:tracePt t="140086" x="5232400" y="4911725"/>
          <p14:tracePt t="140102" x="5010150" y="4911725"/>
          <p14:tracePt t="140119" x="4813300" y="4911725"/>
          <p14:tracePt t="140135" x="4633913" y="4911725"/>
          <p14:tracePt t="140152" x="4446588" y="4919663"/>
          <p14:tracePt t="140169" x="4241800" y="4946650"/>
          <p14:tracePt t="140185" x="3983038" y="4991100"/>
          <p14:tracePt t="140202" x="3803650" y="5099050"/>
          <p14:tracePt t="140219" x="3625850" y="5126038"/>
          <p14:tracePt t="140235" x="3473450" y="5133975"/>
          <p14:tracePt t="140252" x="3313113" y="5143500"/>
          <p14:tracePt t="140269" x="3160713" y="5160963"/>
          <p14:tracePt t="140285" x="2955925" y="5205413"/>
          <p14:tracePt t="140302" x="2847975" y="5224463"/>
          <p14:tracePt t="140321" x="2741613" y="5251450"/>
          <p14:tracePt t="140335" x="2608263" y="5286375"/>
          <p14:tracePt t="140352" x="2509838" y="5340350"/>
          <p14:tracePt t="140369" x="2428875" y="5411788"/>
          <p14:tracePt t="140385" x="2339975" y="5483225"/>
          <p14:tracePt t="140402" x="2295525" y="5581650"/>
          <p14:tracePt t="140419" x="2251075" y="5589588"/>
          <p14:tracePt t="140435" x="2179638" y="5653088"/>
          <p14:tracePt t="140452" x="2152650" y="5697538"/>
          <p14:tracePt t="140470" x="2125663" y="5724525"/>
          <p14:tracePt t="140902" x="2116138" y="5715000"/>
          <p14:tracePt t="141510" x="2125663" y="5705475"/>
          <p14:tracePt t="141590" x="2143125" y="5697538"/>
          <p14:tracePt t="142086" x="2143125" y="5680075"/>
          <p14:tracePt t="143167" x="2152650" y="5680075"/>
          <p14:tracePt t="145030" x="2170113" y="5670550"/>
          <p14:tracePt t="145054" x="2179638" y="5661025"/>
          <p14:tracePt t="145126" x="2179638" y="5653088"/>
          <p14:tracePt t="145134" x="2187575" y="5634038"/>
          <p14:tracePt t="145150" x="2205038" y="5634038"/>
          <p14:tracePt t="145174" x="2205038" y="5626100"/>
          <p14:tracePt t="145182" x="2205038" y="5608638"/>
          <p14:tracePt t="145190" x="2214563" y="5599113"/>
          <p14:tracePt t="145201" x="2232025" y="5589588"/>
          <p14:tracePt t="145218" x="2259013" y="5572125"/>
          <p14:tracePt t="145234" x="2286000" y="5554663"/>
          <p14:tracePt t="145251" x="2312988" y="5527675"/>
          <p14:tracePt t="145268" x="2339975" y="5518150"/>
          <p14:tracePt t="145284" x="2366963" y="5500688"/>
          <p14:tracePt t="145301" x="2374900" y="5473700"/>
          <p14:tracePt t="145321" x="2393950" y="5473700"/>
          <p14:tracePt t="145342" x="2401888" y="5465763"/>
          <p14:tracePt t="145358" x="2411413" y="5456238"/>
          <p14:tracePt t="145368" x="2419350" y="5438775"/>
          <p14:tracePt t="145406" x="2419350" y="5419725"/>
          <p14:tracePt t="145438" x="2419350" y="5411788"/>
          <p14:tracePt t="145446" x="2419350" y="5394325"/>
          <p14:tracePt t="145454" x="2419350" y="5384800"/>
          <p14:tracePt t="145468" x="2419350" y="5367338"/>
          <p14:tracePt t="145484" x="2411413" y="5330825"/>
          <p14:tracePt t="145501" x="2393950" y="5303838"/>
          <p14:tracePt t="145519" x="2366963" y="5268913"/>
          <p14:tracePt t="145534" x="2330450" y="5241925"/>
          <p14:tracePt t="145551" x="2286000" y="5214938"/>
          <p14:tracePt t="145568" x="2232025" y="5180013"/>
          <p14:tracePt t="145584" x="2187575" y="5160963"/>
          <p14:tracePt t="145601" x="2143125" y="5153025"/>
          <p14:tracePt t="145618" x="2098675" y="5143500"/>
          <p14:tracePt t="145634" x="2062163" y="5143500"/>
          <p14:tracePt t="145651" x="2027238" y="5153025"/>
          <p14:tracePt t="145668" x="2000250" y="5160963"/>
          <p14:tracePt t="145684" x="1973263" y="5160963"/>
          <p14:tracePt t="145701" x="1911350" y="5180013"/>
          <p14:tracePt t="145702" x="1893888" y="5187950"/>
          <p14:tracePt t="145718" x="1839913" y="5197475"/>
          <p14:tracePt t="145734" x="1785938" y="5232400"/>
          <p14:tracePt t="145751" x="1704975" y="5276850"/>
          <p14:tracePt t="145768" x="1660525" y="5313363"/>
          <p14:tracePt t="145784" x="1616075" y="5357813"/>
          <p14:tracePt t="145801" x="1581150" y="5384800"/>
          <p14:tracePt t="145818" x="1554163" y="5419725"/>
          <p14:tracePt t="145834" x="1517650" y="5491163"/>
          <p14:tracePt t="145851" x="1500188" y="5545138"/>
          <p14:tracePt t="145867" x="1536700" y="5572125"/>
          <p14:tracePt t="145884" x="1562100" y="5616575"/>
          <p14:tracePt t="145901" x="1581150" y="5670550"/>
          <p14:tracePt t="145919" x="1652588" y="5759450"/>
          <p14:tracePt t="145934" x="1758950" y="5803900"/>
          <p14:tracePt t="145951" x="1822450" y="5884863"/>
          <p14:tracePt t="145968" x="1982788" y="5929313"/>
          <p14:tracePt t="145984" x="2133600" y="5965825"/>
          <p14:tracePt t="146001" x="2322513" y="6010275"/>
          <p14:tracePt t="146018" x="2473325" y="6018213"/>
          <p14:tracePt t="146034" x="2608263" y="6018213"/>
          <p14:tracePt t="146051" x="2679700" y="6000750"/>
          <p14:tracePt t="146068" x="2759075" y="5956300"/>
          <p14:tracePt t="146084" x="2840038" y="5857875"/>
          <p14:tracePt t="146101" x="2901950" y="5759450"/>
          <p14:tracePt t="146118" x="2990850" y="5608638"/>
          <p14:tracePt t="146134" x="3009900" y="5518150"/>
          <p14:tracePt t="146151" x="3027363" y="5419725"/>
          <p14:tracePt t="146167" x="3027363" y="5357813"/>
          <p14:tracePt t="146184" x="3017838" y="5276850"/>
          <p14:tracePt t="146201" x="3000375" y="5224463"/>
          <p14:tracePt t="146217" x="2982913" y="5180013"/>
          <p14:tracePt t="146234" x="2965450" y="5160963"/>
          <p14:tracePt t="146251" x="2938463" y="5133975"/>
          <p14:tracePt t="146267" x="2928938" y="5108575"/>
          <p14:tracePt t="146284" x="2874963" y="5081588"/>
          <p14:tracePt t="146301" x="2813050" y="5037138"/>
          <p14:tracePt t="146320" x="2670175" y="5010150"/>
          <p14:tracePt t="146334" x="2581275" y="4991100"/>
          <p14:tracePt t="146351" x="2473325" y="4991100"/>
          <p14:tracePt t="146368" x="2347913" y="4991100"/>
          <p14:tracePt t="146384" x="2241550" y="4991100"/>
          <p14:tracePt t="146401" x="2152650" y="5010150"/>
          <p14:tracePt t="146417" x="2098675" y="5037138"/>
          <p14:tracePt t="146434" x="2054225" y="5062538"/>
          <p14:tracePt t="146451" x="2027238" y="5089525"/>
          <p14:tracePt t="146468" x="2009775" y="5116513"/>
          <p14:tracePt t="146484" x="1990725" y="5153025"/>
          <p14:tracePt t="146501" x="1955800" y="5205413"/>
          <p14:tracePt t="146518" x="1893888" y="5295900"/>
          <p14:tracePt t="146519" x="1874838" y="5348288"/>
          <p14:tracePt t="146534" x="1830388" y="5429250"/>
          <p14:tracePt t="146551" x="1785938" y="5518150"/>
          <p14:tracePt t="146567" x="1785938" y="5572125"/>
          <p14:tracePt t="146584" x="1785938" y="5599113"/>
          <p14:tracePt t="146601" x="1795463" y="5634038"/>
          <p14:tracePt t="146617" x="1785938" y="5643563"/>
          <p14:tracePt t="146634" x="1776413" y="5670550"/>
          <p14:tracePt t="146651" x="1776413" y="5688013"/>
          <p14:tracePt t="146667" x="1803400" y="5724525"/>
          <p14:tracePt t="146684" x="1857375" y="5741988"/>
          <p14:tracePt t="146701" x="1893888" y="5759450"/>
          <p14:tracePt t="146718" x="1919288" y="5776913"/>
          <p14:tracePt t="146734" x="2000250" y="5803900"/>
          <p14:tracePt t="146751" x="2054225" y="5840413"/>
          <p14:tracePt t="146768" x="2125663" y="5875338"/>
          <p14:tracePt t="146784" x="2241550" y="5919788"/>
          <p14:tracePt t="146800" x="2339975" y="5938838"/>
          <p14:tracePt t="146818" x="2411413" y="5938838"/>
          <p14:tracePt t="146834" x="2446338" y="5938838"/>
          <p14:tracePt t="146851" x="2465388" y="5938838"/>
          <p14:tracePt t="146867" x="2490788" y="5919788"/>
          <p14:tracePt t="146884" x="2517775" y="5902325"/>
          <p14:tracePt t="146901" x="2562225" y="5875338"/>
          <p14:tracePt t="146919" x="2608263" y="5830888"/>
          <p14:tracePt t="146934" x="2633663" y="5803900"/>
          <p14:tracePt t="146951" x="2652713" y="5759450"/>
          <p14:tracePt t="146967" x="2670175" y="5732463"/>
          <p14:tracePt t="146984" x="2697163" y="5705475"/>
          <p14:tracePt t="147000" x="2724150" y="5670550"/>
          <p14:tracePt t="147017" x="2732088" y="5634038"/>
          <p14:tracePt t="147034" x="2741613" y="5608638"/>
          <p14:tracePt t="147051" x="2741613" y="5581650"/>
          <p14:tracePt t="147067" x="2751138" y="5554663"/>
          <p14:tracePt t="147084" x="2759075" y="5545138"/>
          <p14:tracePt t="147101" x="2759075" y="5527675"/>
          <p14:tracePt t="147118" x="2759075" y="5500688"/>
          <p14:tracePt t="147142" x="2759075" y="5491163"/>
          <p14:tracePt t="147174" x="2759075" y="5473700"/>
          <p14:tracePt t="147198" x="2759075" y="5465763"/>
          <p14:tracePt t="147207" x="2751138" y="5446713"/>
          <p14:tracePt t="147223" x="2741613" y="5438775"/>
          <p14:tracePt t="147246" x="2724150" y="5429250"/>
          <p14:tracePt t="147262" x="2714625" y="5419725"/>
          <p14:tracePt t="147270" x="2705100" y="5411788"/>
          <p14:tracePt t="147284" x="2697163" y="5411788"/>
          <p14:tracePt t="147300" x="2670175" y="5394325"/>
          <p14:tracePt t="147319" x="2608263" y="5367338"/>
          <p14:tracePt t="147334" x="2589213" y="5367338"/>
          <p14:tracePt t="147351" x="2562225" y="5367338"/>
          <p14:tracePt t="147367" x="2536825" y="5367338"/>
          <p14:tracePt t="147384" x="2490788" y="5367338"/>
          <p14:tracePt t="147400" x="2428875" y="5367338"/>
          <p14:tracePt t="147417" x="2374900" y="5367338"/>
          <p14:tracePt t="147434" x="2312988" y="5375275"/>
          <p14:tracePt t="147450" x="2276475" y="5367338"/>
          <p14:tracePt t="147486" x="2268538" y="5367338"/>
          <p14:tracePt t="147510" x="2251075" y="5367338"/>
          <p14:tracePt t="147526" x="2241550" y="5367338"/>
          <p14:tracePt t="147535" x="2224088" y="5367338"/>
          <p14:tracePt t="147542" x="2214563" y="5367338"/>
          <p14:tracePt t="147551" x="2179638" y="5375275"/>
          <p14:tracePt t="147568" x="2143125" y="5375275"/>
          <p14:tracePt t="147584" x="2125663" y="5394325"/>
          <p14:tracePt t="147600" x="2089150" y="5402263"/>
          <p14:tracePt t="147622" x="2081213" y="5402263"/>
          <p14:tracePt t="147662" x="2062163" y="5411788"/>
          <p14:tracePt t="147670" x="2071688" y="5446713"/>
          <p14:tracePt t="148078" x="2071688" y="5465763"/>
          <p14:tracePt t="148086" x="2062163" y="5473700"/>
          <p14:tracePt t="148100" x="2054225" y="5483225"/>
          <p14:tracePt t="148117" x="2017713" y="5500688"/>
          <p14:tracePt t="148134" x="1965325" y="5527675"/>
          <p14:tracePt t="148206" x="1946275" y="5527675"/>
          <p14:tracePt t="148223" x="1938338" y="5537200"/>
          <p14:tracePt t="148230" x="1919288" y="5537200"/>
          <p14:tracePt t="149215" x="1911350" y="5545138"/>
          <p14:tracePt t="149399" x="1893888" y="5562600"/>
          <p14:tracePt t="149606" x="1911350" y="5562600"/>
          <p14:tracePt t="149614" x="1928813" y="5562600"/>
          <p14:tracePt t="149638" x="1938338" y="5562600"/>
          <p14:tracePt t="149646" x="1955800" y="5562600"/>
          <p14:tracePt t="149655" x="1973263" y="5554663"/>
          <p14:tracePt t="149666" x="1990725" y="5554663"/>
          <p14:tracePt t="149683" x="2017713" y="5545138"/>
          <p14:tracePt t="149700" x="2054225" y="5510213"/>
          <p14:tracePt t="149716" x="2125663" y="5483225"/>
          <p14:tracePt t="149733" x="2179638" y="5438775"/>
          <p14:tracePt t="149750" x="2205038" y="5411788"/>
          <p14:tracePt t="149767" x="2232025" y="5394325"/>
          <p14:tracePt t="149783" x="2232025" y="5384800"/>
          <p14:tracePt t="149800" x="2251075" y="5357813"/>
          <p14:tracePt t="149817" x="2259013" y="5348288"/>
          <p14:tracePt t="149833" x="2259013" y="5330825"/>
          <p14:tracePt t="149863" x="2276475" y="5322888"/>
          <p14:tracePt t="149894" x="2276475" y="5303838"/>
          <p14:tracePt t="149910" x="2276475" y="5286375"/>
          <p14:tracePt t="149919" x="2286000" y="5276850"/>
          <p14:tracePt t="149934" x="2286000" y="5259388"/>
          <p14:tracePt t="149942" x="2286000" y="5251450"/>
          <p14:tracePt t="149950" x="2286000" y="5232400"/>
          <p14:tracePt t="149967" x="2295525" y="5197475"/>
          <p14:tracePt t="149983" x="2303463" y="5170488"/>
          <p14:tracePt t="150000" x="2303463" y="5153025"/>
          <p14:tracePt t="150016" x="2295525" y="5143500"/>
          <p14:tracePt t="150033" x="2286000" y="5116513"/>
          <p14:tracePt t="150050" x="2276475" y="5108575"/>
          <p14:tracePt t="150067" x="2268538" y="5072063"/>
          <p14:tracePt t="150083" x="2259013" y="5062538"/>
          <p14:tracePt t="150100" x="2232025" y="5027613"/>
          <p14:tracePt t="150116" x="2187575" y="5000625"/>
          <p14:tracePt t="150133" x="2170113" y="4983163"/>
          <p14:tracePt t="150134" x="2160588" y="4973638"/>
          <p14:tracePt t="150150" x="2133600" y="4956175"/>
          <p14:tracePt t="150167" x="2108200" y="4938713"/>
          <p14:tracePt t="150183" x="2081213" y="4919663"/>
          <p14:tracePt t="150200" x="2054225" y="4911725"/>
          <p14:tracePt t="150216" x="2036763" y="4911725"/>
          <p14:tracePt t="150233" x="2009775" y="4902200"/>
          <p14:tracePt t="150287" x="2000250" y="4902200"/>
          <p14:tracePt t="150311" x="1973263" y="4911725"/>
          <p14:tracePt t="150327" x="1965325" y="4919663"/>
          <p14:tracePt t="150335" x="1955800" y="4929188"/>
          <p14:tracePt t="150343" x="1946275" y="4938713"/>
          <p14:tracePt t="150350" x="1946275" y="4946650"/>
          <p14:tracePt t="150367" x="1928813" y="4983163"/>
          <p14:tracePt t="150383" x="1928813" y="5000625"/>
          <p14:tracePt t="150400" x="1928813" y="5018088"/>
          <p14:tracePt t="150416" x="1938338" y="5045075"/>
          <p14:tracePt t="150433" x="1955800" y="5054600"/>
          <p14:tracePt t="150450" x="1973263" y="5072063"/>
          <p14:tracePt t="150466" x="2000250" y="5081588"/>
          <p14:tracePt t="150483" x="2017713" y="5081588"/>
          <p14:tracePt t="150500" x="2044700" y="5081588"/>
          <p14:tracePt t="150516" x="2081213" y="5081588"/>
          <p14:tracePt t="150533" x="2143125" y="5081588"/>
          <p14:tracePt t="150534" x="2187575" y="5072063"/>
          <p14:tracePt t="150550" x="2214563" y="5054600"/>
          <p14:tracePt t="150566" x="2232025" y="5037138"/>
          <p14:tracePt t="150583" x="2259013" y="5018088"/>
          <p14:tracePt t="150600" x="2259013" y="5010150"/>
          <p14:tracePt t="150616" x="2276475" y="4983163"/>
          <p14:tracePt t="150633" x="2276475" y="4965700"/>
          <p14:tracePt t="150650" x="2276475" y="4956175"/>
          <p14:tracePt t="150666" x="2276475" y="4938713"/>
          <p14:tracePt t="150683" x="2276475" y="4929188"/>
          <p14:tracePt t="150700" x="2268538" y="4902200"/>
          <p14:tracePt t="150742" x="2259013" y="4884738"/>
          <p14:tracePt t="150759" x="2241550" y="4884738"/>
          <p14:tracePt t="150774" x="2232025" y="4875213"/>
          <p14:tracePt t="150782" x="2214563" y="4875213"/>
          <p14:tracePt t="150799" x="2205038" y="4857750"/>
          <p14:tracePt t="150806" x="2187575" y="4857750"/>
          <p14:tracePt t="151343" x="2170113" y="4857750"/>
          <p14:tracePt t="151350" x="2152650" y="4867275"/>
          <p14:tracePt t="151359" x="2133600" y="4875213"/>
          <p14:tracePt t="151366" x="2125663" y="4894263"/>
          <p14:tracePt t="151383" x="2071688" y="4919663"/>
          <p14:tracePt t="151400" x="2027238" y="4946650"/>
          <p14:tracePt t="151416" x="1973263" y="4983163"/>
          <p14:tracePt t="151433" x="1911350" y="5037138"/>
          <p14:tracePt t="151450" x="1874838" y="5062538"/>
          <p14:tracePt t="151466" x="1830388" y="5099050"/>
          <p14:tracePt t="151483" x="1803400" y="5133975"/>
          <p14:tracePt t="151500" x="1785938" y="5160963"/>
          <p14:tracePt t="151516" x="1768475" y="5187950"/>
          <p14:tracePt t="151533" x="1724025" y="5241925"/>
          <p14:tracePt t="151550" x="1704975" y="5276850"/>
          <p14:tracePt t="151550" x="1704975" y="5295900"/>
          <p14:tracePt t="151567" x="1704975" y="5313363"/>
          <p14:tracePt t="151583" x="1687513" y="5348288"/>
          <p14:tracePt t="151600" x="1670050" y="5384800"/>
          <p14:tracePt t="151616" x="1652588" y="5419725"/>
          <p14:tracePt t="151633" x="1652588" y="5465763"/>
          <p14:tracePt t="151650" x="1652588" y="5500688"/>
          <p14:tracePt t="151666" x="1652588" y="5527675"/>
          <p14:tracePt t="151683" x="1660525" y="5554663"/>
          <p14:tracePt t="151700" x="1697038" y="5562600"/>
          <p14:tracePt t="151716" x="1751013" y="5589588"/>
          <p14:tracePt t="151733" x="1822450" y="5599113"/>
          <p14:tracePt t="151750" x="1857375" y="5626100"/>
          <p14:tracePt t="151751" x="1866900" y="5634038"/>
          <p14:tracePt t="151766" x="1901825" y="5643563"/>
          <p14:tracePt t="151783" x="1911350" y="5643563"/>
          <p14:tracePt t="151800" x="1955800" y="5670550"/>
          <p14:tracePt t="151816" x="2027238" y="5697538"/>
          <p14:tracePt t="151833" x="2089150" y="5724525"/>
          <p14:tracePt t="151850" x="2152650" y="5732463"/>
          <p14:tracePt t="151866" x="2187575" y="5741988"/>
          <p14:tracePt t="151883" x="2259013" y="5741988"/>
          <p14:tracePt t="151899" x="2347913" y="5705475"/>
          <p14:tracePt t="151916" x="2482850" y="5688013"/>
          <p14:tracePt t="151933" x="2571750" y="5680075"/>
          <p14:tracePt t="151950" x="2616200" y="5680075"/>
          <p14:tracePt t="151950" x="2633663" y="5680075"/>
          <p14:tracePt t="151967" x="2660650" y="5653088"/>
          <p14:tracePt t="151983" x="2705100" y="5626100"/>
          <p14:tracePt t="151999" x="2741613" y="5581650"/>
          <p14:tracePt t="152016" x="2768600" y="5527675"/>
          <p14:tracePt t="152033" x="2786063" y="5483225"/>
          <p14:tracePt t="152050" x="2786063" y="5429250"/>
          <p14:tracePt t="152066" x="2786063" y="5411788"/>
          <p14:tracePt t="152083" x="2786063" y="5384800"/>
          <p14:tracePt t="152100" x="2786063" y="5367338"/>
          <p14:tracePt t="152116" x="2786063" y="5340350"/>
          <p14:tracePt t="152133" x="2786063" y="5313363"/>
          <p14:tracePt t="152149" x="2768600" y="5268913"/>
          <p14:tracePt t="152150" x="2751138" y="5251450"/>
          <p14:tracePt t="152167" x="2724150" y="5224463"/>
          <p14:tracePt t="152183" x="2687638" y="5187950"/>
          <p14:tracePt t="152201" x="2625725" y="5160963"/>
          <p14:tracePt t="152216" x="2536825" y="5133975"/>
          <p14:tracePt t="152233" x="2401888" y="5099050"/>
          <p14:tracePt t="152249" x="2286000" y="5089525"/>
          <p14:tracePt t="152266" x="2170113" y="5089525"/>
          <p14:tracePt t="152283" x="2098675" y="5089525"/>
          <p14:tracePt t="152300" x="2036763" y="5089525"/>
          <p14:tracePt t="152316" x="1990725" y="5099050"/>
          <p14:tracePt t="152333" x="1928813" y="5126038"/>
          <p14:tracePt t="152350" x="1901825" y="5160963"/>
          <p14:tracePt t="152350" x="1874838" y="5180013"/>
          <p14:tracePt t="152366" x="1822450" y="5197475"/>
          <p14:tracePt t="152383" x="1785938" y="5224463"/>
          <p14:tracePt t="152399" x="1795463" y="5232400"/>
          <p14:tracePt t="152446" x="1785938" y="5241925"/>
          <p14:tracePt t="152470" x="1785938" y="5259388"/>
          <p14:tracePt t="152479" x="1776413" y="5276850"/>
          <p14:tracePt t="152487" x="1768475" y="5295900"/>
          <p14:tracePt t="152500" x="1803400" y="5295900"/>
          <p14:tracePt t="152516" x="1830388" y="5313363"/>
          <p14:tracePt t="152533" x="1830388" y="5322888"/>
          <p14:tracePt t="152549" x="1822450" y="5340350"/>
          <p14:tracePt t="152566" x="1822450" y="5375275"/>
          <p14:tracePt t="152583" x="1847850" y="5384800"/>
          <p14:tracePt t="152600" x="1857375" y="5394325"/>
          <p14:tracePt t="152616" x="1857375" y="5402263"/>
          <p14:tracePt t="152639" x="1866900" y="5419725"/>
          <p14:tracePt t="152662" x="1884363" y="5419725"/>
          <p14:tracePt t="153431" x="1901825" y="5419725"/>
          <p14:tracePt t="153439" x="1911350" y="5429250"/>
          <p14:tracePt t="153449" x="1928813" y="5429250"/>
          <p14:tracePt t="153466" x="1955800" y="5438775"/>
          <p14:tracePt t="153483" x="2017713" y="5456238"/>
          <p14:tracePt t="153499" x="2098675" y="5491163"/>
          <p14:tracePt t="153516" x="2205038" y="5537200"/>
          <p14:tracePt t="153533" x="2322513" y="5572125"/>
          <p14:tracePt t="153549" x="2411413" y="5634038"/>
          <p14:tracePt t="153566" x="2517775" y="5697538"/>
          <p14:tracePt t="153583" x="2562225" y="5724525"/>
          <p14:tracePt t="153600" x="2616200" y="5751513"/>
          <p14:tracePt t="153616" x="2679700" y="5776913"/>
          <p14:tracePt t="153633" x="2741613" y="5786438"/>
          <p14:tracePt t="153650" x="2822575" y="5803900"/>
          <p14:tracePt t="153666" x="2901950" y="5830888"/>
          <p14:tracePt t="153683" x="2982913" y="5848350"/>
          <p14:tracePt t="153700" x="3054350" y="5848350"/>
          <p14:tracePt t="153716" x="3108325" y="5840413"/>
          <p14:tracePt t="153732" x="3170238" y="5830888"/>
          <p14:tracePt t="153750" x="3286125" y="5803900"/>
          <p14:tracePt t="153750" x="3340100" y="5786438"/>
          <p14:tracePt t="153766" x="3394075" y="5776913"/>
          <p14:tracePt t="153767" x="3455988" y="5768975"/>
          <p14:tracePt t="153783" x="3571875" y="5768975"/>
          <p14:tracePt t="153800" x="3633788" y="5768975"/>
          <p14:tracePt t="153816" x="3660775" y="5776913"/>
          <p14:tracePt t="153839" x="3670300" y="5768975"/>
          <p14:tracePt t="153855" x="3679825" y="5759450"/>
          <p14:tracePt t="153866" x="3687763" y="5751513"/>
          <p14:tracePt t="153882" x="3714750" y="5724525"/>
          <p14:tracePt t="153899" x="3741738" y="5680075"/>
          <p14:tracePt t="153916" x="3759200" y="5653088"/>
          <p14:tracePt t="153933" x="3759200" y="5634038"/>
          <p14:tracePt t="153949" x="3759200" y="5608638"/>
          <p14:tracePt t="153966" x="3759200" y="5572125"/>
          <p14:tracePt t="153983" x="3759200" y="5545138"/>
          <p14:tracePt t="154000" x="3751263" y="5510213"/>
          <p14:tracePt t="154016" x="3732213" y="5473700"/>
          <p14:tracePt t="154032" x="3705225" y="5438775"/>
          <p14:tracePt t="154050" x="3670300" y="5402263"/>
          <p14:tracePt t="154066" x="3625850" y="5375275"/>
          <p14:tracePt t="154082" x="3571875" y="5348288"/>
          <p14:tracePt t="154100" x="3536950" y="5330825"/>
          <p14:tracePt t="154116" x="3500438" y="5303838"/>
          <p14:tracePt t="154132" x="3482975" y="5295900"/>
          <p14:tracePt t="154150" x="3455988" y="5286375"/>
          <p14:tracePt t="154151" x="3429000" y="5286375"/>
          <p14:tracePt t="154166" x="3367088" y="5286375"/>
          <p14:tracePt t="154183" x="3286125" y="5295900"/>
          <p14:tracePt t="154200" x="3224213" y="5295900"/>
          <p14:tracePt t="154216" x="3205163" y="5295900"/>
          <p14:tracePt t="154233" x="3170238" y="5303838"/>
          <p14:tracePt t="154249" x="3108325" y="5348288"/>
          <p14:tracePt t="154266" x="3044825" y="5411788"/>
          <p14:tracePt t="154282" x="3009900" y="5446713"/>
          <p14:tracePt t="154299" x="2990850" y="5491163"/>
          <p14:tracePt t="154316" x="2973388" y="5510213"/>
          <p14:tracePt t="154332" x="2973388" y="5527675"/>
          <p14:tracePt t="154349" x="2973388" y="5554663"/>
          <p14:tracePt t="154367" x="3000375" y="5616575"/>
          <p14:tracePt t="154383" x="3009900" y="5653088"/>
          <p14:tracePt t="154400" x="3017838" y="5697538"/>
          <p14:tracePt t="154416" x="3027363" y="5724525"/>
          <p14:tracePt t="154433" x="3036888" y="5751513"/>
          <p14:tracePt t="154450" x="3044825" y="5759450"/>
          <p14:tracePt t="154559" x="3062288" y="5768975"/>
          <p14:tracePt t="154711" x="3089275" y="5776913"/>
          <p14:tracePt t="154719" x="3098800" y="5786438"/>
          <p14:tracePt t="154732" x="3116263" y="5795963"/>
          <p14:tracePt t="154749" x="3170238" y="5822950"/>
          <p14:tracePt t="154766" x="3224213" y="5848350"/>
          <p14:tracePt t="154767" x="3259138" y="5867400"/>
          <p14:tracePt t="154783" x="3303588" y="5884863"/>
          <p14:tracePt t="154799" x="3340100" y="5919788"/>
          <p14:tracePt t="154816" x="3367088" y="5938838"/>
          <p14:tracePt t="154832" x="3402013" y="5946775"/>
          <p14:tracePt t="154849" x="3446463" y="5965825"/>
          <p14:tracePt t="154866" x="3490913" y="5965825"/>
          <p14:tracePt t="154882" x="3509963" y="5965825"/>
          <p14:tracePt t="154899" x="3517900" y="5965825"/>
          <p14:tracePt t="154916" x="3536950" y="5973763"/>
          <p14:tracePt t="154932" x="3544888" y="5983288"/>
          <p14:tracePt t="155015" x="3562350" y="5991225"/>
          <p14:tracePt t="155423" x="3571875" y="5983288"/>
          <p14:tracePt t="155455" x="3571875" y="5973763"/>
          <p14:tracePt t="155463" x="3571875" y="5956300"/>
          <p14:tracePt t="155471" x="3571875" y="5946775"/>
          <p14:tracePt t="155487" x="3571875" y="5929313"/>
          <p14:tracePt t="155503" x="3571875" y="5919788"/>
          <p14:tracePt t="155527" x="3571875" y="5902325"/>
          <p14:tracePt t="155543" x="3571875" y="5894388"/>
          <p14:tracePt t="155575" x="3571875" y="5875338"/>
          <p14:tracePt t="155720" x="3571875" y="5867400"/>
          <p14:tracePt t="156167" x="3571875" y="5848350"/>
          <p14:tracePt t="156191" x="3571875" y="5840413"/>
          <p14:tracePt t="156367" x="3571875" y="5822950"/>
          <p14:tracePt t="156391" x="3571875" y="5813425"/>
          <p14:tracePt t="156431" x="3571875" y="5795963"/>
          <p14:tracePt t="156439" x="3562350" y="5786438"/>
          <p14:tracePt t="156535" x="3554413" y="5759450"/>
          <p14:tracePt t="156599" x="3554413" y="5741988"/>
          <p14:tracePt t="156615" x="3554413" y="5732463"/>
          <p14:tracePt t="156623" x="3544888" y="5705475"/>
          <p14:tracePt t="156639" x="3536950" y="5697538"/>
          <p14:tracePt t="156649" x="3527425" y="5688013"/>
          <p14:tracePt t="156665" x="3509963" y="5670550"/>
          <p14:tracePt t="156682" x="3490913" y="5643563"/>
          <p14:tracePt t="156698" x="3473450" y="5616575"/>
          <p14:tracePt t="156715" x="3465513" y="5589588"/>
          <p14:tracePt t="156732" x="3446463" y="5554663"/>
          <p14:tracePt t="157047" x="3438525" y="5545138"/>
          <p14:tracePt t="157055" x="3411538" y="5554663"/>
          <p14:tracePt t="157065" x="3375025" y="5554663"/>
          <p14:tracePt t="157082" x="3224213" y="5554663"/>
          <p14:tracePt t="157098" x="3027363" y="5554663"/>
          <p14:tracePt t="157115" x="2857500" y="5554663"/>
          <p14:tracePt t="157132" x="2732088" y="5554663"/>
          <p14:tracePt t="157149" x="2687638" y="5554663"/>
          <p14:tracePt t="157183" x="2670175" y="5554663"/>
          <p14:tracePt t="157199" x="2652713" y="5554663"/>
          <p14:tracePt t="157207" x="2643188" y="5554663"/>
          <p14:tracePt t="157215" x="2625725" y="5554663"/>
          <p14:tracePt t="157232" x="2581275" y="5554663"/>
          <p14:tracePt t="157249" x="2536825" y="5554663"/>
          <p14:tracePt t="157265" x="2517775" y="5554663"/>
          <p14:tracePt t="157282" x="2490788" y="5554663"/>
          <p14:tracePt t="157299" x="2465388" y="5554663"/>
          <p14:tracePt t="157315" x="2401888" y="5562600"/>
          <p14:tracePt t="157332" x="2347913" y="5562600"/>
          <p14:tracePt t="157349" x="2295525" y="5554663"/>
          <p14:tracePt t="157815" x="2303463" y="5545138"/>
          <p14:tracePt t="157839" x="2312988" y="5537200"/>
          <p14:tracePt t="157847" x="2322513" y="5527675"/>
          <p14:tracePt t="157855" x="2339975" y="5527675"/>
          <p14:tracePt t="157865" x="2357438" y="5527675"/>
          <p14:tracePt t="157882" x="2419350" y="5527675"/>
          <p14:tracePt t="157898" x="2490788" y="5527675"/>
          <p14:tracePt t="157915" x="2544763" y="5537200"/>
          <p14:tracePt t="157932" x="2616200" y="5562600"/>
          <p14:tracePt t="157948" x="2724150" y="5589588"/>
          <p14:tracePt t="157965" x="2874963" y="5626100"/>
          <p14:tracePt t="157982" x="3071813" y="5670550"/>
          <p14:tracePt t="157999" x="3411538" y="5724525"/>
          <p14:tracePt t="158015" x="3536950" y="5751513"/>
          <p14:tracePt t="158032" x="3625850" y="5759450"/>
          <p14:tracePt t="158049" x="3697288" y="5768975"/>
          <p14:tracePt t="158065" x="3776663" y="5776913"/>
          <p14:tracePt t="158082" x="3911600" y="5776913"/>
          <p14:tracePt t="158099" x="4089400" y="5776913"/>
          <p14:tracePt t="158115" x="4322763" y="5776913"/>
          <p14:tracePt t="158132" x="4527550" y="5795963"/>
          <p14:tracePt t="158149" x="4697413" y="5795963"/>
          <p14:tracePt t="158165" x="4803775" y="5795963"/>
          <p14:tracePt t="158182" x="4884738" y="5795963"/>
          <p14:tracePt t="158199" x="5018088" y="5776913"/>
          <p14:tracePt t="158215" x="5126038" y="5751513"/>
          <p14:tracePt t="158232" x="5214938" y="5724525"/>
          <p14:tracePt t="158248" x="5295900" y="5705475"/>
          <p14:tracePt t="158265" x="5340350" y="5697538"/>
          <p14:tracePt t="158282" x="5348288" y="5688013"/>
          <p14:tracePt t="158303" x="5357813" y="5680075"/>
          <p14:tracePt t="158327" x="5367338" y="5670550"/>
          <p14:tracePt t="158335" x="5375275" y="5661025"/>
          <p14:tracePt t="158348" x="5394325" y="5661025"/>
          <p14:tracePt t="158365" x="5419725" y="5626100"/>
          <p14:tracePt t="158382" x="5446713" y="5599113"/>
          <p14:tracePt t="158384" x="5456238" y="5589588"/>
          <p14:tracePt t="158398" x="5465763" y="5572125"/>
          <p14:tracePt t="158415" x="5491163" y="5545138"/>
          <p14:tracePt t="158432" x="5500688" y="5510213"/>
          <p14:tracePt t="158449" x="5500688" y="5491163"/>
          <p14:tracePt t="158465" x="5491163" y="5446713"/>
          <p14:tracePt t="158481" x="5500688" y="5419725"/>
          <p14:tracePt t="158499" x="5483225" y="5402263"/>
          <p14:tracePt t="158515" x="5456238" y="5375275"/>
          <p14:tracePt t="158531" x="5419725" y="5357813"/>
          <p14:tracePt t="158549" x="5411788" y="5330825"/>
          <p14:tracePt t="158565" x="5394325" y="5313363"/>
          <p14:tracePt t="158582" x="5357813" y="5303838"/>
          <p14:tracePt t="158599" x="5367338" y="5276850"/>
          <p14:tracePt t="158600" x="5357813" y="5268913"/>
          <p14:tracePt t="158615" x="5348288" y="5259388"/>
          <p14:tracePt t="158631" x="5330825" y="5251450"/>
          <p14:tracePt t="158649" x="5313363" y="5232400"/>
          <p14:tracePt t="158665" x="5303838" y="5224463"/>
          <p14:tracePt t="158681" x="5276850" y="5197475"/>
          <p14:tracePt t="158698" x="5259388" y="5180013"/>
          <p14:tracePt t="158715" x="5214938" y="5170488"/>
          <p14:tracePt t="158731" x="5153025" y="5143500"/>
          <p14:tracePt t="158748" x="5089525" y="5133975"/>
          <p14:tracePt t="158765" x="5010150" y="5108575"/>
          <p14:tracePt t="158781" x="4938713" y="5081588"/>
          <p14:tracePt t="158798" x="4857750" y="5072063"/>
          <p14:tracePt t="158815" x="4724400" y="5081588"/>
          <p14:tracePt t="158832" x="4643438" y="5108575"/>
          <p14:tracePt t="158849" x="4589463" y="5116513"/>
          <p14:tracePt t="158865" x="4527550" y="5170488"/>
          <p14:tracePt t="158881" x="4446588" y="5214938"/>
          <p14:tracePt t="158899" x="4394200" y="5276850"/>
          <p14:tracePt t="158915" x="4313238" y="5340350"/>
          <p14:tracePt t="158932" x="4276725" y="5375275"/>
          <p14:tracePt t="158949" x="4251325" y="5411788"/>
          <p14:tracePt t="158965" x="4224338" y="5438775"/>
          <p14:tracePt t="158981" x="4224338" y="5473700"/>
          <p14:tracePt t="158999" x="4152900" y="5537200"/>
          <p14:tracePt t="159015" x="4098925" y="5572125"/>
          <p14:tracePt t="159031" x="4098925" y="5608638"/>
          <p14:tracePt t="159048" x="4098925" y="5653088"/>
          <p14:tracePt t="159065" x="4116388" y="5697538"/>
          <p14:tracePt t="159081" x="4170363" y="5741988"/>
          <p14:tracePt t="159098" x="4232275" y="5795963"/>
          <p14:tracePt t="159115" x="4340225" y="5840413"/>
          <p14:tracePt t="159131" x="4483100" y="5867400"/>
          <p14:tracePt t="159148" x="4598988" y="5894388"/>
          <p14:tracePt t="159165" x="4705350" y="5911850"/>
          <p14:tracePt t="159181" x="4786313" y="5911850"/>
          <p14:tracePt t="159199" x="4848225" y="5911850"/>
          <p14:tracePt t="159199" x="4875213" y="5902325"/>
          <p14:tracePt t="159215" x="4938713" y="5857875"/>
          <p14:tracePt t="159231" x="5018088" y="5795963"/>
          <p14:tracePt t="159248" x="5108575" y="5732463"/>
          <p14:tracePt t="159292" x="5214938" y="5634038"/>
          <p14:tracePt t="159300" x="5224463" y="5616575"/>
          <p14:tracePt t="159315" x="5241925" y="5581650"/>
          <p14:tracePt t="159331" x="5268913" y="5545138"/>
          <p14:tracePt t="159350" x="5276850" y="5518150"/>
          <p14:tracePt t="159365" x="5276850" y="5500688"/>
          <p14:tracePt t="159381" x="5276850" y="5491163"/>
          <p14:tracePt t="159400" x="5286375" y="5465763"/>
          <p14:tracePt t="159551" x="5286375" y="5446713"/>
          <p14:tracePt t="159607" x="5286375" y="5438775"/>
          <p14:tracePt t="160263" x="5286375" y="5419725"/>
          <p14:tracePt t="160311" x="5286375" y="5411788"/>
          <p14:tracePt t="160320" x="5276850" y="5394325"/>
          <p14:tracePt t="161015" x="5286375" y="5384800"/>
          <p14:tracePt t="161063" x="5303838" y="5375275"/>
          <p14:tracePt t="161080" x="5313363" y="5367338"/>
          <p14:tracePt t="161120" x="5330825" y="5367338"/>
          <p14:tracePt t="161127" x="5340350" y="5367338"/>
          <p14:tracePt t="161135" x="5357813" y="5367338"/>
          <p14:tracePt t="161148" x="5367338" y="5357813"/>
          <p14:tracePt t="161164" x="5384800" y="5357813"/>
          <p14:tracePt t="161181" x="5411788" y="5357813"/>
          <p14:tracePt t="161198" x="5438775" y="5357813"/>
          <p14:tracePt t="161214" x="5483225" y="5340350"/>
          <p14:tracePt t="161215" x="5500688" y="5340350"/>
          <p14:tracePt t="161231" x="5527675" y="5340350"/>
          <p14:tracePt t="161248" x="5554663" y="5340350"/>
          <p14:tracePt t="161264" x="5599113" y="5340350"/>
          <p14:tracePt t="161281" x="5653088" y="5348288"/>
          <p14:tracePt t="161298" x="5705475" y="5348288"/>
          <p14:tracePt t="161314" x="5768975" y="5348288"/>
          <p14:tracePt t="161331" x="5830888" y="5348288"/>
          <p14:tracePt t="161348" x="5884863" y="5348288"/>
          <p14:tracePt t="161364" x="5919788" y="5348288"/>
          <p14:tracePt t="161381" x="5965825" y="5367338"/>
          <p14:tracePt t="161398" x="6037263" y="5357813"/>
          <p14:tracePt t="161415" x="6108700" y="5357813"/>
          <p14:tracePt t="161431" x="6224588" y="5375275"/>
          <p14:tracePt t="161448" x="6313488" y="5384800"/>
          <p14:tracePt t="161464" x="6411913" y="5411788"/>
          <p14:tracePt t="161481" x="6491288" y="5419725"/>
          <p14:tracePt t="161498" x="6562725" y="5429250"/>
          <p14:tracePt t="161514" x="6626225" y="5456238"/>
          <p14:tracePt t="161531" x="6724650" y="5491163"/>
          <p14:tracePt t="161548" x="6813550" y="5510213"/>
          <p14:tracePt t="161564" x="6884988" y="5518150"/>
          <p14:tracePt t="161581" x="6973888" y="5537200"/>
          <p14:tracePt t="161598" x="7072313" y="5537200"/>
          <p14:tracePt t="161614" x="7170738" y="5562600"/>
          <p14:tracePt t="161615" x="7224713" y="5572125"/>
          <p14:tracePt t="161631" x="7323138" y="5589588"/>
          <p14:tracePt t="161648" x="7419975" y="5599113"/>
          <p14:tracePt t="161664" x="7500938" y="5616575"/>
          <p14:tracePt t="161681" x="7626350" y="5688013"/>
          <p14:tracePt t="161699" x="7715250" y="5697538"/>
          <p14:tracePt t="161714" x="7796213" y="5724525"/>
          <p14:tracePt t="161731" x="7867650" y="5741988"/>
          <p14:tracePt t="161747" x="7939088" y="5751513"/>
          <p14:tracePt t="161764" x="8010525" y="5768975"/>
          <p14:tracePt t="161781" x="8062913" y="5768975"/>
          <p14:tracePt t="161797" x="8099425" y="5776913"/>
          <p14:tracePt t="161814" x="8116888" y="5776913"/>
          <p14:tracePt t="162023" x="8126413" y="5768975"/>
          <p14:tracePt t="162055" x="8126413" y="5759450"/>
          <p14:tracePt t="162071" x="8126413" y="5741988"/>
          <p14:tracePt t="162079" x="8126413" y="5732463"/>
          <p14:tracePt t="162095" x="8126413" y="5715000"/>
          <p14:tracePt t="162103" x="8126413" y="5705475"/>
          <p14:tracePt t="162114" x="8116888" y="5680075"/>
          <p14:tracePt t="162135" x="8108950" y="5653088"/>
          <p14:tracePt t="162147" x="8099425" y="5643563"/>
          <p14:tracePt t="162164" x="8081963" y="5616575"/>
          <p14:tracePt t="162181" x="8062913" y="5589588"/>
          <p14:tracePt t="162197" x="8054975" y="5562600"/>
          <p14:tracePt t="162214" x="8027988" y="5537200"/>
          <p14:tracePt t="162231" x="8018463" y="5518150"/>
          <p14:tracePt t="162248" x="7991475" y="5491163"/>
          <p14:tracePt t="162264" x="7966075" y="5465763"/>
          <p14:tracePt t="162281" x="7920038" y="5446713"/>
          <p14:tracePt t="162297" x="7875588" y="5419725"/>
          <p14:tracePt t="162314" x="7840663" y="5402263"/>
          <p14:tracePt t="162331" x="7813675" y="5384800"/>
          <p14:tracePt t="162347" x="7786688" y="5384800"/>
          <p14:tracePt t="162364" x="7705725" y="5367338"/>
          <p14:tracePt t="162381" x="7626350" y="5357813"/>
          <p14:tracePt t="162397" x="7545388" y="5367338"/>
          <p14:tracePt t="162414" x="7483475" y="5340350"/>
          <p14:tracePt t="162455" x="7473950" y="5348288"/>
          <p14:tracePt t="162463" x="7466013" y="5357813"/>
          <p14:tracePt t="162471" x="7456488" y="5367338"/>
          <p14:tracePt t="162481" x="7439025" y="5367338"/>
          <p14:tracePt t="162497" x="7412038" y="5384800"/>
          <p14:tracePt t="162514" x="7385050" y="5394325"/>
          <p14:tracePt t="162531" x="7367588" y="5411788"/>
          <p14:tracePt t="162547" x="7348538" y="5429250"/>
          <p14:tracePt t="162564" x="7340600" y="5456238"/>
          <p14:tracePt t="162581" x="7331075" y="5483225"/>
          <p14:tracePt t="162597" x="7313613" y="5491163"/>
          <p14:tracePt t="162614" x="7304088" y="5518150"/>
          <p14:tracePt t="162631" x="7304088" y="5562600"/>
          <p14:tracePt t="162648" x="7304088" y="5581650"/>
          <p14:tracePt t="162664" x="7304088" y="5608638"/>
          <p14:tracePt t="162681" x="7313613" y="5643563"/>
          <p14:tracePt t="162697" x="7323138" y="5670550"/>
          <p14:tracePt t="162714" x="7348538" y="5705475"/>
          <p14:tracePt t="162731" x="7367588" y="5741988"/>
          <p14:tracePt t="162747" x="7419975" y="5795963"/>
          <p14:tracePt t="162764" x="7473950" y="5840413"/>
          <p14:tracePt t="162781" x="7545388" y="5875338"/>
          <p14:tracePt t="162798" x="7616825" y="5894388"/>
          <p14:tracePt t="162814" x="7732713" y="5911850"/>
          <p14:tracePt t="162815" x="7786688" y="5911850"/>
          <p14:tracePt t="162831" x="7912100" y="5929313"/>
          <p14:tracePt t="162847" x="8027988" y="5929313"/>
          <p14:tracePt t="162864" x="8143875" y="5929313"/>
          <p14:tracePt t="162881" x="8242300" y="5919788"/>
          <p14:tracePt t="162897" x="8323263" y="5902325"/>
          <p14:tracePt t="162914" x="8412163" y="5884863"/>
          <p14:tracePt t="162931" x="8510588" y="5857875"/>
          <p14:tracePt t="162947" x="8599488" y="5848350"/>
          <p14:tracePt t="162964" x="8670925" y="5840413"/>
          <p14:tracePt t="162981" x="8697913" y="5813425"/>
          <p14:tracePt t="162997" x="8715375" y="5813425"/>
          <p14:tracePt t="163079" x="8715375" y="5795963"/>
          <p14:tracePt t="163095" x="8715375" y="5786438"/>
          <p14:tracePt t="163111" x="8715375" y="5768975"/>
          <p14:tracePt t="163127" x="8715375" y="5759450"/>
          <p14:tracePt t="163135" x="8705850" y="5741988"/>
          <p14:tracePt t="163147" x="8697913" y="5732463"/>
          <p14:tracePt t="163164" x="8653463" y="5688013"/>
          <p14:tracePt t="163180" x="8599488" y="5634038"/>
          <p14:tracePt t="163197" x="8545513" y="5599113"/>
          <p14:tracePt t="163214" x="8483600" y="5562600"/>
          <p14:tracePt t="163231" x="8385175" y="5483225"/>
          <p14:tracePt t="163247" x="8323263" y="5465763"/>
          <p14:tracePt t="163264" x="8277225" y="5456238"/>
          <p14:tracePt t="163280" x="8215313" y="5438775"/>
          <p14:tracePt t="163297" x="8153400" y="5411788"/>
          <p14:tracePt t="163314" x="8045450" y="5411788"/>
          <p14:tracePt t="163331" x="7956550" y="5384800"/>
          <p14:tracePt t="163347" x="7885113" y="5357813"/>
          <p14:tracePt t="163364" x="7840663" y="5367338"/>
          <p14:tracePt t="163383" x="7823200" y="5367338"/>
          <p14:tracePt t="163397" x="7813675" y="5367338"/>
          <p14:tracePt t="163414" x="7786688" y="5367338"/>
          <p14:tracePt t="163430" x="7769225" y="5367338"/>
          <p14:tracePt t="164335" x="7759700" y="5357813"/>
          <p14:tracePt t="164423" x="7742238" y="5357813"/>
          <p14:tracePt t="164431" x="7732713" y="5357813"/>
          <p14:tracePt t="164439" x="7688263" y="5357813"/>
          <p14:tracePt t="164447" x="7626350" y="5367338"/>
          <p14:tracePt t="164464" x="7483475" y="5348288"/>
          <p14:tracePt t="164480" x="7394575" y="5348288"/>
          <p14:tracePt t="164497" x="7358063" y="5348288"/>
          <p14:tracePt t="164567" x="7358063" y="5367338"/>
          <p14:tracePt t="164575" x="7367588" y="5384800"/>
          <p14:tracePt t="164607" x="7375525" y="5402263"/>
          <p14:tracePt t="164615" x="7385050" y="5411788"/>
          <p14:tracePt t="164623" x="7402513" y="5429250"/>
          <p14:tracePt t="164631" x="7412038" y="5438775"/>
          <p14:tracePt t="164647" x="7429500" y="5456238"/>
          <p14:tracePt t="164664" x="7518400" y="5562600"/>
          <p14:tracePt t="164680" x="7589838" y="5589588"/>
          <p14:tracePt t="164697" x="7697788" y="5626100"/>
          <p14:tracePt t="164714" x="7804150" y="5653088"/>
          <p14:tracePt t="164730" x="7912100" y="5680075"/>
          <p14:tracePt t="164747" x="8010525" y="5697538"/>
          <p14:tracePt t="164764" x="8089900" y="5715000"/>
          <p14:tracePt t="164780" x="8126413" y="5715000"/>
          <p14:tracePt t="164807" x="8143875" y="5705475"/>
          <p14:tracePt t="164823" x="8153400" y="5697538"/>
          <p14:tracePt t="164831" x="8161338" y="5680075"/>
          <p14:tracePt t="164847" x="8180388" y="5643563"/>
          <p14:tracePt t="164863" x="8205788" y="5616575"/>
          <p14:tracePt t="164880" x="8224838" y="5581650"/>
          <p14:tracePt t="164897" x="8224838" y="5537200"/>
          <p14:tracePt t="164914" x="8224838" y="5491163"/>
          <p14:tracePt t="164930" x="8224838" y="5438775"/>
          <p14:tracePt t="164947" x="8197850" y="5402263"/>
          <p14:tracePt t="164964" x="8153400" y="5340350"/>
          <p14:tracePt t="164980" x="8081963" y="5276850"/>
          <p14:tracePt t="164997" x="8001000" y="5214938"/>
          <p14:tracePt t="165014" x="7885113" y="5187950"/>
          <p14:tracePt t="165031" x="7732713" y="5170488"/>
          <p14:tracePt t="165047" x="7653338" y="5197475"/>
          <p14:tracePt t="165064" x="7589838" y="5232400"/>
          <p14:tracePt t="165080" x="7581900" y="5276850"/>
          <p14:tracePt t="165097" x="7581900" y="5295900"/>
          <p14:tracePt t="165113" x="7599363" y="5330825"/>
          <p14:tracePt t="165130" x="7616825" y="5340350"/>
          <p14:tracePt t="165151" x="7634288" y="5330825"/>
          <p14:tracePt t="165167" x="7634288" y="5322888"/>
          <p14:tracePt t="165180" x="7643813" y="5330825"/>
          <p14:tracePt t="165197" x="7661275" y="5330825"/>
          <p14:tracePt t="165213" x="7670800" y="5330825"/>
          <p14:tracePt t="165230" x="7688263" y="5322888"/>
          <p14:tracePt t="165247" x="7715250" y="5295900"/>
          <p14:tracePt t="165264" x="7715250" y="5259388"/>
          <p14:tracePt t="165280" x="7724775" y="5205413"/>
          <p14:tracePt t="165297" x="7724775" y="5153025"/>
          <p14:tracePt t="165313" x="7724775" y="5108575"/>
          <p14:tracePt t="165331" x="7724775" y="5062538"/>
          <p14:tracePt t="165347" x="7715250" y="5054600"/>
          <p14:tracePt t="165431" x="7715250" y="5037138"/>
          <p14:tracePt t="166183" x="7715250" y="5045075"/>
          <p14:tracePt t="166191" x="7705725" y="5054600"/>
          <p14:tracePt t="166199" x="7697788" y="5062538"/>
          <p14:tracePt t="166213" x="7680325" y="5072063"/>
          <p14:tracePt t="166230" x="7643813" y="5089525"/>
          <p14:tracePt t="166231" x="7608888" y="5108575"/>
          <p14:tracePt t="166247" x="7589838" y="5126038"/>
          <p14:tracePt t="166264" x="7500938" y="5197475"/>
          <p14:tracePt t="166280" x="7446963" y="5214938"/>
          <p14:tracePt t="166297" x="7402513" y="5251450"/>
          <p14:tracePt t="166313" x="7358063" y="5268913"/>
          <p14:tracePt t="166330" x="7331075" y="5313363"/>
          <p14:tracePt t="166347" x="7304088" y="5340350"/>
          <p14:tracePt t="166363" x="7277100" y="5375275"/>
          <p14:tracePt t="166380" x="7269163" y="5411788"/>
          <p14:tracePt t="166397" x="7259638" y="5456238"/>
          <p14:tracePt t="166431" x="7259638" y="5473700"/>
          <p14:tracePt t="166455" x="7259638" y="5483225"/>
          <p14:tracePt t="166463" x="7269163" y="5510213"/>
          <p14:tracePt t="166480" x="7296150" y="5518150"/>
          <p14:tracePt t="166496" x="7304088" y="5537200"/>
          <p14:tracePt t="166503" x="7323138" y="5545138"/>
          <p14:tracePt t="166513" x="7331075" y="5562600"/>
          <p14:tracePt t="166530" x="7348538" y="5589588"/>
          <p14:tracePt t="166546" x="7358063" y="5599113"/>
          <p14:tracePt t="166563" x="7375525" y="5608638"/>
          <p14:tracePt t="166580" x="7385050" y="5616575"/>
          <p14:tracePt t="166597" x="7402513" y="5616575"/>
          <p14:tracePt t="166613" x="7412038" y="5626100"/>
          <p14:tracePt t="166647" x="7429500" y="5634038"/>
          <p14:tracePt t="166863" x="7429500" y="5626100"/>
          <p14:tracePt t="166871" x="7429500" y="5608638"/>
          <p14:tracePt t="166880" x="7412038" y="5581650"/>
          <p14:tracePt t="166897" x="7367588" y="5518150"/>
          <p14:tracePt t="166913" x="7304088" y="5465763"/>
          <p14:tracePt t="166930" x="7224713" y="5419725"/>
          <p14:tracePt t="166946" x="7126288" y="5384800"/>
          <p14:tracePt t="166963" x="7000875" y="5357813"/>
          <p14:tracePt t="166980" x="6858000" y="5330825"/>
          <p14:tracePt t="166996" x="6705600" y="5303838"/>
          <p14:tracePt t="167013" x="6581775" y="5286375"/>
          <p14:tracePt t="167030" x="6483350" y="5276850"/>
          <p14:tracePt t="167031" x="6446838" y="5276850"/>
          <p14:tracePt t="167047" x="6394450" y="5276850"/>
          <p14:tracePt t="167047" x="6330950" y="5286375"/>
          <p14:tracePt t="167063" x="6259513" y="5286375"/>
          <p14:tracePt t="167080" x="6313488" y="5232400"/>
          <p14:tracePt t="167098" x="6251575" y="5224463"/>
          <p14:tracePt t="167113" x="6188075" y="5224463"/>
          <p14:tracePt t="167130" x="6108700" y="5232400"/>
          <p14:tracePt t="167146" x="6045200" y="5241925"/>
          <p14:tracePt t="167163" x="5946775" y="5268913"/>
          <p14:tracePt t="167180" x="5894388" y="5276850"/>
          <p14:tracePt t="167196" x="5857875" y="5286375"/>
          <p14:tracePt t="167216" x="5848350" y="5295900"/>
          <p14:tracePt t="167287" x="5840413" y="5303838"/>
          <p14:tracePt t="167311" x="5830888" y="5322888"/>
          <p14:tracePt t="167321" x="5813425" y="5330825"/>
          <p14:tracePt t="167375" x="5803900" y="5348288"/>
          <p14:tracePt t="167431" x="5803900" y="5367338"/>
          <p14:tracePt t="167440" x="5803900" y="5375275"/>
          <p14:tracePt t="167447" x="5822950" y="5394325"/>
          <p14:tracePt t="167463" x="5776913" y="5438775"/>
          <p14:tracePt t="167480" x="5803900" y="5483225"/>
          <p14:tracePt t="167496" x="5884863" y="5510213"/>
          <p14:tracePt t="167513" x="5919788" y="5554663"/>
          <p14:tracePt t="167530" x="5973763" y="5608638"/>
          <p14:tracePt t="167546" x="6010275" y="5643563"/>
          <p14:tracePt t="167563" x="6045200" y="5670550"/>
          <p14:tracePt t="167580" x="6081713" y="5688013"/>
          <p14:tracePt t="167597" x="6126163" y="5697538"/>
          <p14:tracePt t="167613" x="6188075" y="5697538"/>
          <p14:tracePt t="167630" x="6269038" y="5697538"/>
          <p14:tracePt t="167646" x="6313488" y="5688013"/>
          <p14:tracePt t="167647" x="6330950" y="5688013"/>
          <p14:tracePt t="167663" x="6348413" y="5670550"/>
          <p14:tracePt t="167680" x="6367463" y="5643563"/>
          <p14:tracePt t="167697" x="6394450" y="5608638"/>
          <p14:tracePt t="167713" x="6419850" y="5562600"/>
          <p14:tracePt t="167730" x="6429375" y="5527675"/>
          <p14:tracePt t="167746" x="6429375" y="5483225"/>
          <p14:tracePt t="167763" x="6429375" y="5446713"/>
          <p14:tracePt t="167781" x="6419850" y="5411788"/>
          <p14:tracePt t="167796" x="6394450" y="5384800"/>
          <p14:tracePt t="167813" x="6367463" y="5357813"/>
          <p14:tracePt t="167830" x="6340475" y="5322888"/>
          <p14:tracePt t="167832" x="6276975" y="5322888"/>
          <p14:tracePt t="167846" x="6232525" y="5322888"/>
          <p14:tracePt t="167863" x="6170613" y="5303838"/>
          <p14:tracePt t="167880" x="6116638" y="5303838"/>
          <p14:tracePt t="167896" x="6045200" y="5286375"/>
          <p14:tracePt t="167913" x="5983288" y="5276850"/>
          <p14:tracePt t="167930" x="5919788" y="5276850"/>
          <p14:tracePt t="167946" x="5857875" y="5276850"/>
          <p14:tracePt t="167963" x="5813425" y="5286375"/>
          <p14:tracePt t="167980" x="5768975" y="5322888"/>
          <p14:tracePt t="167996" x="5741988" y="5340350"/>
          <p14:tracePt t="168013" x="5715000" y="5394325"/>
          <p14:tracePt t="168030" x="5670550" y="5456238"/>
          <p14:tracePt t="168046" x="5653088" y="5527675"/>
          <p14:tracePt t="168063" x="5634038" y="5626100"/>
          <p14:tracePt t="168080" x="5688013" y="5680075"/>
          <p14:tracePt t="168096" x="5724525" y="5741988"/>
          <p14:tracePt t="168113" x="5786438" y="5776913"/>
          <p14:tracePt t="168130" x="5768975" y="5840413"/>
          <p14:tracePt t="168146" x="5795963" y="5884863"/>
          <p14:tracePt t="168163" x="5919788" y="5884863"/>
          <p14:tracePt t="168180" x="6027738" y="5884863"/>
          <p14:tracePt t="168196" x="6062663" y="5884863"/>
          <p14:tracePt t="168213" x="6081713" y="5867400"/>
          <p14:tracePt t="168230" x="6089650" y="5830888"/>
          <p14:tracePt t="168246" x="6116638" y="5776913"/>
          <p14:tracePt t="168263" x="6134100" y="5670550"/>
          <p14:tracePt t="168280" x="6126163" y="5599113"/>
          <p14:tracePt t="168296" x="6099175" y="5527675"/>
          <p14:tracePt t="168313" x="6054725" y="5473700"/>
          <p14:tracePt t="168330" x="5911850" y="5456238"/>
          <p14:tracePt t="168346" x="5803900" y="5429250"/>
          <p14:tracePt t="168363" x="5732463" y="5402263"/>
          <p14:tracePt t="168380" x="5680075" y="5357813"/>
          <p14:tracePt t="168396" x="5634038" y="5340350"/>
          <p14:tracePt t="168413" x="5599113" y="5330825"/>
          <p14:tracePt t="168430" x="5518150" y="5330825"/>
          <p14:tracePt t="168446" x="5438775" y="5330825"/>
          <p14:tracePt t="168463" x="5348288" y="5357813"/>
          <p14:tracePt t="168480" x="5313363" y="5394325"/>
          <p14:tracePt t="168496" x="5295900" y="5483225"/>
          <p14:tracePt t="168513" x="5295900" y="5589588"/>
          <p14:tracePt t="168530" x="5286375" y="5697538"/>
          <p14:tracePt t="168546" x="5340350" y="5776913"/>
          <p14:tracePt t="168563" x="5419725" y="5848350"/>
          <p14:tracePt t="168580" x="5545138" y="5894388"/>
          <p14:tracePt t="168596" x="5680075" y="5929313"/>
          <p14:tracePt t="168613" x="5894388" y="5911850"/>
          <p14:tracePt t="168630" x="6099175" y="5848350"/>
          <p14:tracePt t="168646" x="6215063" y="5768975"/>
          <p14:tracePt t="168663" x="6269038" y="5634038"/>
          <p14:tracePt t="168680" x="6269038" y="5562600"/>
          <p14:tracePt t="168696" x="6224588" y="5500688"/>
          <p14:tracePt t="168713" x="6161088" y="5456238"/>
          <p14:tracePt t="168729" x="6072188" y="5438775"/>
          <p14:tracePt t="168746" x="5965825" y="5465763"/>
          <p14:tracePt t="168763" x="5867400" y="5491163"/>
          <p14:tracePt t="168779" x="5813425" y="5545138"/>
          <p14:tracePt t="168796" x="5813425" y="5589588"/>
          <p14:tracePt t="168813" x="5822950" y="5608638"/>
          <p14:tracePt t="168830" x="5840413" y="5608638"/>
          <p14:tracePt t="168863" x="5911850" y="5562600"/>
          <p14:tracePt t="168863" x="5956300" y="5527675"/>
          <p14:tracePt t="168881" x="6072188" y="5473700"/>
          <p14:tracePt t="168896" x="6143625" y="5375275"/>
          <p14:tracePt t="168913" x="6215063" y="5251450"/>
          <p14:tracePt t="168931" x="6251575" y="5126038"/>
          <p14:tracePt t="168946" x="6269038" y="5018088"/>
          <p14:tracePt t="168963" x="6269038" y="4902200"/>
          <p14:tracePt t="168980" x="6259513" y="4768850"/>
          <p14:tracePt t="168996" x="6251575" y="4670425"/>
          <p14:tracePt t="169013" x="6232525" y="4581525"/>
          <p14:tracePt t="169030" x="6215063" y="4500563"/>
          <p14:tracePt t="169046" x="6188075" y="4429125"/>
          <p14:tracePt t="169063" x="6180138" y="4384675"/>
          <p14:tracePt t="169064" x="6180138" y="4367213"/>
          <p14:tracePt t="169120" x="6180138" y="4348163"/>
          <p14:tracePt t="169127" x="6180138" y="4340225"/>
          <p14:tracePt t="169136" x="6180138" y="4322763"/>
          <p14:tracePt t="169146" x="6180138" y="4313238"/>
          <p14:tracePt t="169163" x="6180138" y="4276725"/>
          <p14:tracePt t="169179" x="6180138" y="4232275"/>
          <p14:tracePt t="169196" x="6180138" y="4197350"/>
          <p14:tracePt t="169213" x="6180138" y="4152900"/>
          <p14:tracePt t="169229" x="6180138" y="4108450"/>
          <p14:tracePt t="169246" x="6180138" y="4098925"/>
          <p14:tracePt t="169560" x="6180138" y="4108450"/>
          <p14:tracePt t="169584" x="6180138" y="4125913"/>
          <p14:tracePt t="169607" x="6188075" y="4143375"/>
          <p14:tracePt t="169632" x="6197600" y="4160838"/>
          <p14:tracePt t="169920" x="6197600" y="4170363"/>
          <p14:tracePt t="171544" x="6205538" y="4197350"/>
          <p14:tracePt t="171552" x="6224588" y="4214813"/>
          <p14:tracePt t="171568" x="6224588" y="4232275"/>
          <p14:tracePt t="171616" x="6224588" y="4251325"/>
          <p14:tracePt t="171632" x="6232525" y="4276725"/>
          <p14:tracePt t="171640" x="6242050" y="4286250"/>
          <p14:tracePt t="171648" x="6242050" y="4303713"/>
          <p14:tracePt t="171662" x="6242050" y="4322763"/>
          <p14:tracePt t="171680" x="6242050" y="4367213"/>
          <p14:tracePt t="171696" x="6232525" y="4411663"/>
          <p14:tracePt t="171712" x="6205538" y="4483100"/>
          <p14:tracePt t="171729" x="6170613" y="4545013"/>
          <p14:tracePt t="171745" x="6126163" y="4598988"/>
          <p14:tracePt t="171762" x="6089650" y="4670425"/>
          <p14:tracePt t="171779" x="6054725" y="4732338"/>
          <p14:tracePt t="171795" x="6018213" y="4776788"/>
          <p14:tracePt t="171812" x="6000750" y="4867275"/>
          <p14:tracePt t="171829" x="5983288" y="4938713"/>
          <p14:tracePt t="171845" x="5965825" y="5000625"/>
          <p14:tracePt t="171862" x="5965825" y="5072063"/>
          <p14:tracePt t="171880" x="5965825" y="5170488"/>
          <p14:tracePt t="171896" x="5983288" y="5232400"/>
          <p14:tracePt t="171912" x="5991225" y="5286375"/>
          <p14:tracePt t="171933" x="6018213" y="5340350"/>
          <p14:tracePt t="171945" x="6072188" y="5419725"/>
          <p14:tracePt t="171962" x="6099175" y="5465763"/>
          <p14:tracePt t="171979" x="6153150" y="5518150"/>
          <p14:tracePt t="171995" x="6205538" y="5554663"/>
          <p14:tracePt t="172012" x="6242050" y="5589588"/>
          <p14:tracePt t="172029" x="6296025" y="5626100"/>
          <p14:tracePt t="172045" x="6357938" y="5661025"/>
          <p14:tracePt t="172063" x="6429375" y="5680075"/>
          <p14:tracePt t="172064" x="6456363" y="5697538"/>
          <p14:tracePt t="172080" x="6510338" y="5705475"/>
          <p14:tracePt t="172096" x="6589713" y="5732463"/>
          <p14:tracePt t="172112" x="6661150" y="5751513"/>
          <p14:tracePt t="172129" x="6705600" y="5776913"/>
          <p14:tracePt t="172145" x="6732588" y="5768975"/>
          <p14:tracePt t="172162" x="6769100" y="5786438"/>
          <p14:tracePt t="172179" x="6777038" y="5786438"/>
          <p14:tracePt t="172195" x="6786563" y="5786438"/>
          <p14:tracePt t="172212" x="6813550" y="5759450"/>
          <p14:tracePt t="172229" x="6831013" y="5759450"/>
          <p14:tracePt t="172245" x="6840538" y="5732463"/>
          <p14:tracePt t="172262" x="6858000" y="5705475"/>
          <p14:tracePt t="172280" x="6875463" y="5670550"/>
          <p14:tracePt t="172296" x="6884988" y="5634038"/>
          <p14:tracePt t="172312" x="6884988" y="5589588"/>
          <p14:tracePt t="172329" x="6894513" y="5545138"/>
          <p14:tracePt t="172345" x="6875463" y="5473700"/>
          <p14:tracePt t="172362" x="6858000" y="5438775"/>
          <p14:tracePt t="172379" x="6813550" y="5394325"/>
          <p14:tracePt t="172395" x="6759575" y="5340350"/>
          <p14:tracePt t="172412" x="6705600" y="5313363"/>
          <p14:tracePt t="172429" x="6661150" y="5268913"/>
          <p14:tracePt t="172445" x="6589713" y="5241925"/>
          <p14:tracePt t="172462" x="6473825" y="5214938"/>
          <p14:tracePt t="172479" x="6330950" y="5187950"/>
          <p14:tracePt t="172496" x="6116638" y="5160963"/>
          <p14:tracePt t="172512" x="6027738" y="5160963"/>
          <p14:tracePt t="172529" x="5946775" y="5170488"/>
          <p14:tracePt t="172545" x="5884863" y="5205413"/>
          <p14:tracePt t="172562" x="5803900" y="5251450"/>
          <p14:tracePt t="172578" x="5751513" y="5303838"/>
          <p14:tracePt t="172595" x="5715000" y="5330825"/>
          <p14:tracePt t="172612" x="5680075" y="5375275"/>
          <p14:tracePt t="172629" x="5661025" y="5402263"/>
          <p14:tracePt t="172645" x="5634038" y="5429250"/>
          <p14:tracePt t="172824" x="5643563" y="5419725"/>
          <p14:tracePt t="172840" x="5653088" y="5411788"/>
          <p14:tracePt t="172856" x="5661025" y="5402263"/>
          <p14:tracePt t="172864" x="5670550" y="5384800"/>
          <p14:tracePt t="172879" x="5688013" y="5384800"/>
          <p14:tracePt t="172895" x="5751513" y="5330825"/>
          <p14:tracePt t="172912" x="5768975" y="5330825"/>
          <p14:tracePt t="172931" x="5795963" y="5330825"/>
          <p14:tracePt t="172945" x="5848350" y="5303838"/>
          <p14:tracePt t="172962" x="5902325" y="5303838"/>
          <p14:tracePt t="172978" x="5938838" y="5303838"/>
          <p14:tracePt t="172996" x="5973763" y="5303838"/>
          <p14:tracePt t="173012" x="6010275" y="5303838"/>
          <p14:tracePt t="173032" x="6037263" y="5313363"/>
          <p14:tracePt t="173045" x="6054725" y="5313363"/>
          <p14:tracePt t="173062" x="6081713" y="5313363"/>
          <p14:tracePt t="173079" x="6126163" y="5340350"/>
          <p14:tracePt t="173081" x="6143625" y="5348288"/>
          <p14:tracePt t="173096" x="6188075" y="5384800"/>
          <p14:tracePt t="173112" x="6232525" y="5411788"/>
          <p14:tracePt t="173129" x="6269038" y="5429250"/>
          <p14:tracePt t="173145" x="6303963" y="5446713"/>
          <p14:tracePt t="173162" x="6340475" y="5473700"/>
          <p14:tracePt t="173179" x="6375400" y="5491163"/>
          <p14:tracePt t="173195" x="6411913" y="5510213"/>
          <p14:tracePt t="173212" x="6446838" y="5518150"/>
          <p14:tracePt t="173229" x="6500813" y="5537200"/>
          <p14:tracePt t="173245" x="6581775" y="5572125"/>
          <p14:tracePt t="173262" x="6634163" y="5589588"/>
          <p14:tracePt t="173279" x="6670675" y="5599113"/>
          <p14:tracePt t="173295" x="6732588" y="5634038"/>
          <p14:tracePt t="173312" x="6759575" y="5643563"/>
          <p14:tracePt t="173329" x="6786563" y="5661025"/>
          <p14:tracePt t="173352" x="6804025" y="5661025"/>
          <p14:tracePt t="173362" x="6813550" y="5661025"/>
          <p14:tracePt t="173378" x="6848475" y="5670550"/>
          <p14:tracePt t="173395" x="6902450" y="5670550"/>
          <p14:tracePt t="173412" x="6938963" y="5670550"/>
          <p14:tracePt t="173429" x="7018338" y="5724525"/>
          <p14:tracePt t="173445" x="7054850" y="5741988"/>
          <p14:tracePt t="173462" x="7072313" y="5741988"/>
          <p14:tracePt t="173479" x="7081838" y="5741988"/>
          <p14:tracePt t="173480" x="7099300" y="5741988"/>
          <p14:tracePt t="173495" x="7134225" y="5741988"/>
          <p14:tracePt t="173512" x="7170738" y="5768975"/>
          <p14:tracePt t="173529" x="7224713" y="5776913"/>
          <p14:tracePt t="173545" x="7259638" y="5776913"/>
          <p14:tracePt t="173562" x="7304088" y="5795963"/>
          <p14:tracePt t="173578" x="7340600" y="5795963"/>
          <p14:tracePt t="173595" x="7367588" y="5795963"/>
          <p14:tracePt t="173612" x="7412038" y="5822950"/>
          <p14:tracePt t="173629" x="7429500" y="5822950"/>
          <p14:tracePt t="173645" x="7446963" y="5822950"/>
          <p14:tracePt t="173672" x="7466013" y="5830888"/>
          <p14:tracePt t="173696" x="7483475" y="5830888"/>
          <p14:tracePt t="174144" x="7500938" y="5830888"/>
          <p14:tracePt t="174784" x="7510463" y="5822950"/>
          <p14:tracePt t="174952" x="7527925" y="5822950"/>
          <p14:tracePt t="174960" x="7537450" y="5822950"/>
          <p14:tracePt t="174968" x="7554913" y="5813425"/>
          <p14:tracePt t="174984" x="7562850" y="5803900"/>
          <p14:tracePt t="174995" x="7572375" y="5795963"/>
          <p14:tracePt t="175011" x="7589838" y="5776913"/>
          <p14:tracePt t="175029" x="7608888" y="5751513"/>
          <p14:tracePt t="175045" x="7626350" y="5724525"/>
          <p14:tracePt t="175062" x="7653338" y="5670550"/>
          <p14:tracePt t="175078" x="7680325" y="5616575"/>
          <p14:tracePt t="175095" x="7715250" y="5554663"/>
          <p14:tracePt t="175096" x="7742238" y="5545138"/>
          <p14:tracePt t="175112" x="7759700" y="5483225"/>
          <p14:tracePt t="175128" x="7786688" y="5446713"/>
          <p14:tracePt t="175145" x="7804150" y="5394325"/>
          <p14:tracePt t="175161" x="7804150" y="5322888"/>
          <p14:tracePt t="175178" x="7813675" y="5268913"/>
          <p14:tracePt t="175195" x="7831138" y="5205413"/>
          <p14:tracePt t="175211" x="7831138" y="5133975"/>
          <p14:tracePt t="175228" x="7831138" y="5081588"/>
          <p14:tracePt t="175245" x="7831138" y="5018088"/>
          <p14:tracePt t="175261" x="7831138" y="4946650"/>
          <p14:tracePt t="175278" x="7831138" y="4875213"/>
          <p14:tracePt t="175295" x="7840663" y="4803775"/>
          <p14:tracePt t="175312" x="7858125" y="4724400"/>
          <p14:tracePt t="175328" x="7858125" y="4679950"/>
          <p14:tracePt t="175345" x="7867650" y="4625975"/>
          <p14:tracePt t="175362" x="7875588" y="4598988"/>
          <p14:tracePt t="175378" x="7875588" y="4537075"/>
          <p14:tracePt t="175395" x="7875588" y="4491038"/>
          <p14:tracePt t="175411" x="7875588" y="4456113"/>
          <p14:tracePt t="175428" x="7875588" y="4446588"/>
          <p14:tracePt t="175445" x="7875588" y="4419600"/>
          <p14:tracePt t="175462" x="7875588" y="4402138"/>
          <p14:tracePt t="175480" x="7875588" y="4394200"/>
          <p14:tracePt t="175520" x="7875588" y="4375150"/>
          <p14:tracePt t="175528" x="7875588" y="4367213"/>
          <p14:tracePt t="175544" x="7875588" y="4348163"/>
          <p14:tracePt t="175561" x="7875588" y="4340225"/>
          <p14:tracePt t="175569" x="7875588" y="4322763"/>
          <p14:tracePt t="175578" x="7875588" y="4313238"/>
          <p14:tracePt t="175595" x="7875588" y="4295775"/>
          <p14:tracePt t="175611" x="7875588" y="4286250"/>
          <p14:tracePt t="175628" x="7875588" y="4259263"/>
          <p14:tracePt t="175645" x="7875588" y="4241800"/>
          <p14:tracePt t="175800" x="7867650" y="4224338"/>
          <p14:tracePt t="175912" x="7858125" y="4232275"/>
          <p14:tracePt t="175921" x="7848600" y="4241800"/>
          <p14:tracePt t="175944" x="7840663" y="4251325"/>
          <p14:tracePt t="175960" x="7840663" y="4268788"/>
          <p14:tracePt t="175968" x="7831138" y="4286250"/>
          <p14:tracePt t="175978" x="7813675" y="4303713"/>
          <p14:tracePt t="175995" x="7796213" y="4340225"/>
          <p14:tracePt t="176011" x="7759700" y="4402138"/>
          <p14:tracePt t="176028" x="7732713" y="4456113"/>
          <p14:tracePt t="176045" x="7680325" y="4473575"/>
          <p14:tracePt t="176061" x="7643813" y="4537075"/>
          <p14:tracePt t="176078" x="7599363" y="4581525"/>
          <p14:tracePt t="176095" x="7572375" y="4643438"/>
          <p14:tracePt t="176111" x="7518400" y="4732338"/>
          <p14:tracePt t="176128" x="7483475" y="4795838"/>
          <p14:tracePt t="176145" x="7446963" y="4857750"/>
          <p14:tracePt t="176161" x="7412038" y="4911725"/>
          <p14:tracePt t="176178" x="7394575" y="4965700"/>
          <p14:tracePt t="176195" x="7375525" y="5000625"/>
          <p14:tracePt t="176211" x="7358063" y="5037138"/>
          <p14:tracePt t="176228" x="7348538" y="5072063"/>
          <p14:tracePt t="176245" x="7340600" y="5081588"/>
          <p14:tracePt t="176261" x="7340600" y="5099050"/>
          <p14:tracePt t="176278" x="7340600" y="5108575"/>
          <p14:tracePt t="176352" x="7340600" y="5126038"/>
          <p14:tracePt t="176376" x="7340600" y="5133975"/>
          <p14:tracePt t="176400" x="7331075" y="5160963"/>
          <p14:tracePt t="176424" x="7340600" y="5180013"/>
          <p14:tracePt t="176584" x="7348538" y="5197475"/>
          <p14:tracePt t="176592" x="7348538" y="5214938"/>
          <p14:tracePt t="176608" x="7358063" y="5224463"/>
          <p14:tracePt t="176632" x="7367588" y="5241925"/>
          <p14:tracePt t="176736" x="7375525" y="5268913"/>
          <p14:tracePt t="176760" x="7375525" y="5286375"/>
          <p14:tracePt t="176776" x="7375525" y="5295900"/>
          <p14:tracePt t="176784" x="7385050" y="5322888"/>
          <p14:tracePt t="176904" x="7394575" y="5313363"/>
          <p14:tracePt t="176912" x="7394575" y="5303838"/>
          <p14:tracePt t="176921" x="7394575" y="5313363"/>
          <p14:tracePt t="176928" x="7394575" y="5303838"/>
          <p14:tracePt t="177044" x="7402513" y="5330825"/>
          <p14:tracePt t="177120" x="7385050" y="5322888"/>
          <p14:tracePt t="177128" x="7375525" y="5313363"/>
          <p14:tracePt t="177136" x="7331075" y="5295900"/>
          <p14:tracePt t="177144" x="7269163" y="5268913"/>
          <p14:tracePt t="177161" x="7081838" y="5214938"/>
          <p14:tracePt t="177178" x="6858000" y="5143500"/>
          <p14:tracePt t="177194" x="6616700" y="5099050"/>
          <p14:tracePt t="177211" x="6384925" y="5054600"/>
          <p14:tracePt t="177228" x="6170613" y="4991100"/>
          <p14:tracePt t="177244" x="5965825" y="4938713"/>
          <p14:tracePt t="177261" x="5776913" y="4884738"/>
          <p14:tracePt t="177278" x="5545138" y="4840288"/>
          <p14:tracePt t="177294" x="5268913" y="4795838"/>
          <p14:tracePt t="177311" x="4803775" y="4813300"/>
          <p14:tracePt t="177312" x="4652963" y="4813300"/>
          <p14:tracePt t="177328" x="4510088" y="4795838"/>
          <p14:tracePt t="177344" x="4357688" y="4759325"/>
          <p14:tracePt t="177361" x="4160838" y="4660900"/>
          <p14:tracePt t="177378" x="3938588" y="4643438"/>
          <p14:tracePt t="177394" x="3652838" y="4625975"/>
          <p14:tracePt t="177411" x="3303588" y="4616450"/>
          <p14:tracePt t="177428" x="3036888" y="4652963"/>
          <p14:tracePt t="177444" x="2813050" y="4616450"/>
          <p14:tracePt t="177461" x="2687638" y="4581525"/>
          <p14:tracePt t="177478" x="2670175" y="4572000"/>
          <p14:tracePt t="177496" x="2660650" y="4562475"/>
          <p14:tracePt t="177512" x="2643188" y="4554538"/>
          <p14:tracePt t="177528" x="2589213" y="4545013"/>
          <p14:tracePt t="177544" x="2490788" y="4491038"/>
          <p14:tracePt t="177561" x="2411413" y="4446588"/>
          <p14:tracePt t="177578" x="2347913" y="4402138"/>
          <p14:tracePt t="177594" x="2286000" y="4367213"/>
          <p14:tracePt t="177611" x="2259013" y="4313238"/>
          <p14:tracePt t="177628" x="2214563" y="4187825"/>
          <p14:tracePt t="177644" x="2179638" y="4037013"/>
          <p14:tracePt t="177661" x="2133600" y="3911600"/>
          <p14:tracePt t="177678" x="2108200" y="3803650"/>
          <p14:tracePt t="177694" x="2108200" y="3697288"/>
          <p14:tracePt t="177711" x="2081213" y="3608388"/>
          <p14:tracePt t="177712" x="2071688" y="3562350"/>
          <p14:tracePt t="177728" x="2054225" y="3473450"/>
          <p14:tracePt t="177744" x="2054225" y="3348038"/>
          <p14:tracePt t="177761" x="2036763" y="3251200"/>
          <p14:tracePt t="177777" x="1982788" y="3179763"/>
          <p14:tracePt t="177794" x="1990725" y="3071813"/>
          <p14:tracePt t="177811" x="1973263" y="3000375"/>
          <p14:tracePt t="177827" x="1982788" y="2894013"/>
          <p14:tracePt t="177844" x="2000250" y="2803525"/>
          <p14:tracePt t="177861" x="2009775" y="2705100"/>
          <p14:tracePt t="177878" x="2054225" y="2554288"/>
          <p14:tracePt t="177894" x="2027238" y="2446338"/>
          <p14:tracePt t="177911" x="2044700" y="2322513"/>
          <p14:tracePt t="177928" x="2152650" y="2152650"/>
          <p14:tracePt t="177944" x="2170113" y="2054225"/>
          <p14:tracePt t="177961" x="2205038" y="1973263"/>
          <p14:tracePt t="177977" x="2241550" y="1884363"/>
          <p14:tracePt t="177994" x="2295525" y="1822450"/>
          <p14:tracePt t="178011" x="2330450" y="1758950"/>
          <p14:tracePt t="178028" x="2366963" y="1687513"/>
          <p14:tracePt t="178044" x="2401888" y="1616075"/>
          <p14:tracePt t="178061" x="2473325" y="1527175"/>
          <p14:tracePt t="178077" x="2544763" y="1446213"/>
          <p14:tracePt t="178094" x="2625725" y="1339850"/>
          <p14:tracePt t="178111" x="2724150" y="1268413"/>
          <p14:tracePt t="178128" x="2803525" y="1196975"/>
          <p14:tracePt t="178144" x="2840038" y="1169988"/>
          <p14:tracePt t="178161" x="2884488" y="1133475"/>
          <p14:tracePt t="178177" x="2928938" y="1098550"/>
          <p14:tracePt t="178194" x="2965450" y="1071563"/>
          <p14:tracePt t="178211" x="3044825" y="1044575"/>
          <p14:tracePt t="178228" x="3152775" y="1009650"/>
          <p14:tracePt t="178244" x="3251200" y="982663"/>
          <p14:tracePt t="178261" x="3313113" y="965200"/>
          <p14:tracePt t="178277" x="3357563" y="965200"/>
          <p14:tracePt t="178294" x="3384550" y="946150"/>
          <p14:tracePt t="178311" x="3411538" y="938213"/>
          <p14:tracePt t="178328" x="3465513" y="911225"/>
          <p14:tracePt t="178344" x="3500438" y="884238"/>
          <p14:tracePt t="178361" x="3527425" y="866775"/>
          <p14:tracePt t="178377" x="3536950" y="857250"/>
          <p14:tracePt t="178512" x="3544888" y="866775"/>
          <p14:tracePt t="178520" x="3562350" y="874713"/>
          <p14:tracePt t="178528" x="3571875" y="884238"/>
          <p14:tracePt t="178544" x="3616325" y="928688"/>
          <p14:tracePt t="178561" x="3714750" y="1000125"/>
          <p14:tracePt t="178577" x="3840163" y="1054100"/>
          <p14:tracePt t="178594" x="3938588" y="1081088"/>
          <p14:tracePt t="178611" x="3983038" y="1089025"/>
          <p14:tracePt t="178627" x="4037013" y="1108075"/>
          <p14:tracePt t="178644" x="4098925" y="1116013"/>
          <p14:tracePt t="178661" x="4125913" y="1116013"/>
          <p14:tracePt t="178696" x="4143375" y="1116013"/>
          <p14:tracePt t="178704" x="4160838" y="1116013"/>
          <p14:tracePt t="178720" x="4170363" y="1125538"/>
          <p14:tracePt t="178736" x="4187825" y="1133475"/>
          <p14:tracePt t="178752" x="4205288" y="1133475"/>
          <p14:tracePt t="178761" x="4224338" y="1143000"/>
          <p14:tracePt t="178777" x="4241800" y="1143000"/>
          <p14:tracePt t="178794" x="4276725" y="1160463"/>
          <p14:tracePt t="178811" x="4295775" y="1179513"/>
          <p14:tracePt t="178827" x="4322763" y="1187450"/>
          <p14:tracePt t="178844" x="4384675" y="1204913"/>
          <p14:tracePt t="178861" x="4438650" y="1223963"/>
          <p14:tracePt t="178877" x="4491038" y="1231900"/>
          <p14:tracePt t="178894" x="4510088" y="1241425"/>
          <p14:tracePt t="178968" x="4527550" y="1241425"/>
          <p14:tracePt t="178984" x="4537075" y="1241425"/>
          <p14:tracePt t="179000" x="4554538" y="1241425"/>
          <p14:tracePt t="179008" x="4562475" y="1250950"/>
          <p14:tracePt t="179024" x="4589463" y="1258888"/>
          <p14:tracePt t="179032" x="4598988" y="1268413"/>
          <p14:tracePt t="179044" x="4616450" y="1276350"/>
          <p14:tracePt t="179061" x="4652963" y="1303338"/>
          <p14:tracePt t="179077" x="4687888" y="1330325"/>
          <p14:tracePt t="179094" x="4732338" y="1357313"/>
          <p14:tracePt t="179111" x="4759325" y="1384300"/>
          <p14:tracePt t="179128" x="4840288" y="1419225"/>
          <p14:tracePt t="179144" x="4894263" y="1446213"/>
          <p14:tracePt t="179161" x="4938713" y="1490663"/>
          <p14:tracePt t="179177" x="4973638" y="1517650"/>
          <p14:tracePt t="179194" x="5000625" y="1536700"/>
          <p14:tracePt t="179211" x="5018088" y="1536700"/>
          <p14:tracePt t="179232" x="5037138" y="1536700"/>
          <p14:tracePt t="179288" x="5045075" y="1544638"/>
          <p14:tracePt t="179296" x="5062538" y="1544638"/>
          <p14:tracePt t="179304" x="5072063" y="1544638"/>
          <p14:tracePt t="179312" x="5099050" y="1554163"/>
          <p14:tracePt t="179328" x="5116513" y="1562100"/>
          <p14:tracePt t="179329" x="5143500" y="1571625"/>
          <p14:tracePt t="179344" x="5197475" y="1581150"/>
          <p14:tracePt t="179361" x="5303838" y="1589088"/>
          <p14:tracePt t="179377" x="5402263" y="1589088"/>
          <p14:tracePt t="179394" x="5500688" y="1589088"/>
          <p14:tracePt t="179411" x="5545138" y="1598613"/>
          <p14:tracePt t="179427" x="5581650" y="1608138"/>
          <p14:tracePt t="179444" x="5276850" y="1751013"/>
          <p14:tracePt t="179461" x="4848225" y="1965325"/>
          <p14:tracePt t="179477" x="4894263" y="1955800"/>
          <p14:tracePt t="179494" x="4946650" y="1946275"/>
          <p14:tracePt t="179511" x="5000625" y="1911350"/>
          <p14:tracePt t="179512" x="5027613" y="1901825"/>
          <p14:tracePt t="179527" x="5054600" y="1893888"/>
          <p14:tracePt t="179544" x="5081588" y="1874838"/>
          <p14:tracePt t="179561" x="5072063" y="1884363"/>
          <p14:tracePt t="179577" x="5089525" y="1874838"/>
          <p14:tracePt t="179594" x="5099050" y="1866900"/>
          <p14:tracePt t="179625" x="5108575" y="1847850"/>
          <p14:tracePt t="179632" x="5126038" y="1839913"/>
          <p14:tracePt t="179644" x="5143500" y="1822450"/>
          <p14:tracePt t="179661" x="5251450" y="1776413"/>
          <p14:tracePt t="179677" x="5313363" y="1741488"/>
          <p14:tracePt t="179694" x="5340350" y="1724025"/>
          <p14:tracePt t="179728" x="5357813" y="1704975"/>
          <p14:tracePt t="179760" x="5348288" y="1697038"/>
          <p14:tracePt t="179776" x="5340350" y="1687513"/>
          <p14:tracePt t="179808" x="5322888" y="1687513"/>
          <p14:tracePt t="179816" x="5295900" y="1687513"/>
          <p14:tracePt t="179827" x="5313363" y="1679575"/>
          <p14:tracePt t="179844" x="5340350" y="1652588"/>
          <p14:tracePt t="179862" x="5348288" y="1633538"/>
          <p14:tracePt t="179936" x="5330825" y="1633538"/>
          <p14:tracePt t="179944" x="5322888" y="1625600"/>
          <p14:tracePt t="179952" x="5313363" y="1616075"/>
          <p14:tracePt t="179961" x="5295900" y="1616075"/>
          <p14:tracePt t="179992" x="5276850" y="1616075"/>
          <p14:tracePt t="180000" x="5268913" y="1616075"/>
          <p14:tracePt t="180010" x="5251450" y="1616075"/>
          <p14:tracePt t="180027" x="5197475" y="1625600"/>
          <p14:tracePt t="180044" x="5180013" y="1625600"/>
          <p14:tracePt t="180061" x="5197475" y="1608138"/>
          <p14:tracePt t="180088" x="5187950" y="1608138"/>
          <p14:tracePt t="180096" x="5170488" y="1608138"/>
          <p14:tracePt t="180112" x="5180013" y="1608138"/>
          <p14:tracePt t="180128" x="5160963" y="1608138"/>
          <p14:tracePt t="180144" x="5116513" y="1625600"/>
          <p14:tracePt t="180161" x="5062538" y="1652588"/>
          <p14:tracePt t="180178" x="5027613" y="1670050"/>
          <p14:tracePt t="180194" x="5000625" y="1687513"/>
          <p14:tracePt t="180211" x="4983163" y="1714500"/>
          <p14:tracePt t="180227" x="4965700" y="1731963"/>
          <p14:tracePt t="180244" x="4938713" y="1768475"/>
          <p14:tracePt t="180261" x="4919663" y="1812925"/>
          <p14:tracePt t="180277" x="4902200" y="1839913"/>
          <p14:tracePt t="180294" x="4902200" y="1874838"/>
          <p14:tracePt t="180311" x="4902200" y="1911350"/>
          <p14:tracePt t="180312" x="4902200" y="1919288"/>
          <p14:tracePt t="180327" x="4902200" y="1938338"/>
          <p14:tracePt t="180344" x="4902200" y="1982788"/>
          <p14:tracePt t="180361" x="4911725" y="2027238"/>
          <p14:tracePt t="180377" x="4919663" y="2071688"/>
          <p14:tracePt t="180394" x="4946650" y="2116138"/>
          <p14:tracePt t="180410" x="4965700" y="2152650"/>
          <p14:tracePt t="180427" x="4991100" y="2197100"/>
          <p14:tracePt t="180444" x="5010150" y="2251075"/>
          <p14:tracePt t="180461" x="5027613" y="2286000"/>
          <p14:tracePt t="180477" x="5054600" y="2303463"/>
          <p14:tracePt t="180494" x="5072063" y="2339975"/>
          <p14:tracePt t="180510" x="5081588" y="2366963"/>
          <p14:tracePt t="180527" x="5108575" y="2393950"/>
          <p14:tracePt t="180528" x="5116513" y="2401888"/>
          <p14:tracePt t="180544" x="5133975" y="2419350"/>
          <p14:tracePt t="180944" x="5153025" y="2419350"/>
          <p14:tracePt t="181296" x="5143500" y="2419350"/>
          <p14:tracePt t="181344" x="5133975" y="2419350"/>
          <p14:tracePt t="181392" x="5126038" y="2411413"/>
          <p14:tracePt t="181408" x="5153025" y="2401888"/>
          <p14:tracePt t="181416" x="5170488" y="2384425"/>
          <p14:tracePt t="181427" x="5187950" y="2374900"/>
          <p14:tracePt t="181443" x="5224463" y="2347913"/>
          <p14:tracePt t="181461" x="5268913" y="2322513"/>
          <p14:tracePt t="181477" x="5330825" y="2276475"/>
          <p14:tracePt t="181512" x="5348288" y="2276475"/>
          <p14:tracePt t="181520" x="5384800" y="2268538"/>
          <p14:tracePt t="181528" x="5429250" y="2251075"/>
          <p14:tracePt t="181544" x="5465763" y="2251075"/>
          <p14:tracePt t="181544" x="5483225" y="2251075"/>
          <p14:tracePt t="181561" x="5527675" y="2251075"/>
          <p14:tracePt t="181577" x="5545138" y="2251075"/>
          <p14:tracePt t="181593" x="5554663" y="2251075"/>
          <p14:tracePt t="182168" x="5572125" y="2241550"/>
          <p14:tracePt t="182192" x="5581650" y="2224088"/>
          <p14:tracePt t="182224" x="5581650" y="2205038"/>
          <p14:tracePt t="182232" x="5589588" y="2187575"/>
          <p14:tracePt t="182243" x="5616575" y="2170113"/>
          <p14:tracePt t="182260" x="5634038" y="2160588"/>
          <p14:tracePt t="182277" x="5634038" y="2143125"/>
          <p14:tracePt t="182408" x="5626100" y="2143125"/>
          <p14:tracePt t="182416" x="5589588" y="2160588"/>
          <p14:tracePt t="182472" x="5562600" y="2160588"/>
          <p14:tracePt t="182536" x="5572125" y="2152650"/>
          <p14:tracePt t="182592" x="5572125" y="2143125"/>
          <p14:tracePt t="182601" x="5581650" y="2125663"/>
          <p14:tracePt t="182632" x="5581650" y="2116138"/>
          <p14:tracePt t="182640" x="5581650" y="2098675"/>
          <p14:tracePt t="182648" x="5599113" y="2081213"/>
          <p14:tracePt t="182660" x="5634038" y="2044700"/>
          <p14:tracePt t="182676" x="5724525" y="1982788"/>
          <p14:tracePt t="182693" x="5938838" y="1847850"/>
          <p14:tracePt t="182710" x="5938838" y="1795463"/>
          <p14:tracePt t="182727" x="6000750" y="1741488"/>
          <p14:tracePt t="182743" x="5946775" y="1731963"/>
          <p14:tracePt t="182744" x="5929313" y="1714500"/>
          <p14:tracePt t="182761" x="5991225" y="1652588"/>
          <p14:tracePt t="182777" x="6018213" y="1608138"/>
          <p14:tracePt t="182793" x="6045200" y="1554163"/>
          <p14:tracePt t="182810" x="5527675" y="1731963"/>
          <p14:tracePt t="182827" x="5419725" y="1704975"/>
          <p14:tracePt t="182843" x="5268913" y="1679575"/>
          <p14:tracePt t="182860" x="5160963" y="1625600"/>
          <p14:tracePt t="182877" x="5062538" y="1562100"/>
          <p14:tracePt t="182893" x="4894263" y="1517650"/>
          <p14:tracePt t="182910" x="4705350" y="1465263"/>
          <p14:tracePt t="182927" x="4510088" y="1419225"/>
          <p14:tracePt t="182943" x="4295775" y="1393825"/>
          <p14:tracePt t="182944" x="4170363" y="1374775"/>
          <p14:tracePt t="182961" x="3956050" y="1339850"/>
          <p14:tracePt t="182977" x="3751263" y="1322388"/>
          <p14:tracePt t="182993" x="3571875" y="1322388"/>
          <p14:tracePt t="183011" x="3411538" y="1303338"/>
          <p14:tracePt t="183026" x="3303588" y="1295400"/>
          <p14:tracePt t="183043" x="3197225" y="1295400"/>
          <p14:tracePt t="183060" x="3098800" y="1295400"/>
          <p14:tracePt t="183077" x="3009900" y="1295400"/>
          <p14:tracePt t="183093" x="2928938" y="1303338"/>
          <p14:tracePt t="183110" x="2894013" y="1322388"/>
          <p14:tracePt t="183126" x="2867025" y="1330325"/>
          <p14:tracePt t="183143" x="2840038" y="1339850"/>
          <p14:tracePt t="183144" x="2822575" y="1347788"/>
          <p14:tracePt t="183160" x="2795588" y="1347788"/>
          <p14:tracePt t="183177" x="2714625" y="1357313"/>
          <p14:tracePt t="183193" x="2697163" y="1357313"/>
          <p14:tracePt t="183304" x="2670175" y="1347788"/>
          <p14:tracePt t="183312" x="2652713" y="1339850"/>
          <p14:tracePt t="183328" x="2643188" y="1339850"/>
          <p14:tracePt t="183343" x="2616200" y="1339850"/>
          <p14:tracePt t="183360" x="2536825" y="1312863"/>
          <p14:tracePt t="183361" x="2509838" y="1312863"/>
          <p14:tracePt t="183377" x="2455863" y="1276350"/>
          <p14:tracePt t="183393" x="2401888" y="1223963"/>
          <p14:tracePt t="183410" x="2330450" y="1187450"/>
          <p14:tracePt t="183427" x="2251075" y="1160463"/>
          <p14:tracePt t="183443" x="2303463" y="1116013"/>
          <p14:tracePt t="183460" x="2276475" y="1108075"/>
          <p14:tracePt t="183476" x="2241550" y="1108075"/>
          <p14:tracePt t="183493" x="2197100" y="1108075"/>
          <p14:tracePt t="183510" x="2125663" y="1125538"/>
          <p14:tracePt t="183526" x="2089150" y="1152525"/>
          <p14:tracePt t="183543" x="2017713" y="1204913"/>
          <p14:tracePt t="183561" x="1938338" y="1258888"/>
          <p14:tracePt t="183577" x="1901825" y="1303338"/>
          <p14:tracePt t="183593" x="1857375" y="1357313"/>
          <p14:tracePt t="183610" x="1822450" y="1428750"/>
          <p14:tracePt t="183626" x="1795463" y="1473200"/>
          <p14:tracePt t="183643" x="1768475" y="1527175"/>
          <p14:tracePt t="183660" x="1758950" y="1562100"/>
          <p14:tracePt t="183676" x="1768475" y="1608138"/>
          <p14:tracePt t="183693" x="1776413" y="1633538"/>
          <p14:tracePt t="183710" x="1812925" y="1670050"/>
          <p14:tracePt t="183726" x="1874838" y="1704975"/>
          <p14:tracePt t="183743" x="1946275" y="1724025"/>
          <p14:tracePt t="183761" x="2071688" y="1751013"/>
          <p14:tracePt t="183776" x="2197100" y="1751013"/>
          <p14:tracePt t="183793" x="2401888" y="1731963"/>
          <p14:tracePt t="183810" x="2554288" y="1724025"/>
          <p14:tracePt t="183826" x="2732088" y="1697038"/>
          <p14:tracePt t="183843" x="2928938" y="1652588"/>
          <p14:tracePt t="183860" x="3071813" y="1616075"/>
          <p14:tracePt t="183876" x="3143250" y="1581150"/>
          <p14:tracePt t="183893" x="3214688" y="1544638"/>
          <p14:tracePt t="183910" x="3286125" y="1509713"/>
          <p14:tracePt t="183926" x="3357563" y="1465263"/>
          <p14:tracePt t="183943" x="3429000" y="1419225"/>
          <p14:tracePt t="183961" x="3490913" y="1357313"/>
          <p14:tracePt t="183976" x="3490913" y="1312863"/>
          <p14:tracePt t="183993" x="3490913" y="1285875"/>
          <p14:tracePt t="184010" x="3490913" y="1258888"/>
          <p14:tracePt t="184026" x="3473450" y="1223963"/>
          <p14:tracePt t="184043" x="3446463" y="1196975"/>
          <p14:tracePt t="184060" x="3411538" y="1152525"/>
          <p14:tracePt t="184076" x="3367088" y="1133475"/>
          <p14:tracePt t="184093" x="3340100" y="1116013"/>
          <p14:tracePt t="184185" x="3330575" y="1108075"/>
          <p14:tracePt t="184192" x="3322638" y="1116013"/>
          <p14:tracePt t="184216" x="3313113" y="1116013"/>
          <p14:tracePt t="184224" x="3295650" y="1116013"/>
          <p14:tracePt t="184232" x="3286125" y="1125538"/>
          <p14:tracePt t="185225" x="3286125" y="1143000"/>
          <p14:tracePt t="185241" x="3295650" y="1169988"/>
          <p14:tracePt t="185248" x="3303588" y="1179513"/>
          <p14:tracePt t="185260" x="3330575" y="1214438"/>
          <p14:tracePt t="185276" x="3384550" y="1295400"/>
          <p14:tracePt t="185293" x="3455988" y="1411288"/>
          <p14:tracePt t="185309" x="3544888" y="1509713"/>
          <p14:tracePt t="185326" x="3633788" y="1589088"/>
          <p14:tracePt t="185343" x="3786188" y="1652588"/>
          <p14:tracePt t="185359" x="4017963" y="1697038"/>
          <p14:tracePt t="185377" x="4313238" y="1776413"/>
          <p14:tracePt t="185393" x="4491038" y="1822450"/>
          <p14:tracePt t="185410" x="4643438" y="1866900"/>
          <p14:tracePt t="185426" x="4776788" y="1911350"/>
          <p14:tracePt t="185443" x="4884738" y="1928813"/>
          <p14:tracePt t="185460" x="4956175" y="1938338"/>
          <p14:tracePt t="185476" x="5037138" y="1938338"/>
          <p14:tracePt t="185493" x="5089525" y="1938338"/>
          <p14:tracePt t="185510" x="5170488" y="1928813"/>
          <p14:tracePt t="185526" x="5268913" y="1901825"/>
          <p14:tracePt t="185543" x="5348288" y="1884363"/>
          <p14:tracePt t="185559" x="5456238" y="1874838"/>
          <p14:tracePt t="185576" x="5616575" y="1839913"/>
          <p14:tracePt t="185593" x="5697538" y="1822450"/>
          <p14:tracePt t="185609" x="5776913" y="1795463"/>
          <p14:tracePt t="185626" x="5830888" y="1785938"/>
          <p14:tracePt t="185642" x="5973763" y="1751013"/>
          <p14:tracePt t="185659" x="6062663" y="1714500"/>
          <p14:tracePt t="185676" x="6116638" y="1697038"/>
          <p14:tracePt t="185693" x="6161088" y="1670050"/>
          <p14:tracePt t="185709" x="6205538" y="1660525"/>
          <p14:tracePt t="185726" x="6224588" y="1660525"/>
          <p14:tracePt t="185743" x="6251575" y="1643063"/>
          <p14:tracePt t="185759" x="6259513" y="1633538"/>
          <p14:tracePt t="185841" x="6276975" y="1633538"/>
          <p14:tracePt t="185969" x="6296025" y="1633538"/>
          <p14:tracePt t="185976" x="6303963" y="1643063"/>
          <p14:tracePt t="186008" x="6323013" y="1643063"/>
          <p14:tracePt t="186105" x="6330950" y="1643063"/>
          <p14:tracePt t="186112" x="6348413" y="1643063"/>
          <p14:tracePt t="186136" x="6357938" y="1643063"/>
          <p14:tracePt t="186144" x="6384925" y="1643063"/>
          <p14:tracePt t="186159" x="6402388" y="1643063"/>
          <p14:tracePt t="186176" x="6438900" y="1652588"/>
          <p14:tracePt t="186193" x="6465888" y="1670050"/>
          <p14:tracePt t="186209" x="6483350" y="1670050"/>
          <p14:tracePt t="186226" x="6491288" y="1679575"/>
          <p14:tracePt t="186243" x="6510338" y="1679575"/>
          <p14:tracePt t="186259" x="6518275" y="1679575"/>
          <p14:tracePt t="186281" x="6537325" y="1687513"/>
          <p14:tracePt t="186292" x="6545263" y="1697038"/>
          <p14:tracePt t="186481" x="6562725" y="1697038"/>
          <p14:tracePt t="186505" x="6572250" y="1697038"/>
          <p14:tracePt t="186513" x="6589713" y="1687513"/>
          <p14:tracePt t="186537" x="6599238" y="1687513"/>
          <p14:tracePt t="186552" x="6616700" y="1687513"/>
          <p14:tracePt t="186561" x="6626225" y="1687513"/>
          <p14:tracePt t="186576" x="6643688" y="1687513"/>
          <p14:tracePt t="186592" x="6653213" y="1687513"/>
          <p14:tracePt t="186610" x="6670675" y="1687513"/>
          <p14:tracePt t="186626" x="6697663" y="1687513"/>
          <p14:tracePt t="186642" x="6724650" y="1687513"/>
          <p14:tracePt t="186659" x="6769100" y="1687513"/>
          <p14:tracePt t="186676" x="6831013" y="1687513"/>
          <p14:tracePt t="186693" x="6894513" y="1697038"/>
          <p14:tracePt t="186709" x="6956425" y="1704975"/>
          <p14:tracePt t="186726" x="7010400" y="1704975"/>
          <p14:tracePt t="186742" x="7054850" y="1724025"/>
          <p14:tracePt t="186759" x="7081838" y="1724025"/>
          <p14:tracePt t="186776" x="7099300" y="1724025"/>
          <p14:tracePt t="187297" x="7108825" y="1724025"/>
          <p14:tracePt t="187817" x="7099300" y="1724025"/>
          <p14:tracePt t="187833" x="7081838" y="1724025"/>
          <p14:tracePt t="187841" x="7072313" y="1724025"/>
          <p14:tracePt t="187848" x="7062788" y="1731963"/>
          <p14:tracePt t="187859" x="7045325" y="1731963"/>
          <p14:tracePt t="187875" x="7010400" y="1751013"/>
          <p14:tracePt t="187892" x="6956425" y="1758950"/>
          <p14:tracePt t="187909" x="6919913" y="1768475"/>
          <p14:tracePt t="187925" x="6867525" y="1785938"/>
          <p14:tracePt t="187942" x="6840538" y="1812925"/>
          <p14:tracePt t="187959" x="6796088" y="1839913"/>
          <p14:tracePt t="187975" x="6769100" y="1857375"/>
          <p14:tracePt t="187992" x="6715125" y="1893888"/>
          <p14:tracePt t="188009" x="6688138" y="1901825"/>
          <p14:tracePt t="188025" x="6653213" y="1919288"/>
          <p14:tracePt t="188042" x="6634163" y="1938338"/>
          <p14:tracePt t="188059" x="6608763" y="1946275"/>
          <p14:tracePt t="188075" x="6572250" y="1965325"/>
          <p14:tracePt t="188092" x="6527800" y="1982788"/>
          <p14:tracePt t="188109" x="6483350" y="2027238"/>
          <p14:tracePt t="188125" x="6429375" y="2054225"/>
          <p14:tracePt t="188142" x="6367463" y="2098675"/>
          <p14:tracePt t="188159" x="6296025" y="2160588"/>
          <p14:tracePt t="188175" x="6232525" y="2232025"/>
          <p14:tracePt t="188193" x="6072188" y="2366963"/>
          <p14:tracePt t="188209" x="5973763" y="2446338"/>
          <p14:tracePt t="188226" x="5902325" y="2527300"/>
          <p14:tracePt t="188242" x="5822950" y="2608263"/>
          <p14:tracePt t="188259" x="5759450" y="2670175"/>
          <p14:tracePt t="188275" x="5705475" y="2732088"/>
          <p14:tracePt t="188292" x="5661025" y="2795588"/>
          <p14:tracePt t="188309" x="5599113" y="2867025"/>
          <p14:tracePt t="188325" x="5518150" y="2938463"/>
          <p14:tracePt t="188342" x="5465763" y="3009900"/>
          <p14:tracePt t="188359" x="5394325" y="3089275"/>
          <p14:tracePt t="188375" x="5330825" y="3160713"/>
          <p14:tracePt t="188392" x="5276850" y="3313113"/>
          <p14:tracePt t="188409" x="5232400" y="3394075"/>
          <p14:tracePt t="188426" x="5180013" y="3465513"/>
          <p14:tracePt t="188442" x="5160963" y="3527425"/>
          <p14:tracePt t="188459" x="5133975" y="3589338"/>
          <p14:tracePt t="188475" x="5133975" y="3652838"/>
          <p14:tracePt t="188492" x="5126038" y="3751263"/>
          <p14:tracePt t="188509" x="5116513" y="3822700"/>
          <p14:tracePt t="188525" x="5116513" y="3929063"/>
          <p14:tracePt t="188542" x="5099050" y="4017963"/>
          <p14:tracePt t="188559" x="5081588" y="4116388"/>
          <p14:tracePt t="188575" x="5081588" y="4197350"/>
          <p14:tracePt t="188592" x="5081588" y="4313238"/>
          <p14:tracePt t="188609" x="5116513" y="4402138"/>
          <p14:tracePt t="188625" x="5116513" y="4446588"/>
          <p14:tracePt t="188642" x="5116513" y="4500563"/>
          <p14:tracePt t="188659" x="5116513" y="4554538"/>
          <p14:tracePt t="188675" x="5116513" y="4608513"/>
          <p14:tracePt t="188692" x="5116513" y="4625975"/>
          <p14:tracePt t="188709" x="5116513" y="4643438"/>
          <p14:tracePt t="188777" x="5116513" y="4633913"/>
          <p14:tracePt t="188793" x="5116513" y="4625975"/>
          <p14:tracePt t="188801" x="5108575" y="4633913"/>
          <p14:tracePt t="188809" x="5108575" y="4608513"/>
          <p14:tracePt t="188825" x="5072063" y="4537075"/>
          <p14:tracePt t="188842" x="5027613" y="4438650"/>
          <p14:tracePt t="188859" x="4956175" y="4322763"/>
          <p14:tracePt t="188875" x="4919663" y="4241800"/>
          <p14:tracePt t="188892" x="4884738" y="4160838"/>
          <p14:tracePt t="188909" x="4857750" y="4108450"/>
          <p14:tracePt t="188925" x="4848225" y="4089400"/>
          <p14:tracePt t="188942" x="4840288" y="4062413"/>
          <p14:tracePt t="188959" x="4840288" y="4044950"/>
          <p14:tracePt t="188975" x="4840288" y="4027488"/>
          <p14:tracePt t="189265" x="4830763" y="4017963"/>
          <p14:tracePt t="189273" x="4813300" y="4010025"/>
          <p14:tracePt t="189313" x="4813300" y="4027488"/>
          <p14:tracePt t="189323" x="4813300" y="4037013"/>
          <p14:tracePt t="189329" x="4813300" y="4054475"/>
          <p14:tracePt t="189342" x="4813300" y="4062413"/>
          <p14:tracePt t="189358" x="4813300" y="4089400"/>
          <p14:tracePt t="189375" x="4822825" y="4125913"/>
          <p14:tracePt t="189392" x="4830763" y="4170363"/>
          <p14:tracePt t="189393" x="4830763" y="4197350"/>
          <p14:tracePt t="189409" x="4848225" y="4224338"/>
          <p14:tracePt t="189425" x="4848225" y="4241800"/>
          <p14:tracePt t="189442" x="4857750" y="4251325"/>
          <p14:tracePt t="189458" x="4857750" y="4268788"/>
          <p14:tracePt t="189475" x="4857750" y="4276725"/>
          <p14:tracePt t="189492" x="4857750" y="4303713"/>
          <p14:tracePt t="189508" x="4875213" y="4330700"/>
          <p14:tracePt t="189525" x="4884738" y="4340225"/>
          <p14:tracePt t="189542" x="4884738" y="4357688"/>
          <p14:tracePt t="189558" x="4902200" y="4394200"/>
          <p14:tracePt t="189577" x="4902200" y="4411663"/>
          <p14:tracePt t="189601" x="4902200" y="4429125"/>
          <p14:tracePt t="189609" x="4902200" y="4438650"/>
          <p14:tracePt t="189626" x="4902200" y="4465638"/>
          <p14:tracePt t="189642" x="4902200" y="4491038"/>
          <p14:tracePt t="189659" x="4902200" y="4518025"/>
          <p14:tracePt t="189675" x="4902200" y="4545013"/>
          <p14:tracePt t="189692" x="4902200" y="4572000"/>
          <p14:tracePt t="189708" x="4902200" y="4589463"/>
          <p14:tracePt t="189725" x="4911725" y="4625975"/>
          <p14:tracePt t="189742" x="4911725" y="4643438"/>
          <p14:tracePt t="189758" x="4911725" y="4652963"/>
          <p14:tracePt t="189775" x="4929188" y="4687888"/>
          <p14:tracePt t="189792" x="4929188" y="4705350"/>
          <p14:tracePt t="189809" x="4929188" y="4732338"/>
          <p14:tracePt t="189825" x="4929188" y="4759325"/>
          <p14:tracePt t="189842" x="4929188" y="4786313"/>
          <p14:tracePt t="189858" x="4938713" y="4803775"/>
          <p14:tracePt t="189875" x="4938713" y="4830763"/>
          <p14:tracePt t="189892" x="4938713" y="4857750"/>
          <p14:tracePt t="189908" x="4938713" y="4884738"/>
          <p14:tracePt t="189925" x="4956175" y="4902200"/>
          <p14:tracePt t="189942" x="4938713" y="4929188"/>
          <p14:tracePt t="189958" x="4938713" y="4938713"/>
          <p14:tracePt t="189975" x="4929188" y="4946650"/>
          <p14:tracePt t="189992" x="4938713" y="4973638"/>
          <p14:tracePt t="189993" x="4929188" y="4983163"/>
          <p14:tracePt t="190008" x="4929188" y="5000625"/>
          <p14:tracePt t="190025" x="4929188" y="5027613"/>
          <p14:tracePt t="190042" x="4929188" y="5054600"/>
          <p14:tracePt t="190058" x="4919663" y="5081588"/>
          <p14:tracePt t="190075" x="4919663" y="5099050"/>
          <p14:tracePt t="190092" x="4875213" y="5126038"/>
          <p14:tracePt t="190109" x="4911725" y="5133975"/>
          <p14:tracePt t="190125" x="5045075" y="5116513"/>
          <p14:tracePt t="190142" x="5072063" y="5116513"/>
          <p14:tracePt t="190158" x="5108575" y="5116513"/>
          <p14:tracePt t="190175" x="5126038" y="5116513"/>
          <p14:tracePt t="190192" x="5170488" y="5116513"/>
          <p14:tracePt t="190192" x="5180013" y="5126038"/>
          <p14:tracePt t="190208" x="5197475" y="5133975"/>
          <p14:tracePt t="190233" x="5197475" y="5153025"/>
          <p14:tracePt t="190249" x="5197475" y="5160963"/>
          <p14:tracePt t="190258" x="5197475" y="5180013"/>
          <p14:tracePt t="190275" x="5197475" y="5205413"/>
          <p14:tracePt t="190292" x="5197475" y="5232400"/>
          <p14:tracePt t="190308" x="5197475" y="5259388"/>
          <p14:tracePt t="190325" x="5197475" y="5286375"/>
          <p14:tracePt t="190342" x="5197475" y="5313363"/>
          <p14:tracePt t="190358" x="5180013" y="5340350"/>
          <p14:tracePt t="190375" x="5133975" y="5402263"/>
          <p14:tracePt t="190401" x="5133975" y="5419725"/>
          <p14:tracePt t="190417" x="5143500" y="5429250"/>
          <p14:tracePt t="190433" x="5143500" y="5446713"/>
          <p14:tracePt t="190449" x="5143500" y="5456238"/>
          <p14:tracePt t="190458" x="5143500" y="5473700"/>
          <p14:tracePt t="190475" x="5126038" y="5510213"/>
          <p14:tracePt t="190492" x="5116513" y="5518150"/>
          <p14:tracePt t="190508" x="5116513" y="5537200"/>
          <p14:tracePt t="190525" x="5099050" y="5554663"/>
          <p14:tracePt t="190542" x="5089525" y="5562600"/>
          <p14:tracePt t="190558" x="5072063" y="5589588"/>
          <p14:tracePt t="190575" x="5062538" y="5599113"/>
          <p14:tracePt t="190592" x="5062538" y="5616575"/>
          <p14:tracePt t="190608" x="5054600" y="5626100"/>
          <p14:tracePt t="190641" x="5054600" y="5643563"/>
          <p14:tracePt t="190673" x="5037138" y="5653088"/>
          <p14:tracePt t="190705" x="5027613" y="5661025"/>
          <p14:tracePt t="190753" x="5018088" y="5670550"/>
          <p14:tracePt t="190777" x="5000625" y="5670550"/>
          <p14:tracePt t="190825" x="4983163" y="5680075"/>
          <p14:tracePt t="190873" x="4973638" y="5688013"/>
          <p14:tracePt t="190897" x="4956175" y="5680075"/>
          <p14:tracePt t="190913" x="4938713" y="5670550"/>
          <p14:tracePt t="190921" x="4919663" y="5661025"/>
          <p14:tracePt t="190937" x="4911725" y="5653088"/>
          <p14:tracePt t="190945" x="4902200" y="5643563"/>
          <p14:tracePt t="190958" x="4894263" y="5634038"/>
          <p14:tracePt t="190975" x="4867275" y="5616575"/>
          <p14:tracePt t="190992" x="4911725" y="5572125"/>
          <p14:tracePt t="190993" x="4929188" y="5562600"/>
          <p14:tracePt t="191008" x="4919663" y="5554663"/>
          <p14:tracePt t="191025" x="4894263" y="5537200"/>
          <p14:tracePt t="191042" x="4848225" y="5518150"/>
          <p14:tracePt t="191058" x="4795838" y="5483225"/>
          <p14:tracePt t="191075" x="4705350" y="5456238"/>
          <p14:tracePt t="191093" x="4670425" y="5411788"/>
          <p14:tracePt t="191108" x="4652963" y="5384800"/>
          <p14:tracePt t="191125" x="4625975" y="5348288"/>
          <p14:tracePt t="191142" x="4589463" y="5286375"/>
          <p14:tracePt t="191158" x="4562475" y="5232400"/>
          <p14:tracePt t="191175" x="4518025" y="5160963"/>
          <p14:tracePt t="191191" x="4510088" y="5133975"/>
          <p14:tracePt t="191208" x="4491038" y="5089525"/>
          <p14:tracePt t="191225" x="4483100" y="5045075"/>
          <p14:tracePt t="191242" x="4473575" y="5010150"/>
          <p14:tracePt t="191258" x="4473575" y="4965700"/>
          <p14:tracePt t="191275" x="4465638" y="4919663"/>
          <p14:tracePt t="191291" x="4456113" y="4884738"/>
          <p14:tracePt t="191308" x="4446588" y="4830763"/>
          <p14:tracePt t="191325" x="4438650" y="4776788"/>
          <p14:tracePt t="191342" x="4438650" y="4724400"/>
          <p14:tracePt t="191358" x="4438650" y="4679950"/>
          <p14:tracePt t="191375" x="4438650" y="4625975"/>
          <p14:tracePt t="191391" x="4438650" y="4572000"/>
          <p14:tracePt t="191408" x="4446588" y="4510088"/>
          <p14:tracePt t="191425" x="4456113" y="4483100"/>
          <p14:tracePt t="191442" x="4465638" y="4446588"/>
          <p14:tracePt t="191459" x="4473575" y="4402138"/>
          <p14:tracePt t="191475" x="4483100" y="4357688"/>
          <p14:tracePt t="191492" x="4500563" y="4330700"/>
          <p14:tracePt t="191508" x="4510088" y="4295775"/>
          <p14:tracePt t="191525" x="4545013" y="4259263"/>
          <p14:tracePt t="191542" x="4562475" y="4232275"/>
          <p14:tracePt t="191558" x="4581525" y="4205288"/>
          <p14:tracePt t="191575" x="4581525" y="4187825"/>
          <p14:tracePt t="191592" x="4589463" y="4179888"/>
          <p14:tracePt t="191608" x="4598988" y="4160838"/>
          <p14:tracePt t="191609" x="4608513" y="4152900"/>
          <p14:tracePt t="191625" x="4625975" y="4125913"/>
          <p14:tracePt t="191641" x="4652963" y="4116388"/>
          <p14:tracePt t="191658" x="4679950" y="4098925"/>
          <p14:tracePt t="191675" x="4697413" y="4081463"/>
          <p14:tracePt t="191691" x="4724400" y="4071938"/>
          <p14:tracePt t="191708" x="4751388" y="4062413"/>
          <p14:tracePt t="191725" x="4759325" y="4054475"/>
          <p14:tracePt t="191793" x="4776788" y="4054475"/>
          <p14:tracePt t="191817" x="4795838" y="4054475"/>
          <p14:tracePt t="191825" x="4803775" y="4054475"/>
          <p14:tracePt t="191833" x="4822825" y="4054475"/>
          <p14:tracePt t="191842" x="4848225" y="4071938"/>
          <p14:tracePt t="191858" x="4884738" y="4081463"/>
          <p14:tracePt t="191875" x="4919663" y="4116388"/>
          <p14:tracePt t="191892" x="4956175" y="4143375"/>
          <p14:tracePt t="191908" x="4991100" y="4170363"/>
          <p14:tracePt t="191925" x="5037138" y="4197350"/>
          <p14:tracePt t="191942" x="5081588" y="4232275"/>
          <p14:tracePt t="191958" x="5116513" y="4276725"/>
          <p14:tracePt t="191975" x="5153025" y="4322763"/>
          <p14:tracePt t="191992" x="5197475" y="4367213"/>
          <p14:tracePt t="191993" x="5205413" y="4384675"/>
          <p14:tracePt t="192008" x="5224463" y="4411663"/>
          <p14:tracePt t="192025" x="5268913" y="4465638"/>
          <p14:tracePt t="192042" x="5313363" y="4527550"/>
          <p14:tracePt t="192058" x="5322888" y="4562475"/>
          <p14:tracePt t="192075" x="5340350" y="4608513"/>
          <p14:tracePt t="192091" x="5367338" y="4652963"/>
          <p14:tracePt t="192108" x="5367338" y="4705350"/>
          <p14:tracePt t="192125" x="5419725" y="4732338"/>
          <p14:tracePt t="192141" x="5429250" y="4795838"/>
          <p14:tracePt t="192158" x="5438775" y="4848225"/>
          <p14:tracePt t="192175" x="5429250" y="4902200"/>
          <p14:tracePt t="192191" x="5446713" y="4965700"/>
          <p14:tracePt t="192208" x="5429250" y="5027613"/>
          <p14:tracePt t="192209" x="5438775" y="5072063"/>
          <p14:tracePt t="192225" x="5438775" y="5126038"/>
          <p14:tracePt t="192242" x="5429250" y="5170488"/>
          <p14:tracePt t="192258" x="5411788" y="5214938"/>
          <p14:tracePt t="192275" x="5384800" y="5268913"/>
          <p14:tracePt t="192292" x="5384800" y="5330825"/>
          <p14:tracePt t="192308" x="5375275" y="5375275"/>
          <p14:tracePt t="192325" x="5357813" y="5411788"/>
          <p14:tracePt t="192341" x="5357813" y="5429250"/>
          <p14:tracePt t="192358" x="5348288" y="5446713"/>
          <p14:tracePt t="192375" x="5348288" y="5473700"/>
          <p14:tracePt t="192392" x="5340350" y="5510213"/>
          <p14:tracePt t="192408" x="5322888" y="5537200"/>
          <p14:tracePt t="192409" x="5313363" y="5554663"/>
          <p14:tracePt t="192425" x="5303838" y="5562600"/>
          <p14:tracePt t="192442" x="5295900" y="5589588"/>
          <p14:tracePt t="192561" x="5286375" y="5608638"/>
          <p14:tracePt t="192569" x="5268913" y="5608638"/>
          <p14:tracePt t="192585" x="5251450" y="5608638"/>
          <p14:tracePt t="192593" x="5241925" y="5608638"/>
          <p14:tracePt t="192608" x="5224463" y="5608638"/>
          <p14:tracePt t="192625" x="5170488" y="5589588"/>
          <p14:tracePt t="192642" x="5116513" y="5572125"/>
          <p14:tracePt t="192658" x="5045075" y="5537200"/>
          <p14:tracePt t="192674" x="4983163" y="5491163"/>
          <p14:tracePt t="192692" x="4929188" y="5456238"/>
          <p14:tracePt t="192708" x="4875213" y="5411788"/>
          <p14:tracePt t="192725" x="4822825" y="5384800"/>
          <p14:tracePt t="192742" x="4776788" y="5340350"/>
          <p14:tracePt t="192758" x="4705350" y="5276850"/>
          <p14:tracePt t="192774" x="4643438" y="5205413"/>
          <p14:tracePt t="192792" x="4608513" y="5153025"/>
          <p14:tracePt t="192808" x="4589463" y="5099050"/>
          <p14:tracePt t="192809" x="4572000" y="5062538"/>
          <p14:tracePt t="192825" x="4554538" y="4991100"/>
          <p14:tracePt t="192841" x="4537075" y="4902200"/>
          <p14:tracePt t="192858" x="4510088" y="4803775"/>
          <p14:tracePt t="192874" x="4483100" y="4697413"/>
          <p14:tracePt t="192891" x="4473575" y="4633913"/>
          <p14:tracePt t="192908" x="4483100" y="4562475"/>
          <p14:tracePt t="192925" x="4491038" y="4500563"/>
          <p14:tracePt t="192941" x="4510088" y="4456113"/>
          <p14:tracePt t="192958" x="4537075" y="4411663"/>
          <p14:tracePt t="192974" x="4562475" y="4348163"/>
          <p14:tracePt t="192991" x="4572000" y="4268788"/>
          <p14:tracePt t="193008" x="4608513" y="4224338"/>
          <p14:tracePt t="193009" x="4616450" y="4205288"/>
          <p14:tracePt t="193025" x="4633913" y="4179888"/>
          <p14:tracePt t="193042" x="4652963" y="4160838"/>
          <p14:tracePt t="193058" x="4670425" y="4152900"/>
          <p14:tracePt t="193074" x="4697413" y="4133850"/>
          <p14:tracePt t="193092" x="4714875" y="4133850"/>
          <p14:tracePt t="193113" x="4724400" y="4133850"/>
          <p14:tracePt t="193124" x="4741863" y="4133850"/>
          <p14:tracePt t="193142" x="4786313" y="4143375"/>
          <p14:tracePt t="193158" x="4848225" y="4143375"/>
          <p14:tracePt t="193174" x="4902200" y="4160838"/>
          <p14:tracePt t="193192" x="4956175" y="4179888"/>
          <p14:tracePt t="193208" x="4991100" y="4187825"/>
          <p14:tracePt t="193761" x="4983163" y="4197350"/>
          <p14:tracePt t="193777" x="4973638" y="4205288"/>
          <p14:tracePt t="193785" x="4965700" y="4224338"/>
          <p14:tracePt t="193793" x="4946650" y="4232275"/>
          <p14:tracePt t="193808" x="4938713" y="4259263"/>
          <p14:tracePt t="193825" x="4884738" y="4313238"/>
          <p14:tracePt t="193842" x="4840288" y="4340225"/>
          <p14:tracePt t="193858" x="4830763" y="4375150"/>
          <p14:tracePt t="193874" x="4803775" y="4411663"/>
          <p14:tracePt t="193892" x="4776788" y="4456113"/>
          <p14:tracePt t="193908" x="4759325" y="4527550"/>
          <p14:tracePt t="193924" x="4732338" y="4589463"/>
          <p14:tracePt t="193942" x="4714875" y="4652963"/>
          <p14:tracePt t="193958" x="4714875" y="4714875"/>
          <p14:tracePt t="193974" x="4724400" y="4741863"/>
          <p14:tracePt t="193991" x="4732338" y="4768850"/>
          <p14:tracePt t="194017" x="4751388" y="4776788"/>
          <p14:tracePt t="194041" x="4768850" y="4768850"/>
          <p14:tracePt t="194057" x="4776788" y="4768850"/>
          <p14:tracePt t="194065" x="4795838" y="4759325"/>
          <p14:tracePt t="194082" x="4795838" y="4741863"/>
          <p14:tracePt t="194091" x="4803775" y="4724400"/>
          <p14:tracePt t="194108" x="4803775" y="4697413"/>
          <p14:tracePt t="194124" x="4803775" y="4670425"/>
          <p14:tracePt t="194141" x="4803775" y="4633913"/>
          <p14:tracePt t="194158" x="4795838" y="4589463"/>
          <p14:tracePt t="194174" x="4786313" y="4581525"/>
          <p14:tracePt t="194209" x="4768850" y="4581525"/>
          <p14:tracePt t="194225" x="4759325" y="4589463"/>
          <p14:tracePt t="194233" x="4741863" y="4598988"/>
          <p14:tracePt t="194242" x="4732338" y="4616450"/>
          <p14:tracePt t="194258" x="4724400" y="4697413"/>
          <p14:tracePt t="194274" x="4714875" y="4795838"/>
          <p14:tracePt t="194291" x="4714875" y="4929188"/>
          <p14:tracePt t="194308" x="4724400" y="5045075"/>
          <p14:tracePt t="194324" x="4759325" y="5160963"/>
          <p14:tracePt t="194341" x="4813300" y="5241925"/>
          <p14:tracePt t="194357" x="4875213" y="5303838"/>
          <p14:tracePt t="194374" x="4929188" y="5357813"/>
          <p14:tracePt t="194391" x="4991100" y="5384800"/>
          <p14:tracePt t="194393" x="5000625" y="5402263"/>
          <p14:tracePt t="194457" x="5010150" y="5394325"/>
          <p14:tracePt t="194465" x="5018088" y="5375275"/>
          <p14:tracePt t="194474" x="5018088" y="5357813"/>
          <p14:tracePt t="194491" x="5010150" y="5340350"/>
          <p14:tracePt t="194507" x="5010150" y="5330825"/>
          <p14:tracePt t="194529" x="5000625" y="5313363"/>
          <p14:tracePt t="194545" x="4983163" y="5313363"/>
          <p14:tracePt t="194557" x="4973638" y="5313363"/>
          <p14:tracePt t="194574" x="4884738" y="5340350"/>
          <p14:tracePt t="194591" x="4813300" y="5402263"/>
          <p14:tracePt t="194607" x="4768850" y="5465763"/>
          <p14:tracePt t="194624" x="4705350" y="5527675"/>
          <p14:tracePt t="194625" x="4687888" y="5554663"/>
          <p14:tracePt t="194642" x="4687888" y="5589588"/>
          <p14:tracePt t="194658" x="4697413" y="5616575"/>
          <p14:tracePt t="194697" x="4697413" y="5634038"/>
          <p14:tracePt t="194705" x="4705350" y="5643563"/>
          <p14:tracePt t="194713" x="4714875" y="5653088"/>
          <p14:tracePt t="194724" x="4714875" y="5670550"/>
          <p14:tracePt t="194741" x="4724400" y="5697538"/>
          <p14:tracePt t="194757" x="4741863" y="5724525"/>
          <p14:tracePt t="194775" x="4759325" y="5741988"/>
          <p14:tracePt t="194791" x="4776788" y="5751513"/>
          <p14:tracePt t="194809" x="4795838" y="5751513"/>
          <p14:tracePt t="194824" x="4803775" y="5751513"/>
          <p14:tracePt t="194842" x="4884738" y="5715000"/>
          <p14:tracePt t="194858" x="4946650" y="5670550"/>
          <p14:tracePt t="194874" x="5000625" y="5616575"/>
          <p14:tracePt t="194891" x="5054600" y="5545138"/>
          <p14:tracePt t="194907" x="5099050" y="5429250"/>
          <p14:tracePt t="194924" x="5089525" y="5295900"/>
          <p14:tracePt t="194941" x="5081588" y="5153025"/>
          <p14:tracePt t="194957" x="4857750" y="5054600"/>
          <p14:tracePt t="194974" x="4741863" y="4911725"/>
          <p14:tracePt t="194991" x="4652963" y="4786313"/>
          <p14:tracePt t="195007" x="4572000" y="4652963"/>
          <p14:tracePt t="195024" x="4500563" y="4554538"/>
          <p14:tracePt t="195025" x="4483100" y="4510088"/>
          <p14:tracePt t="195041" x="4438650" y="4456113"/>
          <p14:tracePt t="195057" x="4429125" y="4446588"/>
          <p14:tracePt t="195074" x="4411663" y="4446588"/>
          <p14:tracePt t="195091" x="4384675" y="4446588"/>
          <p14:tracePt t="195107" x="4340225" y="4446588"/>
          <p14:tracePt t="195124" x="4295775" y="4456113"/>
          <p14:tracePt t="195141" x="4276725" y="4473575"/>
          <p14:tracePt t="195193" x="4286250" y="4483100"/>
          <p14:tracePt t="195202" x="4295775" y="4473575"/>
          <p14:tracePt t="195209" x="4313238" y="4465638"/>
          <p14:tracePt t="195224" x="4313238" y="4446588"/>
          <p14:tracePt t="195249" x="4322763" y="4438650"/>
          <p14:tracePt t="195257" x="4313238" y="4429125"/>
          <p14:tracePt t="195289" x="4303713" y="4411663"/>
          <p14:tracePt t="195297" x="4295775" y="4394200"/>
          <p14:tracePt t="195369" x="4286250" y="4384675"/>
          <p14:tracePt t="195385" x="4295775" y="4375150"/>
          <p14:tracePt t="195393" x="4313238" y="4375150"/>
          <p14:tracePt t="195407" x="4348163" y="4367213"/>
          <p14:tracePt t="195424" x="4491038" y="4384675"/>
          <p14:tracePt t="195442" x="4768850" y="4456113"/>
          <p14:tracePt t="195457" x="4911725" y="4527550"/>
          <p14:tracePt t="195474" x="5027613" y="4589463"/>
          <p14:tracePt t="195492" x="5081588" y="4633913"/>
          <p14:tracePt t="195507" x="5099050" y="4643438"/>
          <p14:tracePt t="195561" x="5099050" y="4633913"/>
          <p14:tracePt t="195665" x="5099050" y="4625975"/>
          <p14:tracePt t="195689" x="5099050" y="4616450"/>
          <p14:tracePt t="195697" x="5099050" y="4625975"/>
          <p14:tracePt t="195777" x="5099050" y="4616450"/>
          <p14:tracePt t="195785" x="5089525" y="4598988"/>
          <p14:tracePt t="195793" x="5081588" y="4581525"/>
          <p14:tracePt t="195833" x="5054600" y="4572000"/>
          <p14:tracePt t="195841" x="5045075" y="4554538"/>
          <p14:tracePt t="195849" x="5027613" y="4554538"/>
          <p14:tracePt t="195857" x="5018088" y="4545013"/>
          <p14:tracePt t="195874" x="5000625" y="4527550"/>
          <p14:tracePt t="195891" x="4965700" y="4500563"/>
          <p14:tracePt t="195908" x="4946650" y="4491038"/>
          <p14:tracePt t="195924" x="4919663" y="4473575"/>
          <p14:tracePt t="195941" x="4894263" y="4483100"/>
          <p14:tracePt t="195957" x="4822825" y="4429125"/>
          <p14:tracePt t="195974" x="4776788" y="4402138"/>
          <p14:tracePt t="195991" x="4759325" y="4394200"/>
          <p14:tracePt t="196007" x="4732338" y="4384675"/>
          <p14:tracePt t="196033" x="4714875" y="4384675"/>
          <p14:tracePt t="196042" x="4705350" y="4375150"/>
          <p14:tracePt t="196377" x="4687888" y="4367213"/>
          <p14:tracePt t="196530" x="4687888" y="4375150"/>
          <p14:tracePt t="196537" x="4687888" y="4384675"/>
          <p14:tracePt t="196545" x="4687888" y="4402138"/>
          <p14:tracePt t="196557" x="4679950" y="4419600"/>
          <p14:tracePt t="196574" x="4679950" y="4438650"/>
          <p14:tracePt t="196591" x="4660900" y="4438650"/>
          <p14:tracePt t="196607" x="4643438" y="4456113"/>
          <p14:tracePt t="196624" x="4625975" y="4473575"/>
          <p14:tracePt t="196641" x="4572000" y="4518025"/>
          <p14:tracePt t="196657" x="4545013" y="4527550"/>
          <p14:tracePt t="196674" x="4537075" y="4554538"/>
          <p14:tracePt t="196691" x="4527550" y="4572000"/>
          <p14:tracePt t="197673" x="4537075" y="4572000"/>
          <p14:tracePt t="197681" x="4545013" y="4572000"/>
          <p14:tracePt t="197691" x="4562475" y="4562475"/>
          <p14:tracePt t="197707" x="4598988" y="4545013"/>
          <p14:tracePt t="197723" x="4687888" y="4527550"/>
          <p14:tracePt t="197740" x="4768850" y="4500563"/>
          <p14:tracePt t="197757" x="4813300" y="4500563"/>
          <p14:tracePt t="197774" x="4830763" y="4500563"/>
          <p14:tracePt t="197809" x="4830763" y="4491038"/>
          <p14:tracePt t="197825" x="4830763" y="4500563"/>
          <p14:tracePt t="197833" x="4830763" y="4491038"/>
          <p14:tracePt t="197841" x="4830763" y="4500563"/>
          <p14:tracePt t="197962" x="4830763" y="4491038"/>
          <p14:tracePt t="197969" x="4830763" y="4500563"/>
          <p14:tracePt t="198522" x="4822825" y="4483100"/>
          <p14:tracePt t="198545" x="4803775" y="4473575"/>
          <p14:tracePt t="198553" x="4786313" y="4473575"/>
          <p14:tracePt t="198561" x="4768850" y="4456113"/>
          <p14:tracePt t="198573" x="4741863" y="4446588"/>
          <p14:tracePt t="198590" x="4660900" y="4429125"/>
          <p14:tracePt t="198607" x="4545013" y="4402138"/>
          <p14:tracePt t="198623" x="4375150" y="4384675"/>
          <p14:tracePt t="198640" x="4187825" y="4340225"/>
          <p14:tracePt t="198657" x="3973513" y="4313238"/>
          <p14:tracePt t="198674" x="3894138" y="4295775"/>
          <p14:tracePt t="198690" x="3830638" y="4286250"/>
          <p14:tracePt t="198707" x="3768725" y="4286250"/>
          <p14:tracePt t="198723" x="3724275" y="4286250"/>
          <p14:tracePt t="198741" x="3697288" y="4286250"/>
          <p14:tracePt t="198757" x="3670300" y="4286250"/>
          <p14:tracePt t="198773" x="3625850" y="4276725"/>
          <p14:tracePt t="198791" x="3589338" y="4268788"/>
          <p14:tracePt t="198807" x="3544888" y="4268788"/>
          <p14:tracePt t="198823" x="3500438" y="4268788"/>
          <p14:tracePt t="198840" x="3446463" y="4268788"/>
          <p14:tracePt t="198857" x="3367088" y="4241800"/>
          <p14:tracePt t="198873" x="3295650" y="4224338"/>
          <p14:tracePt t="198890" x="3232150" y="4205288"/>
          <p14:tracePt t="198907" x="3152775" y="4179888"/>
          <p14:tracePt t="198923" x="3062288" y="4170363"/>
          <p14:tracePt t="198940" x="2973388" y="4152900"/>
          <p14:tracePt t="198957" x="2894013" y="4133850"/>
          <p14:tracePt t="198973" x="2813050" y="4125913"/>
          <p14:tracePt t="198990" x="2732088" y="4098925"/>
          <p14:tracePt t="199007" x="2687638" y="4098925"/>
          <p14:tracePt t="199023" x="2670175" y="4098925"/>
          <p14:tracePt t="199040" x="2643188" y="4098925"/>
          <p14:tracePt t="199057" x="2571750" y="4108450"/>
          <p14:tracePt t="199073" x="2517775" y="4125913"/>
          <p14:tracePt t="199090" x="2473325" y="4143375"/>
          <p14:tracePt t="199106" x="2455863" y="4143375"/>
          <p14:tracePt t="199123" x="2419350" y="4152900"/>
          <p14:tracePt t="199140" x="2366963" y="4179888"/>
          <p14:tracePt t="199157" x="2339975" y="4197350"/>
          <p14:tracePt t="199173" x="2303463" y="4205288"/>
          <p14:tracePt t="199194" x="2232025" y="4259263"/>
          <p14:tracePt t="199207" x="2205038" y="4276725"/>
          <p14:tracePt t="199223" x="2197100" y="4313238"/>
          <p14:tracePt t="199240" x="2197100" y="4357688"/>
          <p14:tracePt t="199257" x="2179638" y="4402138"/>
          <p14:tracePt t="199257" x="2170113" y="4429125"/>
          <p14:tracePt t="199273" x="2170113" y="4500563"/>
          <p14:tracePt t="199290" x="2187575" y="4554538"/>
          <p14:tracePt t="199306" x="2214563" y="4598988"/>
          <p14:tracePt t="199325" x="2232025" y="4625975"/>
          <p14:tracePt t="199340" x="2268538" y="4652963"/>
          <p14:tracePt t="199357" x="2312988" y="4679950"/>
          <p14:tracePt t="199373" x="2401888" y="4714875"/>
          <p14:tracePt t="199390" x="2517775" y="4741863"/>
          <p14:tracePt t="199407" x="2625725" y="4759325"/>
          <p14:tracePt t="199423" x="2697163" y="4759325"/>
          <p14:tracePt t="199440" x="2751138" y="4759325"/>
          <p14:tracePt t="199457" x="2813050" y="4759325"/>
          <p14:tracePt t="199473" x="2847975" y="4741863"/>
          <p14:tracePt t="199490" x="2874963" y="4714875"/>
          <p14:tracePt t="199506" x="2901950" y="4687888"/>
          <p14:tracePt t="199523" x="2928938" y="4660900"/>
          <p14:tracePt t="199540" x="2946400" y="4608513"/>
          <p14:tracePt t="199556" x="2955925" y="4527550"/>
          <p14:tracePt t="199573" x="2946400" y="4446588"/>
          <p14:tracePt t="199590" x="2919413" y="4357688"/>
          <p14:tracePt t="199606" x="2874963" y="4303713"/>
          <p14:tracePt t="199623" x="2857500" y="4286250"/>
          <p14:tracePt t="200121" x="2830513" y="4276725"/>
          <p14:tracePt t="200129" x="2822575" y="4259263"/>
          <p14:tracePt t="200140" x="2813050" y="4251325"/>
          <p14:tracePt t="200156" x="2786063" y="4214813"/>
          <p14:tracePt t="200173" x="2741613" y="4152900"/>
          <p14:tracePt t="200190" x="2724150" y="4108450"/>
          <p14:tracePt t="200206" x="2697163" y="4071938"/>
          <p14:tracePt t="200223" x="2697163" y="4054475"/>
          <p14:tracePt t="200242" x="2687638" y="4044950"/>
          <p14:tracePt t="200256" x="2679700" y="4037013"/>
          <p14:tracePt t="200273" x="2687638" y="3990975"/>
          <p14:tracePt t="200290" x="2705100" y="3965575"/>
          <p14:tracePt t="200306" x="2751138" y="3938588"/>
          <p14:tracePt t="200324" x="2813050" y="3919538"/>
          <p14:tracePt t="200340" x="2911475" y="3919538"/>
          <p14:tracePt t="200356" x="3036888" y="3919538"/>
          <p14:tracePt t="200373" x="3232150" y="3929063"/>
          <p14:tracePt t="200390" x="3473450" y="3990975"/>
          <p14:tracePt t="200406" x="3741738" y="4027488"/>
          <p14:tracePt t="200423" x="3990975" y="4089400"/>
          <p14:tracePt t="200439" x="4197350" y="4133850"/>
          <p14:tracePt t="200457" x="4367213" y="4170363"/>
          <p14:tracePt t="200457" x="4473575" y="4205288"/>
          <p14:tracePt t="200473" x="4652963" y="4259263"/>
          <p14:tracePt t="200490" x="4857750" y="4313238"/>
          <p14:tracePt t="200506" x="5099050" y="4384675"/>
          <p14:tracePt t="200523" x="5330825" y="4446588"/>
          <p14:tracePt t="200540" x="5680075" y="4456113"/>
          <p14:tracePt t="200556" x="6018213" y="4473575"/>
          <p14:tracePt t="200573" x="6242050" y="4518025"/>
          <p14:tracePt t="200590" x="6456363" y="4554538"/>
          <p14:tracePt t="200606" x="6705600" y="4572000"/>
          <p14:tracePt t="200623" x="6919913" y="4562475"/>
          <p14:tracePt t="200640" x="7143750" y="4545013"/>
          <p14:tracePt t="200656" x="7348538" y="4518025"/>
          <p14:tracePt t="200673" x="7599363" y="4456113"/>
          <p14:tracePt t="200690" x="7732713" y="4402138"/>
          <p14:tracePt t="200706" x="7831138" y="4367213"/>
          <p14:tracePt t="200723" x="7912100" y="4330700"/>
          <p14:tracePt t="200740" x="7983538" y="4313238"/>
          <p14:tracePt t="200756" x="8037513" y="4286250"/>
          <p14:tracePt t="200773" x="8099425" y="4259263"/>
          <p14:tracePt t="200789" x="8161338" y="4241800"/>
          <p14:tracePt t="200806" x="8197850" y="4232275"/>
          <p14:tracePt t="200823" x="8232775" y="4224338"/>
          <p14:tracePt t="200882" x="8224838" y="4214813"/>
          <p14:tracePt t="201057" x="8232775" y="4214813"/>
          <p14:tracePt t="201082" x="8251825" y="4214813"/>
          <p14:tracePt t="201089" x="8242300" y="4214813"/>
          <p14:tracePt t="201097" x="8259763" y="4205288"/>
          <p14:tracePt t="201433" x="8251825" y="4205288"/>
          <p14:tracePt t="201466" x="8242300" y="4205288"/>
          <p14:tracePt t="201489" x="8224838" y="4205288"/>
          <p14:tracePt t="201505" x="8215313" y="4205288"/>
          <p14:tracePt t="201513" x="8197850" y="4205288"/>
          <p14:tracePt t="201529" x="8188325" y="4205288"/>
          <p14:tracePt t="201545" x="8170863" y="4205288"/>
          <p14:tracePt t="201569" x="8161338" y="4205288"/>
          <p14:tracePt t="201642" x="8143875" y="4205288"/>
          <p14:tracePt t="201658" x="8134350" y="4214813"/>
          <p14:tracePt t="201682" x="8116888" y="4224338"/>
          <p14:tracePt t="201849" x="8108950" y="4224338"/>
          <p14:tracePt t="201881" x="8089900" y="4224338"/>
          <p14:tracePt t="201897" x="8081963" y="4232275"/>
          <p14:tracePt t="201905" x="8072438" y="4241800"/>
          <p14:tracePt t="201913" x="8054975" y="4241800"/>
          <p14:tracePt t="201937" x="8037513" y="4241800"/>
          <p14:tracePt t="201945" x="8018463" y="4251325"/>
          <p14:tracePt t="201956" x="7991475" y="4251325"/>
          <p14:tracePt t="201973" x="7939088" y="4251325"/>
          <p14:tracePt t="201989" x="7875588" y="4259263"/>
          <p14:tracePt t="202006" x="7796213" y="4276725"/>
          <p14:tracePt t="202023" x="7724775" y="4313238"/>
          <p14:tracePt t="202039" x="7634288" y="4367213"/>
          <p14:tracePt t="202056" x="7562850" y="4375150"/>
          <p14:tracePt t="202073" x="7510463" y="4384675"/>
          <p14:tracePt t="202073" x="7491413" y="4384675"/>
          <p14:tracePt t="202090" x="7466013" y="4402138"/>
          <p14:tracePt t="202107" x="7439025" y="4402138"/>
          <p14:tracePt t="202122" x="7375525" y="4402138"/>
          <p14:tracePt t="202139" x="7304088" y="4402138"/>
          <p14:tracePt t="202156" x="7242175" y="4402138"/>
          <p14:tracePt t="202173" x="7188200" y="4438650"/>
          <p14:tracePt t="202190" x="7153275" y="4438650"/>
          <p14:tracePt t="202209" x="7143750" y="4446588"/>
          <p14:tracePt t="202223" x="7134225" y="4456113"/>
          <p14:tracePt t="202239" x="7116763" y="4473575"/>
          <p14:tracePt t="202256" x="7089775" y="4491038"/>
          <p14:tracePt t="202273" x="7072313" y="4518025"/>
          <p14:tracePt t="202593" x="7062788" y="4527550"/>
          <p14:tracePt t="202689" x="7062788" y="4545013"/>
          <p14:tracePt t="202705" x="7045325" y="4554538"/>
          <p14:tracePt t="202714" x="7018338" y="4562475"/>
          <p14:tracePt t="202722" x="6983413" y="4572000"/>
          <p14:tracePt t="202739" x="6867525" y="4608513"/>
          <p14:tracePt t="202756" x="6688138" y="4643438"/>
          <p14:tracePt t="202773" x="6456363" y="4660900"/>
          <p14:tracePt t="202789" x="6134100" y="4697413"/>
          <p14:tracePt t="202806" x="5724525" y="4724400"/>
          <p14:tracePt t="202822" x="5251450" y="4732338"/>
          <p14:tracePt t="202839" x="4786313" y="4751388"/>
          <p14:tracePt t="202856" x="4446588" y="4751388"/>
          <p14:tracePt t="202873" x="4179888" y="4741863"/>
          <p14:tracePt t="202873" x="4081463" y="4741863"/>
          <p14:tracePt t="202889" x="3938588" y="4732338"/>
          <p14:tracePt t="202906" x="3813175" y="4759325"/>
          <p14:tracePt t="202923" x="3697288" y="4813300"/>
          <p14:tracePt t="202939" x="3571875" y="4875213"/>
          <p14:tracePt t="202956" x="3465513" y="4938713"/>
          <p14:tracePt t="202972" x="3330575" y="5018088"/>
          <p14:tracePt t="202989" x="3259138" y="5089525"/>
          <p14:tracePt t="203006" x="3187700" y="5153025"/>
          <p14:tracePt t="203022" x="3143250" y="5224463"/>
          <p14:tracePt t="203039" x="3089275" y="5259388"/>
          <p14:tracePt t="203056" x="3044825" y="5303838"/>
          <p14:tracePt t="203073" x="3036888" y="5313363"/>
          <p14:tracePt t="203217" x="3044825" y="5303838"/>
          <p14:tracePt t="203225" x="3062288" y="5303838"/>
          <p14:tracePt t="203233" x="3081338" y="5295900"/>
          <p14:tracePt t="203242" x="3089275" y="5286375"/>
          <p14:tracePt t="203258" x="3108325" y="5276850"/>
          <p14:tracePt t="203272" x="3116263" y="5268913"/>
          <p14:tracePt t="203289" x="3205163" y="5251450"/>
          <p14:tracePt t="203306" x="3357563" y="5232400"/>
          <p14:tracePt t="203325" x="3616325" y="5224463"/>
          <p14:tracePt t="203339" x="4000500" y="5224463"/>
          <p14:tracePt t="203356" x="4473575" y="5232400"/>
          <p14:tracePt t="203372" x="4929188" y="5286375"/>
          <p14:tracePt t="203389" x="5322888" y="5340350"/>
          <p14:tracePt t="203406" x="5643563" y="5384800"/>
          <p14:tracePt t="203422" x="5884863" y="5394325"/>
          <p14:tracePt t="203439" x="6062663" y="5367338"/>
          <p14:tracePt t="203456" x="6242050" y="5295900"/>
          <p14:tracePt t="203472" x="6419850" y="5232400"/>
          <p14:tracePt t="203473" x="6518275" y="5205413"/>
          <p14:tracePt t="203489" x="6715125" y="5160963"/>
          <p14:tracePt t="203506" x="6919913" y="5160963"/>
          <p14:tracePt t="203523" x="7099300" y="5160963"/>
          <p14:tracePt t="203539" x="7215188" y="5153025"/>
          <p14:tracePt t="203556" x="7313613" y="5153025"/>
          <p14:tracePt t="203572" x="7375525" y="5133975"/>
          <p14:tracePt t="203589" x="7456488" y="5089525"/>
          <p14:tracePt t="203606" x="7537450" y="5062538"/>
          <p14:tracePt t="203622" x="7608888" y="5037138"/>
          <p14:tracePt t="203639" x="7653338" y="5010150"/>
          <p14:tracePt t="203656" x="7697788" y="4983163"/>
          <p14:tracePt t="203673" x="7715250" y="4956175"/>
          <p14:tracePt t="203698" x="7724775" y="4946650"/>
          <p14:tracePt t="203706" x="7732713" y="4938713"/>
          <p14:tracePt t="203723" x="7742238" y="4929188"/>
          <p14:tracePt t="203739" x="7751763" y="4919663"/>
          <p14:tracePt t="203756" x="7759700" y="4911725"/>
          <p14:tracePt t="203772" x="7777163" y="4894263"/>
          <p14:tracePt t="203789" x="7796213" y="4875213"/>
          <p14:tracePt t="203806" x="7813675" y="4857750"/>
          <p14:tracePt t="203822" x="7848600" y="4840288"/>
          <p14:tracePt t="203839" x="7875588" y="4822825"/>
          <p14:tracePt t="203856" x="7894638" y="4803775"/>
          <p14:tracePt t="203872" x="7912100" y="4803775"/>
          <p14:tracePt t="203889" x="7939088" y="4803775"/>
          <p14:tracePt t="203906" x="7974013" y="4795838"/>
          <p14:tracePt t="203923" x="7991475" y="4795838"/>
          <p14:tracePt t="203939" x="8018463" y="4776788"/>
          <p14:tracePt t="204274" x="8010525" y="4776788"/>
          <p14:tracePt t="204282" x="7991475" y="4776788"/>
          <p14:tracePt t="204289" x="7983538" y="4776788"/>
          <p14:tracePt t="204306" x="7947025" y="4776788"/>
          <p14:tracePt t="204324" x="7867650" y="4786313"/>
          <p14:tracePt t="204339" x="7777163" y="4786313"/>
          <p14:tracePt t="204355" x="7680325" y="4795838"/>
          <p14:tracePt t="204372" x="7608888" y="4803775"/>
          <p14:tracePt t="204389" x="7527925" y="4803775"/>
          <p14:tracePt t="204405" x="7473950" y="4803775"/>
          <p14:tracePt t="204423" x="7385050" y="4830763"/>
          <p14:tracePt t="204439" x="7277100" y="4875213"/>
          <p14:tracePt t="204455" x="7188200" y="4929188"/>
          <p14:tracePt t="204472" x="7126288" y="4991100"/>
          <p14:tracePt t="204489" x="7089775" y="5062538"/>
          <p14:tracePt t="204506" x="7089775" y="5108575"/>
          <p14:tracePt t="204523" x="7089775" y="5143500"/>
          <p14:tracePt t="204540" x="7099300" y="5160963"/>
          <p14:tracePt t="204555" x="7126288" y="5160963"/>
          <p14:tracePt t="204572" x="7180263" y="5180013"/>
          <p14:tracePt t="204589" x="7277100" y="5197475"/>
          <p14:tracePt t="204605" x="7429500" y="5232400"/>
          <p14:tracePt t="204622" x="7626350" y="5232400"/>
          <p14:tracePt t="204639" x="7769225" y="5224463"/>
          <p14:tracePt t="204655" x="7894638" y="5197475"/>
          <p14:tracePt t="204672" x="7956550" y="5170488"/>
          <p14:tracePt t="204689" x="7991475" y="5133975"/>
          <p14:tracePt t="204690" x="8001000" y="5116513"/>
          <p14:tracePt t="204706" x="8010525" y="5081588"/>
          <p14:tracePt t="204722" x="8018463" y="5072063"/>
          <p14:tracePt t="204754" x="8027988" y="5062538"/>
          <p14:tracePt t="204762" x="8045450" y="5062538"/>
          <p14:tracePt t="204962" x="8054975" y="5054600"/>
          <p14:tracePt t="204969" x="8072438" y="5027613"/>
          <p14:tracePt t="205082" x="8072438" y="5010150"/>
          <p14:tracePt t="205298" x="8072438" y="5000625"/>
          <p14:tracePt t="205314" x="8072438" y="4991100"/>
          <p14:tracePt t="206106" x="8072438" y="4983163"/>
          <p14:tracePt t="206114" x="8062913" y="4965700"/>
          <p14:tracePt t="206146" x="8054975" y="4965700"/>
          <p14:tracePt t="206154" x="8037513" y="4956175"/>
          <p14:tracePt t="206170" x="8027988" y="4946650"/>
          <p14:tracePt t="206178" x="8018463" y="4938713"/>
          <p14:tracePt t="206188" x="8010525" y="4929188"/>
          <p14:tracePt t="206205" x="7974013" y="4929188"/>
          <p14:tracePt t="206222" x="7939088" y="4902200"/>
          <p14:tracePt t="206238" x="7867650" y="4875213"/>
          <p14:tracePt t="206255" x="7751763" y="4848225"/>
          <p14:tracePt t="206272" x="7554913" y="4813300"/>
          <p14:tracePt t="206289" x="7277100" y="4768850"/>
          <p14:tracePt t="206290" x="7108825" y="4732338"/>
          <p14:tracePt t="206305" x="6751638" y="4643438"/>
          <p14:tracePt t="206324" x="6429375" y="4589463"/>
          <p14:tracePt t="206338" x="6143625" y="4581525"/>
          <p14:tracePt t="206355" x="5902325" y="4589463"/>
          <p14:tracePt t="206372" x="5741988" y="4598988"/>
          <p14:tracePt t="206388" x="5616575" y="4616450"/>
          <p14:tracePt t="206405" x="5518150" y="4652963"/>
          <p14:tracePt t="206422" x="5419725" y="4714875"/>
          <p14:tracePt t="206438" x="5322888" y="4803775"/>
          <p14:tracePt t="206455" x="5251450" y="4894263"/>
          <p14:tracePt t="206472" x="5187950" y="4983163"/>
          <p14:tracePt t="206488" x="5160963" y="5072063"/>
          <p14:tracePt t="206506" x="5133975" y="5214938"/>
          <p14:tracePt t="206523" x="5108575" y="5322888"/>
          <p14:tracePt t="206539" x="5089525" y="5419725"/>
          <p14:tracePt t="206555" x="5099050" y="5510213"/>
          <p14:tracePt t="206572" x="5133975" y="5589588"/>
          <p14:tracePt t="206588" x="5241925" y="5643563"/>
          <p14:tracePt t="206605" x="5276850" y="5705475"/>
          <p14:tracePt t="206622" x="5348288" y="5768975"/>
          <p14:tracePt t="206638" x="5411788" y="5830888"/>
          <p14:tracePt t="206655" x="5510213" y="5867400"/>
          <p14:tracePt t="206672" x="5732463" y="5894388"/>
          <p14:tracePt t="206688" x="6000750" y="5929313"/>
          <p14:tracePt t="206706" x="6384925" y="5983288"/>
          <p14:tracePt t="206722" x="6527800" y="6000750"/>
          <p14:tracePt t="206738" x="6626225" y="6018213"/>
          <p14:tracePt t="206755" x="6688138" y="6000750"/>
          <p14:tracePt t="206772" x="6769100" y="5956300"/>
          <p14:tracePt t="206788" x="6875463" y="5830888"/>
          <p14:tracePt t="206805" x="7054850" y="5715000"/>
          <p14:tracePt t="206822" x="7242175" y="5616575"/>
          <p14:tracePt t="206838" x="7412038" y="5554663"/>
          <p14:tracePt t="206855" x="7527925" y="5473700"/>
          <p14:tracePt t="206872" x="7616825" y="5438775"/>
          <p14:tracePt t="206888" x="7653338" y="5402263"/>
          <p14:tracePt t="206905" x="7715250" y="5384800"/>
          <p14:tracePt t="206906" x="7742238" y="5375275"/>
          <p14:tracePt t="206924" x="7813675" y="5340350"/>
          <p14:tracePt t="206939" x="7867650" y="5303838"/>
          <p14:tracePt t="206955" x="7912100" y="5295900"/>
          <p14:tracePt t="206972" x="7947025" y="5286375"/>
          <p14:tracePt t="206988" x="7956550" y="5276850"/>
          <p14:tracePt t="207005" x="7966075" y="5276850"/>
          <p14:tracePt t="207058" x="7983538" y="5276850"/>
          <p14:tracePt t="207066" x="7991475" y="5268913"/>
          <p14:tracePt t="207106" x="8001000" y="5259388"/>
          <p14:tracePt t="207490" x="7991475" y="5268913"/>
          <p14:tracePt t="207506" x="7974013" y="5268913"/>
          <p14:tracePt t="207514" x="7966075" y="5286375"/>
          <p14:tracePt t="207522" x="7947025" y="5286375"/>
          <p14:tracePt t="207538" x="7920038" y="5286375"/>
          <p14:tracePt t="207555" x="7894638" y="5286375"/>
          <p14:tracePt t="207573" x="7823200" y="5303838"/>
          <p14:tracePt t="207588" x="7751763" y="5322888"/>
          <p14:tracePt t="207605" x="7705725" y="5348288"/>
          <p14:tracePt t="207622" x="7643813" y="5375275"/>
          <p14:tracePt t="207638" x="7589838" y="5402263"/>
          <p14:tracePt t="207655" x="7537450" y="5429250"/>
          <p14:tracePt t="207672" x="7483475" y="5465763"/>
          <p14:tracePt t="207688" x="7446963" y="5483225"/>
          <p14:tracePt t="207705" x="7402513" y="5491163"/>
          <p14:tracePt t="207706" x="7385050" y="5510213"/>
          <p14:tracePt t="207723" x="7358063" y="5537200"/>
          <p14:tracePt t="207738" x="7348538" y="5562600"/>
          <p14:tracePt t="207755" x="7331075" y="5589588"/>
          <p14:tracePt t="207771" x="7313613" y="5616575"/>
          <p14:tracePt t="207788" x="7313613" y="5634038"/>
          <p14:tracePt t="207805" x="7313613" y="5643563"/>
          <p14:tracePt t="207821" x="7313613" y="5661025"/>
          <p14:tracePt t="207838" x="7313613" y="5670550"/>
          <p14:tracePt t="207855" x="7313613" y="5688013"/>
          <p14:tracePt t="207874" x="7323138" y="5705475"/>
          <p14:tracePt t="207888" x="7331075" y="5732463"/>
          <p14:tracePt t="207905" x="7375525" y="5776913"/>
          <p14:tracePt t="207905" x="7394575" y="5795963"/>
          <p14:tracePt t="207922" x="7446963" y="5848350"/>
          <p14:tracePt t="207938" x="7545388" y="5884863"/>
          <p14:tracePt t="207955" x="7680325" y="5911850"/>
          <p14:tracePt t="207972" x="7840663" y="5938838"/>
          <p14:tracePt t="207988" x="7929563" y="5938838"/>
          <p14:tracePt t="208005" x="7991475" y="5938838"/>
          <p14:tracePt t="208022" x="8027988" y="5919788"/>
          <p14:tracePt t="208038" x="8045450" y="5894388"/>
          <p14:tracePt t="208055" x="8072438" y="5857875"/>
          <p14:tracePt t="208072" x="8072438" y="5840413"/>
          <p14:tracePt t="208088" x="8089900" y="5813425"/>
          <p14:tracePt t="208105" x="8099425" y="5803900"/>
          <p14:tracePt t="208122" x="8126413" y="5768975"/>
          <p14:tracePt t="208330" x="8116888" y="5759450"/>
          <p14:tracePt t="208386" x="8108950" y="5759450"/>
          <p14:tracePt t="208402" x="8089900" y="5759450"/>
          <p14:tracePt t="208410" x="8081963" y="5759450"/>
          <p14:tracePt t="208426" x="8062913" y="5759450"/>
          <p14:tracePt t="208458" x="8054975" y="5759450"/>
          <p14:tracePt t="208490" x="8037513" y="5759450"/>
          <p14:tracePt t="208514" x="8018463" y="5768975"/>
          <p14:tracePt t="208530" x="8001000" y="5768975"/>
          <p14:tracePt t="208762" x="8001000" y="5759450"/>
          <p14:tracePt t="208810" x="8010525" y="5741988"/>
          <p14:tracePt t="208906" x="8010525" y="5732463"/>
          <p14:tracePt t="208954" x="8010525" y="5715000"/>
          <p14:tracePt t="208970" x="8010525" y="5705475"/>
          <p14:tracePt t="209026" x="8010525" y="5688013"/>
          <p14:tracePt t="209074" x="8010525" y="5680075"/>
          <p14:tracePt t="209082" x="8010525" y="5670550"/>
          <p14:tracePt t="209186" x="8001000" y="5653088"/>
          <p14:tracePt t="209250" x="7991475" y="5643563"/>
          <p14:tracePt t="209834" x="7983538" y="5626100"/>
          <p14:tracePt t="210490" x="7974013" y="5616575"/>
          <p14:tracePt t="210498" x="7966075" y="5599113"/>
          <p14:tracePt t="210506" x="7947025" y="5599113"/>
          <p14:tracePt t="210522" x="7848600" y="5554663"/>
          <p14:tracePt t="210538" x="7697788" y="5465763"/>
          <p14:tracePt t="210554" x="7554913" y="5303838"/>
          <p14:tracePt t="210571" x="7466013" y="5160963"/>
          <p14:tracePt t="210587" x="7429500" y="5037138"/>
          <p14:tracePt t="210604" x="7419975" y="4894263"/>
          <p14:tracePt t="210621" x="7429500" y="4795838"/>
          <p14:tracePt t="210638" x="7456488" y="4687888"/>
          <p14:tracePt t="210654" x="7491413" y="4608513"/>
          <p14:tracePt t="210671" x="7545388" y="4616450"/>
          <p14:tracePt t="210688" x="7562850" y="4589463"/>
          <p14:tracePt t="210704" x="7572375" y="4562475"/>
          <p14:tracePt t="210721" x="7589838" y="4537075"/>
          <p14:tracePt t="210738" x="7589838" y="4527550"/>
          <p14:tracePt t="210754" x="7616825" y="4500563"/>
          <p14:tracePt t="210771" x="7626350" y="4465638"/>
          <p14:tracePt t="210787" x="7661275" y="4411663"/>
          <p14:tracePt t="210804" x="7697788" y="4394200"/>
          <p14:tracePt t="210821" x="7732713" y="4367213"/>
          <p14:tracePt t="210837" x="7769225" y="4340225"/>
          <p14:tracePt t="210854" x="7804150" y="4322763"/>
          <p14:tracePt t="210871" x="7831138" y="4313238"/>
          <p14:tracePt t="210887" x="7858125" y="4313238"/>
          <p14:tracePt t="210904" x="7902575" y="4303713"/>
          <p14:tracePt t="210906" x="7920038" y="4295775"/>
          <p14:tracePt t="210922" x="7939088" y="4295775"/>
          <p14:tracePt t="210922" x="7947025" y="4303713"/>
          <p14:tracePt t="210938" x="7983538" y="4303713"/>
          <p14:tracePt t="210954" x="8010525" y="4303713"/>
          <p14:tracePt t="210971" x="8045450" y="4313238"/>
          <p14:tracePt t="210987" x="8072438" y="4322763"/>
          <p14:tracePt t="211098" x="8089900" y="4322763"/>
          <p14:tracePt t="211114" x="8099425" y="4313238"/>
          <p14:tracePt t="211138" x="8116888" y="4303713"/>
          <p14:tracePt t="211163" x="8116888" y="4286250"/>
          <p14:tracePt t="211171" x="8108950" y="4276725"/>
          <p14:tracePt t="211178" x="8099425" y="4259263"/>
          <p14:tracePt t="211187" x="8081963" y="4259263"/>
          <p14:tracePt t="211204" x="8054975" y="4241800"/>
          <p14:tracePt t="211221" x="8027988" y="4232275"/>
          <p14:tracePt t="211237" x="8001000" y="4205288"/>
          <p14:tracePt t="211254" x="7974013" y="4205288"/>
          <p14:tracePt t="211271" x="7939088" y="4187825"/>
          <p14:tracePt t="211287" x="7894638" y="4179888"/>
          <p14:tracePt t="211304" x="7867650" y="4179888"/>
          <p14:tracePt t="211321" x="7840663" y="4179888"/>
          <p14:tracePt t="211338" x="7769225" y="4187825"/>
          <p14:tracePt t="211354" x="7724775" y="4224338"/>
          <p14:tracePt t="211371" x="7680325" y="4251325"/>
          <p14:tracePt t="211387" x="7688263" y="4357688"/>
          <p14:tracePt t="211404" x="7661275" y="4419600"/>
          <p14:tracePt t="211421" x="7653338" y="4473575"/>
          <p14:tracePt t="211437" x="7634288" y="4510088"/>
          <p14:tracePt t="211454" x="7653338" y="4562475"/>
          <p14:tracePt t="211471" x="7732713" y="4633913"/>
          <p14:tracePt t="211487" x="7848600" y="4697413"/>
          <p14:tracePt t="211504" x="8010525" y="4741863"/>
          <p14:tracePt t="211521" x="8205788" y="4795838"/>
          <p14:tracePt t="211538" x="8456613" y="4741863"/>
          <p14:tracePt t="211554" x="8545513" y="4714875"/>
          <p14:tracePt t="211571" x="8589963" y="4679950"/>
          <p14:tracePt t="211587" x="8609013" y="4643438"/>
          <p14:tracePt t="211604" x="8609013" y="4598988"/>
          <p14:tracePt t="211621" x="8599488" y="4562475"/>
          <p14:tracePt t="211637" x="8589963" y="4527550"/>
          <p14:tracePt t="211655" x="8555038" y="4500563"/>
          <p14:tracePt t="211671" x="8501063" y="4465638"/>
          <p14:tracePt t="211687" x="8429625" y="4446588"/>
          <p14:tracePt t="211704" x="8348663" y="4438650"/>
          <p14:tracePt t="211722" x="8286750" y="4419600"/>
          <p14:tracePt t="211722" x="8259763" y="4411663"/>
          <p14:tracePt t="211738" x="8232775" y="4402138"/>
          <p14:tracePt t="211738" x="8215313" y="4394200"/>
          <p14:tracePt t="211786" x="8197850" y="4394200"/>
          <p14:tracePt t="211794" x="8180388" y="4402138"/>
          <p14:tracePt t="211804" x="8161338" y="4402138"/>
          <p14:tracePt t="211821" x="8134350" y="4402138"/>
          <p14:tracePt t="211837" x="8089900" y="4402138"/>
          <p14:tracePt t="211858" x="8081963" y="4402138"/>
          <p14:tracePt t="212778" x="8062913" y="4411663"/>
          <p14:tracePt t="212787" x="8062913" y="4429125"/>
          <p14:tracePt t="212794" x="8062913" y="4438650"/>
          <p14:tracePt t="212804" x="8072438" y="4465638"/>
          <p14:tracePt t="212820" x="8072438" y="4537075"/>
          <p14:tracePt t="212837" x="8081963" y="4616450"/>
          <p14:tracePt t="212854" x="8089900" y="4705350"/>
          <p14:tracePt t="212870" x="8116888" y="4803775"/>
          <p14:tracePt t="212887" x="8153400" y="4911725"/>
          <p14:tracePt t="212904" x="8180388" y="4991100"/>
          <p14:tracePt t="212921" x="8180388" y="5037138"/>
          <p14:tracePt t="212937" x="8188325" y="5054600"/>
          <p14:tracePt t="213050" x="8197850" y="5045075"/>
          <p14:tracePt t="213066" x="8188325" y="5037138"/>
          <p14:tracePt t="213074" x="8180388" y="5010150"/>
          <p14:tracePt t="213087" x="8161338" y="5000625"/>
          <p14:tracePt t="213104" x="8161338" y="4965700"/>
          <p14:tracePt t="213122" x="8108950" y="4902200"/>
          <p14:tracePt t="213137" x="8099425" y="4875213"/>
          <p14:tracePt t="213154" x="8072438" y="4857750"/>
          <p14:tracePt t="213171" x="8045450" y="4830763"/>
          <p14:tracePt t="213187" x="8018463" y="4813300"/>
          <p14:tracePt t="213204" x="7991475" y="4786313"/>
          <p14:tracePt t="213220" x="7956550" y="4768850"/>
          <p14:tracePt t="213237" x="7912100" y="4759325"/>
          <p14:tracePt t="213254" x="7858125" y="4741863"/>
          <p14:tracePt t="213270" x="7804150" y="4714875"/>
          <p14:tracePt t="213287" x="7769225" y="4714875"/>
          <p14:tracePt t="213304" x="7742238" y="4714875"/>
          <p14:tracePt t="213320" x="7705725" y="4714875"/>
          <p14:tracePt t="213337" x="7670800" y="4732338"/>
          <p14:tracePt t="213338" x="7643813" y="4751388"/>
          <p14:tracePt t="213354" x="7616825" y="4803775"/>
          <p14:tracePt t="213371" x="7581900" y="4875213"/>
          <p14:tracePt t="213387" x="7545388" y="4902200"/>
          <p14:tracePt t="213403" x="7554913" y="4991100"/>
          <p14:tracePt t="213420" x="7581900" y="5054600"/>
          <p14:tracePt t="213437" x="7634288" y="5116513"/>
          <p14:tracePt t="213454" x="7715250" y="5187950"/>
          <p14:tracePt t="213470" x="7813675" y="5232400"/>
          <p14:tracePt t="213487" x="7939088" y="5286375"/>
          <p14:tracePt t="213504" x="8037513" y="5295900"/>
          <p14:tracePt t="213520" x="8126413" y="5286375"/>
          <p14:tracePt t="213537" x="8180388" y="5276850"/>
          <p14:tracePt t="213538" x="8180388" y="5259388"/>
          <p14:tracePt t="213554" x="8180388" y="5232400"/>
          <p14:tracePt t="213554" x="8188325" y="5214938"/>
          <p14:tracePt t="213571" x="8188325" y="5153025"/>
          <p14:tracePt t="213587" x="8161338" y="5099050"/>
          <p14:tracePt t="213604" x="8143875" y="5062538"/>
          <p14:tracePt t="213620" x="8126413" y="5045075"/>
          <p14:tracePt t="213637" x="8108950" y="5027613"/>
          <p14:tracePt t="213654" x="8099425" y="5018088"/>
          <p14:tracePt t="213670" x="8081963" y="5018088"/>
          <p14:tracePt t="213687" x="8054975" y="5045075"/>
          <p14:tracePt t="213704" x="7991475" y="5126038"/>
          <p14:tracePt t="213720" x="7902575" y="5224463"/>
          <p14:tracePt t="213737" x="7813675" y="5330825"/>
          <p14:tracePt t="213738" x="7769225" y="5375275"/>
          <p14:tracePt t="213754" x="7715250" y="5465763"/>
          <p14:tracePt t="213771" x="7688263" y="5545138"/>
          <p14:tracePt t="213787" x="7688263" y="5599113"/>
          <p14:tracePt t="213804" x="7688263" y="5643563"/>
          <p14:tracePt t="213820" x="7697788" y="5670550"/>
          <p14:tracePt t="213837" x="7715250" y="5715000"/>
          <p14:tracePt t="213854" x="7769225" y="5786438"/>
          <p14:tracePt t="213870" x="7848600" y="5830888"/>
          <p14:tracePt t="213887" x="7939088" y="5857875"/>
          <p14:tracePt t="213904" x="8018463" y="5875338"/>
          <p14:tracePt t="213921" x="8054975" y="5867400"/>
          <p14:tracePt t="213937" x="8108950" y="5840413"/>
          <p14:tracePt t="213954" x="8126413" y="5795963"/>
          <p14:tracePt t="213970" x="8108950" y="5715000"/>
          <p14:tracePt t="213987" x="8072438" y="5643563"/>
          <p14:tracePt t="214004" x="8027988" y="5589588"/>
          <p14:tracePt t="214020" x="8010525" y="5554663"/>
          <p14:tracePt t="214037" x="7947025" y="5483225"/>
          <p14:tracePt t="214053" x="7848600" y="5394325"/>
          <p14:tracePt t="214070" x="7705725" y="5276850"/>
          <p14:tracePt t="214087" x="7562850" y="5214938"/>
          <p14:tracePt t="214104" x="7466013" y="5153025"/>
          <p14:tracePt t="214120" x="7429500" y="5143500"/>
          <p14:tracePt t="214137" x="7419975" y="5153025"/>
          <p14:tracePt t="214154" x="7412038" y="5180013"/>
          <p14:tracePt t="214156" x="7402513" y="5205413"/>
          <p14:tracePt t="214170" x="7385050" y="5295900"/>
          <p14:tracePt t="214187" x="7385050" y="5402263"/>
          <p14:tracePt t="214204" x="7412038" y="5510213"/>
          <p14:tracePt t="214220" x="7483475" y="5626100"/>
          <p14:tracePt t="214237" x="7562850" y="5724525"/>
          <p14:tracePt t="214253" x="7680325" y="5813425"/>
          <p14:tracePt t="214270" x="7823200" y="5894388"/>
          <p14:tracePt t="214287" x="7966075" y="5938838"/>
          <p14:tracePt t="214304" x="8054975" y="5938838"/>
          <p14:tracePt t="214320" x="8161338" y="5911850"/>
          <p14:tracePt t="214337" x="8215313" y="5857875"/>
          <p14:tracePt t="214338" x="8224838" y="5822950"/>
          <p14:tracePt t="214353" x="8224838" y="5795963"/>
          <p14:tracePt t="214354" x="8224838" y="5759450"/>
          <p14:tracePt t="214370" x="8224838" y="5670550"/>
          <p14:tracePt t="214388" x="8197850" y="5581650"/>
          <p14:tracePt t="214404" x="8126413" y="5491163"/>
          <p14:tracePt t="214420" x="8062913" y="5402263"/>
          <p14:tracePt t="214437" x="8001000" y="5367338"/>
          <p14:tracePt t="214453" x="7894638" y="5295900"/>
          <p14:tracePt t="214470" x="7804150" y="5268913"/>
          <p14:tracePt t="214487" x="7724775" y="5259388"/>
          <p14:tracePt t="214503" x="7688263" y="5268913"/>
          <p14:tracePt t="214520" x="7670800" y="5295900"/>
          <p14:tracePt t="214537" x="7653338" y="5367338"/>
          <p14:tracePt t="214554" x="7661275" y="5473700"/>
          <p14:tracePt t="214554" x="7670800" y="5537200"/>
          <p14:tracePt t="214570" x="7732713" y="5608638"/>
          <p14:tracePt t="214587" x="7796213" y="5680075"/>
          <p14:tracePt t="214603" x="7858125" y="5705475"/>
          <p14:tracePt t="214620" x="7894638" y="5724525"/>
          <p14:tracePt t="214637" x="7947025" y="5724525"/>
          <p14:tracePt t="214653" x="7983538" y="5705475"/>
          <p14:tracePt t="214670" x="7991475" y="5670550"/>
          <p14:tracePt t="214687" x="7991475" y="5616575"/>
          <p14:tracePt t="214703" x="7983538" y="5554663"/>
          <p14:tracePt t="214720" x="7939088" y="5483225"/>
          <p14:tracePt t="214737" x="7902575" y="5446713"/>
          <p14:tracePt t="214754" x="7813675" y="5411788"/>
          <p14:tracePt t="214754" x="7759700" y="5402263"/>
          <p14:tracePt t="214770" x="7680325" y="5384800"/>
          <p14:tracePt t="214788" x="7608888" y="5402263"/>
          <p14:tracePt t="214804" x="7562850" y="5465763"/>
          <p14:tracePt t="214820" x="7545388" y="5581650"/>
          <p14:tracePt t="214837" x="7581900" y="5705475"/>
          <p14:tracePt t="214853" x="7680325" y="5822950"/>
          <p14:tracePt t="214870" x="7823200" y="5946775"/>
          <p14:tracePt t="214887" x="7991475" y="6045200"/>
          <p14:tracePt t="214903" x="8215313" y="6126163"/>
          <p14:tracePt t="214920" x="8358188" y="6108700"/>
          <p14:tracePt t="214937" x="8447088" y="6062663"/>
          <p14:tracePt t="214954" x="8483600" y="6000750"/>
          <p14:tracePt t="214954" x="8491538" y="5956300"/>
          <p14:tracePt t="214970" x="8483600" y="5867400"/>
          <p14:tracePt t="214987" x="8447088" y="5795963"/>
          <p14:tracePt t="215003" x="8385175" y="5741988"/>
          <p14:tracePt t="215020" x="8259763" y="5653088"/>
          <p14:tracePt t="215037" x="8027988" y="5527675"/>
          <p14:tracePt t="215053" x="7769225" y="5473700"/>
          <p14:tracePt t="215070" x="7554913" y="5429250"/>
          <p14:tracePt t="215087" x="7412038" y="5375275"/>
          <p14:tracePt t="215103" x="7385050" y="5367338"/>
          <p14:tracePt t="215120" x="7358063" y="5394325"/>
          <p14:tracePt t="215137" x="7323138" y="5500688"/>
          <p14:tracePt t="215153" x="7296150" y="5661025"/>
          <p14:tracePt t="215154" x="7286625" y="5741988"/>
          <p14:tracePt t="215170" x="7313613" y="5875338"/>
          <p14:tracePt t="215187" x="7375525" y="5983288"/>
          <p14:tracePt t="215203" x="7466013" y="6062663"/>
          <p14:tracePt t="215220" x="7608888" y="6143625"/>
          <p14:tracePt t="215237" x="7823200" y="6180138"/>
          <p14:tracePt t="215253" x="8010525" y="6170613"/>
          <p14:tracePt t="215270" x="8081963" y="6099175"/>
          <p14:tracePt t="215287" x="8116888" y="6018213"/>
          <p14:tracePt t="215303" x="8116888" y="5902325"/>
          <p14:tracePt t="215320" x="8072438" y="5786438"/>
          <p14:tracePt t="215337" x="8001000" y="5680075"/>
          <p14:tracePt t="215354" x="7920038" y="5581650"/>
          <p14:tracePt t="215354" x="7858125" y="5527675"/>
          <p14:tracePt t="215371" x="7742238" y="5429250"/>
          <p14:tracePt t="215387" x="7572375" y="5367338"/>
          <p14:tracePt t="215403" x="7419975" y="5330825"/>
          <p14:tracePt t="215420" x="7340600" y="5330825"/>
          <p14:tracePt t="215437" x="7313613" y="5340350"/>
          <p14:tracePt t="215453" x="7304088" y="5411788"/>
          <p14:tracePt t="215470" x="7304088" y="5500688"/>
          <p14:tracePt t="215487" x="7348538" y="5581650"/>
          <p14:tracePt t="215503" x="7483475" y="5688013"/>
          <p14:tracePt t="215520" x="7634288" y="5768975"/>
          <p14:tracePt t="215536" x="7759700" y="5776913"/>
          <p14:tracePt t="215554" x="7875588" y="5768975"/>
          <p14:tracePt t="215570" x="7929563" y="5715000"/>
          <p14:tracePt t="215587" x="7966075" y="5661025"/>
          <p14:tracePt t="215603" x="7966075" y="5608638"/>
          <p14:tracePt t="215620" x="7939088" y="5545138"/>
          <p14:tracePt t="215636" x="7885113" y="5483225"/>
          <p14:tracePt t="215653" x="7848600" y="5465763"/>
          <p14:tracePt t="215670" x="7759700" y="5446713"/>
          <p14:tracePt t="215687" x="7661275" y="5456238"/>
          <p14:tracePt t="215703" x="7608888" y="5500688"/>
          <p14:tracePt t="215720" x="7581900" y="5589588"/>
          <p14:tracePt t="215736" x="7581900" y="5670550"/>
          <p14:tracePt t="215754" x="7616825" y="5732463"/>
          <p14:tracePt t="215754" x="7643813" y="5759450"/>
          <p14:tracePt t="215770" x="7688263" y="5776913"/>
          <p14:tracePt t="215787" x="7732713" y="5776913"/>
          <p14:tracePt t="215804" x="7751763" y="5776913"/>
          <p14:tracePt t="215820" x="7777163" y="5759450"/>
          <p14:tracePt t="216650" x="7777163" y="5741988"/>
          <p14:tracePt t="216683" x="7786688" y="5732463"/>
          <p14:tracePt t="216858" x="7796213" y="5724525"/>
          <p14:tracePt t="216866" x="7796213" y="5697538"/>
          <p14:tracePt t="216874" x="7796213" y="5680075"/>
          <p14:tracePt t="216890" x="7796213" y="5661025"/>
          <p14:tracePt t="216939" x="7804150" y="5653088"/>
          <p14:tracePt t="217002" x="7813675" y="5661025"/>
          <p14:tracePt t="217018" x="7823200" y="5653088"/>
          <p14:tracePt t="217058" x="7831138" y="5634038"/>
          <p14:tracePt t="217290" x="7848600" y="5626100"/>
          <p14:tracePt t="217739" x="7858125" y="560863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09"/>
            <a:ext cx="8229600" cy="1143000"/>
          </a:xfrm>
        </p:spPr>
        <p:txBody>
          <a:bodyPr/>
          <a:lstStyle/>
          <a:p>
            <a:r>
              <a:rPr lang="en-US" dirty="0" smtClean="0"/>
              <a:t>Gas exchange – Partial pressure</a:t>
            </a:r>
            <a:endParaRPr lang="en-US" dirty="0"/>
          </a:p>
        </p:txBody>
      </p:sp>
      <p:sp>
        <p:nvSpPr>
          <p:cNvPr id="3" name="Content Placeholder 2"/>
          <p:cNvSpPr>
            <a:spLocks noGrp="1"/>
          </p:cNvSpPr>
          <p:nvPr>
            <p:ph idx="1"/>
          </p:nvPr>
        </p:nvSpPr>
        <p:spPr>
          <a:xfrm>
            <a:off x="228600" y="914400"/>
            <a:ext cx="8686800" cy="5867400"/>
          </a:xfrm>
        </p:spPr>
        <p:txBody>
          <a:bodyPr>
            <a:normAutofit fontScale="62500" lnSpcReduction="20000"/>
          </a:bodyPr>
          <a:lstStyle/>
          <a:p>
            <a:pPr algn="just">
              <a:lnSpc>
                <a:spcPct val="170000"/>
              </a:lnSpc>
            </a:pPr>
            <a:r>
              <a:rPr lang="en-US" dirty="0"/>
              <a:t>Atmospheric air consists of approximately 79 percent nitrogen and approximately 21 percent oxygen, with very small quantities of water vapor, carbon </a:t>
            </a:r>
            <a:r>
              <a:rPr lang="en-US" dirty="0" smtClean="0"/>
              <a:t>dioxide, </a:t>
            </a:r>
            <a:r>
              <a:rPr lang="en-US" dirty="0"/>
              <a:t>and inert gases</a:t>
            </a:r>
            <a:r>
              <a:rPr lang="en-US" dirty="0" smtClean="0"/>
              <a:t>.</a:t>
            </a:r>
          </a:p>
          <a:p>
            <a:pPr algn="just">
              <a:lnSpc>
                <a:spcPct val="170000"/>
              </a:lnSpc>
              <a:buFont typeface="Wingdings" pitchFamily="2" charset="2"/>
              <a:buChar char="§"/>
            </a:pPr>
            <a:r>
              <a:rPr lang="en-US" dirty="0"/>
              <a:t> The sum of the partial pressures of all these gases is termed </a:t>
            </a:r>
            <a:r>
              <a:rPr lang="en-US" dirty="0" smtClean="0">
                <a:solidFill>
                  <a:srgbClr val="FF0000"/>
                </a:solidFill>
              </a:rPr>
              <a:t>atmospheric </a:t>
            </a:r>
            <a:r>
              <a:rPr lang="en-US" dirty="0">
                <a:solidFill>
                  <a:srgbClr val="FF0000"/>
                </a:solidFill>
              </a:rPr>
              <a:t>pressure</a:t>
            </a:r>
            <a:r>
              <a:rPr lang="en-US" dirty="0"/>
              <a:t>, or barometric </a:t>
            </a:r>
            <a:r>
              <a:rPr lang="en-US" dirty="0" smtClean="0"/>
              <a:t>pressure.</a:t>
            </a:r>
          </a:p>
          <a:p>
            <a:pPr algn="just">
              <a:lnSpc>
                <a:spcPct val="170000"/>
              </a:lnSpc>
              <a:buFont typeface="Wingdings" pitchFamily="2" charset="2"/>
              <a:buChar char="§"/>
            </a:pPr>
            <a:r>
              <a:rPr lang="en-US" dirty="0" smtClean="0"/>
              <a:t>At </a:t>
            </a:r>
            <a:r>
              <a:rPr lang="en-US" dirty="0"/>
              <a:t>sea level </a:t>
            </a:r>
            <a:r>
              <a:rPr lang="en-US" dirty="0">
                <a:solidFill>
                  <a:srgbClr val="FF0000"/>
                </a:solidFill>
              </a:rPr>
              <a:t>atmospheric pressure</a:t>
            </a:r>
            <a:r>
              <a:rPr lang="en-US" dirty="0" smtClean="0"/>
              <a:t> </a:t>
            </a:r>
            <a:r>
              <a:rPr lang="en-US" dirty="0"/>
              <a:t>is 760 mmHg. </a:t>
            </a:r>
            <a:endParaRPr lang="en-US" dirty="0" smtClean="0"/>
          </a:p>
          <a:p>
            <a:pPr algn="just">
              <a:lnSpc>
                <a:spcPct val="170000"/>
              </a:lnSpc>
              <a:buFont typeface="Wingdings" pitchFamily="2" charset="2"/>
              <a:buChar char="§"/>
            </a:pPr>
            <a:r>
              <a:rPr lang="en-US" dirty="0" smtClean="0">
                <a:solidFill>
                  <a:srgbClr val="FF0000"/>
                </a:solidFill>
              </a:rPr>
              <a:t>Because </a:t>
            </a:r>
            <a:r>
              <a:rPr lang="en-US" dirty="0">
                <a:solidFill>
                  <a:srgbClr val="FF0000"/>
                </a:solidFill>
              </a:rPr>
              <a:t>the partial pressure of any gas in a mixture is the fractional concentration of that gas times the total pressure of all the gases</a:t>
            </a:r>
            <a:r>
              <a:rPr lang="en-US" dirty="0"/>
              <a:t>, </a:t>
            </a:r>
            <a:r>
              <a:rPr lang="en-US" dirty="0" smtClean="0"/>
              <a:t>(DALTON LAW)</a:t>
            </a:r>
          </a:p>
          <a:p>
            <a:pPr algn="just">
              <a:lnSpc>
                <a:spcPct val="170000"/>
              </a:lnSpc>
              <a:buFont typeface="Wingdings" pitchFamily="2" charset="2"/>
              <a:buChar char="§"/>
            </a:pPr>
            <a:r>
              <a:rPr lang="en-US" dirty="0" smtClean="0"/>
              <a:t>the </a:t>
            </a:r>
            <a:r>
              <a:rPr lang="en-US" dirty="0"/>
              <a:t>PO2 of atmospheric air is 0.21 × 760 mmHg = 160 mmHg at sea level</a:t>
            </a:r>
            <a:r>
              <a:rPr lang="en-US" dirty="0" smtClean="0"/>
              <a:t>.</a:t>
            </a:r>
          </a:p>
          <a:p>
            <a:pPr algn="just">
              <a:lnSpc>
                <a:spcPct val="170000"/>
              </a:lnSpc>
            </a:pPr>
            <a:r>
              <a:rPr lang="en-US" dirty="0"/>
              <a:t>PCO2 = 0.3 mmHg</a:t>
            </a:r>
          </a:p>
          <a:p>
            <a:pPr algn="just"/>
            <a:endParaRPr lang="en-US" dirty="0" smtClean="0"/>
          </a:p>
          <a:p>
            <a:pPr algn="just"/>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3217264"/>
      </p:ext>
    </p:extLst>
  </p:cSld>
  <p:clrMapOvr>
    <a:masterClrMapping/>
  </p:clrMapOvr>
  <mc:AlternateContent xmlns:mc="http://schemas.openxmlformats.org/markup-compatibility/2006" xmlns:p14="http://schemas.microsoft.com/office/powerpoint/2010/main">
    <mc:Choice Requires="p14">
      <p:transition spd="slow" p14:dur="2000" advTm="256471"/>
    </mc:Choice>
    <mc:Fallback xmlns="">
      <p:transition spd="slow" advTm="2564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162522" x="7875588" y="5599113"/>
          <p14:tracePt t="162571" x="7867650" y="5589588"/>
          <p14:tracePt t="162578" x="7831138" y="5572125"/>
          <p14:tracePt t="162587" x="7732713" y="5518150"/>
          <p14:tracePt t="162604" x="7429500" y="5394325"/>
          <p14:tracePt t="162620" x="7089775" y="5322888"/>
          <p14:tracePt t="162637" x="6813550" y="5286375"/>
          <p14:tracePt t="162654" x="6705600" y="5295900"/>
          <p14:tracePt t="162670" x="6697663" y="5303838"/>
          <p14:tracePt t="162722" x="6688138" y="5313363"/>
          <p14:tracePt t="162731" x="6680200" y="5303838"/>
          <p14:tracePt t="162738" x="6653213" y="5295900"/>
          <p14:tracePt t="162754" x="6537325" y="5224463"/>
          <p14:tracePt t="162771" x="6419850" y="5160963"/>
          <p14:tracePt t="162787" x="6402388" y="5143500"/>
          <p14:tracePt t="162891" x="6394450" y="5143500"/>
          <p14:tracePt t="162898" x="6384925" y="5116513"/>
          <p14:tracePt t="162906" x="6357938" y="5108575"/>
          <p14:tracePt t="162921" x="6323013" y="5062538"/>
          <p14:tracePt t="162937" x="6242050" y="4919663"/>
          <p14:tracePt t="162938" x="6224588" y="4822825"/>
          <p14:tracePt t="162954" x="6215063" y="4581525"/>
          <p14:tracePt t="162971" x="6170613" y="4367213"/>
          <p14:tracePt t="162987" x="6116638" y="4179888"/>
          <p14:tracePt t="163004" x="6054725" y="4037013"/>
          <p14:tracePt t="163020" x="5946775" y="3919538"/>
          <p14:tracePt t="163037" x="5813425" y="3840163"/>
          <p14:tracePt t="163054" x="5680075" y="3768725"/>
          <p14:tracePt t="163070" x="5554663" y="3751263"/>
          <p14:tracePt t="163087" x="5429250" y="3751263"/>
          <p14:tracePt t="163104" x="5340350" y="3759200"/>
          <p14:tracePt t="163120" x="5214938" y="3759200"/>
          <p14:tracePt t="163137" x="5062538" y="3751263"/>
          <p14:tracePt t="163138" x="5000625" y="3732213"/>
          <p14:tracePt t="163154" x="4919663" y="3679825"/>
          <p14:tracePt t="163171" x="4848225" y="3608388"/>
          <p14:tracePt t="163187" x="4786313" y="3544888"/>
          <p14:tracePt t="163204" x="4776788" y="3536950"/>
          <p14:tracePt t="163220" x="4759325" y="3527425"/>
          <p14:tracePt t="163237" x="4751388" y="3517900"/>
          <p14:tracePt t="163338" x="4732338" y="3517900"/>
          <p14:tracePt t="163354" x="4714875" y="3517900"/>
          <p14:tracePt t="163362" x="4705350" y="3509963"/>
          <p14:tracePt t="163394" x="4687888" y="3509963"/>
          <p14:tracePt t="163402" x="4679950" y="3517900"/>
          <p14:tracePt t="163418" x="4660900" y="3527425"/>
          <p14:tracePt t="163426" x="4652963" y="3536950"/>
          <p14:tracePt t="163437" x="4643438" y="3544888"/>
          <p14:tracePt t="163454" x="4633913" y="3554413"/>
          <p14:tracePt t="163470" x="4625975" y="3562350"/>
          <p14:tracePt t="163487" x="4608513" y="3589338"/>
          <p14:tracePt t="163504" x="4608513" y="3625850"/>
          <p14:tracePt t="163520" x="4608513" y="3652838"/>
          <p14:tracePt t="163537" x="4616450" y="3687763"/>
          <p14:tracePt t="163538" x="4625975" y="3705225"/>
          <p14:tracePt t="163554" x="4652963" y="3724275"/>
          <p14:tracePt t="163571" x="4687888" y="3732213"/>
          <p14:tracePt t="163587" x="4714875" y="3732213"/>
          <p14:tracePt t="163603" x="4741863" y="3732213"/>
          <p14:tracePt t="163621" x="4786313" y="3714750"/>
          <p14:tracePt t="163637" x="4813300" y="3697288"/>
          <p14:tracePt t="163653" x="4840288" y="3687763"/>
          <p14:tracePt t="163672" x="4857750" y="3652838"/>
          <p14:tracePt t="163687" x="4875213" y="3633788"/>
          <p14:tracePt t="163704" x="4875213" y="3616325"/>
          <p14:tracePt t="163721" x="4875213" y="3598863"/>
          <p14:tracePt t="163737" x="4875213" y="3571875"/>
          <p14:tracePt t="163738" x="4875213" y="3562350"/>
          <p14:tracePt t="163753" x="4867275" y="3544888"/>
          <p14:tracePt t="163771" x="4840288" y="3509963"/>
          <p14:tracePt t="163787" x="4803775" y="3490913"/>
          <p14:tracePt t="163803" x="4751388" y="3465513"/>
          <p14:tracePt t="163820" x="4697413" y="3446463"/>
          <p14:tracePt t="163837" x="4652963" y="3438525"/>
          <p14:tracePt t="163853" x="4616450" y="3438525"/>
          <p14:tracePt t="163870" x="4562475" y="3438525"/>
          <p14:tracePt t="163887" x="4527550" y="3438525"/>
          <p14:tracePt t="163903" x="4491038" y="3455988"/>
          <p14:tracePt t="163920" x="4483100" y="3482975"/>
          <p14:tracePt t="163937" x="4473575" y="3517900"/>
          <p14:tracePt t="163954" x="4465638" y="3562350"/>
          <p14:tracePt t="163971" x="4465638" y="3598863"/>
          <p14:tracePt t="163987" x="4483100" y="3633788"/>
          <p14:tracePt t="164003" x="4500563" y="3660775"/>
          <p14:tracePt t="164020" x="4518025" y="3687763"/>
          <p14:tracePt t="164037" x="4554538" y="3705225"/>
          <p14:tracePt t="164053" x="4633913" y="3705225"/>
          <p14:tracePt t="164071" x="4697413" y="3687763"/>
          <p14:tracePt t="164087" x="4741863" y="3652838"/>
          <p14:tracePt t="164104" x="4786313" y="3625850"/>
          <p14:tracePt t="164120" x="4813300" y="3608388"/>
          <p14:tracePt t="164137" x="4822825" y="3571875"/>
          <p14:tracePt t="164153" x="4822825" y="3536950"/>
          <p14:tracePt t="164171" x="4813300" y="3500438"/>
          <p14:tracePt t="164187" x="4786313" y="3490913"/>
          <p14:tracePt t="164203" x="4759325" y="3482975"/>
          <p14:tracePt t="164220" x="4687888" y="3465513"/>
          <p14:tracePt t="164237" x="4608513" y="3465513"/>
          <p14:tracePt t="164253" x="4527550" y="3473450"/>
          <p14:tracePt t="164270" x="4456113" y="3490913"/>
          <p14:tracePt t="164287" x="4411663" y="3544888"/>
          <p14:tracePt t="164303" x="4375150" y="3608388"/>
          <p14:tracePt t="164321" x="4357688" y="3652838"/>
          <p14:tracePt t="164337" x="4357688" y="3687763"/>
          <p14:tracePt t="164378" x="4367213" y="3697288"/>
          <p14:tracePt t="165794" x="4375150" y="3687763"/>
          <p14:tracePt t="165802" x="4384675" y="3679825"/>
          <p14:tracePt t="165810" x="4394200" y="3670300"/>
          <p14:tracePt t="165826" x="4394200" y="3652838"/>
          <p14:tracePt t="165836" x="4402138" y="3643313"/>
          <p14:tracePt t="165853" x="4402138" y="3598863"/>
          <p14:tracePt t="165870" x="4384675" y="3544888"/>
          <p14:tracePt t="165886" x="4330700" y="3446463"/>
          <p14:tracePt t="165903" x="4295775" y="3348038"/>
          <p14:tracePt t="165920" x="4268788" y="3276600"/>
          <p14:tracePt t="165936" x="4251325" y="3214688"/>
          <p14:tracePt t="165953" x="4251325" y="3108325"/>
          <p14:tracePt t="165971" x="4251325" y="2938463"/>
          <p14:tracePt t="165986" x="4268788" y="2830513"/>
          <p14:tracePt t="166003" x="4295775" y="2724150"/>
          <p14:tracePt t="166020" x="4322763" y="2625725"/>
          <p14:tracePt t="166036" x="4348163" y="2509838"/>
          <p14:tracePt t="166053" x="4394200" y="2419350"/>
          <p14:tracePt t="166071" x="4456113" y="2330450"/>
          <p14:tracePt t="166086" x="4518025" y="2241550"/>
          <p14:tracePt t="166103" x="4572000" y="2152650"/>
          <p14:tracePt t="166121" x="4608513" y="2089150"/>
          <p14:tracePt t="166136" x="4643438" y="2062163"/>
          <p14:tracePt t="166153" x="4660900" y="2027238"/>
          <p14:tracePt t="166154" x="4670425" y="2009775"/>
          <p14:tracePt t="166170" x="4679950" y="1990725"/>
          <p14:tracePt t="166186" x="4741863" y="1893888"/>
          <p14:tracePt t="166203" x="4795838" y="1803400"/>
          <p14:tracePt t="166220" x="4875213" y="1697038"/>
          <p14:tracePt t="166236" x="4973638" y="1608138"/>
          <p14:tracePt t="166253" x="5108575" y="1527175"/>
          <p14:tracePt t="166270" x="5197475" y="1465263"/>
          <p14:tracePt t="166286" x="5276850" y="1419225"/>
          <p14:tracePt t="166303" x="5322888" y="1384300"/>
          <p14:tracePt t="166320" x="5348288" y="1374775"/>
          <p14:tracePt t="166336" x="5419725" y="1347788"/>
          <p14:tracePt t="166353" x="5500688" y="1330325"/>
          <p14:tracePt t="166354" x="5537200" y="1322388"/>
          <p14:tracePt t="166371" x="5572125" y="1322388"/>
          <p14:tracePt t="166371" x="5608638" y="1312863"/>
          <p14:tracePt t="166386" x="5661025" y="1303338"/>
          <p14:tracePt t="166411" x="5670550" y="1295400"/>
          <p14:tracePt t="166420" x="5680075" y="1285875"/>
          <p14:tracePt t="166436" x="5688013" y="1276350"/>
          <p14:tracePt t="166454" x="5741988" y="1241425"/>
          <p14:tracePt t="166469" x="5803900" y="1196975"/>
          <p14:tracePt t="166486" x="5822950" y="1179513"/>
          <p14:tracePt t="166503" x="5848350" y="1143000"/>
          <p14:tracePt t="166520" x="5848350" y="1108075"/>
          <p14:tracePt t="166536" x="5848350" y="1081088"/>
          <p14:tracePt t="166553" x="5848350" y="1036638"/>
          <p14:tracePt t="166554" x="5848350" y="1017588"/>
          <p14:tracePt t="166571" x="5848350" y="990600"/>
          <p14:tracePt t="166586" x="5830888" y="919163"/>
          <p14:tracePt t="166603" x="5803900" y="866775"/>
          <p14:tracePt t="166620" x="5751513" y="812800"/>
          <p14:tracePt t="166636" x="5715000" y="768350"/>
          <p14:tracePt t="166653" x="5670550" y="750888"/>
          <p14:tracePt t="166670" x="5688013" y="714375"/>
          <p14:tracePt t="166686" x="5715000" y="696913"/>
          <p14:tracePt t="166739" x="5705475" y="704850"/>
          <p14:tracePt t="166746" x="5688013" y="714375"/>
          <p14:tracePt t="166754" x="5680075" y="723900"/>
          <p14:tracePt t="166771" x="5680075" y="741363"/>
          <p14:tracePt t="166787" x="5705475" y="758825"/>
          <p14:tracePt t="166803" x="5751513" y="776288"/>
          <p14:tracePt t="166820" x="5776913" y="803275"/>
          <p14:tracePt t="166836" x="5813425" y="822325"/>
          <p14:tracePt t="166853" x="5857875" y="822325"/>
          <p14:tracePt t="166870" x="5929313" y="839788"/>
          <p14:tracePt t="166886" x="5973763" y="839788"/>
          <p14:tracePt t="166903" x="6027738" y="839788"/>
          <p14:tracePt t="166920" x="6062663" y="839788"/>
          <p14:tracePt t="166936" x="6081713" y="839788"/>
          <p14:tracePt t="166953" x="6089650" y="830263"/>
          <p14:tracePt t="168131" x="6081713" y="839788"/>
          <p14:tracePt t="168146" x="6072188" y="847725"/>
          <p14:tracePt t="168171" x="6072188" y="866775"/>
          <p14:tracePt t="168178" x="6062663" y="874713"/>
          <p14:tracePt t="168194" x="6054725" y="884238"/>
          <p14:tracePt t="168210" x="6054725" y="901700"/>
          <p14:tracePt t="168226" x="6054725" y="919163"/>
          <p14:tracePt t="168266" x="6054725" y="928688"/>
          <p14:tracePt t="168291" x="6045200" y="946150"/>
          <p14:tracePt t="168322" x="6045200" y="955675"/>
          <p14:tracePt t="168331" x="6037263" y="973138"/>
          <p14:tracePt t="168346" x="6027738" y="982663"/>
          <p14:tracePt t="168354" x="6018213" y="1000125"/>
          <p14:tracePt t="168771" x="6027738" y="1009650"/>
          <p14:tracePt t="169074" x="6018213" y="1009650"/>
          <p14:tracePt t="169106" x="6000750" y="1009650"/>
          <p14:tracePt t="169131" x="5991225" y="1017588"/>
          <p14:tracePt t="169138" x="5983288" y="1027113"/>
          <p14:tracePt t="169154" x="5965825" y="1027113"/>
          <p14:tracePt t="169203" x="5946775" y="1027113"/>
          <p14:tracePt t="169219" x="5938838" y="1027113"/>
          <p14:tracePt t="169234" x="5919788" y="1036638"/>
          <p14:tracePt t="169252" x="5911850" y="1054100"/>
          <p14:tracePt t="169283" x="5894388" y="1054100"/>
          <p14:tracePt t="169290" x="5884863" y="1054100"/>
          <p14:tracePt t="169302" x="5867400" y="1054100"/>
          <p14:tracePt t="169319" x="5857875" y="1062038"/>
          <p14:tracePt t="169336" x="5830888" y="1062038"/>
          <p14:tracePt t="169352" x="5795963" y="1071563"/>
          <p14:tracePt t="169369" x="5768975" y="1089025"/>
          <p14:tracePt t="169386" x="5680075" y="1133475"/>
          <p14:tracePt t="169403" x="5626100" y="1160463"/>
          <p14:tracePt t="169419" x="5589588" y="1169988"/>
          <p14:tracePt t="169436" x="5572125" y="1179513"/>
          <p14:tracePt t="169453" x="5537200" y="1187450"/>
          <p14:tracePt t="169469" x="5518150" y="1187450"/>
          <p14:tracePt t="169486" x="5491163" y="1187450"/>
          <p14:tracePt t="169502" x="5465763" y="1187450"/>
          <p14:tracePt t="169519" x="5429250" y="1187450"/>
          <p14:tracePt t="169536" x="5375275" y="1187450"/>
          <p14:tracePt t="169552" x="5276850" y="1196975"/>
          <p14:tracePt t="169569" x="5214938" y="1204913"/>
          <p14:tracePt t="169586" x="5081588" y="1250950"/>
          <p14:tracePt t="169602" x="5000625" y="1258888"/>
          <p14:tracePt t="169619" x="4894263" y="1285875"/>
          <p14:tracePt t="169635" x="4848225" y="1295400"/>
          <p14:tracePt t="169652" x="4732338" y="1312863"/>
          <p14:tracePt t="169669" x="4643438" y="1339850"/>
          <p14:tracePt t="169685" x="4537075" y="1366838"/>
          <p14:tracePt t="169702" x="4465638" y="1393825"/>
          <p14:tracePt t="169719" x="4375150" y="1419225"/>
          <p14:tracePt t="169736" x="4303713" y="1438275"/>
          <p14:tracePt t="169752" x="4268788" y="1465263"/>
          <p14:tracePt t="169770" x="4214813" y="1490663"/>
          <p14:tracePt t="169786" x="4187825" y="1500188"/>
          <p14:tracePt t="169786" x="4170363" y="1509713"/>
          <p14:tracePt t="169802" x="4116388" y="1527175"/>
          <p14:tracePt t="169819" x="4062413" y="1554163"/>
          <p14:tracePt t="169836" x="4027488" y="1581150"/>
          <p14:tracePt t="169852" x="4000500" y="1608138"/>
          <p14:tracePt t="169869" x="3965575" y="1625600"/>
          <p14:tracePt t="169886" x="3956050" y="1625600"/>
          <p14:tracePt t="169902" x="3929063" y="1643063"/>
          <p14:tracePt t="169919" x="3911600" y="1643063"/>
          <p14:tracePt t="169936" x="3867150" y="1652588"/>
          <p14:tracePt t="169952" x="3822700" y="1660525"/>
          <p14:tracePt t="169970" x="3786188" y="1660525"/>
          <p14:tracePt t="169971" x="3768725" y="1660525"/>
          <p14:tracePt t="169986" x="3759200" y="1670050"/>
          <p14:tracePt t="169986" x="3741738" y="1670050"/>
          <p14:tracePt t="170002" x="3714750" y="1679575"/>
          <p14:tracePt t="170019" x="3643313" y="1697038"/>
          <p14:tracePt t="170035" x="3536950" y="1724025"/>
          <p14:tracePt t="170052" x="3473450" y="1741488"/>
          <p14:tracePt t="170069" x="3411538" y="1758950"/>
          <p14:tracePt t="170085" x="3394075" y="1758950"/>
          <p14:tracePt t="170102" x="3357563" y="1776413"/>
          <p14:tracePt t="170119" x="3322638" y="1785938"/>
          <p14:tracePt t="170136" x="3286125" y="1785938"/>
          <p14:tracePt t="170152" x="3259138" y="1803400"/>
          <p14:tracePt t="170169" x="3224213" y="1812925"/>
          <p14:tracePt t="170186" x="3187700" y="1839913"/>
          <p14:tracePt t="170187" x="3170238" y="1839913"/>
          <p14:tracePt t="170202" x="3125788" y="1847850"/>
          <p14:tracePt t="171074" x="3116263" y="1857375"/>
          <p14:tracePt t="171090" x="3108325" y="1847850"/>
          <p14:tracePt t="171106" x="3098800" y="1822450"/>
          <p14:tracePt t="171139" x="3089275" y="1803400"/>
          <p14:tracePt t="171154" x="3081338" y="1795463"/>
          <p14:tracePt t="171251" x="3071813" y="1785938"/>
          <p14:tracePt t="171282" x="3062288" y="1776413"/>
          <p14:tracePt t="171291" x="3054350" y="1768475"/>
          <p14:tracePt t="171302" x="3044825" y="1758950"/>
          <p14:tracePt t="171318" x="3017838" y="1741488"/>
          <p14:tracePt t="171335" x="2973388" y="1704975"/>
          <p14:tracePt t="171352" x="2919413" y="1679575"/>
          <p14:tracePt t="171368" x="2840038" y="1660525"/>
          <p14:tracePt t="171385" x="2741613" y="1643063"/>
          <p14:tracePt t="171402" x="2625725" y="1616075"/>
          <p14:tracePt t="171419" x="2581275" y="1608138"/>
          <p14:tracePt t="171435" x="2562225" y="1598613"/>
          <p14:tracePt t="171467" x="2554288" y="1589088"/>
          <p14:tracePt t="171474" x="2536825" y="1589088"/>
          <p14:tracePt t="171485" x="2527300" y="1598613"/>
          <p14:tracePt t="171502" x="2490788" y="1608138"/>
          <p14:tracePt t="171519" x="2438400" y="1616075"/>
          <p14:tracePt t="171535" x="2357438" y="1625600"/>
          <p14:tracePt t="171562" x="2339975" y="1625600"/>
          <p14:tracePt t="171571" x="2322513" y="1633538"/>
          <p14:tracePt t="171585" x="2295525" y="1652588"/>
          <p14:tracePt t="171602" x="2259013" y="1679575"/>
          <p14:tracePt t="171619" x="2152650" y="1741488"/>
          <p14:tracePt t="171635" x="2116138" y="1768475"/>
          <p14:tracePt t="171658" x="2108200" y="1785938"/>
          <p14:tracePt t="171668" x="2081213" y="1795463"/>
          <p14:tracePt t="171685" x="2044700" y="1822450"/>
          <p14:tracePt t="171702" x="2027238" y="1847850"/>
          <p14:tracePt t="171719" x="2027238" y="1866900"/>
          <p14:tracePt t="171735" x="2009775" y="1893888"/>
          <p14:tracePt t="171752" x="2027238" y="1911350"/>
          <p14:tracePt t="171768" x="2000250" y="1928813"/>
          <p14:tracePt t="171785" x="2000250" y="1946275"/>
          <p14:tracePt t="171787" x="2009775" y="1955800"/>
          <p14:tracePt t="171802" x="2000250" y="1965325"/>
          <p14:tracePt t="171802" x="2009775" y="1973263"/>
          <p14:tracePt t="171819" x="2000250" y="2000250"/>
          <p14:tracePt t="171835" x="1965325" y="2027238"/>
          <p14:tracePt t="171852" x="1965325" y="2044700"/>
          <p14:tracePt t="171868" x="1982788" y="2044700"/>
          <p14:tracePt t="171885" x="2027238" y="2036763"/>
          <p14:tracePt t="171902" x="2081213" y="2017713"/>
          <p14:tracePt t="171918" x="2125663" y="1982788"/>
          <p14:tracePt t="171935" x="2197100" y="1938338"/>
          <p14:tracePt t="171952" x="2276475" y="1893888"/>
          <p14:tracePt t="171968" x="2322513" y="1866900"/>
          <p14:tracePt t="171985" x="2339975" y="1839913"/>
          <p14:tracePt t="172002" x="2347913" y="1830388"/>
          <p14:tracePt t="172227" x="2366963" y="1830388"/>
          <p14:tracePt t="172235" x="2374900" y="1830388"/>
          <p14:tracePt t="172252" x="2393950" y="1822450"/>
          <p14:tracePt t="172258" x="2411413" y="1812925"/>
          <p14:tracePt t="172292" x="2419350" y="1803400"/>
          <p14:tracePt t="179603" x="2438400" y="1803400"/>
          <p14:tracePt t="179619" x="2446338" y="1803400"/>
          <p14:tracePt t="179627" x="2465388" y="1803400"/>
          <p14:tracePt t="179635" x="2465388" y="1822450"/>
          <p14:tracePt t="179651" x="2490788" y="1847850"/>
          <p14:tracePt t="179667" x="2527300" y="1893888"/>
          <p14:tracePt t="179684" x="2589213" y="1911350"/>
          <p14:tracePt t="179701" x="2660650" y="1919288"/>
          <p14:tracePt t="179717" x="2724150" y="1938338"/>
          <p14:tracePt t="179734" x="2786063" y="1938338"/>
          <p14:tracePt t="179751" x="2813050" y="1919288"/>
          <p14:tracePt t="179767" x="2874963" y="1884363"/>
          <p14:tracePt t="179783" x="2982913" y="1866900"/>
          <p14:tracePt t="179801" x="3098800" y="1839913"/>
          <p14:tracePt t="179817" x="3187700" y="1830388"/>
          <p14:tracePt t="179834" x="3241675" y="1830388"/>
          <p14:tracePt t="179851" x="3295650" y="1830388"/>
          <p14:tracePt t="179867" x="3330575" y="1830388"/>
          <p14:tracePt t="179884" x="3357563" y="1830388"/>
          <p14:tracePt t="179900" x="3402013" y="1830388"/>
          <p14:tracePt t="179917" x="3429000" y="1830388"/>
          <p14:tracePt t="179933" x="3438525" y="1830388"/>
          <p14:tracePt t="179955" x="3455988" y="1830388"/>
          <p14:tracePt t="180275" x="3465513" y="1839913"/>
          <p14:tracePt t="180363" x="3455988" y="1847850"/>
          <p14:tracePt t="180371" x="3446463" y="1857375"/>
          <p14:tracePt t="180675" x="3429000" y="1857375"/>
          <p14:tracePt t="180699" x="3419475" y="1857375"/>
          <p14:tracePt t="180707" x="3402013" y="1857375"/>
          <p14:tracePt t="180717" x="3384550" y="1847850"/>
          <p14:tracePt t="180733" x="3367088" y="1847850"/>
          <p14:tracePt t="180750" x="3340100" y="1847850"/>
          <p14:tracePt t="180767" x="3241675" y="1812925"/>
          <p14:tracePt t="180783" x="3098800" y="1795463"/>
          <p14:tracePt t="180800" x="2928938" y="1795463"/>
          <p14:tracePt t="180817" x="2768600" y="1785938"/>
          <p14:tracePt t="180833" x="2679700" y="1768475"/>
          <p14:tracePt t="180850" x="2633663" y="1758950"/>
          <p14:tracePt t="180867" x="2616200" y="1751013"/>
          <p14:tracePt t="180883" x="2598738" y="1751013"/>
          <p14:tracePt t="180907" x="2589213" y="1751013"/>
          <p14:tracePt t="180923" x="2571750" y="1751013"/>
          <p14:tracePt t="180933" x="2562225" y="1751013"/>
          <p14:tracePt t="180950" x="2544763" y="1758950"/>
          <p14:tracePt t="180971" x="2536825" y="1768475"/>
          <p14:tracePt t="180984" x="2527300" y="1776413"/>
          <p14:tracePt t="181000" x="2509838" y="1776413"/>
          <p14:tracePt t="181016" x="2500313" y="1785938"/>
          <p14:tracePt t="181033" x="2482850" y="1803400"/>
          <p14:tracePt t="181051" x="2455863" y="1822450"/>
          <p14:tracePt t="181067" x="2446338" y="1830388"/>
          <p14:tracePt t="181131" x="2438400" y="1839913"/>
          <p14:tracePt t="181147" x="2428875" y="1847850"/>
          <p14:tracePt t="181163" x="2428875" y="1866900"/>
          <p14:tracePt t="181172" x="2428875" y="1884363"/>
          <p14:tracePt t="181183" x="2428875" y="1893888"/>
          <p14:tracePt t="181200" x="2455863" y="1928813"/>
          <p14:tracePt t="181216" x="2473325" y="1973263"/>
          <p14:tracePt t="181233" x="2473325" y="1990725"/>
          <p14:tracePt t="181291" x="2482850" y="2000250"/>
          <p14:tracePt t="181339" x="2500313" y="1990725"/>
          <p14:tracePt t="181347" x="2509838" y="1982788"/>
          <p14:tracePt t="181363" x="2527300" y="1973263"/>
          <p14:tracePt t="181371" x="2536825" y="1955800"/>
          <p14:tracePt t="181383" x="2554288" y="1955800"/>
          <p14:tracePt t="181400" x="2562225" y="1919288"/>
          <p14:tracePt t="181416" x="2581275" y="1893888"/>
          <p14:tracePt t="181433" x="2589213" y="1857375"/>
          <p14:tracePt t="181436" x="2598738" y="1847850"/>
          <p14:tracePt t="181450" x="2589213" y="1830388"/>
          <p14:tracePt t="181467" x="2608263" y="1751013"/>
          <p14:tracePt t="181483" x="2616200" y="1704975"/>
          <p14:tracePt t="181500" x="2625725" y="1687513"/>
          <p14:tracePt t="181531" x="2625725" y="1670050"/>
          <p14:tracePt t="181539" x="2616200" y="1660525"/>
          <p14:tracePt t="181550" x="2608263" y="1633538"/>
          <p14:tracePt t="181566" x="2581275" y="1625600"/>
          <p14:tracePt t="181583" x="2527300" y="1581150"/>
          <p14:tracePt t="181600" x="2473325" y="1571625"/>
          <p14:tracePt t="181616" x="2419350" y="1554163"/>
          <p14:tracePt t="181633" x="2401888" y="1554163"/>
          <p14:tracePt t="181650" x="2384425" y="1554163"/>
          <p14:tracePt t="181667" x="2339975" y="1562100"/>
          <p14:tracePt t="181683" x="2303463" y="1581150"/>
          <p14:tracePt t="181700" x="2241550" y="1633538"/>
          <p14:tracePt t="181716" x="2224088" y="1697038"/>
          <p14:tracePt t="181733" x="2179638" y="1758950"/>
          <p14:tracePt t="181750" x="2152650" y="1839913"/>
          <p14:tracePt t="181767" x="2133600" y="1893888"/>
          <p14:tracePt t="181783" x="2143125" y="1928813"/>
          <p14:tracePt t="181800" x="2179638" y="1938338"/>
          <p14:tracePt t="181816" x="2187575" y="1946275"/>
          <p14:tracePt t="181833" x="2205038" y="1946275"/>
          <p14:tracePt t="181851" x="2224088" y="1946275"/>
          <p14:tracePt t="181851" x="2232025" y="1946275"/>
          <p14:tracePt t="181867" x="2312988" y="1946275"/>
          <p14:tracePt t="181883" x="2428875" y="1946275"/>
          <p14:tracePt t="181900" x="2509838" y="1946275"/>
          <p14:tracePt t="181916" x="2589213" y="1938338"/>
          <p14:tracePt t="181933" x="2643188" y="1919288"/>
          <p14:tracePt t="181950" x="2697163" y="1893888"/>
          <p14:tracePt t="181966" x="2751138" y="1866900"/>
          <p14:tracePt t="181983" x="2803525" y="1822450"/>
          <p14:tracePt t="182000" x="2847975" y="1795463"/>
          <p14:tracePt t="182017" x="2894013" y="1768475"/>
          <p14:tracePt t="182033" x="2928938" y="1731963"/>
          <p14:tracePt t="182050" x="2955925" y="1704975"/>
          <p14:tracePt t="182051" x="2955925" y="1687513"/>
          <p14:tracePt t="182066" x="2965450" y="1679575"/>
          <p14:tracePt t="182083" x="2982913" y="1670050"/>
          <p14:tracePt t="182172" x="2990850" y="1660525"/>
          <p14:tracePt t="182187" x="3009900" y="1660525"/>
          <p14:tracePt t="182195" x="3017838" y="1670050"/>
          <p14:tracePt t="182203" x="3036888" y="1670050"/>
          <p14:tracePt t="182216" x="3054350" y="1670050"/>
          <p14:tracePt t="182233" x="3062288" y="1670050"/>
          <p14:tracePt t="182572" x="3081338" y="1679575"/>
          <p14:tracePt t="182819" x="3071813" y="1697038"/>
          <p14:tracePt t="182843" x="3071813" y="1704975"/>
          <p14:tracePt t="182851" x="3071813" y="1724025"/>
          <p14:tracePt t="182859" x="3062288" y="1731963"/>
          <p14:tracePt t="182867" x="3054350" y="1741488"/>
          <p14:tracePt t="182883" x="3054350" y="1785938"/>
          <p14:tracePt t="182900" x="3044825" y="1803400"/>
          <p14:tracePt t="183572" x="3054350" y="1812925"/>
          <p14:tracePt t="184196" x="3054350" y="1830388"/>
          <p14:tracePt t="184203" x="3054350" y="1839913"/>
          <p14:tracePt t="184216" x="3062288" y="1866900"/>
          <p14:tracePt t="184233" x="3089275" y="1911350"/>
          <p14:tracePt t="184249" x="3098800" y="1928813"/>
          <p14:tracePt t="184266" x="3116263" y="1946275"/>
          <p14:tracePt t="184267" x="3125788" y="1965325"/>
          <p14:tracePt t="184283" x="3143250" y="1982788"/>
          <p14:tracePt t="184299" x="3179763" y="2009775"/>
          <p14:tracePt t="184316" x="3241675" y="2054225"/>
          <p14:tracePt t="184333" x="3313113" y="2098675"/>
          <p14:tracePt t="184349" x="3375025" y="2160588"/>
          <p14:tracePt t="184366" x="3429000" y="2197100"/>
          <p14:tracePt t="184383" x="3490913" y="2259013"/>
          <p14:tracePt t="184399" x="3527425" y="2303463"/>
          <p14:tracePt t="184416" x="3581400" y="2366963"/>
          <p14:tracePt t="184433" x="3625850" y="2419350"/>
          <p14:tracePt t="184449" x="3660775" y="2455863"/>
          <p14:tracePt t="184466" x="3687763" y="2465388"/>
          <p14:tracePt t="184468" x="3705225" y="2473325"/>
          <p14:tracePt t="184515" x="3732213" y="2482850"/>
          <p14:tracePt t="184531" x="3751263" y="2482850"/>
          <p14:tracePt t="184540" x="3768725" y="2490788"/>
          <p14:tracePt t="184549" x="3786188" y="2500313"/>
          <p14:tracePt t="184566" x="3795713" y="2509838"/>
          <p14:tracePt t="184583" x="3813175" y="2509838"/>
          <p14:tracePt t="184843" x="3803650" y="2509838"/>
          <p14:tracePt t="184852" x="3795713" y="2517775"/>
          <p14:tracePt t="184859" x="3786188" y="2527300"/>
          <p14:tracePt t="184867" x="3768725" y="2527300"/>
          <p14:tracePt t="184883" x="3732213" y="2536825"/>
          <p14:tracePt t="184899" x="3705225" y="2554288"/>
          <p14:tracePt t="184916" x="3679825" y="2571750"/>
          <p14:tracePt t="184933" x="3660775" y="2581275"/>
          <p14:tracePt t="184949" x="3643313" y="2581275"/>
          <p14:tracePt t="184966" x="3633788" y="2589213"/>
          <p14:tracePt t="184987" x="3616325" y="2598738"/>
          <p14:tracePt t="184999" x="3616325" y="2616200"/>
          <p14:tracePt t="185019" x="3616325" y="2633663"/>
          <p14:tracePt t="185032" x="3616325" y="2643188"/>
          <p14:tracePt t="185049" x="3616325" y="2660650"/>
          <p14:tracePt t="185066" x="3616325" y="2687638"/>
          <p14:tracePt t="185083" x="3616325" y="2697163"/>
          <p14:tracePt t="185099" x="3625850" y="2724150"/>
          <p14:tracePt t="185116" x="3625850" y="2741613"/>
          <p14:tracePt t="185133" x="3625850" y="2751138"/>
          <p14:tracePt t="185149" x="3633788" y="2776538"/>
          <p14:tracePt t="185166" x="3643313" y="2786063"/>
          <p14:tracePt t="185187" x="3652838" y="2795588"/>
          <p14:tracePt t="185199" x="3652838" y="2803525"/>
          <p14:tracePt t="185216" x="3670300" y="2830513"/>
          <p14:tracePt t="185232" x="3679825" y="2847975"/>
          <p14:tracePt t="185267" x="3679825" y="2857500"/>
          <p14:tracePt t="185643" x="3687763" y="2874963"/>
          <p14:tracePt t="185883" x="3697288" y="2867025"/>
          <p14:tracePt t="185923" x="3697288" y="2847975"/>
          <p14:tracePt t="185939" x="3697288" y="2840038"/>
          <p14:tracePt t="185947" x="3697288" y="2822575"/>
          <p14:tracePt t="185963" x="3697288" y="2813050"/>
          <p14:tracePt t="185979" x="3697288" y="2795588"/>
          <p14:tracePt t="185987" x="3687763" y="2786063"/>
          <p14:tracePt t="185999" x="3687763" y="2768600"/>
          <p14:tracePt t="186016" x="3660775" y="2751138"/>
          <p14:tracePt t="186032" x="3625850" y="2732088"/>
          <p14:tracePt t="186049" x="3589338" y="2705100"/>
          <p14:tracePt t="186066" x="3554413" y="2679700"/>
          <p14:tracePt t="186082" x="3527425" y="2652713"/>
          <p14:tracePt t="186083" x="3517900" y="2643188"/>
          <p14:tracePt t="186099" x="3490913" y="2616200"/>
          <p14:tracePt t="186116" x="3438525" y="2589213"/>
          <p14:tracePt t="186132" x="3411538" y="2554288"/>
          <p14:tracePt t="186149" x="3384550" y="2509838"/>
          <p14:tracePt t="186165" x="3348038" y="2473325"/>
          <p14:tracePt t="186183" x="3303588" y="2419350"/>
          <p14:tracePt t="186199" x="3259138" y="2339975"/>
          <p14:tracePt t="186216" x="3205163" y="2295525"/>
          <p14:tracePt t="186233" x="3152775" y="2268538"/>
          <p14:tracePt t="186249" x="3116263" y="2241550"/>
          <p14:tracePt t="186265" x="3054350" y="2197100"/>
          <p14:tracePt t="186283" x="2955925" y="2143125"/>
          <p14:tracePt t="186299" x="2857500" y="2081213"/>
          <p14:tracePt t="186316" x="2795588" y="2054225"/>
          <p14:tracePt t="186333" x="2759075" y="2036763"/>
          <p14:tracePt t="186349" x="2732088" y="2036763"/>
          <p14:tracePt t="186365" x="2714625" y="2027238"/>
          <p14:tracePt t="186382" x="2687638" y="2009775"/>
          <p14:tracePt t="186399" x="2670175" y="1990725"/>
          <p14:tracePt t="186416" x="2660650" y="1982788"/>
          <p14:tracePt t="186432" x="2643188" y="1973263"/>
          <p14:tracePt t="186491" x="2633663" y="1965325"/>
          <p14:tracePt t="186507" x="2616200" y="1965325"/>
          <p14:tracePt t="186563" x="2598738" y="1973263"/>
          <p14:tracePt t="186571" x="2589213" y="1990725"/>
          <p14:tracePt t="186582" x="2581275" y="2027238"/>
          <p14:tracePt t="186599" x="2562225" y="2108200"/>
          <p14:tracePt t="186616" x="2571750" y="2214563"/>
          <p14:tracePt t="186632" x="2608263" y="2366963"/>
          <p14:tracePt t="186649" x="2705100" y="2571750"/>
          <p14:tracePt t="186665" x="2847975" y="2768600"/>
          <p14:tracePt t="186683" x="3125788" y="3054350"/>
          <p14:tracePt t="186699" x="3313113" y="3232150"/>
          <p14:tracePt t="186716" x="3465513" y="3375025"/>
          <p14:tracePt t="186732" x="3598863" y="3500438"/>
          <p14:tracePt t="186749" x="3732213" y="3616325"/>
          <p14:tracePt t="186765" x="3822700" y="3714750"/>
          <p14:tracePt t="186782" x="3911600" y="3786188"/>
          <p14:tracePt t="186799" x="4017963" y="3848100"/>
          <p14:tracePt t="186815" x="4179888" y="3884613"/>
          <p14:tracePt t="186832" x="4348163" y="3929063"/>
          <p14:tracePt t="186849" x="4500563" y="3965575"/>
          <p14:tracePt t="186865" x="4581525" y="3973513"/>
          <p14:tracePt t="186882" x="4633913" y="3973513"/>
          <p14:tracePt t="186899" x="4724400" y="3965575"/>
          <p14:tracePt t="186916" x="4803775" y="3938588"/>
          <p14:tracePt t="186933" x="4902200" y="3894138"/>
          <p14:tracePt t="186949" x="4983163" y="3840163"/>
          <p14:tracePt t="186965" x="5045075" y="3786188"/>
          <p14:tracePt t="186982" x="5081588" y="3732213"/>
          <p14:tracePt t="186999" x="5108575" y="3687763"/>
          <p14:tracePt t="187015" x="5116513" y="3670300"/>
          <p14:tracePt t="187033" x="5116513" y="3643313"/>
          <p14:tracePt t="187049" x="5116513" y="3616325"/>
          <p14:tracePt t="187065" x="5108575" y="3598863"/>
          <p14:tracePt t="187082" x="4983163" y="3616325"/>
          <p14:tracePt t="187083" x="4965700" y="3625850"/>
          <p14:tracePt t="187099" x="4929188" y="3616325"/>
          <p14:tracePt t="187115" x="4902200" y="3608388"/>
          <p14:tracePt t="187132" x="4894263" y="3598863"/>
          <p14:tracePt t="187212" x="4875213" y="3598863"/>
          <p14:tracePt t="187219" x="4867275" y="3598863"/>
          <p14:tracePt t="187232" x="4848225" y="3598863"/>
          <p14:tracePt t="187249" x="4822825" y="3598863"/>
          <p14:tracePt t="187265" x="4803775" y="3562350"/>
          <p14:tracePt t="187282" x="4633913" y="3562350"/>
          <p14:tracePt t="187299" x="4313238" y="3554413"/>
          <p14:tracePt t="187315" x="4197350" y="3554413"/>
          <p14:tracePt t="187333" x="4160838" y="3562350"/>
          <p14:tracePt t="187380" x="4170363" y="3562350"/>
          <p14:tracePt t="187387" x="4160838" y="3554413"/>
          <p14:tracePt t="187399" x="4170363" y="3544888"/>
          <p14:tracePt t="187415" x="4197350" y="3509963"/>
          <p14:tracePt t="187432" x="4232275" y="3446463"/>
          <p14:tracePt t="187449" x="4286250" y="3394075"/>
          <p14:tracePt t="187465" x="4322763" y="3330575"/>
          <p14:tracePt t="187482" x="4348163" y="3295650"/>
          <p14:tracePt t="187532" x="4367213" y="3303588"/>
          <p14:tracePt t="187539" x="4357688" y="3313113"/>
          <p14:tracePt t="187548" x="4357688" y="3330575"/>
          <p14:tracePt t="187565" x="4330700" y="3438525"/>
          <p14:tracePt t="187582" x="4286250" y="3625850"/>
          <p14:tracePt t="187599" x="4251325" y="3857625"/>
          <p14:tracePt t="187615" x="4251325" y="4062413"/>
          <p14:tracePt t="187632" x="4232275" y="4179888"/>
          <p14:tracePt t="187648" x="4224338" y="4224338"/>
          <p14:tracePt t="187667" x="4205288" y="4224338"/>
          <p14:tracePt t="187682" x="4197350" y="4214813"/>
          <p14:tracePt t="187699" x="4170363" y="4179888"/>
          <p14:tracePt t="187700" x="4152900" y="4125913"/>
          <p14:tracePt t="187715" x="4116388" y="4037013"/>
          <p14:tracePt t="187732" x="4089400" y="3929063"/>
          <p14:tracePt t="187748" x="4062413" y="3822700"/>
          <p14:tracePt t="187765" x="4037013" y="3714750"/>
          <p14:tracePt t="187782" x="4017963" y="3608388"/>
          <p14:tracePt t="187798" x="4000500" y="3509963"/>
          <p14:tracePt t="187815" x="3990975" y="3455988"/>
          <p14:tracePt t="187867" x="4000500" y="3438525"/>
          <p14:tracePt t="187875" x="4027488" y="3465513"/>
          <p14:tracePt t="187883" x="4081463" y="3509963"/>
          <p14:tracePt t="187898" x="4152900" y="3571875"/>
          <p14:tracePt t="187916" x="4357688" y="3786188"/>
          <p14:tracePt t="187932" x="4491038" y="3938588"/>
          <p14:tracePt t="187949" x="4598988" y="4071938"/>
          <p14:tracePt t="187965" x="4652963" y="4133850"/>
          <p14:tracePt t="188091" x="4652963" y="4125913"/>
          <p14:tracePt t="189059" x="4652963" y="4116388"/>
          <p14:tracePt t="189076" x="4643438" y="4125913"/>
          <p14:tracePt t="189092" x="4625975" y="4125913"/>
          <p14:tracePt t="189107" x="4616450" y="4116388"/>
          <p14:tracePt t="189115" x="4598988" y="4108450"/>
          <p14:tracePt t="189132" x="4562475" y="4098925"/>
          <p14:tracePt t="189148" x="4518025" y="4098925"/>
          <p14:tracePt t="189165" x="4446588" y="4098925"/>
          <p14:tracePt t="189182" x="4313238" y="4116388"/>
          <p14:tracePt t="189198" x="4160838" y="4152900"/>
          <p14:tracePt t="189215" x="3990975" y="4224338"/>
          <p14:tracePt t="189231" x="3741738" y="4340225"/>
          <p14:tracePt t="189248" x="3429000" y="4446588"/>
          <p14:tracePt t="189265" x="3259138" y="4545013"/>
          <p14:tracePt t="189282" x="3170238" y="4608513"/>
          <p14:tracePt t="189298" x="3000375" y="4714875"/>
          <p14:tracePt t="189299" x="2911475" y="4768850"/>
          <p14:tracePt t="189315" x="2759075" y="4902200"/>
          <p14:tracePt t="189332" x="2633663" y="5000625"/>
          <p14:tracePt t="189348" x="2544763" y="5116513"/>
          <p14:tracePt t="189365" x="2509838" y="5251450"/>
          <p14:tracePt t="189382" x="2490788" y="5384800"/>
          <p14:tracePt t="189398" x="2500313" y="5518150"/>
          <p14:tracePt t="189415" x="2544763" y="5653088"/>
          <p14:tracePt t="189432" x="2598738" y="5768975"/>
          <p14:tracePt t="189448" x="2660650" y="5894388"/>
          <p14:tracePt t="189465" x="2768600" y="6000750"/>
          <p14:tracePt t="189482" x="2857500" y="6099175"/>
          <p14:tracePt t="189498" x="2946400" y="6161088"/>
          <p14:tracePt t="189515" x="3098800" y="6242050"/>
          <p14:tracePt t="189532" x="3224213" y="6286500"/>
          <p14:tracePt t="189548" x="3340100" y="6323013"/>
          <p14:tracePt t="189565" x="3500438" y="6348413"/>
          <p14:tracePt t="189582" x="3660775" y="6357938"/>
          <p14:tracePt t="189598" x="3830638" y="6330950"/>
          <p14:tracePt t="189615" x="4010025" y="6296025"/>
          <p14:tracePt t="189632" x="4259263" y="6242050"/>
          <p14:tracePt t="189648" x="4518025" y="6170613"/>
          <p14:tracePt t="189665" x="4768850" y="6116638"/>
          <p14:tracePt t="189682" x="4973638" y="6062663"/>
          <p14:tracePt t="189698" x="5133975" y="6018213"/>
          <p14:tracePt t="189715" x="5259388" y="5956300"/>
          <p14:tracePt t="189732" x="5446713" y="5894388"/>
          <p14:tracePt t="189748" x="5554663" y="5867400"/>
          <p14:tracePt t="189765" x="5697538" y="5786438"/>
          <p14:tracePt t="189782" x="5813425" y="5732463"/>
          <p14:tracePt t="189798" x="5857875" y="5705475"/>
          <p14:tracePt t="189815" x="5884863" y="5680075"/>
          <p14:tracePt t="189832" x="5911850" y="5643563"/>
          <p14:tracePt t="189848" x="5946775" y="5616575"/>
          <p14:tracePt t="189865" x="5991225" y="5562600"/>
          <p14:tracePt t="189882" x="6018213" y="5518150"/>
          <p14:tracePt t="189898" x="6037263" y="5491163"/>
          <p14:tracePt t="189915" x="6054725" y="5465763"/>
          <p14:tracePt t="189932" x="6062663" y="5456238"/>
          <p14:tracePt t="190043" x="6072188" y="5446713"/>
          <p14:tracePt t="190052" x="6081713" y="5456238"/>
          <p14:tracePt t="190067" x="6089650" y="5465763"/>
          <p14:tracePt t="190081" x="6099175" y="5483225"/>
          <p14:tracePt t="190098" x="6116638" y="5500688"/>
          <p14:tracePt t="190115" x="6143625" y="5518150"/>
          <p14:tracePt t="190115" x="6153150" y="5537200"/>
          <p14:tracePt t="190132" x="6205538" y="5599113"/>
          <p14:tracePt t="190148" x="6232525" y="5616575"/>
          <p14:tracePt t="190165" x="6259513" y="5634038"/>
          <p14:tracePt t="190182" x="6276975" y="5634038"/>
          <p14:tracePt t="190219" x="6303963" y="5643563"/>
          <p14:tracePt t="190236" x="6323013" y="5643563"/>
          <p14:tracePt t="190244" x="6330950" y="5643563"/>
          <p14:tracePt t="190252" x="6348413" y="5643563"/>
          <p14:tracePt t="190265" x="6357938" y="5643563"/>
          <p14:tracePt t="190282" x="6384925" y="5643563"/>
          <p14:tracePt t="190298" x="6402388" y="5643563"/>
          <p14:tracePt t="190315" x="6411913" y="5643563"/>
          <p14:tracePt t="190340" x="6429375" y="5643563"/>
          <p14:tracePt t="190355" x="6438900" y="5643563"/>
          <p14:tracePt t="190371" x="6456363" y="5643563"/>
          <p14:tracePt t="190381" x="6465888" y="5643563"/>
          <p14:tracePt t="190398" x="6491288" y="5653088"/>
          <p14:tracePt t="190415" x="6518275" y="5661025"/>
          <p14:tracePt t="190431" x="6537325" y="5661025"/>
          <p14:tracePt t="190448" x="6545263" y="5670550"/>
          <p14:tracePt t="190465" x="6572250" y="5680075"/>
          <p14:tracePt t="190481" x="6581775" y="5688013"/>
          <p14:tracePt t="190498" x="6626225" y="5697538"/>
          <p14:tracePt t="190515" x="6643688" y="5697538"/>
          <p14:tracePt t="190532" x="6697663" y="5724525"/>
          <p14:tracePt t="190548" x="6732588" y="5732463"/>
          <p14:tracePt t="190565" x="6759575" y="5741988"/>
          <p14:tracePt t="190582" x="6777038" y="5741988"/>
          <p14:tracePt t="190598" x="6796088" y="5751513"/>
          <p14:tracePt t="190615" x="6813550" y="5751513"/>
          <p14:tracePt t="190643" x="6840538" y="5759450"/>
          <p14:tracePt t="190660" x="6848475" y="5768975"/>
          <p14:tracePt t="190668" x="6858000" y="5776913"/>
          <p14:tracePt t="190682" x="6867525" y="5786438"/>
          <p14:tracePt t="190698" x="6875463" y="5795963"/>
          <p14:tracePt t="190748" x="6894513" y="5795963"/>
          <p14:tracePt t="190772" x="6902450" y="5786438"/>
          <p14:tracePt t="190780" x="6919913" y="5786438"/>
          <p14:tracePt t="190795" x="6938963" y="5786438"/>
          <p14:tracePt t="190803" x="6946900" y="5795963"/>
          <p14:tracePt t="190815" x="6965950" y="5795963"/>
          <p14:tracePt t="190831" x="6973888" y="5795963"/>
          <p14:tracePt t="190848" x="6991350" y="5795963"/>
          <p14:tracePt t="190865" x="7000875" y="5795963"/>
          <p14:tracePt t="190881" x="7027863" y="5795963"/>
          <p14:tracePt t="190898" x="7062788" y="5795963"/>
          <p14:tracePt t="190915" x="7153275" y="5803900"/>
          <p14:tracePt t="190916" x="7180263" y="5813425"/>
          <p14:tracePt t="190932" x="7251700" y="5830888"/>
          <p14:tracePt t="190948" x="7323138" y="5857875"/>
          <p14:tracePt t="190965" x="7367588" y="5848350"/>
          <p14:tracePt t="190982" x="7402513" y="5857875"/>
          <p14:tracePt t="190998" x="7439025" y="5875338"/>
          <p14:tracePt t="191014" x="7456488" y="5875338"/>
          <p14:tracePt t="191032" x="7473950" y="5875338"/>
          <p14:tracePt t="191052" x="7491413" y="5884863"/>
          <p14:tracePt t="191116" x="7510463" y="5884863"/>
          <p14:tracePt t="191132" x="7518400" y="5875338"/>
          <p14:tracePt t="191140" x="7537450" y="5875338"/>
          <p14:tracePt t="191156" x="7554913" y="5875338"/>
          <p14:tracePt t="191180" x="7562850" y="5875338"/>
          <p14:tracePt t="191212" x="7581900" y="5867400"/>
          <p14:tracePt t="191316" x="7589838" y="5867400"/>
          <p14:tracePt t="191372" x="7608888" y="5857875"/>
          <p14:tracePt t="191387" x="7616825" y="5848350"/>
          <p14:tracePt t="191412" x="7608888" y="5840413"/>
          <p14:tracePt t="191436" x="7616825" y="5822950"/>
          <p14:tracePt t="191492" x="7616825" y="5813425"/>
          <p14:tracePt t="191596" x="7608888" y="5795963"/>
          <p14:tracePt t="191612" x="7599363" y="5776913"/>
          <p14:tracePt t="191620" x="7589838" y="5768975"/>
          <p14:tracePt t="191631" x="7554913" y="5751513"/>
          <p14:tracePt t="191648" x="7429500" y="5705475"/>
          <p14:tracePt t="191664" x="7277100" y="5653088"/>
          <p14:tracePt t="191681" x="7089775" y="5581650"/>
          <p14:tracePt t="191698" x="6875463" y="5537200"/>
          <p14:tracePt t="191714" x="6562725" y="5429250"/>
          <p14:tracePt t="191716" x="6394450" y="5419725"/>
          <p14:tracePt t="191732" x="6027738" y="5367338"/>
          <p14:tracePt t="191748" x="5599113" y="5295900"/>
          <p14:tracePt t="191764" x="5160963" y="5259388"/>
          <p14:tracePt t="191782" x="4598988" y="5259388"/>
          <p14:tracePt t="191798" x="4037013" y="5286375"/>
          <p14:tracePt t="191814" x="3652838" y="5348288"/>
          <p14:tracePt t="191831" x="3322638" y="5384800"/>
          <p14:tracePt t="191848" x="3062288" y="5456238"/>
          <p14:tracePt t="191864" x="2803525" y="5518150"/>
          <p14:tracePt t="191883" x="2401888" y="5634038"/>
          <p14:tracePt t="191898" x="2268538" y="5661025"/>
          <p14:tracePt t="191914" x="2116138" y="5670550"/>
          <p14:tracePt t="191932" x="2241550" y="5500688"/>
          <p14:tracePt t="191948" x="2089150" y="5518150"/>
          <p14:tracePt t="191964" x="2036763" y="5500688"/>
          <p14:tracePt t="191981" x="2036763" y="5438775"/>
          <p14:tracePt t="191998" x="1973263" y="5456238"/>
          <p14:tracePt t="192020" x="1946275" y="5465763"/>
          <p14:tracePt t="192045" x="1938338" y="5473700"/>
          <p14:tracePt t="192068" x="1928813" y="5465763"/>
          <p14:tracePt t="192077" x="1938338" y="5446713"/>
          <p14:tracePt t="192084" x="1884363" y="5446713"/>
          <p14:tracePt t="192098" x="1822450" y="5446713"/>
          <p14:tracePt t="192114" x="1839913" y="5367338"/>
          <p14:tracePt t="192132" x="1847850" y="5268913"/>
          <p14:tracePt t="192148" x="1812925" y="5251450"/>
          <p14:tracePt t="192188" x="1795463" y="5241925"/>
          <p14:tracePt t="192196" x="1785938" y="5232400"/>
          <p14:tracePt t="192204" x="1768475" y="5232400"/>
          <p14:tracePt t="192214" x="1758950" y="5232400"/>
          <p14:tracePt t="192231" x="1714500" y="5251450"/>
          <p14:tracePt t="192248" x="1679575" y="5276850"/>
          <p14:tracePt t="192264" x="1625600" y="5313363"/>
          <p14:tracePt t="192281" x="1581150" y="5357813"/>
          <p14:tracePt t="192298" x="1562100" y="5394325"/>
          <p14:tracePt t="192314" x="1536700" y="5446713"/>
          <p14:tracePt t="192332" x="1527175" y="5518150"/>
          <p14:tracePt t="192348" x="1527175" y="5581650"/>
          <p14:tracePt t="192364" x="1527175" y="5653088"/>
          <p14:tracePt t="192381" x="1544638" y="5705475"/>
          <p14:tracePt t="192398" x="1589088" y="5759450"/>
          <p14:tracePt t="192414" x="1633538" y="5813425"/>
          <p14:tracePt t="192431" x="1670050" y="5822950"/>
          <p14:tracePt t="192448" x="1724025" y="5813425"/>
          <p14:tracePt t="192465" x="1751013" y="5813425"/>
          <p14:tracePt t="192481" x="1776413" y="5813425"/>
          <p14:tracePt t="192498" x="1847850" y="5768975"/>
          <p14:tracePt t="192514" x="1919288" y="5724525"/>
          <p14:tracePt t="192532" x="2044700" y="5634038"/>
          <p14:tracePt t="192532" x="2081213" y="5599113"/>
          <p14:tracePt t="192548" x="2160588" y="5527675"/>
          <p14:tracePt t="192564" x="2197100" y="5473700"/>
          <p14:tracePt t="192581" x="2241550" y="5419725"/>
          <p14:tracePt t="192598" x="2251075" y="5384800"/>
          <p14:tracePt t="192614" x="2259013" y="5340350"/>
          <p14:tracePt t="192631" x="2259013" y="5295900"/>
          <p14:tracePt t="192648" x="2214563" y="5268913"/>
          <p14:tracePt t="192664" x="2224088" y="5224463"/>
          <p14:tracePt t="192681" x="2276475" y="5153025"/>
          <p14:tracePt t="192697" x="2339975" y="5099050"/>
          <p14:tracePt t="192748" x="2322513" y="5108575"/>
          <p14:tracePt t="192756" x="2312988" y="5116513"/>
          <p14:tracePt t="192764" x="2276475" y="5143500"/>
          <p14:tracePt t="192781" x="2241550" y="5170488"/>
          <p14:tracePt t="192798" x="2179638" y="5214938"/>
          <p14:tracePt t="192814" x="2170113" y="5241925"/>
          <p14:tracePt t="192831" x="2116138" y="5276850"/>
          <p14:tracePt t="192876" x="2098675" y="5295900"/>
          <p14:tracePt t="192884" x="2071688" y="5303838"/>
          <p14:tracePt t="193052" x="2054225" y="5322888"/>
          <p14:tracePt t="193060" x="2044700" y="5330825"/>
          <p14:tracePt t="193068" x="2027238" y="5348288"/>
          <p14:tracePt t="193082" x="2009775" y="5367338"/>
          <p14:tracePt t="193097" x="2017713" y="5419725"/>
          <p14:tracePt t="193114" x="2205038" y="5446713"/>
          <p14:tracePt t="193132" x="2652713" y="5402263"/>
          <p14:tracePt t="193132" x="2840038" y="5429250"/>
          <p14:tracePt t="193148" x="3268663" y="5537200"/>
          <p14:tracePt t="193164" x="3697288" y="5643563"/>
          <p14:tracePt t="193181" x="4098925" y="5732463"/>
          <p14:tracePt t="193197" x="4456113" y="5795963"/>
          <p14:tracePt t="193215" x="4803775" y="5822950"/>
          <p14:tracePt t="193231" x="5116513" y="5822950"/>
          <p14:tracePt t="193247" x="5438775" y="5822950"/>
          <p14:tracePt t="193264" x="5867400" y="5768975"/>
          <p14:tracePt t="193281" x="6232525" y="5732463"/>
          <p14:tracePt t="193297" x="6572250" y="5670550"/>
          <p14:tracePt t="193314" x="6751638" y="5661025"/>
          <p14:tracePt t="193331" x="6867525" y="5653088"/>
          <p14:tracePt t="193348" x="7018338" y="5581650"/>
          <p14:tracePt t="193364" x="7188200" y="5465763"/>
          <p14:tracePt t="193381" x="7385050" y="5313363"/>
          <p14:tracePt t="193397" x="7545388" y="5205413"/>
          <p14:tracePt t="193414" x="7634288" y="5170488"/>
          <p14:tracePt t="193431" x="7661275" y="5170488"/>
          <p14:tracePt t="193476" x="7670800" y="5160963"/>
          <p14:tracePt t="193484" x="7680325" y="5153025"/>
          <p14:tracePt t="193497" x="7697788" y="5153025"/>
          <p14:tracePt t="193596" x="7724775" y="5160963"/>
          <p14:tracePt t="193604" x="7732713" y="5170488"/>
          <p14:tracePt t="193614" x="7751763" y="5180013"/>
          <p14:tracePt t="193631" x="7777163" y="5197475"/>
          <p14:tracePt t="193647" x="7804150" y="5214938"/>
          <p14:tracePt t="193664" x="7831138" y="5232400"/>
          <p14:tracePt t="193681" x="7867650" y="5241925"/>
          <p14:tracePt t="193697" x="7894638" y="5268913"/>
          <p14:tracePt t="193714" x="7912100" y="5276850"/>
          <p14:tracePt t="193731" x="7939088" y="5303838"/>
          <p14:tracePt t="193747" x="7947025" y="5322888"/>
          <p14:tracePt t="193764" x="7966075" y="5348288"/>
          <p14:tracePt t="193782" x="7991475" y="5375275"/>
          <p14:tracePt t="193797" x="7991475" y="5394325"/>
          <p14:tracePt t="193814" x="8010525" y="5438775"/>
          <p14:tracePt t="193833" x="8010525" y="5473700"/>
          <p14:tracePt t="193847" x="8010525" y="5500688"/>
          <p14:tracePt t="193864" x="8010525" y="5527675"/>
          <p14:tracePt t="193881" x="8010525" y="5589588"/>
          <p14:tracePt t="193897" x="8010525" y="5616575"/>
          <p14:tracePt t="193914" x="8010525" y="5643563"/>
          <p14:tracePt t="193932" x="8001000" y="5670550"/>
          <p14:tracePt t="193948" x="7983538" y="5688013"/>
          <p14:tracePt t="193964" x="7983538" y="5697538"/>
          <p14:tracePt t="193981" x="7983538" y="5724525"/>
          <p14:tracePt t="193997" x="7983538" y="5751513"/>
          <p14:tracePt t="194014" x="7983538" y="5776913"/>
          <p14:tracePt t="194031" x="7983538" y="5795963"/>
          <p14:tracePt t="194047" x="7974013" y="5830888"/>
          <p14:tracePt t="194076" x="7974013" y="5848350"/>
          <p14:tracePt t="194436" x="7974013" y="5840413"/>
          <p14:tracePt t="194556" x="7974013" y="5848350"/>
          <p14:tracePt t="194565" x="7966075" y="5857875"/>
          <p14:tracePt t="194700" x="7947025" y="5857875"/>
          <p14:tracePt t="194732" x="7929563" y="5857875"/>
          <p14:tracePt t="194748" x="7920038" y="5857875"/>
          <p14:tracePt t="194756" x="7902575" y="5857875"/>
          <p14:tracePt t="194764" x="7875588" y="5848350"/>
          <p14:tracePt t="194781" x="7796213" y="5848350"/>
          <p14:tracePt t="194797" x="7705725" y="5848350"/>
          <p14:tracePt t="194814" x="7626350" y="5830888"/>
          <p14:tracePt t="194831" x="7527925" y="5813425"/>
          <p14:tracePt t="194847" x="7483475" y="5795963"/>
          <p14:tracePt t="194864" x="7439025" y="5768975"/>
          <p14:tracePt t="194881" x="7412038" y="5759450"/>
          <p14:tracePt t="194898" x="7385050" y="5741988"/>
          <p14:tracePt t="194914" x="7331075" y="5724525"/>
          <p14:tracePt t="194930" x="7304088" y="5715000"/>
          <p14:tracePt t="194947" x="7286625" y="5715000"/>
          <p14:tracePt t="195356" x="7277100" y="5705475"/>
          <p14:tracePt t="196453" x="7259638" y="5705475"/>
          <p14:tracePt t="196493" x="7251700" y="5715000"/>
          <p14:tracePt t="196500" x="7232650" y="5705475"/>
          <p14:tracePt t="196716" x="7232650" y="5697538"/>
          <p14:tracePt t="196764" x="7232650" y="5688013"/>
          <p14:tracePt t="196772" x="7224713" y="5680075"/>
          <p14:tracePt t="196788" x="7215188" y="5661025"/>
          <p14:tracePt t="196797" x="7197725" y="5653088"/>
          <p14:tracePt t="196814" x="7143750" y="5589588"/>
          <p14:tracePt t="196830" x="7018338" y="5537200"/>
          <p14:tracePt t="196847" x="6777038" y="5483225"/>
          <p14:tracePt t="196863" x="6483350" y="5411788"/>
          <p14:tracePt t="196880" x="6170613" y="5340350"/>
          <p14:tracePt t="196897" x="5894388" y="5268913"/>
          <p14:tracePt t="196913" x="5634038" y="5251450"/>
          <p14:tracePt t="196930" x="5384800" y="5251450"/>
          <p14:tracePt t="196947" x="5160963" y="5251450"/>
          <p14:tracePt t="196948" x="5037138" y="5251450"/>
          <p14:tracePt t="196964" x="4813300" y="5251450"/>
          <p14:tracePt t="196980" x="4572000" y="5268913"/>
          <p14:tracePt t="196997" x="4313238" y="5322888"/>
          <p14:tracePt t="197013" x="4044950" y="5411788"/>
          <p14:tracePt t="197030" x="3813175" y="5500688"/>
          <p14:tracePt t="197047" x="3616325" y="5545138"/>
          <p14:tracePt t="197063" x="3490913" y="5599113"/>
          <p14:tracePt t="197080" x="3313113" y="5705475"/>
          <p14:tracePt t="197097" x="3062288" y="5803900"/>
          <p14:tracePt t="197114" x="3000375" y="5840413"/>
          <p14:tracePt t="197130" x="2990850" y="5848350"/>
          <p14:tracePt t="197213" x="2982913" y="5857875"/>
          <p14:tracePt t="197220" x="2973388" y="5867400"/>
          <p14:tracePt t="197230" x="2965450" y="5875338"/>
          <p14:tracePt t="197253" x="2946400" y="5884863"/>
          <p14:tracePt t="197268" x="2938463" y="5884863"/>
          <p14:tracePt t="197280" x="2919413" y="5884863"/>
          <p14:tracePt t="197297" x="2894013" y="5884863"/>
          <p14:tracePt t="197313" x="2857500" y="5902325"/>
          <p14:tracePt t="197330" x="2822575" y="5902325"/>
          <p14:tracePt t="197347" x="2741613" y="5902325"/>
          <p14:tracePt t="197364" x="2554288" y="5911850"/>
          <p14:tracePt t="197380" x="2393950" y="5911850"/>
          <p14:tracePt t="197397" x="2224088" y="5911850"/>
          <p14:tracePt t="197414" x="2071688" y="5919788"/>
          <p14:tracePt t="197430" x="1911350" y="5973763"/>
          <p14:tracePt t="197446" x="1768475" y="6000750"/>
          <p14:tracePt t="197463" x="1608138" y="6037263"/>
          <p14:tracePt t="197480" x="1393825" y="6116638"/>
          <p14:tracePt t="197497" x="1196975" y="6232525"/>
          <p14:tracePt t="197513" x="1089025" y="6296025"/>
          <p14:tracePt t="197530" x="1017588" y="6330950"/>
          <p14:tracePt t="197547" x="973138" y="6367463"/>
          <p14:tracePt t="197563" x="946150" y="6384925"/>
          <p14:tracePt t="197588" x="928688" y="6384925"/>
          <p14:tracePt t="197604" x="911225" y="6384925"/>
          <p14:tracePt t="197614" x="901700" y="6384925"/>
          <p14:tracePt t="197630" x="874713" y="6384925"/>
          <p14:tracePt t="197647" x="847725" y="6384925"/>
          <p14:tracePt t="197663" x="830263" y="6384925"/>
          <p14:tracePt t="197680" x="822325" y="6375400"/>
          <p14:tracePt t="197780" x="830263" y="6357938"/>
          <p14:tracePt t="197820" x="830263" y="6348413"/>
          <p14:tracePt t="197828" x="839788" y="6330950"/>
          <p14:tracePt t="197836" x="847725" y="6323013"/>
          <p14:tracePt t="197846" x="857250" y="6313488"/>
          <p14:tracePt t="197863" x="874713" y="6286500"/>
          <p14:tracePt t="197880" x="901700" y="6232525"/>
          <p14:tracePt t="197896" x="982663" y="6180138"/>
          <p14:tracePt t="197914" x="1017588" y="6108700"/>
          <p14:tracePt t="197930" x="1044575" y="6054725"/>
          <p14:tracePt t="197946" x="1089025" y="5983288"/>
          <p14:tracePt t="197963" x="1143000" y="5911850"/>
          <p14:tracePt t="197964" x="1169988" y="5875338"/>
          <p14:tracePt t="197980" x="1214438" y="5813425"/>
          <p14:tracePt t="197997" x="1268413" y="5751513"/>
          <p14:tracePt t="198013" x="1312863" y="5670550"/>
          <p14:tracePt t="198030" x="1339850" y="5643563"/>
          <p14:tracePt t="198046" x="1347788" y="5626100"/>
          <p14:tracePt t="198063" x="1357313" y="5608638"/>
          <p14:tracePt t="198092" x="1366838" y="5599113"/>
          <p14:tracePt t="198100" x="1374775" y="5581650"/>
          <p14:tracePt t="198116" x="1374775" y="5572125"/>
          <p14:tracePt t="198130" x="1384300" y="5554663"/>
          <p14:tracePt t="198146" x="1393825" y="5545138"/>
          <p14:tracePt t="198163" x="1401763" y="5537200"/>
          <p14:tracePt t="198164" x="1401763" y="5518150"/>
          <p14:tracePt t="198180" x="1419225" y="5510213"/>
          <p14:tracePt t="198196" x="1428750" y="5500688"/>
          <p14:tracePt t="198213" x="1428750" y="5491163"/>
          <p14:tracePt t="198230" x="1455738" y="5456238"/>
          <p14:tracePt t="198246" x="1490663" y="5394325"/>
          <p14:tracePt t="198264" x="1554163" y="5313363"/>
          <p14:tracePt t="198280" x="1625600" y="5224463"/>
          <p14:tracePt t="198296" x="1704975" y="5126038"/>
          <p14:tracePt t="198314" x="1751013" y="5062538"/>
          <p14:tracePt t="198330" x="1768475" y="5037138"/>
          <p14:tracePt t="198346" x="1785938" y="5000625"/>
          <p14:tracePt t="198363" x="1822450" y="4956175"/>
          <p14:tracePt t="198364" x="1857375" y="4911725"/>
          <p14:tracePt t="198380" x="1946275" y="4830763"/>
          <p14:tracePt t="198396" x="2089150" y="4705350"/>
          <p14:tracePt t="198413" x="2214563" y="4589463"/>
          <p14:tracePt t="198430" x="2303463" y="4518025"/>
          <p14:tracePt t="198446" x="2357438" y="4456113"/>
          <p14:tracePt t="198463" x="2374900" y="4438650"/>
          <p14:tracePt t="198480" x="2384425" y="4419600"/>
          <p14:tracePt t="198496" x="2411413" y="4402138"/>
          <p14:tracePt t="198516" x="2419350" y="4384675"/>
          <p14:tracePt t="198530" x="2428875" y="4375150"/>
          <p14:tracePt t="198546" x="2347913" y="4384675"/>
          <p14:tracePt t="198563" x="2276475" y="4394200"/>
          <p14:tracePt t="198580" x="2232025" y="4402138"/>
          <p14:tracePt t="198596" x="2089150" y="4465638"/>
          <p14:tracePt t="198613" x="1955800" y="4537075"/>
          <p14:tracePt t="198630" x="1795463" y="4633913"/>
          <p14:tracePt t="198646" x="1633538" y="4732338"/>
          <p14:tracePt t="198663" x="1536700" y="4813300"/>
          <p14:tracePt t="198680" x="1446213" y="4902200"/>
          <p14:tracePt t="198696" x="1357313" y="5045075"/>
          <p14:tracePt t="198713" x="1268413" y="5224463"/>
          <p14:tracePt t="198730" x="1196975" y="5429250"/>
          <p14:tracePt t="198746" x="1179513" y="5599113"/>
          <p14:tracePt t="198763" x="1196975" y="5732463"/>
          <p14:tracePt t="198764" x="1214438" y="5786438"/>
          <p14:tracePt t="198780" x="1250950" y="5894388"/>
          <p14:tracePt t="198796" x="1312863" y="5983288"/>
          <p14:tracePt t="198813" x="1401763" y="6062663"/>
          <p14:tracePt t="198830" x="1490663" y="6126163"/>
          <p14:tracePt t="198846" x="1581150" y="6197600"/>
          <p14:tracePt t="198863" x="1652588" y="6251575"/>
          <p14:tracePt t="198880" x="1697038" y="6286500"/>
          <p14:tracePt t="198972" x="1714500" y="6276975"/>
          <p14:tracePt t="198988" x="1704975" y="6269038"/>
          <p14:tracePt t="199012" x="1714500" y="6242050"/>
          <p14:tracePt t="199060" x="1714500" y="6224588"/>
          <p14:tracePt t="199076" x="1714500" y="6215063"/>
          <p14:tracePt t="199100" x="1714500" y="6197600"/>
          <p14:tracePt t="199132" x="1714500" y="6188075"/>
          <p14:tracePt t="199156" x="1714500" y="6170613"/>
          <p14:tracePt t="199164" x="1714500" y="6161088"/>
          <p14:tracePt t="199172" x="1704975" y="6143625"/>
          <p14:tracePt t="199196" x="1697038" y="6126163"/>
          <p14:tracePt t="199764" x="1687513" y="6134100"/>
          <p14:tracePt t="199773" x="1687513" y="6153150"/>
          <p14:tracePt t="199780" x="1687513" y="6170613"/>
          <p14:tracePt t="199796" x="1687513" y="6197600"/>
          <p14:tracePt t="199814" x="1687513" y="6232525"/>
          <p14:tracePt t="199829" x="1697038" y="6296025"/>
          <p14:tracePt t="199846" x="1731963" y="6330950"/>
          <p14:tracePt t="199864" x="1776413" y="6402388"/>
          <p14:tracePt t="199879" x="1857375" y="6465888"/>
          <p14:tracePt t="199896" x="1946275" y="6500813"/>
          <p14:tracePt t="199956" x="2108200" y="6589713"/>
          <p14:tracePt t="200012" x="2125663" y="6599238"/>
          <p14:tracePt t="200156" x="2143125" y="6589713"/>
          <p14:tracePt t="200173" x="2152650" y="6572250"/>
          <p14:tracePt t="200180" x="2160588" y="6562725"/>
          <p14:tracePt t="200188" x="2170113" y="6554788"/>
          <p14:tracePt t="200196" x="2179638" y="6545263"/>
          <p14:tracePt t="200213" x="2197100" y="6527800"/>
          <p14:tracePt t="200229" x="2214563" y="6510338"/>
          <p14:tracePt t="200246" x="2224088" y="6500813"/>
          <p14:tracePt t="200263" x="2224088" y="6483350"/>
          <p14:tracePt t="200308" x="2224088" y="6465888"/>
          <p14:tracePt t="200316" x="2232025" y="6456363"/>
          <p14:tracePt t="200340" x="2232025" y="6438900"/>
          <p14:tracePt t="200348" x="2232025" y="6429375"/>
          <p14:tracePt t="200363" x="2232025" y="6411913"/>
          <p14:tracePt t="200380" x="2241550" y="6375400"/>
          <p14:tracePt t="200380" x="2259013" y="6367463"/>
          <p14:tracePt t="200396" x="2259013" y="6348413"/>
          <p14:tracePt t="200413" x="2232025" y="6330950"/>
          <p14:tracePt t="200429" x="2224088" y="6323013"/>
          <p14:tracePt t="200446" x="2214563" y="6303963"/>
          <p14:tracePt t="200468" x="2214563" y="6296025"/>
          <p14:tracePt t="200479" x="2205038" y="6276975"/>
          <p14:tracePt t="200496" x="2152650" y="6269038"/>
          <p14:tracePt t="200513" x="2098675" y="6269038"/>
          <p14:tracePt t="200530" x="2054225" y="6242050"/>
          <p14:tracePt t="200546" x="2027238" y="6242050"/>
          <p14:tracePt t="200563" x="1990725" y="6224588"/>
          <p14:tracePt t="200580" x="1928813" y="6224588"/>
          <p14:tracePt t="200596" x="1884363" y="6215063"/>
          <p14:tracePt t="200613" x="1847850" y="6205538"/>
          <p14:tracePt t="200724" x="1830388" y="6197600"/>
          <p14:tracePt t="200732" x="1812925" y="6197600"/>
          <p14:tracePt t="200748" x="1785938" y="6205538"/>
          <p14:tracePt t="200836" x="1768475" y="6205538"/>
          <p14:tracePt t="200868" x="1758950" y="6205538"/>
          <p14:tracePt t="200892" x="1741488" y="6205538"/>
          <p14:tracePt t="200908" x="1731963" y="6205538"/>
          <p14:tracePt t="200916" x="1704975" y="6197600"/>
          <p14:tracePt t="200929" x="1697038" y="6188075"/>
          <p14:tracePt t="200946" x="1660525" y="6188075"/>
          <p14:tracePt t="200962" x="1652588" y="6180138"/>
          <p14:tracePt t="200979" x="1633538" y="6180138"/>
          <p14:tracePt t="200996" x="1625600" y="6188075"/>
          <p14:tracePt t="201013" x="1616075" y="6197600"/>
          <p14:tracePt t="201029" x="1608138" y="6188075"/>
          <p14:tracePt t="201046" x="1598613" y="6188075"/>
          <p14:tracePt t="201062" x="1581150" y="6197600"/>
          <p14:tracePt t="201388" x="1589088" y="6197600"/>
          <p14:tracePt t="201420" x="1598613" y="6197600"/>
          <p14:tracePt t="201428" x="1589088" y="6188075"/>
          <p14:tracePt t="201436" x="1608138" y="6188075"/>
          <p14:tracePt t="201446" x="1625600" y="6188075"/>
          <p14:tracePt t="201463" x="1741488" y="6161088"/>
          <p14:tracePt t="201479" x="1857375" y="6143625"/>
          <p14:tracePt t="201496" x="1938338" y="6143625"/>
          <p14:tracePt t="201548" x="1955800" y="6143625"/>
          <p14:tracePt t="201556" x="1965325" y="6143625"/>
          <p14:tracePt t="201564" x="1982788" y="6143625"/>
          <p14:tracePt t="201579" x="2000250" y="6126163"/>
          <p14:tracePt t="201596" x="2036763" y="6116638"/>
          <p14:tracePt t="201716" x="2044700" y="6116638"/>
          <p14:tracePt t="201724" x="2062163" y="6108700"/>
          <p14:tracePt t="201733" x="2071688" y="6108700"/>
          <p14:tracePt t="201746" x="2089150" y="6108700"/>
          <p14:tracePt t="201763" x="2116138" y="6099175"/>
          <p14:tracePt t="201779" x="2152650" y="6089650"/>
          <p14:tracePt t="201796" x="2205038" y="6089650"/>
          <p14:tracePt t="201836" x="2232025" y="6099175"/>
          <p14:tracePt t="201844" x="2251075" y="6116638"/>
          <p14:tracePt t="201852" x="2268538" y="6126163"/>
          <p14:tracePt t="201863" x="2312988" y="6153150"/>
          <p14:tracePt t="201879" x="2357438" y="6180138"/>
          <p14:tracePt t="201896" x="2393950" y="6188075"/>
          <p14:tracePt t="201913" x="2401888" y="6197600"/>
          <p14:tracePt t="201948" x="2419350" y="6197600"/>
          <p14:tracePt t="201956" x="2428875" y="6205538"/>
          <p14:tracePt t="201972" x="2446338" y="6205538"/>
          <p14:tracePt t="201996" x="2465388" y="6205538"/>
          <p14:tracePt t="202068" x="2473325" y="6205538"/>
          <p14:tracePt t="202084" x="2490788" y="6205538"/>
          <p14:tracePt t="202108" x="2500313" y="6215063"/>
          <p14:tracePt t="202116" x="2509838" y="6232525"/>
          <p14:tracePt t="202129" x="2527300" y="6242050"/>
          <p14:tracePt t="202146" x="2536825" y="6276975"/>
          <p14:tracePt t="202162" x="2554288" y="6276975"/>
          <p14:tracePt t="202179" x="2616200" y="6276975"/>
          <p14:tracePt t="202196" x="2679700" y="6251575"/>
          <p14:tracePt t="202324" x="2670175" y="6251575"/>
          <p14:tracePt t="202332" x="2660650" y="6251575"/>
          <p14:tracePt t="203044" x="2652713" y="6251575"/>
          <p14:tracePt t="203052" x="2643188" y="6259513"/>
          <p14:tracePt t="203063" x="2652713" y="6251575"/>
          <p14:tracePt t="203188" x="2660650" y="6242050"/>
          <p14:tracePt t="203220" x="2697163" y="6232525"/>
          <p14:tracePt t="203228" x="2714625" y="6224588"/>
          <p14:tracePt t="203236" x="2732088" y="6215063"/>
          <p14:tracePt t="203556" x="2751138" y="6215063"/>
          <p14:tracePt t="203924" x="2732088" y="6215063"/>
          <p14:tracePt t="203932" x="2751138" y="6205538"/>
          <p14:tracePt t="203945" x="2776538" y="6188075"/>
          <p14:tracePt t="203980" x="2795588" y="6180138"/>
          <p14:tracePt t="203988" x="2803525" y="6170613"/>
          <p14:tracePt t="204084" x="2813050" y="6170613"/>
          <p14:tracePt t="204173" x="2803525" y="6170613"/>
          <p14:tracePt t="204180" x="2768600" y="6180138"/>
          <p14:tracePt t="204195" x="2751138" y="6188075"/>
          <p14:tracePt t="204340" x="2768600" y="6180138"/>
          <p14:tracePt t="204348" x="2776538" y="6170613"/>
          <p14:tracePt t="204362" x="2786063" y="6161088"/>
          <p14:tracePt t="205013" x="2803525" y="6153150"/>
          <p14:tracePt t="205020" x="2786063" y="6153150"/>
          <p14:tracePt t="205029" x="2768600" y="6180138"/>
          <p14:tracePt t="205062" x="2776538" y="6170613"/>
          <p14:tracePt t="205068" x="2759075" y="6180138"/>
          <p14:tracePt t="205078" x="2751138" y="6170613"/>
          <p14:tracePt t="205095" x="2813050" y="6143625"/>
          <p14:tracePt t="205112" x="2857500" y="6089650"/>
          <p14:tracePt t="205128" x="2840038" y="6072188"/>
          <p14:tracePt t="205145" x="2894013" y="6037263"/>
          <p14:tracePt t="205162" x="2919413" y="6000750"/>
          <p14:tracePt t="205178" x="2919413" y="5973763"/>
          <p14:tracePt t="205195" x="2919413" y="5929313"/>
          <p14:tracePt t="205212" x="2955925" y="5813425"/>
          <p14:tracePt t="205229" x="3000375" y="5626100"/>
          <p14:tracePt t="205245" x="3054350" y="5446713"/>
          <p14:tracePt t="205262" x="2857500" y="5322888"/>
          <p14:tracePt t="205278" x="2714625" y="5153025"/>
          <p14:tracePt t="205295" x="2741613" y="4919663"/>
          <p14:tracePt t="205312" x="2687638" y="4732338"/>
          <p14:tracePt t="205328" x="2143125" y="4768850"/>
          <p14:tracePt t="205345" x="1919288" y="4697413"/>
          <p14:tracePt t="205362" x="1901825" y="4537075"/>
          <p14:tracePt t="205378" x="1893888" y="4438650"/>
          <p14:tracePt t="205395" x="1928813" y="4367213"/>
          <p14:tracePt t="205412" x="1965325" y="4205288"/>
          <p14:tracePt t="205413" x="2000250" y="4116388"/>
          <p14:tracePt t="205428" x="2081213" y="3946525"/>
          <p14:tracePt t="205445" x="2116138" y="3813175"/>
          <p14:tracePt t="205462" x="2170113" y="3679825"/>
          <p14:tracePt t="205478" x="2205038" y="3554413"/>
          <p14:tracePt t="205495" x="2276475" y="3402013"/>
          <p14:tracePt t="205512" x="2366963" y="3251200"/>
          <p14:tracePt t="205528" x="2482850" y="3081338"/>
          <p14:tracePt t="205545" x="2652713" y="2884488"/>
          <p14:tracePt t="205563" x="2768600" y="2697163"/>
          <p14:tracePt t="205578" x="2894013" y="2517775"/>
          <p14:tracePt t="205595" x="3098800" y="2330450"/>
          <p14:tracePt t="205612" x="3251200" y="2187575"/>
          <p14:tracePt t="205613" x="3313113" y="2143125"/>
          <p14:tracePt t="205629" x="3438525" y="2027238"/>
          <p14:tracePt t="205645" x="3509963" y="1901825"/>
          <p14:tracePt t="205662" x="3581400" y="1822450"/>
          <p14:tracePt t="205678" x="3633788" y="1724025"/>
          <p14:tracePt t="205695" x="3660775" y="1660525"/>
          <p14:tracePt t="205712" x="3679825" y="1643063"/>
          <p14:tracePt t="205728" x="3687763" y="1616075"/>
          <p14:tracePt t="205745" x="3697288" y="1581150"/>
          <p14:tracePt t="205762" x="3705225" y="1562100"/>
          <p14:tracePt t="205780" x="3705225" y="1554163"/>
          <p14:tracePt t="205804" x="3705225" y="1536700"/>
          <p14:tracePt t="205828" x="3714750" y="1527175"/>
          <p14:tracePt t="205837" x="3724275" y="1517650"/>
          <p14:tracePt t="205845" x="3724275" y="1500188"/>
          <p14:tracePt t="205862" x="3751263" y="1473200"/>
          <p14:tracePt t="205878" x="3776663" y="1446213"/>
          <p14:tracePt t="205895" x="3848100" y="1411288"/>
          <p14:tracePt t="205911" x="3990975" y="1401763"/>
          <p14:tracePt t="205928" x="4170363" y="1401763"/>
          <p14:tracePt t="205945" x="4384675" y="1411288"/>
          <p14:tracePt t="205962" x="4679950" y="1401763"/>
          <p14:tracePt t="205978" x="5000625" y="1411288"/>
          <p14:tracePt t="205995" x="5286375" y="1411288"/>
          <p14:tracePt t="206012" x="5581650" y="1411288"/>
          <p14:tracePt t="206028" x="5715000" y="1411288"/>
          <p14:tracePt t="206045" x="5813425" y="1411288"/>
          <p14:tracePt t="206061" x="5911850" y="1411288"/>
          <p14:tracePt t="206078" x="6000750" y="1401763"/>
          <p14:tracePt t="206095" x="6108700" y="1401763"/>
          <p14:tracePt t="206112" x="6153150" y="1401763"/>
          <p14:tracePt t="206128" x="6170613" y="1401763"/>
          <p14:tracePt t="206157" x="6197600" y="1393825"/>
          <p14:tracePt t="206164" x="6205538" y="1393825"/>
          <p14:tracePt t="206293" x="6197600" y="1393825"/>
          <p14:tracePt t="206300" x="6205538" y="1393825"/>
          <p14:tracePt t="206311" x="6197600" y="1393825"/>
          <p14:tracePt t="206328" x="6188075" y="1393825"/>
          <p14:tracePt t="206345" x="6153150" y="1401763"/>
          <p14:tracePt t="206362" x="6134100" y="1401763"/>
          <p14:tracePt t="206378" x="6054725" y="1438275"/>
          <p14:tracePt t="206395" x="5983288" y="1473200"/>
          <p14:tracePt t="206411" x="5911850" y="1500188"/>
          <p14:tracePt t="206428" x="5813425" y="1562100"/>
          <p14:tracePt t="206445" x="5732463" y="1589088"/>
          <p14:tracePt t="206462" x="5661025" y="1616075"/>
          <p14:tracePt t="206478" x="5599113" y="1633538"/>
          <p14:tracePt t="206495" x="5537200" y="1652588"/>
          <p14:tracePt t="206511" x="5473700" y="1660525"/>
          <p14:tracePt t="206528" x="5419725" y="1670050"/>
          <p14:tracePt t="206545" x="5348288" y="1670050"/>
          <p14:tracePt t="206561" x="5241925" y="1670050"/>
          <p14:tracePt t="206578" x="5099050" y="1670050"/>
          <p14:tracePt t="206595" x="4983163" y="1679575"/>
          <p14:tracePt t="206612" x="4875213" y="1679575"/>
          <p14:tracePt t="206628" x="4795838" y="1704975"/>
          <p14:tracePt t="206645" x="4714875" y="1704975"/>
          <p14:tracePt t="206662" x="4598988" y="1714500"/>
          <p14:tracePt t="206678" x="4446588" y="1714500"/>
          <p14:tracePt t="206695" x="4286250" y="1714500"/>
          <p14:tracePt t="206712" x="4160838" y="1724025"/>
          <p14:tracePt t="206728" x="4044950" y="1731963"/>
          <p14:tracePt t="206745" x="3938588" y="1741488"/>
          <p14:tracePt t="206761" x="3813175" y="1768475"/>
          <p14:tracePt t="206778" x="3670300" y="1795463"/>
          <p14:tracePt t="206795" x="3536950" y="1822450"/>
          <p14:tracePt t="206811" x="3419475" y="1857375"/>
          <p14:tracePt t="206828" x="3286125" y="1901825"/>
          <p14:tracePt t="206845" x="3197225" y="1928813"/>
          <p14:tracePt t="206861" x="3152775" y="1946275"/>
          <p14:tracePt t="206878" x="3098800" y="1955800"/>
          <p14:tracePt t="206895" x="3027363" y="1990725"/>
          <p14:tracePt t="206911" x="2955925" y="2036763"/>
          <p14:tracePt t="206928" x="2874963" y="2062163"/>
          <p14:tracePt t="206945" x="2830513" y="2108200"/>
          <p14:tracePt t="206961" x="2857500" y="2098675"/>
          <p14:tracePt t="206989" x="2840038" y="2108200"/>
          <p14:tracePt t="207245" x="2830513" y="2116138"/>
          <p14:tracePt t="207253" x="2822575" y="2125663"/>
          <p14:tracePt t="207261" x="2840038" y="2116138"/>
          <p14:tracePt t="207365" x="2857500" y="2116138"/>
          <p14:tracePt t="207373" x="2830513" y="2125663"/>
          <p14:tracePt t="207485" x="2822575" y="2133600"/>
          <p14:tracePt t="207501" x="2813050" y="2143125"/>
          <p14:tracePt t="207509" x="2803525" y="2152650"/>
          <p14:tracePt t="207709" x="2795588" y="2160588"/>
          <p14:tracePt t="207716" x="2768600" y="2170113"/>
          <p14:tracePt t="208245" x="2751138" y="2187575"/>
          <p14:tracePt t="208253" x="2732088" y="2187575"/>
          <p14:tracePt t="208261" x="2751138" y="2187575"/>
          <p14:tracePt t="208293" x="2768600" y="2187575"/>
          <p14:tracePt t="208301" x="2786063" y="2179638"/>
          <p14:tracePt t="208311" x="2803525" y="2179638"/>
          <p14:tracePt t="208328" x="2768600" y="2197100"/>
          <p14:tracePt t="208344" x="2697163" y="2214563"/>
          <p14:tracePt t="208361" x="2714625" y="2214563"/>
          <p14:tracePt t="208421" x="2724150" y="2232025"/>
          <p14:tracePt t="208429" x="2697163" y="2251075"/>
          <p14:tracePt t="208541" x="2670175" y="2268538"/>
          <p14:tracePt t="208548" x="2660650" y="2276475"/>
          <p14:tracePt t="208829" x="2652713" y="2295525"/>
          <p14:tracePt t="208861" x="2660650" y="2295525"/>
          <p14:tracePt t="208868" x="2679700" y="2303463"/>
          <p14:tracePt t="208878" x="2697163" y="2312988"/>
          <p14:tracePt t="208894" x="2741613" y="2312988"/>
          <p14:tracePt t="208911" x="2901950" y="2268538"/>
          <p14:tracePt t="208928" x="3125788" y="2179638"/>
          <p14:tracePt t="208944" x="3276600" y="2152650"/>
          <p14:tracePt t="208961" x="3394075" y="2143125"/>
          <p14:tracePt t="208978" x="3482975" y="2143125"/>
          <p14:tracePt t="208994" x="3562350" y="2143125"/>
          <p14:tracePt t="209011" x="3660775" y="2143125"/>
          <p14:tracePt t="209028" x="3786188" y="2143125"/>
          <p14:tracePt t="209028" x="3840163" y="2143125"/>
          <p14:tracePt t="209044" x="3956050" y="2143125"/>
          <p14:tracePt t="209061" x="4044950" y="2133600"/>
          <p14:tracePt t="209077" x="4062413" y="2125663"/>
          <p14:tracePt t="209149" x="4071938" y="2133600"/>
          <p14:tracePt t="209173" x="4081463" y="2143125"/>
          <p14:tracePt t="209180" x="4089400" y="2160588"/>
          <p14:tracePt t="209194" x="4108450" y="2179638"/>
          <p14:tracePt t="209211" x="4133850" y="2214563"/>
          <p14:tracePt t="209229" x="4143375" y="2224088"/>
          <p14:tracePt t="209501" x="4152900" y="2241550"/>
          <p14:tracePt t="209517" x="4152900" y="2259013"/>
          <p14:tracePt t="209525" x="4152900" y="2268538"/>
          <p14:tracePt t="209533" x="4152900" y="2295525"/>
          <p14:tracePt t="209544" x="4152900" y="2312988"/>
          <p14:tracePt t="209561" x="4152900" y="2339975"/>
          <p14:tracePt t="209577" x="4152900" y="2366963"/>
          <p14:tracePt t="209597" x="4152900" y="2374900"/>
          <p14:tracePt t="209621" x="4152900" y="2393950"/>
          <p14:tracePt t="209637" x="4152900" y="2401888"/>
          <p14:tracePt t="209645" x="4160838" y="2428875"/>
          <p14:tracePt t="209669" x="4160838" y="2446338"/>
          <p14:tracePt t="209677" x="4170363" y="2455863"/>
          <p14:tracePt t="209694" x="4179888" y="2490788"/>
          <p14:tracePt t="209711" x="4187825" y="2536825"/>
          <p14:tracePt t="209727" x="4205288" y="2571750"/>
          <p14:tracePt t="209744" x="4214813" y="2608263"/>
          <p14:tracePt t="209765" x="4224338" y="2616200"/>
          <p14:tracePt t="209777" x="4232275" y="2625725"/>
          <p14:tracePt t="209794" x="4251325" y="2643188"/>
          <p14:tracePt t="209811" x="4268788" y="2660650"/>
          <p14:tracePt t="209827" x="4286250" y="2697163"/>
          <p14:tracePt t="209844" x="4295775" y="2751138"/>
          <p14:tracePt t="209861" x="4295775" y="2813050"/>
          <p14:tracePt t="209877" x="4295775" y="2874963"/>
          <p14:tracePt t="209894" x="4295775" y="2946400"/>
          <p14:tracePt t="209911" x="4295775" y="3036888"/>
          <p14:tracePt t="209927" x="4295775" y="3170238"/>
          <p14:tracePt t="209944" x="4295775" y="3295650"/>
          <p14:tracePt t="209961" x="4295775" y="3375025"/>
          <p14:tracePt t="209977" x="4295775" y="3394075"/>
          <p14:tracePt t="209994" x="4322763" y="3429000"/>
          <p14:tracePt t="210011" x="4330700" y="3446463"/>
          <p14:tracePt t="210029" x="4340225" y="3455988"/>
          <p14:tracePt t="210044" x="4348163" y="3465513"/>
          <p14:tracePt t="210045" x="4357688" y="3473450"/>
          <p14:tracePt t="210061" x="4367213" y="3500438"/>
          <p14:tracePt t="210077" x="4384675" y="3517900"/>
          <p14:tracePt t="210094" x="4402138" y="3544888"/>
          <p14:tracePt t="210111" x="4411663" y="3562350"/>
          <p14:tracePt t="210127" x="4419600" y="3581400"/>
          <p14:tracePt t="210197" x="4429125" y="3581400"/>
          <p14:tracePt t="210213" x="4446588" y="3571875"/>
          <p14:tracePt t="210221" x="4456113" y="3562350"/>
          <p14:tracePt t="210237" x="4465638" y="3544888"/>
          <p14:tracePt t="210245" x="4473575" y="3536950"/>
          <p14:tracePt t="210261" x="4491038" y="3500438"/>
          <p14:tracePt t="210277" x="4510088" y="3455988"/>
          <p14:tracePt t="210294" x="4510088" y="3384550"/>
          <p14:tracePt t="210310" x="4510088" y="3303588"/>
          <p14:tracePt t="210327" x="4510088" y="3224213"/>
          <p14:tracePt t="210344" x="4510088" y="3143250"/>
          <p14:tracePt t="210361" x="4510088" y="3108325"/>
          <p14:tracePt t="210377" x="4510088" y="3089275"/>
          <p14:tracePt t="210394" x="4510088" y="3062288"/>
          <p14:tracePt t="210411" x="4510088" y="3054350"/>
          <p14:tracePt t="210427" x="4510088" y="3027363"/>
          <p14:tracePt t="210444" x="4518025" y="3000375"/>
          <p14:tracePt t="210445" x="4527550" y="2990850"/>
          <p14:tracePt t="210461" x="4537075" y="2955925"/>
          <p14:tracePt t="210477" x="4554538" y="2938463"/>
          <p14:tracePt t="210494" x="4572000" y="2919413"/>
          <p14:tracePt t="210511" x="4589463" y="2894013"/>
          <p14:tracePt t="210527" x="4616450" y="2874963"/>
          <p14:tracePt t="210544" x="4625975" y="2867025"/>
          <p14:tracePt t="210560" x="4643438" y="2867025"/>
          <p14:tracePt t="211013" x="4660900" y="2874963"/>
          <p14:tracePt t="211069" x="4660900" y="2884488"/>
          <p14:tracePt t="211093" x="4660900" y="2901950"/>
          <p14:tracePt t="211101" x="4652963" y="2911475"/>
          <p14:tracePt t="211110" x="4643438" y="2928938"/>
          <p14:tracePt t="211127" x="4625975" y="2955925"/>
          <p14:tracePt t="211144" x="4625975" y="2965450"/>
          <p14:tracePt t="211160" x="4616450" y="2982913"/>
          <p14:tracePt t="211189" x="4608513" y="2990850"/>
          <p14:tracePt t="211205" x="4598988" y="3009900"/>
          <p14:tracePt t="211261" x="4598988" y="3017838"/>
          <p14:tracePt t="212373" x="4598988" y="3036888"/>
          <p14:tracePt t="212381" x="4598988" y="3027363"/>
          <p14:tracePt t="212394" x="4598988" y="3036888"/>
          <p14:tracePt t="212443" x="4598988" y="3027363"/>
          <p14:tracePt t="212469" x="4598988" y="3036888"/>
          <p14:tracePt t="212477" x="4598988" y="3027363"/>
          <p14:tracePt t="212510" x="4598988" y="3036888"/>
          <p14:tracePt t="212527" x="4598988" y="3027363"/>
          <p14:tracePt t="213501" x="4608513" y="3036888"/>
          <p14:tracePt t="213509" x="4616450" y="3044825"/>
          <p14:tracePt t="213517" x="4625975" y="3062288"/>
          <p14:tracePt t="213527" x="4643438" y="3081338"/>
          <p14:tracePt t="213543" x="4670425" y="3108325"/>
          <p14:tracePt t="213560" x="4670425" y="3125788"/>
          <p14:tracePt t="213577" x="4705350" y="3152775"/>
          <p14:tracePt t="213597" x="4724400" y="3152775"/>
          <p14:tracePt t="213757" x="4724400" y="3143250"/>
          <p14:tracePt t="213773" x="4714875" y="3133725"/>
          <p14:tracePt t="213789" x="4705350" y="3125788"/>
          <p14:tracePt t="213797" x="4697413" y="3116263"/>
          <p14:tracePt t="213810" x="4679950" y="3108325"/>
          <p14:tracePt t="213826" x="4633913" y="3071813"/>
          <p14:tracePt t="213844" x="4598988" y="3036888"/>
          <p14:tracePt t="213845" x="4572000" y="3027363"/>
          <p14:tracePt t="213860" x="4562475" y="3017838"/>
          <p14:tracePt t="213877" x="4483100" y="3000375"/>
          <p14:tracePt t="213894" x="4429125" y="2990850"/>
          <p14:tracePt t="213910" x="4367213" y="2982913"/>
          <p14:tracePt t="213926" x="4322763" y="2982913"/>
          <p14:tracePt t="213944" x="4268788" y="2990850"/>
          <p14:tracePt t="213960" x="4205288" y="2990850"/>
          <p14:tracePt t="213976" x="4125913" y="3017838"/>
          <p14:tracePt t="213994" x="4054475" y="3036888"/>
          <p14:tracePt t="214010" x="3983038" y="3054350"/>
          <p14:tracePt t="214026" x="3911600" y="3081338"/>
          <p14:tracePt t="214044" x="3867150" y="3108325"/>
          <p14:tracePt t="214060" x="3822700" y="3143250"/>
          <p14:tracePt t="214061" x="3786188" y="3152775"/>
          <p14:tracePt t="214077" x="3759200" y="3170238"/>
          <p14:tracePt t="214094" x="3679825" y="3251200"/>
          <p14:tracePt t="214110" x="3633788" y="3313113"/>
          <p14:tracePt t="214126" x="3589338" y="3384550"/>
          <p14:tracePt t="214143" x="3554413" y="3438525"/>
          <p14:tracePt t="214160" x="3536950" y="3517900"/>
          <p14:tracePt t="214176" x="3527425" y="3571875"/>
          <p14:tracePt t="214193" x="3509963" y="3616325"/>
          <p14:tracePt t="214210" x="3500438" y="3670300"/>
          <p14:tracePt t="214226" x="3500438" y="3705225"/>
          <p14:tracePt t="214243" x="3509963" y="3751263"/>
          <p14:tracePt t="214260" x="3517900" y="3786188"/>
          <p14:tracePt t="214277" x="3536950" y="3830638"/>
          <p14:tracePt t="214294" x="3554413" y="3875088"/>
          <p14:tracePt t="214310" x="3598863" y="3919538"/>
          <p14:tracePt t="214326" x="3633788" y="3965575"/>
          <p14:tracePt t="214344" x="3687763" y="4010025"/>
          <p14:tracePt t="214360" x="3751263" y="4081463"/>
          <p14:tracePt t="214376" x="3822700" y="4108450"/>
          <p14:tracePt t="214394" x="3894138" y="4160838"/>
          <p14:tracePt t="214410" x="4000500" y="4205288"/>
          <p14:tracePt t="214426" x="4116388" y="4232275"/>
          <p14:tracePt t="214444" x="4232275" y="4268788"/>
          <p14:tracePt t="214460" x="4340225" y="4286250"/>
          <p14:tracePt t="214461" x="4394200" y="4303713"/>
          <p14:tracePt t="214477" x="4510088" y="4330700"/>
          <p14:tracePt t="214494" x="4660900" y="4348163"/>
          <p14:tracePt t="214510" x="4795838" y="4340225"/>
          <p14:tracePt t="214526" x="4938713" y="4313238"/>
          <p14:tracePt t="214543" x="5062538" y="4303713"/>
          <p14:tracePt t="214560" x="5170488" y="4268788"/>
          <p14:tracePt t="214576" x="5251450" y="4224338"/>
          <p14:tracePt t="214593" x="5340350" y="4160838"/>
          <p14:tracePt t="214610" x="5429250" y="4081463"/>
          <p14:tracePt t="214626" x="5527675" y="4027488"/>
          <p14:tracePt t="214643" x="5589588" y="3946525"/>
          <p14:tracePt t="214660" x="5626100" y="3867150"/>
          <p14:tracePt t="214677" x="5661025" y="3759200"/>
          <p14:tracePt t="214694" x="5661025" y="3679825"/>
          <p14:tracePt t="214710" x="5653088" y="3598863"/>
          <p14:tracePt t="214726" x="5643563" y="3527425"/>
          <p14:tracePt t="214744" x="5589588" y="3446463"/>
          <p14:tracePt t="214760" x="5537200" y="3384550"/>
          <p14:tracePt t="214776" x="5473700" y="3322638"/>
          <p14:tracePt t="214795" x="5375275" y="3251200"/>
          <p14:tracePt t="214810" x="5276850" y="3187700"/>
          <p14:tracePt t="214827" x="5143500" y="3125788"/>
          <p14:tracePt t="214844" x="5010150" y="3089275"/>
          <p14:tracePt t="214860" x="4857750" y="3054350"/>
          <p14:tracePt t="214877" x="4643438" y="3027363"/>
          <p14:tracePt t="214893" x="4500563" y="3009900"/>
          <p14:tracePt t="214910" x="4367213" y="3017838"/>
          <p14:tracePt t="214926" x="4232275" y="3054350"/>
          <p14:tracePt t="214943" x="4098925" y="3098800"/>
          <p14:tracePt t="214960" x="3983038" y="3152775"/>
          <p14:tracePt t="214976" x="3894138" y="3232150"/>
          <p14:tracePt t="214993" x="3813175" y="3303588"/>
          <p14:tracePt t="215010" x="3759200" y="3357563"/>
          <p14:tracePt t="215026" x="3732213" y="3419475"/>
          <p14:tracePt t="215043" x="3687763" y="3490913"/>
          <p14:tracePt t="215060" x="3670300" y="3571875"/>
          <p14:tracePt t="215077" x="3660775" y="3643313"/>
          <p14:tracePt t="215094" x="3643313" y="3741738"/>
          <p14:tracePt t="215110" x="3652838" y="3803650"/>
          <p14:tracePt t="215126" x="3679825" y="3857625"/>
          <p14:tracePt t="215144" x="3705225" y="3911600"/>
          <p14:tracePt t="215160" x="3759200" y="3965575"/>
          <p14:tracePt t="215176" x="3840163" y="4027488"/>
          <p14:tracePt t="215193" x="3938588" y="4089400"/>
          <p14:tracePt t="215209" x="4062413" y="4160838"/>
          <p14:tracePt t="215226" x="4187825" y="4214813"/>
          <p14:tracePt t="215244" x="4322763" y="4276725"/>
          <p14:tracePt t="215260" x="4456113" y="4340225"/>
          <p14:tracePt t="215277" x="4616450" y="4384675"/>
          <p14:tracePt t="215294" x="4697413" y="4394200"/>
          <p14:tracePt t="215310" x="4768850" y="4402138"/>
          <p14:tracePt t="215326" x="4830763" y="4394200"/>
          <p14:tracePt t="215343" x="4911725" y="4394200"/>
          <p14:tracePt t="215360" x="4983163" y="4384675"/>
          <p14:tracePt t="215376" x="5037138" y="4367213"/>
          <p14:tracePt t="215393" x="5081588" y="4330700"/>
          <p14:tracePt t="215410" x="5126038" y="4303713"/>
          <p14:tracePt t="215426" x="5170488" y="4276725"/>
          <p14:tracePt t="215443" x="5214938" y="4224338"/>
          <p14:tracePt t="215460" x="5251450" y="4179888"/>
          <p14:tracePt t="215461" x="5276850" y="4160838"/>
          <p14:tracePt t="215476" x="5295900" y="4125913"/>
          <p14:tracePt t="215477" x="5322888" y="4098925"/>
          <p14:tracePt t="215494" x="5340350" y="4054475"/>
          <p14:tracePt t="215510" x="5348288" y="3983038"/>
          <p14:tracePt t="215526" x="5357813" y="3946525"/>
          <p14:tracePt t="215543" x="5357813" y="3902075"/>
          <p14:tracePt t="215560" x="5348288" y="3840163"/>
          <p14:tracePt t="215576" x="5313363" y="3776663"/>
          <p14:tracePt t="215593" x="5259388" y="3705225"/>
          <p14:tracePt t="215609" x="5224463" y="3652838"/>
          <p14:tracePt t="215626" x="5160963" y="3598863"/>
          <p14:tracePt t="215643" x="5099050" y="3554413"/>
          <p14:tracePt t="215660" x="5010150" y="3500438"/>
          <p14:tracePt t="215676" x="4929188" y="3455988"/>
          <p14:tracePt t="215677" x="4894263" y="3446463"/>
          <p14:tracePt t="215694" x="4822825" y="3429000"/>
          <p14:tracePt t="215710" x="4768850" y="3411538"/>
          <p14:tracePt t="215726" x="4714875" y="3402013"/>
          <p14:tracePt t="215743" x="4679950" y="3402013"/>
          <p14:tracePt t="215759" x="4633913" y="3402013"/>
          <p14:tracePt t="215776" x="4572000" y="3411538"/>
          <p14:tracePt t="215793" x="4510088" y="3446463"/>
          <p14:tracePt t="215809" x="4446588" y="3473450"/>
          <p14:tracePt t="215826" x="4402138" y="3500438"/>
          <p14:tracePt t="215843" x="4384675" y="3500438"/>
          <p14:tracePt t="215859" x="4384675" y="3517900"/>
          <p14:tracePt t="215876" x="4384675" y="3527425"/>
          <p14:tracePt t="215894" x="4384675" y="3544888"/>
          <p14:tracePt t="215909" x="4367213" y="3562350"/>
          <p14:tracePt t="215926" x="4367213" y="3581400"/>
          <p14:tracePt t="215973" x="4367213" y="3598863"/>
          <p14:tracePt t="216005" x="4375150" y="3608388"/>
          <p14:tracePt t="216165" x="4394200" y="3616325"/>
          <p14:tracePt t="216181" x="4394200" y="3633788"/>
          <p14:tracePt t="216189" x="4402138" y="3643313"/>
          <p14:tracePt t="216197" x="4402138" y="3660775"/>
          <p14:tracePt t="216209" x="4402138" y="3679825"/>
          <p14:tracePt t="216226" x="4419600" y="3714750"/>
          <p14:tracePt t="216243" x="4429125" y="3751263"/>
          <p14:tracePt t="216259" x="4429125" y="3786188"/>
          <p14:tracePt t="216276" x="4446588" y="3822700"/>
          <p14:tracePt t="216293" x="4456113" y="3848100"/>
          <p14:tracePt t="216310" x="4483100" y="3884613"/>
          <p14:tracePt t="216326" x="4483100" y="3902075"/>
          <p14:tracePt t="216343" x="4491038" y="3911600"/>
          <p14:tracePt t="216373" x="4510088" y="3919538"/>
          <p14:tracePt t="216461" x="4510088" y="3929063"/>
          <p14:tracePt t="216477" x="4510088" y="3946525"/>
          <p14:tracePt t="216494" x="4518025" y="3965575"/>
          <p14:tracePt t="216501" x="4527550" y="3983038"/>
          <p14:tracePt t="217981" x="4537075" y="3973513"/>
          <p14:tracePt t="218005" x="4537075" y="3965575"/>
          <p14:tracePt t="218014" x="4537075" y="3946525"/>
          <p14:tracePt t="218026" x="4537075" y="3938588"/>
          <p14:tracePt t="218043" x="4537075" y="3902075"/>
          <p14:tracePt t="218059" x="4527550" y="3822700"/>
          <p14:tracePt t="218076" x="4510088" y="3751263"/>
          <p14:tracePt t="218092" x="4491038" y="3670300"/>
          <p14:tracePt t="218109" x="4446588" y="3554413"/>
          <p14:tracePt t="218126" x="4394200" y="3446463"/>
          <p14:tracePt t="218142" x="4330700" y="3357563"/>
          <p14:tracePt t="218159" x="4286250" y="3286125"/>
          <p14:tracePt t="218176" x="4232275" y="3187700"/>
          <p14:tracePt t="218192" x="4152900" y="3098800"/>
          <p14:tracePt t="218209" x="4089400" y="3000375"/>
          <p14:tracePt t="218226" x="4010025" y="2919413"/>
          <p14:tracePt t="218242" x="3929063" y="2840038"/>
          <p14:tracePt t="218259" x="3857625" y="2776538"/>
          <p14:tracePt t="218276" x="3776663" y="2714625"/>
          <p14:tracePt t="218293" x="3697288" y="2652713"/>
          <p14:tracePt t="218309" x="3652838" y="2608263"/>
          <p14:tracePt t="218326" x="3598863" y="2562225"/>
          <p14:tracePt t="218343" x="3571875" y="2517775"/>
          <p14:tracePt t="218359" x="3527425" y="2482850"/>
          <p14:tracePt t="218376" x="3490913" y="2446338"/>
          <p14:tracePt t="218393" x="3465513" y="2393950"/>
          <p14:tracePt t="218409" x="3438525" y="2357438"/>
          <p14:tracePt t="218426" x="3419475" y="2357438"/>
          <p14:tracePt t="218445" x="3411538" y="2339975"/>
          <p14:tracePt t="218459" x="3402013" y="2330450"/>
          <p14:tracePt t="218476" x="3402013" y="2312988"/>
          <p14:tracePt t="218492" x="3384550" y="2276475"/>
          <p14:tracePt t="218509" x="3340100" y="2224088"/>
          <p14:tracePt t="218526" x="3313113" y="2187575"/>
          <p14:tracePt t="218542" x="3286125" y="2152650"/>
          <p14:tracePt t="218559" x="3251200" y="2089150"/>
          <p14:tracePt t="218576" x="3170238" y="2036763"/>
          <p14:tracePt t="218593" x="3044825" y="2009775"/>
          <p14:tracePt t="218609" x="3017838" y="1946275"/>
          <p14:tracePt t="218625" x="2973388" y="1919288"/>
          <p14:tracePt t="218642" x="2955925" y="1901825"/>
          <p14:tracePt t="218669" x="2938463" y="1901825"/>
          <p14:tracePt t="218725" x="2919413" y="1901825"/>
          <p14:tracePt t="218749" x="2911475" y="1901825"/>
          <p14:tracePt t="218757" x="2894013" y="1901825"/>
          <p14:tracePt t="218765" x="2884488" y="1893888"/>
          <p14:tracePt t="218776" x="2867025" y="1874838"/>
          <p14:tracePt t="218793" x="2813050" y="1857375"/>
          <p14:tracePt t="218809" x="2795588" y="1830388"/>
          <p14:tracePt t="218826" x="2803525" y="1795463"/>
          <p14:tracePt t="218877" x="2786063" y="1795463"/>
          <p14:tracePt t="218894" x="2776538" y="1795463"/>
          <p14:tracePt t="218990" x="2759075" y="1795463"/>
          <p14:tracePt t="219005" x="2751138" y="1795463"/>
          <p14:tracePt t="219029" x="2732088" y="1795463"/>
          <p14:tracePt t="219037" x="2697163" y="1803400"/>
          <p14:tracePt t="219045" x="2679700" y="1812925"/>
          <p14:tracePt t="219059" x="2660650" y="1822450"/>
          <p14:tracePt t="219076" x="2643188" y="1847850"/>
          <p14:tracePt t="219092" x="2608263" y="1874838"/>
          <p14:tracePt t="219109" x="2509838" y="1955800"/>
          <p14:tracePt t="219126" x="2490788" y="2000250"/>
          <p14:tracePt t="219143" x="2446338" y="2036763"/>
          <p14:tracePt t="219159" x="2419350" y="2071688"/>
          <p14:tracePt t="219175" x="2401888" y="2116138"/>
          <p14:tracePt t="219192" x="2438400" y="2133600"/>
          <p14:tracePt t="219209" x="2446338" y="2170113"/>
          <p14:tracePt t="219225" x="2438400" y="2197100"/>
          <p14:tracePt t="219243" x="2446338" y="2205038"/>
          <p14:tracePt t="219285" x="2455863" y="2214563"/>
          <p14:tracePt t="219293" x="2473325" y="2214563"/>
          <p14:tracePt t="219333" x="2490788" y="2214563"/>
          <p14:tracePt t="219342" x="2500313" y="2214563"/>
          <p14:tracePt t="219349" x="2517775" y="2214563"/>
          <p14:tracePt t="219359" x="2527300" y="2214563"/>
          <p14:tracePt t="219375" x="2571750" y="2205038"/>
          <p14:tracePt t="219392" x="2652713" y="2170113"/>
          <p14:tracePt t="219409" x="2803525" y="2098675"/>
          <p14:tracePt t="219425" x="2867025" y="2062163"/>
          <p14:tracePt t="219442" x="2938463" y="2027238"/>
          <p14:tracePt t="219459" x="2955925" y="2000250"/>
          <p14:tracePt t="219462" x="2990850" y="1973263"/>
          <p14:tracePt t="219475" x="3027363" y="1955800"/>
          <p14:tracePt t="219492" x="3054350" y="1919288"/>
          <p14:tracePt t="219509" x="3089275" y="1866900"/>
          <p14:tracePt t="219526" x="3108325" y="1822450"/>
          <p14:tracePt t="219545" x="3133725" y="1795463"/>
          <p14:tracePt t="219559" x="3143250" y="1758950"/>
          <p14:tracePt t="219575" x="3143250" y="1714500"/>
          <p14:tracePt t="219592" x="3143250" y="1697038"/>
          <p14:tracePt t="219609" x="3125788" y="1679575"/>
          <p14:tracePt t="219625" x="3170238" y="1652588"/>
          <p14:tracePt t="219642" x="3152775" y="1643063"/>
          <p14:tracePt t="219685" x="3133725" y="1633538"/>
          <p14:tracePt t="219694" x="3170238" y="1625600"/>
          <p14:tracePt t="219725" x="3179763" y="1616075"/>
          <p14:tracePt t="219733" x="3160713" y="1616075"/>
          <p14:tracePt t="219742" x="3143250" y="1625600"/>
          <p14:tracePt t="219759" x="3170238" y="1616075"/>
          <p14:tracePt t="219776" x="3170238" y="1633538"/>
          <p14:tracePt t="219792" x="3152775" y="1660525"/>
          <p14:tracePt t="219809" x="3108325" y="1697038"/>
          <p14:tracePt t="219825" x="3089275" y="1731963"/>
          <p14:tracePt t="219842" x="3062288" y="1758950"/>
          <p14:tracePt t="219859" x="3044825" y="1785938"/>
          <p14:tracePt t="219875" x="3044825" y="1803400"/>
          <p14:tracePt t="219981" x="3054350" y="1812925"/>
          <p14:tracePt t="219989" x="3081338" y="1812925"/>
          <p14:tracePt t="220005" x="3098800" y="1803400"/>
          <p14:tracePt t="220014" x="3116263" y="1803400"/>
          <p14:tracePt t="220101" x="3108325" y="1812925"/>
          <p14:tracePt t="220109" x="3116263" y="1812925"/>
          <p14:tracePt t="220117" x="3152775" y="1822450"/>
          <p14:tracePt t="220125" x="3133725" y="1847850"/>
          <p14:tracePt t="220142" x="3125788" y="1893888"/>
          <p14:tracePt t="220159" x="3133725" y="1919288"/>
          <p14:tracePt t="220175" x="3160713" y="1938338"/>
          <p14:tracePt t="220192" x="3170238" y="1946275"/>
          <p14:tracePt t="220209" x="3205163" y="1946275"/>
          <p14:tracePt t="220225" x="3241675" y="1955800"/>
          <p14:tracePt t="220242" x="3286125" y="1965325"/>
          <p14:tracePt t="220258" x="3330575" y="1973263"/>
          <p14:tracePt t="220275" x="3394075" y="1990725"/>
          <p14:tracePt t="220292" x="3438525" y="1990725"/>
          <p14:tracePt t="220309" x="3509963" y="1990725"/>
          <p14:tracePt t="220325" x="3562350" y="1990725"/>
          <p14:tracePt t="220342" x="3598863" y="1990725"/>
          <p14:tracePt t="220365" x="3625850" y="1982788"/>
          <p14:tracePt t="220375" x="3643313" y="1982788"/>
          <p14:tracePt t="220414" x="3660775" y="1982788"/>
          <p14:tracePt t="220429" x="3679825" y="1982788"/>
          <p14:tracePt t="220454" x="3697288" y="1982788"/>
          <p14:tracePt t="220461" x="3705225" y="1982788"/>
          <p14:tracePt t="220475" x="3724275" y="1990725"/>
          <p14:tracePt t="220494" x="3732213" y="2000250"/>
          <p14:tracePt t="220565" x="3751263" y="2009775"/>
          <p14:tracePt t="220573" x="3759200" y="2017713"/>
          <p14:tracePt t="220597" x="3768725" y="2027238"/>
          <p14:tracePt t="220605" x="3786188" y="2027238"/>
          <p14:tracePt t="220637" x="3795713" y="2044700"/>
          <p14:tracePt t="220653" x="3803650" y="2054225"/>
          <p14:tracePt t="221133" x="3813175" y="2054225"/>
          <p14:tracePt t="221965" x="3830638" y="2062163"/>
          <p14:tracePt t="221989" x="3830638" y="2081213"/>
          <p14:tracePt t="222005" x="3830638" y="2098675"/>
          <p14:tracePt t="222013" x="3830638" y="2108200"/>
          <p14:tracePt t="222037" x="3830638" y="2125663"/>
          <p14:tracePt t="222045" x="3840163" y="2133600"/>
          <p14:tracePt t="222677" x="3830638" y="2143125"/>
          <p14:tracePt t="222837" x="3830638" y="2160588"/>
          <p14:tracePt t="224061" x="3822700" y="2179638"/>
          <p14:tracePt t="224069" x="3813175" y="2187575"/>
          <p14:tracePt t="224078" x="3795713" y="2187575"/>
          <p14:tracePt t="224091" x="3776663" y="2197100"/>
          <p14:tracePt t="224108" x="3759200" y="2214563"/>
          <p14:tracePt t="224124" x="3714750" y="2214563"/>
          <p14:tracePt t="224125" x="3705225" y="2224088"/>
          <p14:tracePt t="224141" x="3670300" y="2251075"/>
          <p14:tracePt t="224158" x="3660775" y="2268538"/>
          <p14:tracePt t="224174" x="3633788" y="2303463"/>
          <p14:tracePt t="224191" x="3633788" y="2357438"/>
          <p14:tracePt t="224208" x="3608388" y="2428875"/>
          <p14:tracePt t="224225" x="3616325" y="2509838"/>
          <p14:tracePt t="224241" x="3608388" y="2589213"/>
          <p14:tracePt t="224258" x="3608388" y="2660650"/>
          <p14:tracePt t="224274" x="3608388" y="2732088"/>
          <p14:tracePt t="224291" x="3625850" y="2776538"/>
          <p14:tracePt t="224308" x="3625850" y="2822575"/>
          <p14:tracePt t="224324" x="3633788" y="2867025"/>
          <p14:tracePt t="224341" x="3652838" y="2919413"/>
          <p14:tracePt t="224358" x="3652838" y="2965450"/>
          <p14:tracePt t="224375" x="3679825" y="3009900"/>
          <p14:tracePt t="224391" x="3687763" y="3044825"/>
          <p14:tracePt t="224408" x="3705225" y="3081338"/>
          <p14:tracePt t="224425" x="3724275" y="3125788"/>
          <p14:tracePt t="224441" x="3751263" y="3160713"/>
          <p14:tracePt t="224458" x="3768725" y="3179763"/>
          <p14:tracePt t="224475" x="3795713" y="3205163"/>
          <p14:tracePt t="224491" x="3822700" y="3224213"/>
          <p14:tracePt t="224508" x="3848100" y="3241675"/>
          <p14:tracePt t="224525" x="3929063" y="3295650"/>
          <p14:tracePt t="224541" x="3983038" y="3313113"/>
          <p14:tracePt t="224558" x="4027488" y="3340100"/>
          <p14:tracePt t="224575" x="4044950" y="3340100"/>
          <p14:tracePt t="224591" x="4071938" y="3340100"/>
          <p14:tracePt t="224608" x="4116388" y="3357563"/>
          <p14:tracePt t="224624" x="4170363" y="3367088"/>
          <p14:tracePt t="224641" x="4232275" y="3384550"/>
          <p14:tracePt t="224658" x="4286250" y="3394075"/>
          <p14:tracePt t="224674" x="4330700" y="3384550"/>
          <p14:tracePt t="224691" x="4367213" y="3367088"/>
          <p14:tracePt t="224708" x="4411663" y="3313113"/>
          <p14:tracePt t="224724" x="4473575" y="3276600"/>
          <p14:tracePt t="224741" x="4537075" y="3197225"/>
          <p14:tracePt t="224758" x="4572000" y="3143250"/>
          <p14:tracePt t="224775" x="4589463" y="3089275"/>
          <p14:tracePt t="224791" x="4589463" y="3036888"/>
          <p14:tracePt t="224808" x="4608513" y="2990850"/>
          <p14:tracePt t="224824" x="4608513" y="2955925"/>
          <p14:tracePt t="224841" x="4608513" y="2911475"/>
          <p14:tracePt t="224858" x="4589463" y="2874963"/>
          <p14:tracePt t="224875" x="4572000" y="2857500"/>
          <p14:tracePt t="224891" x="4545013" y="2822575"/>
          <p14:tracePt t="224908" x="4510088" y="2786063"/>
          <p14:tracePt t="224925" x="4456113" y="2759075"/>
          <p14:tracePt t="224925" x="4429125" y="2741613"/>
          <p14:tracePt t="224941" x="4375150" y="2705100"/>
          <p14:tracePt t="224958" x="4322763" y="2679700"/>
          <p14:tracePt t="224975" x="4276725" y="2679700"/>
          <p14:tracePt t="224991" x="4197350" y="2679700"/>
          <p14:tracePt t="225008" x="4108450" y="2679700"/>
          <p14:tracePt t="225024" x="4017963" y="2679700"/>
          <p14:tracePt t="225041" x="3956050" y="2679700"/>
          <p14:tracePt t="225058" x="3911600" y="2687638"/>
          <p14:tracePt t="225074" x="3857625" y="2697163"/>
          <p14:tracePt t="225091" x="3803650" y="2724150"/>
          <p14:tracePt t="225108" x="3741738" y="2768600"/>
          <p14:tracePt t="225124" x="3670300" y="2822575"/>
          <p14:tracePt t="225141" x="3571875" y="2938463"/>
          <p14:tracePt t="225158" x="3517900" y="3009900"/>
          <p14:tracePt t="225175" x="3490913" y="3071813"/>
          <p14:tracePt t="225191" x="3473450" y="3143250"/>
          <p14:tracePt t="225207" x="3446463" y="3197225"/>
          <p14:tracePt t="225224" x="3438525" y="3276600"/>
          <p14:tracePt t="225241" x="3429000" y="3348038"/>
          <p14:tracePt t="225258" x="3429000" y="3419475"/>
          <p14:tracePt t="225274" x="3438525" y="3527425"/>
          <p14:tracePt t="225291" x="3473450" y="3616325"/>
          <p14:tracePt t="225307" x="3509963" y="3741738"/>
          <p14:tracePt t="225324" x="3571875" y="3857625"/>
          <p14:tracePt t="225341" x="3660775" y="3965575"/>
          <p14:tracePt t="225342" x="3697288" y="4010025"/>
          <p14:tracePt t="225358" x="3822700" y="4108450"/>
          <p14:tracePt t="225375" x="3965575" y="4179888"/>
          <p14:tracePt t="225391" x="4170363" y="4232275"/>
          <p14:tracePt t="225408" x="4357688" y="4276725"/>
          <p14:tracePt t="225424" x="4483100" y="4286250"/>
          <p14:tracePt t="225441" x="4554538" y="4295775"/>
          <p14:tracePt t="225458" x="4608513" y="4251325"/>
          <p14:tracePt t="225474" x="4660900" y="4214813"/>
          <p14:tracePt t="225491" x="4724400" y="4143375"/>
          <p14:tracePt t="225508" x="4795838" y="4071938"/>
          <p14:tracePt t="225524" x="4840288" y="4000500"/>
          <p14:tracePt t="225541" x="4884738" y="3929063"/>
          <p14:tracePt t="225558" x="4911725" y="3875088"/>
          <p14:tracePt t="225575" x="4946650" y="3830638"/>
          <p14:tracePt t="225591" x="4956175" y="3776663"/>
          <p14:tracePt t="225607" x="4965700" y="3705225"/>
          <p14:tracePt t="225625" x="4965700" y="3633788"/>
          <p14:tracePt t="225641" x="4965700" y="3571875"/>
          <p14:tracePt t="225657" x="4946650" y="3490913"/>
          <p14:tracePt t="225675" x="4902200" y="3419475"/>
          <p14:tracePt t="225691" x="4822825" y="3313113"/>
          <p14:tracePt t="225707" x="4751388" y="3241675"/>
          <p14:tracePt t="225725" x="4643438" y="3116263"/>
          <p14:tracePt t="225741" x="4608513" y="3071813"/>
          <p14:tracePt t="225741" x="4572000" y="3044825"/>
          <p14:tracePt t="225758" x="4500563" y="3027363"/>
          <p14:tracePt t="225775" x="4438650" y="3009900"/>
          <p14:tracePt t="225791" x="4340225" y="3009900"/>
          <p14:tracePt t="225807" x="4251325" y="3027363"/>
          <p14:tracePt t="225824" x="4152900" y="3071813"/>
          <p14:tracePt t="225841" x="4062413" y="3143250"/>
          <p14:tracePt t="225857" x="3990975" y="3232150"/>
          <p14:tracePt t="225874" x="3946525" y="3367088"/>
          <p14:tracePt t="225891" x="3929063" y="3509963"/>
          <p14:tracePt t="225907" x="3929063" y="3643313"/>
          <p14:tracePt t="225924" x="3965575" y="3776663"/>
          <p14:tracePt t="225941" x="4044950" y="3875088"/>
          <p14:tracePt t="225941" x="4081463" y="3919538"/>
          <p14:tracePt t="225958" x="4179888" y="4000500"/>
          <p14:tracePt t="225975" x="4303713" y="4071938"/>
          <p14:tracePt t="225991" x="4402138" y="4089400"/>
          <p14:tracePt t="226007" x="4483100" y="4089400"/>
          <p14:tracePt t="226024" x="4562475" y="4062413"/>
          <p14:tracePt t="226041" x="4633913" y="4017963"/>
          <p14:tracePt t="226057" x="4687888" y="3983038"/>
          <p14:tracePt t="226075" x="4732338" y="3946525"/>
          <p14:tracePt t="226091" x="4776788" y="3894138"/>
          <p14:tracePt t="226107" x="4795838" y="3848100"/>
          <p14:tracePt t="226124" x="4830763" y="3813175"/>
          <p14:tracePt t="226141" x="4830763" y="3768725"/>
          <p14:tracePt t="226141" x="4830763" y="3751263"/>
          <p14:tracePt t="226158" x="4830763" y="3732213"/>
          <p14:tracePt t="226182" x="4830763" y="3724275"/>
          <p14:tracePt t="226246" x="4822825" y="3705225"/>
          <p14:tracePt t="226254" x="4813300" y="3697288"/>
          <p14:tracePt t="226262" x="4795838" y="3687763"/>
          <p14:tracePt t="226274" x="4786313" y="3670300"/>
          <p14:tracePt t="226291" x="4724400" y="3652838"/>
          <p14:tracePt t="226307" x="4598988" y="3598863"/>
          <p14:tracePt t="226324" x="4527550" y="3581400"/>
          <p14:tracePt t="226341" x="4473575" y="3554413"/>
          <p14:tracePt t="226341" x="4456113" y="3544888"/>
          <p14:tracePt t="226357" x="4394200" y="3482975"/>
          <p14:tracePt t="226375" x="4313238" y="3429000"/>
          <p14:tracePt t="226391" x="4205288" y="3348038"/>
          <p14:tracePt t="226407" x="4062413" y="3259138"/>
          <p14:tracePt t="226424" x="3983038" y="3187700"/>
          <p14:tracePt t="226441" x="3911600" y="3125788"/>
          <p14:tracePt t="226458" x="3848100" y="3054350"/>
          <p14:tracePt t="226475" x="3732213" y="2938463"/>
          <p14:tracePt t="226491" x="3598863" y="2803525"/>
          <p14:tracePt t="226507" x="3438525" y="2679700"/>
          <p14:tracePt t="226524" x="3313113" y="2598738"/>
          <p14:tracePt t="226525" x="3268663" y="2562225"/>
          <p14:tracePt t="226541" x="3197225" y="2554288"/>
          <p14:tracePt t="226541" x="3133725" y="2544763"/>
          <p14:tracePt t="226557" x="3089275" y="2517775"/>
          <p14:tracePt t="226575" x="3017838" y="2473325"/>
          <p14:tracePt t="226591" x="2919413" y="2411413"/>
          <p14:tracePt t="226607" x="2803525" y="2384425"/>
          <p14:tracePt t="226624" x="2724150" y="2357438"/>
          <p14:tracePt t="226654" x="2705100" y="2357438"/>
          <p14:tracePt t="226686" x="2697163" y="2347913"/>
          <p14:tracePt t="226694" x="2687638" y="2339975"/>
          <p14:tracePt t="226998" x="2697163" y="2330450"/>
          <p14:tracePt t="227006" x="2732088" y="2322513"/>
          <p14:tracePt t="227022" x="2751138" y="2312988"/>
          <p14:tracePt t="227030" x="2776538" y="2303463"/>
          <p14:tracePt t="227040" x="2795588" y="2303463"/>
          <p14:tracePt t="227062" x="2813050" y="2312988"/>
          <p14:tracePt t="227074" x="2822575" y="2312988"/>
          <p14:tracePt t="227091" x="2884488" y="2357438"/>
          <p14:tracePt t="227107" x="3009900" y="2446338"/>
          <p14:tracePt t="227124" x="3133725" y="2598738"/>
          <p14:tracePt t="227141" x="3295650" y="2776538"/>
          <p14:tracePt t="227142" x="3384550" y="2867025"/>
          <p14:tracePt t="227157" x="3536950" y="3044825"/>
          <p14:tracePt t="227175" x="3660775" y="3205163"/>
          <p14:tracePt t="227191" x="3759200" y="3330575"/>
          <p14:tracePt t="227207" x="3830638" y="3411538"/>
          <p14:tracePt t="227224" x="3902075" y="3465513"/>
          <p14:tracePt t="227240" x="4000500" y="3544888"/>
          <p14:tracePt t="227257" x="4089400" y="3616325"/>
          <p14:tracePt t="227274" x="4197350" y="3687763"/>
          <p14:tracePt t="227290" x="4295775" y="3786188"/>
          <p14:tracePt t="227307" x="4384675" y="3867150"/>
          <p14:tracePt t="227324" x="4473575" y="3956050"/>
          <p14:tracePt t="227341" x="4554538" y="4027488"/>
          <p14:tracePt t="227357" x="4687888" y="4133850"/>
          <p14:tracePt t="227374" x="4786313" y="4205288"/>
          <p14:tracePt t="227391" x="4894263" y="4251325"/>
          <p14:tracePt t="227407" x="4965700" y="4268788"/>
          <p14:tracePt t="227424" x="4983163" y="4268788"/>
          <p14:tracePt t="227440" x="5000625" y="4241800"/>
          <p14:tracePt t="227458" x="5018088" y="4224338"/>
          <p14:tracePt t="227474" x="5027613" y="4170363"/>
          <p14:tracePt t="227490" x="5045075" y="4108450"/>
          <p14:tracePt t="227507" x="5072063" y="4062413"/>
          <p14:tracePt t="227524" x="5099050" y="4027488"/>
          <p14:tracePt t="227540" x="5108575" y="3973513"/>
          <p14:tracePt t="227557" x="5116513" y="3884613"/>
          <p14:tracePt t="227575" x="5126038" y="3830638"/>
          <p14:tracePt t="227591" x="5143500" y="3768725"/>
          <p14:tracePt t="227607" x="5143500" y="3724275"/>
          <p14:tracePt t="227624" x="5133975" y="3670300"/>
          <p14:tracePt t="227640" x="5126038" y="3625850"/>
          <p14:tracePt t="227657" x="5099050" y="3544888"/>
          <p14:tracePt t="227674" x="5089525" y="3500438"/>
          <p14:tracePt t="227690" x="5062538" y="3438525"/>
          <p14:tracePt t="227707" x="5027613" y="3394075"/>
          <p14:tracePt t="227724" x="5000625" y="3340100"/>
          <p14:tracePt t="227741" x="4965700" y="3286125"/>
          <p14:tracePt t="227758" x="4902200" y="3205163"/>
          <p14:tracePt t="227774" x="4857750" y="3152775"/>
          <p14:tracePt t="227791" x="4795838" y="3089275"/>
          <p14:tracePt t="227807" x="4724400" y="3044825"/>
          <p14:tracePt t="227824" x="4670425" y="3000375"/>
          <p14:tracePt t="227840" x="4616450" y="2982913"/>
          <p14:tracePt t="227857" x="4554538" y="2973388"/>
          <p14:tracePt t="227874" x="4473575" y="2955925"/>
          <p14:tracePt t="227890" x="4375150" y="2955925"/>
          <p14:tracePt t="227907" x="4286250" y="2955925"/>
          <p14:tracePt t="227924" x="4214813" y="2965450"/>
          <p14:tracePt t="227940" x="4160838" y="2990850"/>
          <p14:tracePt t="227942" x="4108450" y="3017838"/>
          <p14:tracePt t="227957" x="4062413" y="3071813"/>
          <p14:tracePt t="227975" x="4017963" y="3108325"/>
          <p14:tracePt t="227990" x="3973513" y="3170238"/>
          <p14:tracePt t="228007" x="3938588" y="3214688"/>
          <p14:tracePt t="228024" x="3929063" y="3276600"/>
          <p14:tracePt t="228040" x="3911600" y="3330575"/>
          <p14:tracePt t="228057" x="3911600" y="3402013"/>
          <p14:tracePt t="228074" x="3911600" y="3482975"/>
          <p14:tracePt t="228090" x="3919538" y="3544888"/>
          <p14:tracePt t="228107" x="3929063" y="3608388"/>
          <p14:tracePt t="228124" x="3956050" y="3670300"/>
          <p14:tracePt t="228140" x="4000500" y="3732213"/>
          <p14:tracePt t="228157" x="4054475" y="3795713"/>
          <p14:tracePt t="228158" x="4098925" y="3840163"/>
          <p14:tracePt t="228174" x="4170363" y="3884613"/>
          <p14:tracePt t="228190" x="4232275" y="3938588"/>
          <p14:tracePt t="228207" x="4286250" y="3965575"/>
          <p14:tracePt t="228224" x="4348163" y="4000500"/>
          <p14:tracePt t="228241" x="4419600" y="4017963"/>
          <p14:tracePt t="228257" x="4500563" y="4044950"/>
          <p14:tracePt t="228274" x="4572000" y="4044950"/>
          <p14:tracePt t="228290" x="4616450" y="4054475"/>
          <p14:tracePt t="228307" x="4633913" y="4054475"/>
          <p14:tracePt t="228324" x="4670425" y="4044950"/>
          <p14:tracePt t="228340" x="4741863" y="4027488"/>
          <p14:tracePt t="228357" x="4848225" y="3990975"/>
          <p14:tracePt t="228374" x="4894263" y="3956050"/>
          <p14:tracePt t="228390" x="4938713" y="3911600"/>
          <p14:tracePt t="228407" x="4973638" y="3867150"/>
          <p14:tracePt t="228424" x="5010150" y="3786188"/>
          <p14:tracePt t="228440" x="5027613" y="3714750"/>
          <p14:tracePt t="228458" x="5037138" y="3643313"/>
          <p14:tracePt t="228474" x="5037138" y="3581400"/>
          <p14:tracePt t="228490" x="5037138" y="3527425"/>
          <p14:tracePt t="228507" x="5027613" y="3500438"/>
          <p14:tracePt t="228524" x="4991100" y="3446463"/>
          <p14:tracePt t="228540" x="4919663" y="3394075"/>
          <p14:tracePt t="228557" x="4830763" y="3340100"/>
          <p14:tracePt t="228558" x="4768850" y="3313113"/>
          <p14:tracePt t="228576" x="4643438" y="3286125"/>
          <p14:tracePt t="228591" x="4545013" y="3268663"/>
          <p14:tracePt t="228607" x="4446588" y="3251200"/>
          <p14:tracePt t="228624" x="4402138" y="3251200"/>
          <p14:tracePt t="228640" x="4367213" y="3259138"/>
          <p14:tracePt t="228657" x="4295775" y="3303588"/>
          <p14:tracePt t="228674" x="4241800" y="3357563"/>
          <p14:tracePt t="228690" x="4187825" y="3438525"/>
          <p14:tracePt t="228707" x="4143375" y="3527425"/>
          <p14:tracePt t="228724" x="4116388" y="3616325"/>
          <p14:tracePt t="228740" x="4108450" y="3714750"/>
          <p14:tracePt t="228757" x="4108450" y="3840163"/>
          <p14:tracePt t="228774" x="4125913" y="3884613"/>
          <p14:tracePt t="228790" x="4179888" y="3938588"/>
          <p14:tracePt t="228807" x="4232275" y="3965575"/>
          <p14:tracePt t="228824" x="4286250" y="3973513"/>
          <p14:tracePt t="228840" x="4340225" y="3983038"/>
          <p14:tracePt t="228857" x="4394200" y="3973513"/>
          <p14:tracePt t="228874" x="4446588" y="3956050"/>
          <p14:tracePt t="228890" x="4518025" y="3911600"/>
          <p14:tracePt t="228907" x="4572000" y="3875088"/>
          <p14:tracePt t="228924" x="4616450" y="3840163"/>
          <p14:tracePt t="228940" x="4643438" y="3795713"/>
          <p14:tracePt t="228957" x="4670425" y="3741738"/>
          <p14:tracePt t="228958" x="4679950" y="3705225"/>
          <p14:tracePt t="228975" x="4697413" y="3633788"/>
          <p14:tracePt t="228990" x="4697413" y="3581400"/>
          <p14:tracePt t="229007" x="4697413" y="3527425"/>
          <p14:tracePt t="229023" x="4687888" y="3482975"/>
          <p14:tracePt t="229040" x="4670425" y="3455988"/>
          <p14:tracePt t="229057" x="4643438" y="3438525"/>
          <p14:tracePt t="229073" x="4589463" y="3429000"/>
          <p14:tracePt t="229090" x="4537075" y="3429000"/>
          <p14:tracePt t="229107" x="4483100" y="3411538"/>
          <p14:tracePt t="229124" x="4446588" y="3411538"/>
          <p14:tracePt t="229140" x="4438650" y="3411538"/>
          <p14:tracePt t="229157" x="4411663" y="3419475"/>
          <p14:tracePt t="229158" x="4394200" y="3429000"/>
          <p14:tracePt t="229174" x="4375150" y="3446463"/>
          <p14:tracePt t="229190" x="4367213" y="3455988"/>
          <p14:tracePt t="229207" x="4357688" y="3482975"/>
          <p14:tracePt t="229224" x="4330700" y="3509963"/>
          <p14:tracePt t="229240" x="4330700" y="3562350"/>
          <p14:tracePt t="229257" x="4322763" y="3616325"/>
          <p14:tracePt t="229274" x="4322763" y="3660775"/>
          <p14:tracePt t="229290" x="4322763" y="3714750"/>
          <p14:tracePt t="229307" x="4348163" y="3795713"/>
          <p14:tracePt t="229324" x="4384675" y="3857625"/>
          <p14:tracePt t="229340" x="4446588" y="3929063"/>
          <p14:tracePt t="229357" x="4500563" y="3990975"/>
          <p14:tracePt t="229357" x="4537075" y="4017963"/>
          <p14:tracePt t="229374" x="4616450" y="4081463"/>
          <p14:tracePt t="229390" x="4724400" y="4108450"/>
          <p14:tracePt t="229407" x="4822825" y="4143375"/>
          <p14:tracePt t="229423" x="4884738" y="4160838"/>
          <p14:tracePt t="229440" x="4929188" y="4160838"/>
          <p14:tracePt t="229458" x="4956175" y="4160838"/>
          <p14:tracePt t="229474" x="4983163" y="4143375"/>
          <p14:tracePt t="229490" x="5027613" y="4116388"/>
          <p14:tracePt t="229507" x="5054600" y="4089400"/>
          <p14:tracePt t="229523" x="5081588" y="4054475"/>
          <p14:tracePt t="229540" x="5108575" y="4000500"/>
          <p14:tracePt t="229557" x="5143500" y="3938588"/>
          <p14:tracePt t="229558" x="5160963" y="3902075"/>
          <p14:tracePt t="229576" x="5180013" y="3857625"/>
          <p14:tracePt t="229590" x="5180013" y="3813175"/>
          <p14:tracePt t="229607" x="5187950" y="3768725"/>
          <p14:tracePt t="229624" x="5197475" y="3732213"/>
          <p14:tracePt t="229640" x="5187950" y="3687763"/>
          <p14:tracePt t="229657" x="5180013" y="3660775"/>
          <p14:tracePt t="229674" x="5160963" y="3633788"/>
          <p14:tracePt t="229691" x="5133975" y="3598863"/>
          <p14:tracePt t="229707" x="5116513" y="3562350"/>
          <p14:tracePt t="229724" x="5081588" y="3536950"/>
          <p14:tracePt t="229740" x="5037138" y="3490913"/>
          <p14:tracePt t="229757" x="4973638" y="3438525"/>
          <p14:tracePt t="229757" x="4929188" y="3419475"/>
          <p14:tracePt t="229774" x="4867275" y="3384550"/>
          <p14:tracePt t="229790" x="4813300" y="3330575"/>
          <p14:tracePt t="229807" x="4741863" y="3313113"/>
          <p14:tracePt t="229823" x="4679950" y="3295650"/>
          <p14:tracePt t="229840" x="4633913" y="3295650"/>
          <p14:tracePt t="229857" x="4589463" y="3268663"/>
          <p14:tracePt t="229873" x="4554538" y="3259138"/>
          <p14:tracePt t="229890" x="4537075" y="3286125"/>
          <p14:tracePt t="229907" x="4510088" y="3303588"/>
          <p14:tracePt t="229923" x="4500563" y="3313113"/>
          <p14:tracePt t="229940" x="4491038" y="3322638"/>
          <p14:tracePt t="229956" x="4491038" y="3340100"/>
          <p14:tracePt t="229974" x="4483100" y="3367088"/>
          <p14:tracePt t="229990" x="4473575" y="3394075"/>
          <p14:tracePt t="230007" x="4465638" y="3394075"/>
          <p14:tracePt t="230086" x="4446588" y="3402013"/>
          <p14:tracePt t="230102" x="4446588" y="3419475"/>
          <p14:tracePt t="230110" x="4446588" y="3438525"/>
          <p14:tracePt t="230124" x="4438650" y="3446463"/>
          <p14:tracePt t="230140" x="4429125" y="3473450"/>
          <p14:tracePt t="230156" x="4411663" y="3500438"/>
          <p14:tracePt t="230174" x="4402138" y="3517900"/>
          <p14:tracePt t="230326" x="4394200" y="3527425"/>
          <p14:tracePt t="230630" x="4394200" y="3544888"/>
          <p14:tracePt t="230638" x="4394200" y="3554413"/>
          <p14:tracePt t="230654" x="4394200" y="3571875"/>
          <p14:tracePt t="230662" x="4394200" y="3581400"/>
          <p14:tracePt t="230678" x="4394200" y="3598863"/>
          <p14:tracePt t="230690" x="4394200" y="3608388"/>
          <p14:tracePt t="230706" x="4384675" y="3652838"/>
          <p14:tracePt t="230723" x="4375150" y="3714750"/>
          <p14:tracePt t="230740" x="4348163" y="3795713"/>
          <p14:tracePt t="230756" x="4295775" y="3894138"/>
          <p14:tracePt t="230774" x="4241800" y="4062413"/>
          <p14:tracePt t="230790" x="4197350" y="4170363"/>
          <p14:tracePt t="230806" x="4170363" y="4224338"/>
          <p14:tracePt t="230823" x="4152900" y="4232275"/>
          <p14:tracePt t="230840" x="4133850" y="4286250"/>
          <p14:tracePt t="230856" x="4116388" y="4375150"/>
          <p14:tracePt t="230874" x="4116388" y="4473575"/>
          <p14:tracePt t="230890" x="4089400" y="4537075"/>
          <p14:tracePt t="230906" x="4071938" y="4616450"/>
          <p14:tracePt t="230923" x="4054475" y="4652963"/>
          <p14:tracePt t="230940" x="4037013" y="4724400"/>
          <p14:tracePt t="230956" x="4017963" y="4776788"/>
          <p14:tracePt t="230974" x="4000500" y="4884738"/>
          <p14:tracePt t="230990" x="3990975" y="4938713"/>
          <p14:tracePt t="231007" x="3983038" y="5000625"/>
          <p14:tracePt t="231023" x="3965575" y="5054600"/>
          <p14:tracePt t="231040" x="3965575" y="5099050"/>
          <p14:tracePt t="231056" x="3965575" y="5170488"/>
          <p14:tracePt t="231073" x="3965575" y="5214938"/>
          <p14:tracePt t="231090" x="3965575" y="5241925"/>
          <p14:tracePt t="231106" x="3973513" y="5259388"/>
          <p14:tracePt t="231123" x="3973513" y="5268913"/>
          <p14:tracePt t="231140" x="3990975" y="5295900"/>
          <p14:tracePt t="231157" x="4000500" y="5322888"/>
          <p14:tracePt t="231158" x="4017963" y="5330825"/>
          <p14:tracePt t="231173" x="4027488" y="5357813"/>
          <p14:tracePt t="231190" x="4044950" y="5402263"/>
          <p14:tracePt t="231238" x="4054475" y="5402263"/>
          <p14:tracePt t="231614" x="4071938" y="5402263"/>
          <p14:tracePt t="231654" x="4081463" y="5402263"/>
          <p14:tracePt t="231678" x="4108450" y="5411788"/>
          <p14:tracePt t="231686" x="4116388" y="5429250"/>
          <p14:tracePt t="231694" x="4133850" y="5446713"/>
          <p14:tracePt t="231706" x="4143375" y="5456238"/>
          <p14:tracePt t="231723" x="4152900" y="5465763"/>
          <p14:tracePt t="231739" x="4160838" y="5473700"/>
          <p14:tracePt t="231756" x="4187825" y="5491163"/>
          <p14:tracePt t="231773" x="4214813" y="5500688"/>
          <p14:tracePt t="231790" x="4295775" y="5510213"/>
          <p14:tracePt t="231806" x="4375150" y="5510213"/>
          <p14:tracePt t="231823" x="4456113" y="5510213"/>
          <p14:tracePt t="231840" x="4545013" y="5510213"/>
          <p14:tracePt t="231856" x="4581525" y="5510213"/>
          <p14:tracePt t="231910" x="4589463" y="5510213"/>
          <p14:tracePt t="231918" x="4608513" y="5510213"/>
          <p14:tracePt t="231926" x="4616450" y="5510213"/>
          <p14:tracePt t="231939" x="4633913" y="5510213"/>
          <p14:tracePt t="231956" x="4660900" y="5510213"/>
          <p14:tracePt t="231973" x="4697413" y="5500688"/>
          <p14:tracePt t="232014" x="4714875" y="5500688"/>
          <p14:tracePt t="232086" x="4724400" y="5500688"/>
          <p14:tracePt t="232198" x="4741863" y="5491163"/>
          <p14:tracePt t="232230" x="4759325" y="5500688"/>
          <p14:tracePt t="232246" x="4776788" y="5500688"/>
          <p14:tracePt t="232286" x="4795838" y="5500688"/>
          <p14:tracePt t="232294" x="4813300" y="5510213"/>
          <p14:tracePt t="232306" x="4840288" y="5518150"/>
          <p14:tracePt t="232323" x="4875213" y="5545138"/>
          <p14:tracePt t="232339" x="4938713" y="5572125"/>
          <p14:tracePt t="232356" x="5018088" y="5626100"/>
          <p14:tracePt t="232373" x="5126038" y="5670550"/>
          <p14:tracePt t="232390" x="5322888" y="5724525"/>
          <p14:tracePt t="232407" x="5419725" y="5724525"/>
          <p14:tracePt t="232423" x="5500688" y="5724525"/>
          <p14:tracePt t="232439" x="5572125" y="5697538"/>
          <p14:tracePt t="232457" x="5626100" y="5661025"/>
          <p14:tracePt t="232474" x="5688013" y="5634038"/>
          <p14:tracePt t="232489" x="5759450" y="5626100"/>
          <p14:tracePt t="232506" x="5848350" y="5616575"/>
          <p14:tracePt t="232523" x="5911850" y="5608638"/>
          <p14:tracePt t="232539" x="5956300" y="5608638"/>
          <p14:tracePt t="232556" x="5983288" y="5608638"/>
          <p14:tracePt t="232573" x="6027738" y="5616575"/>
          <p14:tracePt t="232590" x="6081713" y="5643563"/>
          <p14:tracePt t="232606" x="6170613" y="5661025"/>
          <p14:tracePt t="232626" x="6215063" y="5661025"/>
          <p14:tracePt t="232639" x="6242050" y="5661025"/>
          <p14:tracePt t="232656" x="6251575" y="5661025"/>
          <p14:tracePt t="232673" x="6276975" y="5643563"/>
          <p14:tracePt t="232689" x="6323013" y="5608638"/>
          <p14:tracePt t="232706" x="6394450" y="5562600"/>
          <p14:tracePt t="232723" x="6419850" y="5510213"/>
          <p14:tracePt t="232739" x="6446838" y="5456238"/>
          <p14:tracePt t="232756" x="6456363" y="5419725"/>
          <p14:tracePt t="232773" x="6456363" y="5367338"/>
          <p14:tracePt t="232790" x="6446838" y="5286375"/>
          <p14:tracePt t="232806" x="6402388" y="5224463"/>
          <p14:tracePt t="232823" x="6357938" y="5170488"/>
          <p14:tracePt t="232839" x="6296025" y="5116513"/>
          <p14:tracePt t="232856" x="6224588" y="5062538"/>
          <p14:tracePt t="232873" x="6126163" y="4991100"/>
          <p14:tracePt t="232889" x="5983288" y="4946650"/>
          <p14:tracePt t="232906" x="5840413" y="4919663"/>
          <p14:tracePt t="232923" x="5768975" y="4911725"/>
          <p14:tracePt t="232939" x="5724525" y="4911725"/>
          <p14:tracePt t="232956" x="5688013" y="4929188"/>
          <p14:tracePt t="232973" x="5643563" y="4946650"/>
          <p14:tracePt t="232990" x="5500688" y="5000625"/>
          <p14:tracePt t="233006" x="5402263" y="5037138"/>
          <p14:tracePt t="233023" x="5340350" y="5081588"/>
          <p14:tracePt t="233039" x="5286375" y="5116513"/>
          <p14:tracePt t="233056" x="5251450" y="5170488"/>
          <p14:tracePt t="233073" x="5224463" y="5224463"/>
          <p14:tracePt t="233089" x="5187950" y="5286375"/>
          <p14:tracePt t="233106" x="5180013" y="5375275"/>
          <p14:tracePt t="233123" x="5170488" y="5465763"/>
          <p14:tracePt t="233139" x="5170488" y="5537200"/>
          <p14:tracePt t="233156" x="5180013" y="5616575"/>
          <p14:tracePt t="233173" x="5205413" y="5697538"/>
          <p14:tracePt t="233190" x="5303838" y="5795963"/>
          <p14:tracePt t="233206" x="5357813" y="5848350"/>
          <p14:tracePt t="233223" x="5411788" y="5894388"/>
          <p14:tracePt t="233239" x="5500688" y="5919788"/>
          <p14:tracePt t="233256" x="5589588" y="5929313"/>
          <p14:tracePt t="233274" x="5670550" y="5929313"/>
          <p14:tracePt t="233289" x="5732463" y="5919788"/>
          <p14:tracePt t="233306" x="5822950" y="5894388"/>
          <p14:tracePt t="233322" x="5911850" y="5875338"/>
          <p14:tracePt t="233339" x="5973763" y="5830888"/>
          <p14:tracePt t="233356" x="6062663" y="5768975"/>
          <p14:tracePt t="233375" x="6170613" y="5661025"/>
          <p14:tracePt t="233389" x="6205538" y="5626100"/>
          <p14:tracePt t="233390" x="6242050" y="5572125"/>
          <p14:tracePt t="233406" x="6296025" y="5500688"/>
          <p14:tracePt t="233423" x="6330950" y="5411788"/>
          <p14:tracePt t="233439" x="6340475" y="5340350"/>
          <p14:tracePt t="233458" x="6340475" y="5276850"/>
          <p14:tracePt t="233473" x="6330950" y="5214938"/>
          <p14:tracePt t="233489" x="6276975" y="5153025"/>
          <p14:tracePt t="233506" x="6224588" y="5089525"/>
          <p14:tracePt t="233522" x="6180138" y="5037138"/>
          <p14:tracePt t="233539" x="6089650" y="4991100"/>
          <p14:tracePt t="233556" x="5991225" y="4956175"/>
          <p14:tracePt t="233575" x="5822950" y="4919663"/>
          <p14:tracePt t="233589" x="5776913" y="4911725"/>
          <p14:tracePt t="233590" x="5732463" y="4911725"/>
          <p14:tracePt t="233606" x="5688013" y="4911725"/>
          <p14:tracePt t="233623" x="5608638" y="4919663"/>
          <p14:tracePt t="233639" x="5527675" y="4956175"/>
          <p14:tracePt t="233656" x="5491163" y="4983163"/>
          <p14:tracePt t="233672" x="5438775" y="5018088"/>
          <p14:tracePt t="233689" x="5375275" y="5072063"/>
          <p14:tracePt t="233706" x="5322888" y="5126038"/>
          <p14:tracePt t="233722" x="5232400" y="5205413"/>
          <p14:tracePt t="233739" x="5197475" y="5303838"/>
          <p14:tracePt t="233756" x="5160963" y="5375275"/>
          <p14:tracePt t="233772" x="5143500" y="5456238"/>
          <p14:tracePt t="233789" x="5143500" y="5537200"/>
          <p14:tracePt t="233790" x="5143500" y="5581650"/>
          <p14:tracePt t="233806" x="5160963" y="5661025"/>
          <p14:tracePt t="233822" x="5205413" y="5741988"/>
          <p14:tracePt t="233839" x="5214938" y="5840413"/>
          <p14:tracePt t="233856" x="5286375" y="5938838"/>
          <p14:tracePt t="233872" x="5402263" y="6018213"/>
          <p14:tracePt t="233889" x="5527675" y="6099175"/>
          <p14:tracePt t="233906" x="5688013" y="6143625"/>
          <p14:tracePt t="233922" x="5795963" y="6180138"/>
          <p14:tracePt t="233939" x="5884863" y="6197600"/>
          <p14:tracePt t="233956" x="5938838" y="6197600"/>
          <p14:tracePt t="233972" x="6010275" y="6170613"/>
          <p14:tracePt t="233989" x="6099175" y="6108700"/>
          <p14:tracePt t="233990" x="6153150" y="6081713"/>
          <p14:tracePt t="234006" x="6269038" y="6010275"/>
          <p14:tracePt t="234022" x="6367463" y="5946775"/>
          <p14:tracePt t="234039" x="6438900" y="5875338"/>
          <p14:tracePt t="234056" x="6500813" y="5803900"/>
          <p14:tracePt t="234073" x="6537325" y="5724525"/>
          <p14:tracePt t="234089" x="6545263" y="5626100"/>
          <p14:tracePt t="234106" x="6545263" y="5527675"/>
          <p14:tracePt t="234122" x="6545263" y="5456238"/>
          <p14:tracePt t="234139" x="6527800" y="5357813"/>
          <p14:tracePt t="234156" x="6491288" y="5268913"/>
          <p14:tracePt t="234172" x="6419850" y="5180013"/>
          <p14:tracePt t="234174" x="6375400" y="5126038"/>
          <p14:tracePt t="234189" x="6330950" y="5081588"/>
          <p14:tracePt t="234206" x="6180138" y="4946650"/>
          <p14:tracePt t="234222" x="6072188" y="4884738"/>
          <p14:tracePt t="234239" x="5965825" y="4848225"/>
          <p14:tracePt t="234255" x="5848350" y="4848225"/>
          <p14:tracePt t="234272" x="5741988" y="4848225"/>
          <p14:tracePt t="234289" x="5572125" y="4911725"/>
          <p14:tracePt t="234305" x="5483225" y="4956175"/>
          <p14:tracePt t="234322" x="5402263" y="5027613"/>
          <p14:tracePt t="234339" x="5322888" y="5108575"/>
          <p14:tracePt t="234355" x="5232400" y="5214938"/>
          <p14:tracePt t="234372" x="5205413" y="5313363"/>
          <p14:tracePt t="234389" x="5187950" y="5419725"/>
          <p14:tracePt t="234406" x="5224463" y="5562600"/>
          <p14:tracePt t="234422" x="5241925" y="5653088"/>
          <p14:tracePt t="234439" x="5313363" y="5741988"/>
          <p14:tracePt t="234456" x="5465763" y="5813425"/>
          <p14:tracePt t="234472" x="5680075" y="5857875"/>
          <p14:tracePt t="234489" x="5795963" y="5919788"/>
          <p14:tracePt t="234505" x="5911850" y="5973763"/>
          <p14:tracePt t="234522" x="6072188" y="6010275"/>
          <p14:tracePt t="234539" x="6269038" y="6045200"/>
          <p14:tracePt t="234556" x="6465888" y="6072188"/>
          <p14:tracePt t="234572" x="6608763" y="6072188"/>
          <p14:tracePt t="234589" x="6705600" y="6072188"/>
          <p14:tracePt t="234606" x="6831013" y="6062663"/>
          <p14:tracePt t="234622" x="6911975" y="6037263"/>
          <p14:tracePt t="234639" x="7010400" y="5956300"/>
          <p14:tracePt t="234655" x="7108825" y="5894388"/>
          <p14:tracePt t="234672" x="7205663" y="5813425"/>
          <p14:tracePt t="234689" x="7277100" y="5724525"/>
          <p14:tracePt t="234705" x="7331075" y="5634038"/>
          <p14:tracePt t="234722" x="7348538" y="5554663"/>
          <p14:tracePt t="234739" x="7367588" y="5465763"/>
          <p14:tracePt t="234755" x="7358063" y="5384800"/>
          <p14:tracePt t="234772" x="7304088" y="5286375"/>
          <p14:tracePt t="234789" x="7224713" y="5180013"/>
          <p14:tracePt t="234806" x="7045325" y="5000625"/>
          <p14:tracePt t="234822" x="6911975" y="4894263"/>
          <p14:tracePt t="234839" x="6769100" y="4795838"/>
          <p14:tracePt t="234855" x="6626225" y="4714875"/>
          <p14:tracePt t="234872" x="6518275" y="4660900"/>
          <p14:tracePt t="234889" x="6419850" y="4633913"/>
          <p14:tracePt t="234906" x="6340475" y="4633913"/>
          <p14:tracePt t="234922" x="6251575" y="4643438"/>
          <p14:tracePt t="234939" x="6153150" y="4660900"/>
          <p14:tracePt t="234956" x="6037263" y="4705350"/>
          <p14:tracePt t="234972" x="5911850" y="4795838"/>
          <p14:tracePt t="234989" x="5795963" y="4894263"/>
          <p14:tracePt t="234990" x="5751513" y="4956175"/>
          <p14:tracePt t="235006" x="5661025" y="5072063"/>
          <p14:tracePt t="235022" x="5599113" y="5205413"/>
          <p14:tracePt t="235039" x="5554663" y="5330825"/>
          <p14:tracePt t="235056" x="5527675" y="5465763"/>
          <p14:tracePt t="235072" x="5527675" y="5581650"/>
          <p14:tracePt t="235089" x="5562600" y="5705475"/>
          <p14:tracePt t="235106" x="5956300" y="5741988"/>
          <p14:tracePt t="235122" x="6205538" y="5813425"/>
          <p14:tracePt t="235139" x="6313488" y="5938838"/>
          <p14:tracePt t="235155" x="6438900" y="6018213"/>
          <p14:tracePt t="235172" x="6572250" y="6108700"/>
          <p14:tracePt t="235189" x="6705600" y="6188075"/>
          <p14:tracePt t="235192" x="6796088" y="6205538"/>
          <p14:tracePt t="235206" x="6965950" y="6232525"/>
          <p14:tracePt t="235222" x="7099300" y="6232525"/>
          <p14:tracePt t="235239" x="7224713" y="6205538"/>
          <p14:tracePt t="235255" x="7323138" y="6143625"/>
          <p14:tracePt t="235272" x="7439025" y="6062663"/>
          <p14:tracePt t="235289" x="7527925" y="5965825"/>
          <p14:tracePt t="235305" x="7608888" y="5830888"/>
          <p14:tracePt t="235322" x="7680325" y="5697538"/>
          <p14:tracePt t="235339" x="7705725" y="5554663"/>
          <p14:tracePt t="235355" x="7732713" y="5411788"/>
          <p14:tracePt t="235372" x="7742238" y="5251450"/>
          <p14:tracePt t="235389" x="7697788" y="5099050"/>
          <p14:tracePt t="235406" x="7599363" y="4956175"/>
          <p14:tracePt t="235406" x="7545388" y="4884738"/>
          <p14:tracePt t="235422" x="7439025" y="4768850"/>
          <p14:tracePt t="235439" x="7340600" y="4687888"/>
          <p14:tracePt t="235456" x="7251700" y="4625975"/>
          <p14:tracePt t="235472" x="7170738" y="4598988"/>
          <p14:tracePt t="235489" x="7054850" y="4572000"/>
          <p14:tracePt t="235505" x="6875463" y="4572000"/>
          <p14:tracePt t="235522" x="6705600" y="4572000"/>
          <p14:tracePt t="235539" x="6527800" y="4616450"/>
          <p14:tracePt t="235555" x="6394450" y="4670425"/>
          <p14:tracePt t="235572" x="6276975" y="4741863"/>
          <p14:tracePt t="235589" x="6134100" y="4840288"/>
          <p14:tracePt t="235606" x="5911850" y="5037138"/>
          <p14:tracePt t="235622" x="5803900" y="5180013"/>
          <p14:tracePt t="235639" x="5741988" y="5313363"/>
          <p14:tracePt t="235656" x="5732463" y="5456238"/>
          <p14:tracePt t="235672" x="5741988" y="5589588"/>
          <p14:tracePt t="235689" x="5822950" y="5670550"/>
          <p14:tracePt t="235705" x="5884863" y="5768975"/>
          <p14:tracePt t="235722" x="5929313" y="5857875"/>
          <p14:tracePt t="235739" x="6018213" y="5946775"/>
          <p14:tracePt t="235755" x="6197600" y="6018213"/>
          <p14:tracePt t="235772" x="6402388" y="6081713"/>
          <p14:tracePt t="235789" x="6589713" y="6108700"/>
          <p14:tracePt t="235806" x="6715125" y="6116638"/>
          <p14:tracePt t="235806" x="6759575" y="6116638"/>
          <p14:tracePt t="235822" x="6831013" y="6108700"/>
          <p14:tracePt t="235839" x="6902450" y="6037263"/>
          <p14:tracePt t="235855" x="7010400" y="5973763"/>
          <p14:tracePt t="235872" x="7108825" y="5902325"/>
          <p14:tracePt t="235889" x="7205663" y="5822950"/>
          <p14:tracePt t="235905" x="7259638" y="5732463"/>
          <p14:tracePt t="235922" x="7331075" y="5661025"/>
          <p14:tracePt t="235939" x="7385050" y="5581650"/>
          <p14:tracePt t="235955" x="7419975" y="5510213"/>
          <p14:tracePt t="235972" x="7456488" y="5419725"/>
          <p14:tracePt t="235989" x="7456488" y="5340350"/>
          <p14:tracePt t="236006" x="7456488" y="5276850"/>
          <p14:tracePt t="236006" x="7456488" y="5241925"/>
          <p14:tracePt t="236022" x="7412038" y="5153025"/>
          <p14:tracePt t="236039" x="7358063" y="5089525"/>
          <p14:tracePt t="236055" x="7277100" y="5018088"/>
          <p14:tracePt t="236072" x="7188200" y="4965700"/>
          <p14:tracePt t="236089" x="7081838" y="4919663"/>
          <p14:tracePt t="236105" x="6938963" y="4884738"/>
          <p14:tracePt t="236122" x="6804025" y="4848225"/>
          <p14:tracePt t="236139" x="6688138" y="4848225"/>
          <p14:tracePt t="236156" x="6589713" y="4857750"/>
          <p14:tracePt t="236172" x="6518275" y="4884738"/>
          <p14:tracePt t="236189" x="6429375" y="4929188"/>
          <p14:tracePt t="236205" x="6348413" y="4983163"/>
          <p14:tracePt t="236206" x="6313488" y="5010150"/>
          <p14:tracePt t="236222" x="6232525" y="5062538"/>
          <p14:tracePt t="236239" x="6170613" y="5126038"/>
          <p14:tracePt t="236255" x="6143625" y="5170488"/>
          <p14:tracePt t="236272" x="6126163" y="5224463"/>
          <p14:tracePt t="236289" x="6089650" y="5295900"/>
          <p14:tracePt t="236305" x="6054725" y="5419725"/>
          <p14:tracePt t="236322" x="6045200" y="5554663"/>
          <p14:tracePt t="236339" x="6072188" y="5688013"/>
          <p14:tracePt t="236355" x="6143625" y="5822950"/>
          <p14:tracePt t="236372" x="6251575" y="5919788"/>
          <p14:tracePt t="236389" x="6357938" y="6037263"/>
          <p14:tracePt t="236405" x="6473825" y="6108700"/>
          <p14:tracePt t="236406" x="6545263" y="6143625"/>
          <p14:tracePt t="236422" x="6697663" y="6180138"/>
          <p14:tracePt t="236439" x="6823075" y="6197600"/>
          <p14:tracePt t="236455" x="6919913" y="6170613"/>
          <p14:tracePt t="236472" x="6991350" y="6089650"/>
          <p14:tracePt t="236489" x="7072313" y="6010275"/>
          <p14:tracePt t="236506" x="7116763" y="5929313"/>
          <p14:tracePt t="236522" x="7134225" y="5875338"/>
          <p14:tracePt t="236539" x="7153275" y="5822950"/>
          <p14:tracePt t="236555" x="7143750" y="5768975"/>
          <p14:tracePt t="236572" x="7116763" y="5715000"/>
          <p14:tracePt t="236589" x="7116763" y="5670550"/>
          <p14:tracePt t="236605" x="7099300" y="5643563"/>
          <p14:tracePt t="236638" x="7089775" y="5634038"/>
          <p14:tracePt t="236695" x="7081838" y="5626100"/>
          <p14:tracePt t="236702" x="7062788" y="5616575"/>
          <p14:tracePt t="236718" x="7054850" y="5608638"/>
          <p14:tracePt t="236726" x="7037388" y="5608638"/>
          <p14:tracePt t="236742" x="7018338" y="5616575"/>
          <p14:tracePt t="236755" x="7010400" y="5626100"/>
          <p14:tracePt t="236772" x="6973888" y="5634038"/>
          <p14:tracePt t="236788" x="6938963" y="5634038"/>
          <p14:tracePt t="236805" x="6858000" y="5634038"/>
          <p14:tracePt t="236806" x="6813550" y="5643563"/>
          <p14:tracePt t="236822" x="6732588" y="5643563"/>
          <p14:tracePt t="236839" x="6697663" y="5643563"/>
          <p14:tracePt t="236856" x="6680200" y="5643563"/>
          <p14:tracePt t="236878" x="6661150" y="5643563"/>
          <p14:tracePt t="236894" x="6643688" y="5653088"/>
          <p14:tracePt t="236905" x="6634163" y="5661025"/>
          <p14:tracePt t="236922" x="6616700" y="5661025"/>
          <p14:tracePt t="236966" x="6608763" y="5670550"/>
          <p14:tracePt t="237014" x="6589713" y="5680075"/>
          <p14:tracePt t="237022" x="6581775" y="5688013"/>
          <p14:tracePt t="237030" x="6581775" y="5697538"/>
          <p14:tracePt t="237039" x="6572250" y="5715000"/>
          <p14:tracePt t="237055" x="6562725" y="5724525"/>
          <p14:tracePt t="237206" x="6554788" y="5715000"/>
          <p14:tracePt t="237214" x="6545263" y="5705475"/>
          <p14:tracePt t="237222" x="6527800" y="5697538"/>
          <p14:tracePt t="237239" x="6473825" y="5670550"/>
          <p14:tracePt t="237255" x="6394450" y="5608638"/>
          <p14:tracePt t="237272" x="6286500" y="5562600"/>
          <p14:tracePt t="237288" x="6197600" y="5527675"/>
          <p14:tracePt t="237305" x="6143625" y="5527675"/>
          <p14:tracePt t="237322" x="6153150" y="5518150"/>
          <p14:tracePt t="237338" x="6126163" y="5500688"/>
          <p14:tracePt t="237355" x="6089650" y="5483225"/>
          <p14:tracePt t="237372" x="6072188" y="5438775"/>
          <p14:tracePt t="237388" x="6099175" y="5402263"/>
          <p14:tracePt t="237478" x="6089650" y="5394325"/>
          <p14:tracePt t="237486" x="6072188" y="5394325"/>
          <p14:tracePt t="237495" x="6054725" y="5394325"/>
          <p14:tracePt t="237505" x="6045200" y="5394325"/>
          <p14:tracePt t="237522" x="6018213" y="5394325"/>
          <p14:tracePt t="237538" x="5991225" y="5402263"/>
          <p14:tracePt t="237555" x="5956300" y="5419725"/>
          <p14:tracePt t="237572" x="5938838" y="5438775"/>
          <p14:tracePt t="237588" x="5911850" y="5456238"/>
          <p14:tracePt t="237622" x="5902325" y="5465763"/>
          <p14:tracePt t="237798" x="5884863" y="5473700"/>
          <p14:tracePt t="237806" x="5875338" y="5483225"/>
          <p14:tracePt t="237814" x="5857875" y="5483225"/>
          <p14:tracePt t="237822" x="5822950" y="5500688"/>
          <p14:tracePt t="237838" x="5768975" y="5527675"/>
          <p14:tracePt t="237855" x="5697538" y="5572125"/>
          <p14:tracePt t="237872" x="5643563" y="5616575"/>
          <p14:tracePt t="237888" x="5688013" y="5634038"/>
          <p14:tracePt t="237905" x="5688013" y="5661025"/>
          <p14:tracePt t="237922" x="5688013" y="5697538"/>
          <p14:tracePt t="237938" x="5724525" y="5715000"/>
          <p14:tracePt t="237955" x="5759450" y="5724525"/>
          <p14:tracePt t="237972" x="5768975" y="5724525"/>
          <p14:tracePt t="237989" x="5786438" y="5724525"/>
          <p14:tracePt t="238046" x="5795963" y="5724525"/>
          <p14:tracePt t="238055" x="5813425" y="5724525"/>
          <p14:tracePt t="238086" x="5803900" y="5724525"/>
          <p14:tracePt t="238095" x="5795963" y="5724525"/>
          <p14:tracePt t="238106" x="5786438" y="5724525"/>
          <p14:tracePt t="238121" x="5786438" y="5715000"/>
          <p14:tracePt t="238138" x="5724525" y="5705475"/>
          <p14:tracePt t="238155" x="5759450" y="5680075"/>
          <p14:tracePt t="238171" x="5813425" y="5653088"/>
          <p14:tracePt t="238188" x="5840413" y="5626100"/>
          <p14:tracePt t="238255" x="5857875" y="5626100"/>
          <p14:tracePt t="238278" x="5875338" y="5626100"/>
          <p14:tracePt t="238286" x="5894388" y="5626100"/>
          <p14:tracePt t="238294" x="5902325" y="5626100"/>
          <p14:tracePt t="238305" x="5919788" y="5626100"/>
          <p14:tracePt t="238321" x="5956300" y="5634038"/>
          <p14:tracePt t="238338" x="5991225" y="5653088"/>
          <p14:tracePt t="238355" x="6018213" y="5680075"/>
          <p14:tracePt t="238371" x="6099175" y="5688013"/>
          <p14:tracePt t="238388" x="6126163" y="5697538"/>
          <p14:tracePt t="238405" x="6153150" y="5715000"/>
          <p14:tracePt t="238422" x="6170613" y="5724525"/>
          <p14:tracePt t="238422" x="6188075" y="5732463"/>
          <p14:tracePt t="238438" x="6197600" y="5741988"/>
          <p14:tracePt t="238486" x="6215063" y="5741988"/>
          <p14:tracePt t="238494" x="6224588" y="5741988"/>
          <p14:tracePt t="238505" x="6242050" y="5741988"/>
          <p14:tracePt t="238521" x="6296025" y="5741988"/>
          <p14:tracePt t="238538" x="6367463" y="5741988"/>
          <p14:tracePt t="238555" x="6438900" y="5759450"/>
          <p14:tracePt t="238572" x="6491288" y="5776913"/>
          <p14:tracePt t="238588" x="6518275" y="5795963"/>
          <p14:tracePt t="238607" x="6537325" y="5795963"/>
          <p14:tracePt t="238621" x="6545263" y="5803900"/>
          <p14:tracePt t="238647" x="6562725" y="5813425"/>
          <p14:tracePt t="238656" x="6572250" y="5822950"/>
          <p14:tracePt t="238671" x="6581775" y="5830888"/>
          <p14:tracePt t="238688" x="6599238" y="5848350"/>
          <p14:tracePt t="238838" x="6608763" y="5857875"/>
          <p14:tracePt t="238855" x="6626225" y="5867400"/>
          <p14:tracePt t="238870" x="6634163" y="5875338"/>
          <p14:tracePt t="238886" x="6653213" y="5875338"/>
          <p14:tracePt t="238902" x="6670675" y="5875338"/>
          <p14:tracePt t="238927" x="6680200" y="5875338"/>
          <p14:tracePt t="239006" x="6697663" y="5875338"/>
          <p14:tracePt t="239038" x="6705600" y="5867400"/>
          <p14:tracePt t="239046" x="6715125" y="5875338"/>
          <p14:tracePt t="239055" x="6724650" y="5867400"/>
          <p14:tracePt t="239071" x="6732588" y="5867400"/>
          <p14:tracePt t="239088" x="6759575" y="5867400"/>
          <p14:tracePt t="239105" x="6786563" y="5867400"/>
          <p14:tracePt t="239121" x="6831013" y="5857875"/>
          <p14:tracePt t="239138" x="6867525" y="5848350"/>
          <p14:tracePt t="239155" x="6884988" y="5848350"/>
          <p14:tracePt t="239171" x="6911975" y="5848350"/>
          <p14:tracePt t="239188" x="6919913" y="5848350"/>
          <p14:tracePt t="239205" x="6946900" y="5848350"/>
          <p14:tracePt t="239206" x="6965950" y="5848350"/>
          <p14:tracePt t="239221" x="6973888" y="5848350"/>
          <p14:tracePt t="239326" x="6991350" y="5857875"/>
          <p14:tracePt t="239334" x="7000875" y="5867400"/>
          <p14:tracePt t="239342" x="7000875" y="5884863"/>
          <p14:tracePt t="239646" x="7000875" y="5902325"/>
          <p14:tracePt t="239655" x="6991350" y="5911850"/>
          <p14:tracePt t="239735" x="6983413" y="5929313"/>
          <p14:tracePt t="240158" x="6973888" y="5911850"/>
          <p14:tracePt t="240166" x="6956425" y="5894388"/>
          <p14:tracePt t="240183" x="6946900" y="5884863"/>
          <p14:tracePt t="240191" x="6929438" y="5867400"/>
          <p14:tracePt t="240205" x="6911975" y="5857875"/>
          <p14:tracePt t="240221" x="6823075" y="5830888"/>
          <p14:tracePt t="240238" x="6527800" y="5786438"/>
          <p14:tracePt t="240255" x="6251575" y="5759450"/>
          <p14:tracePt t="240271" x="6000750" y="5759450"/>
          <p14:tracePt t="240288" x="5822950" y="5759450"/>
          <p14:tracePt t="240305" x="5751513" y="5759450"/>
          <p14:tracePt t="240321" x="5680075" y="5759450"/>
          <p14:tracePt t="240338" x="5500688" y="5759450"/>
          <p14:tracePt t="240354" x="5330825" y="5759450"/>
          <p14:tracePt t="240371" x="5116513" y="5715000"/>
          <p14:tracePt t="240388" x="4894263" y="5670550"/>
          <p14:tracePt t="240404" x="4660900" y="5634038"/>
          <p14:tracePt t="240421" x="4411663" y="5616575"/>
          <p14:tracePt t="240438" x="4054475" y="5589588"/>
          <p14:tracePt t="240456" x="3875088" y="5626100"/>
          <p14:tracePt t="240471" x="3643313" y="5608638"/>
          <p14:tracePt t="240488" x="3411538" y="5581650"/>
          <p14:tracePt t="240505" x="3187700" y="5562600"/>
          <p14:tracePt t="240521" x="3017838" y="5562600"/>
          <p14:tracePt t="240538" x="2847975" y="5572125"/>
          <p14:tracePt t="240555" x="2732088" y="5581650"/>
          <p14:tracePt t="240571" x="2571750" y="5581650"/>
          <p14:tracePt t="240588" x="2455863" y="5581650"/>
          <p14:tracePt t="240605" x="2286000" y="5581650"/>
          <p14:tracePt t="240621" x="2160588" y="5581650"/>
          <p14:tracePt t="240638" x="2054225" y="5581650"/>
          <p14:tracePt t="240639" x="2009775" y="5581650"/>
          <p14:tracePt t="240655" x="1955800" y="5581650"/>
          <p14:tracePt t="240671" x="1884363" y="5581650"/>
          <p14:tracePt t="240688" x="1785938" y="5616575"/>
          <p14:tracePt t="240704" x="1704975" y="5643563"/>
          <p14:tracePt t="240721" x="1598613" y="5680075"/>
          <p14:tracePt t="240738" x="1536700" y="5732463"/>
          <p14:tracePt t="240754" x="1500188" y="5768975"/>
          <p14:tracePt t="240771" x="1455738" y="5830888"/>
          <p14:tracePt t="240788" x="1438275" y="5867400"/>
          <p14:tracePt t="240804" x="1401763" y="5894388"/>
          <p14:tracePt t="240821" x="1374775" y="5946775"/>
          <p14:tracePt t="240838" x="1330325" y="6045200"/>
          <p14:tracePt t="240855" x="1295400" y="6108700"/>
          <p14:tracePt t="240871" x="1268413" y="6161088"/>
          <p14:tracePt t="240888" x="1258888" y="6197600"/>
          <p14:tracePt t="240905" x="1268413" y="6232525"/>
          <p14:tracePt t="240921" x="1268413" y="6251575"/>
          <p14:tracePt t="240938" x="1295400" y="6296025"/>
          <p14:tracePt t="240955" x="1322388" y="6340475"/>
          <p14:tracePt t="240971" x="1347788" y="6375400"/>
          <p14:tracePt t="240988" x="1374775" y="6394450"/>
          <p14:tracePt t="241005" x="1393825" y="6419850"/>
          <p14:tracePt t="241021" x="1411288" y="6438900"/>
          <p14:tracePt t="241038" x="1419225" y="6446838"/>
          <p14:tracePt t="241055" x="1428750" y="6446838"/>
          <p14:tracePt t="241071" x="1455738" y="6456363"/>
          <p14:tracePt t="241088" x="1482725" y="6473825"/>
          <p14:tracePt t="241104" x="1500188" y="6473825"/>
          <p14:tracePt t="241121" x="1527175" y="6456363"/>
          <p14:tracePt t="241138" x="1544638" y="6438900"/>
          <p14:tracePt t="241154" x="1562100" y="6419850"/>
          <p14:tracePt t="241171" x="1589088" y="6394450"/>
          <p14:tracePt t="241188" x="1589088" y="6340475"/>
          <p14:tracePt t="241205" x="1608138" y="6313488"/>
          <p14:tracePt t="241221" x="1608138" y="6276975"/>
          <p14:tracePt t="241238" x="1598613" y="6269038"/>
          <p14:tracePt t="241295" x="1589088" y="6251575"/>
          <p14:tracePt t="241343" x="1571625" y="6251575"/>
          <p14:tracePt t="241390" x="1554163" y="6251575"/>
          <p14:tracePt t="241398" x="1544638" y="6251575"/>
          <p14:tracePt t="241407" x="1517650" y="6259513"/>
          <p14:tracePt t="241421" x="1500188" y="6259513"/>
          <p14:tracePt t="241438" x="1482725" y="6286500"/>
          <p14:tracePt t="241438" x="1465263" y="6286500"/>
          <p14:tracePt t="241456" x="1438275" y="6303963"/>
          <p14:tracePt t="241471" x="1411288" y="6313488"/>
          <p14:tracePt t="241488" x="1393825" y="6340475"/>
          <p14:tracePt t="241990" x="1401763" y="6340475"/>
          <p14:tracePt t="242015" x="1411288" y="6340475"/>
          <p14:tracePt t="242023" x="1419225" y="6340475"/>
          <p14:tracePt t="242030" x="1428750" y="6330950"/>
          <p14:tracePt t="242038" x="1446213" y="6330950"/>
          <p14:tracePt t="242055" x="1473200" y="6313488"/>
          <p14:tracePt t="242071" x="1544638" y="6276975"/>
          <p14:tracePt t="242087" x="1598613" y="6259513"/>
          <p14:tracePt t="242105" x="1652588" y="6242050"/>
          <p14:tracePt t="242121" x="1704975" y="6215063"/>
          <p14:tracePt t="242137" x="1751013" y="6197600"/>
          <p14:tracePt t="242159" x="1776413" y="6188075"/>
          <p14:tracePt t="242171" x="1795463" y="6180138"/>
          <p14:tracePt t="242187" x="1830388" y="6161088"/>
          <p14:tracePt t="242205" x="1928813" y="6134100"/>
          <p14:tracePt t="242223" x="1938338" y="6108700"/>
          <p14:tracePt t="242439" x="1911350" y="6116638"/>
          <p14:tracePt t="242446" x="1884363" y="6126163"/>
          <p14:tracePt t="243007" x="1893888" y="6116638"/>
          <p14:tracePt t="243095" x="1901825" y="6108700"/>
          <p14:tracePt t="243103" x="1911350" y="6099175"/>
          <p14:tracePt t="243111" x="1928813" y="6072188"/>
          <p14:tracePt t="243120" x="1965325" y="6054725"/>
          <p14:tracePt t="243137" x="2027238" y="6010275"/>
          <p14:tracePt t="243154" x="2089150" y="5965825"/>
          <p14:tracePt t="243171" x="2116138" y="5946775"/>
          <p14:tracePt t="243187" x="2197100" y="5919788"/>
          <p14:tracePt t="243204" x="2259013" y="5911850"/>
          <p14:tracePt t="243221" x="2366963" y="5884863"/>
          <p14:tracePt t="243237" x="2473325" y="5867400"/>
          <p14:tracePt t="243255" x="2687638" y="5840413"/>
          <p14:tracePt t="243271" x="2822575" y="5840413"/>
          <p14:tracePt t="243287" x="2911475" y="5840413"/>
          <p14:tracePt t="243304" x="2965450" y="5848350"/>
          <p14:tracePt t="243321" x="3000375" y="5857875"/>
          <p14:tracePt t="243337" x="3044825" y="5867400"/>
          <p14:tracePt t="243354" x="3098800" y="5884863"/>
          <p14:tracePt t="243371" x="3160713" y="5911850"/>
          <p14:tracePt t="243387" x="3241675" y="5919788"/>
          <p14:tracePt t="243405" x="3295650" y="5946775"/>
          <p14:tracePt t="243421" x="3313113" y="5946775"/>
          <p14:tracePt t="243463" x="3330575" y="5956300"/>
          <p14:tracePt t="243487" x="3348038" y="5965825"/>
          <p14:tracePt t="245079" x="3357563" y="5956300"/>
          <p14:tracePt t="245111" x="3357563" y="5946775"/>
          <p14:tracePt t="245119" x="3357563" y="5929313"/>
          <p14:tracePt t="245127" x="3357563" y="5919788"/>
          <p14:tracePt t="245137" x="3367088" y="5894388"/>
          <p14:tracePt t="245153" x="3384550" y="5857875"/>
          <p14:tracePt t="245170" x="3394075" y="5813425"/>
          <p14:tracePt t="245187" x="3419475" y="5768975"/>
          <p14:tracePt t="245203" x="3438525" y="5732463"/>
          <p14:tracePt t="245220" x="3438525" y="5688013"/>
          <p14:tracePt t="245237" x="3455988" y="5653088"/>
          <p14:tracePt t="245253" x="3465513" y="5626100"/>
          <p14:tracePt t="245271" x="3473450" y="5608638"/>
          <p14:tracePt t="245287" x="3490913" y="5581650"/>
          <p14:tracePt t="245303" x="3500438" y="5572125"/>
          <p14:tracePt t="245320" x="3517900" y="5545138"/>
          <p14:tracePt t="245337" x="3554413" y="5518150"/>
          <p14:tracePt t="245353" x="3608388" y="5500688"/>
          <p14:tracePt t="245370" x="3616325" y="5491163"/>
          <p14:tracePt t="245387" x="3643313" y="5483225"/>
          <p14:tracePt t="245403" x="3652838" y="5473700"/>
          <p14:tracePt t="245420" x="3670300" y="5465763"/>
          <p14:tracePt t="245437" x="3679825" y="5465763"/>
          <p14:tracePt t="245454" x="3705225" y="5456238"/>
          <p14:tracePt t="245470" x="3732213" y="5446713"/>
          <p14:tracePt t="245767" x="3724275" y="5438775"/>
          <p14:tracePt t="245783" x="3714750" y="5411788"/>
          <p14:tracePt t="245791" x="3705225" y="5402263"/>
          <p14:tracePt t="245807" x="3697288" y="5384800"/>
          <p14:tracePt t="245820" x="3687763" y="5375275"/>
          <p14:tracePt t="245837" x="3660775" y="5357813"/>
          <p14:tracePt t="245853" x="3633788" y="5348288"/>
          <p14:tracePt t="245870" x="3625850" y="5340350"/>
          <p14:tracePt t="245887" x="3589338" y="5330825"/>
          <p14:tracePt t="245903" x="3571875" y="5313363"/>
          <p14:tracePt t="245920" x="3544888" y="5303838"/>
          <p14:tracePt t="245937" x="3517900" y="5286375"/>
          <p14:tracePt t="245953" x="3490913" y="5268913"/>
          <p14:tracePt t="245970" x="3473450" y="5241925"/>
          <p14:tracePt t="245987" x="3446463" y="5205413"/>
          <p14:tracePt t="246003" x="3402013" y="5108575"/>
          <p14:tracePt t="246020" x="3357563" y="4983163"/>
          <p14:tracePt t="246037" x="3322638" y="4803775"/>
          <p14:tracePt t="246053" x="3295650" y="4589463"/>
          <p14:tracePt t="246070" x="3232150" y="4187825"/>
          <p14:tracePt t="246087" x="3187700" y="3929063"/>
          <p14:tracePt t="246103" x="3133725" y="3732213"/>
          <p14:tracePt t="246120" x="3071813" y="3581400"/>
          <p14:tracePt t="246137" x="3125788" y="3438525"/>
          <p14:tracePt t="246153" x="3160713" y="3330575"/>
          <p14:tracePt t="246170" x="3170238" y="3276600"/>
          <p14:tracePt t="246187" x="3205163" y="3214688"/>
          <p14:tracePt t="246203" x="3224213" y="3160713"/>
          <p14:tracePt t="246220" x="3251200" y="3143250"/>
          <p14:tracePt t="246343" x="3276600" y="3133725"/>
          <p14:tracePt t="246351" x="3286125" y="3116263"/>
          <p14:tracePt t="246359" x="3303588" y="3116263"/>
          <p14:tracePt t="246370" x="3322638" y="3116263"/>
          <p14:tracePt t="246387" x="3411538" y="3108325"/>
          <p14:tracePt t="246403" x="3608388" y="3116263"/>
          <p14:tracePt t="246420" x="3830638" y="3143250"/>
          <p14:tracePt t="246437" x="4071938" y="3232150"/>
          <p14:tracePt t="246453" x="4241800" y="3322638"/>
          <p14:tracePt t="246470" x="4367213" y="3411538"/>
          <p14:tracePt t="246471" x="4402138" y="3446463"/>
          <p14:tracePt t="246487" x="4465638" y="3473450"/>
          <p14:tracePt t="246503" x="4491038" y="3490913"/>
          <p14:tracePt t="246520" x="4518025" y="3509963"/>
          <p14:tracePt t="246536" x="4554538" y="3517900"/>
          <p14:tracePt t="246553" x="4589463" y="3527425"/>
          <p14:tracePt t="246570" x="4598988" y="3536950"/>
          <p14:tracePt t="246587" x="4616450" y="3544888"/>
          <p14:tracePt t="246604" x="4625975" y="3571875"/>
          <p14:tracePt t="246620" x="4643438" y="3616325"/>
          <p14:tracePt t="246636" x="4670425" y="3670300"/>
          <p14:tracePt t="246653" x="4687888" y="3714750"/>
          <p14:tracePt t="246670" x="4687888" y="3751263"/>
          <p14:tracePt t="246671" x="4687888" y="3768725"/>
          <p14:tracePt t="246687" x="4697413" y="3795713"/>
          <p14:tracePt t="246759" x="4705350" y="3813175"/>
          <p14:tracePt t="246775" x="4714875" y="3803650"/>
          <p14:tracePt t="246791" x="4724400" y="3795713"/>
          <p14:tracePt t="246799" x="4724400" y="3776663"/>
          <p14:tracePt t="246807" x="4724400" y="3759200"/>
          <p14:tracePt t="246820" x="4724400" y="3751263"/>
          <p14:tracePt t="246836" x="4724400" y="3714750"/>
          <p14:tracePt t="246853" x="4697413" y="3616325"/>
          <p14:tracePt t="246870" x="4616450" y="3527425"/>
          <p14:tracePt t="246871" x="4562475" y="3473450"/>
          <p14:tracePt t="246887" x="4438650" y="3394075"/>
          <p14:tracePt t="246904" x="4313238" y="3330575"/>
          <p14:tracePt t="246920" x="4205288" y="3313113"/>
          <p14:tracePt t="246936" x="4143375" y="3303588"/>
          <p14:tracePt t="246953" x="4116388" y="3322638"/>
          <p14:tracePt t="246970" x="4081463" y="3348038"/>
          <p14:tracePt t="246986" x="4037013" y="3429000"/>
          <p14:tracePt t="247003" x="4000500" y="3536950"/>
          <p14:tracePt t="247020" x="3990975" y="3660775"/>
          <p14:tracePt t="247036" x="4000500" y="3795713"/>
          <p14:tracePt t="247053" x="4054475" y="3938588"/>
          <p14:tracePt t="247070" x="4170363" y="4062413"/>
          <p14:tracePt t="247087" x="4367213" y="4187825"/>
          <p14:tracePt t="247103" x="4419600" y="4205288"/>
          <p14:tracePt t="247639" x="4411663" y="4214813"/>
          <p14:tracePt t="247671" x="4394200" y="4214813"/>
          <p14:tracePt t="247679" x="4384675" y="4214813"/>
          <p14:tracePt t="247687" x="4367213" y="4214813"/>
          <p14:tracePt t="247703" x="4313238" y="4205288"/>
          <p14:tracePt t="247720" x="4259263" y="4197350"/>
          <p14:tracePt t="247736" x="4179888" y="4179888"/>
          <p14:tracePt t="247753" x="4125913" y="4160838"/>
          <p14:tracePt t="247769" x="4071938" y="4160838"/>
          <p14:tracePt t="247786" x="4000500" y="4160838"/>
          <p14:tracePt t="247803" x="3938588" y="4170363"/>
          <p14:tracePt t="247819" x="3867150" y="4187825"/>
          <p14:tracePt t="247836" x="3776663" y="4214813"/>
          <p14:tracePt t="247853" x="3697288" y="4268788"/>
          <p14:tracePt t="247870" x="3598863" y="4340225"/>
          <p14:tracePt t="247871" x="3527425" y="4384675"/>
          <p14:tracePt t="247887" x="3357563" y="4500563"/>
          <p14:tracePt t="247903" x="3160713" y="4633913"/>
          <p14:tracePt t="247920" x="2990850" y="4751388"/>
          <p14:tracePt t="247936" x="2830513" y="4884738"/>
          <p14:tracePt t="247953" x="2608263" y="5027613"/>
          <p14:tracePt t="247970" x="2366963" y="5180013"/>
          <p14:tracePt t="247986" x="2152650" y="5313363"/>
          <p14:tracePt t="248003" x="1803400" y="5438775"/>
          <p14:tracePt t="248020" x="1473200" y="5545138"/>
          <p14:tracePt t="248036" x="1169988" y="5688013"/>
          <p14:tracePt t="248053" x="901700" y="5857875"/>
          <p14:tracePt t="248070" x="642938" y="6062663"/>
          <p14:tracePt t="248086" x="455613" y="6188075"/>
          <p14:tracePt t="248103" x="231775" y="6367463"/>
          <p14:tracePt t="248120" x="160338" y="6465888"/>
          <p14:tracePt t="248136" x="71438" y="6545263"/>
          <p14:tracePt t="248439" x="1490663" y="6465888"/>
          <p14:tracePt t="248453" x="1536700" y="6429375"/>
          <p14:tracePt t="248470" x="1625600" y="6330950"/>
          <p14:tracePt t="248471" x="1679575" y="6276975"/>
          <p14:tracePt t="248486" x="1724025" y="6224588"/>
          <p14:tracePt t="248487" x="1768475" y="6170613"/>
          <p14:tracePt t="248503" x="1839913" y="6081713"/>
          <p14:tracePt t="248520" x="1884363" y="6010275"/>
          <p14:tracePt t="248536" x="1893888" y="5973763"/>
          <p14:tracePt t="248553" x="1911350" y="5911850"/>
          <p14:tracePt t="248570" x="1928813" y="5894388"/>
          <p14:tracePt t="248587" x="1955800" y="5857875"/>
          <p14:tracePt t="248603" x="1955800" y="5813425"/>
          <p14:tracePt t="248619" x="1965325" y="5776913"/>
          <p14:tracePt t="248636" x="1965325" y="5759450"/>
          <p14:tracePt t="248653" x="1965325" y="5741988"/>
          <p14:tracePt t="248687" x="1955800" y="5724525"/>
          <p14:tracePt t="248719" x="1946275" y="5715000"/>
          <p14:tracePt t="248727" x="1928813" y="5715000"/>
          <p14:tracePt t="248736" x="1919288" y="5715000"/>
          <p14:tracePt t="248753" x="1847850" y="5705475"/>
          <p14:tracePt t="248769" x="1758950" y="5705475"/>
          <p14:tracePt t="248786" x="1670050" y="5705475"/>
          <p14:tracePt t="248803" x="1589088" y="5732463"/>
          <p14:tracePt t="248819" x="1544638" y="5751513"/>
          <p14:tracePt t="248836" x="1517650" y="5759450"/>
          <p14:tracePt t="248853" x="1482725" y="5786438"/>
          <p14:tracePt t="248869" x="1428750" y="5822950"/>
          <p14:tracePt t="248886" x="1393825" y="5875338"/>
          <p14:tracePt t="248887" x="1366838" y="5902325"/>
          <p14:tracePt t="248903" x="1347788" y="5973763"/>
          <p14:tracePt t="248920" x="1322388" y="6010275"/>
          <p14:tracePt t="248936" x="1303338" y="6045200"/>
          <p14:tracePt t="248953" x="1312863" y="6072188"/>
          <p14:tracePt t="248969" x="1312863" y="6089650"/>
          <p14:tracePt t="248986" x="1312863" y="6116638"/>
          <p14:tracePt t="249003" x="1347788" y="6126163"/>
          <p14:tracePt t="249019" x="1384300" y="6161088"/>
          <p14:tracePt t="249036" x="1411288" y="6197600"/>
          <p14:tracePt t="249053" x="1482725" y="6242050"/>
          <p14:tracePt t="249069" x="1554163" y="6286500"/>
          <p14:tracePt t="249086" x="1589088" y="6313488"/>
          <p14:tracePt t="249087" x="1608138" y="6323013"/>
          <p14:tracePt t="249103" x="1652588" y="6348413"/>
          <p14:tracePt t="249119" x="1679575" y="6367463"/>
          <p14:tracePt t="249136" x="1751013" y="6367463"/>
          <p14:tracePt t="249153" x="1776413" y="6367463"/>
          <p14:tracePt t="249170" x="1795463" y="6367463"/>
          <p14:tracePt t="249186" x="1803400" y="6367463"/>
          <p14:tracePt t="249203" x="1830388" y="6367463"/>
          <p14:tracePt t="249219" x="1866900" y="6348413"/>
          <p14:tracePt t="249236" x="1901825" y="6313488"/>
          <p14:tracePt t="249253" x="1946275" y="6296025"/>
          <p14:tracePt t="249269" x="1973263" y="6269038"/>
          <p14:tracePt t="249286" x="2000250" y="6259513"/>
          <p14:tracePt t="249287" x="2009775" y="6242050"/>
          <p14:tracePt t="249303" x="2027238" y="6215063"/>
          <p14:tracePt t="249319" x="2036763" y="6188075"/>
          <p14:tracePt t="249337" x="2054225" y="6143625"/>
          <p14:tracePt t="249353" x="2062163" y="6081713"/>
          <p14:tracePt t="249369" x="2062163" y="6000750"/>
          <p14:tracePt t="249386" x="2062163" y="5938838"/>
          <p14:tracePt t="249403" x="2062163" y="5894388"/>
          <p14:tracePt t="249419" x="2054225" y="5867400"/>
          <p14:tracePt t="249436" x="2054225" y="5848350"/>
          <p14:tracePt t="249453" x="2027238" y="5830888"/>
          <p14:tracePt t="249469" x="2009775" y="5803900"/>
          <p14:tracePt t="249486" x="1990725" y="5776913"/>
          <p14:tracePt t="249487" x="1965325" y="5759450"/>
          <p14:tracePt t="249503" x="1919288" y="5759450"/>
          <p14:tracePt t="249519" x="1830388" y="5732463"/>
          <p14:tracePt t="249536" x="1714500" y="5732463"/>
          <p14:tracePt t="249553" x="1598613" y="5741988"/>
          <p14:tracePt t="249569" x="1517650" y="5741988"/>
          <p14:tracePt t="249586" x="1455738" y="5759450"/>
          <p14:tracePt t="249603" x="1419225" y="5776913"/>
          <p14:tracePt t="249619" x="1384300" y="5786438"/>
          <p14:tracePt t="249636" x="1347788" y="5840413"/>
          <p14:tracePt t="249653" x="1330325" y="5875338"/>
          <p14:tracePt t="249669" x="1295400" y="5946775"/>
          <p14:tracePt t="249686" x="1268413" y="6000750"/>
          <p14:tracePt t="249687" x="1250950" y="6027738"/>
          <p14:tracePt t="249703" x="1214438" y="6089650"/>
          <p14:tracePt t="249719" x="1204913" y="6134100"/>
          <p14:tracePt t="249736" x="1214438" y="6188075"/>
          <p14:tracePt t="249752" x="1214438" y="6224588"/>
          <p14:tracePt t="249769" x="1214438" y="6232525"/>
          <p14:tracePt t="249786" x="1223963" y="6259513"/>
          <p14:tracePt t="249802" x="1231900" y="6286500"/>
          <p14:tracePt t="249819" x="1250950" y="6303963"/>
          <p14:tracePt t="249836" x="1276350" y="6323013"/>
          <p14:tracePt t="249852" x="1285875" y="6375400"/>
          <p14:tracePt t="249869" x="1303338" y="6402388"/>
          <p14:tracePt t="249886" x="1312863" y="6419850"/>
          <p14:tracePt t="249903" x="1322388" y="6419850"/>
          <p14:tracePt t="249919" x="1339850" y="6419850"/>
          <p14:tracePt t="249936" x="1366838" y="6419850"/>
          <p14:tracePt t="249952" x="1401763" y="6419850"/>
          <p14:tracePt t="249969" x="1428750" y="6419850"/>
          <p14:tracePt t="249986" x="1455738" y="6419850"/>
          <p14:tracePt t="250003" x="1473200" y="6419850"/>
          <p14:tracePt t="250019" x="1482725" y="6419850"/>
          <p14:tracePt t="250036" x="1500188" y="6419850"/>
          <p14:tracePt t="250052" x="1509713" y="6411913"/>
          <p14:tracePt t="250103" x="1527175" y="6411913"/>
          <p14:tracePt t="250119" x="1536700" y="6402388"/>
          <p14:tracePt t="250207" x="1554163" y="6394450"/>
          <p14:tracePt t="250255" x="1562100" y="6384925"/>
          <p14:tracePt t="250287" x="1571625" y="6375400"/>
          <p14:tracePt t="250295" x="1589088" y="6367463"/>
          <p14:tracePt t="250311" x="1598613" y="6348413"/>
          <p14:tracePt t="250319" x="1616075" y="6340475"/>
          <p14:tracePt t="250336" x="1643063" y="6313488"/>
          <p14:tracePt t="250352" x="1652588" y="6286500"/>
          <p14:tracePt t="250369" x="1724025" y="6251575"/>
          <p14:tracePt t="250386" x="1758950" y="6224588"/>
          <p14:tracePt t="250402" x="1776413" y="6188075"/>
          <p14:tracePt t="250419" x="1803400" y="6143625"/>
          <p14:tracePt t="250436" x="1830388" y="6099175"/>
          <p14:tracePt t="250452" x="1839913" y="6072188"/>
          <p14:tracePt t="250469" x="1857375" y="6037263"/>
          <p14:tracePt t="250486" x="1866900" y="6000750"/>
          <p14:tracePt t="250503" x="1884363" y="5938838"/>
          <p14:tracePt t="250519" x="1901825" y="5867400"/>
          <p14:tracePt t="250536" x="1919288" y="5803900"/>
          <p14:tracePt t="250552" x="1938338" y="5741988"/>
          <p14:tracePt t="250569" x="1938338" y="5680075"/>
          <p14:tracePt t="250586" x="1938338" y="5589588"/>
          <p14:tracePt t="250602" x="1938338" y="5500688"/>
          <p14:tracePt t="250619" x="1965325" y="5411788"/>
          <p14:tracePt t="250636" x="1965325" y="5303838"/>
          <p14:tracePt t="250652" x="1990725" y="5187950"/>
          <p14:tracePt t="250669" x="2036763" y="5010150"/>
          <p14:tracePt t="250686" x="2081213" y="4795838"/>
          <p14:tracePt t="250687" x="2108200" y="4705350"/>
          <p14:tracePt t="250703" x="2160588" y="4554538"/>
          <p14:tracePt t="250719" x="2179638" y="4384675"/>
          <p14:tracePt t="250736" x="2179638" y="4197350"/>
          <p14:tracePt t="250752" x="2179638" y="4000500"/>
          <p14:tracePt t="250769" x="2179638" y="3822700"/>
          <p14:tracePt t="250786" x="2187575" y="3660775"/>
          <p14:tracePt t="250802" x="2197100" y="3490913"/>
          <p14:tracePt t="250819" x="2187575" y="3357563"/>
          <p14:tracePt t="250836" x="2179638" y="3224213"/>
          <p14:tracePt t="250852" x="2170113" y="3125788"/>
          <p14:tracePt t="250869" x="2143125" y="3027363"/>
          <p14:tracePt t="250886" x="2108200" y="2946400"/>
          <p14:tracePt t="250903" x="2071688" y="2803525"/>
          <p14:tracePt t="250919" x="2044700" y="2697163"/>
          <p14:tracePt t="250936" x="2009775" y="2598738"/>
          <p14:tracePt t="250952" x="1955800" y="2500313"/>
          <p14:tracePt t="250969" x="1911350" y="2455863"/>
          <p14:tracePt t="250986" x="1884363" y="2438400"/>
          <p14:tracePt t="251002" x="1839913" y="2419350"/>
          <p14:tracePt t="251019" x="1812925" y="2419350"/>
          <p14:tracePt t="251036" x="1776413" y="2419350"/>
          <p14:tracePt t="251052" x="1704975" y="2419350"/>
          <p14:tracePt t="251069" x="1660525" y="2419350"/>
          <p14:tracePt t="251086" x="1608138" y="2419350"/>
          <p14:tracePt t="251103" x="1554163" y="2438400"/>
          <p14:tracePt t="251119" x="1544638" y="2446338"/>
          <p14:tracePt t="251136" x="1517650" y="2446338"/>
          <p14:tracePt t="251152" x="1500188" y="2446338"/>
          <p14:tracePt t="251169" x="1473200" y="2446338"/>
          <p14:tracePt t="251186" x="1446213" y="2446338"/>
          <p14:tracePt t="251202" x="1411288" y="2446338"/>
          <p14:tracePt t="251219" x="1384300" y="2446338"/>
          <p14:tracePt t="251236" x="1347788" y="2438400"/>
          <p14:tracePt t="251252" x="1330325" y="2438400"/>
          <p14:tracePt t="251296" x="1312863" y="2438400"/>
          <p14:tracePt t="251303" x="1295400" y="2428875"/>
          <p14:tracePt t="251311" x="1276350" y="2419350"/>
          <p14:tracePt t="251319" x="1250950" y="2401888"/>
          <p14:tracePt t="251336" x="1187450" y="2347913"/>
          <p14:tracePt t="251352" x="1116013" y="2312988"/>
          <p14:tracePt t="251369" x="1081088" y="2268538"/>
          <p14:tracePt t="251386" x="1071563" y="2232025"/>
          <p14:tracePt t="251402" x="1071563" y="2205038"/>
          <p14:tracePt t="251419" x="1036638" y="2133600"/>
          <p14:tracePt t="251436" x="911225" y="2054225"/>
          <p14:tracePt t="251452" x="822325" y="1982788"/>
          <p14:tracePt t="251469" x="723900" y="1901825"/>
          <p14:tracePt t="251487" x="714375" y="1776413"/>
          <p14:tracePt t="251502" x="731838" y="1741488"/>
          <p14:tracePt t="251519" x="696913" y="1660525"/>
          <p14:tracePt t="251536" x="696913" y="1616075"/>
          <p14:tracePt t="251552" x="741363" y="1562100"/>
          <p14:tracePt t="251569" x="830263" y="1509713"/>
          <p14:tracePt t="251586" x="982663" y="1428750"/>
          <p14:tracePt t="251602" x="1250950" y="1347788"/>
          <p14:tracePt t="251619" x="1714500" y="1322388"/>
          <p14:tracePt t="251635" x="2143125" y="1322388"/>
          <p14:tracePt t="251652" x="2384425" y="1312863"/>
          <p14:tracePt t="251669" x="2581275" y="1295400"/>
          <p14:tracePt t="251686" x="3143250" y="1276350"/>
          <p14:tracePt t="251702" x="4340225" y="1554163"/>
          <p14:tracePt t="251703" x="5027613" y="1758950"/>
          <p14:tracePt t="251719" x="6357938" y="2179638"/>
          <p14:tracePt t="251736" x="7902575" y="2714625"/>
          <p14:tracePt t="251919" x="8680450" y="2652713"/>
          <p14:tracePt t="251936" x="7670800" y="2357438"/>
          <p14:tracePt t="251952" x="6205538" y="2036763"/>
          <p14:tracePt t="251969" x="4857750" y="1704975"/>
          <p14:tracePt t="251985" x="3929063" y="1419225"/>
          <p14:tracePt t="252002" x="3330575" y="1214438"/>
          <p14:tracePt t="252019" x="2867025" y="1116013"/>
          <p14:tracePt t="252035" x="2589213" y="1071563"/>
          <p14:tracePt t="252052" x="2490788" y="1044575"/>
          <p14:tracePt t="252095" x="2473325" y="1044575"/>
          <p14:tracePt t="252111" x="2465388" y="1027113"/>
          <p14:tracePt t="252119" x="2428875" y="1009650"/>
          <p14:tracePt t="252127" x="2374900" y="973138"/>
          <p14:tracePt t="252136" x="2276475" y="955675"/>
          <p14:tracePt t="252152" x="2197100" y="830263"/>
          <p14:tracePt t="252169" x="2062163" y="785813"/>
          <p14:tracePt t="252186" x="1938338" y="776288"/>
          <p14:tracePt t="252202" x="1839913" y="750888"/>
          <p14:tracePt t="252219" x="1697038" y="714375"/>
          <p14:tracePt t="252236" x="1428750" y="660400"/>
          <p14:tracePt t="252252" x="990600" y="633413"/>
          <p14:tracePt t="252269" x="465138" y="625475"/>
          <p14:tracePt t="252286" x="0" y="642938"/>
          <p14:tracePt t="252685" x="0" y="3375025"/>
          <p14:tracePt t="252702" x="588963" y="4089400"/>
          <p14:tracePt t="252719" x="1581150" y="5160963"/>
          <p14:tracePt t="252736" x="2081213" y="5857875"/>
          <p14:tracePt t="252752" x="2446338" y="6473825"/>
          <p14:tracePt t="252769" x="2982913" y="6848475"/>
          <p14:tracePt t="252785" x="3840163" y="6848475"/>
          <p14:tracePt t="252802" x="4813300" y="6848475"/>
          <p14:tracePt t="252819" x="5680075" y="6848475"/>
          <p14:tracePt t="252835" x="6411913" y="6848475"/>
          <p14:tracePt t="252852" x="7170738" y="6848475"/>
          <p14:tracePt t="252869" x="7848600" y="6848475"/>
          <p14:tracePt t="252885" x="8447088" y="6848475"/>
          <p14:tracePt t="252902" x="8867775" y="6848475"/>
          <p14:tracePt t="252903" x="8991600" y="6848475"/>
          <p14:tracePt t="252919" x="9063038" y="6848475"/>
          <p14:tracePt t="252919" x="9090025" y="6848475"/>
          <p14:tracePt t="252936" x="9134475" y="6715125"/>
          <p14:tracePt t="253002" x="8840788" y="3875088"/>
          <p14:tracePt t="253019" x="8402638" y="3062288"/>
          <p14:tracePt t="253036" x="7867650" y="2401888"/>
          <p14:tracePt t="253052" x="7161213" y="1704975"/>
          <p14:tracePt t="253069" x="6330950" y="973138"/>
          <p14:tracePt t="253086" x="5527675" y="339725"/>
          <p14:tracePt t="253102" x="4867275" y="0"/>
          <p14:tracePt t="253103" x="4510088" y="0"/>
          <p14:tracePt t="253119" x="3875088" y="0"/>
          <p14:tracePt t="253136" x="3429000" y="0"/>
          <p14:tracePt t="253152" x="3205163" y="0"/>
          <p14:tracePt t="253169" x="3089275" y="9525"/>
          <p14:tracePt t="253185" x="2973388" y="80963"/>
          <p14:tracePt t="253202" x="2874963" y="179388"/>
          <p14:tracePt t="253219" x="2741613" y="276225"/>
          <p14:tracePt t="253235" x="2581275" y="384175"/>
          <p14:tracePt t="253252" x="2411413" y="490538"/>
          <p14:tracePt t="253268" x="2357438" y="473075"/>
          <p14:tracePt t="253286" x="2303463" y="419100"/>
          <p14:tracePt t="253302" x="2179638" y="401638"/>
          <p14:tracePt t="253319" x="1928813" y="357188"/>
          <p14:tracePt t="253336" x="1714500" y="303213"/>
          <p14:tracePt t="253352" x="1428750" y="231775"/>
          <p14:tracePt t="253368" x="1116013" y="179388"/>
          <p14:tracePt t="253386" x="866775" y="98425"/>
          <p14:tracePt t="253402" x="723900" y="36513"/>
          <p14:tracePt t="253418" x="615950" y="0"/>
          <p14:tracePt t="253436" x="473075" y="0"/>
          <p14:tracePt t="253452" x="258763" y="0"/>
          <p14:tracePt t="254936" x="4973638" y="3724275"/>
          <p14:tracePt t="254992" x="4973638" y="3705225"/>
          <p14:tracePt t="255056" x="4973638" y="3697288"/>
          <p14:tracePt t="255080" x="4973638" y="3679825"/>
          <p14:tracePt t="255104" x="4973638" y="3670300"/>
          <p14:tracePt t="255120" x="4973638" y="3652838"/>
          <p14:tracePt t="255128" x="4983163" y="3643313"/>
          <p14:tracePt t="255141" x="4991100" y="3633788"/>
          <p14:tracePt t="255158" x="4991100" y="3598863"/>
          <p14:tracePt t="255174" x="4991100" y="3571875"/>
          <p14:tracePt t="255192" x="4956175" y="3429000"/>
          <p14:tracePt t="255208" x="4929188" y="3313113"/>
          <p14:tracePt t="255224" x="4884738" y="3187700"/>
          <p14:tracePt t="255241" x="4803775" y="3081338"/>
          <p14:tracePt t="255258" x="4724400" y="2982913"/>
          <p14:tracePt t="255274" x="4660900" y="2901950"/>
          <p14:tracePt t="255291" x="4572000" y="2803525"/>
          <p14:tracePt t="255308" x="4465638" y="2697163"/>
          <p14:tracePt t="255324" x="4375150" y="2608263"/>
          <p14:tracePt t="255341" x="4313238" y="2554288"/>
          <p14:tracePt t="255358" x="4286250" y="2517775"/>
          <p14:tracePt t="256304" x="4286250" y="2527300"/>
          <p14:tracePt t="256320" x="4286250" y="2544763"/>
          <p14:tracePt t="256328" x="4286250" y="2554288"/>
          <p14:tracePt t="256341" x="4276725" y="2571750"/>
          <p14:tracePt t="256357" x="4268788" y="25987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Oxygen and carbon dioxide partial pressures</a:t>
            </a:r>
            <a:endParaRPr lang="en-US" sz="3200" dirty="0"/>
          </a:p>
        </p:txBody>
      </p:sp>
      <p:pic>
        <p:nvPicPr>
          <p:cNvPr id="2050"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762000" y="1371600"/>
            <a:ext cx="76962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90455256"/>
      </p:ext>
    </p:extLst>
  </p:cSld>
  <p:clrMapOvr>
    <a:masterClrMapping/>
  </p:clrMapOvr>
  <mc:AlternateContent xmlns:mc="http://schemas.openxmlformats.org/markup-compatibility/2006" xmlns:p14="http://schemas.microsoft.com/office/powerpoint/2010/main">
    <mc:Choice Requires="p14">
      <p:transition spd="slow" p14:dur="2000" advTm="610491"/>
    </mc:Choice>
    <mc:Fallback xmlns="">
      <p:transition spd="slow" advTm="6104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1077" x="4241800" y="2303463"/>
          <p14:tracePt t="1387" x="4241800" y="2276475"/>
          <p14:tracePt t="8956" x="4241800" y="2259013"/>
          <p14:tracePt t="9620" x="4241800" y="2251075"/>
          <p14:tracePt t="10100" x="4241800" y="2232025"/>
          <p14:tracePt t="35701" x="4241800" y="2241550"/>
          <p14:tracePt t="35709" x="4241800" y="2251075"/>
          <p14:tracePt t="35722" x="4268788" y="2224088"/>
          <p14:tracePt t="35739" x="4330700" y="2170113"/>
          <p14:tracePt t="35756" x="4394200" y="2098675"/>
          <p14:tracePt t="35772" x="4429125" y="2017713"/>
          <p14:tracePt t="35789" x="4473575" y="1946275"/>
          <p14:tracePt t="35806" x="4500563" y="1893888"/>
          <p14:tracePt t="35823" x="4518025" y="1839913"/>
          <p14:tracePt t="35839" x="4518025" y="1785938"/>
          <p14:tracePt t="35855" x="4545013" y="1741488"/>
          <p14:tracePt t="35874" x="4545013" y="1697038"/>
          <p14:tracePt t="35889" x="4572000" y="1660525"/>
          <p14:tracePt t="35905" x="4589463" y="1633538"/>
          <p14:tracePt t="35922" x="4589463" y="1616075"/>
          <p14:tracePt t="35939" x="4589463" y="1589088"/>
          <p14:tracePt t="35955" x="4589463" y="1562100"/>
          <p14:tracePt t="35973" x="4598988" y="1517650"/>
          <p14:tracePt t="35973" x="4598988" y="1500188"/>
          <p14:tracePt t="35989" x="4598988" y="1473200"/>
          <p14:tracePt t="36006" x="4598988" y="1446213"/>
          <p14:tracePt t="36238" x="4589463" y="1428750"/>
          <p14:tracePt t="36301" x="4589463" y="1438275"/>
          <p14:tracePt t="36309" x="4598988" y="1465263"/>
          <p14:tracePt t="36322" x="4598988" y="1482725"/>
          <p14:tracePt t="36339" x="4598988" y="1509713"/>
          <p14:tracePt t="36355" x="4608513" y="1571625"/>
          <p14:tracePt t="36372" x="4616450" y="1633538"/>
          <p14:tracePt t="36389" x="4643438" y="1714500"/>
          <p14:tracePt t="36406" x="4652963" y="1768475"/>
          <p14:tracePt t="36422" x="4660900" y="1822450"/>
          <p14:tracePt t="36439" x="4670425" y="1839913"/>
          <p14:tracePt t="37045" x="4679950" y="1857375"/>
          <p14:tracePt t="37454" x="4670425" y="1847850"/>
          <p14:tracePt t="37509" x="4660900" y="1822450"/>
          <p14:tracePt t="37533" x="4652963" y="1795463"/>
          <p14:tracePt t="37541" x="4633913" y="1785938"/>
          <p14:tracePt t="37555" x="4633913" y="1768475"/>
          <p14:tracePt t="37572" x="4608513" y="1741488"/>
          <p14:tracePt t="37589" x="4581525" y="1704975"/>
          <p14:tracePt t="37605" x="4554538" y="1679575"/>
          <p14:tracePt t="37623" x="4545013" y="1670050"/>
          <p14:tracePt t="37624" x="4537075" y="1660525"/>
          <p14:tracePt t="37644" x="4527550" y="1670050"/>
          <p14:tracePt t="37655" x="4500563" y="1660525"/>
          <p14:tracePt t="37685" x="4483100" y="1660525"/>
          <p14:tracePt t="37693" x="4473575" y="1660525"/>
          <p14:tracePt t="37705" x="4456113" y="1660525"/>
          <p14:tracePt t="37722" x="4429125" y="1660525"/>
          <p14:tracePt t="37738" x="4394200" y="1660525"/>
          <p14:tracePt t="37755" x="4357688" y="1660525"/>
          <p14:tracePt t="37772" x="4322763" y="1660525"/>
          <p14:tracePt t="37774" x="4313238" y="1652588"/>
          <p14:tracePt t="37788" x="4295775" y="1643063"/>
          <p14:tracePt t="37814" x="4286250" y="1643063"/>
          <p14:tracePt t="37822" x="4268788" y="1643063"/>
          <p14:tracePt t="37838" x="4241800" y="1660525"/>
          <p14:tracePt t="37855" x="4224338" y="1679575"/>
          <p14:tracePt t="37872" x="4214813" y="1687513"/>
          <p14:tracePt t="37888" x="4214813" y="1704975"/>
          <p14:tracePt t="37934" x="4214813" y="1724025"/>
          <p14:tracePt t="37957" x="4224338" y="1741488"/>
          <p14:tracePt t="37965" x="4232275" y="1758950"/>
          <p14:tracePt t="37974" x="4251325" y="1768475"/>
          <p14:tracePt t="37988" x="4259263" y="1785938"/>
          <p14:tracePt t="38005" x="4313238" y="1812925"/>
          <p14:tracePt t="38022" x="4357688" y="1839913"/>
          <p14:tracePt t="38038" x="4384675" y="1866900"/>
          <p14:tracePt t="38055" x="4438650" y="1874838"/>
          <p14:tracePt t="38072" x="4510088" y="1884363"/>
          <p14:tracePt t="38088" x="4581525" y="1893888"/>
          <p14:tracePt t="38105" x="4616450" y="1911350"/>
          <p14:tracePt t="38122" x="4643438" y="1919288"/>
          <p14:tracePt t="38989" x="4633913" y="1901825"/>
          <p14:tracePt t="39014" x="4616450" y="1893888"/>
          <p14:tracePt t="39021" x="4608513" y="1874838"/>
          <p14:tracePt t="39029" x="4589463" y="1866900"/>
          <p14:tracePt t="39038" x="4581525" y="1857375"/>
          <p14:tracePt t="39055" x="4554538" y="1847850"/>
          <p14:tracePt t="39071" x="4527550" y="1830388"/>
          <p14:tracePt t="39088" x="4500563" y="1812925"/>
          <p14:tracePt t="39105" x="4473575" y="1795463"/>
          <p14:tracePt t="39121" x="4446588" y="1776413"/>
          <p14:tracePt t="39138" x="4419600" y="1768475"/>
          <p14:tracePt t="39155" x="4402138" y="1741488"/>
          <p14:tracePt t="39172" x="4375150" y="1741488"/>
          <p14:tracePt t="39188" x="4348163" y="1731963"/>
          <p14:tracePt t="39205" x="4303713" y="1704975"/>
          <p14:tracePt t="39222" x="4286250" y="1697038"/>
          <p14:tracePt t="39254" x="4259263" y="1687513"/>
          <p14:tracePt t="39397" x="4241800" y="1687513"/>
          <p14:tracePt t="39422" x="4232275" y="1687513"/>
          <p14:tracePt t="39454" x="4214813" y="1687513"/>
          <p14:tracePt t="39461" x="4205288" y="1679575"/>
          <p14:tracePt t="39494" x="4197350" y="1670050"/>
          <p14:tracePt t="39534" x="4179888" y="1670050"/>
          <p14:tracePt t="39558" x="4160838" y="1670050"/>
          <p14:tracePt t="39575" x="4152900" y="1670050"/>
          <p14:tracePt t="39581" x="4133850" y="1679575"/>
          <p14:tracePt t="39614" x="4125913" y="1679575"/>
          <p14:tracePt t="39629" x="4108450" y="1687513"/>
          <p14:tracePt t="39638" x="4098925" y="1697038"/>
          <p14:tracePt t="39654" x="4081463" y="1704975"/>
          <p14:tracePt t="39685" x="4081463" y="1724025"/>
          <p14:tracePt t="39693" x="4081463" y="1731963"/>
          <p14:tracePt t="39705" x="4071938" y="1751013"/>
          <p14:tracePt t="39734" x="4071938" y="1758950"/>
          <p14:tracePt t="39741" x="4071938" y="1776413"/>
          <p14:tracePt t="39757" x="4071938" y="1785938"/>
          <p14:tracePt t="39771" x="4071938" y="1803400"/>
          <p14:tracePt t="39788" x="4071938" y="1812925"/>
          <p14:tracePt t="39805" x="4071938" y="1830388"/>
          <p14:tracePt t="39806" x="4071938" y="1839913"/>
          <p14:tracePt t="39822" x="4071938" y="1857375"/>
          <p14:tracePt t="39838" x="4071938" y="1866900"/>
          <p14:tracePt t="39855" x="4071938" y="1884363"/>
          <p14:tracePt t="39918" x="4081463" y="1901825"/>
          <p14:tracePt t="40014" x="4089400" y="1901825"/>
          <p14:tracePt t="40094" x="4108450" y="1901825"/>
          <p14:tracePt t="40446" x="4116388" y="1893888"/>
          <p14:tracePt t="40454" x="4116388" y="1874838"/>
          <p14:tracePt t="40510" x="4116388" y="1857375"/>
          <p14:tracePt t="40526" x="4125913" y="1847850"/>
          <p14:tracePt t="40534" x="4133850" y="1839913"/>
          <p14:tracePt t="40541" x="4133850" y="1822450"/>
          <p14:tracePt t="40554" x="4143375" y="1812925"/>
          <p14:tracePt t="40571" x="4197350" y="1795463"/>
          <p14:tracePt t="40588" x="4286250" y="1776413"/>
          <p14:tracePt t="40605" x="4375150" y="1758950"/>
          <p14:tracePt t="40605" x="4402138" y="1741488"/>
          <p14:tracePt t="40621" x="4446588" y="1741488"/>
          <p14:tracePt t="40662" x="4456113" y="1731963"/>
          <p14:tracePt t="40669" x="4465638" y="1724025"/>
          <p14:tracePt t="40685" x="4483100" y="1724025"/>
          <p14:tracePt t="40694" x="4491038" y="1724025"/>
          <p14:tracePt t="40709" x="4510088" y="1724025"/>
          <p14:tracePt t="40790" x="4518025" y="1724025"/>
          <p14:tracePt t="40806" x="4537075" y="1724025"/>
          <p14:tracePt t="40830" x="4545013" y="1724025"/>
          <p14:tracePt t="40870" x="4562475" y="1724025"/>
          <p14:tracePt t="40877" x="4572000" y="1724025"/>
          <p14:tracePt t="40888" x="4589463" y="1724025"/>
          <p14:tracePt t="40905" x="4598988" y="1724025"/>
          <p14:tracePt t="40921" x="4625975" y="1724025"/>
          <p14:tracePt t="40982" x="4643438" y="1724025"/>
          <p14:tracePt t="40997" x="4652963" y="1724025"/>
          <p14:tracePt t="41006" x="4670425" y="1724025"/>
          <p14:tracePt t="41014" x="4679950" y="1724025"/>
          <p14:tracePt t="41022" x="4697413" y="1724025"/>
          <p14:tracePt t="41038" x="4732338" y="1731963"/>
          <p14:tracePt t="41054" x="4759325" y="1751013"/>
          <p14:tracePt t="41071" x="4795838" y="1751013"/>
          <p14:tracePt t="41088" x="4803775" y="1758950"/>
          <p14:tracePt t="41105" x="4840288" y="1768475"/>
          <p14:tracePt t="41121" x="4848225" y="1776413"/>
          <p14:tracePt t="41138" x="4867275" y="1785938"/>
          <p14:tracePt t="41157" x="4884738" y="1785938"/>
          <p14:tracePt t="41171" x="4894263" y="1785938"/>
          <p14:tracePt t="41188" x="4929188" y="1803400"/>
          <p14:tracePt t="41204" x="4956175" y="1803400"/>
          <p14:tracePt t="41205" x="4983163" y="1803400"/>
          <p14:tracePt t="41221" x="5000625" y="1812925"/>
          <p14:tracePt t="41238" x="5018088" y="1812925"/>
          <p14:tracePt t="41255" x="5054600" y="1822450"/>
          <p14:tracePt t="41286" x="5062538" y="1830388"/>
          <p14:tracePt t="41294" x="5081588" y="1830388"/>
          <p14:tracePt t="41310" x="5099050" y="1830388"/>
          <p14:tracePt t="41321" x="5116513" y="1839913"/>
          <p14:tracePt t="41338" x="5170488" y="1830388"/>
          <p14:tracePt t="41354" x="5224463" y="1857375"/>
          <p14:tracePt t="41371" x="5286375" y="1866900"/>
          <p14:tracePt t="41388" x="5330825" y="1874838"/>
          <p14:tracePt t="41404" x="5348288" y="1874838"/>
          <p14:tracePt t="41421" x="5357813" y="1884363"/>
          <p14:tracePt t="42182" x="5348288" y="1884363"/>
          <p14:tracePt t="42334" x="5357813" y="1884363"/>
          <p14:tracePt t="42342" x="5348288" y="1884363"/>
          <p14:tracePt t="42550" x="5357813" y="1884363"/>
          <p14:tracePt t="42558" x="5348288" y="1884363"/>
          <p14:tracePt t="43198" x="5357813" y="1874838"/>
          <p14:tracePt t="46950" x="5340350" y="1874838"/>
          <p14:tracePt t="46958" x="5330825" y="1874838"/>
          <p14:tracePt t="46970" x="5313363" y="1874838"/>
          <p14:tracePt t="46987" x="5268913" y="1857375"/>
          <p14:tracePt t="47004" x="5205413" y="1830388"/>
          <p14:tracePt t="47020" x="5160963" y="1822450"/>
          <p14:tracePt t="47037" x="5133975" y="1812925"/>
          <p14:tracePt t="47053" x="5062538" y="1785938"/>
          <p14:tracePt t="47070" x="4929188" y="1751013"/>
          <p14:tracePt t="47087" x="4848225" y="1751013"/>
          <p14:tracePt t="47104" x="4768850" y="1741488"/>
          <p14:tracePt t="47120" x="4714875" y="1731963"/>
          <p14:tracePt t="47137" x="4687888" y="1714500"/>
          <p14:tracePt t="47153" x="4670425" y="1714500"/>
          <p14:tracePt t="47170" x="4643438" y="1714500"/>
          <p14:tracePt t="47186" x="4581525" y="1714500"/>
          <p14:tracePt t="47203" x="4527550" y="1714500"/>
          <p14:tracePt t="47220" x="4483100" y="1724025"/>
          <p14:tracePt t="47236" x="4438650" y="1724025"/>
          <p14:tracePt t="47254" x="4402138" y="1731963"/>
          <p14:tracePt t="47270" x="4375150" y="1731963"/>
          <p14:tracePt t="47287" x="4348163" y="1731963"/>
          <p14:tracePt t="47303" x="4313238" y="1724025"/>
          <p14:tracePt t="47790" x="4295775" y="1714500"/>
          <p14:tracePt t="48838" x="4303713" y="1704975"/>
          <p14:tracePt t="48846" x="4313238" y="1697038"/>
          <p14:tracePt t="48855" x="4330700" y="1697038"/>
          <p14:tracePt t="48870" x="4357688" y="1687513"/>
          <p14:tracePt t="48886" x="4384675" y="1697038"/>
          <p14:tracePt t="48910" x="4402138" y="1697038"/>
          <p14:tracePt t="48919" x="4411663" y="1687513"/>
          <p14:tracePt t="48936" x="4429125" y="1687513"/>
          <p14:tracePt t="48953" x="4456113" y="1687513"/>
          <p14:tracePt t="48969" x="4483100" y="1697038"/>
          <p14:tracePt t="48999" x="4491038" y="1687513"/>
          <p14:tracePt t="49022" x="4510088" y="1687513"/>
          <p14:tracePt t="49038" x="4518025" y="1687513"/>
          <p14:tracePt t="49062" x="4537075" y="1687513"/>
          <p14:tracePt t="49142" x="4545013" y="1687513"/>
          <p14:tracePt t="50022" x="4537075" y="1687513"/>
          <p14:tracePt t="50046" x="4518025" y="1687513"/>
          <p14:tracePt t="50055" x="4527550" y="1697038"/>
          <p14:tracePt t="50062" x="4510088" y="1697038"/>
          <p14:tracePt t="50070" x="4500563" y="1697038"/>
          <p14:tracePt t="50086" x="4473575" y="1704975"/>
          <p14:tracePt t="50103" x="4438650" y="1724025"/>
          <p14:tracePt t="50119" x="4375150" y="1751013"/>
          <p14:tracePt t="50136" x="4313238" y="1785938"/>
          <p14:tracePt t="50153" x="4241800" y="1795463"/>
          <p14:tracePt t="50169" x="4205288" y="1822450"/>
          <p14:tracePt t="50186" x="4197350" y="1830388"/>
          <p14:tracePt t="50203" x="4187825" y="1839913"/>
          <p14:tracePt t="50222" x="4179888" y="1847850"/>
          <p14:tracePt t="50236" x="4170363" y="1866900"/>
          <p14:tracePt t="50253" x="4152900" y="1893888"/>
          <p14:tracePt t="50269" x="4125913" y="1911350"/>
          <p14:tracePt t="50270" x="4116388" y="1919288"/>
          <p14:tracePt t="50286" x="4098925" y="1938338"/>
          <p14:tracePt t="50334" x="4089400" y="1946275"/>
          <p14:tracePt t="50606" x="4071938" y="1946275"/>
          <p14:tracePt t="50903" x="4081463" y="1955800"/>
          <p14:tracePt t="50910" x="4081463" y="1973263"/>
          <p14:tracePt t="50919" x="4089400" y="1982788"/>
          <p14:tracePt t="50936" x="4089400" y="2000250"/>
          <p14:tracePt t="50952" x="4116388" y="2009775"/>
          <p14:tracePt t="50998" x="4125913" y="2027238"/>
          <p14:tracePt t="51006" x="4143375" y="2027238"/>
          <p14:tracePt t="51022" x="4160838" y="2027238"/>
          <p14:tracePt t="51036" x="4179888" y="2027238"/>
          <p14:tracePt t="51052" x="4232275" y="2027238"/>
          <p14:tracePt t="51069" x="4303713" y="1990725"/>
          <p14:tracePt t="51070" x="4340225" y="1982788"/>
          <p14:tracePt t="51086" x="4367213" y="1982788"/>
          <p14:tracePt t="51102" x="4384675" y="1965325"/>
          <p14:tracePt t="51222" x="4384675" y="1955800"/>
          <p14:tracePt t="51374" x="4375150" y="1938338"/>
          <p14:tracePt t="51750" x="4375150" y="1928813"/>
          <p14:tracePt t="51758" x="4375150" y="1911350"/>
          <p14:tracePt t="51774" x="4375150" y="1901825"/>
          <p14:tracePt t="51785" x="4384675" y="1884363"/>
          <p14:tracePt t="51802" x="4394200" y="1866900"/>
          <p14:tracePt t="51819" x="4411663" y="1857375"/>
          <p14:tracePt t="51846" x="4429125" y="1857375"/>
          <p14:tracePt t="51862" x="4438650" y="1857375"/>
          <p14:tracePt t="51870" x="4456113" y="1847850"/>
          <p14:tracePt t="51886" x="4465638" y="1847850"/>
          <p14:tracePt t="51902" x="4491038" y="1847850"/>
          <p14:tracePt t="51919" x="4518025" y="1847850"/>
          <p14:tracePt t="51974" x="4537075" y="1847850"/>
          <p14:tracePt t="52006" x="4545013" y="1847850"/>
          <p14:tracePt t="52046" x="4562475" y="1847850"/>
          <p14:tracePt t="52062" x="4572000" y="1847850"/>
          <p14:tracePt t="52078" x="4589463" y="1847850"/>
          <p14:tracePt t="52086" x="4598988" y="1847850"/>
          <p14:tracePt t="52094" x="4616450" y="1847850"/>
          <p14:tracePt t="52103" x="4625975" y="1847850"/>
          <p14:tracePt t="52119" x="4643438" y="1847850"/>
          <p14:tracePt t="52175" x="4652963" y="1847850"/>
          <p14:tracePt t="52190" x="4670425" y="1847850"/>
          <p14:tracePt t="52206" x="4679950" y="1847850"/>
          <p14:tracePt t="52222" x="4697413" y="1847850"/>
          <p14:tracePt t="52230" x="4705350" y="1847850"/>
          <p14:tracePt t="52246" x="4724400" y="1847850"/>
          <p14:tracePt t="52254" x="4732338" y="1847850"/>
          <p14:tracePt t="52269" x="4751388" y="1847850"/>
          <p14:tracePt t="52285" x="4759325" y="1857375"/>
          <p14:tracePt t="52302" x="4776788" y="1857375"/>
          <p14:tracePt t="52319" x="4786313" y="1857375"/>
          <p14:tracePt t="52336" x="4803775" y="1857375"/>
          <p14:tracePt t="52352" x="4830763" y="1857375"/>
          <p14:tracePt t="52369" x="4857750" y="1857375"/>
          <p14:tracePt t="52386" x="4867275" y="1857375"/>
          <p14:tracePt t="52402" x="4884738" y="1857375"/>
          <p14:tracePt t="52422" x="4894263" y="1857375"/>
          <p14:tracePt t="52438" x="4911725" y="1857375"/>
          <p14:tracePt t="52462" x="4919663" y="1857375"/>
          <p14:tracePt t="52478" x="4938713" y="1857375"/>
          <p14:tracePt t="52494" x="4946650" y="1857375"/>
          <p14:tracePt t="52502" x="4965700" y="1857375"/>
          <p14:tracePt t="52519" x="5018088" y="1884363"/>
          <p14:tracePt t="52535" x="5089525" y="1911350"/>
          <p14:tracePt t="52552" x="5170488" y="1928813"/>
          <p14:tracePt t="52569" x="5276850" y="1938338"/>
          <p14:tracePt t="52586" x="5419725" y="1965325"/>
          <p14:tracePt t="52602" x="5545138" y="1973263"/>
          <p14:tracePt t="52619" x="5661025" y="1973263"/>
          <p14:tracePt t="52636" x="5724525" y="1973263"/>
          <p14:tracePt t="54662" x="5741988" y="1965325"/>
          <p14:tracePt t="55358" x="5732463" y="1965325"/>
          <p14:tracePt t="55384" x="5715000" y="1955800"/>
          <p14:tracePt t="55390" x="5705475" y="1955800"/>
          <p14:tracePt t="55402" x="5688013" y="1946275"/>
          <p14:tracePt t="55418" x="5680075" y="1919288"/>
          <p14:tracePt t="55435" x="5653088" y="1901825"/>
          <p14:tracePt t="55451" x="5626100" y="1884363"/>
          <p14:tracePt t="55468" x="5589588" y="1874838"/>
          <p14:tracePt t="55485" x="5554663" y="1874838"/>
          <p14:tracePt t="55501" x="5518150" y="1857375"/>
          <p14:tracePt t="55503" x="5491163" y="1839913"/>
          <p14:tracePt t="55518" x="5429250" y="1822450"/>
          <p14:tracePt t="55536" x="5357813" y="1795463"/>
          <p14:tracePt t="55551" x="5295900" y="1795463"/>
          <p14:tracePt t="55568" x="5251450" y="1768475"/>
          <p14:tracePt t="55585" x="5214938" y="1758950"/>
          <p14:tracePt t="55601" x="5160963" y="1741488"/>
          <p14:tracePt t="55618" x="5099050" y="1731963"/>
          <p14:tracePt t="55635" x="5037138" y="1687513"/>
          <p14:tracePt t="55651" x="4965700" y="1687513"/>
          <p14:tracePt t="55668" x="4919663" y="1670050"/>
          <p14:tracePt t="55685" x="4902200" y="1660525"/>
          <p14:tracePt t="55702" x="4884738" y="1660525"/>
          <p14:tracePt t="55742" x="4875213" y="1660525"/>
          <p14:tracePt t="55758" x="4848225" y="1652588"/>
          <p14:tracePt t="55895" x="4840288" y="1643063"/>
          <p14:tracePt t="55926" x="4822825" y="1643063"/>
          <p14:tracePt t="56015" x="4803775" y="1643063"/>
          <p14:tracePt t="56046" x="4795838" y="1643063"/>
          <p14:tracePt t="56078" x="4776788" y="1643063"/>
          <p14:tracePt t="56086" x="4768850" y="1643063"/>
          <p14:tracePt t="56095" x="4751388" y="1643063"/>
          <p14:tracePt t="56102" x="4741863" y="1643063"/>
          <p14:tracePt t="56118" x="4697413" y="1652588"/>
          <p14:tracePt t="56135" x="4679950" y="1670050"/>
          <p14:tracePt t="56151" x="4633913" y="1679575"/>
          <p14:tracePt t="56168" x="4616450" y="1679575"/>
          <p14:tracePt t="56198" x="4608513" y="1679575"/>
          <p14:tracePt t="56239" x="4589463" y="1679575"/>
          <p14:tracePt t="56246" x="4581525" y="1687513"/>
          <p14:tracePt t="56262" x="4572000" y="1697038"/>
          <p14:tracePt t="56318" x="4554538" y="1697038"/>
          <p14:tracePt t="56342" x="4537075" y="1704975"/>
          <p14:tracePt t="56358" x="4527550" y="1714500"/>
          <p14:tracePt t="56366" x="4518025" y="1724025"/>
          <p14:tracePt t="56375" x="4510088" y="1731963"/>
          <p14:tracePt t="56390" x="4500563" y="1741488"/>
          <p14:tracePt t="56401" x="4491038" y="1751013"/>
          <p14:tracePt t="56418" x="4465638" y="1768475"/>
          <p14:tracePt t="56435" x="4446588" y="1785938"/>
          <p14:tracePt t="56451" x="4419600" y="1812925"/>
          <p14:tracePt t="56468" x="4394200" y="1830388"/>
          <p14:tracePt t="56486" x="4375150" y="1847850"/>
          <p14:tracePt t="56486" x="4367213" y="1857375"/>
          <p14:tracePt t="56501" x="4367213" y="1866900"/>
          <p14:tracePt t="56518" x="4348163" y="1893888"/>
          <p14:tracePt t="56542" x="4340225" y="1901825"/>
          <p14:tracePt t="56551" x="4340225" y="1919288"/>
          <p14:tracePt t="56568" x="4322763" y="1928813"/>
          <p14:tracePt t="56585" x="4313238" y="1938338"/>
          <p14:tracePt t="56601" x="4295775" y="1955800"/>
          <p14:tracePt t="56618" x="4286250" y="1965325"/>
          <p14:tracePt t="56635" x="4259263" y="2000250"/>
          <p14:tracePt t="56651" x="4232275" y="2027238"/>
          <p14:tracePt t="56668" x="4205288" y="2062163"/>
          <p14:tracePt t="56685" x="4179888" y="2108200"/>
          <p14:tracePt t="56701" x="4170363" y="2143125"/>
          <p14:tracePt t="56718" x="4133850" y="2170113"/>
          <p14:tracePt t="56735" x="4116388" y="2197100"/>
          <p14:tracePt t="56751" x="4098925" y="2224088"/>
          <p14:tracePt t="56768" x="4071938" y="2251075"/>
          <p14:tracePt t="56785" x="4044950" y="2295525"/>
          <p14:tracePt t="56801" x="4010025" y="2339975"/>
          <p14:tracePt t="56818" x="3983038" y="2384425"/>
          <p14:tracePt t="56835" x="3956050" y="2419350"/>
          <p14:tracePt t="56851" x="3938588" y="2455863"/>
          <p14:tracePt t="56868" x="3911600" y="2473325"/>
          <p14:tracePt t="56885" x="3902075" y="2500313"/>
          <p14:tracePt t="56901" x="3894138" y="2509838"/>
          <p14:tracePt t="56918" x="3884613" y="2536825"/>
          <p14:tracePt t="56935" x="3867150" y="2562225"/>
          <p14:tracePt t="56951" x="3857625" y="2571750"/>
          <p14:tracePt t="56968" x="3848100" y="2598738"/>
          <p14:tracePt t="56985" x="3840163" y="2633663"/>
          <p14:tracePt t="57001" x="3830638" y="2660650"/>
          <p14:tracePt t="57018" x="3830638" y="2687638"/>
          <p14:tracePt t="57035" x="3830638" y="2714625"/>
          <p14:tracePt t="57051" x="3830638" y="2741613"/>
          <p14:tracePt t="57068" x="3830638" y="2786063"/>
          <p14:tracePt t="57085" x="3840163" y="2830513"/>
          <p14:tracePt t="57101" x="3857625" y="2874963"/>
          <p14:tracePt t="57118" x="3919538" y="2965450"/>
          <p14:tracePt t="57135" x="4000500" y="3027363"/>
          <p14:tracePt t="57151" x="4071938" y="3071813"/>
          <p14:tracePt t="57168" x="4133850" y="3081338"/>
          <p14:tracePt t="57185" x="4179888" y="3108325"/>
          <p14:tracePt t="57201" x="4197350" y="3116263"/>
          <p14:tracePt t="57222" x="4197350" y="3108325"/>
          <p14:tracePt t="57236" x="4205288" y="3116263"/>
          <p14:tracePt t="57251" x="4232275" y="3108325"/>
          <p14:tracePt t="57268" x="4295775" y="3089275"/>
          <p14:tracePt t="57285" x="4357688" y="3081338"/>
          <p14:tracePt t="57301" x="4394200" y="3062288"/>
          <p14:tracePt t="57318" x="4429125" y="3054350"/>
          <p14:tracePt t="57335" x="4456113" y="3044825"/>
          <p14:tracePt t="57351" x="4473575" y="3009900"/>
          <p14:tracePt t="57368" x="4527550" y="3000375"/>
          <p14:tracePt t="57385" x="4589463" y="2973388"/>
          <p14:tracePt t="57401" x="4660900" y="2928938"/>
          <p14:tracePt t="57418" x="4714875" y="2894013"/>
          <p14:tracePt t="57435" x="4768850" y="2857500"/>
          <p14:tracePt t="57451" x="4803775" y="2822575"/>
          <p14:tracePt t="57468" x="4848225" y="2776538"/>
          <p14:tracePt t="57485" x="4884738" y="2724150"/>
          <p14:tracePt t="57501" x="4911725" y="2670175"/>
          <p14:tracePt t="57518" x="4929188" y="2643188"/>
          <p14:tracePt t="57518" x="4938713" y="2625725"/>
          <p14:tracePt t="57535" x="4938713" y="2589213"/>
          <p14:tracePt t="57551" x="4938713" y="2571750"/>
          <p14:tracePt t="57568" x="4938713" y="2544763"/>
          <p14:tracePt t="57585" x="4938713" y="2517775"/>
          <p14:tracePt t="57601" x="4929188" y="2473325"/>
          <p14:tracePt t="57639" x="4919663" y="2473325"/>
          <p14:tracePt t="57646" x="4911725" y="2473325"/>
          <p14:tracePt t="57655" x="4902200" y="2465388"/>
          <p14:tracePt t="57668" x="4884738" y="2455863"/>
          <p14:tracePt t="57685" x="4875213" y="2446338"/>
          <p14:tracePt t="57701" x="4867275" y="2438400"/>
          <p14:tracePt t="57718" x="4848225" y="2438400"/>
          <p14:tracePt t="57743" x="4840288" y="2428875"/>
          <p14:tracePt t="57751" x="4822825" y="2411413"/>
          <p14:tracePt t="57768" x="4795838" y="2393950"/>
          <p14:tracePt t="57790" x="4786313" y="2384425"/>
          <p14:tracePt t="57801" x="4768850" y="2374900"/>
          <p14:tracePt t="57839" x="4759325" y="2366963"/>
          <p14:tracePt t="58063" x="4751388" y="2357438"/>
          <p14:tracePt t="58991" x="4741863" y="2357438"/>
          <p14:tracePt t="58999" x="4724400" y="2357438"/>
          <p14:tracePt t="59007" x="4714875" y="2357438"/>
          <p14:tracePt t="59017" x="4697413" y="2357438"/>
          <p14:tracePt t="59034" x="4660900" y="2357438"/>
          <p14:tracePt t="59051" x="4625975" y="2339975"/>
          <p14:tracePt t="59067" x="4589463" y="2347913"/>
          <p14:tracePt t="59084" x="4562475" y="2347913"/>
          <p14:tracePt t="59101" x="4537075" y="2347913"/>
          <p14:tracePt t="59118" x="4491038" y="2366963"/>
          <p14:tracePt t="59134" x="4438650" y="2374900"/>
          <p14:tracePt t="59151" x="4384675" y="2419350"/>
          <p14:tracePt t="59168" x="4348163" y="2438400"/>
          <p14:tracePt t="59185" x="4313238" y="2465388"/>
          <p14:tracePt t="59201" x="4286250" y="2482850"/>
          <p14:tracePt t="59217" x="4251325" y="2517775"/>
          <p14:tracePt t="59235" x="4224338" y="2536825"/>
          <p14:tracePt t="59251" x="4197350" y="2554288"/>
          <p14:tracePt t="59267" x="4179888" y="2581275"/>
          <p14:tracePt t="59871" x="4170363" y="2589213"/>
          <p14:tracePt t="59911" x="4160838" y="2598738"/>
          <p14:tracePt t="60151" x="4152900" y="2608263"/>
          <p14:tracePt t="60311" x="4133850" y="2608263"/>
          <p14:tracePt t="60327" x="4125913" y="2608263"/>
          <p14:tracePt t="60351" x="4108450" y="2608263"/>
          <p14:tracePt t="60359" x="4098925" y="2608263"/>
          <p14:tracePt t="60386" x="4081463" y="2608263"/>
          <p14:tracePt t="60399" x="4071938" y="2608263"/>
          <p14:tracePt t="60407" x="4054475" y="2616200"/>
          <p14:tracePt t="60423" x="4044950" y="2616200"/>
          <p14:tracePt t="60439" x="4027488" y="2616200"/>
          <p14:tracePt t="61359" x="4017963" y="2608263"/>
          <p14:tracePt t="61384" x="4017963" y="2598738"/>
          <p14:tracePt t="61391" x="4017963" y="2581275"/>
          <p14:tracePt t="61400" x="4017963" y="2571750"/>
          <p14:tracePt t="61417" x="4037013" y="2544763"/>
          <p14:tracePt t="61433" x="4062413" y="2527300"/>
          <p14:tracePt t="61450" x="4071938" y="2500313"/>
          <p14:tracePt t="61467" x="4108450" y="2482850"/>
          <p14:tracePt t="61484" x="4152900" y="2446338"/>
          <p14:tracePt t="61500" x="4197350" y="2438400"/>
          <p14:tracePt t="61517" x="4232275" y="2419350"/>
          <p14:tracePt t="61534" x="4251325" y="2401888"/>
          <p14:tracePt t="61847" x="4241800" y="2393950"/>
          <p14:tracePt t="61863" x="4232275" y="2401888"/>
          <p14:tracePt t="61871" x="4214813" y="2401888"/>
          <p14:tracePt t="61884" x="4205288" y="2401888"/>
          <p14:tracePt t="61900" x="4143375" y="2428875"/>
          <p14:tracePt t="61917" x="4089400" y="2473325"/>
          <p14:tracePt t="61933" x="4044950" y="2500313"/>
          <p14:tracePt t="61951" x="4027488" y="2517775"/>
          <p14:tracePt t="61967" x="4000500" y="2544763"/>
          <p14:tracePt t="61984" x="3973513" y="2554288"/>
          <p14:tracePt t="62000" x="3938588" y="2562225"/>
          <p14:tracePt t="62017" x="3911600" y="2562225"/>
          <p14:tracePt t="62033" x="3884613" y="2581275"/>
          <p14:tracePt t="62050" x="3875088" y="2589213"/>
          <p14:tracePt t="62067" x="3867150" y="2598738"/>
          <p14:tracePt t="62083" x="3867150" y="2616200"/>
          <p14:tracePt t="62100" x="3857625" y="2625725"/>
          <p14:tracePt t="62117" x="3840163" y="2652713"/>
          <p14:tracePt t="62133" x="3822700" y="2687638"/>
          <p14:tracePt t="62150" x="3813175" y="2697163"/>
          <p14:tracePt t="62167" x="3813175" y="2724150"/>
          <p14:tracePt t="62191" x="3813175" y="2741613"/>
          <p14:tracePt t="62200" x="3803650" y="2751138"/>
          <p14:tracePt t="62239" x="3803650" y="2768600"/>
          <p14:tracePt t="62399" x="3813175" y="2776538"/>
          <p14:tracePt t="62423" x="3822700" y="2776538"/>
          <p14:tracePt t="62431" x="3840163" y="2776538"/>
          <p14:tracePt t="62439" x="3867150" y="2768600"/>
          <p14:tracePt t="62451" x="3894138" y="2768600"/>
          <p14:tracePt t="62467" x="3946525" y="2813050"/>
          <p14:tracePt t="62503" x="3965575" y="2830513"/>
          <p14:tracePt t="62511" x="3973513" y="2822575"/>
          <p14:tracePt t="62543" x="3973513" y="2813050"/>
          <p14:tracePt t="62551" x="3973513" y="2822575"/>
          <p14:tracePt t="62559" x="3973513" y="2813050"/>
          <p14:tracePt t="62567" x="3983038" y="2830513"/>
          <p14:tracePt t="62585" x="4017963" y="2847975"/>
          <p14:tracePt t="62600" x="4054475" y="2857500"/>
          <p14:tracePt t="62617" x="4081463" y="2857500"/>
          <p14:tracePt t="62634" x="4108450" y="2857500"/>
          <p14:tracePt t="62650" x="4116388" y="2857500"/>
          <p14:tracePt t="62951" x="4133850" y="2857500"/>
          <p14:tracePt t="62967" x="4143375" y="2857500"/>
          <p14:tracePt t="62983" x="4160838" y="2857500"/>
          <p14:tracePt t="62991" x="4170363" y="2847975"/>
          <p14:tracePt t="63007" x="4187825" y="2847975"/>
          <p14:tracePt t="63017" x="4197350" y="2840038"/>
          <p14:tracePt t="63033" x="4224338" y="2840038"/>
          <p14:tracePt t="63050" x="4251325" y="2840038"/>
          <p14:tracePt t="63067" x="4286250" y="2840038"/>
          <p14:tracePt t="63767" x="4303713" y="2830513"/>
          <p14:tracePt t="63775" x="4303713" y="2813050"/>
          <p14:tracePt t="63791" x="4303713" y="2795588"/>
          <p14:tracePt t="63800" x="4303713" y="2786063"/>
          <p14:tracePt t="63816" x="4322763" y="2759075"/>
          <p14:tracePt t="63833" x="4330700" y="2732088"/>
          <p14:tracePt t="63856" x="4330700" y="2714625"/>
          <p14:tracePt t="63866" x="4330700" y="2705100"/>
          <p14:tracePt t="63883" x="4348163" y="2679700"/>
          <p14:tracePt t="63900" x="4384675" y="2670175"/>
          <p14:tracePt t="63916" x="4411663" y="2652713"/>
          <p14:tracePt t="63933" x="4438650" y="2643188"/>
          <p14:tracePt t="63950" x="4465638" y="2633663"/>
          <p14:tracePt t="63967" x="4491038" y="2625725"/>
          <p14:tracePt t="63983" x="4518025" y="2625725"/>
          <p14:tracePt t="64000" x="4545013" y="2625725"/>
          <p14:tracePt t="64017" x="4581525" y="2625725"/>
          <p14:tracePt t="64033" x="4616450" y="2625725"/>
          <p14:tracePt t="64050" x="4652963" y="2625725"/>
          <p14:tracePt t="64066" x="4687888" y="2616200"/>
          <p14:tracePt t="64083" x="4705350" y="2608263"/>
          <p14:tracePt t="64103" x="4724400" y="2608263"/>
          <p14:tracePt t="64927" x="4732338" y="2608263"/>
          <p14:tracePt t="64935" x="4751388" y="2608263"/>
          <p14:tracePt t="64943" x="4768850" y="2608263"/>
          <p14:tracePt t="64951" x="4813300" y="2616200"/>
          <p14:tracePt t="64967" x="4919663" y="2608263"/>
          <p14:tracePt t="64983" x="5081588" y="2598738"/>
          <p14:tracePt t="65000" x="5268913" y="2581275"/>
          <p14:tracePt t="65016" x="5429250" y="2581275"/>
          <p14:tracePt t="65033" x="5554663" y="2581275"/>
          <p14:tracePt t="65049" x="5653088" y="2581275"/>
          <p14:tracePt t="65066" x="5670550" y="2581275"/>
          <p14:tracePt t="65319" x="5661025" y="2581275"/>
          <p14:tracePt t="65343" x="5643563" y="2581275"/>
          <p14:tracePt t="65351" x="5634038" y="2581275"/>
          <p14:tracePt t="65359" x="5616575" y="2581275"/>
          <p14:tracePt t="65367" x="5608638" y="2581275"/>
          <p14:tracePt t="65384" x="5599113" y="2589213"/>
          <p14:tracePt t="65400" x="5581650" y="2589213"/>
          <p14:tracePt t="65416" x="5554663" y="2589213"/>
          <p14:tracePt t="65439" x="5545138" y="2589213"/>
          <p14:tracePt t="65455" x="5527675" y="2589213"/>
          <p14:tracePt t="65466" x="5518150" y="2589213"/>
          <p14:tracePt t="65483" x="5500688" y="2589213"/>
          <p14:tracePt t="65499" x="5491163" y="2589213"/>
          <p14:tracePt t="65559" x="5473700" y="2589213"/>
          <p14:tracePt t="65591" x="5465763" y="2589213"/>
          <p14:tracePt t="68879" x="5446713" y="2581275"/>
          <p14:tracePt t="68895" x="5446713" y="2571750"/>
          <p14:tracePt t="68911" x="5446713" y="2581275"/>
          <p14:tracePt t="68919" x="5446713" y="2571750"/>
          <p14:tracePt t="68952" x="5446713" y="2581275"/>
          <p14:tracePt t="68959" x="5446713" y="2571750"/>
          <p14:tracePt t="68967" x="5446713" y="2581275"/>
          <p14:tracePt t="68982" x="5446713" y="2571750"/>
          <p14:tracePt t="68999" x="5446713" y="2581275"/>
          <p14:tracePt t="69039" x="5446713" y="2571750"/>
          <p14:tracePt t="69055" x="5446713" y="2581275"/>
          <p14:tracePt t="69079" x="5446713" y="2571750"/>
          <p14:tracePt t="69279" x="5446713" y="2581275"/>
          <p14:tracePt t="69287" x="5446713" y="2571750"/>
          <p14:tracePt t="69399" x="5446713" y="2581275"/>
          <p14:tracePt t="69407" x="5446713" y="2571750"/>
          <p14:tracePt t="69431" x="5446713" y="2581275"/>
          <p14:tracePt t="69440" x="5446713" y="2571750"/>
          <p14:tracePt t="69511" x="5438775" y="2581275"/>
          <p14:tracePt t="69519" x="5429250" y="2571750"/>
          <p14:tracePt t="69532" x="5411788" y="2571750"/>
          <p14:tracePt t="69549" x="5367338" y="2562225"/>
          <p14:tracePt t="69565" x="5286375" y="2554288"/>
          <p14:tracePt t="69582" x="5180013" y="2527300"/>
          <p14:tracePt t="69583" x="5133975" y="2517775"/>
          <p14:tracePt t="69599" x="5018088" y="2509838"/>
          <p14:tracePt t="69616" x="4902200" y="2490788"/>
          <p14:tracePt t="69632" x="4830763" y="2490788"/>
          <p14:tracePt t="69648" x="4751388" y="2473325"/>
          <p14:tracePt t="69666" x="4679950" y="2473325"/>
          <p14:tracePt t="69682" x="4625975" y="2473325"/>
          <p14:tracePt t="69699" x="4572000" y="2473325"/>
          <p14:tracePt t="69716" x="4518025" y="2473325"/>
          <p14:tracePt t="69732" x="4465638" y="2473325"/>
          <p14:tracePt t="69749" x="4411663" y="2482850"/>
          <p14:tracePt t="69766" x="4357688" y="2482850"/>
          <p14:tracePt t="69782" x="4322763" y="2482850"/>
          <p14:tracePt t="69799" x="4276725" y="2482850"/>
          <p14:tracePt t="69816" x="4232275" y="2482850"/>
          <p14:tracePt t="69832" x="4187825" y="2473325"/>
          <p14:tracePt t="69849" x="4152900" y="2473325"/>
          <p14:tracePt t="69865" x="4133850" y="2473325"/>
          <p14:tracePt t="70455" x="4125913" y="2465388"/>
          <p14:tracePt t="70543" x="4125913" y="2446338"/>
          <p14:tracePt t="70559" x="4133850" y="2438400"/>
          <p14:tracePt t="70567" x="4133850" y="2419350"/>
          <p14:tracePt t="70582" x="4143375" y="2411413"/>
          <p14:tracePt t="70599" x="4170363" y="2374900"/>
          <p14:tracePt t="70616" x="4197350" y="2339975"/>
          <p14:tracePt t="70632" x="4224338" y="2322513"/>
          <p14:tracePt t="70648" x="4259263" y="2295525"/>
          <p14:tracePt t="70665" x="4295775" y="2268538"/>
          <p14:tracePt t="70682" x="4330700" y="2241550"/>
          <p14:tracePt t="70698" x="4357688" y="2214563"/>
          <p14:tracePt t="70715" x="4394200" y="2197100"/>
          <p14:tracePt t="70732" x="4419600" y="2170113"/>
          <p14:tracePt t="70748" x="4446588" y="2152650"/>
          <p14:tracePt t="70765" x="4456113" y="2143125"/>
          <p14:tracePt t="70799" x="4465638" y="2133600"/>
          <p14:tracePt t="70807" x="4473575" y="2125663"/>
          <p14:tracePt t="70831" x="4491038" y="2125663"/>
          <p14:tracePt t="70847" x="4510088" y="2125663"/>
          <p14:tracePt t="70863" x="4518025" y="2116138"/>
          <p14:tracePt t="70879" x="4537075" y="2116138"/>
          <p14:tracePt t="70951" x="4545013" y="2116138"/>
          <p14:tracePt t="70967" x="4562475" y="2116138"/>
          <p14:tracePt t="71047" x="4572000" y="2116138"/>
          <p14:tracePt t="71127" x="4589463" y="2116138"/>
          <p14:tracePt t="71207" x="4608513" y="2125663"/>
          <p14:tracePt t="71216" x="4625975" y="2133600"/>
          <p14:tracePt t="71223" x="4633913" y="2143125"/>
          <p14:tracePt t="71232" x="4652963" y="2152650"/>
          <p14:tracePt t="71248" x="4679950" y="2170113"/>
          <p14:tracePt t="71266" x="4714875" y="2197100"/>
          <p14:tracePt t="71282" x="4741863" y="2224088"/>
          <p14:tracePt t="71298" x="4803775" y="2286000"/>
          <p14:tracePt t="71316" x="4830763" y="2322513"/>
          <p14:tracePt t="71331" x="4875213" y="2357438"/>
          <p14:tracePt t="71348" x="4919663" y="2401888"/>
          <p14:tracePt t="71365" x="4946650" y="2428875"/>
          <p14:tracePt t="71382" x="4973638" y="2455863"/>
          <p14:tracePt t="71496" x="4973638" y="2465388"/>
          <p14:tracePt t="71536" x="4965700" y="2473325"/>
          <p14:tracePt t="71551" x="4956175" y="2473325"/>
          <p14:tracePt t="71559" x="4938713" y="2473325"/>
          <p14:tracePt t="71567" x="4929188" y="2473325"/>
          <p14:tracePt t="71582" x="4902200" y="2473325"/>
          <p14:tracePt t="71598" x="4867275" y="2473325"/>
          <p14:tracePt t="71616" x="4803775" y="2473325"/>
          <p14:tracePt t="71632" x="4776788" y="2473325"/>
          <p14:tracePt t="71663" x="4768850" y="2482850"/>
          <p14:tracePt t="71671" x="4751388" y="2473325"/>
          <p14:tracePt t="71681" x="4732338" y="2473325"/>
          <p14:tracePt t="71698" x="4714875" y="2527300"/>
          <p14:tracePt t="71715" x="4705350" y="2589213"/>
          <p14:tracePt t="71731" x="4697413" y="2643188"/>
          <p14:tracePt t="71748" x="4697413" y="2679700"/>
          <p14:tracePt t="71765" x="4697413" y="2697163"/>
          <p14:tracePt t="71791" x="4697413" y="2714625"/>
          <p14:tracePt t="71815" x="4705350" y="2724150"/>
          <p14:tracePt t="71839" x="4732338" y="2732088"/>
          <p14:tracePt t="71847" x="4741863" y="2741613"/>
          <p14:tracePt t="71855" x="4759325" y="2741613"/>
          <p14:tracePt t="71865" x="4776788" y="2741613"/>
          <p14:tracePt t="71881" x="4813300" y="2741613"/>
          <p14:tracePt t="71928" x="4830763" y="2741613"/>
          <p14:tracePt t="71951" x="4840288" y="2741613"/>
          <p14:tracePt t="71960" x="4857750" y="2732088"/>
          <p14:tracePt t="71967" x="4867275" y="2724150"/>
          <p14:tracePt t="71982" x="4875213" y="2714625"/>
          <p14:tracePt t="71998" x="4884738" y="2705100"/>
          <p14:tracePt t="72031" x="4884738" y="2687638"/>
          <p14:tracePt t="72128" x="4884738" y="2679700"/>
          <p14:tracePt t="72135" x="4884738" y="2670175"/>
          <p14:tracePt t="72148" x="4884738" y="2679700"/>
          <p14:tracePt t="72165" x="4884738" y="2670175"/>
          <p14:tracePt t="72183" x="4875213" y="2660650"/>
          <p14:tracePt t="72607" x="4875213" y="2652713"/>
          <p14:tracePt t="72615" x="4867275" y="2625725"/>
          <p14:tracePt t="72631" x="4857750" y="2616200"/>
          <p14:tracePt t="72656" x="4857750" y="2598738"/>
          <p14:tracePt t="72671" x="4848225" y="2589213"/>
          <p14:tracePt t="72696" x="4840288" y="2571750"/>
          <p14:tracePt t="72703" x="4822825" y="2562225"/>
          <p14:tracePt t="72715" x="4813300" y="2544763"/>
          <p14:tracePt t="72731" x="4795838" y="2536825"/>
          <p14:tracePt t="72748" x="4768850" y="2517775"/>
          <p14:tracePt t="72765" x="4751388" y="2517775"/>
          <p14:tracePt t="72781" x="4732338" y="2500313"/>
          <p14:tracePt t="72798" x="4679950" y="2500313"/>
          <p14:tracePt t="72816" x="4581525" y="2500313"/>
          <p14:tracePt t="72831" x="4527550" y="2500313"/>
          <p14:tracePt t="72848" x="4500563" y="2500313"/>
          <p14:tracePt t="72865" x="4473575" y="2500313"/>
          <p14:tracePt t="72881" x="4456113" y="2500313"/>
          <p14:tracePt t="72898" x="4446588" y="2500313"/>
          <p14:tracePt t="72919" x="4429125" y="2500313"/>
          <p14:tracePt t="72931" x="4419600" y="2500313"/>
          <p14:tracePt t="72948" x="4402138" y="2500313"/>
          <p14:tracePt t="72967" x="4394200" y="2500313"/>
          <p14:tracePt t="73015" x="4375150" y="2500313"/>
          <p14:tracePt t="73039" x="4367213" y="2500313"/>
          <p14:tracePt t="73057" x="4348163" y="2490788"/>
          <p14:tracePt t="73319" x="4340225" y="2482850"/>
          <p14:tracePt t="73327" x="4340225" y="2465388"/>
          <p14:tracePt t="73336" x="4348163" y="2455863"/>
          <p14:tracePt t="73348" x="4357688" y="2438400"/>
          <p14:tracePt t="73366" x="4384675" y="2401888"/>
          <p14:tracePt t="73381" x="4411663" y="2357438"/>
          <p14:tracePt t="73398" x="4438650" y="2312988"/>
          <p14:tracePt t="73415" x="4438650" y="2259013"/>
          <p14:tracePt t="73432" x="4465638" y="2232025"/>
          <p14:tracePt t="73448" x="4483100" y="2205038"/>
          <p14:tracePt t="73465" x="4491038" y="2160588"/>
          <p14:tracePt t="73481" x="4510088" y="2098675"/>
          <p14:tracePt t="73498" x="4518025" y="2054225"/>
          <p14:tracePt t="73515" x="4527550" y="2009775"/>
          <p14:tracePt t="73531" x="4537075" y="1982788"/>
          <p14:tracePt t="73548" x="4545013" y="1965325"/>
          <p14:tracePt t="73671" x="4537075" y="1955800"/>
          <p14:tracePt t="73679" x="4527550" y="1955800"/>
          <p14:tracePt t="73687" x="4510088" y="1955800"/>
          <p14:tracePt t="73698" x="4483100" y="1965325"/>
          <p14:tracePt t="73715" x="4438650" y="2009775"/>
          <p14:tracePt t="73731" x="4384675" y="2044700"/>
          <p14:tracePt t="73748" x="4367213" y="2089150"/>
          <p14:tracePt t="73764" x="4340225" y="2152650"/>
          <p14:tracePt t="73781" x="4322763" y="2224088"/>
          <p14:tracePt t="73798" x="4303713" y="2303463"/>
          <p14:tracePt t="73814" x="4286250" y="2366963"/>
          <p14:tracePt t="73831" x="4286250" y="2419350"/>
          <p14:tracePt t="73848" x="4286250" y="2428875"/>
          <p14:tracePt t="73865" x="4286250" y="2446338"/>
          <p14:tracePt t="79368" x="4295775" y="2438400"/>
          <p14:tracePt t="79392" x="4303713" y="2419350"/>
          <p14:tracePt t="95993" x="4303713" y="2411413"/>
          <p14:tracePt t="96401" x="4303713" y="2393950"/>
          <p14:tracePt t="98257" x="4303713" y="2384425"/>
          <p14:tracePt t="98265" x="4303713" y="2366963"/>
          <p14:tracePt t="98281" x="4303713" y="2357438"/>
          <p14:tracePt t="98298" x="4303713" y="2339975"/>
          <p14:tracePt t="99537" x="4295775" y="2330450"/>
          <p14:tracePt t="99546" x="4286250" y="2312988"/>
          <p14:tracePt t="99559" x="4276725" y="2303463"/>
          <p14:tracePt t="99576" x="4241800" y="2303463"/>
          <p14:tracePt t="99593" x="4197350" y="2286000"/>
          <p14:tracePt t="99593" x="4170363" y="2276475"/>
          <p14:tracePt t="99609" x="4125913" y="2276475"/>
          <p14:tracePt t="99626" x="4098925" y="2259013"/>
          <p14:tracePt t="99643" x="4071938" y="2251075"/>
          <p14:tracePt t="99659" x="4037013" y="2232025"/>
          <p14:tracePt t="99676" x="4000500" y="2214563"/>
          <p14:tracePt t="99692" x="3938588" y="2205038"/>
          <p14:tracePt t="99709" x="3875088" y="2197100"/>
          <p14:tracePt t="99726" x="3830638" y="2197100"/>
          <p14:tracePt t="99778" x="3813175" y="2197100"/>
          <p14:tracePt t="99785" x="3803650" y="2197100"/>
          <p14:tracePt t="99793" x="3786188" y="2205038"/>
          <p14:tracePt t="99810" x="3759200" y="2224088"/>
          <p14:tracePt t="99826" x="3741738" y="2241550"/>
          <p14:tracePt t="99842" x="3732213" y="2251075"/>
          <p14:tracePt t="99859" x="3732213" y="2268538"/>
          <p14:tracePt t="99876" x="3732213" y="2286000"/>
          <p14:tracePt t="99892" x="3724275" y="2312988"/>
          <p14:tracePt t="99909" x="3724275" y="2347913"/>
          <p14:tracePt t="99926" x="3705225" y="2384425"/>
          <p14:tracePt t="99942" x="3705225" y="2428875"/>
          <p14:tracePt t="99959" x="3705225" y="2455863"/>
          <p14:tracePt t="99976" x="3705225" y="2482850"/>
          <p14:tracePt t="99993" x="3724275" y="2536825"/>
          <p14:tracePt t="100009" x="3741738" y="2562225"/>
          <p14:tracePt t="100026" x="3768725" y="2589213"/>
          <p14:tracePt t="100042" x="3795713" y="2598738"/>
          <p14:tracePt t="100059" x="3795713" y="2616200"/>
          <p14:tracePt t="100076" x="3803650" y="2625725"/>
          <p14:tracePt t="100097" x="3822700" y="2633663"/>
          <p14:tracePt t="100129" x="3848100" y="2643188"/>
          <p14:tracePt t="100138" x="3857625" y="2652713"/>
          <p14:tracePt t="100145" x="3894138" y="2660650"/>
          <p14:tracePt t="100159" x="3919538" y="2670175"/>
          <p14:tracePt t="100176" x="3990975" y="2670175"/>
          <p14:tracePt t="100193" x="4044950" y="2687638"/>
          <p14:tracePt t="100241" x="4062413" y="2687638"/>
          <p14:tracePt t="100249" x="4081463" y="2687638"/>
          <p14:tracePt t="100259" x="4089400" y="2687638"/>
          <p14:tracePt t="100276" x="4116388" y="2652713"/>
          <p14:tracePt t="100292" x="4179888" y="2643188"/>
          <p14:tracePt t="100309" x="4224338" y="2633663"/>
          <p14:tracePt t="100326" x="4251325" y="2625725"/>
          <p14:tracePt t="100342" x="4259263" y="2608263"/>
          <p14:tracePt t="100359" x="4268788" y="2598738"/>
          <p14:tracePt t="100377" x="4276725" y="2589213"/>
          <p14:tracePt t="100425" x="4276725" y="2571750"/>
          <p14:tracePt t="100641" x="4268788" y="2562225"/>
          <p14:tracePt t="100658" x="4259263" y="2554288"/>
          <p14:tracePt t="100689" x="4251325" y="2544763"/>
          <p14:tracePt t="100705" x="4241800" y="2536825"/>
          <p14:tracePt t="100729" x="4241800" y="2517775"/>
          <p14:tracePt t="100745" x="4232275" y="2500313"/>
          <p14:tracePt t="100761" x="4224338" y="2490788"/>
          <p14:tracePt t="100769" x="4214813" y="2482850"/>
          <p14:tracePt t="100778" x="4214813" y="2465388"/>
          <p14:tracePt t="100793" x="4205288" y="2455863"/>
          <p14:tracePt t="100809" x="4197350" y="2446338"/>
          <p14:tracePt t="100833" x="4179888" y="2438400"/>
          <p14:tracePt t="100977" x="4170363" y="2411413"/>
          <p14:tracePt t="100993" x="4160838" y="2401888"/>
          <p14:tracePt t="101001" x="4152900" y="2393950"/>
          <p14:tracePt t="101033" x="4152900" y="2384425"/>
          <p14:tracePt t="101049" x="4152900" y="2366963"/>
          <p14:tracePt t="101057" x="4152900" y="2357438"/>
          <p14:tracePt t="101065" x="4152900" y="2339975"/>
          <p14:tracePt t="101075" x="4152900" y="2330450"/>
          <p14:tracePt t="101092" x="4152900" y="2276475"/>
          <p14:tracePt t="101109" x="4152900" y="2251075"/>
          <p14:tracePt t="101125" x="4152900" y="2205038"/>
          <p14:tracePt t="101142" x="4152900" y="2179638"/>
          <p14:tracePt t="101159" x="4152900" y="2152650"/>
          <p14:tracePt t="101161" x="4152900" y="2143125"/>
          <p14:tracePt t="101177" x="4152900" y="2125663"/>
          <p14:tracePt t="101193" x="4152900" y="2116138"/>
          <p14:tracePt t="101209" x="4160838" y="2098675"/>
          <p14:tracePt t="101225" x="4170363" y="2089150"/>
          <p14:tracePt t="101242" x="4197350" y="2081213"/>
          <p14:tracePt t="101259" x="4224338" y="2071688"/>
          <p14:tracePt t="101275" x="4259263" y="2062163"/>
          <p14:tracePt t="101292" x="4330700" y="2036763"/>
          <p14:tracePt t="101309" x="4402138" y="2000250"/>
          <p14:tracePt t="101325" x="4438650" y="2000250"/>
          <p14:tracePt t="101342" x="4465638" y="1990725"/>
          <p14:tracePt t="101377" x="4483100" y="1990725"/>
          <p14:tracePt t="101433" x="4491038" y="1982788"/>
          <p14:tracePt t="101458" x="4510088" y="1982788"/>
          <p14:tracePt t="101465" x="4518025" y="1982788"/>
          <p14:tracePt t="101475" x="4537075" y="1982788"/>
          <p14:tracePt t="101492" x="4545013" y="1973263"/>
          <p14:tracePt t="101509" x="4572000" y="1965325"/>
          <p14:tracePt t="101537" x="4589463" y="1965325"/>
          <p14:tracePt t="101545" x="4598988" y="1965325"/>
          <p14:tracePt t="101578" x="4616450" y="1955800"/>
          <p14:tracePt t="103753" x="4625975" y="1965325"/>
          <p14:tracePt t="103785" x="4616450" y="1973263"/>
          <p14:tracePt t="103801" x="4608513" y="1990725"/>
          <p14:tracePt t="103809" x="4608513" y="2000250"/>
          <p14:tracePt t="103817" x="4598988" y="2017713"/>
          <p14:tracePt t="103825" x="4589463" y="2027238"/>
          <p14:tracePt t="103842" x="4572000" y="2054225"/>
          <p14:tracePt t="103859" x="4562475" y="2081213"/>
          <p14:tracePt t="103889" x="4554538" y="2089150"/>
          <p14:tracePt t="103905" x="4554538" y="2108200"/>
          <p14:tracePt t="103929" x="4537075" y="2116138"/>
          <p14:tracePt t="103953" x="4537075" y="2133600"/>
          <p14:tracePt t="104177" x="4527550" y="2152650"/>
          <p14:tracePt t="104257" x="4510088" y="2152650"/>
          <p14:tracePt t="104273" x="4500563" y="2152650"/>
          <p14:tracePt t="104281" x="4483100" y="2160588"/>
          <p14:tracePt t="104297" x="4473575" y="2160588"/>
          <p14:tracePt t="104308" x="4456113" y="2170113"/>
          <p14:tracePt t="104338" x="4446588" y="2179638"/>
          <p14:tracePt t="104401" x="4419600" y="2170113"/>
          <p14:tracePt t="104417" x="4411663" y="2179638"/>
          <p14:tracePt t="104433" x="4394200" y="2179638"/>
          <p14:tracePt t="104481" x="4375150" y="2179638"/>
          <p14:tracePt t="104489" x="4367213" y="2179638"/>
          <p14:tracePt t="104497" x="4348163" y="2179638"/>
          <p14:tracePt t="104508" x="4330700" y="2187575"/>
          <p14:tracePt t="104525" x="4295775" y="2197100"/>
          <p14:tracePt t="104541" x="4286250" y="2205038"/>
          <p14:tracePt t="104558" x="4268788" y="2205038"/>
          <p14:tracePt t="104578" x="4259263" y="2214563"/>
          <p14:tracePt t="104592" x="4241800" y="2224088"/>
          <p14:tracePt t="104608" x="4224338" y="2241550"/>
          <p14:tracePt t="104609" x="4205288" y="2241550"/>
          <p14:tracePt t="104625" x="4179888" y="2259013"/>
          <p14:tracePt t="104642" x="4152900" y="2276475"/>
          <p14:tracePt t="104659" x="4116388" y="2303463"/>
          <p14:tracePt t="104675" x="4108450" y="2322513"/>
          <p14:tracePt t="104691" x="4098925" y="2347913"/>
          <p14:tracePt t="104708" x="4081463" y="2357438"/>
          <p14:tracePt t="104725" x="4071938" y="2384425"/>
          <p14:tracePt t="104741" x="4054475" y="2401888"/>
          <p14:tracePt t="104758" x="4037013" y="2428875"/>
          <p14:tracePt t="104775" x="4027488" y="2455863"/>
          <p14:tracePt t="105513" x="4017963" y="2465388"/>
          <p14:tracePt t="105529" x="4017963" y="2482850"/>
          <p14:tracePt t="105545" x="4027488" y="2490788"/>
          <p14:tracePt t="105553" x="4027488" y="2509838"/>
          <p14:tracePt t="105561" x="4037013" y="2517775"/>
          <p14:tracePt t="105575" x="4037013" y="2536825"/>
          <p14:tracePt t="105591" x="4037013" y="2562225"/>
          <p14:tracePt t="105609" x="4062413" y="2625725"/>
          <p14:tracePt t="105625" x="4062413" y="2643188"/>
          <p14:tracePt t="105625" x="4071938" y="2660650"/>
          <p14:tracePt t="105642" x="4089400" y="2705100"/>
          <p14:tracePt t="105658" x="4108450" y="2751138"/>
          <p14:tracePt t="106698" x="4108450" y="2741613"/>
          <p14:tracePt t="106706" x="4116388" y="2732088"/>
          <p14:tracePt t="106722" x="4116388" y="2714625"/>
          <p14:tracePt t="106729" x="4125913" y="2705100"/>
          <p14:tracePt t="106741" x="4143375" y="2697163"/>
          <p14:tracePt t="106758" x="4170363" y="2660650"/>
          <p14:tracePt t="106774" x="4214813" y="2625725"/>
          <p14:tracePt t="106791" x="4259263" y="2608263"/>
          <p14:tracePt t="106808" x="4313238" y="2589213"/>
          <p14:tracePt t="106824" x="4357688" y="2571750"/>
          <p14:tracePt t="106826" x="4375150" y="2571750"/>
          <p14:tracePt t="106841" x="4402138" y="2571750"/>
          <p14:tracePt t="106858" x="4438650" y="2562225"/>
          <p14:tracePt t="106874" x="4473575" y="2554288"/>
          <p14:tracePt t="106891" x="4510088" y="2554288"/>
          <p14:tracePt t="106908" x="4545013" y="2544763"/>
          <p14:tracePt t="106924" x="4572000" y="2536825"/>
          <p14:tracePt t="106941" x="4598988" y="2527300"/>
          <p14:tracePt t="106958" x="4643438" y="2517775"/>
          <p14:tracePt t="106974" x="4705350" y="2490788"/>
          <p14:tracePt t="106991" x="4741863" y="2473325"/>
          <p14:tracePt t="107008" x="4768850" y="2465388"/>
          <p14:tracePt t="107024" x="4786313" y="2465388"/>
          <p14:tracePt t="107041" x="4803775" y="2465388"/>
          <p14:tracePt t="107058" x="4830763" y="2465388"/>
          <p14:tracePt t="107074" x="4848225" y="2446338"/>
          <p14:tracePt t="107091" x="4894263" y="2465388"/>
          <p14:tracePt t="107108" x="4938713" y="2482850"/>
          <p14:tracePt t="107130" x="4946650" y="2482850"/>
          <p14:tracePt t="107153" x="4973638" y="2490788"/>
          <p14:tracePt t="107258" x="4991100" y="2490788"/>
          <p14:tracePt t="107265" x="5000625" y="2482850"/>
          <p14:tracePt t="107289" x="5000625" y="2465388"/>
          <p14:tracePt t="107305" x="5000625" y="2446338"/>
          <p14:tracePt t="107313" x="5000625" y="2438400"/>
          <p14:tracePt t="107324" x="5000625" y="2419350"/>
          <p14:tracePt t="107341" x="5000625" y="2411413"/>
          <p14:tracePt t="107358" x="4991100" y="2366963"/>
          <p14:tracePt t="107374" x="4973638" y="2312988"/>
          <p14:tracePt t="107391" x="4965700" y="2268538"/>
          <p14:tracePt t="107408" x="4946650" y="2205038"/>
          <p14:tracePt t="107424" x="4919663" y="2152650"/>
          <p14:tracePt t="107441" x="4867275" y="2062163"/>
          <p14:tracePt t="107458" x="4822825" y="1990725"/>
          <p14:tracePt t="107474" x="4786313" y="1946275"/>
          <p14:tracePt t="107491" x="4759325" y="1893888"/>
          <p14:tracePt t="107508" x="4697413" y="1830388"/>
          <p14:tracePt t="107524" x="4633913" y="1803400"/>
          <p14:tracePt t="107541" x="4589463" y="1768475"/>
          <p14:tracePt t="107558" x="4545013" y="1768475"/>
          <p14:tracePt t="107574" x="4510088" y="1758950"/>
          <p14:tracePt t="107591" x="4465638" y="1741488"/>
          <p14:tracePt t="107608" x="4411663" y="1741488"/>
          <p14:tracePt t="107624" x="4340225" y="1741488"/>
          <p14:tracePt t="107641" x="4276725" y="1741488"/>
          <p14:tracePt t="107642" x="4259263" y="1741488"/>
          <p14:tracePt t="107674" x="4241800" y="1741488"/>
          <p14:tracePt t="107681" x="4232275" y="1741488"/>
          <p14:tracePt t="107691" x="4214813" y="1751013"/>
          <p14:tracePt t="107708" x="4187825" y="1751013"/>
          <p14:tracePt t="107724" x="4116388" y="1785938"/>
          <p14:tracePt t="107741" x="4027488" y="1830388"/>
          <p14:tracePt t="107758" x="3983038" y="1857375"/>
          <p14:tracePt t="107774" x="3946525" y="1911350"/>
          <p14:tracePt t="107791" x="3902075" y="2017713"/>
          <p14:tracePt t="107808" x="3857625" y="2133600"/>
          <p14:tracePt t="107824" x="3786188" y="2214563"/>
          <p14:tracePt t="107825" x="3759200" y="2259013"/>
          <p14:tracePt t="107841" x="3741738" y="2295525"/>
          <p14:tracePt t="107858" x="3724275" y="2411413"/>
          <p14:tracePt t="107874" x="3724275" y="2465388"/>
          <p14:tracePt t="107891" x="3751263" y="2517775"/>
          <p14:tracePt t="107909" x="3786188" y="2581275"/>
          <p14:tracePt t="107924" x="3840163" y="2652713"/>
          <p14:tracePt t="107941" x="3884613" y="2705100"/>
          <p14:tracePt t="107958" x="3919538" y="2768600"/>
          <p14:tracePt t="107974" x="3965575" y="2803525"/>
          <p14:tracePt t="107991" x="4010025" y="2857500"/>
          <p14:tracePt t="108008" x="4071938" y="2901950"/>
          <p14:tracePt t="108024" x="4098925" y="2938463"/>
          <p14:tracePt t="108041" x="4160838" y="2973388"/>
          <p14:tracePt t="108041" x="4187825" y="2990850"/>
          <p14:tracePt t="108058" x="4268788" y="3027363"/>
          <p14:tracePt t="108074" x="4375150" y="3054350"/>
          <p14:tracePt t="108091" x="4438650" y="3071813"/>
          <p14:tracePt t="108107" x="4581525" y="3125788"/>
          <p14:tracePt t="108124" x="4625975" y="3116263"/>
          <p14:tracePt t="108153" x="4643438" y="3108325"/>
          <p14:tracePt t="108161" x="4652963" y="3098800"/>
          <p14:tracePt t="108174" x="4660900" y="3089275"/>
          <p14:tracePt t="108191" x="4679950" y="3071813"/>
          <p14:tracePt t="108207" x="4705350" y="3036888"/>
          <p14:tracePt t="108224" x="4724400" y="2990850"/>
          <p14:tracePt t="108241" x="4759325" y="2946400"/>
          <p14:tracePt t="108258" x="4786313" y="2919413"/>
          <p14:tracePt t="108274" x="4795838" y="2884488"/>
          <p14:tracePt t="108291" x="4813300" y="2874963"/>
          <p14:tracePt t="108308" x="4822825" y="2847975"/>
          <p14:tracePt t="108324" x="4830763" y="2840038"/>
          <p14:tracePt t="108341" x="4830763" y="2813050"/>
          <p14:tracePt t="108358" x="4840288" y="2795588"/>
          <p14:tracePt t="108386" x="4840288" y="2786063"/>
          <p14:tracePt t="108394" x="4830763" y="2759075"/>
          <p14:tracePt t="109858" x="4822825" y="2741613"/>
          <p14:tracePt t="112466" x="4813300" y="2732088"/>
          <p14:tracePt t="113034" x="4803775" y="2724150"/>
          <p14:tracePt t="114666" x="4795838" y="2705100"/>
          <p14:tracePt t="114930" x="4795838" y="2687638"/>
          <p14:tracePt t="119874" x="4776788" y="2687638"/>
          <p14:tracePt t="121130" x="4759325" y="2679700"/>
          <p14:tracePt t="121138" x="4741863" y="2670175"/>
          <p14:tracePt t="123659" x="4741863" y="2652713"/>
          <p14:tracePt t="123690" x="4724400" y="2643188"/>
          <p14:tracePt t="131115" x="4714875" y="2633663"/>
          <p14:tracePt t="132611" x="4714875" y="2625725"/>
          <p14:tracePt t="132643" x="4714875" y="2608263"/>
          <p14:tracePt t="132675" x="4705350" y="2598738"/>
          <p14:tracePt t="132683" x="4697413" y="2589213"/>
          <p14:tracePt t="136555" x="4687888" y="2571750"/>
          <p14:tracePt t="138155" x="4670425" y="2571750"/>
          <p14:tracePt t="143340" x="4660900" y="2562225"/>
          <p14:tracePt t="143356" x="4660900" y="2544763"/>
          <p14:tracePt t="143380" x="4670425" y="2527300"/>
          <p14:tracePt t="143395" x="4679950" y="2536825"/>
          <p14:tracePt t="143420" x="4679950" y="2527300"/>
          <p14:tracePt t="143427" x="4679950" y="2517775"/>
          <p14:tracePt t="226345" x="4679950" y="2500313"/>
          <p14:tracePt t="226352" x="4687888" y="2490788"/>
          <p14:tracePt t="226366" x="4705350" y="2482850"/>
          <p14:tracePt t="226383" x="4714875" y="2455863"/>
          <p14:tracePt t="226401" x="4724400" y="2438400"/>
          <p14:tracePt t="226424" x="4714875" y="2438400"/>
          <p14:tracePt t="226433" x="4679950" y="2428875"/>
          <p14:tracePt t="226450" x="4643438" y="2419350"/>
          <p14:tracePt t="226467" x="4625975" y="2438400"/>
          <p14:tracePt t="226483" x="4581525" y="2455863"/>
          <p14:tracePt t="226500" x="4510088" y="2482850"/>
          <p14:tracePt t="226517" x="4473575" y="2482850"/>
          <p14:tracePt t="226533" x="4446588" y="2490788"/>
          <p14:tracePt t="226550" x="4384675" y="2509838"/>
          <p14:tracePt t="226566" x="4286250" y="2536825"/>
          <p14:tracePt t="226585" x="4089400" y="2598738"/>
          <p14:tracePt t="226600" x="4000500" y="2625725"/>
          <p14:tracePt t="226617" x="3687763" y="2660650"/>
          <p14:tracePt t="226634" x="3527425" y="2687638"/>
          <p14:tracePt t="226650" x="3438525" y="2687638"/>
          <p14:tracePt t="226667" x="3419475" y="2687638"/>
          <p14:tracePt t="226928" x="3438525" y="2687638"/>
          <p14:tracePt t="226936" x="3455988" y="2697163"/>
          <p14:tracePt t="226950" x="3482975" y="2705100"/>
          <p14:tracePt t="226966" x="3554413" y="2741613"/>
          <p14:tracePt t="226983" x="3633788" y="2786063"/>
          <p14:tracePt t="227000" x="3687763" y="2803525"/>
          <p14:tracePt t="227032" x="3705225" y="2803525"/>
          <p14:tracePt t="227040" x="3714750" y="2803525"/>
          <p14:tracePt t="227050" x="3741738" y="2813050"/>
          <p14:tracePt t="227066" x="3776663" y="2830513"/>
          <p14:tracePt t="227083" x="3840163" y="2847975"/>
          <p14:tracePt t="227100" x="3938588" y="2857500"/>
          <p14:tracePt t="227116" x="4027488" y="2874963"/>
          <p14:tracePt t="227134" x="4071938" y="2884488"/>
          <p14:tracePt t="227150" x="4108450" y="2874963"/>
          <p14:tracePt t="227166" x="4143375" y="2867025"/>
          <p14:tracePt t="227183" x="4179888" y="2830513"/>
          <p14:tracePt t="227201" x="4224338" y="2776538"/>
          <p14:tracePt t="227216" x="4251325" y="2732088"/>
          <p14:tracePt t="227233" x="4276725" y="2714625"/>
          <p14:tracePt t="227272" x="4276725" y="2705100"/>
          <p14:tracePt t="227328" x="4276725" y="2687638"/>
          <p14:tracePt t="227336" x="4286250" y="2679700"/>
          <p14:tracePt t="227350" x="4295775" y="2670175"/>
          <p14:tracePt t="227366" x="4295775" y="2652713"/>
          <p14:tracePt t="227383" x="4295775" y="2625725"/>
          <p14:tracePt t="227400" x="4295775" y="2581275"/>
          <p14:tracePt t="227417" x="4276725" y="2544763"/>
          <p14:tracePt t="227433" x="4259263" y="2544763"/>
          <p14:tracePt t="227450" x="4232275" y="2527300"/>
          <p14:tracePt t="227472" x="4214813" y="2527300"/>
          <p14:tracePt t="227483" x="4205288" y="2517775"/>
          <p14:tracePt t="227500" x="4187825" y="2517775"/>
          <p14:tracePt t="227516" x="4160838" y="2517775"/>
          <p14:tracePt t="227533" x="4125913" y="2509838"/>
          <p14:tracePt t="227550" x="4098925" y="2490788"/>
          <p14:tracePt t="227585" x="4081463" y="2500313"/>
          <p14:tracePt t="227592" x="4071938" y="2500313"/>
          <p14:tracePt t="227600" x="4054475" y="2500313"/>
          <p14:tracePt t="227616" x="4017963" y="2500313"/>
          <p14:tracePt t="227633" x="3946525" y="2517775"/>
          <p14:tracePt t="227650" x="3902075" y="2544763"/>
          <p14:tracePt t="227666" x="3884613" y="2554288"/>
          <p14:tracePt t="227688" x="3867150" y="2562225"/>
          <p14:tracePt t="227700" x="3857625" y="2581275"/>
          <p14:tracePt t="227720" x="3840163" y="2589213"/>
          <p14:tracePt t="227736" x="3840163" y="2608263"/>
          <p14:tracePt t="227750" x="3830638" y="2616200"/>
          <p14:tracePt t="227766" x="3813175" y="2643188"/>
          <p14:tracePt t="227783" x="3822700" y="2679700"/>
          <p14:tracePt t="227799" x="3813175" y="2705100"/>
          <p14:tracePt t="227817" x="3803650" y="2732088"/>
          <p14:tracePt t="227833" x="3803650" y="2751138"/>
          <p14:tracePt t="227856" x="3786188" y="2759075"/>
          <p14:tracePt t="227866" x="3786188" y="2776538"/>
          <p14:tracePt t="227889" x="3786188" y="2795588"/>
          <p14:tracePt t="227900" x="3786188" y="2803525"/>
          <p14:tracePt t="227916" x="3786188" y="2830513"/>
          <p14:tracePt t="227936" x="3786188" y="2847975"/>
          <p14:tracePt t="228008" x="3786188" y="2857500"/>
          <p14:tracePt t="228025" x="3786188" y="2874963"/>
          <p14:tracePt t="228057" x="3795713" y="2894013"/>
          <p14:tracePt t="228080" x="3795713" y="2911475"/>
          <p14:tracePt t="228176" x="3813175" y="2901950"/>
          <p14:tracePt t="228240" x="3822700" y="2901950"/>
          <p14:tracePt t="228249" x="3840163" y="2901950"/>
          <p14:tracePt t="228256" x="3848100" y="2901950"/>
          <p14:tracePt t="228266" x="3867150" y="2901950"/>
          <p14:tracePt t="228283" x="3894138" y="2901950"/>
          <p14:tracePt t="228299" x="3919538" y="2894013"/>
          <p14:tracePt t="228316" x="3938588" y="2874963"/>
          <p14:tracePt t="228333" x="3956050" y="2874963"/>
          <p14:tracePt t="228369" x="3973513" y="2867025"/>
          <p14:tracePt t="228392" x="3983038" y="2847975"/>
          <p14:tracePt t="229497" x="4000500" y="2840038"/>
          <p14:tracePt t="229505" x="4010025" y="2840038"/>
          <p14:tracePt t="229516" x="4027488" y="2830513"/>
          <p14:tracePt t="229533" x="4044950" y="2813050"/>
          <p14:tracePt t="229549" x="4071938" y="2795588"/>
          <p14:tracePt t="229566" x="4081463" y="2786063"/>
          <p14:tracePt t="229582" x="4098925" y="2768600"/>
          <p14:tracePt t="229599" x="4116388" y="2768600"/>
          <p14:tracePt t="229616" x="4125913" y="2759075"/>
          <p14:tracePt t="229841" x="4133850" y="2768600"/>
          <p14:tracePt t="230257" x="4133850" y="2759075"/>
          <p14:tracePt t="230265" x="4133850" y="2741613"/>
          <p14:tracePt t="230273" x="4133850" y="2732088"/>
          <p14:tracePt t="230283" x="4125913" y="2714625"/>
          <p14:tracePt t="230299" x="4125913" y="2687638"/>
          <p14:tracePt t="230316" x="4116388" y="2670175"/>
          <p14:tracePt t="230332" x="4089400" y="2643188"/>
          <p14:tracePt t="230352" x="4071938" y="2633663"/>
          <p14:tracePt t="230366" x="4062413" y="2625725"/>
          <p14:tracePt t="230382" x="4054475" y="2633663"/>
          <p14:tracePt t="230399" x="4027488" y="2625725"/>
          <p14:tracePt t="230416" x="3983038" y="2643188"/>
          <p14:tracePt t="230416" x="3946525" y="2643188"/>
          <p14:tracePt t="230433" x="3884613" y="2643188"/>
          <p14:tracePt t="230449" x="3822700" y="2643188"/>
          <p14:tracePt t="230466" x="3795713" y="2643188"/>
          <p14:tracePt t="230482" x="3776663" y="2643188"/>
          <p14:tracePt t="231009" x="3776663" y="2660650"/>
          <p14:tracePt t="231113" x="3776663" y="2670175"/>
          <p14:tracePt t="231209" x="3776663" y="2687638"/>
          <p14:tracePt t="231241" x="3786188" y="2705100"/>
          <p14:tracePt t="231265" x="3795713" y="2714625"/>
          <p14:tracePt t="231273" x="3813175" y="2705100"/>
          <p14:tracePt t="231282" x="3822700" y="2697163"/>
          <p14:tracePt t="231299" x="3911600" y="2625725"/>
          <p14:tracePt t="231316" x="4044950" y="2465388"/>
          <p14:tracePt t="231332" x="4179888" y="2286000"/>
          <p14:tracePt t="231349" x="4322763" y="2081213"/>
          <p14:tracePt t="231365" x="4419600" y="1901825"/>
          <p14:tracePt t="231382" x="4473575" y="1751013"/>
          <p14:tracePt t="231399" x="4510088" y="1616075"/>
          <p14:tracePt t="231416" x="4537075" y="1517650"/>
          <p14:tracePt t="231416" x="4545013" y="1482725"/>
          <p14:tracePt t="231432" x="4554538" y="1446213"/>
          <p14:tracePt t="231449" x="4562475" y="1419225"/>
          <p14:tracePt t="231481" x="4572000" y="1401763"/>
          <p14:tracePt t="231497" x="4572000" y="1393825"/>
          <p14:tracePt t="231577" x="4581525" y="1374775"/>
          <p14:tracePt t="231593" x="4598988" y="1384300"/>
          <p14:tracePt t="231609" x="4608513" y="1393825"/>
          <p14:tracePt t="231625" x="4625975" y="1411288"/>
          <p14:tracePt t="231657" x="4633913" y="1428750"/>
          <p14:tracePt t="231665" x="4643438" y="1446213"/>
          <p14:tracePt t="231673" x="4652963" y="1465263"/>
          <p14:tracePt t="231682" x="4652963" y="1482725"/>
          <p14:tracePt t="231699" x="4652963" y="1517650"/>
          <p14:tracePt t="231715" x="4652963" y="1544638"/>
          <p14:tracePt t="231732" x="4652963" y="1571625"/>
          <p14:tracePt t="231749" x="4652963" y="1608138"/>
          <p14:tracePt t="231765" x="4652963" y="1660525"/>
          <p14:tracePt t="231782" x="4652963" y="1724025"/>
          <p14:tracePt t="231799" x="4652963" y="1776413"/>
          <p14:tracePt t="231815" x="4652963" y="1795463"/>
          <p14:tracePt t="232137" x="4652963" y="1803400"/>
          <p14:tracePt t="232145" x="4652963" y="1795463"/>
          <p14:tracePt t="232153" x="4652963" y="1803400"/>
          <p14:tracePt t="232345" x="4652963" y="1795463"/>
          <p14:tracePt t="232353" x="4652963" y="1803400"/>
          <p14:tracePt t="232365" x="4652963" y="1795463"/>
          <p14:tracePt t="232409" x="4652963" y="1803400"/>
          <p14:tracePt t="232433" x="4652963" y="1812925"/>
          <p14:tracePt t="232441" x="4660900" y="1839913"/>
          <p14:tracePt t="232449" x="4670425" y="1857375"/>
          <p14:tracePt t="232466" x="4687888" y="1938338"/>
          <p14:tracePt t="232482" x="4697413" y="2009775"/>
          <p14:tracePt t="232499" x="4697413" y="2081213"/>
          <p14:tracePt t="232515" x="4697413" y="2152650"/>
          <p14:tracePt t="232532" x="4687888" y="2232025"/>
          <p14:tracePt t="232549" x="4687888" y="2295525"/>
          <p14:tracePt t="232565" x="4687888" y="2357438"/>
          <p14:tracePt t="232582" x="4705350" y="2428875"/>
          <p14:tracePt t="232599" x="4732338" y="2509838"/>
          <p14:tracePt t="232615" x="4751388" y="2554288"/>
          <p14:tracePt t="232632" x="4786313" y="2589213"/>
          <p14:tracePt t="232633" x="4795838" y="2616200"/>
          <p14:tracePt t="232649" x="4813300" y="2625725"/>
          <p14:tracePt t="232681" x="4822825" y="2643188"/>
          <p14:tracePt t="232697" x="4830763" y="2633663"/>
          <p14:tracePt t="232713" x="4840288" y="2633663"/>
          <p14:tracePt t="232721" x="4857750" y="2633663"/>
          <p14:tracePt t="232732" x="4875213" y="2633663"/>
          <p14:tracePt t="232749" x="4938713" y="2616200"/>
          <p14:tracePt t="232766" x="4983163" y="2581275"/>
          <p14:tracePt t="232782" x="5027613" y="2571750"/>
          <p14:tracePt t="232799" x="5054600" y="2554288"/>
          <p14:tracePt t="232816" x="5072063" y="2554288"/>
          <p14:tracePt t="232817" x="5081588" y="2544763"/>
          <p14:tracePt t="232833" x="5081588" y="2527300"/>
          <p14:tracePt t="232849" x="5089525" y="2490788"/>
          <p14:tracePt t="232866" x="5099050" y="2455863"/>
          <p14:tracePt t="232882" x="5089525" y="2411413"/>
          <p14:tracePt t="232898" x="5054600" y="2374900"/>
          <p14:tracePt t="232915" x="5027613" y="2339975"/>
          <p14:tracePt t="232932" x="4983163" y="2303463"/>
          <p14:tracePt t="232948" x="4919663" y="2286000"/>
          <p14:tracePt t="232966" x="4867275" y="2276475"/>
          <p14:tracePt t="232982" x="4830763" y="2276475"/>
          <p14:tracePt t="232999" x="4803775" y="2286000"/>
          <p14:tracePt t="233015" x="4759325" y="2303463"/>
          <p14:tracePt t="233018" x="4732338" y="2339975"/>
          <p14:tracePt t="233032" x="4705350" y="2366963"/>
          <p14:tracePt t="233049" x="4643438" y="2465388"/>
          <p14:tracePt t="233066" x="4598988" y="2517775"/>
          <p14:tracePt t="233082" x="4581525" y="2581275"/>
          <p14:tracePt t="233098" x="4581525" y="2652713"/>
          <p14:tracePt t="233116" x="4581525" y="2714625"/>
          <p14:tracePt t="233132" x="4598988" y="2776538"/>
          <p14:tracePt t="233148" x="4625975" y="2840038"/>
          <p14:tracePt t="233165" x="4670425" y="2901950"/>
          <p14:tracePt t="233182" x="4732338" y="2965450"/>
          <p14:tracePt t="233199" x="4822825" y="3027363"/>
          <p14:tracePt t="233216" x="4929188" y="3071813"/>
          <p14:tracePt t="233217" x="4983163" y="3081338"/>
          <p14:tracePt t="233232" x="5018088" y="3089275"/>
          <p14:tracePt t="233249" x="5089525" y="3098800"/>
          <p14:tracePt t="233266" x="5116513" y="3071813"/>
          <p14:tracePt t="233282" x="5143500" y="3036888"/>
          <p14:tracePt t="233298" x="5160963" y="3000375"/>
          <p14:tracePt t="233315" x="5170488" y="2973388"/>
          <p14:tracePt t="233332" x="5180013" y="2965450"/>
          <p14:tracePt t="233433" x="5170488" y="2955925"/>
          <p14:tracePt t="234065" x="5160963" y="2946400"/>
          <p14:tracePt t="234073" x="5153025" y="2938463"/>
          <p14:tracePt t="234089" x="5153025" y="2919413"/>
          <p14:tracePt t="234098" x="5143500" y="2911475"/>
          <p14:tracePt t="234115" x="5133975" y="2884488"/>
          <p14:tracePt t="234132" x="5116513" y="2840038"/>
          <p14:tracePt t="234148" x="5116513" y="2813050"/>
          <p14:tracePt t="234165" x="5099050" y="2776538"/>
          <p14:tracePt t="234182" x="5089525" y="2751138"/>
          <p14:tracePt t="234198" x="5072063" y="2724150"/>
          <p14:tracePt t="234215" x="5062538" y="2705100"/>
          <p14:tracePt t="234232" x="5027613" y="2687638"/>
          <p14:tracePt t="234249" x="4983163" y="2687638"/>
          <p14:tracePt t="234266" x="4956175" y="2679700"/>
          <p14:tracePt t="234282" x="4929188" y="2687638"/>
          <p14:tracePt t="234298" x="4919663" y="2697163"/>
          <p14:tracePt t="234315" x="4902200" y="2714625"/>
          <p14:tracePt t="234331" x="4875213" y="2724150"/>
          <p14:tracePt t="234348" x="4867275" y="2741613"/>
          <p14:tracePt t="234365" x="4848225" y="2741613"/>
          <p14:tracePt t="234401" x="4848225" y="2751138"/>
          <p14:tracePt t="234409" x="4840288" y="2768600"/>
          <p14:tracePt t="234425" x="4830763" y="2776538"/>
          <p14:tracePt t="234441" x="4830763" y="2795588"/>
          <p14:tracePt t="234449" x="4830763" y="2803525"/>
          <p14:tracePt t="234465" x="4822825" y="2822575"/>
          <p14:tracePt t="234785" x="4822825" y="2813050"/>
          <p14:tracePt t="234793" x="4822825" y="2803525"/>
          <p14:tracePt t="234801" x="4822825" y="2795588"/>
          <p14:tracePt t="234815" x="4822825" y="2768600"/>
          <p14:tracePt t="234831" x="4822825" y="2724150"/>
          <p14:tracePt t="234848" x="4776788" y="2616200"/>
          <p14:tracePt t="234865" x="4759325" y="2554288"/>
          <p14:tracePt t="234882" x="4697413" y="2428875"/>
          <p14:tracePt t="234898" x="4616450" y="2312988"/>
          <p14:tracePt t="234915" x="4545013" y="2197100"/>
          <p14:tracePt t="234931" x="4473575" y="2098675"/>
          <p14:tracePt t="234948" x="4438650" y="2054225"/>
          <p14:tracePt t="234965" x="4429125" y="2036763"/>
          <p14:tracePt t="235441" x="4438650" y="2044700"/>
          <p14:tracePt t="235505" x="4446588" y="2062163"/>
          <p14:tracePt t="235521" x="4465638" y="2081213"/>
          <p14:tracePt t="235553" x="4473575" y="2108200"/>
          <p14:tracePt t="235561" x="4483100" y="2116138"/>
          <p14:tracePt t="235569" x="4491038" y="2133600"/>
          <p14:tracePt t="235593" x="4500563" y="2160588"/>
          <p14:tracePt t="235609" x="4510088" y="2170113"/>
          <p14:tracePt t="235617" x="4518025" y="2179638"/>
          <p14:tracePt t="235657" x="4518025" y="2187575"/>
          <p14:tracePt t="235665" x="4527550" y="2205038"/>
          <p14:tracePt t="235681" x="4537075" y="2214563"/>
          <p14:tracePt t="235705" x="4545013" y="2232025"/>
          <p14:tracePt t="235753" x="4545013" y="2241550"/>
          <p14:tracePt t="235777" x="4545013" y="2259013"/>
          <p14:tracePt t="235873" x="4554538" y="2268538"/>
          <p14:tracePt t="235881" x="4562475" y="2276475"/>
          <p14:tracePt t="235913" x="4562475" y="2295525"/>
          <p14:tracePt t="235969" x="4572000" y="2322513"/>
          <p14:tracePt t="235993" x="4572000" y="2339975"/>
          <p14:tracePt t="236001" x="4572000" y="2347913"/>
          <p14:tracePt t="236015" x="4581525" y="2366963"/>
          <p14:tracePt t="236031" x="4589463" y="2374900"/>
          <p14:tracePt t="236048" x="4598988" y="2384425"/>
          <p14:tracePt t="236065" x="4616450" y="2411413"/>
          <p14:tracePt t="236089" x="4625975" y="2428875"/>
          <p14:tracePt t="236177" x="4643438" y="2428875"/>
          <p14:tracePt t="236193" x="4660900" y="2438400"/>
          <p14:tracePt t="236529" x="4670425" y="2455863"/>
          <p14:tracePt t="236537" x="4679950" y="2465388"/>
          <p14:tracePt t="236554" x="4679950" y="2482850"/>
          <p14:tracePt t="237521" x="4670425" y="2500313"/>
          <p14:tracePt t="237586" x="4660900" y="2509838"/>
          <p14:tracePt t="237601" x="4652963" y="2527300"/>
          <p14:tracePt t="237609" x="4643438" y="2536825"/>
          <p14:tracePt t="237617" x="4633913" y="2554288"/>
          <p14:tracePt t="237631" x="4633913" y="2562225"/>
          <p14:tracePt t="237648" x="4616450" y="2589213"/>
          <p14:tracePt t="237665" x="4598988" y="2616200"/>
          <p14:tracePt t="237666" x="4589463" y="2625725"/>
          <p14:tracePt t="237681" x="4589463" y="2643188"/>
          <p14:tracePt t="237713" x="4589463" y="2660650"/>
          <p14:tracePt t="237729" x="4589463" y="2670175"/>
          <p14:tracePt t="237753" x="4589463" y="2687638"/>
          <p14:tracePt t="237769" x="4589463" y="2697163"/>
          <p14:tracePt t="237777" x="4598988" y="2714625"/>
          <p14:tracePt t="237809" x="4616450" y="2724150"/>
          <p14:tracePt t="237826" x="4625975" y="2724150"/>
          <p14:tracePt t="237833" x="4643438" y="2724150"/>
          <p14:tracePt t="237847" x="4660900" y="2724150"/>
          <p14:tracePt t="237865" x="4776788" y="2751138"/>
          <p14:tracePt t="237881" x="4830763" y="2751138"/>
          <p14:tracePt t="237897" x="4875213" y="2741613"/>
          <p14:tracePt t="237915" x="4929188" y="2741613"/>
          <p14:tracePt t="237931" x="4991100" y="2732088"/>
          <p14:tracePt t="237948" x="5045075" y="2732088"/>
          <p14:tracePt t="237965" x="5089525" y="2732088"/>
          <p14:tracePt t="237981" x="5108575" y="2732088"/>
          <p14:tracePt t="237998" x="5108575" y="2705100"/>
          <p14:tracePt t="238015" x="5133975" y="2679700"/>
          <p14:tracePt t="238031" x="5160963" y="2660650"/>
          <p14:tracePt t="238047" x="5180013" y="2643188"/>
          <p14:tracePt t="238065" x="5197475" y="2598738"/>
          <p14:tracePt t="238081" x="5214938" y="2571750"/>
          <p14:tracePt t="238098" x="5214938" y="2554288"/>
          <p14:tracePt t="238114" x="5241925" y="2517775"/>
          <p14:tracePt t="238131" x="5241925" y="2490788"/>
          <p14:tracePt t="238147" x="5232400" y="2455863"/>
          <p14:tracePt t="238164" x="5224463" y="2411413"/>
          <p14:tracePt t="238181" x="5197475" y="2366963"/>
          <p14:tracePt t="238197" x="5153025" y="2303463"/>
          <p14:tracePt t="238214" x="5126038" y="2259013"/>
          <p14:tracePt t="238231" x="5081588" y="2214563"/>
          <p14:tracePt t="238247" x="5037138" y="2170113"/>
          <p14:tracePt t="238265" x="4973638" y="2143125"/>
          <p14:tracePt t="238281" x="4919663" y="2116138"/>
          <p14:tracePt t="238297" x="4840288" y="2089150"/>
          <p14:tracePt t="238315" x="4705350" y="2071688"/>
          <p14:tracePt t="238331" x="4598988" y="2054225"/>
          <p14:tracePt t="238348" x="4510088" y="2044700"/>
          <p14:tracePt t="238365" x="4438650" y="2044700"/>
          <p14:tracePt t="238381" x="4384675" y="2044700"/>
          <p14:tracePt t="238398" x="4330700" y="2044700"/>
          <p14:tracePt t="238415" x="4268788" y="2054225"/>
          <p14:tracePt t="238431" x="4187825" y="2081213"/>
          <p14:tracePt t="238447" x="4108450" y="2081213"/>
          <p14:tracePt t="238465" x="4037013" y="2098675"/>
          <p14:tracePt t="238466" x="4000500" y="2108200"/>
          <p14:tracePt t="238481" x="3929063" y="2133600"/>
          <p14:tracePt t="238497" x="3875088" y="2143125"/>
          <p14:tracePt t="238514" x="3830638" y="2160588"/>
          <p14:tracePt t="238531" x="3803650" y="2187575"/>
          <p14:tracePt t="238547" x="3768725" y="2214563"/>
          <p14:tracePt t="238564" x="3714750" y="2251075"/>
          <p14:tracePt t="238581" x="3660775" y="2286000"/>
          <p14:tracePt t="238597" x="3598863" y="2330450"/>
          <p14:tracePt t="238614" x="3554413" y="2374900"/>
          <p14:tracePt t="238631" x="3527425" y="2411413"/>
          <p14:tracePt t="238647" x="3509963" y="2438400"/>
          <p14:tracePt t="238664" x="3500438" y="2473325"/>
          <p14:tracePt t="238681" x="3490913" y="2527300"/>
          <p14:tracePt t="238697" x="3490913" y="2581275"/>
          <p14:tracePt t="238715" x="3482975" y="2633663"/>
          <p14:tracePt t="238731" x="3500438" y="2687638"/>
          <p14:tracePt t="238748" x="3517900" y="2768600"/>
          <p14:tracePt t="238764" x="3544888" y="2830513"/>
          <p14:tracePt t="238781" x="3598863" y="2894013"/>
          <p14:tracePt t="238797" x="3652838" y="2946400"/>
          <p14:tracePt t="238814" x="3705225" y="3000375"/>
          <p14:tracePt t="238831" x="3795713" y="3062288"/>
          <p14:tracePt t="238847" x="3911600" y="3108325"/>
          <p14:tracePt t="238865" x="4027488" y="3152775"/>
          <p14:tracePt t="238866" x="4098925" y="3170238"/>
          <p14:tracePt t="238881" x="4224338" y="3241675"/>
          <p14:tracePt t="238897" x="4340225" y="3259138"/>
          <p14:tracePt t="238914" x="4429125" y="3286125"/>
          <p14:tracePt t="238931" x="4518025" y="3286125"/>
          <p14:tracePt t="238947" x="4598988" y="3286125"/>
          <p14:tracePt t="238964" x="4687888" y="3286125"/>
          <p14:tracePt t="238981" x="4786313" y="3286125"/>
          <p14:tracePt t="238997" x="4867275" y="3232150"/>
          <p14:tracePt t="239014" x="4938713" y="3214688"/>
          <p14:tracePt t="239031" x="4991100" y="3205163"/>
          <p14:tracePt t="239047" x="5037138" y="3179763"/>
          <p14:tracePt t="239064" x="5089525" y="3152775"/>
          <p14:tracePt t="239081" x="5143500" y="3108325"/>
          <p14:tracePt t="239097" x="5197475" y="3071813"/>
          <p14:tracePt t="239115" x="5232400" y="3017838"/>
          <p14:tracePt t="239131" x="5295900" y="2990850"/>
          <p14:tracePt t="239147" x="5340350" y="2965450"/>
          <p14:tracePt t="239164" x="5357813" y="2919413"/>
          <p14:tracePt t="239181" x="5375275" y="2884488"/>
          <p14:tracePt t="239197" x="5384800" y="2840038"/>
          <p14:tracePt t="239214" x="5394325" y="2813050"/>
          <p14:tracePt t="239231" x="5394325" y="2795588"/>
          <p14:tracePt t="239247" x="5375275" y="2768600"/>
          <p14:tracePt t="239264" x="5348288" y="2714625"/>
          <p14:tracePt t="239281" x="5232400" y="2598738"/>
          <p14:tracePt t="239297" x="5143500" y="2527300"/>
          <p14:tracePt t="239314" x="5054600" y="2446338"/>
          <p14:tracePt t="239331" x="4965700" y="2401888"/>
          <p14:tracePt t="239347" x="4894263" y="2347913"/>
          <p14:tracePt t="239364" x="4822825" y="2330450"/>
          <p14:tracePt t="239381" x="4759325" y="2322513"/>
          <p14:tracePt t="239397" x="4705350" y="2303463"/>
          <p14:tracePt t="239414" x="4633913" y="2276475"/>
          <p14:tracePt t="239431" x="4527550" y="2259013"/>
          <p14:tracePt t="239447" x="4419600" y="2232025"/>
          <p14:tracePt t="239464" x="4303713" y="2214563"/>
          <p14:tracePt t="239481" x="4160838" y="2170113"/>
          <p14:tracePt t="239497" x="4098925" y="2179638"/>
          <p14:tracePt t="239514" x="4000500" y="2179638"/>
          <p14:tracePt t="239530" x="3884613" y="2205038"/>
          <p14:tracePt t="239547" x="3786188" y="2241550"/>
          <p14:tracePt t="239564" x="3714750" y="2286000"/>
          <p14:tracePt t="239580" x="3643313" y="2330450"/>
          <p14:tracePt t="239597" x="3581400" y="2384425"/>
          <p14:tracePt t="239615" x="3554413" y="2411413"/>
          <p14:tracePt t="239630" x="3536950" y="2473325"/>
          <p14:tracePt t="239647" x="3517900" y="2536825"/>
          <p14:tracePt t="239664" x="3517900" y="2598738"/>
          <p14:tracePt t="239681" x="3527425" y="2679700"/>
          <p14:tracePt t="239697" x="3554413" y="2741613"/>
          <p14:tracePt t="239714" x="3598863" y="2795588"/>
          <p14:tracePt t="239730" x="3652838" y="2847975"/>
          <p14:tracePt t="239747" x="3732213" y="2919413"/>
          <p14:tracePt t="239764" x="3822700" y="2946400"/>
          <p14:tracePt t="239780" x="3938588" y="2982913"/>
          <p14:tracePt t="239797" x="4071938" y="3027363"/>
          <p14:tracePt t="239814" x="4214813" y="3062288"/>
          <p14:tracePt t="239831" x="4348163" y="3098800"/>
          <p14:tracePt t="239847" x="4473575" y="3133725"/>
          <p14:tracePt t="239864" x="4572000" y="3152775"/>
          <p14:tracePt t="239881" x="4705350" y="3187700"/>
          <p14:tracePt t="239881" x="4759325" y="3205163"/>
          <p14:tracePt t="239897" x="4848225" y="3197225"/>
          <p14:tracePt t="239914" x="4956175" y="3187700"/>
          <p14:tracePt t="239930" x="5054600" y="3160713"/>
          <p14:tracePt t="239947" x="5153025" y="3133725"/>
          <p14:tracePt t="239964" x="5197475" y="3098800"/>
          <p14:tracePt t="239980" x="5232400" y="3071813"/>
          <p14:tracePt t="239997" x="5241925" y="3062288"/>
          <p14:tracePt t="240057" x="5241925" y="3054350"/>
          <p14:tracePt t="240066" x="5232400" y="3027363"/>
          <p14:tracePt t="240073" x="5224463" y="3009900"/>
          <p14:tracePt t="240081" x="5214938" y="3000375"/>
          <p14:tracePt t="240098" x="5187950" y="2965450"/>
          <p14:tracePt t="240114" x="5126038" y="2928938"/>
          <p14:tracePt t="240130" x="5054600" y="2874963"/>
          <p14:tracePt t="240147" x="4956175" y="2813050"/>
          <p14:tracePt t="240164" x="4857750" y="2776538"/>
          <p14:tracePt t="240180" x="4768850" y="2724150"/>
          <p14:tracePt t="240197" x="4697413" y="2705100"/>
          <p14:tracePt t="240214" x="4652963" y="2697163"/>
          <p14:tracePt t="240230" x="4616450" y="2687638"/>
          <p14:tracePt t="240247" x="4581525" y="2687638"/>
          <p14:tracePt t="240264" x="4510088" y="2687638"/>
          <p14:tracePt t="240281" x="4419600" y="2687638"/>
          <p14:tracePt t="240281" x="4375150" y="2697163"/>
          <p14:tracePt t="240297" x="4303713" y="2705100"/>
          <p14:tracePt t="240314" x="4232275" y="2714625"/>
          <p14:tracePt t="240330" x="4170363" y="2714625"/>
          <p14:tracePt t="240347" x="4108450" y="2697163"/>
          <p14:tracePt t="240364" x="4054475" y="2679700"/>
          <p14:tracePt t="240380" x="3973513" y="2652713"/>
          <p14:tracePt t="240398" x="3875088" y="2616200"/>
          <p14:tracePt t="240414" x="3786188" y="2562225"/>
          <p14:tracePt t="240430" x="3741738" y="2554288"/>
          <p14:tracePt t="240447" x="3732213" y="2544763"/>
          <p14:tracePt t="240601" x="3741738" y="2544763"/>
          <p14:tracePt t="240609" x="3759200" y="2544763"/>
          <p14:tracePt t="240617" x="3768725" y="2544763"/>
          <p14:tracePt t="240630" x="3786188" y="2544763"/>
          <p14:tracePt t="240647" x="3875088" y="2554288"/>
          <p14:tracePt t="240664" x="4037013" y="2616200"/>
          <p14:tracePt t="240680" x="4276725" y="2776538"/>
          <p14:tracePt t="240681" x="4402138" y="2813050"/>
          <p14:tracePt t="240697" x="4679950" y="2874963"/>
          <p14:tracePt t="240714" x="4919663" y="2928938"/>
          <p14:tracePt t="240730" x="5133975" y="2982913"/>
          <p14:tracePt t="240747" x="5251450" y="2982913"/>
          <p14:tracePt t="240764" x="5313363" y="2973388"/>
          <p14:tracePt t="240780" x="5367338" y="2938463"/>
          <p14:tracePt t="240797" x="5402263" y="2911475"/>
          <p14:tracePt t="240813" x="5456238" y="2874963"/>
          <p14:tracePt t="240830" x="5483225" y="2840038"/>
          <p14:tracePt t="240847" x="5500688" y="2803525"/>
          <p14:tracePt t="240864" x="5500688" y="2768600"/>
          <p14:tracePt t="240880" x="5491163" y="2724150"/>
          <p14:tracePt t="240881" x="5491163" y="2697163"/>
          <p14:tracePt t="240897" x="5473700" y="2652713"/>
          <p14:tracePt t="240914" x="5465763" y="2616200"/>
          <p14:tracePt t="240931" x="5446713" y="2589213"/>
          <p14:tracePt t="240947" x="5429250" y="2554288"/>
          <p14:tracePt t="240963" x="5402263" y="2536825"/>
          <p14:tracePt t="240980" x="5357813" y="2527300"/>
          <p14:tracePt t="240997" x="5276850" y="2536825"/>
          <p14:tracePt t="241013" x="5160963" y="2536825"/>
          <p14:tracePt t="241030" x="4991100" y="2536825"/>
          <p14:tracePt t="241047" x="4822825" y="2517775"/>
          <p14:tracePt t="241064" x="4705350" y="2490788"/>
          <p14:tracePt t="241080" x="4652963" y="2482850"/>
          <p14:tracePt t="241081" x="4633913" y="2482850"/>
          <p14:tracePt t="241097" x="4608513" y="2455863"/>
          <p14:tracePt t="241114" x="4581525" y="2438400"/>
          <p14:tracePt t="241130" x="4527550" y="2401888"/>
          <p14:tracePt t="241147" x="4438650" y="2384425"/>
          <p14:tracePt t="241163" x="4322763" y="2357438"/>
          <p14:tracePt t="241180" x="4232275" y="2357438"/>
          <p14:tracePt t="241197" x="4170363" y="2339975"/>
          <p14:tracePt t="241213" x="4133850" y="2347913"/>
          <p14:tracePt t="241230" x="4071938" y="2357438"/>
          <p14:tracePt t="241247" x="4010025" y="2401888"/>
          <p14:tracePt t="241263" x="3946525" y="2438400"/>
          <p14:tracePt t="241280" x="3894138" y="2455863"/>
          <p14:tracePt t="241297" x="3857625" y="2482850"/>
          <p14:tracePt t="241393" x="3857625" y="2500313"/>
          <p14:tracePt t="241401" x="3867150" y="2509838"/>
          <p14:tracePt t="241413" x="3884613" y="2517775"/>
          <p14:tracePt t="241430" x="3911600" y="2536825"/>
          <p14:tracePt t="241447" x="3965575" y="2581275"/>
          <p14:tracePt t="241463" x="4071938" y="2633663"/>
          <p14:tracePt t="241480" x="4286250" y="2759075"/>
          <p14:tracePt t="241497" x="4625975" y="2847975"/>
          <p14:tracePt t="241515" x="4840288" y="2919413"/>
          <p14:tracePt t="241530" x="4973638" y="2938463"/>
          <p14:tracePt t="241547" x="5027613" y="2938463"/>
          <p14:tracePt t="241563" x="5054600" y="2938463"/>
          <p14:tracePt t="241580" x="5081588" y="2928938"/>
          <p14:tracePt t="241597" x="5108575" y="2911475"/>
          <p14:tracePt t="241613" x="5133975" y="2901950"/>
          <p14:tracePt t="241714" x="5126038" y="2894013"/>
          <p14:tracePt t="241721" x="5116513" y="2884488"/>
          <p14:tracePt t="241730" x="5108575" y="2874963"/>
          <p14:tracePt t="241747" x="4973638" y="2822575"/>
          <p14:tracePt t="241764" x="4759325" y="2768600"/>
          <p14:tracePt t="241780" x="4518025" y="2741613"/>
          <p14:tracePt t="241797" x="4303713" y="2741613"/>
          <p14:tracePt t="241813" x="4143375" y="2724150"/>
          <p14:tracePt t="241830" x="4214813" y="2946400"/>
          <p14:tracePt t="241847" x="4214813" y="2965450"/>
          <p14:tracePt t="241863" x="4205288" y="2982913"/>
          <p14:tracePt t="241880" x="4179888" y="2982913"/>
          <p14:tracePt t="241897" x="4152900" y="2982913"/>
          <p14:tracePt t="242169" x="4133850" y="2982913"/>
          <p14:tracePt t="242177" x="4116388" y="2973388"/>
          <p14:tracePt t="242193" x="4098925" y="2973388"/>
          <p14:tracePt t="242209" x="4071938" y="2965450"/>
          <p14:tracePt t="242217" x="4062413" y="2955925"/>
          <p14:tracePt t="242230" x="4037013" y="2946400"/>
          <p14:tracePt t="242247" x="3973513" y="2946400"/>
          <p14:tracePt t="242263" x="3902075" y="2919413"/>
          <p14:tracePt t="242280" x="3848100" y="2901950"/>
          <p14:tracePt t="242297" x="3830638" y="2901950"/>
          <p14:tracePt t="242697" x="3840163" y="2894013"/>
          <p14:tracePt t="242753" x="3840163" y="2884488"/>
          <p14:tracePt t="242777" x="3848100" y="2894013"/>
          <p14:tracePt t="242873" x="3867150" y="2894013"/>
          <p14:tracePt t="242881" x="3875088" y="2894013"/>
          <p14:tracePt t="242889" x="3919538" y="2894013"/>
          <p14:tracePt t="242897" x="3973513" y="2894013"/>
          <p14:tracePt t="242913" x="4108450" y="2894013"/>
          <p14:tracePt t="242930" x="4251325" y="2911475"/>
          <p14:tracePt t="242947" x="4402138" y="2901950"/>
          <p14:tracePt t="242963" x="4527550" y="2901950"/>
          <p14:tracePt t="242980" x="4625975" y="2901950"/>
          <p14:tracePt t="242996" x="4724400" y="2901950"/>
          <p14:tracePt t="243013" x="4768850" y="2901950"/>
          <p14:tracePt t="243030" x="4795838" y="2894013"/>
          <p14:tracePt t="243046" x="4830763" y="2894013"/>
          <p14:tracePt t="243063" x="4848225" y="2874963"/>
          <p14:tracePt t="243080" x="4867275" y="2867025"/>
          <p14:tracePt t="243097" x="4894263" y="2867025"/>
          <p14:tracePt t="243113" x="4929188" y="2847975"/>
          <p14:tracePt t="243130" x="4946650" y="2840038"/>
          <p14:tracePt t="243153" x="4965700" y="2840038"/>
          <p14:tracePt t="244906" x="4973638" y="2847975"/>
          <p14:tracePt t="245969" x="4965700" y="2847975"/>
          <p14:tracePt t="245977" x="4956175" y="2857500"/>
          <p14:tracePt t="246018" x="4938713" y="2857500"/>
          <p14:tracePt t="249362" x="4929188" y="2867025"/>
          <p14:tracePt t="249394" x="4919663" y="2874963"/>
          <p14:tracePt t="249450" x="4902200" y="2874963"/>
          <p14:tracePt t="249466" x="4894263" y="2884488"/>
          <p14:tracePt t="249482" x="4875213" y="2884488"/>
          <p14:tracePt t="249490" x="4857750" y="2894013"/>
          <p14:tracePt t="249498" x="4848225" y="2901950"/>
          <p14:tracePt t="249512" x="4830763" y="2911475"/>
          <p14:tracePt t="249528" x="4803775" y="2938463"/>
          <p14:tracePt t="249546" x="4768850" y="2955925"/>
          <p14:tracePt t="249562" x="4741863" y="2973388"/>
          <p14:tracePt t="249578" x="4687888" y="3027363"/>
          <p14:tracePt t="249596" x="4643438" y="3044825"/>
          <p14:tracePt t="249612" x="4608513" y="3044825"/>
          <p14:tracePt t="249628" x="4562475" y="3081338"/>
          <p14:tracePt t="249646" x="4510088" y="3108325"/>
          <p14:tracePt t="249662" x="4456113" y="3133725"/>
          <p14:tracePt t="249679" x="4394200" y="3179763"/>
          <p14:tracePt t="249696" x="4313238" y="3205163"/>
          <p14:tracePt t="249712" x="4224338" y="3205163"/>
          <p14:tracePt t="249728" x="4160838" y="3241675"/>
          <p14:tracePt t="249745" x="4116388" y="3276600"/>
          <p14:tracePt t="249762" x="4071938" y="3303588"/>
          <p14:tracePt t="249778" x="4062413" y="3313113"/>
          <p14:tracePt t="249795" x="4044950" y="3313113"/>
          <p14:tracePt t="249812" x="4010025" y="3330575"/>
          <p14:tracePt t="249828" x="3973513" y="3348038"/>
          <p14:tracePt t="249845" x="3919538" y="3367088"/>
          <p14:tracePt t="249862" x="3875088" y="3384550"/>
          <p14:tracePt t="249879" x="3857625" y="3384550"/>
          <p14:tracePt t="249895" x="3830638" y="3394075"/>
          <p14:tracePt t="249912" x="3813175" y="3394075"/>
          <p14:tracePt t="249930" x="3803650" y="3394075"/>
          <p14:tracePt t="250322" x="3813175" y="3394075"/>
          <p14:tracePt t="250330" x="3830638" y="3394075"/>
          <p14:tracePt t="250338" x="3840163" y="3394075"/>
          <p14:tracePt t="250346" x="3857625" y="3394075"/>
          <p14:tracePt t="250362" x="3867150" y="3394075"/>
          <p14:tracePt t="250402" x="3884613" y="3394075"/>
          <p14:tracePt t="250426" x="3894138" y="3394075"/>
          <p14:tracePt t="250434" x="3894138" y="3384550"/>
          <p14:tracePt t="250445" x="3902075" y="3375025"/>
          <p14:tracePt t="250474" x="3919538" y="3367088"/>
          <p14:tracePt t="250522" x="3919538" y="3348038"/>
          <p14:tracePt t="250570" x="3919538" y="3330575"/>
          <p14:tracePt t="250610" x="3919538" y="3322638"/>
          <p14:tracePt t="250634" x="3911600" y="3295650"/>
          <p14:tracePt t="250642" x="3902075" y="3286125"/>
          <p14:tracePt t="250650" x="3884613" y="3276600"/>
          <p14:tracePt t="250662" x="3884613" y="3286125"/>
          <p14:tracePt t="250678" x="3857625" y="3268663"/>
          <p14:tracePt t="250695" x="3803650" y="3232150"/>
          <p14:tracePt t="250711" x="3724275" y="3214688"/>
          <p14:tracePt t="250729" x="3625850" y="3187700"/>
          <p14:tracePt t="250730" x="3571875" y="3179763"/>
          <p14:tracePt t="250746" x="3473450" y="3160713"/>
          <p14:tracePt t="250762" x="3394075" y="3152775"/>
          <p14:tracePt t="250778" x="3348038" y="3143250"/>
          <p14:tracePt t="250795" x="3303588" y="3143250"/>
          <p14:tracePt t="250811" x="3251200" y="3152775"/>
          <p14:tracePt t="250828" x="3179763" y="3160713"/>
          <p14:tracePt t="250845" x="3098800" y="3179763"/>
          <p14:tracePt t="250861" x="3017838" y="3179763"/>
          <p14:tracePt t="250878" x="2965450" y="3179763"/>
          <p14:tracePt t="250895" x="2946400" y="3179763"/>
          <p14:tracePt t="250914" x="2928938" y="3179763"/>
          <p14:tracePt t="250930" x="2919413" y="3179763"/>
          <p14:tracePt t="250946" x="2874963" y="3170238"/>
          <p14:tracePt t="250962" x="2840038" y="3170238"/>
          <p14:tracePt t="250978" x="2751138" y="3160713"/>
          <p14:tracePt t="250995" x="2705100" y="3160713"/>
          <p14:tracePt t="251011" x="2687638" y="3160713"/>
          <p14:tracePt t="251028" x="2660650" y="3170238"/>
          <p14:tracePt t="251045" x="2652713" y="3179763"/>
          <p14:tracePt t="251061" x="2625725" y="3187700"/>
          <p14:tracePt t="251078" x="2598738" y="3205163"/>
          <p14:tracePt t="251095" x="2544763" y="3276600"/>
          <p14:tracePt t="251112" x="2509838" y="3303588"/>
          <p14:tracePt t="251128" x="2490788" y="3313113"/>
          <p14:tracePt t="251146" x="2465388" y="3367088"/>
          <p14:tracePt t="251162" x="2465388" y="3384550"/>
          <p14:tracePt t="251178" x="2465388" y="3394075"/>
          <p14:tracePt t="251195" x="2465388" y="3411538"/>
          <p14:tracePt t="251211" x="2465388" y="3438525"/>
          <p14:tracePt t="251258" x="2465388" y="3446463"/>
          <p14:tracePt t="251274" x="2465388" y="3465513"/>
          <p14:tracePt t="251298" x="2473325" y="3473450"/>
          <p14:tracePt t="251306" x="2465388" y="3500438"/>
          <p14:tracePt t="251314" x="2473325" y="3517900"/>
          <p14:tracePt t="251328" x="2465388" y="3527425"/>
          <p14:tracePt t="251345" x="2517775" y="3536950"/>
          <p14:tracePt t="251362" x="2581275" y="3581400"/>
          <p14:tracePt t="251378" x="2679700" y="3589338"/>
          <p14:tracePt t="251395" x="2741613" y="3598863"/>
          <p14:tracePt t="251411" x="2813050" y="3608388"/>
          <p14:tracePt t="251428" x="2884488" y="3616325"/>
          <p14:tracePt t="251445" x="2938463" y="3625850"/>
          <p14:tracePt t="251461" x="2982913" y="3616325"/>
          <p14:tracePt t="251478" x="3000375" y="3589338"/>
          <p14:tracePt t="251495" x="3044825" y="3544888"/>
          <p14:tracePt t="251511" x="3071813" y="3482975"/>
          <p14:tracePt t="251528" x="3098800" y="3446463"/>
          <p14:tracePt t="251545" x="3116263" y="3411538"/>
          <p14:tracePt t="251561" x="3116263" y="3375025"/>
          <p14:tracePt t="251578" x="3098800" y="3322638"/>
          <p14:tracePt t="251595" x="3081338" y="3295650"/>
          <p14:tracePt t="251611" x="3044825" y="3241675"/>
          <p14:tracePt t="251628" x="3017838" y="3214688"/>
          <p14:tracePt t="251645" x="2965450" y="3187700"/>
          <p14:tracePt t="251662" x="2919413" y="3152775"/>
          <p14:tracePt t="251678" x="2847975" y="3116263"/>
          <p14:tracePt t="251695" x="2759075" y="3089275"/>
          <p14:tracePt t="251711" x="2679700" y="3081338"/>
          <p14:tracePt t="251728" x="2625725" y="3089275"/>
          <p14:tracePt t="251745" x="2589213" y="3116263"/>
          <p14:tracePt t="251762" x="2509838" y="3224213"/>
          <p14:tracePt t="251778" x="2490788" y="3276600"/>
          <p14:tracePt t="251795" x="2490788" y="3313113"/>
          <p14:tracePt t="252042" x="2500313" y="3330575"/>
          <p14:tracePt t="252074" x="2509838" y="3322638"/>
          <p14:tracePt t="252106" x="2527300" y="3322638"/>
          <p14:tracePt t="252114" x="2536825" y="3322638"/>
          <p14:tracePt t="252128" x="2554288" y="3322638"/>
          <p14:tracePt t="252144" x="2598738" y="3322638"/>
          <p14:tracePt t="252162" x="2724150" y="3322638"/>
          <p14:tracePt t="252178" x="2867025" y="3322638"/>
          <p14:tracePt t="252195" x="3027363" y="3330575"/>
          <p14:tracePt t="252211" x="3152775" y="3340100"/>
          <p14:tracePt t="252228" x="3232150" y="3340100"/>
          <p14:tracePt t="252245" x="3259138" y="3340100"/>
          <p14:tracePt t="252410" x="3276600" y="3340100"/>
          <p14:tracePt t="252426" x="3286125" y="3330575"/>
          <p14:tracePt t="252650" x="3303588" y="3340100"/>
          <p14:tracePt t="253146" x="3295650" y="3357563"/>
          <p14:tracePt t="254586" x="3276600" y="3357563"/>
          <p14:tracePt t="254722" x="3268663" y="3357563"/>
          <p14:tracePt t="254738" x="3251200" y="3357563"/>
          <p14:tracePt t="254754" x="3241675" y="3357563"/>
          <p14:tracePt t="254762" x="3224213" y="3367088"/>
          <p14:tracePt t="255618" x="3214688" y="3367088"/>
          <p14:tracePt t="255627" x="3197225" y="3357563"/>
          <p14:tracePt t="255642" x="3187700" y="3357563"/>
          <p14:tracePt t="255667" x="3170238" y="3348038"/>
          <p14:tracePt t="255746" x="3160713" y="3348038"/>
          <p14:tracePt t="255898" x="3143250" y="3340100"/>
          <p14:tracePt t="256002" x="3133725" y="3330575"/>
          <p14:tracePt t="260003" x="3143250" y="3322638"/>
          <p14:tracePt t="260034" x="3152775" y="3313113"/>
          <p14:tracePt t="260042" x="3160713" y="3303588"/>
          <p14:tracePt t="260058" x="3179763" y="3303588"/>
          <p14:tracePt t="260066" x="3187700" y="3295650"/>
          <p14:tracePt t="260077" x="3205163" y="3295650"/>
          <p14:tracePt t="260093" x="3224213" y="3286125"/>
          <p14:tracePt t="260110" x="3232150" y="3276600"/>
          <p14:tracePt t="260154" x="3251200" y="3268663"/>
          <p14:tracePt t="260178" x="3259138" y="3268663"/>
          <p14:tracePt t="260187" x="3276600" y="3268663"/>
          <p14:tracePt t="260194" x="3286125" y="3268663"/>
          <p14:tracePt t="260210" x="3303588" y="3268663"/>
          <p14:tracePt t="260242" x="3313113" y="3268663"/>
          <p14:tracePt t="260250" x="3340100" y="3276600"/>
          <p14:tracePt t="260267" x="3357563" y="3276600"/>
          <p14:tracePt t="260276" x="3375025" y="3286125"/>
          <p14:tracePt t="260293" x="3429000" y="3303588"/>
          <p14:tracePt t="260310" x="3473450" y="3313113"/>
          <p14:tracePt t="260326" x="3500438" y="3322638"/>
          <p14:tracePt t="260343" x="3509963" y="3330575"/>
          <p14:tracePt t="260634" x="3517900" y="3322638"/>
          <p14:tracePt t="260658" x="3509963" y="3313113"/>
          <p14:tracePt t="260674" x="3500438" y="3303588"/>
          <p14:tracePt t="260682" x="3490913" y="3295650"/>
          <p14:tracePt t="260693" x="3482975" y="3286125"/>
          <p14:tracePt t="260710" x="3465513" y="3259138"/>
          <p14:tracePt t="260726" x="3446463" y="3232150"/>
          <p14:tracePt t="260743" x="3419475" y="3205163"/>
          <p14:tracePt t="260759" x="3384550" y="3187700"/>
          <p14:tracePt t="260776" x="3322638" y="3160713"/>
          <p14:tracePt t="260793" x="3286125" y="3133725"/>
          <p14:tracePt t="260809" x="3268663" y="3108325"/>
          <p14:tracePt t="260827" x="3251200" y="3108325"/>
          <p14:tracePt t="260843" x="3214688" y="3098800"/>
          <p14:tracePt t="260860" x="3187700" y="3089275"/>
          <p14:tracePt t="260877" x="3170238" y="3089275"/>
          <p14:tracePt t="260893" x="3143250" y="3089275"/>
          <p14:tracePt t="260909" x="3108325" y="3081338"/>
          <p14:tracePt t="260927" x="3062288" y="3081338"/>
          <p14:tracePt t="260943" x="3017838" y="3081338"/>
          <p14:tracePt t="260959" x="2965450" y="3081338"/>
          <p14:tracePt t="260977" x="2928938" y="3081338"/>
          <p14:tracePt t="260993" x="2901950" y="3081338"/>
          <p14:tracePt t="261009" x="2867025" y="3089275"/>
          <p14:tracePt t="261010" x="2847975" y="3089275"/>
          <p14:tracePt t="261027" x="2822575" y="3089275"/>
          <p14:tracePt t="261043" x="2786063" y="3089275"/>
          <p14:tracePt t="261059" x="2751138" y="3098800"/>
          <p14:tracePt t="261076" x="2724150" y="3116263"/>
          <p14:tracePt t="261093" x="2697163" y="3125788"/>
          <p14:tracePt t="261110" x="2670175" y="3133725"/>
          <p14:tracePt t="261126" x="2643188" y="3160713"/>
          <p14:tracePt t="261143" x="2598738" y="3214688"/>
          <p14:tracePt t="261159" x="2571750" y="3251200"/>
          <p14:tracePt t="261176" x="2571750" y="3276600"/>
          <p14:tracePt t="261193" x="2571750" y="3303588"/>
          <p14:tracePt t="261209" x="2571750" y="3340100"/>
          <p14:tracePt t="261210" x="2562225" y="3367088"/>
          <p14:tracePt t="261227" x="2562225" y="3394075"/>
          <p14:tracePt t="261243" x="2562225" y="3429000"/>
          <p14:tracePt t="261259" x="2571750" y="3473450"/>
          <p14:tracePt t="261277" x="2598738" y="3490913"/>
          <p14:tracePt t="261293" x="2625725" y="3517900"/>
          <p14:tracePt t="261309" x="2633663" y="3527425"/>
          <p14:tracePt t="261326" x="2643188" y="3527425"/>
          <p14:tracePt t="261343" x="2687638" y="3536950"/>
          <p14:tracePt t="261360" x="2759075" y="3544888"/>
          <p14:tracePt t="261377" x="2857500" y="3562350"/>
          <p14:tracePt t="261393" x="2973388" y="3581400"/>
          <p14:tracePt t="261409" x="3108325" y="3581400"/>
          <p14:tracePt t="261411" x="3170238" y="3581400"/>
          <p14:tracePt t="261427" x="3251200" y="3581400"/>
          <p14:tracePt t="261443" x="3295650" y="3571875"/>
          <p14:tracePt t="261459" x="3322638" y="3544888"/>
          <p14:tracePt t="261476" x="3367088" y="3500438"/>
          <p14:tracePt t="261493" x="3438525" y="3438525"/>
          <p14:tracePt t="261509" x="3473450" y="3384550"/>
          <p14:tracePt t="261526" x="3482975" y="3340100"/>
          <p14:tracePt t="261542" x="3490913" y="3295650"/>
          <p14:tracePt t="261559" x="3490913" y="3259138"/>
          <p14:tracePt t="261576" x="3482975" y="3214688"/>
          <p14:tracePt t="261593" x="3465513" y="3179763"/>
          <p14:tracePt t="261609" x="3446463" y="3133725"/>
          <p14:tracePt t="261610" x="3429000" y="3116263"/>
          <p14:tracePt t="261627" x="3402013" y="3089275"/>
          <p14:tracePt t="261644" x="3367088" y="3062288"/>
          <p14:tracePt t="261659" x="3313113" y="3017838"/>
          <p14:tracePt t="261676" x="3241675" y="2990850"/>
          <p14:tracePt t="261693" x="3170238" y="2973388"/>
          <p14:tracePt t="261709" x="3089275" y="2965450"/>
          <p14:tracePt t="261727" x="3017838" y="2955925"/>
          <p14:tracePt t="261743" x="2965450" y="2955925"/>
          <p14:tracePt t="261759" x="2919413" y="2955925"/>
          <p14:tracePt t="261776" x="2874963" y="2965450"/>
          <p14:tracePt t="261793" x="2822575" y="3000375"/>
          <p14:tracePt t="261809" x="2759075" y="3027363"/>
          <p14:tracePt t="261810" x="2724150" y="3044825"/>
          <p14:tracePt t="261827" x="2670175" y="3089275"/>
          <p14:tracePt t="261843" x="2608263" y="3143250"/>
          <p14:tracePt t="261859" x="2562225" y="3197225"/>
          <p14:tracePt t="261876" x="2536825" y="3251200"/>
          <p14:tracePt t="261893" x="2509838" y="3295650"/>
          <p14:tracePt t="261909" x="2482850" y="3340100"/>
          <p14:tracePt t="261926" x="2482850" y="3384550"/>
          <p14:tracePt t="261943" x="2482850" y="3429000"/>
          <p14:tracePt t="261960" x="2490788" y="3473450"/>
          <p14:tracePt t="261976" x="2509838" y="3500438"/>
          <p14:tracePt t="261993" x="2536825" y="3536950"/>
          <p14:tracePt t="262009" x="2571750" y="3554413"/>
          <p14:tracePt t="262027" x="2670175" y="3571875"/>
          <p14:tracePt t="262043" x="2795588" y="3571875"/>
          <p14:tracePt t="262059" x="2955925" y="3571875"/>
          <p14:tracePt t="262076" x="3108325" y="3571875"/>
          <p14:tracePt t="262092" x="3205163" y="3536950"/>
          <p14:tracePt t="262109" x="3268663" y="3509963"/>
          <p14:tracePt t="262126" x="3295650" y="3482975"/>
          <p14:tracePt t="262142" x="3303588" y="3455988"/>
          <p14:tracePt t="262159" x="3303588" y="3429000"/>
          <p14:tracePt t="262176" x="3303588" y="3402013"/>
          <p14:tracePt t="262193" x="3286125" y="3357563"/>
          <p14:tracePt t="262210" x="3232150" y="3303588"/>
          <p14:tracePt t="262210" x="3205163" y="3268663"/>
          <p14:tracePt t="262227" x="3152775" y="3205163"/>
          <p14:tracePt t="262243" x="3081338" y="3143250"/>
          <p14:tracePt t="262259" x="3009900" y="3098800"/>
          <p14:tracePt t="262276" x="2946400" y="3062288"/>
          <p14:tracePt t="262292" x="2847975" y="3044825"/>
          <p14:tracePt t="262309" x="2776538" y="3027363"/>
          <p14:tracePt t="262326" x="2714625" y="3036888"/>
          <p14:tracePt t="262342" x="2660650" y="3062288"/>
          <p14:tracePt t="262359" x="2598738" y="3108325"/>
          <p14:tracePt t="262376" x="2509838" y="3160713"/>
          <p14:tracePt t="262393" x="2455863" y="3214688"/>
          <p14:tracePt t="262409" x="2438400" y="3251200"/>
          <p14:tracePt t="262410" x="2438400" y="3268663"/>
          <p14:tracePt t="262427" x="2438400" y="3322638"/>
          <p14:tracePt t="262443" x="2438400" y="3357563"/>
          <p14:tracePt t="262459" x="2465388" y="3394075"/>
          <p14:tracePt t="262476" x="2517775" y="3446463"/>
          <p14:tracePt t="262492" x="2581275" y="3490913"/>
          <p14:tracePt t="262509" x="2670175" y="3554413"/>
          <p14:tracePt t="262526" x="2795588" y="3633788"/>
          <p14:tracePt t="262542" x="2955925" y="3687763"/>
          <p14:tracePt t="262559" x="3133725" y="3724275"/>
          <p14:tracePt t="262576" x="3295650" y="3741738"/>
          <p14:tracePt t="262592" x="3394075" y="3732213"/>
          <p14:tracePt t="262609" x="3446463" y="3705225"/>
          <p14:tracePt t="262627" x="3482975" y="3660775"/>
          <p14:tracePt t="262643" x="3509963" y="3625850"/>
          <p14:tracePt t="262659" x="3536950" y="3581400"/>
          <p14:tracePt t="262676" x="3562350" y="3554413"/>
          <p14:tracePt t="262692" x="3571875" y="3500438"/>
          <p14:tracePt t="262709" x="3581400" y="3446463"/>
          <p14:tracePt t="262726" x="3581400" y="3411538"/>
          <p14:tracePt t="262742" x="3581400" y="3357563"/>
          <p14:tracePt t="262759" x="3571875" y="3313113"/>
          <p14:tracePt t="262776" x="3554413" y="3259138"/>
          <p14:tracePt t="262792" x="3490913" y="3205163"/>
          <p14:tracePt t="262809" x="3419475" y="3152775"/>
          <p14:tracePt t="262810" x="3394075" y="3125788"/>
          <p14:tracePt t="262827" x="3330575" y="3108325"/>
          <p14:tracePt t="262843" x="3251200" y="3081338"/>
          <p14:tracePt t="262859" x="3197225" y="3081338"/>
          <p14:tracePt t="262876" x="3143250" y="3081338"/>
          <p14:tracePt t="262893" x="3098800" y="3081338"/>
          <p14:tracePt t="262909" x="3071813" y="3098800"/>
          <p14:tracePt t="262926" x="3044825" y="3125788"/>
          <p14:tracePt t="262942" x="3027363" y="3160713"/>
          <p14:tracePt t="262959" x="3027363" y="3214688"/>
          <p14:tracePt t="262976" x="3027363" y="3251200"/>
          <p14:tracePt t="262992" x="3027363" y="3276600"/>
          <p14:tracePt t="263009" x="3044825" y="3313113"/>
          <p14:tracePt t="263026" x="3071813" y="3340100"/>
          <p14:tracePt t="263043" x="3116263" y="3340100"/>
          <p14:tracePt t="263059" x="3152775" y="3348038"/>
          <p14:tracePt t="263076" x="3179763" y="3357563"/>
          <p14:tracePt t="263092" x="3197225" y="3357563"/>
          <p14:tracePt t="263451" x="3205163" y="3357563"/>
          <p14:tracePt t="263467" x="3224213" y="3357563"/>
          <p14:tracePt t="263475" x="3232150" y="3357563"/>
          <p14:tracePt t="263482" x="3251200" y="3357563"/>
          <p14:tracePt t="263492" x="3268663" y="3367088"/>
          <p14:tracePt t="263509" x="3303588" y="3367088"/>
          <p14:tracePt t="263526" x="3340100" y="3384550"/>
          <p14:tracePt t="263542" x="3367088" y="3402013"/>
          <p14:tracePt t="263559" x="3375025" y="3411538"/>
          <p14:tracePt t="263576" x="3384550" y="3419475"/>
          <p14:tracePt t="263658" x="3384550" y="3438525"/>
          <p14:tracePt t="264043" x="3375025" y="3446463"/>
          <p14:tracePt t="264395" x="3384550" y="3438525"/>
          <p14:tracePt t="264419" x="3394075" y="3446463"/>
          <p14:tracePt t="264435" x="3411538" y="3446463"/>
          <p14:tracePt t="264442" x="3438525" y="3455988"/>
          <p14:tracePt t="264451" x="3473450" y="3465513"/>
          <p14:tracePt t="264459" x="3509963" y="3473450"/>
          <p14:tracePt t="264476" x="3571875" y="3482975"/>
          <p14:tracePt t="264492" x="3616325" y="3482975"/>
          <p14:tracePt t="264509" x="3643313" y="3490913"/>
          <p14:tracePt t="264525" x="3660775" y="3490913"/>
          <p14:tracePt t="264547" x="3679825" y="3490913"/>
          <p14:tracePt t="264559" x="3687763" y="3490913"/>
          <p14:tracePt t="264576" x="3705225" y="3490913"/>
          <p14:tracePt t="264592" x="3714750" y="3490913"/>
          <p14:tracePt t="264609" x="3732213" y="3490913"/>
          <p14:tracePt t="264843" x="3741738" y="3490913"/>
          <p14:tracePt t="264891" x="3759200" y="3490913"/>
          <p14:tracePt t="264915" x="3768725" y="3482975"/>
          <p14:tracePt t="265267" x="3768725" y="3473450"/>
          <p14:tracePt t="265275" x="3768725" y="3482975"/>
          <p14:tracePt t="265515" x="3768725" y="3490913"/>
          <p14:tracePt t="265755" x="3751263" y="3482975"/>
          <p14:tracePt t="265779" x="3741738" y="3490913"/>
          <p14:tracePt t="265787" x="3724275" y="3490913"/>
          <p14:tracePt t="265803" x="3705225" y="3490913"/>
          <p14:tracePt t="265811" x="3697288" y="3490913"/>
          <p14:tracePt t="265827" x="3679825" y="3490913"/>
          <p14:tracePt t="265843" x="3670300" y="3490913"/>
          <p14:tracePt t="265859" x="3652838" y="3490913"/>
          <p14:tracePt t="265875" x="3643313" y="3490913"/>
          <p14:tracePt t="265892" x="3625850" y="3490913"/>
          <p14:tracePt t="265908" x="3616325" y="3490913"/>
          <p14:tracePt t="265939" x="3598863" y="3490913"/>
          <p14:tracePt t="265995" x="3589338" y="3490913"/>
          <p14:tracePt t="266027" x="3571875" y="3500438"/>
          <p14:tracePt t="266051" x="3562350" y="3500438"/>
          <p14:tracePt t="266067" x="3544888" y="3509963"/>
          <p14:tracePt t="266075" x="3536950" y="3517900"/>
          <p14:tracePt t="266467" x="3527425" y="3509963"/>
          <p14:tracePt t="266779" x="3509963" y="3509963"/>
          <p14:tracePt t="266795" x="3500438" y="3490913"/>
          <p14:tracePt t="266803" x="3490913" y="3482975"/>
          <p14:tracePt t="266811" x="3482975" y="3473450"/>
          <p14:tracePt t="266825" x="3473450" y="3465513"/>
          <p14:tracePt t="266841" x="3429000" y="3446463"/>
          <p14:tracePt t="266858" x="3340100" y="3419475"/>
          <p14:tracePt t="266875" x="3276600" y="3402013"/>
          <p14:tracePt t="266892" x="3232150" y="3384550"/>
          <p14:tracePt t="266947" x="3214688" y="3384550"/>
          <p14:tracePt t="266963" x="3197225" y="3375025"/>
          <p14:tracePt t="266979" x="3179763" y="3367088"/>
          <p14:tracePt t="266987" x="3160713" y="3357563"/>
          <p14:tracePt t="266995" x="3152775" y="3348038"/>
          <p14:tracePt t="267008" x="3133725" y="3348038"/>
          <p14:tracePt t="267025" x="3108325" y="3322638"/>
          <p14:tracePt t="267042" x="3081338" y="3322638"/>
          <p14:tracePt t="267058" x="3044825" y="3303588"/>
          <p14:tracePt t="267075" x="3027363" y="3303588"/>
          <p14:tracePt t="267092" x="2982913" y="3295650"/>
          <p14:tracePt t="267108" x="2938463" y="3295650"/>
          <p14:tracePt t="267125" x="2857500" y="3286125"/>
          <p14:tracePt t="267142" x="2840038" y="3268663"/>
          <p14:tracePt t="267163" x="2822575" y="3268663"/>
          <p14:tracePt t="267179" x="2813050" y="3268663"/>
          <p14:tracePt t="267191" x="2795588" y="3268663"/>
          <p14:tracePt t="267208" x="2786063" y="3268663"/>
          <p14:tracePt t="267225" x="2759075" y="3276600"/>
          <p14:tracePt t="267241" x="2741613" y="3276600"/>
          <p14:tracePt t="267258" x="2714625" y="3286125"/>
          <p14:tracePt t="267283" x="2705100" y="3295650"/>
          <p14:tracePt t="267292" x="2697163" y="3303588"/>
          <p14:tracePt t="267308" x="2660650" y="3313113"/>
          <p14:tracePt t="267325" x="2643188" y="3330575"/>
          <p14:tracePt t="267341" x="2625725" y="3348038"/>
          <p14:tracePt t="267358" x="2608263" y="3375025"/>
          <p14:tracePt t="267375" x="2608263" y="3411538"/>
          <p14:tracePt t="267392" x="2589213" y="3455988"/>
          <p14:tracePt t="267408" x="2589213" y="3490913"/>
          <p14:tracePt t="267425" x="2581275" y="3544888"/>
          <p14:tracePt t="267441" x="2581275" y="3608388"/>
          <p14:tracePt t="267459" x="2598738" y="3687763"/>
          <p14:tracePt t="267475" x="2625725" y="3732213"/>
          <p14:tracePt t="267492" x="2633663" y="3768725"/>
          <p14:tracePt t="267508" x="2652713" y="3795713"/>
          <p14:tracePt t="267525" x="2679700" y="3813175"/>
          <p14:tracePt t="267541" x="2732088" y="3822700"/>
          <p14:tracePt t="267558" x="2795588" y="3840163"/>
          <p14:tracePt t="267576" x="2867025" y="3840163"/>
          <p14:tracePt t="267594" x="2884488" y="3830638"/>
          <p14:tracePt t="267608" x="2946400" y="3803650"/>
          <p14:tracePt t="267625" x="3009900" y="3776663"/>
          <p14:tracePt t="267641" x="3054350" y="3741738"/>
          <p14:tracePt t="267658" x="3108325" y="3687763"/>
          <p14:tracePt t="267675" x="3125788" y="3652838"/>
          <p14:tracePt t="267691" x="3143250" y="3633788"/>
          <p14:tracePt t="267708" x="3143250" y="3616325"/>
          <p14:tracePt t="267725" x="3143250" y="3589338"/>
          <p14:tracePt t="267741" x="3143250" y="3562350"/>
          <p14:tracePt t="267758" x="3143250" y="3517900"/>
          <p14:tracePt t="267775" x="3133725" y="3473450"/>
          <p14:tracePt t="267791" x="3133725" y="3438525"/>
          <p14:tracePt t="267808" x="3116263" y="3402013"/>
          <p14:tracePt t="267825" x="3108325" y="3394075"/>
          <p14:tracePt t="267841" x="3098800" y="3384550"/>
          <p14:tracePt t="267884" x="3081338" y="3384550"/>
          <p14:tracePt t="267915" x="3062288" y="3384550"/>
          <p14:tracePt t="267923" x="3054350" y="3384550"/>
          <p14:tracePt t="267931" x="3036888" y="3384550"/>
          <p14:tracePt t="267941" x="3027363" y="3384550"/>
          <p14:tracePt t="267958" x="3000375" y="3375025"/>
          <p14:tracePt t="267975" x="2973388" y="3375025"/>
          <p14:tracePt t="267991" x="2938463" y="3384550"/>
          <p14:tracePt t="268008" x="2884488" y="3402013"/>
          <p14:tracePt t="268025" x="2830513" y="3446463"/>
          <p14:tracePt t="268041" x="2776538" y="3482975"/>
          <p14:tracePt t="268058" x="2751138" y="3517900"/>
          <p14:tracePt t="268059" x="2732088" y="3536950"/>
          <p14:tracePt t="268075" x="2724150" y="3562350"/>
          <p14:tracePt t="268092" x="2714625" y="3598863"/>
          <p14:tracePt t="268108" x="2714625" y="3608388"/>
          <p14:tracePt t="268125" x="2714625" y="3633788"/>
          <p14:tracePt t="268141" x="2714625" y="3652838"/>
          <p14:tracePt t="268595" x="2724150" y="3660775"/>
          <p14:tracePt t="268619" x="2724150" y="3652838"/>
          <p14:tracePt t="268627" x="2732088" y="3643313"/>
          <p14:tracePt t="268635" x="2741613" y="3633788"/>
          <p14:tracePt t="268643" x="2751138" y="3625850"/>
          <p14:tracePt t="268659" x="2759075" y="3616325"/>
          <p14:tracePt t="268675" x="2776538" y="3581400"/>
          <p14:tracePt t="268691" x="2822575" y="3554413"/>
          <p14:tracePt t="268708" x="2884488" y="3517900"/>
          <p14:tracePt t="268724" x="2965450" y="3500438"/>
          <p14:tracePt t="268741" x="3036888" y="3482975"/>
          <p14:tracePt t="268758" x="3125788" y="3482975"/>
          <p14:tracePt t="268774" x="3214688" y="3482975"/>
          <p14:tracePt t="268791" x="3286125" y="3482975"/>
          <p14:tracePt t="268808" x="3348038" y="3482975"/>
          <p14:tracePt t="268825" x="3367088" y="3482975"/>
          <p14:tracePt t="268851" x="3384550" y="3482975"/>
          <p14:tracePt t="268859" x="3402013" y="3490913"/>
          <p14:tracePt t="268875" x="3429000" y="3500438"/>
          <p14:tracePt t="268899" x="3446463" y="3500438"/>
          <p14:tracePt t="268923" x="3465513" y="3509963"/>
          <p14:tracePt t="268931" x="3473450" y="3517900"/>
          <p14:tracePt t="268941" x="3482975" y="3527425"/>
          <p14:tracePt t="268958" x="3527425" y="3544888"/>
          <p14:tracePt t="268974" x="3562350" y="3571875"/>
          <p14:tracePt t="269851" x="3581400" y="3571875"/>
          <p14:tracePt t="269859" x="3589338" y="3589338"/>
          <p14:tracePt t="269867" x="3608388" y="3598863"/>
          <p14:tracePt t="269875" x="3616325" y="3608388"/>
          <p14:tracePt t="269891" x="3643313" y="3616325"/>
          <p14:tracePt t="269909" x="3660775" y="3625850"/>
          <p14:tracePt t="269939" x="3679825" y="3625850"/>
          <p14:tracePt t="269963" x="3687763" y="3625850"/>
          <p14:tracePt t="270043" x="3705225" y="3625850"/>
          <p14:tracePt t="270075" x="3714750" y="3625850"/>
          <p14:tracePt t="270107" x="3732213" y="3625850"/>
          <p14:tracePt t="270131" x="3741738" y="3625850"/>
          <p14:tracePt t="270155" x="3759200" y="3616325"/>
          <p14:tracePt t="270187" x="3768725" y="3608388"/>
          <p14:tracePt t="270211" x="3776663" y="3598863"/>
          <p14:tracePt t="271508" x="3776663" y="3589338"/>
          <p14:tracePt t="273795" x="3768725" y="3598863"/>
          <p14:tracePt t="273923" x="3751263" y="3589338"/>
          <p14:tracePt t="273931" x="3741738" y="3581400"/>
          <p14:tracePt t="273947" x="3724275" y="3571875"/>
          <p14:tracePt t="273957" x="3705225" y="3562350"/>
          <p14:tracePt t="273974" x="3687763" y="3544888"/>
          <p14:tracePt t="273990" x="3633788" y="3490913"/>
          <p14:tracePt t="274007" x="3589338" y="3411538"/>
          <p14:tracePt t="274023" x="3527425" y="3322638"/>
          <p14:tracePt t="274040" x="3482975" y="3224213"/>
          <p14:tracePt t="274057" x="3473450" y="3152775"/>
          <p14:tracePt t="274074" x="3465513" y="3089275"/>
          <p14:tracePt t="274091" x="3465513" y="3027363"/>
          <p14:tracePt t="274108" x="3517900" y="2946400"/>
          <p14:tracePt t="274124" x="3571875" y="2894013"/>
          <p14:tracePt t="274140" x="3616325" y="2867025"/>
          <p14:tracePt t="274157" x="3643313" y="2830513"/>
          <p14:tracePt t="274173" x="3697288" y="2813050"/>
          <p14:tracePt t="274190" x="3732213" y="2786063"/>
          <p14:tracePt t="274207" x="3776663" y="2759075"/>
          <p14:tracePt t="274223" x="3822700" y="2732088"/>
          <p14:tracePt t="274240" x="3848100" y="2705100"/>
          <p14:tracePt t="274257" x="3867150" y="2697163"/>
          <p14:tracePt t="274273" x="3894138" y="2687638"/>
          <p14:tracePt t="274290" x="3929063" y="2670175"/>
          <p14:tracePt t="274291" x="3946525" y="2660650"/>
          <p14:tracePt t="274308" x="3973513" y="2643188"/>
          <p14:tracePt t="274323" x="3983038" y="2633663"/>
          <p14:tracePt t="274340" x="3990975" y="2625725"/>
          <p14:tracePt t="274371" x="4010025" y="2625725"/>
          <p14:tracePt t="274379" x="4017963" y="2616200"/>
          <p14:tracePt t="274390" x="4037013" y="2608263"/>
          <p14:tracePt t="274407" x="4062413" y="2598738"/>
          <p14:tracePt t="274423" x="4098925" y="2562225"/>
          <p14:tracePt t="274441" x="4116388" y="2554288"/>
          <p14:tracePt t="276923" x="4108450" y="2544763"/>
          <p14:tracePt t="277115" x="4098925" y="2554288"/>
          <p14:tracePt t="277715" x="4089400" y="2562225"/>
          <p14:tracePt t="278324" x="4071938" y="2562225"/>
          <p14:tracePt t="278339" x="4054475" y="2562225"/>
          <p14:tracePt t="278347" x="4037013" y="2571750"/>
          <p14:tracePt t="278356" x="4017963" y="2581275"/>
          <p14:tracePt t="278372" x="3946525" y="2589213"/>
          <p14:tracePt t="278389" x="3867150" y="2616200"/>
          <p14:tracePt t="278406" x="3786188" y="2643188"/>
          <p14:tracePt t="278422" x="3714750" y="2670175"/>
          <p14:tracePt t="278439" x="3633788" y="2679700"/>
          <p14:tracePt t="278456" x="3490913" y="2697163"/>
          <p14:tracePt t="278472" x="3322638" y="2741613"/>
          <p14:tracePt t="278489" x="3170238" y="2786063"/>
          <p14:tracePt t="278506" x="3044825" y="2803525"/>
          <p14:tracePt t="278523" x="2982913" y="2840038"/>
          <p14:tracePt t="278523" x="2955925" y="2867025"/>
          <p14:tracePt t="278539" x="2894013" y="2911475"/>
          <p14:tracePt t="278556" x="2830513" y="2946400"/>
          <p14:tracePt t="278573" x="2776538" y="3000375"/>
          <p14:tracePt t="278589" x="2741613" y="3036888"/>
          <p14:tracePt t="278606" x="2705100" y="3081338"/>
          <p14:tracePt t="278623" x="2687638" y="3125788"/>
          <p14:tracePt t="278639" x="2679700" y="3179763"/>
          <p14:tracePt t="278656" x="2679700" y="3214688"/>
          <p14:tracePt t="278672" x="2679700" y="3232150"/>
          <p14:tracePt t="278689" x="2679700" y="3259138"/>
          <p14:tracePt t="278706" x="2687638" y="3276600"/>
          <p14:tracePt t="278723" x="2705100" y="3303588"/>
          <p14:tracePt t="278723" x="2714625" y="3313113"/>
          <p14:tracePt t="278739" x="2732088" y="3340100"/>
          <p14:tracePt t="278756" x="2751138" y="3348038"/>
          <p14:tracePt t="278773" x="2759075" y="3357563"/>
          <p14:tracePt t="278811" x="2776538" y="3357563"/>
          <p14:tracePt t="278835" x="2795588" y="3357563"/>
          <p14:tracePt t="278843" x="2803525" y="3357563"/>
          <p14:tracePt t="278856" x="2830513" y="3357563"/>
          <p14:tracePt t="278872" x="2884488" y="3367088"/>
          <p14:tracePt t="278889" x="2946400" y="3367088"/>
          <p14:tracePt t="278906" x="3000375" y="3367088"/>
          <p14:tracePt t="278922" x="3054350" y="3357563"/>
          <p14:tracePt t="278923" x="3081338" y="3357563"/>
          <p14:tracePt t="278939" x="3133725" y="3340100"/>
          <p14:tracePt t="278956" x="3170238" y="3322638"/>
          <p14:tracePt t="278972" x="3205163" y="3313113"/>
          <p14:tracePt t="278989" x="3232150" y="3295650"/>
          <p14:tracePt t="279006" x="3268663" y="3259138"/>
          <p14:tracePt t="279023" x="3295650" y="3232150"/>
          <p14:tracePt t="279039" x="3330575" y="3205163"/>
          <p14:tracePt t="279056" x="3340100" y="3197225"/>
          <p14:tracePt t="279563" x="3340100" y="3205163"/>
          <p14:tracePt t="279579" x="3330575" y="3197225"/>
          <p14:tracePt t="280531" x="3330575" y="3187700"/>
          <p14:tracePt t="280539" x="3330575" y="3170238"/>
          <p14:tracePt t="280547" x="3330575" y="3160713"/>
          <p14:tracePt t="280556" x="3340100" y="3143250"/>
          <p14:tracePt t="280572" x="3357563" y="3108325"/>
          <p14:tracePt t="280589" x="3402013" y="3071813"/>
          <p14:tracePt t="280605" x="3465513" y="3017838"/>
          <p14:tracePt t="280622" x="3589338" y="2955925"/>
          <p14:tracePt t="280639" x="3759200" y="2911475"/>
          <p14:tracePt t="280655" x="3973513" y="2867025"/>
          <p14:tracePt t="280672" x="4187825" y="2840038"/>
          <p14:tracePt t="280689" x="4394200" y="2822575"/>
          <p14:tracePt t="280705" x="4598988" y="2822575"/>
          <p14:tracePt t="280722" x="4813300" y="2840038"/>
          <p14:tracePt t="280739" x="5153025" y="2911475"/>
          <p14:tracePt t="280756" x="5340350" y="2946400"/>
          <p14:tracePt t="280772" x="5446713" y="2955925"/>
          <p14:tracePt t="280789" x="5465763" y="2955925"/>
          <p14:tracePt t="281468" x="5473700" y="2965450"/>
          <p14:tracePt t="282492" x="5465763" y="2965450"/>
          <p14:tracePt t="282524" x="5438775" y="2955925"/>
          <p14:tracePt t="282556" x="5419725" y="2955925"/>
          <p14:tracePt t="282564" x="5411788" y="2955925"/>
          <p14:tracePt t="282572" x="5394325" y="2955925"/>
          <p14:tracePt t="282589" x="5340350" y="2946400"/>
          <p14:tracePt t="282605" x="5286375" y="2919413"/>
          <p14:tracePt t="282621" x="5241925" y="2919413"/>
          <p14:tracePt t="282638" x="5224463" y="2911475"/>
          <p14:tracePt t="282655" x="5214938" y="2901950"/>
          <p14:tracePt t="282671" x="5170488" y="2894013"/>
          <p14:tracePt t="282688" x="5143500" y="2874963"/>
          <p14:tracePt t="282705" x="5081588" y="2847975"/>
          <p14:tracePt t="282721" x="5010150" y="2830513"/>
          <p14:tracePt t="282738" x="4938713" y="2803525"/>
          <p14:tracePt t="282755" x="4902200" y="2786063"/>
          <p14:tracePt t="282772" x="4894263" y="2768600"/>
          <p14:tracePt t="282788" x="4884738" y="2759075"/>
          <p14:tracePt t="282805" x="4857750" y="2759075"/>
          <p14:tracePt t="282822" x="4803775" y="2732088"/>
          <p14:tracePt t="282838" x="4759325" y="2714625"/>
          <p14:tracePt t="282855" x="4741863" y="2705100"/>
          <p14:tracePt t="284060" x="4724400" y="2705100"/>
          <p14:tracePt t="284068" x="4714875" y="2714625"/>
          <p14:tracePt t="284076" x="4679950" y="2714625"/>
          <p14:tracePt t="284088" x="4633913" y="2741613"/>
          <p14:tracePt t="284105" x="4510088" y="2803525"/>
          <p14:tracePt t="284121" x="4375150" y="2884488"/>
          <p14:tracePt t="284138" x="4232275" y="2946400"/>
          <p14:tracePt t="284155" x="4071938" y="2990850"/>
          <p14:tracePt t="284155" x="4000500" y="3017838"/>
          <p14:tracePt t="284172" x="3929063" y="3054350"/>
          <p14:tracePt t="284189" x="3795713" y="3108325"/>
          <p14:tracePt t="284205" x="3732213" y="3125788"/>
          <p14:tracePt t="284221" x="3670300" y="3170238"/>
          <p14:tracePt t="284239" x="3598863" y="3205163"/>
          <p14:tracePt t="284255" x="3527425" y="3241675"/>
          <p14:tracePt t="284271" x="3465513" y="3295650"/>
          <p14:tracePt t="284288" x="3402013" y="3313113"/>
          <p14:tracePt t="284305" x="3375025" y="3322638"/>
          <p14:tracePt t="284321" x="3367088" y="3330575"/>
          <p14:tracePt t="284338" x="3348038" y="3330575"/>
          <p14:tracePt t="284355" x="3340100" y="3340100"/>
          <p14:tracePt t="284372" x="3303588" y="3340100"/>
          <p14:tracePt t="284388" x="3276600" y="3340100"/>
          <p14:tracePt t="284405" x="3251200" y="3340100"/>
          <p14:tracePt t="284421" x="3224213" y="3340100"/>
          <p14:tracePt t="284438" x="3187700" y="3367088"/>
          <p14:tracePt t="284455" x="3170238" y="3375025"/>
          <p14:tracePt t="284471" x="3160713" y="3384550"/>
          <p14:tracePt t="284488" x="3152775" y="3411538"/>
          <p14:tracePt t="284504" x="3133725" y="3411538"/>
          <p14:tracePt t="284521" x="3125788" y="3419475"/>
          <p14:tracePt t="284538" x="3108325" y="3438525"/>
          <p14:tracePt t="284555" x="3089275" y="3446463"/>
          <p14:tracePt t="284572" x="3062288" y="3473450"/>
          <p14:tracePt t="284589" x="3044825" y="3490913"/>
          <p14:tracePt t="284604" x="3027363" y="3500438"/>
          <p14:tracePt t="284660" x="3009900" y="3509963"/>
          <p14:tracePt t="285148" x="3017838" y="3517900"/>
          <p14:tracePt t="285196" x="3036888" y="3517900"/>
          <p14:tracePt t="285204" x="3044825" y="3517900"/>
          <p14:tracePt t="285212" x="3062288" y="3517900"/>
          <p14:tracePt t="285221" x="3071813" y="3517900"/>
          <p14:tracePt t="285238" x="3098800" y="3517900"/>
          <p14:tracePt t="285254" x="3133725" y="3509963"/>
          <p14:tracePt t="285271" x="3179763" y="3500438"/>
          <p14:tracePt t="285288" x="3214688" y="3490913"/>
          <p14:tracePt t="285304" x="3232150" y="3490913"/>
          <p14:tracePt t="287100" x="3251200" y="3490913"/>
          <p14:tracePt t="287108" x="3259138" y="3482975"/>
          <p14:tracePt t="287121" x="3268663" y="3473450"/>
          <p14:tracePt t="287138" x="3286125" y="3446463"/>
          <p14:tracePt t="287154" x="3313113" y="3429000"/>
          <p14:tracePt t="287171" x="3330575" y="3394075"/>
          <p14:tracePt t="287172" x="3340100" y="3375025"/>
          <p14:tracePt t="287188" x="3367088" y="3348038"/>
          <p14:tracePt t="287204" x="3402013" y="3322638"/>
          <p14:tracePt t="287221" x="3465513" y="3276600"/>
          <p14:tracePt t="287237" x="3544888" y="3241675"/>
          <p14:tracePt t="287254" x="3608388" y="3197225"/>
          <p14:tracePt t="287271" x="3687763" y="3152775"/>
          <p14:tracePt t="287287" x="3759200" y="3116263"/>
          <p14:tracePt t="287304" x="3822700" y="3071813"/>
          <p14:tracePt t="287321" x="3884613" y="3044825"/>
          <p14:tracePt t="287337" x="3919538" y="3027363"/>
          <p14:tracePt t="287355" x="3938588" y="3009900"/>
          <p14:tracePt t="287404" x="3956050" y="3009900"/>
          <p14:tracePt t="287412" x="3973513" y="3000375"/>
          <p14:tracePt t="287428" x="3983038" y="2990850"/>
          <p14:tracePt t="287438" x="3990975" y="2973388"/>
          <p14:tracePt t="287454" x="4017963" y="2946400"/>
          <p14:tracePt t="287471" x="4037013" y="2928938"/>
          <p14:tracePt t="287488" x="4044950" y="2919413"/>
          <p14:tracePt t="287504" x="4054475" y="2894013"/>
          <p14:tracePt t="287521" x="4062413" y="2884488"/>
          <p14:tracePt t="287538" x="4071938" y="2874963"/>
          <p14:tracePt t="287554" x="4081463" y="2867025"/>
          <p14:tracePt t="287580" x="4089400" y="2857500"/>
          <p14:tracePt t="287596" x="4089400" y="2867025"/>
          <p14:tracePt t="287604" x="4089400" y="2857500"/>
          <p14:tracePt t="287621" x="4089400" y="2867025"/>
          <p14:tracePt t="287756" x="4089400" y="2857500"/>
          <p14:tracePt t="288164" x="4081463" y="2847975"/>
          <p14:tracePt t="289196" x="4081463" y="2840038"/>
          <p14:tracePt t="289212" x="4071938" y="2830513"/>
          <p14:tracePt t="289236" x="4071938" y="2813050"/>
          <p14:tracePt t="289268" x="4071938" y="2795588"/>
          <p14:tracePt t="289276" x="4081463" y="2786063"/>
          <p14:tracePt t="289287" x="4081463" y="2768600"/>
          <p14:tracePt t="289304" x="4089400" y="2741613"/>
          <p14:tracePt t="289320" x="4089400" y="2732088"/>
          <p14:tracePt t="289337" x="4108450" y="2705100"/>
          <p14:tracePt t="289354" x="4108450" y="2687638"/>
          <p14:tracePt t="289370" x="4116388" y="2679700"/>
          <p14:tracePt t="289388" x="4116388" y="2660650"/>
          <p14:tracePt t="289404" x="4116388" y="2633663"/>
          <p14:tracePt t="289420" x="4125913" y="2608263"/>
          <p14:tracePt t="289444" x="4133850" y="2598738"/>
          <p14:tracePt t="289468" x="4143375" y="2589213"/>
          <p14:tracePt t="289484" x="4152900" y="2581275"/>
          <p14:tracePt t="289492" x="4160838" y="2571750"/>
          <p14:tracePt t="289636" x="4170363" y="2554288"/>
          <p14:tracePt t="290020" x="4170363" y="2544763"/>
          <p14:tracePt t="290028" x="4179888" y="2527300"/>
          <p14:tracePt t="290039" x="4187825" y="2517775"/>
          <p14:tracePt t="290069" x="4187825" y="2500313"/>
          <p14:tracePt t="290084" x="4187825" y="2490788"/>
          <p14:tracePt t="290100" x="4197350" y="2473325"/>
          <p14:tracePt t="290404" x="4205288" y="2465388"/>
          <p14:tracePt t="290412" x="4214813" y="2455863"/>
          <p14:tracePt t="290540" x="4214813" y="2438400"/>
          <p14:tracePt t="290572" x="4224338" y="2438400"/>
          <p14:tracePt t="290580" x="4241800" y="2428875"/>
          <p14:tracePt t="290588" x="4251325" y="2419350"/>
          <p14:tracePt t="290628" x="4259263" y="2411413"/>
          <p14:tracePt t="290636" x="4268788" y="2401888"/>
          <p14:tracePt t="290644" x="4268788" y="2384425"/>
          <p14:tracePt t="290668" x="4276725" y="2374900"/>
          <p14:tracePt t="290684" x="4276725" y="2357438"/>
          <p14:tracePt t="290716" x="4295775" y="2347913"/>
          <p14:tracePt t="290748" x="4295775" y="2330450"/>
          <p14:tracePt t="290797" x="4286250" y="2303463"/>
          <p14:tracePt t="290804" x="4276725" y="2295525"/>
          <p14:tracePt t="290820" x="4268788" y="2276475"/>
          <p14:tracePt t="290844" x="4251325" y="2268538"/>
          <p14:tracePt t="290860" x="4232275" y="2259013"/>
          <p14:tracePt t="290868" x="4224338" y="2251075"/>
          <p14:tracePt t="290876" x="4205288" y="2241550"/>
          <p14:tracePt t="290887" x="4197350" y="2232025"/>
          <p14:tracePt t="290903" x="4160838" y="2214563"/>
          <p14:tracePt t="290920" x="4125913" y="2187575"/>
          <p14:tracePt t="290937" x="4098925" y="2179638"/>
          <p14:tracePt t="290953" x="4054475" y="2179638"/>
          <p14:tracePt t="290970" x="3973513" y="2179638"/>
          <p14:tracePt t="290987" x="3919538" y="2179638"/>
          <p14:tracePt t="291003" x="3867150" y="2170113"/>
          <p14:tracePt t="291020" x="3803650" y="2179638"/>
          <p14:tracePt t="291038" x="3776663" y="2187575"/>
          <p14:tracePt t="291053" x="3759200" y="2214563"/>
          <p14:tracePt t="291070" x="3714750" y="2251075"/>
          <p14:tracePt t="291087" x="3670300" y="2276475"/>
          <p14:tracePt t="291103" x="3616325" y="2312988"/>
          <p14:tracePt t="291120" x="3562350" y="2339975"/>
          <p14:tracePt t="291136" x="3536950" y="2411413"/>
          <p14:tracePt t="291153" x="3517900" y="2455863"/>
          <p14:tracePt t="291170" x="3509963" y="2500313"/>
          <p14:tracePt t="291187" x="3490913" y="2527300"/>
          <p14:tracePt t="291204" x="3473450" y="2562225"/>
          <p14:tracePt t="291204" x="3465513" y="2581275"/>
          <p14:tracePt t="291220" x="3455988" y="2643188"/>
          <p14:tracePt t="291237" x="3455988" y="2697163"/>
          <p14:tracePt t="291253" x="3455988" y="2741613"/>
          <p14:tracePt t="291270" x="3455988" y="2776538"/>
          <p14:tracePt t="291287" x="3465513" y="2803525"/>
          <p14:tracePt t="291309" x="3473450" y="2822575"/>
          <p14:tracePt t="291320" x="3482975" y="2830513"/>
          <p14:tracePt t="291337" x="3500438" y="2840038"/>
          <p14:tracePt t="291353" x="3527425" y="2867025"/>
          <p14:tracePt t="291370" x="3554413" y="2884488"/>
          <p14:tracePt t="291387" x="3581400" y="2901950"/>
          <p14:tracePt t="291403" x="3625850" y="2901950"/>
          <p14:tracePt t="291404" x="3660775" y="2901950"/>
          <p14:tracePt t="291420" x="3751263" y="2901950"/>
          <p14:tracePt t="291437" x="3848100" y="2901950"/>
          <p14:tracePt t="291453" x="3938588" y="2894013"/>
          <p14:tracePt t="291470" x="4027488" y="2867025"/>
          <p14:tracePt t="291486" x="4081463" y="2847975"/>
          <p14:tracePt t="291503" x="4133850" y="2830513"/>
          <p14:tracePt t="291520" x="4179888" y="2813050"/>
          <p14:tracePt t="291536" x="4224338" y="2786063"/>
          <p14:tracePt t="291553" x="4268788" y="2759075"/>
          <p14:tracePt t="291570" x="4322763" y="2714625"/>
          <p14:tracePt t="291586" x="4384675" y="2679700"/>
          <p14:tracePt t="291603" x="4419600" y="2643188"/>
          <p14:tracePt t="291604" x="4446588" y="2625725"/>
          <p14:tracePt t="291620" x="4473575" y="2589213"/>
          <p14:tracePt t="291637" x="4500563" y="2554288"/>
          <p14:tracePt t="291653" x="4527550" y="2509838"/>
          <p14:tracePt t="291670" x="4537075" y="2473325"/>
          <p14:tracePt t="291686" x="4537075" y="2446338"/>
          <p14:tracePt t="291703" x="4537075" y="2419350"/>
          <p14:tracePt t="291721" x="4527550" y="2384425"/>
          <p14:tracePt t="291736" x="4500563" y="2357438"/>
          <p14:tracePt t="291753" x="4473575" y="2330450"/>
          <p14:tracePt t="291770" x="4438650" y="2303463"/>
          <p14:tracePt t="291786" x="4375150" y="2268538"/>
          <p14:tracePt t="291803" x="4330700" y="2241550"/>
          <p14:tracePt t="291804" x="4303713" y="2224088"/>
          <p14:tracePt t="291820" x="4214813" y="2197100"/>
          <p14:tracePt t="291837" x="4133850" y="2187575"/>
          <p14:tracePt t="291853" x="4062413" y="2170113"/>
          <p14:tracePt t="291870" x="4010025" y="2152650"/>
          <p14:tracePt t="291887" x="3973513" y="2152650"/>
          <p14:tracePt t="291903" x="3929063" y="2160588"/>
          <p14:tracePt t="291920" x="3867150" y="2205038"/>
          <p14:tracePt t="291936" x="3813175" y="2251075"/>
          <p14:tracePt t="291953" x="3732213" y="2312988"/>
          <p14:tracePt t="291970" x="3660775" y="2347913"/>
          <p14:tracePt t="291988" x="3616325" y="2384425"/>
          <p14:tracePt t="292003" x="3589338" y="2438400"/>
          <p14:tracePt t="292004" x="3589338" y="2455863"/>
          <p14:tracePt t="292020" x="3581400" y="2509838"/>
          <p14:tracePt t="292037" x="3571875" y="2581275"/>
          <p14:tracePt t="292053" x="3571875" y="2643188"/>
          <p14:tracePt t="292070" x="3581400" y="2705100"/>
          <p14:tracePt t="292086" x="3608388" y="2751138"/>
          <p14:tracePt t="292103" x="3633788" y="2786063"/>
          <p14:tracePt t="292120" x="3652838" y="2822575"/>
          <p14:tracePt t="292136" x="3724275" y="2847975"/>
          <p14:tracePt t="292153" x="3795713" y="2867025"/>
          <p14:tracePt t="292170" x="3867150" y="2874963"/>
          <p14:tracePt t="292186" x="3938588" y="2874963"/>
          <p14:tracePt t="292203" x="4000500" y="2874963"/>
          <p14:tracePt t="292220" x="4143375" y="2867025"/>
          <p14:tracePt t="292236" x="4205288" y="2847975"/>
          <p14:tracePt t="292253" x="4268788" y="2830513"/>
          <p14:tracePt t="292270" x="4303713" y="2813050"/>
          <p14:tracePt t="292286" x="4322763" y="2786063"/>
          <p14:tracePt t="292303" x="4367213" y="2759075"/>
          <p14:tracePt t="292320" x="4402138" y="2714625"/>
          <p14:tracePt t="292336" x="4419600" y="2660650"/>
          <p14:tracePt t="292353" x="4446588" y="2616200"/>
          <p14:tracePt t="292370" x="4456113" y="2581275"/>
          <p14:tracePt t="292386" x="4456113" y="2544763"/>
          <p14:tracePt t="292403" x="4456113" y="2517775"/>
          <p14:tracePt t="292420" x="4438650" y="2465388"/>
          <p14:tracePt t="292436" x="4402138" y="2428875"/>
          <p14:tracePt t="292453" x="4348163" y="2374900"/>
          <p14:tracePt t="292471" x="4295775" y="2347913"/>
          <p14:tracePt t="292486" x="4241800" y="2330450"/>
          <p14:tracePt t="292503" x="4160838" y="2312988"/>
          <p14:tracePt t="292520" x="4081463" y="2295525"/>
          <p14:tracePt t="292536" x="3983038" y="2259013"/>
          <p14:tracePt t="292553" x="3919538" y="2259013"/>
          <p14:tracePt t="292570" x="3875088" y="2259013"/>
          <p14:tracePt t="292586" x="3830638" y="2276475"/>
          <p14:tracePt t="292603" x="3776663" y="2322513"/>
          <p14:tracePt t="292604" x="3732213" y="2339975"/>
          <p14:tracePt t="292620" x="3670300" y="2393950"/>
          <p14:tracePt t="292636" x="3625850" y="2438400"/>
          <p14:tracePt t="292653" x="3608388" y="2465388"/>
          <p14:tracePt t="292670" x="3589338" y="2509838"/>
          <p14:tracePt t="292686" x="3571875" y="2554288"/>
          <p14:tracePt t="292703" x="3571875" y="2608263"/>
          <p14:tracePt t="292720" x="3571875" y="2652713"/>
          <p14:tracePt t="292736" x="3571875" y="2705100"/>
          <p14:tracePt t="292753" x="3581400" y="2768600"/>
          <p14:tracePt t="292770" x="3616325" y="2813050"/>
          <p14:tracePt t="292786" x="3643313" y="2847975"/>
          <p14:tracePt t="292803" x="3679825" y="2857500"/>
          <p14:tracePt t="292820" x="3724275" y="2884488"/>
          <p14:tracePt t="292836" x="3786188" y="2901950"/>
          <p14:tracePt t="292853" x="3848100" y="2901950"/>
          <p14:tracePt t="292870" x="3929063" y="2901950"/>
          <p14:tracePt t="292886" x="4010025" y="2894013"/>
          <p14:tracePt t="292903" x="4081463" y="2884488"/>
          <p14:tracePt t="292920" x="4125913" y="2857500"/>
          <p14:tracePt t="292936" x="4160838" y="2822575"/>
          <p14:tracePt t="292953" x="4179888" y="2776538"/>
          <p14:tracePt t="292970" x="4197350" y="2741613"/>
          <p14:tracePt t="292986" x="4197350" y="2697163"/>
          <p14:tracePt t="293003" x="4197350" y="2679700"/>
          <p14:tracePt t="293020" x="4187825" y="2652713"/>
          <p14:tracePt t="293068" x="4179888" y="2652713"/>
          <p14:tracePt t="293076" x="4160838" y="2652713"/>
          <p14:tracePt t="293086" x="4152900" y="2652713"/>
          <p14:tracePt t="293103" x="4108450" y="2670175"/>
          <p14:tracePt t="293119" x="4071938" y="2697163"/>
          <p14:tracePt t="293136" x="4054475" y="2724150"/>
          <p14:tracePt t="293153" x="4054475" y="2759075"/>
          <p14:tracePt t="293170" x="4054475" y="2803525"/>
          <p14:tracePt t="293186" x="4054475" y="2822575"/>
          <p14:tracePt t="293203" x="4062413" y="2840038"/>
          <p14:tracePt t="293220" x="4071938" y="2857500"/>
          <p14:tracePt t="293220" x="4089400" y="2867025"/>
          <p14:tracePt t="293236" x="4133850" y="2894013"/>
          <p14:tracePt t="293253" x="4179888" y="2901950"/>
          <p14:tracePt t="293269" x="4197350" y="2901950"/>
          <p14:tracePt t="293316" x="4214813" y="2894013"/>
          <p14:tracePt t="293324" x="4214813" y="2874963"/>
          <p14:tracePt t="293336" x="4224338" y="2867025"/>
          <p14:tracePt t="293353" x="4224338" y="2840038"/>
          <p14:tracePt t="293369" x="4224338" y="2813050"/>
          <p14:tracePt t="293386" x="4224338" y="2795588"/>
          <p14:tracePt t="293437" x="4214813" y="2776538"/>
          <p14:tracePt t="293540" x="4214813" y="2795588"/>
          <p14:tracePt t="293549" x="4214813" y="2803525"/>
          <p14:tracePt t="293556" x="4214813" y="2830513"/>
          <p14:tracePt t="293569" x="4224338" y="2867025"/>
          <p14:tracePt t="293586" x="4224338" y="2901950"/>
          <p14:tracePt t="293603" x="4224338" y="2946400"/>
          <p14:tracePt t="293619" x="4232275" y="2982913"/>
          <p14:tracePt t="293621" x="4241800" y="3009900"/>
          <p14:tracePt t="293636" x="4241800" y="3044825"/>
          <p14:tracePt t="293653" x="4251325" y="3089275"/>
          <p14:tracePt t="293669" x="4259263" y="3152775"/>
          <p14:tracePt t="293686" x="4276725" y="3205163"/>
          <p14:tracePt t="293703" x="4286250" y="3259138"/>
          <p14:tracePt t="293719" x="4295775" y="3313113"/>
          <p14:tracePt t="293736" x="4295775" y="3340100"/>
          <p14:tracePt t="293753" x="4303713" y="3375025"/>
          <p14:tracePt t="293769" x="4303713" y="3419475"/>
          <p14:tracePt t="293786" x="4322763" y="3455988"/>
          <p14:tracePt t="293803" x="4322763" y="3500438"/>
          <p14:tracePt t="293820" x="4322763" y="3517900"/>
          <p14:tracePt t="293836" x="4330700" y="3544888"/>
          <p14:tracePt t="293860" x="4330700" y="3554413"/>
          <p14:tracePt t="293980" x="4340225" y="3562350"/>
          <p14:tracePt t="293988" x="4348163" y="3554413"/>
          <p14:tracePt t="293996" x="4348163" y="3527425"/>
          <p14:tracePt t="294004" x="4367213" y="3500438"/>
          <p14:tracePt t="294019" x="4375150" y="3473450"/>
          <p14:tracePt t="294036" x="4411663" y="3367088"/>
          <p14:tracePt t="294053" x="4438650" y="3303588"/>
          <p14:tracePt t="294069" x="4438650" y="3259138"/>
          <p14:tracePt t="294086" x="4456113" y="3214688"/>
          <p14:tracePt t="294103" x="4465638" y="3187700"/>
          <p14:tracePt t="294228" x="4465638" y="3197225"/>
          <p14:tracePt t="294236" x="4465638" y="3205163"/>
          <p14:tracePt t="294244" x="4465638" y="3224213"/>
          <p14:tracePt t="294253" x="4456113" y="3241675"/>
          <p14:tracePt t="294269" x="4419600" y="3303588"/>
          <p14:tracePt t="294286" x="4384675" y="3384550"/>
          <p14:tracePt t="294303" x="4330700" y="3455988"/>
          <p14:tracePt t="294319" x="4286250" y="3482975"/>
          <p14:tracePt t="294336" x="4268788" y="3509963"/>
          <p14:tracePt t="294352" x="4259263" y="3517900"/>
          <p14:tracePt t="294404" x="4241800" y="3509963"/>
          <p14:tracePt t="294421" x="4232275" y="3500438"/>
          <p14:tracePt t="294428" x="4224338" y="3482975"/>
          <p14:tracePt t="294436" x="4205288" y="3473450"/>
          <p14:tracePt t="294453" x="4179888" y="3438525"/>
          <p14:tracePt t="294469" x="4160838" y="3394075"/>
          <p14:tracePt t="294486" x="4143375" y="3340100"/>
          <p14:tracePt t="294503" x="4116388" y="3303588"/>
          <p14:tracePt t="294519" x="4098925" y="3276600"/>
          <p14:tracePt t="294537" x="4071938" y="3268663"/>
          <p14:tracePt t="294708" x="4071938" y="3276600"/>
          <p14:tracePt t="294716" x="4081463" y="3286125"/>
          <p14:tracePt t="294724" x="4089400" y="3303588"/>
          <p14:tracePt t="294736" x="4098925" y="3330575"/>
          <p14:tracePt t="294753" x="4143375" y="3375025"/>
          <p14:tracePt t="294769" x="4179888" y="3438525"/>
          <p14:tracePt t="294786" x="4187825" y="3455988"/>
          <p14:tracePt t="294804" x="4197350" y="3473450"/>
          <p14:tracePt t="294860" x="4205288" y="3482975"/>
          <p14:tracePt t="294869" x="4214813" y="3473450"/>
          <p14:tracePt t="294876" x="4224338" y="3465513"/>
          <p14:tracePt t="294886" x="4241800" y="3455988"/>
          <p14:tracePt t="294903" x="4259263" y="3429000"/>
          <p14:tracePt t="294919" x="4303713" y="3394075"/>
          <p14:tracePt t="294936" x="4348163" y="3330575"/>
          <p14:tracePt t="294952" x="4394200" y="3286125"/>
          <p14:tracePt t="294969" x="4411663" y="3259138"/>
          <p14:tracePt t="294986" x="4446588" y="3205163"/>
          <p14:tracePt t="295002" x="4465638" y="3179763"/>
          <p14:tracePt t="295092" x="4465638" y="3197225"/>
          <p14:tracePt t="295100" x="4465638" y="3214688"/>
          <p14:tracePt t="295109" x="4456113" y="3241675"/>
          <p14:tracePt t="295120" x="4438650" y="3268663"/>
          <p14:tracePt t="295136" x="4402138" y="3330575"/>
          <p14:tracePt t="295153" x="4330700" y="3411538"/>
          <p14:tracePt t="295169" x="4268788" y="3482975"/>
          <p14:tracePt t="295186" x="4197350" y="3536950"/>
          <p14:tracePt t="295202" x="4170363" y="3562350"/>
          <p14:tracePt t="295219" x="4160838" y="3581400"/>
          <p14:tracePt t="295245" x="4152900" y="3571875"/>
          <p14:tracePt t="295260" x="4125913" y="3562350"/>
          <p14:tracePt t="295270" x="4116388" y="3554413"/>
          <p14:tracePt t="295286" x="4089400" y="3517900"/>
          <p14:tracePt t="295302" x="4062413" y="3473450"/>
          <p14:tracePt t="295319" x="4037013" y="3438525"/>
          <p14:tracePt t="295336" x="4017963" y="3402013"/>
          <p14:tracePt t="295352" x="4017963" y="3357563"/>
          <p14:tracePt t="295369" x="4000500" y="3313113"/>
          <p14:tracePt t="295386" x="3990975" y="3286125"/>
          <p14:tracePt t="295403" x="3990975" y="3241675"/>
          <p14:tracePt t="295484" x="3990975" y="3251200"/>
          <p14:tracePt t="295492" x="4000500" y="3268663"/>
          <p14:tracePt t="295502" x="4010025" y="3303588"/>
          <p14:tracePt t="295519" x="4037013" y="3375025"/>
          <p14:tracePt t="295536" x="4071938" y="3438525"/>
          <p14:tracePt t="295552" x="4098925" y="3473450"/>
          <p14:tracePt t="295569" x="4116388" y="3482975"/>
          <p14:tracePt t="295586" x="4125913" y="3500438"/>
          <p14:tracePt t="295602" x="4133850" y="3490913"/>
          <p14:tracePt t="295621" x="4197350" y="3446463"/>
          <p14:tracePt t="295636" x="4276725" y="3419475"/>
          <p14:tracePt t="295652" x="4348163" y="3367088"/>
          <p14:tracePt t="295670" x="4367213" y="3340100"/>
          <p14:tracePt t="295686" x="4394200" y="3295650"/>
          <p14:tracePt t="295702" x="4402138" y="3286125"/>
          <p14:tracePt t="295719" x="4402138" y="3268663"/>
          <p14:tracePt t="295781" x="4394200" y="3276600"/>
          <p14:tracePt t="295788" x="4394200" y="3286125"/>
          <p14:tracePt t="295802" x="4384675" y="3322638"/>
          <p14:tracePt t="295819" x="4348163" y="3384550"/>
          <p14:tracePt t="295836" x="4286250" y="3482975"/>
          <p14:tracePt t="295852" x="4259263" y="3527425"/>
          <p14:tracePt t="295902" x="4241800" y="3527425"/>
          <p14:tracePt t="295909" x="4232275" y="3527425"/>
          <p14:tracePt t="295919" x="4214813" y="3527425"/>
          <p14:tracePt t="295936" x="4187825" y="3509963"/>
          <p14:tracePt t="295952" x="4143375" y="3465513"/>
          <p14:tracePt t="295969" x="4108450" y="3411538"/>
          <p14:tracePt t="295986" x="4089400" y="3367088"/>
          <p14:tracePt t="296002" x="4071938" y="3340100"/>
          <p14:tracePt t="296019" x="4054475" y="3313113"/>
          <p14:tracePt t="297092" x="4044950" y="3303588"/>
          <p14:tracePt t="297244" x="4027488" y="3295650"/>
          <p14:tracePt t="297260" x="4037013" y="3286125"/>
          <p14:tracePt t="297269" x="4044950" y="3268663"/>
          <p14:tracePt t="297276" x="4062413" y="3268663"/>
          <p14:tracePt t="297285" x="4071938" y="3259138"/>
          <p14:tracePt t="297302" x="4116388" y="3251200"/>
          <p14:tracePt t="297324" x="4133850" y="3251200"/>
          <p14:tracePt t="297336" x="4143375" y="3251200"/>
          <p14:tracePt t="297352" x="4170363" y="3241675"/>
          <p14:tracePt t="297369" x="4224338" y="3241675"/>
          <p14:tracePt t="297385" x="4268788" y="3241675"/>
          <p14:tracePt t="297402" x="4303713" y="3241675"/>
          <p14:tracePt t="297420" x="4322763" y="3241675"/>
          <p14:tracePt t="297435" x="4330700" y="3241675"/>
          <p14:tracePt t="297452" x="4375150" y="3241675"/>
          <p14:tracePt t="297469" x="4419600" y="3251200"/>
          <p14:tracePt t="297485" x="4483100" y="3268663"/>
          <p14:tracePt t="297502" x="4545013" y="3295650"/>
          <p14:tracePt t="297519" x="4608513" y="3340100"/>
          <p14:tracePt t="297535" x="4670425" y="3384550"/>
          <p14:tracePt t="297552" x="4679950" y="3375025"/>
          <p14:tracePt t="297569" x="4705350" y="3384550"/>
          <p14:tracePt t="297585" x="4741863" y="3402013"/>
          <p14:tracePt t="297602" x="4786313" y="3419475"/>
          <p14:tracePt t="297619" x="4822825" y="3438525"/>
          <p14:tracePt t="297635" x="4867275" y="3446463"/>
          <p14:tracePt t="297652" x="4919663" y="3473450"/>
          <p14:tracePt t="297669" x="4946650" y="3482975"/>
          <p14:tracePt t="297685" x="4973638" y="3500438"/>
          <p14:tracePt t="297702" x="5010150" y="3517900"/>
          <p14:tracePt t="297719" x="5027613" y="3517900"/>
          <p14:tracePt t="297781" x="5045075" y="3517900"/>
          <p14:tracePt t="297845" x="5054600" y="3517900"/>
          <p14:tracePt t="297852" x="5072063" y="3509963"/>
          <p14:tracePt t="297884" x="5081588" y="3490913"/>
          <p14:tracePt t="297901" x="5081588" y="3482975"/>
          <p14:tracePt t="297908" x="5081588" y="3465513"/>
          <p14:tracePt t="297919" x="5089525" y="3455988"/>
          <p14:tracePt t="297935" x="5108575" y="3419475"/>
          <p14:tracePt t="297952" x="5108575" y="3402013"/>
          <p14:tracePt t="297969" x="5108575" y="3384550"/>
          <p14:tracePt t="297985" x="5108575" y="3357563"/>
          <p14:tracePt t="298002" x="5108575" y="3348038"/>
          <p14:tracePt t="298019" x="5099050" y="3313113"/>
          <p14:tracePt t="298035" x="5089525" y="3276600"/>
          <p14:tracePt t="298053" x="5089525" y="3268663"/>
          <p14:tracePt t="298069" x="5081588" y="3241675"/>
          <p14:tracePt t="298085" x="5072063" y="3232150"/>
          <p14:tracePt t="298102" x="5054600" y="3205163"/>
          <p14:tracePt t="298118" x="5027613" y="3179763"/>
          <p14:tracePt t="298135" x="5018088" y="3160713"/>
          <p14:tracePt t="298152" x="4991100" y="3133725"/>
          <p14:tracePt t="298168" x="4973638" y="3108325"/>
          <p14:tracePt t="298185" x="4919663" y="3071813"/>
          <p14:tracePt t="298202" x="4857750" y="3036888"/>
          <p14:tracePt t="298218" x="4768850" y="2965450"/>
          <p14:tracePt t="298235" x="4687888" y="2946400"/>
          <p14:tracePt t="298252" x="4625975" y="2928938"/>
          <p14:tracePt t="298252" x="4598988" y="2919413"/>
          <p14:tracePt t="298269" x="4554538" y="2919413"/>
          <p14:tracePt t="298285" x="4527550" y="2919413"/>
          <p14:tracePt t="298302" x="4483100" y="2919413"/>
          <p14:tracePt t="298319" x="4419600" y="2919413"/>
          <p14:tracePt t="298335" x="4384675" y="2919413"/>
          <p14:tracePt t="298352" x="4322763" y="2928938"/>
          <p14:tracePt t="298369" x="4268788" y="2938463"/>
          <p14:tracePt t="298385" x="4224338" y="2965450"/>
          <p14:tracePt t="298402" x="4179888" y="3000375"/>
          <p14:tracePt t="298419" x="4160838" y="3036888"/>
          <p14:tracePt t="298435" x="4133850" y="3081338"/>
          <p14:tracePt t="298437" x="4116388" y="3098800"/>
          <p14:tracePt t="298452" x="4098925" y="3116263"/>
          <p14:tracePt t="298469" x="4071938" y="3197225"/>
          <p14:tracePt t="298485" x="4054475" y="3268663"/>
          <p14:tracePt t="298502" x="4054475" y="3313113"/>
          <p14:tracePt t="298518" x="4054475" y="3357563"/>
          <p14:tracePt t="298535" x="4062413" y="3394075"/>
          <p14:tracePt t="298552" x="4089400" y="3438525"/>
          <p14:tracePt t="298568" x="4098925" y="3473450"/>
          <p14:tracePt t="298585" x="4133850" y="3517900"/>
          <p14:tracePt t="298602" x="4152900" y="3554413"/>
          <p14:tracePt t="298619" x="4179888" y="3589338"/>
          <p14:tracePt t="298635" x="4205288" y="3633788"/>
          <p14:tracePt t="298652" x="4251325" y="3670300"/>
          <p14:tracePt t="298669" x="4286250" y="3687763"/>
          <p14:tracePt t="298685" x="4348163" y="3705225"/>
          <p14:tracePt t="298702" x="4411663" y="3724275"/>
          <p14:tracePt t="298719" x="4500563" y="3768725"/>
          <p14:tracePt t="298735" x="4554538" y="3786188"/>
          <p14:tracePt t="298752" x="4589463" y="3786188"/>
          <p14:tracePt t="298769" x="4625975" y="3776663"/>
          <p14:tracePt t="298785" x="4687888" y="3751263"/>
          <p14:tracePt t="298802" x="4751388" y="3724275"/>
          <p14:tracePt t="298819" x="4803775" y="3697288"/>
          <p14:tracePt t="298835" x="4848225" y="3670300"/>
          <p14:tracePt t="298852" x="4894263" y="3625850"/>
          <p14:tracePt t="298869" x="4919663" y="3554413"/>
          <p14:tracePt t="298885" x="4956175" y="3500438"/>
          <p14:tracePt t="298902" x="4983163" y="3446463"/>
          <p14:tracePt t="298918" x="5000625" y="3384550"/>
          <p14:tracePt t="298935" x="5000625" y="3330575"/>
          <p14:tracePt t="298952" x="4991100" y="3276600"/>
          <p14:tracePt t="298968" x="4983163" y="3214688"/>
          <p14:tracePt t="298985" x="4946650" y="3170238"/>
          <p14:tracePt t="299002" x="4929188" y="3133725"/>
          <p14:tracePt t="299018" x="4911725" y="3098800"/>
          <p14:tracePt t="299035" x="4884738" y="3044825"/>
          <p14:tracePt t="299052" x="4830763" y="3009900"/>
          <p14:tracePt t="299053" x="4795838" y="2982913"/>
          <p14:tracePt t="299069" x="4714875" y="2928938"/>
          <p14:tracePt t="299085" x="4633913" y="2884488"/>
          <p14:tracePt t="299102" x="4572000" y="2857500"/>
          <p14:tracePt t="299119" x="4537075" y="2847975"/>
          <p14:tracePt t="299135" x="4491038" y="2840038"/>
          <p14:tracePt t="299152" x="4438650" y="2840038"/>
          <p14:tracePt t="299169" x="4367213" y="2840038"/>
          <p14:tracePt t="299185" x="4276725" y="2857500"/>
          <p14:tracePt t="299202" x="4179888" y="2894013"/>
          <p14:tracePt t="299219" x="4089400" y="2946400"/>
          <p14:tracePt t="299235" x="4017963" y="2990850"/>
          <p14:tracePt t="299252" x="3965575" y="3027363"/>
          <p14:tracePt t="299253" x="3956050" y="3054350"/>
          <p14:tracePt t="299269" x="3929063" y="3108325"/>
          <p14:tracePt t="299286" x="3884613" y="3143250"/>
          <p14:tracePt t="299302" x="3857625" y="3197225"/>
          <p14:tracePt t="299318" x="3840163" y="3259138"/>
          <p14:tracePt t="299335" x="3830638" y="3313113"/>
          <p14:tracePt t="299352" x="3840163" y="3367088"/>
          <p14:tracePt t="299368" x="3875088" y="3446463"/>
          <p14:tracePt t="299385" x="3938588" y="3509963"/>
          <p14:tracePt t="299402" x="4027488" y="3589338"/>
          <p14:tracePt t="299418" x="4116388" y="3652838"/>
          <p14:tracePt t="299435" x="4205288" y="3732213"/>
          <p14:tracePt t="299452" x="4303713" y="3759200"/>
          <p14:tracePt t="299452" x="4357688" y="3768725"/>
          <p14:tracePt t="299469" x="4483100" y="3795713"/>
          <p14:tracePt t="299485" x="4633913" y="3803650"/>
          <p14:tracePt t="299502" x="4759325" y="3813175"/>
          <p14:tracePt t="299519" x="4857750" y="3803650"/>
          <p14:tracePt t="299535" x="4919663" y="3768725"/>
          <p14:tracePt t="299551" x="4983163" y="3732213"/>
          <p14:tracePt t="299569" x="5054600" y="3679825"/>
          <p14:tracePt t="299585" x="5108575" y="3589338"/>
          <p14:tracePt t="299602" x="5143500" y="3517900"/>
          <p14:tracePt t="299619" x="5170488" y="3429000"/>
          <p14:tracePt t="299635" x="5180013" y="3340100"/>
          <p14:tracePt t="299652" x="5170488" y="3259138"/>
          <p14:tracePt t="299653" x="5170488" y="3224213"/>
          <p14:tracePt t="299669" x="5143500" y="3152775"/>
          <p14:tracePt t="299685" x="5099050" y="3098800"/>
          <p14:tracePt t="299702" x="5037138" y="3036888"/>
          <p14:tracePt t="299718" x="4938713" y="2982913"/>
          <p14:tracePt t="299735" x="4813300" y="2946400"/>
          <p14:tracePt t="299751" x="4670425" y="2928938"/>
          <p14:tracePt t="299768" x="4545013" y="2901950"/>
          <p14:tracePt t="299785" x="4465638" y="2901950"/>
          <p14:tracePt t="299802" x="4411663" y="2901950"/>
          <p14:tracePt t="299818" x="4384675" y="2928938"/>
          <p14:tracePt t="299835" x="4330700" y="2965450"/>
          <p14:tracePt t="299851" x="4276725" y="3009900"/>
          <p14:tracePt t="299852" x="4251325" y="3036888"/>
          <p14:tracePt t="299869" x="4197350" y="3089275"/>
          <p14:tracePt t="299885" x="4152900" y="3170238"/>
          <p14:tracePt t="299902" x="4152900" y="3205163"/>
          <p14:tracePt t="299919" x="4133850" y="3268663"/>
          <p14:tracePt t="299935" x="4152900" y="3330575"/>
          <p14:tracePt t="299951" x="4179888" y="3375025"/>
          <p14:tracePt t="299969" x="4205288" y="3402013"/>
          <p14:tracePt t="299985" x="4295775" y="3429000"/>
          <p14:tracePt t="300001" x="4394200" y="3473450"/>
          <p14:tracePt t="300019" x="4572000" y="3517900"/>
          <p14:tracePt t="300035" x="4759325" y="3562350"/>
          <p14:tracePt t="300051" x="4919663" y="3571875"/>
          <p14:tracePt t="300069" x="5081588" y="3571875"/>
          <p14:tracePt t="300085" x="5116513" y="3554413"/>
          <p14:tracePt t="300102" x="5126038" y="3500438"/>
          <p14:tracePt t="300118" x="5133975" y="3446463"/>
          <p14:tracePt t="300135" x="5133975" y="3384550"/>
          <p14:tracePt t="300152" x="5133975" y="3330575"/>
          <p14:tracePt t="300168" x="5116513" y="3259138"/>
          <p14:tracePt t="300185" x="5062538" y="3197225"/>
          <p14:tracePt t="300201" x="4973638" y="3133725"/>
          <p14:tracePt t="300218" x="4867275" y="3071813"/>
          <p14:tracePt t="300235" x="4741863" y="3044825"/>
          <p14:tracePt t="300251" x="4598988" y="3009900"/>
          <p14:tracePt t="300253" x="4537075" y="2990850"/>
          <p14:tracePt t="300269" x="4419600" y="2982913"/>
          <p14:tracePt t="300285" x="4340225" y="2990850"/>
          <p14:tracePt t="300301" x="4268788" y="3009900"/>
          <p14:tracePt t="300319" x="4179888" y="3081338"/>
          <p14:tracePt t="300335" x="4081463" y="3133725"/>
          <p14:tracePt t="300351" x="4037013" y="3197225"/>
          <p14:tracePt t="300369" x="3990975" y="3251200"/>
          <p14:tracePt t="300385" x="3973513" y="3322638"/>
          <p14:tracePt t="300402" x="3973513" y="3375025"/>
          <p14:tracePt t="300419" x="4000500" y="3419475"/>
          <p14:tracePt t="300435" x="4054475" y="3473450"/>
          <p14:tracePt t="300451" x="4152900" y="3554413"/>
          <p14:tracePt t="300469" x="4411663" y="3679825"/>
          <p14:tracePt t="300485" x="4643438" y="3795713"/>
          <p14:tracePt t="300501" x="4830763" y="3830638"/>
          <p14:tracePt t="300518" x="4983163" y="3848100"/>
          <p14:tracePt t="300535" x="5062538" y="3840163"/>
          <p14:tracePt t="300551" x="5089525" y="3813175"/>
          <p14:tracePt t="300568" x="5108575" y="3751263"/>
          <p14:tracePt t="300585" x="5116513" y="3670300"/>
          <p14:tracePt t="300601" x="5126038" y="3589338"/>
          <p14:tracePt t="300618" x="5116513" y="3509963"/>
          <p14:tracePt t="300634" x="5081588" y="3429000"/>
          <p14:tracePt t="300651" x="5000625" y="3348038"/>
          <p14:tracePt t="300668" x="4894263" y="3276600"/>
          <p14:tracePt t="300685" x="4705350" y="3187700"/>
          <p14:tracePt t="300701" x="4598988" y="3152775"/>
          <p14:tracePt t="300719" x="4537075" y="3143250"/>
          <p14:tracePt t="300735" x="4491038" y="3143250"/>
          <p14:tracePt t="300751" x="4438650" y="3160713"/>
          <p14:tracePt t="300769" x="4375150" y="3197225"/>
          <p14:tracePt t="300785" x="4303713" y="3268663"/>
          <p14:tracePt t="300801" x="4251325" y="3340100"/>
          <p14:tracePt t="300819" x="4232275" y="3402013"/>
          <p14:tracePt t="300835" x="4232275" y="3455988"/>
          <p14:tracePt t="300851" x="4251325" y="3509963"/>
          <p14:tracePt t="300853" x="4268788" y="3527425"/>
          <p14:tracePt t="300870" x="4367213" y="3554413"/>
          <p14:tracePt t="300885" x="4491038" y="3581400"/>
          <p14:tracePt t="300902" x="4679950" y="3633788"/>
          <p14:tracePt t="300918" x="4822825" y="3652838"/>
          <p14:tracePt t="300935" x="4902200" y="3625850"/>
          <p14:tracePt t="300951" x="4946650" y="3571875"/>
          <p14:tracePt t="300968" x="4973638" y="3517900"/>
          <p14:tracePt t="300985" x="4983163" y="3446463"/>
          <p14:tracePt t="301001" x="4983163" y="3394075"/>
          <p14:tracePt t="301018" x="4929188" y="3322638"/>
          <p14:tracePt t="301035" x="4795838" y="3224213"/>
          <p14:tracePt t="301051" x="4598988" y="3143250"/>
          <p14:tracePt t="301069" x="4348163" y="3116263"/>
          <p14:tracePt t="301085" x="4251325" y="3133725"/>
          <p14:tracePt t="301102" x="4214813" y="3170238"/>
          <p14:tracePt t="301118" x="4187825" y="3214688"/>
          <p14:tracePt t="301134" x="4187825" y="3276600"/>
          <p14:tracePt t="301151" x="4187825" y="3340100"/>
          <p14:tracePt t="301168" x="4214813" y="3394075"/>
          <p14:tracePt t="301184" x="4268788" y="3438525"/>
          <p14:tracePt t="301201" x="4384675" y="3490913"/>
          <p14:tracePt t="301218" x="4589463" y="3536950"/>
          <p14:tracePt t="301234" x="4803775" y="3571875"/>
          <p14:tracePt t="301237" x="4894263" y="3581400"/>
          <p14:tracePt t="301251" x="4965700" y="3581400"/>
          <p14:tracePt t="301269" x="5072063" y="3527425"/>
          <p14:tracePt t="301285" x="5099050" y="3465513"/>
          <p14:tracePt t="301302" x="5099050" y="3394075"/>
          <p14:tracePt t="301318" x="5054600" y="3330575"/>
          <p14:tracePt t="301334" x="5000625" y="3251200"/>
          <p14:tracePt t="301351" x="4857750" y="3160713"/>
          <p14:tracePt t="301368" x="4670425" y="3071813"/>
          <p14:tracePt t="301384" x="4537075" y="3027363"/>
          <p14:tracePt t="301402" x="4465638" y="3036888"/>
          <p14:tracePt t="301418" x="4429125" y="3062288"/>
          <p14:tracePt t="301434" x="4384675" y="3116263"/>
          <p14:tracePt t="301451" x="4367213" y="3205163"/>
          <p14:tracePt t="301468" x="4367213" y="3286125"/>
          <p14:tracePt t="301469" x="4375150" y="3330575"/>
          <p14:tracePt t="301485" x="4402138" y="3384550"/>
          <p14:tracePt t="301501" x="4446588" y="3438525"/>
          <p14:tracePt t="301518" x="4518025" y="3473450"/>
          <p14:tracePt t="301534" x="4643438" y="3490913"/>
          <p14:tracePt t="301551" x="4776788" y="3490913"/>
          <p14:tracePt t="301568" x="4884738" y="3473450"/>
          <p14:tracePt t="301584" x="4929188" y="3402013"/>
          <p14:tracePt t="301601" x="4946650" y="3322638"/>
          <p14:tracePt t="301618" x="4956175" y="3259138"/>
          <p14:tracePt t="301634" x="4919663" y="3205163"/>
          <p14:tracePt t="301651" x="4857750" y="3152775"/>
          <p14:tracePt t="301669" x="4697413" y="3116263"/>
          <p14:tracePt t="301685" x="4589463" y="3143250"/>
          <p14:tracePt t="301701" x="4510088" y="3187700"/>
          <p14:tracePt t="301718" x="4456113" y="3241675"/>
          <p14:tracePt t="301734" x="4419600" y="3295650"/>
          <p14:tracePt t="301751" x="4419600" y="3357563"/>
          <p14:tracePt t="301768" x="4446588" y="3419475"/>
          <p14:tracePt t="301784" x="4518025" y="3473450"/>
          <p14:tracePt t="301801" x="4643438" y="3544888"/>
          <p14:tracePt t="301818" x="4786313" y="3581400"/>
          <p14:tracePt t="301834" x="4919663" y="3598863"/>
          <p14:tracePt t="301851" x="4983163" y="3598863"/>
          <p14:tracePt t="301868" x="4991100" y="3554413"/>
          <p14:tracePt t="301869" x="4991100" y="3527425"/>
          <p14:tracePt t="301885" x="4965700" y="3465513"/>
          <p14:tracePt t="301901" x="4902200" y="3394075"/>
          <p14:tracePt t="301918" x="4803775" y="3340100"/>
          <p14:tracePt t="301934" x="4705350" y="3313113"/>
          <p14:tracePt t="301951" x="4616450" y="3303588"/>
          <p14:tracePt t="301968" x="4572000" y="3322638"/>
          <p14:tracePt t="301984" x="4554538" y="3348038"/>
          <p14:tracePt t="302001" x="4554538" y="3394075"/>
          <p14:tracePt t="302019" x="4562475" y="3419475"/>
          <p14:tracePt t="302045" x="4572000" y="3419475"/>
          <p14:tracePt t="302069" x="4589463" y="3419475"/>
          <p14:tracePt t="302077" x="4598988" y="3411538"/>
          <p14:tracePt t="302085" x="4608513" y="3402013"/>
          <p14:tracePt t="302101" x="4643438" y="3375025"/>
          <p14:tracePt t="302118" x="4679950" y="3357563"/>
          <p14:tracePt t="302229" x="4687888" y="3348038"/>
          <p14:tracePt t="302237" x="4697413" y="3357563"/>
          <p14:tracePt t="302245" x="4705350" y="3367088"/>
          <p14:tracePt t="302253" x="4714875" y="3375025"/>
          <p14:tracePt t="302268" x="4732338" y="3394075"/>
          <p14:tracePt t="302269" x="4741863" y="3402013"/>
          <p14:tracePt t="302285" x="4786313" y="3438525"/>
          <p14:tracePt t="302301" x="4803775" y="3455988"/>
          <p14:tracePt t="302461" x="4813300" y="3473450"/>
          <p14:tracePt t="302509" x="4822825" y="3482975"/>
          <p14:tracePt t="302525" x="4830763" y="3500438"/>
          <p14:tracePt t="302533" x="4840288" y="3509963"/>
          <p14:tracePt t="302653" x="4840288" y="3490913"/>
          <p14:tracePt t="302661" x="4848225" y="3473450"/>
          <p14:tracePt t="302669" x="4857750" y="3455988"/>
          <p14:tracePt t="302684" x="4867275" y="3419475"/>
          <p14:tracePt t="302701" x="4875213" y="3375025"/>
          <p14:tracePt t="302718" x="4884738" y="3322638"/>
          <p14:tracePt t="302735" x="4884738" y="3276600"/>
          <p14:tracePt t="302751" x="4884738" y="3232150"/>
          <p14:tracePt t="302768" x="4894263" y="3187700"/>
          <p14:tracePt t="302784" x="4894263" y="3160713"/>
          <p14:tracePt t="302801" x="4911725" y="3125788"/>
          <p14:tracePt t="302818" x="4919663" y="3081338"/>
          <p14:tracePt t="302834" x="4919663" y="3036888"/>
          <p14:tracePt t="302851" x="4919663" y="2990850"/>
          <p14:tracePt t="302867" x="4919663" y="2938463"/>
          <p14:tracePt t="302884" x="4919663" y="2884488"/>
          <p14:tracePt t="302901" x="4919663" y="2847975"/>
          <p14:tracePt t="302918" x="4919663" y="2822575"/>
          <p14:tracePt t="302934" x="4919663" y="2795588"/>
          <p14:tracePt t="302951" x="4919663" y="2768600"/>
          <p14:tracePt t="302968" x="4919663" y="2732088"/>
          <p14:tracePt t="302984" x="4919663" y="2705100"/>
          <p14:tracePt t="303001" x="4919663" y="2679700"/>
          <p14:tracePt t="303018" x="4919663" y="2652713"/>
          <p14:tracePt t="303034" x="4919663" y="2608263"/>
          <p14:tracePt t="303051" x="4911725" y="2571750"/>
          <p14:tracePt t="303068" x="4902200" y="2536825"/>
          <p14:tracePt t="303069" x="4902200" y="2517775"/>
          <p14:tracePt t="303133" x="4894263" y="2500313"/>
          <p14:tracePt t="303173" x="4875213" y="2500313"/>
          <p14:tracePt t="303189" x="4857750" y="2509838"/>
          <p14:tracePt t="303197" x="4848225" y="2509838"/>
          <p14:tracePt t="303205" x="4822825" y="2517775"/>
          <p14:tracePt t="303217" x="4813300" y="2554288"/>
          <p14:tracePt t="303234" x="4776788" y="2608263"/>
          <p14:tracePt t="303251" x="4724400" y="2679700"/>
          <p14:tracePt t="303269" x="4643438" y="2768600"/>
          <p14:tracePt t="303285" x="4608513" y="2813050"/>
          <p14:tracePt t="303301" x="4598988" y="2830513"/>
          <p14:tracePt t="303318" x="4589463" y="2840038"/>
          <p14:tracePt t="303413" x="4589463" y="2822575"/>
          <p14:tracePt t="303421" x="4589463" y="2813050"/>
          <p14:tracePt t="303434" x="4608513" y="2786063"/>
          <p14:tracePt t="303451" x="4633913" y="2714625"/>
          <p14:tracePt t="303468" x="4660900" y="2633663"/>
          <p14:tracePt t="303484" x="4714875" y="2581275"/>
          <p14:tracePt t="303485" x="4732338" y="2544763"/>
          <p14:tracePt t="303501" x="4776788" y="2465388"/>
          <p14:tracePt t="303518" x="4813300" y="2401888"/>
          <p14:tracePt t="303534" x="4840288" y="2374900"/>
          <p14:tracePt t="303551" x="4840288" y="2357438"/>
          <p14:tracePt t="303621" x="4857750" y="2366963"/>
          <p14:tracePt t="303629" x="4867275" y="2374900"/>
          <p14:tracePt t="303637" x="4884738" y="2401888"/>
          <p14:tracePt t="303651" x="4911725" y="2446338"/>
          <p14:tracePt t="303667" x="4991100" y="2536825"/>
          <p14:tracePt t="303685" x="5089525" y="2670175"/>
          <p14:tracePt t="303701" x="5153025" y="2741613"/>
          <p14:tracePt t="303718" x="5197475" y="2813050"/>
          <p14:tracePt t="303734" x="5224463" y="2840038"/>
          <p14:tracePt t="303917" x="5197475" y="2830513"/>
          <p14:tracePt t="303925" x="5187950" y="2813050"/>
          <p14:tracePt t="303934" x="5170488" y="2803525"/>
          <p14:tracePt t="303951" x="5160963" y="2776538"/>
          <p14:tracePt t="303967" x="5126038" y="2724150"/>
          <p14:tracePt t="303984" x="5072063" y="2679700"/>
          <p14:tracePt t="304001" x="5045075" y="2643188"/>
          <p14:tracePt t="304017" x="4973638" y="2589213"/>
          <p14:tracePt t="304034" x="4919663" y="2544763"/>
          <p14:tracePt t="304051" x="4848225" y="2509838"/>
          <p14:tracePt t="304067" x="4776788" y="2490788"/>
          <p14:tracePt t="304084" x="4724400" y="2473325"/>
          <p14:tracePt t="304101" x="4705350" y="2465388"/>
          <p14:tracePt t="304117" x="4687888" y="2465388"/>
          <p14:tracePt t="304134" x="4670425" y="2473325"/>
          <p14:tracePt t="304151" x="4625975" y="2500313"/>
          <p14:tracePt t="304167" x="4572000" y="2544763"/>
          <p14:tracePt t="304184" x="4518025" y="2589213"/>
          <p14:tracePt t="304201" x="4491038" y="2633663"/>
          <p14:tracePt t="304217" x="4473575" y="2679700"/>
          <p14:tracePt t="304234" x="4456113" y="2724150"/>
          <p14:tracePt t="304251" x="4456113" y="2751138"/>
          <p14:tracePt t="304267" x="4446588" y="2776538"/>
          <p14:tracePt t="304284" x="4446588" y="2795588"/>
          <p14:tracePt t="304389" x="4446588" y="2786063"/>
          <p14:tracePt t="304397" x="4456113" y="2795588"/>
          <p14:tracePt t="304405" x="4456113" y="2786063"/>
          <p14:tracePt t="304417" x="4465638" y="2768600"/>
          <p14:tracePt t="304434" x="4500563" y="2714625"/>
          <p14:tracePt t="304451" x="4545013" y="2652713"/>
          <p14:tracePt t="304467" x="4589463" y="2616200"/>
          <p14:tracePt t="304484" x="4633913" y="2562225"/>
          <p14:tracePt t="304485" x="4660900" y="2544763"/>
          <p14:tracePt t="304501" x="4697413" y="2527300"/>
          <p14:tracePt t="304517" x="4751388" y="2517775"/>
          <p14:tracePt t="304534" x="4803775" y="2500313"/>
          <p14:tracePt t="304550" x="4840288" y="2490788"/>
          <p14:tracePt t="304567" x="4875213" y="2490788"/>
          <p14:tracePt t="304584" x="4902200" y="2500313"/>
          <p14:tracePt t="304600" x="4946650" y="2517775"/>
          <p14:tracePt t="304617" x="5027613" y="2571750"/>
          <p14:tracePt t="304634" x="5133975" y="2643188"/>
          <p14:tracePt t="304651" x="5214938" y="2714625"/>
          <p14:tracePt t="304667" x="5276850" y="2776538"/>
          <p14:tracePt t="304684" x="5303838" y="2803525"/>
          <p14:tracePt t="304685" x="5313363" y="2813050"/>
          <p14:tracePt t="304885" x="5313363" y="2830513"/>
          <p14:tracePt t="305053" x="5303838" y="2830513"/>
          <p14:tracePt t="305093" x="5286375" y="2830513"/>
          <p14:tracePt t="305125" x="5276850" y="2840038"/>
          <p14:tracePt t="305133" x="5268913" y="2847975"/>
          <p14:tracePt t="305157" x="5251450" y="2847975"/>
          <p14:tracePt t="305173" x="5241925" y="2857500"/>
          <p14:tracePt t="305293" x="5224463" y="2857500"/>
          <p14:tracePt t="306253" x="5205413" y="2857500"/>
          <p14:tracePt t="306261" x="5197475" y="2847975"/>
          <p14:tracePt t="306269" x="5180013" y="2847975"/>
          <p14:tracePt t="306283" x="5170488" y="2847975"/>
          <p14:tracePt t="306300" x="5133975" y="2847975"/>
          <p14:tracePt t="306301" x="5116513" y="2847975"/>
          <p14:tracePt t="306317" x="5062538" y="2847975"/>
          <p14:tracePt t="306333" x="5027613" y="2857500"/>
          <p14:tracePt t="306350" x="5010150" y="2857500"/>
          <p14:tracePt t="306397" x="4991100" y="2857500"/>
          <p14:tracePt t="306405" x="4983163" y="2857500"/>
          <p14:tracePt t="306421" x="4965700" y="2867025"/>
          <p14:tracePt t="306433" x="4956175" y="2874963"/>
          <p14:tracePt t="306450" x="4929188" y="2874963"/>
          <p14:tracePt t="306467" x="4911725" y="2874963"/>
          <p14:tracePt t="306573" x="4902200" y="2874963"/>
          <p14:tracePt t="308789" x="4884738" y="2884488"/>
          <p14:tracePt t="308965" x="4884738" y="2901950"/>
          <p14:tracePt t="312430" x="4894263" y="2911475"/>
          <p14:tracePt t="312453" x="4884738" y="2928938"/>
          <p14:tracePt t="312461" x="4884738" y="2946400"/>
          <p14:tracePt t="312470" x="4875213" y="2955925"/>
          <p14:tracePt t="312486" x="4867275" y="2965450"/>
          <p14:tracePt t="312605" x="4857750" y="2973388"/>
          <p14:tracePt t="312621" x="4848225" y="2982913"/>
          <p14:tracePt t="312645" x="4848225" y="2990850"/>
          <p14:tracePt t="312661" x="4840288" y="3009900"/>
          <p14:tracePt t="312677" x="4830763" y="3017838"/>
          <p14:tracePt t="312693" x="4822825" y="3036888"/>
          <p14:tracePt t="312701" x="4830763" y="3054350"/>
          <p14:tracePt t="312716" x="4830763" y="3071813"/>
          <p14:tracePt t="312732" x="4840288" y="3125788"/>
          <p14:tracePt t="312750" x="4840288" y="3143250"/>
          <p14:tracePt t="312765" x="4830763" y="3152775"/>
          <p14:tracePt t="315742" x="4830763" y="3170238"/>
          <p14:tracePt t="316278" x="4830763" y="3160713"/>
          <p14:tracePt t="316285" x="4830763" y="3170238"/>
          <p14:tracePt t="316298" x="4830763" y="3160713"/>
          <p14:tracePt t="316315" x="4830763" y="3170238"/>
          <p14:tracePt t="316350" x="4830763" y="3160713"/>
          <p14:tracePt t="316357" x="4830763" y="3170238"/>
          <p14:tracePt t="316453" x="4830763" y="3160713"/>
          <p14:tracePt t="316461" x="4830763" y="3170238"/>
          <p14:tracePt t="316470" x="4830763" y="3160713"/>
          <p14:tracePt t="316482" x="4830763" y="3170238"/>
          <p14:tracePt t="316498" x="4830763" y="3160713"/>
          <p14:tracePt t="316515" x="4830763" y="3170238"/>
          <p14:tracePt t="316654" x="4830763" y="3160713"/>
          <p14:tracePt t="316662" x="4830763" y="3170238"/>
          <p14:tracePt t="317031" x="4830763" y="3160713"/>
          <p14:tracePt t="317038" x="4830763" y="3170238"/>
          <p14:tracePt t="317048" x="4830763" y="3160713"/>
          <p14:tracePt t="317065" x="4830763" y="3170238"/>
          <p14:tracePt t="317103" x="4830763" y="3160713"/>
          <p14:tracePt t="317110" x="4830763" y="3170238"/>
          <p14:tracePt t="317142" x="4830763" y="3160713"/>
          <p14:tracePt t="317151" x="4830763" y="3170238"/>
          <p14:tracePt t="317158" x="4830763" y="3160713"/>
          <p14:tracePt t="317165" x="4830763" y="3170238"/>
          <p14:tracePt t="317182" x="4830763" y="3160713"/>
          <p14:tracePt t="317215" x="4830763" y="3170238"/>
          <p14:tracePt t="317231" x="4830763" y="3160713"/>
          <p14:tracePt t="317248" x="4830763" y="3170238"/>
          <p14:tracePt t="317286" x="4830763" y="3160713"/>
          <p14:tracePt t="317294" x="4830763" y="3170238"/>
          <p14:tracePt t="317382" x="4830763" y="3160713"/>
          <p14:tracePt t="317391" x="4830763" y="3170238"/>
          <p14:tracePt t="317470" x="4830763" y="3160713"/>
          <p14:tracePt t="317478" x="4830763" y="3170238"/>
          <p14:tracePt t="317518" x="4830763" y="3160713"/>
          <p14:tracePt t="317525" x="4830763" y="3170238"/>
          <p14:tracePt t="317534" x="4830763" y="3160713"/>
          <p14:tracePt t="317549" x="4822825" y="3152775"/>
          <p14:tracePt t="319054" x="4813300" y="3143250"/>
          <p14:tracePt t="319062" x="4795838" y="3133725"/>
          <p14:tracePt t="319070" x="4776788" y="3133725"/>
          <p14:tracePt t="319081" x="4751388" y="3125788"/>
          <p14:tracePt t="319097" x="4652963" y="3108325"/>
          <p14:tracePt t="319114" x="4562475" y="3108325"/>
          <p14:tracePt t="319131" x="4491038" y="3108325"/>
          <p14:tracePt t="319148" x="4456113" y="3108325"/>
          <p14:tracePt t="319164" x="4375150" y="3133725"/>
          <p14:tracePt t="319181" x="4295775" y="3170238"/>
          <p14:tracePt t="319182" x="4251325" y="3187700"/>
          <p14:tracePt t="319198" x="4143375" y="3232150"/>
          <p14:tracePt t="319214" x="4027488" y="3251200"/>
          <p14:tracePt t="319231" x="3929063" y="3276600"/>
          <p14:tracePt t="319248" x="3857625" y="3313113"/>
          <p14:tracePt t="319264" x="3795713" y="3322638"/>
          <p14:tracePt t="319281" x="3751263" y="3340100"/>
          <p14:tracePt t="319297" x="3724275" y="3357563"/>
          <p14:tracePt t="319319" x="3705225" y="3357563"/>
          <p14:tracePt t="319414" x="3697288" y="3357563"/>
          <p14:tracePt t="319430" x="3679825" y="3357563"/>
          <p14:tracePt t="319438" x="3660775" y="3348038"/>
          <p14:tracePt t="319447" x="3643313" y="3340100"/>
          <p14:tracePt t="319464" x="3633788" y="3313113"/>
          <p14:tracePt t="319481" x="3589338" y="3276600"/>
          <p14:tracePt t="319497" x="3562350" y="3259138"/>
          <p14:tracePt t="319514" x="3544888" y="3232150"/>
          <p14:tracePt t="319531" x="3527425" y="3205163"/>
          <p14:tracePt t="319547" x="3509963" y="3187700"/>
          <p14:tracePt t="319646" x="3517900" y="3197225"/>
          <p14:tracePt t="319654" x="3527425" y="3205163"/>
          <p14:tracePt t="319664" x="3536950" y="3214688"/>
          <p14:tracePt t="319681" x="3554413" y="3241675"/>
          <p14:tracePt t="319697" x="3581400" y="3276600"/>
          <p14:tracePt t="319714" x="3608388" y="3313113"/>
          <p14:tracePt t="319731" x="3643313" y="3348038"/>
          <p14:tracePt t="319747" x="3697288" y="3394075"/>
          <p14:tracePt t="319764" x="3741738" y="3438525"/>
          <p14:tracePt t="319781" x="3786188" y="3473450"/>
          <p14:tracePt t="319782" x="3822700" y="3482975"/>
          <p14:tracePt t="319798" x="3894138" y="3509963"/>
          <p14:tracePt t="319814" x="3973513" y="3536950"/>
          <p14:tracePt t="319831" x="4054475" y="3571875"/>
          <p14:tracePt t="319847" x="4143375" y="3598863"/>
          <p14:tracePt t="319864" x="4232275" y="3616325"/>
          <p14:tracePt t="319881" x="4303713" y="3643313"/>
          <p14:tracePt t="319897" x="4367213" y="3660775"/>
          <p14:tracePt t="319914" x="4419600" y="3660775"/>
          <p14:tracePt t="319931" x="4473575" y="3679825"/>
          <p14:tracePt t="319947" x="4537075" y="3687763"/>
          <p14:tracePt t="319964" x="4616450" y="3697288"/>
          <p14:tracePt t="319981" x="4697413" y="3705225"/>
          <p14:tracePt t="319982" x="4714875" y="3714750"/>
          <p14:tracePt t="319998" x="4768850" y="3714750"/>
          <p14:tracePt t="320014" x="4803775" y="3714750"/>
          <p14:tracePt t="320032" x="4857750" y="3714750"/>
          <p14:tracePt t="320047" x="4919663" y="3714750"/>
          <p14:tracePt t="320064" x="4973638" y="3714750"/>
          <p14:tracePt t="320081" x="5027613" y="3697288"/>
          <p14:tracePt t="320097" x="5062538" y="3670300"/>
          <p14:tracePt t="320114" x="5099050" y="3670300"/>
          <p14:tracePt t="320131" x="5116513" y="3652838"/>
          <p14:tracePt t="320147" x="5143500" y="3625850"/>
          <p14:tracePt t="320164" x="5160963" y="3608388"/>
          <p14:tracePt t="320182" x="5197475" y="3581400"/>
          <p14:tracePt t="320198" x="5224463" y="3562350"/>
          <p14:tracePt t="320214" x="5241925" y="3544888"/>
          <p14:tracePt t="320231" x="5268913" y="3527425"/>
          <p14:tracePt t="320248" x="5276850" y="3482975"/>
          <p14:tracePt t="320264" x="5303838" y="3438525"/>
          <p14:tracePt t="320281" x="5330825" y="3394075"/>
          <p14:tracePt t="320297" x="5375275" y="3402013"/>
          <p14:tracePt t="320314" x="5394325" y="3375025"/>
          <p14:tracePt t="320331" x="5394325" y="3348038"/>
          <p14:tracePt t="320347" x="5394325" y="3330575"/>
          <p14:tracePt t="320364" x="5394325" y="3303588"/>
          <p14:tracePt t="320381" x="5384800" y="3276600"/>
          <p14:tracePt t="320382" x="5375275" y="3268663"/>
          <p14:tracePt t="320398" x="5357813" y="3241675"/>
          <p14:tracePt t="320414" x="5330825" y="3214688"/>
          <p14:tracePt t="320431" x="5295900" y="3179763"/>
          <p14:tracePt t="320447" x="5259388" y="3143250"/>
          <p14:tracePt t="320464" x="5205413" y="3108325"/>
          <p14:tracePt t="320481" x="5153025" y="3081338"/>
          <p14:tracePt t="320497" x="5062538" y="3036888"/>
          <p14:tracePt t="320514" x="4965700" y="3000375"/>
          <p14:tracePt t="320531" x="4911725" y="2982913"/>
          <p14:tracePt t="320547" x="4848225" y="2955925"/>
          <p14:tracePt t="320564" x="4822825" y="2946400"/>
          <p14:tracePt t="320581" x="4803775" y="2946400"/>
          <p14:tracePt t="320598" x="4759325" y="2946400"/>
          <p14:tracePt t="320614" x="4697413" y="2965450"/>
          <p14:tracePt t="320631" x="4633913" y="2982913"/>
          <p14:tracePt t="320647" x="4608513" y="3062288"/>
          <p14:tracePt t="320664" x="4589463" y="3098800"/>
          <p14:tracePt t="320681" x="4589463" y="3143250"/>
          <p14:tracePt t="320697" x="4581525" y="3205163"/>
          <p14:tracePt t="320714" x="4581525" y="3251200"/>
          <p14:tracePt t="320731" x="4598988" y="3303588"/>
          <p14:tracePt t="320747" x="4616450" y="3357563"/>
          <p14:tracePt t="320764" x="4633913" y="3402013"/>
          <p14:tracePt t="320766" x="4652963" y="3429000"/>
          <p14:tracePt t="320781" x="4670425" y="3455988"/>
          <p14:tracePt t="320797" x="4714875" y="3500438"/>
          <p14:tracePt t="320814" x="4741863" y="3536950"/>
          <p14:tracePt t="320832" x="4795838" y="3571875"/>
          <p14:tracePt t="320847" x="4867275" y="3608388"/>
          <p14:tracePt t="320864" x="4946650" y="3643313"/>
          <p14:tracePt t="320881" x="5018088" y="3660775"/>
          <p14:tracePt t="320897" x="5108575" y="3679825"/>
          <p14:tracePt t="320914" x="5197475" y="3687763"/>
          <p14:tracePt t="320931" x="5241925" y="3687763"/>
          <p14:tracePt t="320947" x="5295900" y="3687763"/>
          <p14:tracePt t="320964" x="5322888" y="3660775"/>
          <p14:tracePt t="320982" x="5384800" y="3554413"/>
          <p14:tracePt t="320997" x="5411788" y="3527425"/>
          <p14:tracePt t="321014" x="5438775" y="3419475"/>
          <p14:tracePt t="321031" x="5446713" y="3367088"/>
          <p14:tracePt t="321047" x="5438775" y="3340100"/>
          <p14:tracePt t="321064" x="5429250" y="3313113"/>
          <p14:tracePt t="321081" x="5419725" y="3295650"/>
          <p14:tracePt t="321097" x="5411788" y="3268663"/>
          <p14:tracePt t="321114" x="5384800" y="3241675"/>
          <p14:tracePt t="321130" x="5357813" y="3214688"/>
          <p14:tracePt t="321147" x="5330825" y="3187700"/>
          <p14:tracePt t="321750" x="5322888" y="3197225"/>
          <p14:tracePt t="321766" x="5322888" y="3205163"/>
          <p14:tracePt t="321774" x="5330825" y="3232150"/>
          <p14:tracePt t="321782" x="5340350" y="3241675"/>
          <p14:tracePt t="321798" x="5340350" y="3259138"/>
          <p14:tracePt t="321814" x="5357813" y="3286125"/>
          <p14:tracePt t="321830" x="5367338" y="3295650"/>
          <p14:tracePt t="321847" x="5375275" y="3313113"/>
          <p14:tracePt t="321864" x="5394325" y="3340100"/>
          <p14:tracePt t="321880" x="5402263" y="3348038"/>
          <p14:tracePt t="321897" x="5419725" y="3375025"/>
          <p14:tracePt t="321914" x="5429250" y="3384550"/>
          <p14:tracePt t="321930" x="5438775" y="3394075"/>
          <p14:tracePt t="321947" x="5456238" y="3402013"/>
          <p14:tracePt t="321964" x="5483225" y="3438525"/>
          <p14:tracePt t="321980" x="5518150" y="3482975"/>
          <p14:tracePt t="321997" x="5562600" y="3509963"/>
          <p14:tracePt t="321998" x="5572125" y="3527425"/>
          <p14:tracePt t="322014" x="5599113" y="3554413"/>
          <p14:tracePt t="322078" x="5616575" y="3554413"/>
          <p14:tracePt t="322110" x="5634038" y="3554413"/>
          <p14:tracePt t="322134" x="5643563" y="3554413"/>
          <p14:tracePt t="322158" x="5661025" y="3554413"/>
          <p14:tracePt t="322166" x="5670550" y="3554413"/>
          <p14:tracePt t="322181" x="5688013" y="3554413"/>
          <p14:tracePt t="322197" x="5697538" y="3544888"/>
          <p14:tracePt t="322214" x="5715000" y="3544888"/>
          <p14:tracePt t="322231" x="5741988" y="3536950"/>
          <p14:tracePt t="322286" x="5751513" y="3536950"/>
          <p14:tracePt t="322294" x="5776913" y="3527425"/>
          <p14:tracePt t="322310" x="5786438" y="3509963"/>
          <p14:tracePt t="322318" x="5803900" y="3500438"/>
          <p14:tracePt t="322330" x="5830888" y="3473450"/>
          <p14:tracePt t="322347" x="5875338" y="3446463"/>
          <p14:tracePt t="322364" x="5894388" y="3429000"/>
          <p14:tracePt t="322478" x="5884863" y="3429000"/>
          <p14:tracePt t="322502" x="5902325" y="3419475"/>
          <p14:tracePt t="322510" x="5875338" y="3438525"/>
          <p14:tracePt t="322806" x="5884863" y="3429000"/>
          <p14:tracePt t="322918" x="5875338" y="3429000"/>
          <p14:tracePt t="322926" x="5857875" y="3438525"/>
          <p14:tracePt t="322990" x="5840413" y="3438525"/>
          <p14:tracePt t="323726" x="5822950" y="3438525"/>
          <p14:tracePt t="323742" x="5813425" y="3438525"/>
          <p14:tracePt t="323782" x="5795963" y="3446463"/>
          <p14:tracePt t="323790" x="5786438" y="3455988"/>
          <p14:tracePt t="323798" x="5786438" y="3473450"/>
          <p14:tracePt t="323814" x="5786438" y="3490913"/>
          <p14:tracePt t="323831" x="5786438" y="3517900"/>
          <p14:tracePt t="323847" x="5813425" y="3517900"/>
          <p14:tracePt t="323863" x="5830888" y="3517900"/>
          <p14:tracePt t="323902" x="5848350" y="3517900"/>
          <p14:tracePt t="323910" x="5857875" y="3527425"/>
          <p14:tracePt t="323918" x="5857875" y="3544888"/>
          <p14:tracePt t="323930" x="5867400" y="3562350"/>
          <p14:tracePt t="323947" x="5724525" y="3697288"/>
          <p14:tracePt t="323963" x="5634038" y="3813175"/>
          <p14:tracePt t="323980" x="5705475" y="3822700"/>
          <p14:tracePt t="323997" x="5759450" y="3822700"/>
          <p14:tracePt t="324013" x="5795963" y="3840163"/>
          <p14:tracePt t="324014" x="5803900" y="3848100"/>
          <p14:tracePt t="324031" x="5822950" y="3848100"/>
          <p14:tracePt t="324047" x="5875338" y="3840163"/>
          <p14:tracePt t="324063" x="5929313" y="3848100"/>
          <p14:tracePt t="324081" x="5973763" y="3884613"/>
          <p14:tracePt t="324097" x="6054725" y="3894138"/>
          <p14:tracePt t="324113" x="6108700" y="3902075"/>
          <p14:tracePt t="324130" x="6170613" y="3929063"/>
          <p14:tracePt t="324146" x="6259513" y="3956050"/>
          <p14:tracePt t="324163" x="6357938" y="3990975"/>
          <p14:tracePt t="324180" x="6465888" y="4010025"/>
          <p14:tracePt t="324197" x="6518275" y="4037013"/>
          <p14:tracePt t="324214" x="6562725" y="4037013"/>
          <p14:tracePt t="324214" x="6589713" y="4062413"/>
          <p14:tracePt t="324231" x="6626225" y="4089400"/>
          <p14:tracePt t="324247" x="6653213" y="4089400"/>
          <p14:tracePt t="324264" x="6705600" y="4108450"/>
          <p14:tracePt t="324280" x="6777038" y="4116388"/>
          <p14:tracePt t="324296" x="6813550" y="4116388"/>
          <p14:tracePt t="324313" x="6867525" y="4116388"/>
          <p14:tracePt t="324330" x="6911975" y="4116388"/>
          <p14:tracePt t="324346" x="6946900" y="4116388"/>
          <p14:tracePt t="324363" x="6973888" y="4098925"/>
          <p14:tracePt t="324380" x="6991350" y="4081463"/>
          <p14:tracePt t="324396" x="7018338" y="4071938"/>
          <p14:tracePt t="324414" x="7054850" y="4037013"/>
          <p14:tracePt t="324431" x="7072313" y="4010025"/>
          <p14:tracePt t="324446" x="7089775" y="3983038"/>
          <p14:tracePt t="324463" x="7099300" y="3938588"/>
          <p14:tracePt t="324480" x="7108825" y="3902075"/>
          <p14:tracePt t="324496" x="7108825" y="3857625"/>
          <p14:tracePt t="324513" x="7089775" y="3813175"/>
          <p14:tracePt t="324530" x="7054850" y="3768725"/>
          <p14:tracePt t="324546" x="7018338" y="3724275"/>
          <p14:tracePt t="324563" x="6991350" y="3679825"/>
          <p14:tracePt t="324580" x="6946900" y="3616325"/>
          <p14:tracePt t="324596" x="6894513" y="3562350"/>
          <p14:tracePt t="324613" x="6813550" y="3490913"/>
          <p14:tracePt t="324631" x="6724650" y="3438525"/>
          <p14:tracePt t="324646" x="6653213" y="3394075"/>
          <p14:tracePt t="324663" x="6589713" y="3375025"/>
          <p14:tracePt t="324680" x="6518275" y="3348038"/>
          <p14:tracePt t="324696" x="6429375" y="3340100"/>
          <p14:tracePt t="324713" x="6348413" y="3322638"/>
          <p14:tracePt t="324730" x="6259513" y="3295650"/>
          <p14:tracePt t="324746" x="6188075" y="3259138"/>
          <p14:tracePt t="324764" x="6188075" y="3170238"/>
          <p14:tracePt t="324780" x="6375400" y="2982913"/>
          <p14:tracePt t="324796" x="6419850" y="2938463"/>
          <p14:tracePt t="324814" x="6419850" y="2928938"/>
          <p14:tracePt t="324831" x="6384925" y="2911475"/>
          <p14:tracePt t="324846" x="6276975" y="2884488"/>
          <p14:tracePt t="324863" x="6134100" y="2830513"/>
          <p14:tracePt t="324880" x="6037263" y="2776538"/>
          <p14:tracePt t="324896" x="5929313" y="2741613"/>
          <p14:tracePt t="324913" x="5919788" y="2697163"/>
          <p14:tracePt t="324930" x="5956300" y="2652713"/>
          <p14:tracePt t="324946" x="5919788" y="2633663"/>
          <p14:tracePt t="324963" x="5830888" y="2616200"/>
          <p14:tracePt t="324980" x="5705475" y="2581275"/>
          <p14:tracePt t="324996" x="5599113" y="2554288"/>
          <p14:tracePt t="325013" x="5527675" y="2562225"/>
          <p14:tracePt t="325014" x="5510213" y="2554288"/>
          <p14:tracePt t="325031" x="5483225" y="2544763"/>
          <p14:tracePt t="325046" x="5465763" y="2527300"/>
          <p14:tracePt t="325063" x="5429250" y="2509838"/>
          <p14:tracePt t="325080" x="5357813" y="2465388"/>
          <p14:tracePt t="325096" x="5276850" y="2438400"/>
          <p14:tracePt t="325113" x="5197475" y="2411413"/>
          <p14:tracePt t="325130" x="5126038" y="2401888"/>
          <p14:tracePt t="325146" x="5072063" y="2393950"/>
          <p14:tracePt t="325163" x="4965700" y="2401888"/>
          <p14:tracePt t="325180" x="4830763" y="2438400"/>
          <p14:tracePt t="325196" x="4670425" y="2473325"/>
          <p14:tracePt t="325213" x="4518025" y="2509838"/>
          <p14:tracePt t="325214" x="4465638" y="2509838"/>
          <p14:tracePt t="325231" x="4357688" y="2554288"/>
          <p14:tracePt t="325246" x="4276725" y="2581275"/>
          <p14:tracePt t="325263" x="4224338" y="2616200"/>
          <p14:tracePt t="325280" x="4170363" y="2633663"/>
          <p14:tracePt t="325296" x="4116388" y="2643188"/>
          <p14:tracePt t="325313" x="4089400" y="2652713"/>
          <p14:tracePt t="325330" x="4054475" y="2679700"/>
          <p14:tracePt t="325346" x="4010025" y="2714625"/>
          <p14:tracePt t="325363" x="3956050" y="2751138"/>
          <p14:tracePt t="325380" x="3938588" y="2786063"/>
          <p14:tracePt t="325396" x="3894138" y="2803525"/>
          <p14:tracePt t="325413" x="3867150" y="2840038"/>
          <p14:tracePt t="325414" x="3857625" y="2857500"/>
          <p14:tracePt t="325430" x="3822700" y="2894013"/>
          <p14:tracePt t="325446" x="3795713" y="2938463"/>
          <p14:tracePt t="325463" x="3741738" y="2973388"/>
          <p14:tracePt t="325480" x="3697288" y="3009900"/>
          <p14:tracePt t="325496" x="3670300" y="3054350"/>
          <p14:tracePt t="325513" x="3643313" y="3071813"/>
          <p14:tracePt t="325530" x="3616325" y="3098800"/>
          <p14:tracePt t="325547" x="3589338" y="3125788"/>
          <p14:tracePt t="325563" x="3571875" y="3133725"/>
          <p14:tracePt t="325580" x="3562350" y="3143250"/>
          <p14:tracePt t="325596" x="3554413" y="3152775"/>
          <p14:tracePt t="325622" x="3544888" y="3160713"/>
          <p14:tracePt t="325638" x="3544888" y="3179763"/>
          <p14:tracePt t="325663" x="3536950" y="3187700"/>
          <p14:tracePt t="325670" x="3527425" y="3197225"/>
          <p14:tracePt t="325680" x="3517900" y="3205163"/>
          <p14:tracePt t="325696" x="3509963" y="3232150"/>
          <p14:tracePt t="325713" x="3482975" y="3259138"/>
          <p14:tracePt t="325950" x="3482975" y="3251200"/>
          <p14:tracePt t="325966" x="3482975" y="3232150"/>
          <p14:tracePt t="325998" x="3482975" y="3224213"/>
          <p14:tracePt t="326014" x="3482975" y="3205163"/>
          <p14:tracePt t="326022" x="3490913" y="3214688"/>
          <p14:tracePt t="326030" x="3500438" y="3197225"/>
          <p14:tracePt t="326046" x="3536950" y="3170238"/>
          <p14:tracePt t="326063" x="3571875" y="3152775"/>
          <p14:tracePt t="326080" x="3625850" y="3116263"/>
          <p14:tracePt t="326096" x="3660775" y="3108325"/>
          <p14:tracePt t="326113" x="3697288" y="3089275"/>
          <p14:tracePt t="326129" x="3732213" y="3071813"/>
          <p14:tracePt t="326146" x="3741738" y="3062288"/>
          <p14:tracePt t="326238" x="3768725" y="3071813"/>
          <p14:tracePt t="326246" x="3786188" y="3081338"/>
          <p14:tracePt t="326254" x="3822700" y="3108325"/>
          <p14:tracePt t="326263" x="3875088" y="3133725"/>
          <p14:tracePt t="326279" x="4017963" y="3197225"/>
          <p14:tracePt t="326296" x="4205288" y="3259138"/>
          <p14:tracePt t="326313" x="4384675" y="3303588"/>
          <p14:tracePt t="326330" x="4554538" y="3330575"/>
          <p14:tracePt t="326346" x="4616450" y="3394075"/>
          <p14:tracePt t="326363" x="4697413" y="3411538"/>
          <p14:tracePt t="326380" x="4759325" y="3411538"/>
          <p14:tracePt t="326396" x="4848225" y="3411538"/>
          <p14:tracePt t="326413" x="4946650" y="3411538"/>
          <p14:tracePt t="326431" x="5116513" y="3419475"/>
          <p14:tracePt t="326446" x="5214938" y="3419475"/>
          <p14:tracePt t="326463" x="5286375" y="3419475"/>
          <p14:tracePt t="326480" x="5340350" y="3419475"/>
          <p14:tracePt t="326496" x="5375275" y="3419475"/>
          <p14:tracePt t="326513" x="5402263" y="3419475"/>
          <p14:tracePt t="326530" x="5429250" y="3419475"/>
          <p14:tracePt t="326546" x="5465763" y="3419475"/>
          <p14:tracePt t="326563" x="5562600" y="3411538"/>
          <p14:tracePt t="326579" x="5589588" y="3411538"/>
          <p14:tracePt t="326596" x="5608638" y="3402013"/>
          <p14:tracePt t="326613" x="5634038" y="3402013"/>
          <p14:tracePt t="326630" x="5670550" y="3375025"/>
          <p14:tracePt t="326646" x="5697538" y="3357563"/>
          <p14:tracePt t="326663" x="5732463" y="3340100"/>
          <p14:tracePt t="326679" x="5759450" y="3322638"/>
          <p14:tracePt t="326696" x="5813425" y="3303588"/>
          <p14:tracePt t="326713" x="5867400" y="3268663"/>
          <p14:tracePt t="326729" x="5884863" y="3268663"/>
          <p14:tracePt t="326846" x="5884863" y="3251200"/>
          <p14:tracePt t="326862" x="5875338" y="3241675"/>
          <p14:tracePt t="326894" x="5867400" y="3224213"/>
          <p14:tracePt t="326902" x="5857875" y="3214688"/>
          <p14:tracePt t="326913" x="5848350" y="3205163"/>
          <p14:tracePt t="326930" x="5822950" y="3197225"/>
          <p14:tracePt t="326947" x="5795963" y="3197225"/>
          <p14:tracePt t="326963" x="5768975" y="3197225"/>
          <p14:tracePt t="326980" x="5741988" y="3197225"/>
          <p14:tracePt t="326996" x="5661025" y="3214688"/>
          <p14:tracePt t="327013" x="5608638" y="3241675"/>
          <p14:tracePt t="327030" x="5500688" y="3268663"/>
          <p14:tracePt t="327046" x="5456238" y="3313113"/>
          <p14:tracePt t="327063" x="5429250" y="3348038"/>
          <p14:tracePt t="327079" x="5411788" y="3375025"/>
          <p14:tracePt t="327096" x="5411788" y="3394075"/>
          <p14:tracePt t="327113" x="5419725" y="3429000"/>
          <p14:tracePt t="327129" x="5429250" y="3446463"/>
          <p14:tracePt t="327146" x="5438775" y="3473450"/>
          <p14:tracePt t="327162" x="5465763" y="3482975"/>
          <p14:tracePt t="327179" x="5500688" y="3490913"/>
          <p14:tracePt t="327196" x="5599113" y="3536950"/>
          <p14:tracePt t="327212" x="5705475" y="3554413"/>
          <p14:tracePt t="327230" x="5795963" y="3581400"/>
          <p14:tracePt t="327246" x="5857875" y="3581400"/>
          <p14:tracePt t="327262" x="5884863" y="3571875"/>
          <p14:tracePt t="327280" x="5911850" y="3536950"/>
          <p14:tracePt t="327296" x="5946775" y="3500438"/>
          <p14:tracePt t="327313" x="5973763" y="3455988"/>
          <p14:tracePt t="327438" x="5983288" y="3438525"/>
          <p14:tracePt t="327446" x="5991225" y="3429000"/>
          <p14:tracePt t="327454" x="6010275" y="3429000"/>
          <p14:tracePt t="327463" x="6018213" y="3438525"/>
          <p14:tracePt t="327479" x="6010275" y="3482975"/>
          <p14:tracePt t="327496" x="5929313" y="3608388"/>
          <p14:tracePt t="327512" x="6000750" y="3608388"/>
          <p14:tracePt t="327529" x="6054725" y="3608388"/>
          <p14:tracePt t="327546" x="6081713" y="3608388"/>
          <p14:tracePt t="327562" x="6099175" y="3608388"/>
          <p14:tracePt t="327711" x="6108700" y="3598863"/>
          <p14:tracePt t="327718" x="6126163" y="3589338"/>
          <p14:tracePt t="327730" x="6108700" y="3598863"/>
          <p14:tracePt t="328150" x="6099175" y="3598863"/>
          <p14:tracePt t="328198" x="6116638" y="3598863"/>
          <p14:tracePt t="328206" x="6134100" y="3589338"/>
          <p14:tracePt t="328214" x="6161088" y="3581400"/>
          <p14:tracePt t="328229" x="6197600" y="3562350"/>
          <p14:tracePt t="328246" x="6242050" y="3562350"/>
          <p14:tracePt t="328262" x="6232525" y="3581400"/>
          <p14:tracePt t="328654" x="6224588" y="3571875"/>
          <p14:tracePt t="328663" x="6215063" y="3581400"/>
          <p14:tracePt t="328718" x="6224588" y="3571875"/>
          <p14:tracePt t="329271" x="6224588" y="3562350"/>
          <p14:tracePt t="329295" x="6215063" y="3544888"/>
          <p14:tracePt t="329311" x="6197600" y="3544888"/>
          <p14:tracePt t="329318" x="6188075" y="3536950"/>
          <p14:tracePt t="329329" x="6161088" y="3544888"/>
          <p14:tracePt t="329345" x="6116638" y="3536950"/>
          <p14:tracePt t="329362" x="6081713" y="3509963"/>
          <p14:tracePt t="329379" x="6018213" y="3490913"/>
          <p14:tracePt t="329395" x="5956300" y="3473450"/>
          <p14:tracePt t="329412" x="5902325" y="3465513"/>
          <p14:tracePt t="329429" x="5848350" y="3446463"/>
          <p14:tracePt t="329446" x="5759450" y="3429000"/>
          <p14:tracePt t="329446" x="5715000" y="3419475"/>
          <p14:tracePt t="329462" x="5751513" y="3286125"/>
          <p14:tracePt t="329479" x="5715000" y="3232150"/>
          <p14:tracePt t="329495" x="5653088" y="3214688"/>
          <p14:tracePt t="329542" x="5634038" y="3214688"/>
          <p14:tracePt t="329550" x="5626100" y="3214688"/>
          <p14:tracePt t="329562" x="5608638" y="3214688"/>
          <p14:tracePt t="329579" x="5554663" y="3214688"/>
          <p14:tracePt t="329595" x="5483225" y="3214688"/>
          <p14:tracePt t="329612" x="5429250" y="3214688"/>
          <p14:tracePt t="329629" x="5394325" y="3214688"/>
          <p14:tracePt t="329645" x="5375275" y="3232150"/>
          <p14:tracePt t="329646" x="5357813" y="3232150"/>
          <p14:tracePt t="329662" x="5340350" y="3232150"/>
          <p14:tracePt t="329679" x="5303838" y="3241675"/>
          <p14:tracePt t="329695" x="5268913" y="3251200"/>
          <p14:tracePt t="329712" x="5251450" y="3251200"/>
          <p14:tracePt t="329729" x="5232400" y="3259138"/>
          <p14:tracePt t="329745" x="5224463" y="3268663"/>
          <p14:tracePt t="329762" x="5197475" y="3276600"/>
          <p14:tracePt t="329782" x="5187950" y="3286125"/>
          <p14:tracePt t="329795" x="5180013" y="3295650"/>
          <p14:tracePt t="329812" x="5170488" y="3303588"/>
          <p14:tracePt t="329831" x="5153025" y="3303588"/>
          <p14:tracePt t="329846" x="5143500" y="3313113"/>
          <p14:tracePt t="329863" x="5126038" y="3313113"/>
          <p14:tracePt t="329958" x="5116513" y="3313113"/>
          <p14:tracePt t="330102" x="5099050" y="3313113"/>
          <p14:tracePt t="330111" x="5089525" y="3313113"/>
          <p14:tracePt t="330118" x="5072063" y="3322638"/>
          <p14:tracePt t="330129" x="5062538" y="3330575"/>
          <p14:tracePt t="330145" x="5037138" y="3348038"/>
          <p14:tracePt t="330162" x="5018088" y="3367088"/>
          <p14:tracePt t="330179" x="5010150" y="3394075"/>
          <p14:tracePt t="330195" x="5000625" y="3429000"/>
          <p14:tracePt t="330212" x="4983163" y="3455988"/>
          <p14:tracePt t="330229" x="4973638" y="3490913"/>
          <p14:tracePt t="330245" x="4965700" y="3517900"/>
          <p14:tracePt t="330246" x="4965700" y="3527425"/>
          <p14:tracePt t="330262" x="4973638" y="3571875"/>
          <p14:tracePt t="330279" x="4983163" y="3616325"/>
          <p14:tracePt t="330295" x="5018088" y="3660775"/>
          <p14:tracePt t="330312" x="5037138" y="3679825"/>
          <p14:tracePt t="330329" x="5062538" y="3705225"/>
          <p14:tracePt t="330345" x="5099050" y="3741738"/>
          <p14:tracePt t="330362" x="5143500" y="3776663"/>
          <p14:tracePt t="330379" x="5205413" y="3813175"/>
          <p14:tracePt t="330395" x="5286375" y="3857625"/>
          <p14:tracePt t="330412" x="5330825" y="3884613"/>
          <p14:tracePt t="330429" x="5375275" y="3894138"/>
          <p14:tracePt t="330445" x="5402263" y="3894138"/>
          <p14:tracePt t="330446" x="5429250" y="3894138"/>
          <p14:tracePt t="330462" x="5483225" y="3875088"/>
          <p14:tracePt t="330479" x="5554663" y="3857625"/>
          <p14:tracePt t="330495" x="5599113" y="3848100"/>
          <p14:tracePt t="330512" x="5616575" y="3822700"/>
          <p14:tracePt t="330528" x="5634038" y="3803650"/>
          <p14:tracePt t="330545" x="5643563" y="3776663"/>
          <p14:tracePt t="330562" x="5661025" y="3751263"/>
          <p14:tracePt t="330578" x="5688013" y="3724275"/>
          <p14:tracePt t="330595" x="5697538" y="3697288"/>
          <p14:tracePt t="330612" x="5697538" y="3679825"/>
          <p14:tracePt t="330628" x="5697538" y="3670300"/>
          <p14:tracePt t="330645" x="5697538" y="3652838"/>
          <p14:tracePt t="330662" x="5697538" y="3625850"/>
          <p14:tracePt t="330679" x="5697538" y="3616325"/>
          <p14:tracePt t="330695" x="5697538" y="3598863"/>
          <p14:tracePt t="330712" x="5688013" y="3589338"/>
          <p14:tracePt t="330728" x="5680075" y="3581400"/>
          <p14:tracePt t="330745" x="5680075" y="3562350"/>
          <p14:tracePt t="330762" x="5643563" y="3554413"/>
          <p14:tracePt t="330778" x="5608638" y="3536950"/>
          <p14:tracePt t="330795" x="5554663" y="3517900"/>
          <p14:tracePt t="330812" x="5500688" y="3500438"/>
          <p14:tracePt t="330828" x="5483225" y="3490913"/>
          <p14:tracePt t="330845" x="5465763" y="3490913"/>
          <p14:tracePt t="330871" x="5446713" y="3490913"/>
          <p14:tracePt t="330879" x="5438775" y="3490913"/>
          <p14:tracePt t="330895" x="5419725" y="3490913"/>
          <p14:tracePt t="330912" x="5411788" y="3482975"/>
          <p14:tracePt t="330966" x="5394325" y="3482975"/>
          <p14:tracePt t="332095" x="5384800" y="3490913"/>
          <p14:tracePt t="332118" x="5367338" y="3500438"/>
          <p14:tracePt t="332134" x="5357813" y="3500438"/>
          <p14:tracePt t="332142" x="5340350" y="3500438"/>
          <p14:tracePt t="332150" x="5330825" y="3509963"/>
          <p14:tracePt t="332162" x="5322888" y="3517900"/>
          <p14:tracePt t="332178" x="5303838" y="3517900"/>
          <p14:tracePt t="332195" x="5286375" y="3527425"/>
          <p14:tracePt t="332212" x="5259388" y="3536950"/>
          <p14:tracePt t="332228" x="5251450" y="3544888"/>
          <p14:tracePt t="332245" x="5232400" y="3562350"/>
          <p14:tracePt t="332262" x="5214938" y="3581400"/>
          <p14:tracePt t="332262" x="5205413" y="3598863"/>
          <p14:tracePt t="332278" x="5197475" y="3608388"/>
          <p14:tracePt t="333534" x="5205413" y="3625850"/>
          <p14:tracePt t="333551" x="5214938" y="3616325"/>
          <p14:tracePt t="333558" x="5232400" y="3616325"/>
          <p14:tracePt t="333566" x="5251450" y="3608388"/>
          <p14:tracePt t="333578" x="5286375" y="3598863"/>
          <p14:tracePt t="333595" x="5375275" y="3598863"/>
          <p14:tracePt t="333611" x="5456238" y="3598863"/>
          <p14:tracePt t="333628" x="5527675" y="3598863"/>
          <p14:tracePt t="333645" x="5599113" y="3598863"/>
          <p14:tracePt t="333662" x="5634038" y="3598863"/>
          <p14:tracePt t="333663" x="5653088" y="3608388"/>
          <p14:tracePt t="333679" x="5732463" y="3633788"/>
          <p14:tracePt t="333695" x="5830888" y="3670300"/>
          <p14:tracePt t="333711" x="5840413" y="3724275"/>
          <p14:tracePt t="333728" x="5822950" y="3795713"/>
          <p14:tracePt t="333751" x="5830888" y="3803650"/>
          <p14:tracePt t="333774" x="5840413" y="3813175"/>
          <p14:tracePt t="333791" x="5857875" y="3813175"/>
          <p14:tracePt t="333823" x="5884863" y="3803650"/>
          <p14:tracePt t="333854" x="5894388" y="3795713"/>
          <p14:tracePt t="333863" x="5911850" y="3776663"/>
          <p14:tracePt t="333887" x="5919788" y="3768725"/>
          <p14:tracePt t="333895" x="5938838" y="3751263"/>
          <p14:tracePt t="333902" x="5919788" y="3759200"/>
          <p14:tracePt t="333912" x="5929313" y="3751263"/>
          <p14:tracePt t="333928" x="5938838" y="3741738"/>
          <p14:tracePt t="333951" x="5929313" y="3732213"/>
          <p14:tracePt t="333961" x="5919788" y="3741738"/>
          <p14:tracePt t="333991" x="5929313" y="3732213"/>
          <p14:tracePt t="334015" x="5919788" y="3724275"/>
          <p14:tracePt t="334022" x="5929313" y="3714750"/>
          <p14:tracePt t="334031" x="5956300" y="3679825"/>
          <p14:tracePt t="334044" x="5965825" y="3660775"/>
          <p14:tracePt t="334061" x="5965825" y="3633788"/>
          <p14:tracePt t="334078" x="5973763" y="3589338"/>
          <p14:tracePt t="334095" x="5973763" y="3571875"/>
          <p14:tracePt t="334111" x="5965825" y="3581400"/>
          <p14:tracePt t="334128" x="5991225" y="3562350"/>
          <p14:tracePt t="334144" x="5983288" y="3544888"/>
          <p14:tracePt t="334162" x="6000750" y="3527425"/>
          <p14:tracePt t="334178" x="6010275" y="3509963"/>
          <p14:tracePt t="334207" x="6010275" y="3490913"/>
          <p14:tracePt t="334231" x="6000750" y="3482975"/>
          <p14:tracePt t="334271" x="5991225" y="3473450"/>
          <p14:tracePt t="334279" x="5983288" y="3465513"/>
          <p14:tracePt t="334286" x="5973763" y="3465513"/>
          <p14:tracePt t="334295" x="5956300" y="3465513"/>
          <p14:tracePt t="334311" x="5919788" y="3465513"/>
          <p14:tracePt t="334328" x="5830888" y="3473450"/>
          <p14:tracePt t="334344" x="5776913" y="3473450"/>
          <p14:tracePt t="334361" x="5732463" y="3482975"/>
          <p14:tracePt t="334383" x="5724525" y="3490913"/>
          <p14:tracePt t="334399" x="5705475" y="3490913"/>
          <p14:tracePt t="334411" x="5680075" y="3500438"/>
          <p14:tracePt t="334428" x="5670550" y="3517900"/>
          <p14:tracePt t="334444" x="5653088" y="3527425"/>
          <p14:tracePt t="334461" x="5634038" y="3562350"/>
          <p14:tracePt t="334478" x="5634038" y="3581400"/>
          <p14:tracePt t="334503" x="5643563" y="3598863"/>
          <p14:tracePt t="334511" x="5653088" y="3608388"/>
          <p14:tracePt t="334528" x="5661025" y="3616325"/>
          <p14:tracePt t="334544" x="5680075" y="3633788"/>
          <p14:tracePt t="334562" x="5705475" y="3652838"/>
          <p14:tracePt t="334578" x="5724525" y="3679825"/>
          <p14:tracePt t="334594" x="5732463" y="3732213"/>
          <p14:tracePt t="334612" x="5724525" y="3813175"/>
          <p14:tracePt t="334628" x="5732463" y="3848100"/>
          <p14:tracePt t="334644" x="5776913" y="3840163"/>
          <p14:tracePt t="334671" x="5786438" y="3830638"/>
          <p14:tracePt t="334678" x="5803900" y="3822700"/>
          <p14:tracePt t="334695" x="5830888" y="3795713"/>
          <p14:tracePt t="334712" x="5857875" y="3768725"/>
          <p14:tracePt t="334728" x="5894388" y="3714750"/>
          <p14:tracePt t="334855" x="5884863" y="3705225"/>
          <p14:tracePt t="334863" x="5867400" y="3714750"/>
          <p14:tracePt t="338879" x="5848350" y="3714750"/>
          <p14:tracePt t="338887" x="5840413" y="3705225"/>
          <p14:tracePt t="338895" x="5830888" y="3697288"/>
          <p14:tracePt t="338911" x="5813425" y="3660775"/>
          <p14:tracePt t="338927" x="5822950" y="3598863"/>
          <p14:tracePt t="338944" x="5795963" y="3562350"/>
          <p14:tracePt t="338961" x="5776913" y="3544888"/>
          <p14:tracePt t="338977" x="5759450" y="3536950"/>
          <p14:tracePt t="338993" x="5741988" y="3527425"/>
          <p14:tracePt t="339015" x="5741988" y="3509963"/>
          <p14:tracePt t="339031" x="5732463" y="3490913"/>
          <p14:tracePt t="339047" x="5715000" y="3482975"/>
          <p14:tracePt t="339063" x="5705475" y="3482975"/>
          <p14:tracePt t="339077" x="5680075" y="3490913"/>
          <p14:tracePt t="339094" x="5670550" y="3482975"/>
          <p14:tracePt t="340023" x="5680075" y="3455988"/>
          <p14:tracePt t="340119" x="5697538" y="3455988"/>
          <p14:tracePt t="340127" x="5715000" y="3438525"/>
          <p14:tracePt t="340135" x="5732463" y="3429000"/>
          <p14:tracePt t="340159" x="5751513" y="3429000"/>
          <p14:tracePt t="340167" x="5759450" y="3419475"/>
          <p14:tracePt t="340183" x="5776913" y="3411538"/>
          <p14:tracePt t="340207" x="5786438" y="3402013"/>
          <p14:tracePt t="340215" x="5822950" y="3394075"/>
          <p14:tracePt t="340226" x="5840413" y="3384550"/>
          <p14:tracePt t="340243" x="5857875" y="3375025"/>
          <p14:tracePt t="340260" x="5894388" y="3367088"/>
          <p14:tracePt t="340277" x="5919788" y="3348038"/>
          <p14:tracePt t="340293" x="5929313" y="3357563"/>
          <p14:tracePt t="340311" x="5965825" y="3340100"/>
          <p14:tracePt t="340327" x="5973763" y="3330575"/>
          <p14:tracePt t="340343" x="6027738" y="3340100"/>
          <p14:tracePt t="340360" x="6089650" y="3340100"/>
          <p14:tracePt t="340376" x="6143625" y="3367088"/>
          <p14:tracePt t="340393" x="5973763" y="3571875"/>
          <p14:tracePt t="340410" x="5776913" y="3795713"/>
          <p14:tracePt t="340427" x="5670550" y="3938588"/>
          <p14:tracePt t="340443" x="5715000" y="3983038"/>
          <p14:tracePt t="340460" x="5803900" y="4000500"/>
          <p14:tracePt t="340476" x="5894388" y="4027488"/>
          <p14:tracePt t="340493" x="5946775" y="4027488"/>
          <p14:tracePt t="340775" x="5938838" y="4017963"/>
          <p14:tracePt t="340783" x="5919788" y="4017963"/>
          <p14:tracePt t="340793" x="5911850" y="4010025"/>
          <p14:tracePt t="340810" x="5875338" y="3983038"/>
          <p14:tracePt t="340826" x="5830888" y="3938588"/>
          <p14:tracePt t="340843" x="5795963" y="3911600"/>
          <p14:tracePt t="340860" x="5751513" y="3884613"/>
          <p14:tracePt t="340876" x="5705475" y="3875088"/>
          <p14:tracePt t="340893" x="5670550" y="3848100"/>
          <p14:tracePt t="340910" x="5670550" y="3803650"/>
          <p14:tracePt t="340927" x="5732463" y="3697288"/>
          <p14:tracePt t="340943" x="5795963" y="3616325"/>
          <p14:tracePt t="340960" x="5795963" y="3589338"/>
          <p14:tracePt t="340976" x="5813425" y="3554413"/>
          <p14:tracePt t="340993" x="5822950" y="3509963"/>
          <p14:tracePt t="341010" x="5830888" y="3473450"/>
          <p14:tracePt t="341026" x="5830888" y="3446463"/>
          <p14:tracePt t="341043" x="5875338" y="3394075"/>
          <p14:tracePt t="341060" x="5894388" y="3367088"/>
          <p14:tracePt t="341076" x="5911850" y="3340100"/>
          <p14:tracePt t="341093" x="5919788" y="3330575"/>
          <p14:tracePt t="341111" x="5938838" y="3303588"/>
          <p14:tracePt t="341143" x="5938838" y="3295650"/>
          <p14:tracePt t="341263" x="5929313" y="3268663"/>
          <p14:tracePt t="341271" x="5919788" y="3259138"/>
          <p14:tracePt t="341279" x="5911850" y="3251200"/>
          <p14:tracePt t="341296" x="5894388" y="3251200"/>
          <p14:tracePt t="341311" x="5875338" y="3251200"/>
          <p14:tracePt t="341326" x="5867400" y="3251200"/>
          <p14:tracePt t="341343" x="5840413" y="3241675"/>
          <p14:tracePt t="341360" x="5813425" y="3241675"/>
          <p14:tracePt t="341376" x="5786438" y="3241675"/>
          <p14:tracePt t="341393" x="5759450" y="3241675"/>
          <p14:tracePt t="341410" x="5705475" y="3259138"/>
          <p14:tracePt t="341426" x="5680075" y="3276600"/>
          <p14:tracePt t="341455" x="5653088" y="3286125"/>
          <p14:tracePt t="341575" x="5643563" y="3295650"/>
          <p14:tracePt t="341663" x="5634038" y="3313113"/>
          <p14:tracePt t="342007" x="5643563" y="3330575"/>
          <p14:tracePt t="342055" x="5653088" y="3340100"/>
          <p14:tracePt t="342071" x="5670550" y="3340100"/>
          <p14:tracePt t="342079" x="5680075" y="3357563"/>
          <p14:tracePt t="342093" x="5697538" y="3357563"/>
          <p14:tracePt t="342109" x="5724525" y="3357563"/>
          <p14:tracePt t="342126" x="5751513" y="3357563"/>
          <p14:tracePt t="342127" x="5768975" y="3357563"/>
          <p14:tracePt t="342143" x="5795963" y="3357563"/>
          <p14:tracePt t="342176" x="5803900" y="3357563"/>
          <p14:tracePt t="342183" x="5822950" y="3357563"/>
          <p14:tracePt t="342193" x="5830888" y="3357563"/>
          <p14:tracePt t="342209" x="5867400" y="3357563"/>
          <p14:tracePt t="342226" x="5929313" y="3357563"/>
          <p14:tracePt t="342243" x="5973763" y="3357563"/>
          <p14:tracePt t="342259" x="6000750" y="3367088"/>
          <p14:tracePt t="343679" x="5983288" y="3367088"/>
          <p14:tracePt t="343687" x="5973763" y="3367088"/>
          <p14:tracePt t="343695" x="5938838" y="3357563"/>
          <p14:tracePt t="343709" x="5894388" y="3348038"/>
          <p14:tracePt t="343726" x="5768975" y="3322638"/>
          <p14:tracePt t="343743" x="5491163" y="3187700"/>
          <p14:tracePt t="343759" x="5322888" y="3133725"/>
          <p14:tracePt t="343776" x="5205413" y="3098800"/>
          <p14:tracePt t="343792" x="5143500" y="3081338"/>
          <p14:tracePt t="343809" x="5089525" y="3081338"/>
          <p14:tracePt t="343826" x="4956175" y="3089275"/>
          <p14:tracePt t="343843" x="4751388" y="3081338"/>
          <p14:tracePt t="343859" x="4545013" y="3081338"/>
          <p14:tracePt t="343876" x="4322763" y="3054350"/>
          <p14:tracePt t="343893" x="4179888" y="3044825"/>
          <p14:tracePt t="343909" x="4098925" y="3027363"/>
          <p14:tracePt t="343926" x="4044950" y="3027363"/>
          <p14:tracePt t="343943" x="3938588" y="3027363"/>
          <p14:tracePt t="343943" x="3875088" y="3017838"/>
          <p14:tracePt t="343959" x="3697288" y="3000375"/>
          <p14:tracePt t="343976" x="3536950" y="2965450"/>
          <p14:tracePt t="343992" x="3411538" y="2928938"/>
          <p14:tracePt t="344009" x="3367088" y="2928938"/>
          <p14:tracePt t="344031" x="3348038" y="2928938"/>
          <p14:tracePt t="344042" x="3330575" y="2928938"/>
          <p14:tracePt t="344059" x="3295650" y="2955925"/>
          <p14:tracePt t="344076" x="3205163" y="3009900"/>
          <p14:tracePt t="344092" x="3108325" y="3054350"/>
          <p14:tracePt t="344109" x="3044825" y="3108325"/>
          <p14:tracePt t="344126" x="3017838" y="3133725"/>
          <p14:tracePt t="344143" x="3009900" y="3152775"/>
          <p14:tracePt t="344143" x="3000375" y="3160713"/>
          <p14:tracePt t="344159" x="3000375" y="3179763"/>
          <p14:tracePt t="344375" x="3009900" y="3170238"/>
          <p14:tracePt t="344383" x="3027363" y="3170238"/>
          <p14:tracePt t="344392" x="3054350" y="3170238"/>
          <p14:tracePt t="344409" x="3187700" y="3179763"/>
          <p14:tracePt t="344426" x="3429000" y="3232150"/>
          <p14:tracePt t="344442" x="3759200" y="3303588"/>
          <p14:tracePt t="344459" x="4133850" y="3348038"/>
          <p14:tracePt t="344476" x="4483100" y="3394075"/>
          <p14:tracePt t="344492" x="4751388" y="3429000"/>
          <p14:tracePt t="344509" x="4946650" y="3446463"/>
          <p14:tracePt t="344526" x="5089525" y="3446463"/>
          <p14:tracePt t="344542" x="5224463" y="3455988"/>
          <p14:tracePt t="344543" x="5268913" y="3473450"/>
          <p14:tracePt t="344559" x="5348288" y="3490913"/>
          <p14:tracePt t="344576" x="5419725" y="3500438"/>
          <p14:tracePt t="344610" x="5456238" y="3500438"/>
          <p14:tracePt t="344613" x="5589588" y="3490913"/>
          <p14:tracePt t="344626" x="5697538" y="3490913"/>
          <p14:tracePt t="344643" x="5822950" y="3500438"/>
          <p14:tracePt t="344659" x="5956300" y="3500438"/>
          <p14:tracePt t="344676" x="6089650" y="3500438"/>
          <p14:tracePt t="344692" x="6205538" y="3500438"/>
          <p14:tracePt t="344709" x="6259513" y="3500438"/>
          <p14:tracePt t="344726" x="6276975" y="3490913"/>
          <p14:tracePt t="344863" x="6286500" y="3482975"/>
          <p14:tracePt t="344887" x="6286500" y="3465513"/>
          <p14:tracePt t="344895" x="6286500" y="3455988"/>
          <p14:tracePt t="344909" x="6286500" y="3438525"/>
          <p14:tracePt t="344926" x="6286500" y="3411538"/>
          <p14:tracePt t="344942" x="6286500" y="3384550"/>
          <p14:tracePt t="344943" x="6276975" y="3367088"/>
          <p14:tracePt t="344959" x="6276975" y="3348038"/>
          <p14:tracePt t="344975" x="6269038" y="3340100"/>
          <p14:tracePt t="344993" x="6269038" y="3322638"/>
          <p14:tracePt t="345009" x="6259513" y="3303588"/>
          <p14:tracePt t="345063" x="6242050" y="3295650"/>
          <p14:tracePt t="345472" x="6224588" y="3303588"/>
          <p14:tracePt t="345487" x="6215063" y="3303588"/>
          <p14:tracePt t="345495" x="6197600" y="3303588"/>
          <p14:tracePt t="345509" x="6188075" y="3313113"/>
          <p14:tracePt t="345526" x="6161088" y="3340100"/>
          <p14:tracePt t="345543" x="6108700" y="3375025"/>
          <p14:tracePt t="345559" x="6062663" y="3402013"/>
          <p14:tracePt t="345576" x="6018213" y="3419475"/>
          <p14:tracePt t="345623" x="5973763" y="3446463"/>
          <p14:tracePt t="345623" x="5911850" y="3482975"/>
          <p14:tracePt t="345642" x="5894388" y="3490913"/>
          <p14:tracePt t="345659" x="5857875" y="3509963"/>
          <p14:tracePt t="345675" x="5840413" y="3517900"/>
          <p14:tracePt t="345692" x="5813425" y="3527425"/>
          <p14:tracePt t="345709" x="5786438" y="3544888"/>
          <p14:tracePt t="345735" x="5768975" y="3544888"/>
          <p14:tracePt t="345743" x="5751513" y="3554413"/>
          <p14:tracePt t="345759" x="5732463" y="3554413"/>
          <p14:tracePt t="345839" x="5715000" y="3554413"/>
          <p14:tracePt t="345855" x="5705475" y="3554413"/>
          <p14:tracePt t="345879" x="5688013" y="3554413"/>
          <p14:tracePt t="345935" x="5670550" y="3562350"/>
          <p14:tracePt t="345952" x="5653088" y="3581400"/>
          <p14:tracePt t="346047" x="5626100" y="3589338"/>
          <p14:tracePt t="346055" x="5616575" y="3608388"/>
          <p14:tracePt t="346113" x="5599113" y="3608388"/>
          <p14:tracePt t="346135" x="5589588" y="3616325"/>
          <p14:tracePt t="346167" x="5572125" y="3625850"/>
          <p14:tracePt t="346745" x="5581650" y="3625850"/>
          <p14:tracePt t="346759" x="5589588" y="3625850"/>
          <p14:tracePt t="346767" x="5608638" y="3625850"/>
          <p14:tracePt t="346783" x="5616575" y="3625850"/>
          <p14:tracePt t="346793" x="5643563" y="3616325"/>
          <p14:tracePt t="346809" x="5680075" y="3608388"/>
          <p14:tracePt t="346825" x="5724525" y="3589338"/>
          <p14:tracePt t="346847" x="5741988" y="3589338"/>
          <p14:tracePt t="346858" x="5759450" y="3581400"/>
          <p14:tracePt t="346875" x="5776913" y="3571875"/>
          <p14:tracePt t="346892" x="5795963" y="3562350"/>
          <p14:tracePt t="346943" x="5803900" y="3562350"/>
          <p14:tracePt t="347503" x="5822950" y="3562350"/>
          <p14:tracePt t="347512" x="5840413" y="3554413"/>
          <p14:tracePt t="347525" x="5848350" y="3554413"/>
          <p14:tracePt t="347542" x="5894388" y="3554413"/>
          <p14:tracePt t="347558" x="5919788" y="3562350"/>
          <p14:tracePt t="347559" x="5929313" y="3571875"/>
          <p14:tracePt t="347832" x="5938838" y="3562350"/>
          <p14:tracePt t="347839" x="5946775" y="3554413"/>
          <p14:tracePt t="347847" x="5965825" y="3536950"/>
          <p14:tracePt t="347858" x="5956300" y="3536950"/>
          <p14:tracePt t="347875" x="5902325" y="3536950"/>
          <p14:tracePt t="347892" x="5776913" y="3536950"/>
          <p14:tracePt t="347908" x="5634038" y="3536950"/>
          <p14:tracePt t="347925" x="5518150" y="3536950"/>
          <p14:tracePt t="347942" x="5419725" y="3536950"/>
          <p14:tracePt t="347958" x="5394325" y="3465513"/>
          <p14:tracePt t="347975" x="5241925" y="3446463"/>
          <p14:tracePt t="347992" x="5126038" y="3429000"/>
          <p14:tracePt t="348008" x="4946650" y="3429000"/>
          <p14:tracePt t="348025" x="4751388" y="3429000"/>
          <p14:tracePt t="348042" x="4527550" y="3429000"/>
          <p14:tracePt t="348058" x="4330700" y="3411538"/>
          <p14:tracePt t="348075" x="4160838" y="3402013"/>
          <p14:tracePt t="348092" x="4037013" y="3402013"/>
          <p14:tracePt t="348108" x="3902075" y="3402013"/>
          <p14:tracePt t="348125" x="3741738" y="3384550"/>
          <p14:tracePt t="348142" x="3562350" y="3394075"/>
          <p14:tracePt t="348144" x="3473450" y="3394075"/>
          <p14:tracePt t="348158" x="3384550" y="3394075"/>
          <p14:tracePt t="348175" x="3224213" y="3411538"/>
          <p14:tracePt t="348192" x="3125788" y="3419475"/>
          <p14:tracePt t="348208" x="3017838" y="3419475"/>
          <p14:tracePt t="348225" x="2911475" y="3419475"/>
          <p14:tracePt t="348242" x="2786063" y="3419475"/>
          <p14:tracePt t="348258" x="2697163" y="3438525"/>
          <p14:tracePt t="348275" x="2679700" y="3438525"/>
          <p14:tracePt t="349112" x="2687638" y="3446463"/>
          <p14:tracePt t="349127" x="2697163" y="3438525"/>
          <p14:tracePt t="349159" x="2714625" y="3438525"/>
          <p14:tracePt t="349167" x="2724150" y="3429000"/>
          <p14:tracePt t="349183" x="2741613" y="3429000"/>
          <p14:tracePt t="349192" x="2751138" y="3419475"/>
          <p14:tracePt t="349208" x="2776538" y="3402013"/>
          <p14:tracePt t="349225" x="2803525" y="3375025"/>
          <p14:tracePt t="349241" x="2830513" y="3367088"/>
          <p14:tracePt t="349258" x="2857500" y="3348038"/>
          <p14:tracePt t="349275" x="2894013" y="3340100"/>
          <p14:tracePt t="349291" x="2938463" y="3330575"/>
          <p14:tracePt t="349308" x="2973388" y="3322638"/>
          <p14:tracePt t="349325" x="3009900" y="3313113"/>
          <p14:tracePt t="349342" x="3054350" y="3303588"/>
          <p14:tracePt t="349358" x="3089275" y="3286125"/>
          <p14:tracePt t="349375" x="3116263" y="3276600"/>
          <p14:tracePt t="349375" x="3143250" y="3276600"/>
          <p14:tracePt t="349392" x="3197225" y="3259138"/>
          <p14:tracePt t="349408" x="3268663" y="3241675"/>
          <p14:tracePt t="349425" x="3330575" y="3241675"/>
          <p14:tracePt t="349442" x="3411538" y="3214688"/>
          <p14:tracePt t="349458" x="3482975" y="3205163"/>
          <p14:tracePt t="349474" x="3571875" y="3187700"/>
          <p14:tracePt t="349492" x="3643313" y="3170238"/>
          <p14:tracePt t="349508" x="3751263" y="3160713"/>
          <p14:tracePt t="349525" x="3894138" y="3152775"/>
          <p14:tracePt t="349542" x="4071938" y="3116263"/>
          <p14:tracePt t="349558" x="4268788" y="3062288"/>
          <p14:tracePt t="349575" x="4438650" y="3009900"/>
          <p14:tracePt t="349575" x="4500563" y="2990850"/>
          <p14:tracePt t="349592" x="4554538" y="2973388"/>
          <p14:tracePt t="349609" x="4670425" y="2938463"/>
          <p14:tracePt t="349625" x="4714875" y="2928938"/>
          <p14:tracePt t="349641" x="4751388" y="2919413"/>
          <p14:tracePt t="349658" x="4795838" y="2919413"/>
          <p14:tracePt t="349675" x="4840288" y="2919413"/>
          <p14:tracePt t="349691" x="4867275" y="2901950"/>
          <p14:tracePt t="349708" x="4894263" y="2894013"/>
          <p14:tracePt t="349767" x="4911725" y="2894013"/>
          <p14:tracePt t="350032" x="4919663" y="2884488"/>
          <p14:tracePt t="350119" x="4911725" y="2874963"/>
          <p14:tracePt t="350183" x="4894263" y="2867025"/>
          <p14:tracePt t="350192" x="4875213" y="2857500"/>
          <p14:tracePt t="350199" x="4867275" y="2840038"/>
          <p14:tracePt t="350208" x="4848225" y="2830513"/>
          <p14:tracePt t="350224" x="4822825" y="2803525"/>
          <p14:tracePt t="350242" x="4795838" y="2795588"/>
          <p14:tracePt t="350258" x="4759325" y="2776538"/>
          <p14:tracePt t="350274" x="4714875" y="2751138"/>
          <p14:tracePt t="350292" x="4679950" y="2714625"/>
          <p14:tracePt t="350308" x="4660900" y="2705100"/>
          <p14:tracePt t="350324" x="4625975" y="2687638"/>
          <p14:tracePt t="350342" x="4598988" y="2670175"/>
          <p14:tracePt t="350358" x="4545013" y="2643188"/>
          <p14:tracePt t="350374" x="4510088" y="2598738"/>
          <p14:tracePt t="350392" x="4411663" y="2536825"/>
          <p14:tracePt t="350408" x="4394200" y="2509838"/>
          <p14:tracePt t="350424" x="4394200" y="2490788"/>
          <p14:tracePt t="350441" x="4375150" y="2482850"/>
          <p14:tracePt t="350458" x="4367213" y="2473325"/>
          <p14:tracePt t="350474" x="4367213" y="2465388"/>
          <p14:tracePt t="350491" x="4357688" y="2438400"/>
          <p14:tracePt t="350512" x="4348163" y="2428875"/>
          <p14:tracePt t="350840" x="4340225" y="2419350"/>
          <p14:tracePt t="350904" x="4330700" y="2428875"/>
          <p14:tracePt t="350992" x="4322763" y="2438400"/>
          <p14:tracePt t="350999" x="4313238" y="2446338"/>
          <p14:tracePt t="351008" x="4303713" y="2455863"/>
          <p14:tracePt t="351032" x="4295775" y="2465388"/>
          <p14:tracePt t="351048" x="4286250" y="2473325"/>
          <p14:tracePt t="351072" x="4286250" y="2482850"/>
          <p14:tracePt t="351079" x="4276725" y="2500313"/>
          <p14:tracePt t="351104" x="4268788" y="2509838"/>
          <p14:tracePt t="352000" x="4268788" y="2527300"/>
          <p14:tracePt t="352008" x="4268788" y="2536825"/>
          <p14:tracePt t="352015" x="4268788" y="2554288"/>
          <p14:tracePt t="352024" x="4268788" y="2562225"/>
          <p14:tracePt t="352041" x="4268788" y="2581275"/>
          <p14:tracePt t="352057" x="4276725" y="2616200"/>
          <p14:tracePt t="352074" x="4276725" y="2633663"/>
          <p14:tracePt t="352091" x="4276725" y="2660650"/>
          <p14:tracePt t="352107" x="4295775" y="2679700"/>
          <p14:tracePt t="352124" x="4295775" y="2697163"/>
          <p14:tracePt t="352141" x="4303713" y="2705100"/>
          <p14:tracePt t="352161" x="4303713" y="2724150"/>
          <p14:tracePt t="352224" x="4303713" y="2741613"/>
          <p14:tracePt t="352240" x="4303713" y="2751138"/>
          <p14:tracePt t="352248" x="4303713" y="2768600"/>
          <p14:tracePt t="352257" x="4303713" y="2776538"/>
          <p14:tracePt t="352274" x="4295775" y="2813050"/>
          <p14:tracePt t="352291" x="4295775" y="2830513"/>
          <p14:tracePt t="352312" x="4286250" y="2847975"/>
          <p14:tracePt t="352328" x="4286250" y="2857500"/>
          <p14:tracePt t="352360" x="4286250" y="2874963"/>
          <p14:tracePt t="352384" x="4286250" y="2884488"/>
          <p14:tracePt t="352416" x="4276725" y="2901950"/>
          <p14:tracePt t="352984" x="4268788" y="2894013"/>
          <p14:tracePt t="354024" x="4268788" y="2874963"/>
          <p14:tracePt t="354040" x="4268788" y="2867025"/>
          <p14:tracePt t="354056" x="4268788" y="2847975"/>
          <p14:tracePt t="354064" x="4268788" y="2840038"/>
          <p14:tracePt t="354080" x="4268788" y="2822575"/>
          <p14:tracePt t="354096" x="4259263" y="2803525"/>
          <p14:tracePt t="354107" x="4259263" y="2786063"/>
          <p14:tracePt t="354176" x="4259263" y="2768600"/>
          <p14:tracePt t="354216" x="4259263" y="2759075"/>
          <p14:tracePt t="354240" x="4259263" y="2741613"/>
          <p14:tracePt t="354248" x="4259263" y="2732088"/>
          <p14:tracePt t="354272" x="4259263" y="2714625"/>
          <p14:tracePt t="354328" x="4276725" y="2724150"/>
          <p14:tracePt t="354536" x="4276725" y="2714625"/>
          <p14:tracePt t="354544" x="4276725" y="2705100"/>
          <p14:tracePt t="354848" x="4268788" y="2687638"/>
          <p14:tracePt t="354888" x="4259263" y="2697163"/>
          <p14:tracePt t="354896" x="4232275" y="2697163"/>
          <p14:tracePt t="354907" x="4197350" y="2705100"/>
          <p14:tracePt t="354923" x="4143375" y="2751138"/>
          <p14:tracePt t="354940" x="4037013" y="2776538"/>
          <p14:tracePt t="354957" x="3911600" y="2803525"/>
          <p14:tracePt t="354974" x="3803650" y="2840038"/>
          <p14:tracePt t="354990" x="3741738" y="2857500"/>
          <p14:tracePt t="355007" x="3724275" y="2874963"/>
          <p14:tracePt t="355024" x="3714750" y="2901950"/>
          <p14:tracePt t="355040" x="3705225" y="2911475"/>
          <p14:tracePt t="355057" x="3697288" y="2928938"/>
          <p14:tracePt t="355074" x="3687763" y="2955925"/>
          <p14:tracePt t="355090" x="3679825" y="2965450"/>
          <p14:tracePt t="355107" x="3670300" y="2973388"/>
          <p14:tracePt t="355124" x="3652838" y="2990850"/>
          <p14:tracePt t="355140" x="3643313" y="3017838"/>
          <p14:tracePt t="355157" x="3616325" y="3054350"/>
          <p14:tracePt t="355174" x="3589338" y="3081338"/>
          <p14:tracePt t="355190" x="3562350" y="3108325"/>
          <p14:tracePt t="355207" x="3536950" y="3133725"/>
          <p14:tracePt t="355208" x="3527425" y="3152775"/>
          <p14:tracePt t="355224" x="3500438" y="3179763"/>
          <p14:tracePt t="355240" x="3473450" y="3205163"/>
          <p14:tracePt t="355257" x="3465513" y="3232150"/>
          <p14:tracePt t="355273" x="3455988" y="3259138"/>
          <p14:tracePt t="355290" x="3446463" y="3268663"/>
          <p14:tracePt t="355307" x="3438525" y="3286125"/>
          <p14:tracePt t="355323" x="3429000" y="3303588"/>
          <p14:tracePt t="355340" x="3429000" y="3313113"/>
          <p14:tracePt t="355357" x="3411538" y="3340100"/>
          <p14:tracePt t="355373" x="3411538" y="3357563"/>
          <p14:tracePt t="355390" x="3411538" y="3367088"/>
          <p14:tracePt t="355407" x="3411538" y="3384550"/>
          <p14:tracePt t="355423" x="3411538" y="3411538"/>
          <p14:tracePt t="355441" x="3411538" y="3438525"/>
          <p14:tracePt t="355457" x="3411538" y="3446463"/>
          <p14:tracePt t="355473" x="3411538" y="3473450"/>
          <p14:tracePt t="355490" x="3411538" y="3500438"/>
          <p14:tracePt t="355507" x="3411538" y="3527425"/>
          <p14:tracePt t="355523" x="3419475" y="3554413"/>
          <p14:tracePt t="355540" x="3419475" y="3581400"/>
          <p14:tracePt t="355557" x="3429000" y="3598863"/>
          <p14:tracePt t="355574" x="3438525" y="3608388"/>
          <p14:tracePt t="355672" x="3446463" y="3608388"/>
          <p14:tracePt t="355680" x="3473450" y="3598863"/>
          <p14:tracePt t="355690" x="3490913" y="3589338"/>
          <p14:tracePt t="355707" x="3536950" y="3589338"/>
          <p14:tracePt t="355724" x="3598863" y="3562350"/>
          <p14:tracePt t="355740" x="3643313" y="3554413"/>
          <p14:tracePt t="355757" x="3687763" y="3536950"/>
          <p14:tracePt t="355774" x="3705225" y="3509963"/>
          <p14:tracePt t="355790" x="3732213" y="3500438"/>
          <p14:tracePt t="355807" x="3759200" y="3482975"/>
          <p14:tracePt t="355824" x="3776663" y="3465513"/>
          <p14:tracePt t="355840" x="3786188" y="3455988"/>
          <p14:tracePt t="355857" x="3795713" y="3438525"/>
          <p14:tracePt t="355873" x="3795713" y="3429000"/>
          <p14:tracePt t="355890" x="3813175" y="3402013"/>
          <p14:tracePt t="356704" x="3813175" y="3384550"/>
          <p14:tracePt t="356728" x="3822700" y="3375025"/>
          <p14:tracePt t="356736" x="3830638" y="3357563"/>
          <p14:tracePt t="356744" x="3840163" y="3348038"/>
          <p14:tracePt t="356757" x="3848100" y="3340100"/>
          <p14:tracePt t="356773" x="3875088" y="3330575"/>
          <p14:tracePt t="356790" x="3902075" y="3322638"/>
          <p14:tracePt t="356808" x="3919538" y="3313113"/>
          <p14:tracePt t="356823" x="3929063" y="3303588"/>
          <p14:tracePt t="356840" x="3956050" y="3295650"/>
          <p14:tracePt t="356857" x="3973513" y="3295650"/>
          <p14:tracePt t="356873" x="4010025" y="3295650"/>
          <p14:tracePt t="356890" x="4071938" y="3295650"/>
          <p14:tracePt t="356907" x="4125913" y="3295650"/>
          <p14:tracePt t="356923" x="4179888" y="3295650"/>
          <p14:tracePt t="356940" x="4232275" y="3303588"/>
          <p14:tracePt t="356957" x="4286250" y="3313113"/>
          <p14:tracePt t="356973" x="4384675" y="3348038"/>
          <p14:tracePt t="356990" x="4483100" y="3375025"/>
          <p14:tracePt t="357006" x="4589463" y="3402013"/>
          <p14:tracePt t="357023" x="4660900" y="3429000"/>
          <p14:tracePt t="357024" x="4679950" y="3438525"/>
          <p14:tracePt t="357040" x="4714875" y="3455988"/>
          <p14:tracePt t="357057" x="4751388" y="3465513"/>
          <p14:tracePt t="357073" x="4786313" y="3473450"/>
          <p14:tracePt t="357090" x="4875213" y="3509963"/>
          <p14:tracePt t="357107" x="4973638" y="3536950"/>
          <p14:tracePt t="357124" x="5081588" y="3562350"/>
          <p14:tracePt t="357140" x="5133975" y="3581400"/>
          <p14:tracePt t="357168" x="5153025" y="3581400"/>
          <p14:tracePt t="357208" x="5160963" y="3581400"/>
          <p14:tracePt t="357216" x="5180013" y="3589338"/>
          <p14:tracePt t="357224" x="5187950" y="3598863"/>
          <p14:tracePt t="357240" x="5214938" y="3608388"/>
          <p14:tracePt t="357257" x="5241925" y="3608388"/>
          <p14:tracePt t="357273" x="5259388" y="3608388"/>
          <p14:tracePt t="357304" x="5268913" y="3616325"/>
          <p14:tracePt t="357312" x="5276850" y="3625850"/>
          <p14:tracePt t="357760" x="5295900" y="3625850"/>
          <p14:tracePt t="357832" x="5313363" y="3625850"/>
          <p14:tracePt t="357840" x="5322888" y="3625850"/>
          <p14:tracePt t="357920" x="5340350" y="3616325"/>
          <p14:tracePt t="357936" x="5340350" y="3598863"/>
          <p14:tracePt t="357944" x="5340350" y="3589338"/>
          <p14:tracePt t="357956" x="5340350" y="3571875"/>
          <p14:tracePt t="357973" x="5340350" y="3544888"/>
          <p14:tracePt t="357990" x="5340350" y="3517900"/>
          <p14:tracePt t="358006" x="5375275" y="3429000"/>
          <p14:tracePt t="358024" x="5438775" y="3313113"/>
          <p14:tracePt t="358040" x="5429250" y="3276600"/>
          <p14:tracePt t="358057" x="5411788" y="3224213"/>
          <p14:tracePt t="358073" x="5394325" y="3160713"/>
          <p14:tracePt t="358090" x="5375275" y="3108325"/>
          <p14:tracePt t="358106" x="5340350" y="3062288"/>
          <p14:tracePt t="358123" x="5322888" y="3017838"/>
          <p14:tracePt t="358140" x="5295900" y="2946400"/>
          <p14:tracePt t="358156" x="5251450" y="2928938"/>
          <p14:tracePt t="358173" x="5214938" y="2901950"/>
          <p14:tracePt t="358190" x="5187950" y="2857500"/>
          <p14:tracePt t="358256" x="5180013" y="2840038"/>
          <p14:tracePt t="358273" x="5170488" y="2830513"/>
          <p14:tracePt t="358328" x="5170488" y="2813050"/>
          <p14:tracePt t="358336" x="5143500" y="2803525"/>
          <p14:tracePt t="358344" x="5143500" y="2786063"/>
          <p14:tracePt t="358356" x="5133975" y="2776538"/>
          <p14:tracePt t="358373" x="5108575" y="2751138"/>
          <p14:tracePt t="358389" x="5081588" y="2705100"/>
          <p14:tracePt t="358406" x="5072063" y="2697163"/>
          <p14:tracePt t="358423" x="5062538" y="2687638"/>
          <p14:tracePt t="358439" x="5054600" y="2679700"/>
          <p14:tracePt t="358896" x="5037138" y="2679700"/>
          <p14:tracePt t="359208" x="5045075" y="2670175"/>
          <p14:tracePt t="359224" x="5037138" y="2660650"/>
          <p14:tracePt t="359233" x="5045075" y="2670175"/>
          <p14:tracePt t="359240" x="5054600" y="2679700"/>
          <p14:tracePt t="359256" x="5037138" y="2670175"/>
          <p14:tracePt t="359736" x="5027613" y="2660650"/>
          <p14:tracePt t="359793" x="5010150" y="2660650"/>
          <p14:tracePt t="361168" x="4991100" y="2670175"/>
          <p14:tracePt t="361176" x="4983163" y="2679700"/>
          <p14:tracePt t="361193" x="4983163" y="2697163"/>
          <p14:tracePt t="361216" x="4965700" y="2705100"/>
          <p14:tracePt t="361248" x="4956175" y="2714625"/>
          <p14:tracePt t="361753" x="4946650" y="2724150"/>
          <p14:tracePt t="361768" x="4938713" y="2732088"/>
          <p14:tracePt t="361793" x="4938713" y="2751138"/>
          <p14:tracePt t="361816" x="4929188" y="2759075"/>
          <p14:tracePt t="361840" x="4919663" y="2768600"/>
          <p14:tracePt t="361856" x="4911725" y="2776538"/>
          <p14:tracePt t="361913" x="4902200" y="2795588"/>
          <p14:tracePt t="362152" x="4902200" y="2803525"/>
          <p14:tracePt t="362160" x="4911725" y="2822575"/>
          <p14:tracePt t="362216" x="4911725" y="2830513"/>
          <p14:tracePt t="362568" x="4911725" y="2847975"/>
          <p14:tracePt t="362576" x="4911725" y="2857500"/>
          <p14:tracePt t="362589" x="4919663" y="2884488"/>
          <p14:tracePt t="362605" x="4919663" y="2919413"/>
          <p14:tracePt t="362622" x="4938713" y="2965450"/>
          <p14:tracePt t="362639" x="4946650" y="3000375"/>
          <p14:tracePt t="362655" x="4956175" y="3027363"/>
          <p14:tracePt t="362656" x="4973638" y="3044825"/>
          <p14:tracePt t="362673" x="4983163" y="3081338"/>
          <p14:tracePt t="362689" x="5000625" y="3108325"/>
          <p14:tracePt t="362705" x="5010150" y="3125788"/>
          <p14:tracePt t="362722" x="5027613" y="3133725"/>
          <p14:tracePt t="362739" x="5054600" y="3152775"/>
          <p14:tracePt t="362760" x="5062538" y="3179763"/>
          <p14:tracePt t="362772" x="5081588" y="3179763"/>
          <p14:tracePt t="362789" x="5108575" y="3205163"/>
          <p14:tracePt t="362805" x="5133975" y="3232150"/>
          <p14:tracePt t="362822" x="5170488" y="3259138"/>
          <p14:tracePt t="362839" x="5187950" y="3259138"/>
          <p14:tracePt t="362856" x="5197475" y="3276600"/>
          <p14:tracePt t="362896" x="5205413" y="3286125"/>
          <p14:tracePt t="362913" x="5214938" y="3286125"/>
          <p14:tracePt t="362928" x="5232400" y="3286125"/>
          <p14:tracePt t="362936" x="5241925" y="3286125"/>
          <p14:tracePt t="362944" x="5268913" y="3295650"/>
          <p14:tracePt t="362955" x="5276850" y="3303588"/>
          <p14:tracePt t="362972" x="5295900" y="3303588"/>
          <p14:tracePt t="362989" x="5313363" y="3303588"/>
          <p14:tracePt t="363005" x="5322888" y="3313113"/>
          <p14:tracePt t="363022" x="5348288" y="3313113"/>
          <p14:tracePt t="363039" x="5384800" y="3330575"/>
          <p14:tracePt t="363056" x="5411788" y="3340100"/>
          <p14:tracePt t="363056" x="5419725" y="3357563"/>
          <p14:tracePt t="363073" x="5438775" y="3348038"/>
          <p14:tracePt t="363144" x="5446713" y="3357563"/>
          <p14:tracePt t="363160" x="5473700" y="3348038"/>
          <p14:tracePt t="363168" x="5491163" y="3348038"/>
          <p14:tracePt t="363176" x="5483225" y="3367088"/>
          <p14:tracePt t="363200" x="5465763" y="3375025"/>
          <p14:tracePt t="363216" x="5473700" y="3384550"/>
          <p14:tracePt t="363224" x="5456238" y="3394075"/>
          <p14:tracePt t="363433" x="5465763" y="3375025"/>
          <p14:tracePt t="363440" x="5456238" y="3384550"/>
          <p14:tracePt t="363448" x="5473700" y="3367088"/>
          <p14:tracePt t="363456" x="5491163" y="3348038"/>
          <p14:tracePt t="363473" x="5510213" y="3322638"/>
          <p14:tracePt t="363489" x="5491163" y="3322638"/>
          <p14:tracePt t="363505" x="5438775" y="3322638"/>
          <p14:tracePt t="363522" x="5340350" y="3322638"/>
          <p14:tracePt t="363538" x="5259388" y="3322638"/>
          <p14:tracePt t="363555" x="5126038" y="3330575"/>
          <p14:tracePt t="363572" x="5045075" y="3340100"/>
          <p14:tracePt t="363588" x="4983163" y="3340100"/>
          <p14:tracePt t="363605" x="4929188" y="3340100"/>
          <p14:tracePt t="363622" x="4857750" y="3322638"/>
          <p14:tracePt t="363638" x="4795838" y="3313113"/>
          <p14:tracePt t="363655" x="4759325" y="3303588"/>
          <p14:tracePt t="363704" x="4741863" y="3303588"/>
          <p14:tracePt t="363833" x="4751388" y="3295650"/>
          <p14:tracePt t="363840" x="4759325" y="3295650"/>
          <p14:tracePt t="363848" x="4776788" y="3295650"/>
          <p14:tracePt t="363856" x="4786313" y="3295650"/>
          <p14:tracePt t="363872" x="4830763" y="3286125"/>
          <p14:tracePt t="363888" x="4956175" y="3268663"/>
          <p14:tracePt t="363905" x="5062538" y="3268663"/>
          <p14:tracePt t="363922" x="5170488" y="3268663"/>
          <p14:tracePt t="363938" x="5232400" y="3276600"/>
          <p14:tracePt t="363955" x="5276850" y="3276600"/>
          <p14:tracePt t="363972" x="5330825" y="3276600"/>
          <p14:tracePt t="363988" x="5375275" y="3286125"/>
          <p14:tracePt t="364005" x="5446713" y="3322638"/>
          <p14:tracePt t="364022" x="5500688" y="3330575"/>
          <p14:tracePt t="364038" x="5545138" y="3330575"/>
          <p14:tracePt t="364055" x="5554663" y="3340100"/>
          <p14:tracePt t="364073" x="5545138" y="3357563"/>
          <p14:tracePt t="364088" x="5554663" y="3384550"/>
          <p14:tracePt t="364105" x="5599113" y="3384550"/>
          <p14:tracePt t="364122" x="5643563" y="3384550"/>
          <p14:tracePt t="364139" x="5688013" y="3384550"/>
          <p14:tracePt t="364155" x="5732463" y="3411538"/>
          <p14:tracePt t="364172" x="5813425" y="3419475"/>
          <p14:tracePt t="364188" x="5867400" y="3482975"/>
          <p14:tracePt t="364205" x="5973763" y="3517900"/>
          <p14:tracePt t="364222" x="6081713" y="3554413"/>
          <p14:tracePt t="364238" x="6143625" y="3562350"/>
          <p14:tracePt t="364255" x="6188075" y="3581400"/>
          <p14:tracePt t="364288" x="6205538" y="3581400"/>
          <p14:tracePt t="364312" x="6224588" y="3581400"/>
          <p14:tracePt t="364320" x="6242050" y="3589338"/>
          <p14:tracePt t="364328" x="6259513" y="3598863"/>
          <p14:tracePt t="364338" x="6269038" y="3608388"/>
          <p14:tracePt t="364355" x="6296025" y="3625850"/>
          <p14:tracePt t="364376" x="6303963" y="3633788"/>
          <p14:tracePt t="364388" x="6313488" y="3643313"/>
          <p14:tracePt t="364405" x="6340475" y="3660775"/>
          <p14:tracePt t="364422" x="6367463" y="3679825"/>
          <p14:tracePt t="364438" x="6394450" y="3697288"/>
          <p14:tracePt t="364455" x="6402388" y="3705225"/>
          <p14:tracePt t="364496" x="6419850" y="3705225"/>
          <p14:tracePt t="364505" x="6429375" y="3724275"/>
          <p14:tracePt t="364513" x="6446838" y="3732213"/>
          <p14:tracePt t="364528" x="6473825" y="3741738"/>
          <p14:tracePt t="364544" x="6483350" y="3768725"/>
          <p14:tracePt t="364555" x="6500813" y="3776663"/>
          <p14:tracePt t="364572" x="6554788" y="3830638"/>
          <p14:tracePt t="364588" x="6581775" y="3857625"/>
          <p14:tracePt t="364605" x="6616700" y="3894138"/>
          <p14:tracePt t="364622" x="6643688" y="3929063"/>
          <p14:tracePt t="364638" x="6670675" y="3938588"/>
          <p14:tracePt t="364655" x="6688138" y="3965575"/>
          <p14:tracePt t="364673" x="6715125" y="3990975"/>
          <p14:tracePt t="364688" x="6724650" y="4010025"/>
          <p14:tracePt t="364705" x="6742113" y="4037013"/>
          <p14:tracePt t="364728" x="6769100" y="4044950"/>
          <p14:tracePt t="364760" x="6777038" y="4054475"/>
          <p14:tracePt t="364768" x="6786563" y="4062413"/>
          <p14:tracePt t="364793" x="6804025" y="4071938"/>
          <p14:tracePt t="364816" x="6823075" y="4081463"/>
          <p14:tracePt t="364848" x="6831013" y="4089400"/>
          <p14:tracePt t="364864" x="6848475" y="4098925"/>
          <p14:tracePt t="364880" x="6848475" y="4116388"/>
          <p14:tracePt t="364888" x="6858000" y="4125913"/>
          <p14:tracePt t="364896" x="6875463" y="4143375"/>
          <p14:tracePt t="364905" x="6884988" y="4152900"/>
          <p14:tracePt t="364922" x="6911975" y="4179888"/>
          <p14:tracePt t="364938" x="6938963" y="4224338"/>
          <p14:tracePt t="364955" x="6956425" y="4251325"/>
          <p14:tracePt t="364972" x="6965950" y="4259263"/>
          <p14:tracePt t="364988" x="6973888" y="4276725"/>
          <p14:tracePt t="365008" x="6983413" y="4286250"/>
          <p14:tracePt t="365041" x="6983413" y="4303713"/>
          <p14:tracePt t="365064" x="6991350" y="4313238"/>
          <p14:tracePt t="365088" x="7000875" y="4330700"/>
          <p14:tracePt t="365160" x="7010400" y="4357688"/>
          <p14:tracePt t="365201" x="7010400" y="4375150"/>
          <p14:tracePt t="365208" x="7010400" y="4384675"/>
          <p14:tracePt t="365222" x="7010400" y="4402138"/>
          <p14:tracePt t="365238" x="7027863" y="4419600"/>
          <p14:tracePt t="365255" x="7027863" y="4438650"/>
          <p14:tracePt t="365288" x="7037388" y="4465638"/>
          <p14:tracePt t="365328" x="7037388" y="4483100"/>
          <p14:tracePt t="365336" x="7037388" y="4491038"/>
          <p14:tracePt t="365360" x="7037388" y="4510088"/>
          <p14:tracePt t="365368" x="7045325" y="4518025"/>
          <p14:tracePt t="365376" x="7054850" y="4527550"/>
          <p14:tracePt t="365416" x="7054850" y="4545013"/>
          <p14:tracePt t="365440" x="7062788" y="4562475"/>
          <p14:tracePt t="365473" x="7054850" y="4581525"/>
          <p14:tracePt t="365488" x="7054850" y="4598988"/>
          <p14:tracePt t="365513" x="7062788" y="4616450"/>
          <p14:tracePt t="365536" x="7062788" y="4625975"/>
          <p14:tracePt t="365544" x="7062788" y="4643438"/>
          <p14:tracePt t="365555" x="7072313" y="4660900"/>
          <p14:tracePt t="365571" x="7081838" y="4679950"/>
          <p14:tracePt t="365600" x="7081838" y="4697413"/>
          <p14:tracePt t="365624" x="7089775" y="4714875"/>
          <p14:tracePt t="365640" x="7089775" y="4732338"/>
          <p14:tracePt t="365673" x="7089775" y="4751388"/>
          <p14:tracePt t="365680" x="7089775" y="4759325"/>
          <p14:tracePt t="365689" x="7099300" y="4776788"/>
          <p14:tracePt t="365705" x="7116763" y="4813300"/>
          <p14:tracePt t="365721" x="7116763" y="4840288"/>
          <p14:tracePt t="365738" x="7134225" y="4875213"/>
          <p14:tracePt t="365755" x="7143750" y="4919663"/>
          <p14:tracePt t="365772" x="7153275" y="4956175"/>
          <p14:tracePt t="365788" x="7161213" y="4991100"/>
          <p14:tracePt t="365805" x="7170738" y="5027613"/>
          <p14:tracePt t="365821" x="7170738" y="5045075"/>
          <p14:tracePt t="365838" x="7170738" y="5072063"/>
          <p14:tracePt t="365855" x="7170738" y="5081588"/>
          <p14:tracePt t="365871" x="7188200" y="5116513"/>
          <p14:tracePt t="365936" x="7188200" y="5133975"/>
          <p14:tracePt t="365993" x="7188200" y="5153025"/>
          <p14:tracePt t="366041" x="7188200" y="5160963"/>
          <p14:tracePt t="366080" x="7188200" y="5180013"/>
          <p14:tracePt t="366088" x="7188200" y="5187950"/>
          <p14:tracePt t="366105" x="7180263" y="5205413"/>
          <p14:tracePt t="366128" x="7180263" y="5214938"/>
          <p14:tracePt t="366144" x="7170738" y="5232400"/>
          <p14:tracePt t="366160" x="7161213" y="5241925"/>
          <p14:tracePt t="366224" x="7153275" y="5251450"/>
          <p14:tracePt t="366232" x="7143750" y="5259388"/>
          <p14:tracePt t="366240" x="7126288" y="5259388"/>
          <p14:tracePt t="366255" x="7108825" y="5259388"/>
          <p14:tracePt t="366271" x="7081838" y="5268913"/>
          <p14:tracePt t="366296" x="7072313" y="5268913"/>
          <p14:tracePt t="366312" x="7054850" y="5268913"/>
          <p14:tracePt t="366321" x="7045325" y="5268913"/>
          <p14:tracePt t="366338" x="7027863" y="5276850"/>
          <p14:tracePt t="366355" x="7018338" y="5286375"/>
          <p14:tracePt t="366376" x="7000875" y="5286375"/>
          <p14:tracePt t="366488" x="6991350" y="5286375"/>
          <p14:tracePt t="366504" x="6973888" y="5276850"/>
          <p14:tracePt t="366513" x="6965950" y="5268913"/>
          <p14:tracePt t="366521" x="6956425" y="5241925"/>
          <p14:tracePt t="366538" x="6938963" y="5160963"/>
          <p14:tracePt t="366554" x="6938963" y="5062538"/>
          <p14:tracePt t="366571" x="6946900" y="4965700"/>
          <p14:tracePt t="366588" x="6983413" y="4867275"/>
          <p14:tracePt t="366604" x="7010400" y="4759325"/>
          <p14:tracePt t="366621" x="7027863" y="4652963"/>
          <p14:tracePt t="366638" x="7027863" y="4554538"/>
          <p14:tracePt t="366654" x="7027863" y="4473575"/>
          <p14:tracePt t="366671" x="7027863" y="4394200"/>
          <p14:tracePt t="366688" x="7018338" y="4259263"/>
          <p14:tracePt t="366705" x="6991350" y="4170363"/>
          <p14:tracePt t="366722" x="6965950" y="4071938"/>
          <p14:tracePt t="366738" x="6919913" y="3990975"/>
          <p14:tracePt t="366754" x="6884988" y="3911600"/>
          <p14:tracePt t="366771" x="6848475" y="3830638"/>
          <p14:tracePt t="366788" x="6804025" y="3732213"/>
          <p14:tracePt t="366804" x="6759575" y="3643313"/>
          <p14:tracePt t="366821" x="6705600" y="3554413"/>
          <p14:tracePt t="366838" x="6643688" y="3465513"/>
          <p14:tracePt t="366854" x="6589713" y="3394075"/>
          <p14:tracePt t="366871" x="6545263" y="3330575"/>
          <p14:tracePt t="366888" x="6473825" y="3241675"/>
          <p14:tracePt t="366905" x="6411913" y="3187700"/>
          <p14:tracePt t="366922" x="6367463" y="3143250"/>
          <p14:tracePt t="366938" x="6313488" y="3108325"/>
          <p14:tracePt t="366954" x="6276975" y="3081338"/>
          <p14:tracePt t="366971" x="6242050" y="3071813"/>
          <p14:tracePt t="366988" x="6215063" y="3071813"/>
          <p14:tracePt t="367004" x="6188075" y="3071813"/>
          <p14:tracePt t="367021" x="6099175" y="3062288"/>
          <p14:tracePt t="367038" x="5946775" y="3062288"/>
          <p14:tracePt t="367054" x="5803900" y="3062288"/>
          <p14:tracePt t="367072" x="5661025" y="3062288"/>
          <p14:tracePt t="367088" x="5589588" y="3098800"/>
          <p14:tracePt t="367105" x="5562600" y="3108325"/>
          <p14:tracePt t="367121" x="5500688" y="3160713"/>
          <p14:tracePt t="367138" x="5402263" y="3224213"/>
          <p14:tracePt t="367154" x="5330825" y="3268663"/>
          <p14:tracePt t="367171" x="5286375" y="3303588"/>
          <p14:tracePt t="367188" x="5276850" y="3322638"/>
          <p14:tracePt t="367204" x="5268913" y="3348038"/>
          <p14:tracePt t="367221" x="5251450" y="3357563"/>
          <p14:tracePt t="367265" x="5259388" y="3367088"/>
          <p14:tracePt t="367273" x="5268913" y="3384550"/>
          <p14:tracePt t="367280" x="5276850" y="3394075"/>
          <p14:tracePt t="367288" x="5295900" y="3394075"/>
          <p14:tracePt t="367305" x="5330825" y="3419475"/>
          <p14:tracePt t="367322" x="5411788" y="3438525"/>
          <p14:tracePt t="367338" x="5491163" y="3455988"/>
          <p14:tracePt t="367354" x="5653088" y="3465513"/>
          <p14:tracePt t="367371" x="5857875" y="3446463"/>
          <p14:tracePt t="367388" x="6000750" y="3455988"/>
          <p14:tracePt t="367405" x="6108700" y="3473450"/>
          <p14:tracePt t="367421" x="6188075" y="3473450"/>
          <p14:tracePt t="367438" x="6251575" y="3473450"/>
          <p14:tracePt t="367454" x="6296025" y="3473450"/>
          <p14:tracePt t="367471" x="6348413" y="3473450"/>
          <p14:tracePt t="367488" x="6402388" y="3473450"/>
          <p14:tracePt t="367488" x="6429375" y="3473450"/>
          <p14:tracePt t="367504" x="6465888" y="3473450"/>
          <p14:tracePt t="367522" x="6537325" y="3473450"/>
          <p14:tracePt t="367537" x="6581775" y="3473450"/>
          <p14:tracePt t="367554" x="6589713" y="3465513"/>
          <p14:tracePt t="367571" x="6608763" y="3465513"/>
          <p14:tracePt t="367587" x="6626225" y="3465513"/>
          <p14:tracePt t="367605" x="6661150" y="3455988"/>
          <p14:tracePt t="367622" x="6724650" y="3455988"/>
          <p14:tracePt t="367637" x="6751638" y="3455988"/>
          <p14:tracePt t="367673" x="6769100" y="3455988"/>
          <p14:tracePt t="367697" x="6796088" y="3465513"/>
          <p14:tracePt t="367705" x="6823075" y="3473450"/>
          <p14:tracePt t="367713" x="6831013" y="3482975"/>
          <p14:tracePt t="367721" x="6848475" y="3500438"/>
          <p14:tracePt t="367738" x="6911975" y="3536950"/>
          <p14:tracePt t="367754" x="6965950" y="3581400"/>
          <p14:tracePt t="367771" x="6991350" y="3616325"/>
          <p14:tracePt t="367788" x="7010400" y="3633788"/>
          <p14:tracePt t="367804" x="7027863" y="3660775"/>
          <p14:tracePt t="367821" x="7037388" y="3687763"/>
          <p14:tracePt t="367838" x="7062788" y="3714750"/>
          <p14:tracePt t="367854" x="7089775" y="3751263"/>
          <p14:tracePt t="367871" x="7108825" y="3795713"/>
          <p14:tracePt t="367888" x="7116763" y="3830638"/>
          <p14:tracePt t="367888" x="7134225" y="3875088"/>
          <p14:tracePt t="367905" x="7126288" y="3884613"/>
          <p14:tracePt t="367921" x="7126288" y="3902075"/>
          <p14:tracePt t="367938" x="7134225" y="3956050"/>
          <p14:tracePt t="367954" x="7134225" y="4000500"/>
          <p14:tracePt t="367971" x="7143750" y="4054475"/>
          <p14:tracePt t="367995" x="7170738" y="4143375"/>
          <p14:tracePt t="368004" x="7170738" y="4160838"/>
          <p14:tracePt t="368021" x="7170738" y="4197350"/>
          <p14:tracePt t="368038" x="7188200" y="4241800"/>
          <p14:tracePt t="368054" x="7197725" y="4286250"/>
          <p14:tracePt t="368071" x="7205663" y="4340225"/>
          <p14:tracePt t="368088" x="7215188" y="4375150"/>
          <p14:tracePt t="368088" x="7215188" y="4394200"/>
          <p14:tracePt t="368104" x="7224713" y="4411663"/>
          <p14:tracePt t="368121" x="7232650" y="4446588"/>
          <p14:tracePt t="368138" x="7242175" y="4483100"/>
          <p14:tracePt t="368154" x="7242175" y="4491038"/>
          <p14:tracePt t="368171" x="7242175" y="4518025"/>
          <p14:tracePt t="368193" x="7242175" y="4537075"/>
          <p14:tracePt t="368481" x="7242175" y="4545013"/>
          <p14:tracePt t="368769" x="7242175" y="4562475"/>
          <p14:tracePt t="368785" x="7242175" y="4572000"/>
          <p14:tracePt t="368793" x="7242175" y="4589463"/>
          <p14:tracePt t="368804" x="7242175" y="4608513"/>
          <p14:tracePt t="368821" x="7232650" y="4660900"/>
          <p14:tracePt t="368837" x="7224713" y="4687888"/>
          <p14:tracePt t="368854" x="7205663" y="4741863"/>
          <p14:tracePt t="368870" x="7197725" y="4795838"/>
          <p14:tracePt t="368887" x="7180263" y="4848225"/>
          <p14:tracePt t="368904" x="7180263" y="4884738"/>
          <p14:tracePt t="368905" x="7180263" y="4902200"/>
          <p14:tracePt t="368921" x="7180263" y="4938713"/>
          <p14:tracePt t="368938" x="7180263" y="4965700"/>
          <p14:tracePt t="368954" x="7180263" y="4991100"/>
          <p14:tracePt t="368971" x="7170738" y="5018088"/>
          <p14:tracePt t="368987" x="7161213" y="5054600"/>
          <p14:tracePt t="369004" x="7153275" y="5089525"/>
          <p14:tracePt t="369021" x="7153275" y="5126038"/>
          <p14:tracePt t="369037" x="7153275" y="5160963"/>
          <p14:tracePt t="369054" x="7153275" y="5187950"/>
          <p14:tracePt t="369071" x="7153275" y="5214938"/>
          <p14:tracePt t="369088" x="7143750" y="5251450"/>
          <p14:tracePt t="369104" x="7126288" y="5295900"/>
          <p14:tracePt t="369121" x="7126288" y="5313363"/>
          <p14:tracePt t="369137" x="7126288" y="5322888"/>
          <p14:tracePt t="369154" x="7116763" y="5348288"/>
          <p14:tracePt t="369171" x="7108825" y="5357813"/>
          <p14:tracePt t="369187" x="7108825" y="5375275"/>
          <p14:tracePt t="369209" x="7108825" y="5394325"/>
          <p14:tracePt t="369225" x="7099300" y="5402263"/>
          <p14:tracePt t="369409" x="7081838" y="5402263"/>
          <p14:tracePt t="369417" x="7072313" y="5402263"/>
          <p14:tracePt t="369425" x="7054850" y="5402263"/>
          <p14:tracePt t="369437" x="7045325" y="5402263"/>
          <p14:tracePt t="369454" x="7000875" y="5394325"/>
          <p14:tracePt t="369471" x="6929438" y="5384800"/>
          <p14:tracePt t="369487" x="6894513" y="5384800"/>
          <p14:tracePt t="369504" x="6848475" y="5367338"/>
          <p14:tracePt t="369505" x="6823075" y="5357813"/>
          <p14:tracePt t="369521" x="6786563" y="5357813"/>
          <p14:tracePt t="369537" x="6742113" y="5357813"/>
          <p14:tracePt t="369554" x="6680200" y="5357813"/>
          <p14:tracePt t="369571" x="6608763" y="5357813"/>
          <p14:tracePt t="369587" x="6554788" y="5348288"/>
          <p14:tracePt t="369604" x="6537325" y="5340350"/>
          <p14:tracePt t="369633" x="6527800" y="5330825"/>
          <p14:tracePt t="369641" x="6510338" y="5330825"/>
          <p14:tracePt t="369654" x="6491288" y="5330825"/>
          <p14:tracePt t="369670" x="6438900" y="5313363"/>
          <p14:tracePt t="369687" x="6384925" y="5286375"/>
          <p14:tracePt t="369704" x="6323013" y="5268913"/>
          <p14:tracePt t="369704" x="6276975" y="5251450"/>
          <p14:tracePt t="369721" x="6259513" y="5197475"/>
          <p14:tracePt t="369737" x="6188075" y="5214938"/>
          <p14:tracePt t="369754" x="6170613" y="5187950"/>
          <p14:tracePt t="369771" x="6205538" y="5099050"/>
          <p14:tracePt t="369788" x="6161088" y="5045075"/>
          <p14:tracePt t="369804" x="6143625" y="4983163"/>
          <p14:tracePt t="369820" x="6072188" y="4946650"/>
          <p14:tracePt t="369837" x="6045200" y="4875213"/>
          <p14:tracePt t="369854" x="6205538" y="4670425"/>
          <p14:tracePt t="369871" x="6367463" y="4491038"/>
          <p14:tracePt t="369887" x="6411913" y="4402138"/>
          <p14:tracePt t="369904" x="6616700" y="4170363"/>
          <p14:tracePt t="369904" x="6724650" y="4062413"/>
          <p14:tracePt t="369921" x="6848475" y="3894138"/>
          <p14:tracePt t="369937" x="6831013" y="3822700"/>
          <p14:tracePt t="369954" x="6840538" y="3768725"/>
          <p14:tracePt t="369970" x="6796088" y="3724275"/>
          <p14:tracePt t="369987" x="6732588" y="3705225"/>
          <p14:tracePt t="370004" x="6643688" y="3679825"/>
          <p14:tracePt t="370020" x="6527800" y="3616325"/>
          <p14:tracePt t="370037" x="6419850" y="3562350"/>
          <p14:tracePt t="370054" x="6330950" y="3536950"/>
          <p14:tracePt t="370071" x="6242050" y="3509963"/>
          <p14:tracePt t="370087" x="6161088" y="3490913"/>
          <p14:tracePt t="370104" x="6099175" y="3482975"/>
          <p14:tracePt t="370121" x="6062663" y="3465513"/>
          <p14:tracePt t="370137" x="5911850" y="3465513"/>
          <p14:tracePt t="370154" x="5803900" y="3465513"/>
          <p14:tracePt t="370170" x="5688013" y="3465513"/>
          <p14:tracePt t="370187" x="5589588" y="3473450"/>
          <p14:tracePt t="370204" x="5527675" y="3490913"/>
          <p14:tracePt t="370220" x="5473700" y="3527425"/>
          <p14:tracePt t="370237" x="5384800" y="3562350"/>
          <p14:tracePt t="370254" x="5303838" y="3598863"/>
          <p14:tracePt t="370270" x="5214938" y="3697288"/>
          <p14:tracePt t="370287" x="5089525" y="3768725"/>
          <p14:tracePt t="370304" x="4991100" y="3857625"/>
          <p14:tracePt t="370305" x="4946650" y="3902075"/>
          <p14:tracePt t="370321" x="4867275" y="3990975"/>
          <p14:tracePt t="370337" x="4803775" y="4081463"/>
          <p14:tracePt t="370354" x="4741863" y="4160838"/>
          <p14:tracePt t="370370" x="4679950" y="4214813"/>
          <p14:tracePt t="370387" x="4616450" y="4259263"/>
          <p14:tracePt t="370405" x="4537075" y="4303713"/>
          <p14:tracePt t="370421" x="4456113" y="4375150"/>
          <p14:tracePt t="370437" x="4357688" y="4438650"/>
          <p14:tracePt t="370454" x="4276725" y="4518025"/>
          <p14:tracePt t="370470" x="4214813" y="4572000"/>
          <p14:tracePt t="370487" x="4133850" y="4616450"/>
          <p14:tracePt t="370505" x="4071938" y="4643438"/>
          <p14:tracePt t="370521" x="4062413" y="4670425"/>
          <p14:tracePt t="370537" x="4054475" y="4697413"/>
          <p14:tracePt t="370553" x="4054475" y="4724400"/>
          <p14:tracePt t="370570" x="4054475" y="4759325"/>
          <p14:tracePt t="370587" x="4062413" y="4840288"/>
          <p14:tracePt t="370604" x="4098925" y="4919663"/>
          <p14:tracePt t="370620" x="4125913" y="4965700"/>
          <p14:tracePt t="370637" x="4187825" y="5037138"/>
          <p14:tracePt t="370654" x="4259263" y="5072063"/>
          <p14:tracePt t="370670" x="4322763" y="5126038"/>
          <p14:tracePt t="370687" x="4438650" y="5224463"/>
          <p14:tracePt t="370704" x="4572000" y="5295900"/>
          <p14:tracePt t="370705" x="4660900" y="5330825"/>
          <p14:tracePt t="370721" x="4848225" y="5357813"/>
          <p14:tracePt t="370737" x="5000625" y="5367338"/>
          <p14:tracePt t="370754" x="5143500" y="5357813"/>
          <p14:tracePt t="370770" x="5251450" y="5330825"/>
          <p14:tracePt t="370787" x="5303838" y="5303838"/>
          <p14:tracePt t="370804" x="5348288" y="5259388"/>
          <p14:tracePt t="370820" x="5394325" y="5224463"/>
          <p14:tracePt t="370837" x="5419725" y="5160963"/>
          <p14:tracePt t="370854" x="5446713" y="5108575"/>
          <p14:tracePt t="370870" x="5456238" y="5062538"/>
          <p14:tracePt t="370887" x="5456238" y="5018088"/>
          <p14:tracePt t="370904" x="5446713" y="4965700"/>
          <p14:tracePt t="370905" x="5429250" y="4929188"/>
          <p14:tracePt t="370920" x="5367338" y="4875213"/>
          <p14:tracePt t="370937" x="5303838" y="4813300"/>
          <p14:tracePt t="370954" x="5232400" y="4786313"/>
          <p14:tracePt t="370970" x="5126038" y="4768850"/>
          <p14:tracePt t="370987" x="4991100" y="4768850"/>
          <p14:tracePt t="371004" x="4813300" y="4732338"/>
          <p14:tracePt t="371020" x="4643438" y="4724400"/>
          <p14:tracePt t="371037" x="4518025" y="4724400"/>
          <p14:tracePt t="371054" x="4411663" y="4724400"/>
          <p14:tracePt t="371070" x="4322763" y="4741863"/>
          <p14:tracePt t="371087" x="4268788" y="4768850"/>
          <p14:tracePt t="371104" x="4214813" y="4803775"/>
          <p14:tracePt t="371121" x="4133850" y="4857750"/>
          <p14:tracePt t="371137" x="4081463" y="4902200"/>
          <p14:tracePt t="371154" x="4044950" y="4956175"/>
          <p14:tracePt t="371170" x="4037013" y="5010150"/>
          <p14:tracePt t="371187" x="4044950" y="5072063"/>
          <p14:tracePt t="371204" x="4071938" y="5133975"/>
          <p14:tracePt t="371220" x="4108450" y="5205413"/>
          <p14:tracePt t="371237" x="4152900" y="5268913"/>
          <p14:tracePt t="371254" x="4205288" y="5340350"/>
          <p14:tracePt t="371270" x="4286250" y="5402263"/>
          <p14:tracePt t="371287" x="4384675" y="5456238"/>
          <p14:tracePt t="371303" x="4491038" y="5500688"/>
          <p14:tracePt t="371321" x="4679950" y="5545138"/>
          <p14:tracePt t="371337" x="4813300" y="5572125"/>
          <p14:tracePt t="371354" x="4991100" y="5608638"/>
          <p14:tracePt t="371370" x="5108575" y="5608638"/>
          <p14:tracePt t="371387" x="5180013" y="5589588"/>
          <p14:tracePt t="371405" x="5241925" y="5589588"/>
          <p14:tracePt t="371420" x="5268913" y="5545138"/>
          <p14:tracePt t="371437" x="5276850" y="5473700"/>
          <p14:tracePt t="371453" x="5295900" y="5402263"/>
          <p14:tracePt t="371470" x="5313363" y="5367338"/>
          <p14:tracePt t="371487" x="5313363" y="5330825"/>
          <p14:tracePt t="371504" x="5303838" y="5286375"/>
          <p14:tracePt t="371505" x="5303838" y="5268913"/>
          <p14:tracePt t="371520" x="5268913" y="5214938"/>
          <p14:tracePt t="371537" x="5224463" y="5187950"/>
          <p14:tracePt t="371554" x="5197475" y="5170488"/>
          <p14:tracePt t="371570" x="5160963" y="5153025"/>
          <p14:tracePt t="371587" x="5099050" y="5143500"/>
          <p14:tracePt t="371604" x="5000625" y="5116513"/>
          <p14:tracePt t="371620" x="4867275" y="5054600"/>
          <p14:tracePt t="371637" x="4768850" y="5054600"/>
          <p14:tracePt t="371653" x="4724400" y="5062538"/>
          <p14:tracePt t="371670" x="4697413" y="5081588"/>
          <p14:tracePt t="371687" x="4679950" y="5108575"/>
          <p14:tracePt t="371704" x="4633913" y="5116513"/>
          <p14:tracePt t="371705" x="4633913" y="5133975"/>
          <p14:tracePt t="371720" x="4616450" y="5133975"/>
          <p14:tracePt t="371721" x="4598988" y="5133975"/>
          <p14:tracePt t="371769" x="4589463" y="5143500"/>
          <p14:tracePt t="371801" x="4598988" y="5153025"/>
          <p14:tracePt t="371825" x="4616450" y="5153025"/>
          <p14:tracePt t="371833" x="4625975" y="5153025"/>
          <p14:tracePt t="371841" x="4660900" y="5143500"/>
          <p14:tracePt t="371853" x="4679950" y="5143500"/>
          <p14:tracePt t="371870" x="4741863" y="5133975"/>
          <p14:tracePt t="371887" x="4813300" y="5099050"/>
          <p14:tracePt t="371903" x="4902200" y="5037138"/>
          <p14:tracePt t="371920" x="5000625" y="5000625"/>
          <p14:tracePt t="371921" x="5054600" y="4983163"/>
          <p14:tracePt t="371937" x="5153025" y="4956175"/>
          <p14:tracePt t="371954" x="5232400" y="4919663"/>
          <p14:tracePt t="371970" x="5295900" y="4867275"/>
          <p14:tracePt t="371987" x="5340350" y="4830763"/>
          <p14:tracePt t="372004" x="5394325" y="4786313"/>
          <p14:tracePt t="372020" x="5419725" y="4741863"/>
          <p14:tracePt t="372037" x="5419725" y="4714875"/>
          <p14:tracePt t="372054" x="5411788" y="4660900"/>
          <p14:tracePt t="372070" x="5367338" y="4572000"/>
          <p14:tracePt t="372087" x="5232400" y="4465638"/>
          <p14:tracePt t="372105" x="5089525" y="4357688"/>
          <p14:tracePt t="372105" x="5010150" y="4330700"/>
          <p14:tracePt t="372120" x="4929188" y="4303713"/>
          <p14:tracePt t="372137" x="4697413" y="4259263"/>
          <p14:tracePt t="372154" x="4572000" y="4241800"/>
          <p14:tracePt t="372170" x="4465638" y="4241800"/>
          <p14:tracePt t="372187" x="4367213" y="4251325"/>
          <p14:tracePt t="372203" x="4268788" y="4276725"/>
          <p14:tracePt t="372220" x="4143375" y="4313238"/>
          <p14:tracePt t="372237" x="4037013" y="4340225"/>
          <p14:tracePt t="372254" x="3946525" y="4394200"/>
          <p14:tracePt t="372270" x="3884613" y="4446588"/>
          <p14:tracePt t="372287" x="3822700" y="4518025"/>
          <p14:tracePt t="372303" x="3786188" y="4598988"/>
          <p14:tracePt t="372320" x="3768725" y="4670425"/>
          <p14:tracePt t="372321" x="3759200" y="4714875"/>
          <p14:tracePt t="372337" x="3759200" y="4786313"/>
          <p14:tracePt t="372354" x="3776663" y="4894263"/>
          <p14:tracePt t="372370" x="3840163" y="4983163"/>
          <p14:tracePt t="372387" x="3946525" y="5099050"/>
          <p14:tracePt t="372405" x="4116388" y="5205413"/>
          <p14:tracePt t="372420" x="4313238" y="5322888"/>
          <p14:tracePt t="372437" x="4510088" y="5384800"/>
          <p14:tracePt t="372453" x="4679950" y="5438775"/>
          <p14:tracePt t="372470" x="4830763" y="5465763"/>
          <p14:tracePt t="372487" x="5000625" y="5473700"/>
          <p14:tracePt t="372503" x="5153025" y="5473700"/>
          <p14:tracePt t="372520" x="5268913" y="5419725"/>
          <p14:tracePt t="372521" x="5322888" y="5384800"/>
          <p14:tracePt t="372537" x="5394325" y="5303838"/>
          <p14:tracePt t="372553" x="5510213" y="5276850"/>
          <p14:tracePt t="372570" x="5572125" y="5205413"/>
          <p14:tracePt t="372587" x="5626100" y="5153025"/>
          <p14:tracePt t="372604" x="5643563" y="5072063"/>
          <p14:tracePt t="372620" x="5643563" y="5000625"/>
          <p14:tracePt t="372637" x="5626100" y="4902200"/>
          <p14:tracePt t="372653" x="5572125" y="4795838"/>
          <p14:tracePt t="372670" x="5491163" y="4697413"/>
          <p14:tracePt t="372687" x="5375275" y="4608513"/>
          <p14:tracePt t="372703" x="5224463" y="4537075"/>
          <p14:tracePt t="372720" x="4983163" y="4446588"/>
          <p14:tracePt t="372737" x="4848225" y="4429125"/>
          <p14:tracePt t="372754" x="4705350" y="4402138"/>
          <p14:tracePt t="372770" x="4562475" y="4402138"/>
          <p14:tracePt t="372787" x="4438650" y="4411663"/>
          <p14:tracePt t="372804" x="4313238" y="4446588"/>
          <p14:tracePt t="372820" x="4214813" y="4473575"/>
          <p14:tracePt t="372837" x="4170363" y="4527550"/>
          <p14:tracePt t="372854" x="4143375" y="4572000"/>
          <p14:tracePt t="372870" x="4125913" y="4608513"/>
          <p14:tracePt t="372887" x="4108450" y="4633913"/>
          <p14:tracePt t="372904" x="4108450" y="4670425"/>
          <p14:tracePt t="372905" x="4108450" y="4679950"/>
          <p14:tracePt t="372920" x="4108450" y="4714875"/>
          <p14:tracePt t="372937" x="4125913" y="4795838"/>
          <p14:tracePt t="372953" x="4160838" y="4840288"/>
          <p14:tracePt t="372970" x="4205288" y="4884738"/>
          <p14:tracePt t="372987" x="4259263" y="4929188"/>
          <p14:tracePt t="373005" x="4322763" y="4991100"/>
          <p14:tracePt t="373020" x="4375150" y="5010150"/>
          <p14:tracePt t="373037" x="4411663" y="5037138"/>
          <p14:tracePt t="373081" x="4419600" y="5045075"/>
          <p14:tracePt t="373089" x="4429125" y="5037138"/>
          <p14:tracePt t="373113" x="4438650" y="5027613"/>
          <p14:tracePt t="373121" x="4438650" y="5010150"/>
          <p14:tracePt t="373145" x="4456113" y="5000625"/>
          <p14:tracePt t="373153" x="4465638" y="4991100"/>
          <p14:tracePt t="375521" x="4456113" y="4973638"/>
          <p14:tracePt t="375537" x="4446588" y="4965700"/>
          <p14:tracePt t="375737" x="4429125" y="4973638"/>
          <p14:tracePt t="375809" x="4438650" y="4983163"/>
          <p14:tracePt t="375817" x="4446588" y="4991100"/>
          <p14:tracePt t="375825" x="4473575" y="4983163"/>
          <p14:tracePt t="375836" x="4500563" y="4946650"/>
          <p14:tracePt t="375853" x="4527550" y="4911725"/>
          <p14:tracePt t="375869" x="4562475" y="4911725"/>
          <p14:tracePt t="375886" x="4589463" y="4911725"/>
          <p14:tracePt t="375903" x="4616450" y="4911725"/>
          <p14:tracePt t="375920" x="4633913" y="4919663"/>
          <p14:tracePt t="375936" x="4643438" y="4884738"/>
          <p14:tracePt t="376097" x="4633913" y="4875213"/>
          <p14:tracePt t="376585" x="4633913" y="4857750"/>
          <p14:tracePt t="376593" x="4625975" y="4830763"/>
          <p14:tracePt t="376603" x="4616450" y="4813300"/>
          <p14:tracePt t="376619" x="4581525" y="4741863"/>
          <p14:tracePt t="376697" x="4572000" y="4732338"/>
          <p14:tracePt t="376713" x="4562475" y="4741863"/>
          <p14:tracePt t="376721" x="4554538" y="4751388"/>
          <p14:tracePt t="376745" x="4537075" y="4759325"/>
          <p14:tracePt t="377345" x="4527550" y="4768850"/>
          <p14:tracePt t="377354" x="4518025" y="4776788"/>
          <p14:tracePt t="377361" x="4500563" y="4776788"/>
          <p14:tracePt t="377385" x="4483100" y="4786313"/>
          <p14:tracePt t="377393" x="4473575" y="4786313"/>
          <p14:tracePt t="377403" x="4456113" y="4786313"/>
          <p14:tracePt t="377419" x="4419600" y="4822825"/>
          <p14:tracePt t="377436" x="4303713" y="4884738"/>
          <p14:tracePt t="377452" x="4241800" y="4946650"/>
          <p14:tracePt t="377469" x="4241800" y="4965700"/>
          <p14:tracePt t="377486" x="4232275" y="4991100"/>
          <p14:tracePt t="377502" x="4232275" y="5027613"/>
          <p14:tracePt t="377519" x="4232275" y="5081588"/>
          <p14:tracePt t="377536" x="4232275" y="5143500"/>
          <p14:tracePt t="377553" x="4232275" y="5224463"/>
          <p14:tracePt t="377569" x="4232275" y="5268913"/>
          <p14:tracePt t="377586" x="4241800" y="5295900"/>
          <p14:tracePt t="377603" x="4251325" y="5322888"/>
          <p14:tracePt t="377619" x="4259263" y="5357813"/>
          <p14:tracePt t="377636" x="4276725" y="5384800"/>
          <p14:tracePt t="377653" x="4276725" y="5419725"/>
          <p14:tracePt t="377669" x="4295775" y="5456238"/>
          <p14:tracePt t="377686" x="4303713" y="5491163"/>
          <p14:tracePt t="377761" x="4313238" y="5500688"/>
          <p14:tracePt t="377777" x="4330700" y="5500688"/>
          <p14:tracePt t="377794" x="4348163" y="5500688"/>
          <p14:tracePt t="377802" x="4357688" y="5500688"/>
          <p14:tracePt t="377809" x="4384675" y="5491163"/>
          <p14:tracePt t="377819" x="4402138" y="5491163"/>
          <p14:tracePt t="377836" x="4446588" y="5465763"/>
          <p14:tracePt t="377852" x="4500563" y="5429250"/>
          <p14:tracePt t="377870" x="4562475" y="5394325"/>
          <p14:tracePt t="377886" x="4625975" y="5348288"/>
          <p14:tracePt t="377903" x="4687888" y="5303838"/>
          <p14:tracePt t="377919" x="4751388" y="5276850"/>
          <p14:tracePt t="377936" x="4803775" y="5251450"/>
          <p14:tracePt t="377953" x="4875213" y="5170488"/>
          <p14:tracePt t="377969" x="4919663" y="5143500"/>
          <p14:tracePt t="377986" x="4956175" y="5116513"/>
          <p14:tracePt t="378002" x="4983163" y="5081588"/>
          <p14:tracePt t="378019" x="4991100" y="5045075"/>
          <p14:tracePt t="378036" x="5000625" y="5010150"/>
          <p14:tracePt t="378052" x="5000625" y="4983163"/>
          <p14:tracePt t="378069" x="4983163" y="4938713"/>
          <p14:tracePt t="378086" x="4973638" y="4894263"/>
          <p14:tracePt t="378104" x="4956175" y="4875213"/>
          <p14:tracePt t="378119" x="4946650" y="4867275"/>
          <p14:tracePt t="378161" x="4929188" y="4857750"/>
          <p14:tracePt t="378194" x="4911725" y="4857750"/>
          <p14:tracePt t="378201" x="4902200" y="4857750"/>
          <p14:tracePt t="378209" x="4894263" y="4867275"/>
          <p14:tracePt t="378219" x="4884738" y="4875213"/>
          <p14:tracePt t="378236" x="4867275" y="4894263"/>
          <p14:tracePt t="378252" x="4830763" y="4902200"/>
          <p14:tracePt t="378269" x="4803775" y="4911725"/>
          <p14:tracePt t="378285" x="4786313" y="4919663"/>
          <p14:tracePt t="378305" x="4768850" y="4919663"/>
          <p14:tracePt t="378385" x="4759325" y="4938713"/>
          <p14:tracePt t="378394" x="4724400" y="4938713"/>
          <p14:tracePt t="378409" x="4705350" y="4946650"/>
          <p14:tracePt t="378425" x="4687888" y="4946650"/>
          <p14:tracePt t="378435" x="4679950" y="4973638"/>
          <p14:tracePt t="378452" x="4670425" y="5000625"/>
          <p14:tracePt t="378873" x="4679950" y="5000625"/>
          <p14:tracePt t="378881" x="4670425" y="5010150"/>
          <p14:tracePt t="378889" x="4670425" y="5027613"/>
          <p14:tracePt t="378937" x="4670425" y="5045075"/>
          <p14:tracePt t="378961" x="4670425" y="5054600"/>
          <p14:tracePt t="378969" x="4670425" y="5072063"/>
          <p14:tracePt t="378985" x="4670425" y="5081588"/>
          <p14:tracePt t="378993" x="4687888" y="5126038"/>
          <p14:tracePt t="379002" x="4697413" y="5143500"/>
          <p14:tracePt t="379081" x="4705350" y="5153025"/>
          <p14:tracePt t="379089" x="4724400" y="5153025"/>
          <p14:tracePt t="379104" x="4732338" y="5143500"/>
          <p14:tracePt t="379119" x="4732338" y="5153025"/>
          <p14:tracePt t="379135" x="4741863" y="5187950"/>
          <p14:tracePt t="379152" x="4751388" y="5214938"/>
          <p14:tracePt t="379169" x="4776788" y="5251450"/>
          <p14:tracePt t="379185" x="4813300" y="5303838"/>
          <p14:tracePt t="379202" x="4813300" y="5322888"/>
          <p14:tracePt t="379225" x="4840288" y="5330825"/>
          <p14:tracePt t="379241" x="4848225" y="5340350"/>
          <p14:tracePt t="379252" x="4867275" y="5357813"/>
          <p14:tracePt t="379269" x="4902200" y="5384800"/>
          <p14:tracePt t="379285" x="4965700" y="5419725"/>
          <p14:tracePt t="379302" x="5027613" y="5438775"/>
          <p14:tracePt t="379319" x="5081588" y="5465763"/>
          <p14:tracePt t="379335" x="5116513" y="5483225"/>
          <p14:tracePt t="379352" x="5160963" y="5500688"/>
          <p14:tracePt t="379409" x="5180013" y="5500688"/>
          <p14:tracePt t="379418" x="5187950" y="5510213"/>
          <p14:tracePt t="379425" x="5205413" y="5510213"/>
          <p14:tracePt t="379435" x="5214938" y="5510213"/>
          <p14:tracePt t="379452" x="5268913" y="5527675"/>
          <p14:tracePt t="379469" x="5303838" y="5537200"/>
          <p14:tracePt t="379521" x="5322888" y="5537200"/>
          <p14:tracePt t="379569" x="5340350" y="5527675"/>
          <p14:tracePt t="379594" x="5348288" y="5518150"/>
          <p14:tracePt t="379625" x="5367338" y="5510213"/>
          <p14:tracePt t="379634" x="5375275" y="5500688"/>
          <p14:tracePt t="379665" x="5394325" y="5500688"/>
          <p14:tracePt t="379681" x="5402263" y="5500688"/>
          <p14:tracePt t="379689" x="5419725" y="5491163"/>
          <p14:tracePt t="379705" x="5429250" y="5483225"/>
          <p14:tracePt t="379718" x="5438775" y="5473700"/>
          <p14:tracePt t="379735" x="5456238" y="5473700"/>
          <p14:tracePt t="379769" x="5456238" y="5465763"/>
          <p14:tracePt t="379777" x="5465763" y="5446713"/>
          <p14:tracePt t="379801" x="5483225" y="5446713"/>
          <p14:tracePt t="379825" x="5500688" y="5446713"/>
          <p14:tracePt t="379835" x="5510213" y="5438775"/>
          <p14:tracePt t="379841" x="5527675" y="5429250"/>
          <p14:tracePt t="379852" x="5537200" y="5419725"/>
          <p14:tracePt t="379889" x="5554663" y="5419725"/>
          <p14:tracePt t="379905" x="5562600" y="5411788"/>
          <p14:tracePt t="379914" x="5581650" y="5402263"/>
          <p14:tracePt t="379921" x="5589588" y="5394325"/>
          <p14:tracePt t="379935" x="5599113" y="5384800"/>
          <p14:tracePt t="379952" x="5616575" y="5384800"/>
          <p14:tracePt t="379969" x="5634038" y="5384800"/>
          <p14:tracePt t="379985" x="5643563" y="5375275"/>
          <p14:tracePt t="380169" x="5653088" y="5367338"/>
          <p14:tracePt t="380185" x="5661025" y="5357813"/>
          <p14:tracePt t="380194" x="5670550" y="5348288"/>
          <p14:tracePt t="380202" x="5680075" y="5340350"/>
          <p14:tracePt t="380218" x="5705475" y="5322888"/>
          <p14:tracePt t="380235" x="5741988" y="5313363"/>
          <p14:tracePt t="380252" x="5768975" y="5303838"/>
          <p14:tracePt t="380274" x="5776913" y="5303838"/>
          <p14:tracePt t="380297" x="5795963" y="5303838"/>
          <p14:tracePt t="380305" x="5813425" y="5295900"/>
          <p14:tracePt t="380319" x="5830888" y="5286375"/>
          <p14:tracePt t="380335" x="5867400" y="5276850"/>
          <p14:tracePt t="380352" x="5902325" y="5259388"/>
          <p14:tracePt t="380368" x="5938838" y="5251450"/>
          <p14:tracePt t="381817" x="5929313" y="5251450"/>
          <p14:tracePt t="381841" x="5919788" y="5251450"/>
          <p14:tracePt t="381849" x="5902325" y="5251450"/>
          <p14:tracePt t="381857" x="5894388" y="5259388"/>
          <p14:tracePt t="381873" x="5875338" y="5259388"/>
          <p14:tracePt t="381885" x="5867400" y="5259388"/>
          <p14:tracePt t="381901" x="5848350" y="5268913"/>
          <p14:tracePt t="381918" x="5822950" y="5276850"/>
          <p14:tracePt t="381935" x="5813425" y="5286375"/>
          <p14:tracePt t="381951" x="5795963" y="5286375"/>
          <p14:tracePt t="381968" x="5768975" y="5286375"/>
          <p14:tracePt t="381985" x="5759450" y="5313363"/>
          <p14:tracePt t="381986" x="5751513" y="5322888"/>
          <p14:tracePt t="382001" x="5732463" y="5322888"/>
          <p14:tracePt t="382018" x="5715000" y="5348288"/>
          <p14:tracePt t="382035" x="5688013" y="5357813"/>
          <p14:tracePt t="382051" x="5680075" y="5375275"/>
          <p14:tracePt t="382068" x="5653088" y="5394325"/>
          <p14:tracePt t="382085" x="5616575" y="5402263"/>
          <p14:tracePt t="382101" x="5589588" y="5429250"/>
          <p14:tracePt t="382118" x="5562600" y="5446713"/>
          <p14:tracePt t="382135" x="5545138" y="5438775"/>
          <p14:tracePt t="382151" x="5518150" y="5456238"/>
          <p14:tracePt t="382489" x="5527675" y="5456238"/>
          <p14:tracePt t="382505" x="5545138" y="5456238"/>
          <p14:tracePt t="382521" x="5562600" y="5473700"/>
          <p14:tracePt t="382545" x="5581650" y="5473700"/>
          <p14:tracePt t="382555" x="5599113" y="5483225"/>
          <p14:tracePt t="382566" x="5626100" y="5483225"/>
          <p14:tracePt t="382570" x="5661025" y="5500688"/>
          <p14:tracePt t="382585" x="5705475" y="5500688"/>
          <p14:tracePt t="382608" x="5751513" y="5510213"/>
          <p14:tracePt t="382619" x="5768975" y="5510213"/>
          <p14:tracePt t="382635" x="5776913" y="5510213"/>
          <p14:tracePt t="382651" x="5803900" y="5510213"/>
          <p14:tracePt t="382668" x="5830888" y="5510213"/>
          <p14:tracePt t="382684" x="5867400" y="5500688"/>
          <p14:tracePt t="382701" x="5894388" y="5491163"/>
          <p14:tracePt t="382718" x="5902325" y="5483225"/>
          <p14:tracePt t="383514" x="5894388" y="5473700"/>
          <p14:tracePt t="383554" x="5875338" y="5473700"/>
          <p14:tracePt t="383561" x="5857875" y="5465763"/>
          <p14:tracePt t="383569" x="5840413" y="5456238"/>
          <p14:tracePt t="383584" x="5813425" y="5438775"/>
          <p14:tracePt t="383601" x="5680075" y="5375275"/>
          <p14:tracePt t="383618" x="5634038" y="5357813"/>
          <p14:tracePt t="383634" x="5554663" y="5322888"/>
          <p14:tracePt t="383651" x="5483225" y="5313363"/>
          <p14:tracePt t="383668" x="5394325" y="5322888"/>
          <p14:tracePt t="383684" x="5313363" y="5322888"/>
          <p14:tracePt t="383701" x="5259388" y="5340350"/>
          <p14:tracePt t="383718" x="5197475" y="5357813"/>
          <p14:tracePt t="383734" x="5153025" y="5375275"/>
          <p14:tracePt t="383751" x="5108575" y="5394325"/>
          <p14:tracePt t="383768" x="5062538" y="5402263"/>
          <p14:tracePt t="383784" x="5054600" y="5429250"/>
          <p14:tracePt t="383785" x="5037138" y="5429250"/>
          <p14:tracePt t="383802" x="5018088" y="5438775"/>
          <p14:tracePt t="383818" x="5018088" y="5456238"/>
          <p14:tracePt t="383835" x="5010150" y="5456238"/>
          <p14:tracePt t="383851" x="4991100" y="5456238"/>
          <p14:tracePt t="383868" x="4965700" y="5456238"/>
          <p14:tracePt t="383884" x="4938713" y="5456238"/>
          <p14:tracePt t="383901" x="4894263" y="5446713"/>
          <p14:tracePt t="383917" x="4848225" y="5438775"/>
          <p14:tracePt t="383934" x="4803775" y="5429250"/>
          <p14:tracePt t="383951" x="4751388" y="5456238"/>
          <p14:tracePt t="383968" x="4697413" y="5446713"/>
          <p14:tracePt t="383984" x="4652963" y="5446713"/>
          <p14:tracePt t="384001" x="4616450" y="5446713"/>
          <p14:tracePt t="384018" x="4589463" y="5446713"/>
          <p14:tracePt t="384034" x="4562475" y="5465763"/>
          <p14:tracePt t="384051" x="4537075" y="5483225"/>
          <p14:tracePt t="384067" x="4518025" y="5500688"/>
          <p14:tracePt t="384085" x="4491038" y="5518150"/>
          <p14:tracePt t="384101" x="4473575" y="5537200"/>
          <p14:tracePt t="384118" x="4438650" y="5562600"/>
          <p14:tracePt t="384134" x="4411663" y="5581650"/>
          <p14:tracePt t="384151" x="4384675" y="5599113"/>
          <p14:tracePt t="384168" x="4367213" y="5634038"/>
          <p14:tracePt t="384185" x="4348163" y="5653088"/>
          <p14:tracePt t="384185" x="4340225" y="5670550"/>
          <p14:tracePt t="384201" x="4322763" y="5705475"/>
          <p14:tracePt t="384218" x="4303713" y="5732463"/>
          <p14:tracePt t="384235" x="4295775" y="5776913"/>
          <p14:tracePt t="384251" x="4286250" y="5803900"/>
          <p14:tracePt t="384268" x="4286250" y="5830888"/>
          <p14:tracePt t="384284" x="4268788" y="5867400"/>
          <p14:tracePt t="384301" x="4268788" y="5884863"/>
          <p14:tracePt t="386570" x="4276725" y="5894388"/>
          <p14:tracePt t="386578" x="4286250" y="5902325"/>
          <p14:tracePt t="386610" x="4303713" y="5902325"/>
          <p14:tracePt t="386650" x="4313238" y="5911850"/>
          <p14:tracePt t="386674" x="4322763" y="5919788"/>
          <p14:tracePt t="386730" x="4330700" y="5929313"/>
          <p14:tracePt t="389866" x="4330700" y="5938838"/>
          <p14:tracePt t="389874" x="4330700" y="5956300"/>
          <p14:tracePt t="389884" x="4330700" y="5965825"/>
          <p14:tracePt t="389900" x="4348163" y="5991225"/>
          <p14:tracePt t="389938" x="4357688" y="6000750"/>
          <p14:tracePt t="389946" x="4367213" y="6010275"/>
          <p14:tracePt t="390122" x="4384675" y="6010275"/>
          <p14:tracePt t="392202" x="4384675" y="6000750"/>
          <p14:tracePt t="392418" x="4384675" y="5991225"/>
          <p14:tracePt t="392426" x="4375150" y="6000750"/>
          <p14:tracePt t="392450" x="4375150" y="5983288"/>
          <p14:tracePt t="392458" x="4375150" y="5973763"/>
          <p14:tracePt t="392466" x="4375150" y="5956300"/>
          <p14:tracePt t="392483" x="4384675" y="5929313"/>
          <p14:tracePt t="392499" x="4384675" y="5902325"/>
          <p14:tracePt t="392516" x="4402138" y="5875338"/>
          <p14:tracePt t="392533" x="4438650" y="5840413"/>
          <p14:tracePt t="392549" x="4465638" y="5803900"/>
          <p14:tracePt t="392566" x="4510088" y="5776913"/>
          <p14:tracePt t="392582" x="4554538" y="5751513"/>
          <p14:tracePt t="392599" x="4589463" y="5715000"/>
          <p14:tracePt t="392616" x="4643438" y="5680075"/>
          <p14:tracePt t="392633" x="4705350" y="5653088"/>
          <p14:tracePt t="392634" x="4751388" y="5643563"/>
          <p14:tracePt t="392649" x="4776788" y="5608638"/>
          <p14:tracePt t="392650" x="4813300" y="5589588"/>
          <p14:tracePt t="392666" x="4894263" y="5518150"/>
          <p14:tracePt t="392683" x="4973638" y="5473700"/>
          <p14:tracePt t="392699" x="5054600" y="5446713"/>
          <p14:tracePt t="392716" x="5133975" y="5402263"/>
          <p14:tracePt t="392732" x="5205413" y="5384800"/>
          <p14:tracePt t="392749" x="5251450" y="5357813"/>
          <p14:tracePt t="392766" x="5286375" y="5357813"/>
          <p14:tracePt t="392783" x="5313363" y="5357813"/>
          <p14:tracePt t="392799" x="5348288" y="5357813"/>
          <p14:tracePt t="392816" x="5411788" y="5357813"/>
          <p14:tracePt t="392832" x="5500688" y="5375275"/>
          <p14:tracePt t="392849" x="5599113" y="5402263"/>
          <p14:tracePt t="392850" x="5653088" y="5411788"/>
          <p14:tracePt t="392866" x="5741988" y="5438775"/>
          <p14:tracePt t="392883" x="5803900" y="5465763"/>
          <p14:tracePt t="392899" x="5830888" y="5483225"/>
          <p14:tracePt t="393186" x="5840413" y="5491163"/>
          <p14:tracePt t="393194" x="5848350" y="5483225"/>
          <p14:tracePt t="393202" x="5857875" y="5473700"/>
          <p14:tracePt t="393218" x="5875338" y="5473700"/>
          <p14:tracePt t="393242" x="5884863" y="5473700"/>
          <p14:tracePt t="393258" x="5902325" y="5473700"/>
          <p14:tracePt t="393282" x="5911850" y="5465763"/>
          <p14:tracePt t="393306" x="5929313" y="5456238"/>
          <p14:tracePt t="393322" x="5938838" y="5446713"/>
          <p14:tracePt t="393450" x="5938838" y="5438775"/>
          <p14:tracePt t="393466" x="5938838" y="5419725"/>
          <p14:tracePt t="393506" x="5938838" y="5411788"/>
          <p14:tracePt t="393530" x="5938838" y="5394325"/>
          <p14:tracePt t="393546" x="5938838" y="5384800"/>
          <p14:tracePt t="393563" x="5938838" y="5367338"/>
          <p14:tracePt t="393570" x="5929313" y="5357813"/>
          <p14:tracePt t="393594" x="5919788" y="5330825"/>
          <p14:tracePt t="393618" x="5911850" y="5322888"/>
          <p14:tracePt t="393650" x="5894388" y="5313363"/>
          <p14:tracePt t="393674" x="5884863" y="5303838"/>
          <p14:tracePt t="393682" x="5867400" y="5303838"/>
          <p14:tracePt t="393698" x="5840413" y="5295900"/>
          <p14:tracePt t="393706" x="5830888" y="5286375"/>
          <p14:tracePt t="393715" x="5813425" y="5286375"/>
          <p14:tracePt t="393732" x="5776913" y="5295900"/>
          <p14:tracePt t="393749" x="5741988" y="5295900"/>
          <p14:tracePt t="393766" x="5715000" y="5295900"/>
          <p14:tracePt t="393782" x="5680075" y="5313363"/>
          <p14:tracePt t="393799" x="5643563" y="5322888"/>
          <p14:tracePt t="393816" x="5616575" y="5340350"/>
          <p14:tracePt t="393832" x="5581650" y="5348288"/>
          <p14:tracePt t="393849" x="5554663" y="5357813"/>
          <p14:tracePt t="393866" x="5562600" y="5411788"/>
          <p14:tracePt t="393882" x="5554663" y="5419725"/>
          <p14:tracePt t="393915" x="5545138" y="5429250"/>
          <p14:tracePt t="393930" x="5545138" y="5446713"/>
          <p14:tracePt t="393954" x="5545138" y="5456238"/>
          <p14:tracePt t="393986" x="5554663" y="5473700"/>
          <p14:tracePt t="394002" x="5562600" y="5483225"/>
          <p14:tracePt t="394010" x="5572125" y="5500688"/>
          <p14:tracePt t="394018" x="5589588" y="5510213"/>
          <p14:tracePt t="394032" x="5599113" y="5518150"/>
          <p14:tracePt t="394049" x="5626100" y="5545138"/>
          <p14:tracePt t="394066" x="5705475" y="5581650"/>
          <p14:tracePt t="394082" x="5759450" y="5589588"/>
          <p14:tracePt t="394099" x="5776913" y="5545138"/>
          <p14:tracePt t="394116" x="5813425" y="5518150"/>
          <p14:tracePt t="394133" x="5857875" y="5518150"/>
          <p14:tracePt t="394149" x="5894388" y="5500688"/>
          <p14:tracePt t="394165" x="5919788" y="5491163"/>
          <p14:tracePt t="394182" x="5938838" y="5473700"/>
          <p14:tracePt t="394218" x="5938838" y="5465763"/>
          <p14:tracePt t="394314" x="5938838" y="5446713"/>
          <p14:tracePt t="395146" x="5929313" y="5438775"/>
          <p14:tracePt t="395155" x="5919788" y="5429250"/>
          <p14:tracePt t="395165" x="5902325" y="5411788"/>
          <p14:tracePt t="395182" x="5848350" y="5402263"/>
          <p14:tracePt t="395199" x="5759450" y="5384800"/>
          <p14:tracePt t="395215" x="5680075" y="5384800"/>
          <p14:tracePt t="395232" x="5608638" y="5384800"/>
          <p14:tracePt t="395249" x="5562600" y="5384800"/>
          <p14:tracePt t="395265" x="5527675" y="5384800"/>
          <p14:tracePt t="395266" x="5510213" y="5375275"/>
          <p14:tracePt t="395282" x="5473700" y="5375275"/>
          <p14:tracePt t="395299" x="5456238" y="5394325"/>
          <p14:tracePt t="395315" x="5419725" y="5402263"/>
          <p14:tracePt t="395332" x="5384800" y="5411788"/>
          <p14:tracePt t="395349" x="5348288" y="5419725"/>
          <p14:tracePt t="395366" x="5313363" y="5429250"/>
          <p14:tracePt t="395382" x="5276850" y="5429250"/>
          <p14:tracePt t="395399" x="5251450" y="5446713"/>
          <p14:tracePt t="395415" x="5214938" y="5446713"/>
          <p14:tracePt t="395432" x="5160963" y="5438775"/>
          <p14:tracePt t="395449" x="5153025" y="5510213"/>
          <p14:tracePt t="395465" x="5108575" y="5510213"/>
          <p14:tracePt t="395466" x="5081588" y="5510213"/>
          <p14:tracePt t="395482" x="5018088" y="5500688"/>
          <p14:tracePt t="395499" x="4973638" y="5500688"/>
          <p14:tracePt t="395516" x="4929188" y="5510213"/>
          <p14:tracePt t="395532" x="4902200" y="5500688"/>
          <p14:tracePt t="395548" x="4875213" y="5491163"/>
          <p14:tracePt t="395565" x="4848225" y="5491163"/>
          <p14:tracePt t="395582" x="4830763" y="5491163"/>
          <p14:tracePt t="395602" x="4813300" y="5491163"/>
          <p14:tracePt t="395619" x="4795838" y="5483225"/>
          <p14:tracePt t="395632" x="4795838" y="5465763"/>
          <p14:tracePt t="395648" x="4786313" y="5473700"/>
          <p14:tracePt t="395665" x="4768850" y="5465763"/>
          <p14:tracePt t="395762" x="4751388" y="5465763"/>
          <p14:tracePt t="395946" x="4732338" y="5473700"/>
          <p14:tracePt t="396002" x="4714875" y="5465763"/>
          <p14:tracePt t="396042" x="4697413" y="5465763"/>
          <p14:tracePt t="396058" x="4687888" y="5465763"/>
          <p14:tracePt t="396066" x="4670425" y="5473700"/>
          <p14:tracePt t="396082" x="4660900" y="5483225"/>
          <p14:tracePt t="396090" x="4643438" y="5483225"/>
          <p14:tracePt t="396098" x="4633913" y="5491163"/>
          <p14:tracePt t="396116" x="4598988" y="5510213"/>
          <p14:tracePt t="396132" x="4562475" y="5537200"/>
          <p14:tracePt t="396148" x="4527550" y="5545138"/>
          <p14:tracePt t="396165" x="4491038" y="5572125"/>
          <p14:tracePt t="396181" x="4438650" y="5616575"/>
          <p14:tracePt t="396198" x="4411663" y="5643563"/>
          <p14:tracePt t="396215" x="4394200" y="5670550"/>
          <p14:tracePt t="396242" x="4394200" y="5688013"/>
          <p14:tracePt t="396250" x="4384675" y="5697538"/>
          <p14:tracePt t="397434" x="4384675" y="5715000"/>
          <p14:tracePt t="398178" x="4394200" y="5724525"/>
          <p14:tracePt t="398195" x="4402138" y="5715000"/>
          <p14:tracePt t="398210" x="4411663" y="5705475"/>
          <p14:tracePt t="398218" x="4419600" y="5688013"/>
          <p14:tracePt t="398231" x="4429125" y="5680075"/>
          <p14:tracePt t="398248" x="4456113" y="5653088"/>
          <p14:tracePt t="398265" x="4537075" y="5616575"/>
          <p14:tracePt t="398266" x="4572000" y="5599113"/>
          <p14:tracePt t="398281" x="4616450" y="5572125"/>
          <p14:tracePt t="398298" x="4759325" y="5537200"/>
          <p14:tracePt t="398315" x="4848225" y="5518150"/>
          <p14:tracePt t="398331" x="4965700" y="5491163"/>
          <p14:tracePt t="398348" x="5108575" y="5483225"/>
          <p14:tracePt t="398365" x="5268913" y="5500688"/>
          <p14:tracePt t="398381" x="5438775" y="5500688"/>
          <p14:tracePt t="398398" x="5572125" y="5491163"/>
          <p14:tracePt t="398415" x="5661025" y="5491163"/>
          <p14:tracePt t="398431" x="5697538" y="5473700"/>
          <p14:tracePt t="398448" x="5715000" y="5456238"/>
          <p14:tracePt t="398465" x="5741988" y="5446713"/>
          <p14:tracePt t="398481" x="5768975" y="5446713"/>
          <p14:tracePt t="398482" x="5776913" y="5438775"/>
          <p14:tracePt t="398499" x="5795963" y="5429250"/>
          <p14:tracePt t="398515" x="5803900" y="5419725"/>
          <p14:tracePt t="398626" x="5795963" y="5419725"/>
          <p14:tracePt t="398635" x="5786438" y="5419725"/>
          <p14:tracePt t="398648" x="5741988" y="5429250"/>
          <p14:tracePt t="398665" x="5653088" y="5456238"/>
          <p14:tracePt t="398666" x="5608638" y="5465763"/>
          <p14:tracePt t="398681" x="5572125" y="5491163"/>
          <p14:tracePt t="398698" x="5446713" y="5537200"/>
          <p14:tracePt t="398715" x="5402263" y="5589588"/>
          <p14:tracePt t="398731" x="5348288" y="5643563"/>
          <p14:tracePt t="398748" x="5286375" y="5680075"/>
          <p14:tracePt t="398765" x="5232400" y="5705475"/>
          <p14:tracePt t="398782" x="5160963" y="5732463"/>
          <p14:tracePt t="398798" x="5133975" y="5759450"/>
          <p14:tracePt t="398815" x="5089525" y="5786438"/>
          <p14:tracePt t="398831" x="5062538" y="5803900"/>
          <p14:tracePt t="398848" x="5054600" y="5795963"/>
          <p14:tracePt t="398875" x="5045075" y="5803900"/>
          <p14:tracePt t="398906" x="5037138" y="5803900"/>
          <p14:tracePt t="398930" x="5018088" y="5803900"/>
          <p14:tracePt t="398955" x="5010150" y="5813425"/>
          <p14:tracePt t="398963" x="5000625" y="5822950"/>
          <p14:tracePt t="399010" x="4991100" y="5830888"/>
          <p14:tracePt t="400394" x="4983163" y="5830888"/>
          <p14:tracePt t="400402" x="4956175" y="5822950"/>
          <p14:tracePt t="400418" x="4929188" y="5813425"/>
          <p14:tracePt t="400431" x="4911725" y="5813425"/>
          <p14:tracePt t="400448" x="4875213" y="5795963"/>
          <p14:tracePt t="400467" x="4857750" y="5795963"/>
          <p14:tracePt t="400481" x="4848225" y="5795963"/>
          <p14:tracePt t="400498" x="4822825" y="5795963"/>
          <p14:tracePt t="400499" x="4795838" y="5786438"/>
          <p14:tracePt t="400515" x="4759325" y="5768975"/>
          <p14:tracePt t="400531" x="4732338" y="5768975"/>
          <p14:tracePt t="400547" x="4697413" y="5768975"/>
          <p14:tracePt t="400570" x="4679950" y="5759450"/>
          <p14:tracePt t="400602" x="4660900" y="5759450"/>
          <p14:tracePt t="400635" x="4643438" y="5759450"/>
          <p14:tracePt t="400666" x="4633913" y="5759450"/>
          <p14:tracePt t="400691" x="4616450" y="5768975"/>
          <p14:tracePt t="400787" x="4608513" y="5776913"/>
          <p14:tracePt t="400818" x="4608513" y="5795963"/>
          <p14:tracePt t="400835" x="4608513" y="5803900"/>
          <p14:tracePt t="400842" x="4608513" y="5822950"/>
          <p14:tracePt t="400850" x="4608513" y="5830888"/>
          <p14:tracePt t="400864" x="4608513" y="5848350"/>
          <p14:tracePt t="400881" x="4616450" y="5857875"/>
          <p14:tracePt t="400898" x="4633913" y="5894388"/>
          <p14:tracePt t="400898" x="4652963" y="5902325"/>
          <p14:tracePt t="400915" x="4670425" y="5911850"/>
          <p14:tracePt t="400931" x="4697413" y="5911850"/>
          <p14:tracePt t="400948" x="4705350" y="5911850"/>
          <p14:tracePt t="400965" x="4724400" y="5911850"/>
          <p14:tracePt t="400981" x="4751388" y="5902325"/>
          <p14:tracePt t="400997" x="4776788" y="5884863"/>
          <p14:tracePt t="401015" x="4786313" y="5875338"/>
          <p14:tracePt t="401031" x="4786313" y="5867400"/>
          <p14:tracePt t="401047" x="4786313" y="5840413"/>
          <p14:tracePt t="401065" x="4786313" y="5813425"/>
          <p14:tracePt t="401081" x="4786313" y="5786438"/>
          <p14:tracePt t="401098" x="4776788" y="5715000"/>
          <p14:tracePt t="401116" x="4732338" y="5634038"/>
          <p14:tracePt t="401131" x="4697413" y="5581650"/>
          <p14:tracePt t="401147" x="4660900" y="5527675"/>
          <p14:tracePt t="401164" x="4633913" y="5491163"/>
          <p14:tracePt t="401181" x="4589463" y="5456238"/>
          <p14:tracePt t="401197" x="4554538" y="5429250"/>
          <p14:tracePt t="401214" x="4518025" y="5402263"/>
          <p14:tracePt t="401231" x="4500563" y="5394325"/>
          <p14:tracePt t="401266" x="4483100" y="5394325"/>
          <p14:tracePt t="401275" x="4473575" y="5394325"/>
          <p14:tracePt t="401283" x="4456113" y="5394325"/>
          <p14:tracePt t="401297" x="4438650" y="5402263"/>
          <p14:tracePt t="401315" x="4394200" y="5411788"/>
          <p14:tracePt t="401331" x="4375150" y="5429250"/>
          <p14:tracePt t="401355" x="4367213" y="5438775"/>
          <p14:tracePt t="401365" x="4357688" y="5446713"/>
          <p14:tracePt t="401381" x="4348163" y="5456238"/>
          <p14:tracePt t="401397" x="4340225" y="5473700"/>
          <p14:tracePt t="401418" x="4340225" y="5483225"/>
          <p14:tracePt t="401431" x="4330700" y="5500688"/>
          <p14:tracePt t="401447" x="4322763" y="5510213"/>
          <p14:tracePt t="401627" x="4322763" y="5527675"/>
          <p14:tracePt t="401651" x="4322763" y="5537200"/>
          <p14:tracePt t="401691" x="4322763" y="5554663"/>
          <p14:tracePt t="401923" x="4322763" y="5562600"/>
          <p14:tracePt t="402011" x="4322763" y="5581650"/>
          <p14:tracePt t="402051" x="4322763" y="5589588"/>
          <p14:tracePt t="403827" x="4322763" y="5608638"/>
          <p14:tracePt t="403835" x="4330700" y="5626100"/>
          <p14:tracePt t="403847" x="4340225" y="5653088"/>
          <p14:tracePt t="403864" x="4367213" y="5688013"/>
          <p14:tracePt t="403880" x="4402138" y="5732463"/>
          <p14:tracePt t="403897" x="4438650" y="5768975"/>
          <p14:tracePt t="403914" x="4465638" y="5813425"/>
          <p14:tracePt t="404243" x="4465638" y="5830888"/>
          <p14:tracePt t="405492" x="4483100" y="5830888"/>
          <p14:tracePt t="405499" x="4491038" y="5822950"/>
          <p14:tracePt t="405514" x="4510088" y="5813425"/>
          <p14:tracePt t="405530" x="4554538" y="5813425"/>
          <p14:tracePt t="405531" x="4581525" y="5803900"/>
          <p14:tracePt t="405547" x="4643438" y="5786438"/>
          <p14:tracePt t="405563" x="4724400" y="5759450"/>
          <p14:tracePt t="405580" x="4803775" y="5724525"/>
          <p14:tracePt t="405597" x="4902200" y="5680075"/>
          <p14:tracePt t="405616" x="5018088" y="5653088"/>
          <p14:tracePt t="405630" x="5153025" y="5616575"/>
          <p14:tracePt t="405646" x="5251450" y="5581650"/>
          <p14:tracePt t="405663" x="5340350" y="5562600"/>
          <p14:tracePt t="405680" x="5394325" y="5518150"/>
          <p14:tracePt t="405696" x="5438775" y="5500688"/>
          <p14:tracePt t="405713" x="5491163" y="5483225"/>
          <p14:tracePt t="405730" x="5518150" y="5456238"/>
          <p14:tracePt t="405731" x="5545138" y="5446713"/>
          <p14:tracePt t="405907" x="5554663" y="5456238"/>
          <p14:tracePt t="405923" x="5545138" y="5456238"/>
          <p14:tracePt t="405931" x="5527675" y="5456238"/>
          <p14:tracePt t="405939" x="5500688" y="5465763"/>
          <p14:tracePt t="405947" x="5473700" y="5483225"/>
          <p14:tracePt t="405963" x="5375275" y="5518150"/>
          <p14:tracePt t="405980" x="5259388" y="5562600"/>
          <p14:tracePt t="405996" x="5126038" y="5634038"/>
          <p14:tracePt t="406013" x="5010150" y="5705475"/>
          <p14:tracePt t="406030" x="4884738" y="5759450"/>
          <p14:tracePt t="406046" x="4768850" y="5813425"/>
          <p14:tracePt t="406063" x="4697413" y="5840413"/>
          <p14:tracePt t="406080" x="4652963" y="5884863"/>
          <p14:tracePt t="406096" x="4608513" y="5911850"/>
          <p14:tracePt t="406113" x="4581525" y="5938838"/>
          <p14:tracePt t="406130" x="4554538" y="5946775"/>
          <p14:tracePt t="406131" x="4545013" y="5956300"/>
          <p14:tracePt t="406147" x="4527550" y="5973763"/>
          <p14:tracePt t="406163" x="4518025" y="6018213"/>
          <p14:tracePt t="406180" x="4500563" y="6054725"/>
          <p14:tracePt t="406196" x="4500563" y="6072188"/>
          <p14:tracePt t="406213" x="4483100" y="6099175"/>
          <p14:tracePt t="407803" x="4491038" y="6099175"/>
          <p14:tracePt t="407811" x="4483100" y="6072188"/>
          <p14:tracePt t="407819" x="4483100" y="6054725"/>
          <p14:tracePt t="407867" x="4491038" y="6037263"/>
          <p14:tracePt t="407891" x="4491038" y="6027738"/>
          <p14:tracePt t="407899" x="4500563" y="6010275"/>
          <p14:tracePt t="407913" x="4510088" y="6000750"/>
          <p14:tracePt t="407929" x="4510088" y="5973763"/>
          <p14:tracePt t="407946" x="4518025" y="5946775"/>
          <p14:tracePt t="407963" x="4518025" y="5929313"/>
          <p14:tracePt t="409835" x="4518025" y="5919788"/>
          <p14:tracePt t="409843" x="4537075" y="5894388"/>
          <p14:tracePt t="409852" x="4581525" y="5884863"/>
          <p14:tracePt t="409862" x="4652963" y="5857875"/>
          <p14:tracePt t="409879" x="4813300" y="5813425"/>
          <p14:tracePt t="409897" x="4965700" y="5776913"/>
          <p14:tracePt t="409912" x="5108575" y="5732463"/>
          <p14:tracePt t="409930" x="5205413" y="5705475"/>
          <p14:tracePt t="409931" x="5232400" y="5705475"/>
          <p14:tracePt t="409947" x="5286375" y="5680075"/>
          <p14:tracePt t="409963" x="5357813" y="5680075"/>
          <p14:tracePt t="409979" x="5438775" y="5688013"/>
          <p14:tracePt t="409996" x="5554663" y="5732463"/>
          <p14:tracePt t="410012" x="5661025" y="5751513"/>
          <p14:tracePt t="410029" x="5768975" y="5776913"/>
          <p14:tracePt t="410046" x="5813425" y="5724525"/>
          <p14:tracePt t="410062" x="5894388" y="5697538"/>
          <p14:tracePt t="410079" x="5956300" y="5653088"/>
          <p14:tracePt t="410096" x="6037263" y="5643563"/>
          <p14:tracePt t="410112" x="6081713" y="5626100"/>
          <p14:tracePt t="410129" x="6099175" y="5626100"/>
          <p14:tracePt t="410195" x="6099175" y="5608638"/>
          <p14:tracePt t="410363" x="6089650" y="5599113"/>
          <p14:tracePt t="410476" x="6081713" y="5599113"/>
          <p14:tracePt t="410499" x="6062663" y="5599113"/>
          <p14:tracePt t="410723" x="6054725" y="5599113"/>
          <p14:tracePt t="410731" x="6037263" y="5589588"/>
          <p14:tracePt t="410756" x="6027738" y="5581650"/>
          <p14:tracePt t="410771" x="6010275" y="5581650"/>
          <p14:tracePt t="410779" x="6000750" y="5581650"/>
          <p14:tracePt t="410796" x="5973763" y="5589588"/>
          <p14:tracePt t="410812" x="5946775" y="5589588"/>
          <p14:tracePt t="410829" x="5894388" y="5589588"/>
          <p14:tracePt t="410845" x="5830888" y="5581650"/>
          <p14:tracePt t="410862" x="5751513" y="5581650"/>
          <p14:tracePt t="410879" x="5661025" y="5572125"/>
          <p14:tracePt t="410896" x="5572125" y="5545138"/>
          <p14:tracePt t="410912" x="5500688" y="5537200"/>
          <p14:tracePt t="410929" x="5465763" y="5537200"/>
          <p14:tracePt t="410946" x="5429250" y="5527675"/>
          <p14:tracePt t="410962" x="5394325" y="5527675"/>
          <p14:tracePt t="410963" x="5367338" y="5527675"/>
          <p14:tracePt t="410979" x="5303838" y="5527675"/>
          <p14:tracePt t="410996" x="5205413" y="5545138"/>
          <p14:tracePt t="411012" x="5143500" y="5572125"/>
          <p14:tracePt t="411029" x="5072063" y="5608638"/>
          <p14:tracePt t="411046" x="5018088" y="5626100"/>
          <p14:tracePt t="411062" x="4965700" y="5653088"/>
          <p14:tracePt t="411079" x="4911725" y="5670550"/>
          <p14:tracePt t="411096" x="4840288" y="5680075"/>
          <p14:tracePt t="411112" x="4786313" y="5697538"/>
          <p14:tracePt t="411129" x="4768850" y="5724525"/>
          <p14:tracePt t="411211" x="4751388" y="5724525"/>
          <p14:tracePt t="411219" x="4741863" y="5732463"/>
          <p14:tracePt t="411243" x="4732338" y="5741988"/>
          <p14:tracePt t="411251" x="4714875" y="5741988"/>
          <p14:tracePt t="411299" x="4697413" y="5741988"/>
          <p14:tracePt t="411323" x="4687888" y="5741988"/>
          <p14:tracePt t="411339" x="4670425" y="5741988"/>
          <p14:tracePt t="411347" x="4660900" y="5741988"/>
          <p14:tracePt t="411363" x="4643438" y="5741988"/>
          <p14:tracePt t="411371" x="4633913" y="5741988"/>
          <p14:tracePt t="411380" x="4616450" y="5751513"/>
          <p14:tracePt t="411396" x="4598988" y="5768975"/>
          <p14:tracePt t="411412" x="4581525" y="5768975"/>
          <p14:tracePt t="411429" x="4572000" y="5776913"/>
          <p14:tracePt t="411451" x="4554538" y="5776913"/>
          <p14:tracePt t="411852" x="4562475" y="5786438"/>
          <p14:tracePt t="411867" x="4572000" y="5776913"/>
          <p14:tracePt t="411876" x="4581525" y="5768975"/>
          <p14:tracePt t="411883" x="4608513" y="5751513"/>
          <p14:tracePt t="411896" x="4625975" y="5724525"/>
          <p14:tracePt t="411912" x="4660900" y="5661025"/>
          <p14:tracePt t="411929" x="4705350" y="5608638"/>
          <p14:tracePt t="411946" x="4741863" y="5545138"/>
          <p14:tracePt t="411962" x="4786313" y="5527675"/>
          <p14:tracePt t="411979" x="4857750" y="5491163"/>
          <p14:tracePt t="411996" x="4911725" y="5483225"/>
          <p14:tracePt t="412012" x="4965700" y="5456238"/>
          <p14:tracePt t="412029" x="5018088" y="5419725"/>
          <p14:tracePt t="412045" x="5062538" y="5384800"/>
          <p14:tracePt t="412062" x="5089525" y="5367338"/>
          <p14:tracePt t="412078" x="5126038" y="5357813"/>
          <p14:tracePt t="412095" x="5160963" y="5367338"/>
          <p14:tracePt t="412112" x="5187950" y="5357813"/>
          <p14:tracePt t="412129" x="5224463" y="5330825"/>
          <p14:tracePt t="412145" x="5251450" y="5313363"/>
          <p14:tracePt t="412219" x="5268913" y="5303838"/>
          <p14:tracePt t="412227" x="5268913" y="5295900"/>
          <p14:tracePt t="413356" x="5268913" y="5303838"/>
          <p14:tracePt t="413396" x="5268913" y="5313363"/>
          <p14:tracePt t="413403" x="5268913" y="5322888"/>
          <p14:tracePt t="413412" x="5268913" y="5340350"/>
          <p14:tracePt t="413428" x="5276850" y="5357813"/>
          <p14:tracePt t="413446" x="5286375" y="5394325"/>
          <p14:tracePt t="413461" x="5295900" y="5429250"/>
          <p14:tracePt t="413483" x="5295900" y="5446713"/>
          <p14:tracePt t="413499" x="5295900" y="5456238"/>
          <p14:tracePt t="413512" x="5303838" y="5483225"/>
          <p14:tracePt t="413528" x="5313363" y="5491163"/>
          <p14:tracePt t="414219" x="5313363" y="5510213"/>
          <p14:tracePt t="416852" x="5303838" y="5510213"/>
          <p14:tracePt t="416860" x="5286375" y="5510213"/>
          <p14:tracePt t="416867" x="5276850" y="5510213"/>
          <p14:tracePt t="416877" x="5259388" y="5518150"/>
          <p14:tracePt t="416895" x="5232400" y="5527675"/>
          <p14:tracePt t="416911" x="5187950" y="5527675"/>
          <p14:tracePt t="416928" x="5116513" y="5545138"/>
          <p14:tracePt t="416945" x="5045075" y="5554663"/>
          <p14:tracePt t="416961" x="4973638" y="5554663"/>
          <p14:tracePt t="416978" x="4911725" y="5545138"/>
          <p14:tracePt t="416996" x="4822825" y="5527675"/>
          <p14:tracePt t="417011" x="4786313" y="5527675"/>
          <p14:tracePt t="417028" x="4697413" y="5527675"/>
          <p14:tracePt t="417045" x="4616450" y="5518150"/>
          <p14:tracePt t="417061" x="4554538" y="5500688"/>
          <p14:tracePt t="417078" x="4510088" y="5491163"/>
          <p14:tracePt t="417096" x="4500563" y="5491163"/>
          <p14:tracePt t="417117" x="4483100" y="5491163"/>
          <p14:tracePt t="417127" x="4438650" y="5500688"/>
          <p14:tracePt t="417146" x="4394200" y="5527675"/>
          <p14:tracePt t="417161" x="4340225" y="5572125"/>
          <p14:tracePt t="417178" x="4313238" y="5616575"/>
          <p14:tracePt t="417196" x="4286250" y="5680075"/>
          <p14:tracePt t="417211" x="4276725" y="5759450"/>
          <p14:tracePt t="417228" x="4268788" y="5803900"/>
          <p14:tracePt t="417244" x="4268788" y="5848350"/>
          <p14:tracePt t="417261" x="4276725" y="5894388"/>
          <p14:tracePt t="417278" x="4303713" y="5911850"/>
          <p14:tracePt t="417294" x="4330700" y="5929313"/>
          <p14:tracePt t="417311" x="4357688" y="5938838"/>
          <p14:tracePt t="417327" x="4375150" y="5946775"/>
          <p14:tracePt t="417347" x="4384675" y="5946775"/>
          <p14:tracePt t="417361" x="4402138" y="5938838"/>
          <p14:tracePt t="417377" x="4419600" y="5919788"/>
          <p14:tracePt t="417396" x="4438650" y="5857875"/>
          <p14:tracePt t="417411" x="4446588" y="5803900"/>
          <p14:tracePt t="417428" x="4465638" y="5768975"/>
          <p14:tracePt t="417445" x="4465638" y="5759450"/>
          <p14:tracePt t="417461" x="4465638" y="5741988"/>
          <p14:tracePt t="419836" x="4465638" y="5732463"/>
          <p14:tracePt t="419877" x="4465638" y="5715000"/>
          <p14:tracePt t="419884" x="4473575" y="5705475"/>
          <p14:tracePt t="419948" x="4483100" y="5697538"/>
          <p14:tracePt t="419988" x="4491038" y="5688013"/>
          <p14:tracePt t="420692" x="4500563" y="5680075"/>
          <p14:tracePt t="420700" x="4518025" y="5670550"/>
          <p14:tracePt t="420710" x="4545013" y="5653088"/>
          <p14:tracePt t="420727" x="4625975" y="5616575"/>
          <p14:tracePt t="420743" x="4724400" y="5562600"/>
          <p14:tracePt t="420760" x="4813300" y="5545138"/>
          <p14:tracePt t="420777" x="4929188" y="5527675"/>
          <p14:tracePt t="420793" x="5037138" y="5510213"/>
          <p14:tracePt t="420810" x="5170488" y="5500688"/>
          <p14:tracePt t="420827" x="5276850" y="5491163"/>
          <p14:tracePt t="420828" x="5340350" y="5491163"/>
          <p14:tracePt t="420844" x="5465763" y="5465763"/>
          <p14:tracePt t="420860" x="5589588" y="5473700"/>
          <p14:tracePt t="420877" x="5670550" y="5483225"/>
          <p14:tracePt t="420893" x="5732463" y="5500688"/>
          <p14:tracePt t="420910" x="5776913" y="5510213"/>
          <p14:tracePt t="420927" x="5813425" y="5518150"/>
          <p14:tracePt t="420943" x="5848350" y="5527675"/>
          <p14:tracePt t="420960" x="5894388" y="5537200"/>
          <p14:tracePt t="420977" x="5946775" y="5572125"/>
          <p14:tracePt t="420993" x="5991225" y="5589588"/>
          <p14:tracePt t="421010" x="6000750" y="5608638"/>
          <p14:tracePt t="421140" x="6010275" y="5616575"/>
          <p14:tracePt t="421604" x="6010275" y="5608638"/>
          <p14:tracePt t="421612" x="6010275" y="5599113"/>
          <p14:tracePt t="421627" x="5991225" y="5554663"/>
          <p14:tracePt t="421643" x="5983288" y="5510213"/>
          <p14:tracePt t="421660" x="5965825" y="5473700"/>
          <p14:tracePt t="421677" x="5956300" y="5465763"/>
          <p14:tracePt t="421693" x="5946775" y="5456238"/>
          <p14:tracePt t="421748" x="5938838" y="5446713"/>
          <p14:tracePt t="421764" x="5929313" y="5438775"/>
          <p14:tracePt t="421772" x="5919788" y="5429250"/>
          <p14:tracePt t="421796" x="5919788" y="5411788"/>
          <p14:tracePt t="421804" x="5902325" y="5402263"/>
          <p14:tracePt t="421812" x="5894388" y="5384800"/>
          <p14:tracePt t="421826" x="5884863" y="5367338"/>
          <p14:tracePt t="421843" x="5848350" y="5322888"/>
          <p14:tracePt t="421860" x="5822950" y="5295900"/>
          <p14:tracePt t="428884" x="5813425" y="5286375"/>
          <p14:tracePt t="428908" x="5795963" y="5286375"/>
          <p14:tracePt t="428917" x="5786438" y="5295900"/>
          <p14:tracePt t="428925" x="5768975" y="5295900"/>
          <p14:tracePt t="428942" x="5732463" y="5322888"/>
          <p14:tracePt t="428958" x="5705475" y="5322888"/>
          <p14:tracePt t="428975" x="5680075" y="5348288"/>
          <p14:tracePt t="428992" x="5653088" y="5367338"/>
          <p14:tracePt t="429008" x="5643563" y="5394325"/>
          <p14:tracePt t="429025" x="5608638" y="5411788"/>
          <p14:tracePt t="429042" x="5562600" y="5446713"/>
          <p14:tracePt t="429058" x="5518150" y="5518150"/>
          <p14:tracePt t="429075" x="5483225" y="5554663"/>
          <p14:tracePt t="429092" x="5438775" y="5589588"/>
          <p14:tracePt t="429109" x="5411788" y="5626100"/>
          <p14:tracePt t="429126" x="5402263" y="5661025"/>
          <p14:tracePt t="429142" x="5367338" y="5705475"/>
          <p14:tracePt t="429158" x="5330825" y="5732463"/>
          <p14:tracePt t="429175" x="5303838" y="5768975"/>
          <p14:tracePt t="429192" x="5286375" y="5813425"/>
          <p14:tracePt t="429208" x="5259388" y="5840413"/>
          <p14:tracePt t="429225" x="5268913" y="5894388"/>
          <p14:tracePt t="429242" x="5268913" y="5956300"/>
          <p14:tracePt t="429258" x="5259388" y="5983288"/>
          <p14:tracePt t="429275" x="5251450" y="5983288"/>
          <p14:tracePt t="429292" x="5232400" y="5983288"/>
          <p14:tracePt t="429308" x="5224463" y="5983288"/>
          <p14:tracePt t="429325" x="5205413" y="5991225"/>
          <p14:tracePt t="429380" x="5197475" y="5991225"/>
          <p14:tracePt t="429852" x="5170488" y="5983288"/>
          <p14:tracePt t="429876" x="5153025" y="5983288"/>
          <p14:tracePt t="429884" x="5143500" y="5983288"/>
          <p14:tracePt t="429892" x="5108575" y="5973763"/>
          <p14:tracePt t="429908" x="5072063" y="5973763"/>
          <p14:tracePt t="429926" x="5000625" y="5946775"/>
          <p14:tracePt t="429941" x="4956175" y="5929313"/>
          <p14:tracePt t="429958" x="4894263" y="5929313"/>
          <p14:tracePt t="429976" x="4840288" y="5929313"/>
          <p14:tracePt t="429991" x="4776788" y="5929313"/>
          <p14:tracePt t="430008" x="4705350" y="5938838"/>
          <p14:tracePt t="430025" x="4633913" y="5938838"/>
          <p14:tracePt t="430042" x="4589463" y="5929313"/>
          <p14:tracePt t="430058" x="4510088" y="5919788"/>
          <p14:tracePt t="430075" x="4456113" y="5929313"/>
          <p14:tracePt t="430092" x="4384675" y="5946775"/>
          <p14:tracePt t="430108" x="4340225" y="5973763"/>
          <p14:tracePt t="430125" x="4295775" y="6000750"/>
          <p14:tracePt t="430142" x="4259263" y="6018213"/>
          <p14:tracePt t="430158" x="4224338" y="6027738"/>
          <p14:tracePt t="430175" x="4197350" y="6045200"/>
          <p14:tracePt t="430192" x="4170363" y="6072188"/>
          <p14:tracePt t="430208" x="4152900" y="6099175"/>
          <p14:tracePt t="430225" x="4133850" y="6108700"/>
          <p14:tracePt t="430241" x="4133850" y="6126163"/>
          <p14:tracePt t="430277" x="4133850" y="6143625"/>
          <p14:tracePt t="430300" x="4133850" y="6153150"/>
          <p14:tracePt t="430324" x="4133850" y="6170613"/>
          <p14:tracePt t="430332" x="4143375" y="6188075"/>
          <p14:tracePt t="430341" x="4152900" y="6205538"/>
          <p14:tracePt t="430358" x="4179888" y="6232525"/>
          <p14:tracePt t="430375" x="4232275" y="6276975"/>
          <p14:tracePt t="430391" x="4276725" y="6313488"/>
          <p14:tracePt t="430409" x="4348163" y="6348413"/>
          <p14:tracePt t="430425" x="4456113" y="6419850"/>
          <p14:tracePt t="430441" x="4537075" y="6446838"/>
          <p14:tracePt t="430458" x="4633913" y="6456363"/>
          <p14:tracePt t="430475" x="4732338" y="6465888"/>
          <p14:tracePt t="430492" x="4857750" y="6419850"/>
          <p14:tracePt t="430508" x="4919663" y="6375400"/>
          <p14:tracePt t="430525" x="4973638" y="6340475"/>
          <p14:tracePt t="430541" x="5010150" y="6296025"/>
          <p14:tracePt t="430558" x="5027613" y="6259513"/>
          <p14:tracePt t="430575" x="5027613" y="6205538"/>
          <p14:tracePt t="430591" x="5027613" y="6153150"/>
          <p14:tracePt t="430608" x="5010150" y="6099175"/>
          <p14:tracePt t="430625" x="4965700" y="6037263"/>
          <p14:tracePt t="430641" x="4911725" y="5973763"/>
          <p14:tracePt t="430658" x="4875213" y="5946775"/>
          <p14:tracePt t="430675" x="4867275" y="5919788"/>
          <p14:tracePt t="430700" x="4848225" y="5919788"/>
          <p14:tracePt t="430716" x="4830763" y="5919788"/>
          <p14:tracePt t="430725" x="4822825" y="5919788"/>
          <p14:tracePt t="430741" x="4759325" y="5919788"/>
          <p14:tracePt t="430758" x="4670425" y="5938838"/>
          <p14:tracePt t="430775" x="4598988" y="5965825"/>
          <p14:tracePt t="430791" x="4545013" y="5983288"/>
          <p14:tracePt t="430808" x="4518025" y="6027738"/>
          <p14:tracePt t="430825" x="4473575" y="6054725"/>
          <p14:tracePt t="430841" x="4446588" y="6089650"/>
          <p14:tracePt t="430858" x="4419600" y="6143625"/>
          <p14:tracePt t="430875" x="4419600" y="6197600"/>
          <p14:tracePt t="430892" x="4419600" y="6251575"/>
          <p14:tracePt t="430892" x="4419600" y="6269038"/>
          <p14:tracePt t="430909" x="4456113" y="6330950"/>
          <p14:tracePt t="430925" x="4483100" y="6375400"/>
          <p14:tracePt t="430941" x="4500563" y="6402388"/>
          <p14:tracePt t="430958" x="4518025" y="6419850"/>
          <p14:tracePt t="431020" x="4537075" y="6419850"/>
          <p14:tracePt t="431028" x="4545013" y="6419850"/>
          <p14:tracePt t="431041" x="4562475" y="6411913"/>
          <p14:tracePt t="431058" x="4589463" y="6394450"/>
          <p14:tracePt t="431075" x="4598988" y="6384925"/>
          <p14:tracePt t="431100" x="4616450" y="6375400"/>
          <p14:tracePt t="432277" x="4616450" y="6357938"/>
          <p14:tracePt t="432572" x="4625975" y="6348413"/>
          <p14:tracePt t="433140" x="4625975" y="6330950"/>
          <p14:tracePt t="433164" x="4616450" y="6313488"/>
          <p14:tracePt t="433172" x="4608513" y="6286500"/>
          <p14:tracePt t="433188" x="4608513" y="6269038"/>
          <p14:tracePt t="433212" x="4589463" y="6259513"/>
          <p14:tracePt t="433316" x="4589463" y="6242050"/>
          <p14:tracePt t="433324" x="4581525" y="6232525"/>
          <p14:tracePt t="433332" x="4581525" y="6215063"/>
          <p14:tracePt t="433341" x="4581525" y="6197600"/>
          <p14:tracePt t="433357" x="4589463" y="6143625"/>
          <p14:tracePt t="433374" x="4598988" y="6081713"/>
          <p14:tracePt t="433391" x="4643438" y="6010275"/>
          <p14:tracePt t="433409" x="4687888" y="5929313"/>
          <p14:tracePt t="433424" x="4751388" y="5867400"/>
          <p14:tracePt t="433441" x="4840288" y="5813425"/>
          <p14:tracePt t="433457" x="4919663" y="5732463"/>
          <p14:tracePt t="433474" x="4983163" y="5670550"/>
          <p14:tracePt t="433491" x="5010150" y="5616575"/>
          <p14:tracePt t="433508" x="5027613" y="5572125"/>
          <p14:tracePt t="433525" x="5045075" y="5562600"/>
          <p14:tracePt t="433541" x="5054600" y="5554663"/>
          <p14:tracePt t="433557" x="5062538" y="5545138"/>
          <p14:tracePt t="433580" x="5081588" y="5545138"/>
          <p14:tracePt t="433591" x="5089525" y="5527675"/>
          <p14:tracePt t="433609" x="5099050" y="5518150"/>
          <p14:tracePt t="433624" x="5108575" y="5510213"/>
          <p14:tracePt t="433641" x="5126038" y="5491163"/>
          <p14:tracePt t="433657" x="5143500" y="5473700"/>
          <p14:tracePt t="433674" x="5180013" y="5465763"/>
          <p14:tracePt t="433691" x="5205413" y="5465763"/>
          <p14:tracePt t="433708" x="5214938" y="5456238"/>
          <p14:tracePt t="433708" x="5224463" y="5446713"/>
          <p14:tracePt t="433828" x="5205413" y="5456238"/>
          <p14:tracePt t="433836" x="5197475" y="5456238"/>
          <p14:tracePt t="433844" x="5170488" y="5465763"/>
          <p14:tracePt t="433857" x="5143500" y="5473700"/>
          <p14:tracePt t="433874" x="5054600" y="5500688"/>
          <p14:tracePt t="433891" x="4983163" y="5554663"/>
          <p14:tracePt t="433908" x="4902200" y="5608638"/>
          <p14:tracePt t="433908" x="4857750" y="5634038"/>
          <p14:tracePt t="433925" x="4776788" y="5680075"/>
          <p14:tracePt t="433941" x="4705350" y="5705475"/>
          <p14:tracePt t="433957" x="4652963" y="5751513"/>
          <p14:tracePt t="433974" x="4608513" y="5768975"/>
          <p14:tracePt t="433991" x="4581525" y="5776913"/>
          <p14:tracePt t="434060" x="4562475" y="5768975"/>
          <p14:tracePt t="434068" x="4562475" y="5759450"/>
          <p14:tracePt t="434077" x="4562475" y="5741988"/>
          <p14:tracePt t="434091" x="4562475" y="5715000"/>
          <p14:tracePt t="434107" x="4589463" y="5589588"/>
          <p14:tracePt t="434124" x="4751388" y="5348288"/>
          <p14:tracePt t="434141" x="4919663" y="5205413"/>
          <p14:tracePt t="434157" x="5108575" y="5081588"/>
          <p14:tracePt t="434174" x="5241925" y="5000625"/>
          <p14:tracePt t="434191" x="5367338" y="4956175"/>
          <p14:tracePt t="434207" x="5456238" y="4956175"/>
          <p14:tracePt t="434224" x="5554663" y="4965700"/>
          <p14:tracePt t="434241" x="5643563" y="4991100"/>
          <p14:tracePt t="434257" x="5776913" y="5072063"/>
          <p14:tracePt t="434274" x="5938838" y="5160963"/>
          <p14:tracePt t="434291" x="6089650" y="5268913"/>
          <p14:tracePt t="434307" x="6197600" y="5322888"/>
          <p14:tracePt t="434324" x="6242050" y="5367338"/>
          <p14:tracePt t="434348" x="6251575" y="5375275"/>
          <p14:tracePt t="434364" x="6259513" y="5384800"/>
          <p14:tracePt t="434380" x="6259513" y="5402263"/>
          <p14:tracePt t="434397" x="6259513" y="5419725"/>
          <p14:tracePt t="434408" x="6259513" y="5429250"/>
          <p14:tracePt t="434424" x="6259513" y="5456238"/>
          <p14:tracePt t="434441" x="6259513" y="5491163"/>
          <p14:tracePt t="434458" x="6259513" y="5527675"/>
          <p14:tracePt t="434474" x="6251575" y="5537200"/>
          <p14:tracePt t="434708" x="6242050" y="5554663"/>
          <p14:tracePt t="434748" x="6224588" y="5554663"/>
          <p14:tracePt t="434757" x="6215063" y="5554663"/>
          <p14:tracePt t="434764" x="6197600" y="5554663"/>
          <p14:tracePt t="434774" x="6188075" y="5554663"/>
          <p14:tracePt t="434791" x="6143625" y="5554663"/>
          <p14:tracePt t="434807" x="6045200" y="5537200"/>
          <p14:tracePt t="434824" x="5956300" y="5518150"/>
          <p14:tracePt t="434841" x="5884863" y="5518150"/>
          <p14:tracePt t="434857" x="5813425" y="5518150"/>
          <p14:tracePt t="434874" x="5732463" y="5510213"/>
          <p14:tracePt t="434891" x="5653088" y="5491163"/>
          <p14:tracePt t="434908" x="5473700" y="5465763"/>
          <p14:tracePt t="434924" x="5367338" y="5465763"/>
          <p14:tracePt t="434941" x="5268913" y="5465763"/>
          <p14:tracePt t="434958" x="5153025" y="5419725"/>
          <p14:tracePt t="434974" x="5072063" y="5429250"/>
          <p14:tracePt t="434991" x="4991100" y="5429250"/>
          <p14:tracePt t="435007" x="4919663" y="5465763"/>
          <p14:tracePt t="435024" x="4830763" y="5491163"/>
          <p14:tracePt t="435041" x="4705350" y="5500688"/>
          <p14:tracePt t="435057" x="4598988" y="5518150"/>
          <p14:tracePt t="435074" x="4483100" y="5537200"/>
          <p14:tracePt t="435090" x="4411663" y="5545138"/>
          <p14:tracePt t="435107" x="4375150" y="5589588"/>
          <p14:tracePt t="435124" x="4330700" y="5616575"/>
          <p14:tracePt t="435141" x="4303713" y="5643563"/>
          <p14:tracePt t="435157" x="4259263" y="5661025"/>
          <p14:tracePt t="435174" x="4251325" y="5688013"/>
          <p14:tracePt t="435190" x="4232275" y="5715000"/>
          <p14:tracePt t="435207" x="4214813" y="5732463"/>
          <p14:tracePt t="435224" x="4205288" y="5759450"/>
          <p14:tracePt t="435240" x="4187825" y="5786438"/>
          <p14:tracePt t="435257" x="4187825" y="5803900"/>
          <p14:tracePt t="435274" x="4187825" y="5822950"/>
          <p14:tracePt t="435290" x="4179888" y="5848350"/>
          <p14:tracePt t="435356" x="4179888" y="5857875"/>
          <p14:tracePt t="435372" x="4187825" y="5875338"/>
          <p14:tracePt t="435485" x="4197350" y="5867400"/>
          <p14:tracePt t="435492" x="4197350" y="5848350"/>
          <p14:tracePt t="435507" x="4197350" y="5840413"/>
          <p14:tracePt t="435524" x="4214813" y="5803900"/>
          <p14:tracePt t="435524" x="4214813" y="5776913"/>
          <p14:tracePt t="435541" x="4224338" y="5751513"/>
          <p14:tracePt t="435557" x="4224338" y="5705475"/>
          <p14:tracePt t="435574" x="4241800" y="5680075"/>
          <p14:tracePt t="435590" x="4251325" y="5653088"/>
          <p14:tracePt t="435608" x="4259263" y="5616575"/>
          <p14:tracePt t="435624" x="4286250" y="5589588"/>
          <p14:tracePt t="435640" x="4303713" y="5554663"/>
          <p14:tracePt t="435658" x="4322763" y="5518150"/>
          <p14:tracePt t="435674" x="4330700" y="5500688"/>
          <p14:tracePt t="435700" x="4330700" y="5491163"/>
          <p14:tracePt t="435708" x="4340225" y="5473700"/>
          <p14:tracePt t="435740" x="4348163" y="5465763"/>
          <p14:tracePt t="435764" x="4357688" y="5465763"/>
          <p14:tracePt t="435788" x="4375150" y="5456238"/>
          <p14:tracePt t="435797" x="4384675" y="5446713"/>
          <p14:tracePt t="435812" x="4394200" y="5438775"/>
          <p14:tracePt t="435828" x="4411663" y="5438775"/>
          <p14:tracePt t="435868" x="4429125" y="5429250"/>
          <p14:tracePt t="435885" x="4438650" y="5419725"/>
          <p14:tracePt t="435925" x="4438650" y="5411788"/>
          <p14:tracePt t="435932" x="4446588" y="5394325"/>
          <p14:tracePt t="436885" x="4456113" y="5384800"/>
          <p14:tracePt t="436973" x="4446588" y="5384800"/>
          <p14:tracePt t="436981" x="4429125" y="5384800"/>
          <p14:tracePt t="436990" x="4411663" y="5394325"/>
          <p14:tracePt t="437007" x="4367213" y="5411788"/>
          <p14:tracePt t="437023" x="4303713" y="5419725"/>
          <p14:tracePt t="437040" x="4276725" y="5456238"/>
          <p14:tracePt t="437057" x="4224338" y="5465763"/>
          <p14:tracePt t="437073" x="4205288" y="5510213"/>
          <p14:tracePt t="437090" x="4179888" y="5545138"/>
          <p14:tracePt t="437107" x="4152900" y="5589588"/>
          <p14:tracePt t="437123" x="4133850" y="5626100"/>
          <p14:tracePt t="437124" x="4125913" y="5643563"/>
          <p14:tracePt t="437141" x="4133850" y="5680075"/>
          <p14:tracePt t="437158" x="4133850" y="5732463"/>
          <p14:tracePt t="437173" x="4133850" y="5786438"/>
          <p14:tracePt t="437190" x="4152900" y="5875338"/>
          <p14:tracePt t="437207" x="4187825" y="5956300"/>
          <p14:tracePt t="437223" x="4224338" y="6027738"/>
          <p14:tracePt t="437240" x="4295775" y="6126163"/>
          <p14:tracePt t="437257" x="4375150" y="6205538"/>
          <p14:tracePt t="437273" x="4465638" y="6269038"/>
          <p14:tracePt t="437290" x="4545013" y="6313488"/>
          <p14:tracePt t="437307" x="4625975" y="6313488"/>
          <p14:tracePt t="437323" x="4670425" y="6313488"/>
          <p14:tracePt t="437340" x="4741863" y="6259513"/>
          <p14:tracePt t="437357" x="4795838" y="6180138"/>
          <p14:tracePt t="437373" x="4813300" y="6108700"/>
          <p14:tracePt t="437390" x="4813300" y="6037263"/>
          <p14:tracePt t="437409" x="4795838" y="5956300"/>
          <p14:tracePt t="437423" x="4724400" y="5867400"/>
          <p14:tracePt t="437440" x="4616450" y="5776913"/>
          <p14:tracePt t="437457" x="4510088" y="5715000"/>
          <p14:tracePt t="437473" x="4438650" y="5670550"/>
          <p14:tracePt t="437490" x="4419600" y="5661025"/>
          <p14:tracePt t="437893" x="4411663" y="5653088"/>
          <p14:tracePt t="437909" x="4394200" y="5653088"/>
          <p14:tracePt t="437917" x="4384675" y="5643563"/>
          <p14:tracePt t="437925" x="4367213" y="5626100"/>
          <p14:tracePt t="437940" x="4357688" y="5608638"/>
          <p14:tracePt t="437941" x="4348163" y="5589588"/>
          <p14:tracePt t="437957" x="4330700" y="5562600"/>
          <p14:tracePt t="437973" x="4322763" y="5545138"/>
          <p14:tracePt t="438045" x="4330700" y="5527675"/>
          <p14:tracePt t="438061" x="4330700" y="5518150"/>
          <p14:tracePt t="438069" x="4348163" y="5500688"/>
          <p14:tracePt t="438077" x="4367213" y="5500688"/>
          <p14:tracePt t="438090" x="4394200" y="5491163"/>
          <p14:tracePt t="438109" x="4491038" y="5473700"/>
          <p14:tracePt t="438123" x="4537075" y="5465763"/>
          <p14:tracePt t="438140" x="4625975" y="5465763"/>
          <p14:tracePt t="438141" x="4679950" y="5465763"/>
          <p14:tracePt t="438158" x="4768850" y="5465763"/>
          <p14:tracePt t="438174" x="4884738" y="5465763"/>
          <p14:tracePt t="438190" x="4991100" y="5483225"/>
          <p14:tracePt t="438207" x="5089525" y="5500688"/>
          <p14:tracePt t="438223" x="5170488" y="5510213"/>
          <p14:tracePt t="438240" x="5214938" y="5510213"/>
          <p14:tracePt t="438257" x="5241925" y="5491163"/>
          <p14:tracePt t="438277" x="5259388" y="5483225"/>
          <p14:tracePt t="438290" x="5259388" y="5465763"/>
          <p14:tracePt t="438307" x="5268913" y="5465763"/>
          <p14:tracePt t="438323" x="5295900" y="5446713"/>
          <p14:tracePt t="438381" x="5313363" y="5446713"/>
          <p14:tracePt t="439405" x="5322888" y="5438775"/>
          <p14:tracePt t="439423" x="5348288" y="5411788"/>
          <p14:tracePt t="439440" x="5384800" y="5402263"/>
          <p14:tracePt t="439456" x="5446713" y="5394325"/>
          <p14:tracePt t="439473" x="5483225" y="5384800"/>
          <p14:tracePt t="439490" x="5510213" y="5357813"/>
          <p14:tracePt t="439517" x="5527675" y="5357813"/>
          <p14:tracePt t="439525" x="5537200" y="5357813"/>
          <p14:tracePt t="439540" x="5554663" y="5348288"/>
          <p14:tracePt t="439557" x="5589588" y="5322888"/>
          <p14:tracePt t="439573" x="5626100" y="5295900"/>
          <p14:tracePt t="439590" x="5643563" y="5268913"/>
          <p14:tracePt t="439607" x="5661025" y="5251450"/>
          <p14:tracePt t="439623" x="5680075" y="5232400"/>
          <p14:tracePt t="439640" x="5697538" y="5224463"/>
          <p14:tracePt t="439657" x="5724525" y="5205413"/>
          <p14:tracePt t="439673" x="5741988" y="5187950"/>
          <p14:tracePt t="439690" x="5759450" y="5170488"/>
          <p14:tracePt t="439707" x="5795963" y="5160963"/>
          <p14:tracePt t="439723" x="5830888" y="5153025"/>
          <p14:tracePt t="439740" x="5848350" y="5133975"/>
          <p14:tracePt t="439757" x="5875338" y="5116513"/>
          <p14:tracePt t="439773" x="5884863" y="5108575"/>
          <p14:tracePt t="439925" x="5875338" y="5099050"/>
          <p14:tracePt t="439941" x="5867400" y="5108575"/>
          <p14:tracePt t="439949" x="5848350" y="5108575"/>
          <p14:tracePt t="439957" x="5840413" y="5108575"/>
          <p14:tracePt t="439973" x="5803900" y="5126038"/>
          <p14:tracePt t="439989" x="5776913" y="5153025"/>
          <p14:tracePt t="440007" x="5759450" y="5153025"/>
          <p14:tracePt t="440023" x="5741988" y="5170488"/>
          <p14:tracePt t="440039" x="5732463" y="5180013"/>
          <p14:tracePt t="440057" x="5715000" y="5180013"/>
          <p14:tracePt t="440073" x="5680075" y="5187950"/>
          <p14:tracePt t="440089" x="5661025" y="5197475"/>
          <p14:tracePt t="440107" x="5634038" y="5205413"/>
          <p14:tracePt t="440123" x="5616575" y="5224463"/>
          <p14:tracePt t="440139" x="5599113" y="5232400"/>
          <p14:tracePt t="440157" x="5572125" y="5251450"/>
          <p14:tracePt t="440173" x="5545138" y="5259388"/>
          <p14:tracePt t="440189" x="5527675" y="5259388"/>
          <p14:tracePt t="440206" x="5491163" y="5251450"/>
          <p14:tracePt t="440223" x="5483225" y="5259388"/>
          <p14:tracePt t="440239" x="5465763" y="5259388"/>
          <p14:tracePt t="440257" x="5446713" y="5259388"/>
          <p14:tracePt t="440273" x="5419725" y="5259388"/>
          <p14:tracePt t="440289" x="5394325" y="5259388"/>
          <p14:tracePt t="440306" x="5367338" y="5259388"/>
          <p14:tracePt t="440324" x="5357813" y="5259388"/>
          <p14:tracePt t="440339" x="5340350" y="5259388"/>
          <p14:tracePt t="440357" x="5286375" y="5251450"/>
          <p14:tracePt t="440373" x="5224463" y="5241925"/>
          <p14:tracePt t="440389" x="5143500" y="5224463"/>
          <p14:tracePt t="440406" x="5081588" y="5205413"/>
          <p14:tracePt t="440423" x="5027613" y="5197475"/>
          <p14:tracePt t="440439" x="4991100" y="5197475"/>
          <p14:tracePt t="440456" x="4965700" y="5197475"/>
          <p14:tracePt t="440473" x="4938713" y="5197475"/>
          <p14:tracePt t="440489" x="4884738" y="5187950"/>
          <p14:tracePt t="440507" x="4830763" y="5170488"/>
          <p14:tracePt t="440523" x="4768850" y="5153025"/>
          <p14:tracePt t="440539" x="4705350" y="5153025"/>
          <p14:tracePt t="440557" x="4670425" y="5153025"/>
          <p14:tracePt t="440573" x="4643438" y="5153025"/>
          <p14:tracePt t="440589" x="4581525" y="5153025"/>
          <p14:tracePt t="440607" x="4510088" y="5153025"/>
          <p14:tracePt t="440623" x="4429125" y="5133975"/>
          <p14:tracePt t="440639" x="4375150" y="5126038"/>
          <p14:tracePt t="440656" x="4340225" y="5116513"/>
          <p14:tracePt t="440673" x="4313238" y="5116513"/>
          <p14:tracePt t="440689" x="4276725" y="5116513"/>
          <p14:tracePt t="440706" x="4214813" y="5116513"/>
          <p14:tracePt t="440723" x="4133850" y="5116513"/>
          <p14:tracePt t="440739" x="4044950" y="5108575"/>
          <p14:tracePt t="440757" x="3965575" y="5089525"/>
          <p14:tracePt t="440758" x="3919538" y="5081588"/>
          <p14:tracePt t="440773" x="3867150" y="5062538"/>
          <p14:tracePt t="440789" x="3822700" y="5062538"/>
          <p14:tracePt t="440807" x="3776663" y="5062538"/>
          <p14:tracePt t="440823" x="3741738" y="5062538"/>
          <p14:tracePt t="440839" x="3679825" y="5062538"/>
          <p14:tracePt t="440857" x="3608388" y="5062538"/>
          <p14:tracePt t="440874" x="3544888" y="5062538"/>
          <p14:tracePt t="440889" x="3490913" y="5062538"/>
          <p14:tracePt t="440906" x="3438525" y="5062538"/>
          <p14:tracePt t="440923" x="3384550" y="5062538"/>
          <p14:tracePt t="440939" x="3330575" y="5054600"/>
          <p14:tracePt t="440957" x="3214688" y="5045075"/>
          <p14:tracePt t="440973" x="3170238" y="5037138"/>
          <p14:tracePt t="440989" x="3125788" y="5027613"/>
          <p14:tracePt t="441006" x="3133725" y="4965700"/>
          <p14:tracePt t="441022" x="3044825" y="4946650"/>
          <p14:tracePt t="441039" x="2928938" y="4929188"/>
          <p14:tracePt t="441056" x="2830513" y="4902200"/>
          <p14:tracePt t="441073" x="2697163" y="4911725"/>
          <p14:tracePt t="441089" x="2589213" y="4911725"/>
          <p14:tracePt t="441106" x="2455863" y="4911725"/>
          <p14:tracePt t="441123" x="2322513" y="4919663"/>
          <p14:tracePt t="441139" x="2214563" y="4929188"/>
          <p14:tracePt t="441157" x="2125663" y="4956175"/>
          <p14:tracePt t="441172" x="2116138" y="4973638"/>
          <p14:tracePt t="441189" x="2116138" y="5000625"/>
          <p14:tracePt t="441206" x="2116138" y="5027613"/>
          <p14:tracePt t="441222" x="2125663" y="5089525"/>
          <p14:tracePt t="441239" x="2187575" y="5187950"/>
          <p14:tracePt t="441257" x="2347913" y="5286375"/>
          <p14:tracePt t="441272" x="2581275" y="5394325"/>
          <p14:tracePt t="441289" x="2840038" y="5483225"/>
          <p14:tracePt t="441306" x="3089275" y="5554663"/>
          <p14:tracePt t="441323" x="3322638" y="5572125"/>
          <p14:tracePt t="441339" x="3500438" y="5589588"/>
          <p14:tracePt t="441356" x="3652838" y="5589588"/>
          <p14:tracePt t="441373" x="3803650" y="5554663"/>
          <p14:tracePt t="441389" x="3919538" y="5510213"/>
          <p14:tracePt t="441406" x="4037013" y="5473700"/>
          <p14:tracePt t="441423" x="4143375" y="5429250"/>
          <p14:tracePt t="441439" x="4214813" y="5402263"/>
          <p14:tracePt t="441456" x="4259263" y="5357813"/>
          <p14:tracePt t="441472" x="4276725" y="5295900"/>
          <p14:tracePt t="441489" x="4303713" y="5251450"/>
          <p14:tracePt t="441506" x="4322763" y="5214938"/>
          <p14:tracePt t="441522" x="4330700" y="5205413"/>
          <p14:tracePt t="441629" x="4322763" y="5187950"/>
          <p14:tracePt t="441637" x="4313238" y="5170488"/>
          <p14:tracePt t="441661" x="4295775" y="5170488"/>
          <p14:tracePt t="441669" x="4286250" y="5170488"/>
          <p14:tracePt t="441677" x="4268788" y="5170488"/>
          <p14:tracePt t="441689" x="4251325" y="5170488"/>
          <p14:tracePt t="441706" x="4170363" y="5170488"/>
          <p14:tracePt t="441722" x="4071938" y="5170488"/>
          <p14:tracePt t="441739" x="3956050" y="5180013"/>
          <p14:tracePt t="441756" x="3867150" y="5180013"/>
          <p14:tracePt t="441773" x="3803650" y="5187950"/>
          <p14:tracePt t="441789" x="3759200" y="5214938"/>
          <p14:tracePt t="441806" x="3687763" y="5251450"/>
          <p14:tracePt t="441822" x="3571875" y="5276850"/>
          <p14:tracePt t="441839" x="3473450" y="5303838"/>
          <p14:tracePt t="441856" x="3429000" y="5303838"/>
          <p14:tracePt t="441872" x="3438525" y="5276850"/>
          <p14:tracePt t="441889" x="3394075" y="5268913"/>
          <p14:tracePt t="441906" x="3348038" y="5259388"/>
          <p14:tracePt t="441922" x="3232150" y="5259388"/>
          <p14:tracePt t="441939" x="3027363" y="5295900"/>
          <p14:tracePt t="441956" x="2938463" y="5295900"/>
          <p14:tracePt t="441973" x="2840038" y="5295900"/>
          <p14:tracePt t="441989" x="2822575" y="5295900"/>
          <p14:tracePt t="442445" x="2830513" y="5295900"/>
          <p14:tracePt t="442453" x="2822575" y="5303838"/>
          <p14:tracePt t="442525" x="2830513" y="5313363"/>
          <p14:tracePt t="442541" x="2830513" y="5322888"/>
          <p14:tracePt t="442557" x="2840038" y="5340350"/>
          <p14:tracePt t="442701" x="2857500" y="5340350"/>
          <p14:tracePt t="442741" x="2857500" y="5330825"/>
          <p14:tracePt t="442749" x="2867025" y="5313363"/>
          <p14:tracePt t="442829" x="2884488" y="5313363"/>
          <p14:tracePt t="442837" x="2901950" y="5313363"/>
          <p14:tracePt t="442845" x="2911475" y="5322888"/>
          <p14:tracePt t="442856" x="2928938" y="5357813"/>
          <p14:tracePt t="442872" x="3108325" y="5384800"/>
          <p14:tracePt t="442889" x="3241675" y="5438775"/>
          <p14:tracePt t="442905" x="3357563" y="5456238"/>
          <p14:tracePt t="442922" x="3375025" y="5465763"/>
          <p14:tracePt t="443165" x="3394075" y="5465763"/>
          <p14:tracePt t="443173" x="3402013" y="5456238"/>
          <p14:tracePt t="443189" x="3411538" y="5438775"/>
          <p14:tracePt t="443221" x="3411538" y="5419725"/>
          <p14:tracePt t="443229" x="3411538" y="5411788"/>
          <p14:tracePt t="443245" x="3411538" y="5394325"/>
          <p14:tracePt t="443261" x="3411538" y="5384800"/>
          <p14:tracePt t="443277" x="3411538" y="5367338"/>
          <p14:tracePt t="443293" x="3402013" y="5357813"/>
          <p14:tracePt t="443306" x="3411538" y="5348288"/>
          <p14:tracePt t="443322" x="3411538" y="5322888"/>
          <p14:tracePt t="443339" x="3429000" y="5286375"/>
          <p14:tracePt t="443355" x="3438525" y="5251450"/>
          <p14:tracePt t="443372" x="3429000" y="5232400"/>
          <p14:tracePt t="443389" x="3411538" y="5224463"/>
          <p14:tracePt t="443413" x="3402013" y="5214938"/>
          <p14:tracePt t="443422" x="3394075" y="5205413"/>
          <p14:tracePt t="443439" x="3375025" y="5187950"/>
          <p14:tracePt t="443456" x="3375025" y="5153025"/>
          <p14:tracePt t="443472" x="3357563" y="5126038"/>
          <p14:tracePt t="443489" x="3438525" y="5037138"/>
          <p14:tracePt t="443505" x="3490913" y="4991100"/>
          <p14:tracePt t="443522" x="3509963" y="4956175"/>
          <p14:tracePt t="443539" x="3490913" y="4956175"/>
          <p14:tracePt t="443556" x="3455988" y="4938713"/>
          <p14:tracePt t="443572" x="3438525" y="4929188"/>
          <p14:tracePt t="443589" x="3411538" y="4929188"/>
          <p14:tracePt t="443608" x="3375025" y="4938713"/>
          <p14:tracePt t="443622" x="3340100" y="4965700"/>
          <p14:tracePt t="443639" x="3276600" y="5000625"/>
          <p14:tracePt t="443655" x="3224213" y="5045075"/>
          <p14:tracePt t="443672" x="3187700" y="5081588"/>
          <p14:tracePt t="443689" x="3152775" y="5108575"/>
          <p14:tracePt t="443705" x="3133725" y="5133975"/>
          <p14:tracePt t="443722" x="3116263" y="5160963"/>
          <p14:tracePt t="443739" x="3081338" y="5205413"/>
          <p14:tracePt t="443755" x="3062288" y="5241925"/>
          <p14:tracePt t="443772" x="3062288" y="5268913"/>
          <p14:tracePt t="443773" x="3062288" y="5286375"/>
          <p14:tracePt t="443789" x="3054350" y="5322888"/>
          <p14:tracePt t="443805" x="3054350" y="5340350"/>
          <p14:tracePt t="443822" x="3036888" y="5357813"/>
          <p14:tracePt t="443845" x="3036888" y="5375275"/>
          <p14:tracePt t="443861" x="3036888" y="5394325"/>
          <p14:tracePt t="443872" x="3036888" y="5402263"/>
          <p14:tracePt t="443889" x="3044825" y="5419725"/>
          <p14:tracePt t="443905" x="3054350" y="5429250"/>
          <p14:tracePt t="443922" x="3062288" y="5438775"/>
          <p14:tracePt t="443958" x="3071813" y="5446713"/>
          <p14:tracePt t="443965" x="3081338" y="5456238"/>
          <p14:tracePt t="443973" x="3089275" y="5465763"/>
          <p14:tracePt t="443989" x="3116263" y="5491163"/>
          <p14:tracePt t="444006" x="3160713" y="5510213"/>
          <p14:tracePt t="444022" x="3214688" y="5537200"/>
          <p14:tracePt t="444039" x="3276600" y="5572125"/>
          <p14:tracePt t="444055" x="3367088" y="5589588"/>
          <p14:tracePt t="444072" x="3348038" y="5653088"/>
          <p14:tracePt t="444089" x="3259138" y="5732463"/>
          <p14:tracePt t="444105" x="3276600" y="5732463"/>
          <p14:tracePt t="444122" x="3295650" y="5724525"/>
          <p14:tracePt t="444139" x="3322638" y="5697538"/>
          <p14:tracePt t="444155" x="3367088" y="5670550"/>
          <p14:tracePt t="444172" x="3367088" y="5653088"/>
          <p14:tracePt t="444189" x="3411538" y="5599113"/>
          <p14:tracePt t="444205" x="3411538" y="5581650"/>
          <p14:tracePt t="444222" x="3411538" y="5554663"/>
          <p14:tracePt t="444239" x="3402013" y="5527675"/>
          <p14:tracePt t="444255" x="3394075" y="5491163"/>
          <p14:tracePt t="444272" x="3384550" y="5465763"/>
          <p14:tracePt t="444289" x="3375025" y="5438775"/>
          <p14:tracePt t="444305" x="3357563" y="5411788"/>
          <p14:tracePt t="444322" x="3340100" y="5394325"/>
          <p14:tracePt t="444339" x="3322638" y="5375275"/>
          <p14:tracePt t="444355" x="3303588" y="5357813"/>
          <p14:tracePt t="444372" x="3286125" y="5340350"/>
          <p14:tracePt t="444373" x="3276600" y="5330825"/>
          <p14:tracePt t="444389" x="3268663" y="5322888"/>
          <p14:tracePt t="444405" x="3259138" y="5313363"/>
          <p14:tracePt t="444422" x="3251200" y="5303838"/>
          <p14:tracePt t="444477" x="3241675" y="5303838"/>
          <p14:tracePt t="444485" x="3224213" y="5303838"/>
          <p14:tracePt t="444493" x="3214688" y="5303838"/>
          <p14:tracePt t="444509" x="3197225" y="5303838"/>
          <p14:tracePt t="444522" x="3187700" y="5303838"/>
          <p14:tracePt t="444539" x="3152775" y="5313363"/>
          <p14:tracePt t="444555" x="3125788" y="5322888"/>
          <p14:tracePt t="444572" x="3108325" y="5322888"/>
          <p14:tracePt t="444589" x="3071813" y="5348288"/>
          <p14:tracePt t="444606" x="3054350" y="5357813"/>
          <p14:tracePt t="444622" x="3044825" y="5375275"/>
          <p14:tracePt t="444639" x="3027363" y="5384800"/>
          <p14:tracePt t="444655" x="3009900" y="5411788"/>
          <p14:tracePt t="444672" x="3000375" y="5429250"/>
          <p14:tracePt t="444725" x="3000375" y="5446713"/>
          <p14:tracePt t="444749" x="3000375" y="5456238"/>
          <p14:tracePt t="444765" x="3000375" y="5473700"/>
          <p14:tracePt t="444773" x="3009900" y="5483225"/>
          <p14:tracePt t="444797" x="3017838" y="5500688"/>
          <p14:tracePt t="444813" x="3017838" y="5510213"/>
          <p14:tracePt t="444821" x="3027363" y="5527675"/>
          <p14:tracePt t="444829" x="3036888" y="5537200"/>
          <p14:tracePt t="444838" x="3044825" y="5545138"/>
          <p14:tracePt t="444855" x="3062288" y="5572125"/>
          <p14:tracePt t="444872" x="3062288" y="5589588"/>
          <p14:tracePt t="444888" x="3081338" y="5581650"/>
          <p14:tracePt t="444905" x="3089275" y="5589588"/>
          <p14:tracePt t="444922" x="3133725" y="5589588"/>
          <p14:tracePt t="444938" x="3197225" y="5589588"/>
          <p14:tracePt t="444955" x="3232150" y="5626100"/>
          <p14:tracePt t="444972" x="3268663" y="5626100"/>
          <p14:tracePt t="444989" x="3313113" y="5608638"/>
          <p14:tracePt t="445005" x="3340100" y="5589588"/>
          <p14:tracePt t="445022" x="3367088" y="5562600"/>
          <p14:tracePt t="445038" x="3394075" y="5537200"/>
          <p14:tracePt t="445055" x="3429000" y="5483225"/>
          <p14:tracePt t="445072" x="3517900" y="5384800"/>
          <p14:tracePt t="445088" x="3544888" y="5330825"/>
          <p14:tracePt t="445105" x="3544888" y="5313363"/>
          <p14:tracePt t="445122" x="3544888" y="5286375"/>
          <p14:tracePt t="445138" x="3536950" y="5259388"/>
          <p14:tracePt t="445155" x="3536950" y="5251450"/>
          <p14:tracePt t="445172" x="3544888" y="5197475"/>
          <p14:tracePt t="445173" x="3536950" y="5180013"/>
          <p14:tracePt t="445189" x="3527425" y="5153025"/>
          <p14:tracePt t="445205" x="3562350" y="5116513"/>
          <p14:tracePt t="445222" x="3554413" y="5099050"/>
          <p14:tracePt t="445238" x="3536950" y="5089525"/>
          <p14:tracePt t="445255" x="3509963" y="5072063"/>
          <p14:tracePt t="445272" x="3527425" y="5010150"/>
          <p14:tracePt t="445288" x="3633788" y="4902200"/>
          <p14:tracePt t="445305" x="3660775" y="4857750"/>
          <p14:tracePt t="445322" x="3670300" y="4830763"/>
          <p14:tracePt t="445338" x="3625850" y="4830763"/>
          <p14:tracePt t="445355" x="3571875" y="4840288"/>
          <p14:tracePt t="445372" x="3527425" y="4840288"/>
          <p14:tracePt t="445389" x="3482975" y="4857750"/>
          <p14:tracePt t="445405" x="3465513" y="4867275"/>
          <p14:tracePt t="445422" x="3446463" y="4884738"/>
          <p14:tracePt t="445438" x="3429000" y="4911725"/>
          <p14:tracePt t="445455" x="3411538" y="4938713"/>
          <p14:tracePt t="445472" x="3394075" y="4965700"/>
          <p14:tracePt t="445488" x="3375025" y="5000625"/>
          <p14:tracePt t="445505" x="3367088" y="5027613"/>
          <p14:tracePt t="445522" x="3357563" y="5054600"/>
          <p14:tracePt t="445538" x="3357563" y="5072063"/>
          <p14:tracePt t="445555" x="3357563" y="5099050"/>
          <p14:tracePt t="445572" x="3357563" y="5126038"/>
          <p14:tracePt t="445589" x="3367088" y="5180013"/>
          <p14:tracePt t="445605" x="3384550" y="5214938"/>
          <p14:tracePt t="445622" x="3402013" y="5268913"/>
          <p14:tracePt t="445639" x="3419475" y="5295900"/>
          <p14:tracePt t="445655" x="3446463" y="5322888"/>
          <p14:tracePt t="445672" x="3455988" y="5357813"/>
          <p14:tracePt t="445688" x="3473450" y="5384800"/>
          <p14:tracePt t="445705" x="3500438" y="5411788"/>
          <p14:tracePt t="445725" x="3509963" y="5419725"/>
          <p14:tracePt t="445738" x="3517900" y="5429250"/>
          <p14:tracePt t="445755" x="3544888" y="5438775"/>
          <p14:tracePt t="445772" x="3562350" y="5456238"/>
          <p14:tracePt t="445789" x="3616325" y="5456238"/>
          <p14:tracePt t="445805" x="3660775" y="5465763"/>
          <p14:tracePt t="445822" x="3697288" y="5473700"/>
          <p14:tracePt t="445838" x="3732213" y="5465763"/>
          <p14:tracePt t="445855" x="3759200" y="5456238"/>
          <p14:tracePt t="445872" x="3776663" y="5429250"/>
          <p14:tracePt t="445888" x="3803650" y="5402263"/>
          <p14:tracePt t="445905" x="3867150" y="5348288"/>
          <p14:tracePt t="445922" x="3938588" y="5268913"/>
          <p14:tracePt t="445938" x="3973513" y="5180013"/>
          <p14:tracePt t="445955" x="3965575" y="5099050"/>
          <p14:tracePt t="445972" x="3929063" y="5037138"/>
          <p14:tracePt t="445989" x="3875088" y="4983163"/>
          <p14:tracePt t="445989" x="3840163" y="4973638"/>
          <p14:tracePt t="446005" x="3776663" y="4938713"/>
          <p14:tracePt t="446022" x="3697288" y="4929188"/>
          <p14:tracePt t="446038" x="3625850" y="4902200"/>
          <p14:tracePt t="446055" x="3544888" y="4911725"/>
          <p14:tracePt t="446072" x="3500438" y="4911725"/>
          <p14:tracePt t="446088" x="3446463" y="4919663"/>
          <p14:tracePt t="446105" x="3384550" y="4929188"/>
          <p14:tracePt t="446122" x="3303588" y="4938713"/>
          <p14:tracePt t="446138" x="3241675" y="4956175"/>
          <p14:tracePt t="446155" x="3179763" y="4973638"/>
          <p14:tracePt t="446172" x="3125788" y="5010150"/>
          <p14:tracePt t="446189" x="3071813" y="5054600"/>
          <p14:tracePt t="446205" x="3054350" y="5081588"/>
          <p14:tracePt t="446222" x="3027363" y="5116513"/>
          <p14:tracePt t="446239" x="3000375" y="5153025"/>
          <p14:tracePt t="446255" x="2990850" y="5205413"/>
          <p14:tracePt t="446271" x="2973388" y="5259388"/>
          <p14:tracePt t="446288" x="2973388" y="5303838"/>
          <p14:tracePt t="446305" x="2946400" y="5367338"/>
          <p14:tracePt t="446322" x="2946400" y="5419725"/>
          <p14:tracePt t="446338" x="2955925" y="5473700"/>
          <p14:tracePt t="446355" x="2965450" y="5510213"/>
          <p14:tracePt t="446371" x="2982913" y="5537200"/>
          <p14:tracePt t="446388" x="2990850" y="5545138"/>
          <p14:tracePt t="446413" x="3000375" y="5554663"/>
          <p14:tracePt t="446422" x="3017838" y="5554663"/>
          <p14:tracePt t="446438" x="3062288" y="5562600"/>
          <p14:tracePt t="446455" x="3116263" y="5581650"/>
          <p14:tracePt t="446472" x="3197225" y="5589588"/>
          <p14:tracePt t="446489" x="3276600" y="5626100"/>
          <p14:tracePt t="446505" x="3322638" y="5626100"/>
          <p14:tracePt t="446521" x="3340100" y="5626100"/>
          <p14:tracePt t="446538" x="3367088" y="5616575"/>
          <p14:tracePt t="446555" x="3375025" y="5608638"/>
          <p14:tracePt t="446571" x="3394075" y="5589588"/>
          <p14:tracePt t="446588" x="3411538" y="5572125"/>
          <p14:tracePt t="446589" x="3419475" y="5562600"/>
          <p14:tracePt t="446605" x="3438525" y="5518150"/>
          <p14:tracePt t="446622" x="3446463" y="5491163"/>
          <p14:tracePt t="446639" x="3465513" y="5446713"/>
          <p14:tracePt t="446655" x="3465513" y="5394325"/>
          <p14:tracePt t="446671" x="3465513" y="5348288"/>
          <p14:tracePt t="446688" x="3465513" y="5330825"/>
          <p14:tracePt t="446705" x="3455988" y="5313363"/>
          <p14:tracePt t="446837" x="3438525" y="5322888"/>
          <p14:tracePt t="446845" x="3455988" y="5330825"/>
          <p14:tracePt t="446855" x="3509963" y="5375275"/>
          <p14:tracePt t="446871" x="3724275" y="5473700"/>
          <p14:tracePt t="446888" x="4054475" y="5616575"/>
          <p14:tracePt t="446905" x="4384675" y="5803900"/>
          <p14:tracePt t="446921" x="4741863" y="5884863"/>
          <p14:tracePt t="446938" x="4965700" y="5902325"/>
          <p14:tracePt t="446955" x="5089525" y="5884863"/>
          <p14:tracePt t="446971" x="5180013" y="5857875"/>
          <p14:tracePt t="446988" x="5224463" y="5813425"/>
          <p14:tracePt t="446989" x="5251450" y="5803900"/>
          <p14:tracePt t="447005" x="5276850" y="5768975"/>
          <p14:tracePt t="447022" x="5295900" y="5741988"/>
          <p14:tracePt t="447038" x="5313363" y="5705475"/>
          <p14:tracePt t="447055" x="5322888" y="5697538"/>
          <p14:tracePt t="447071" x="5322888" y="5680075"/>
          <p14:tracePt t="447133" x="5330825" y="5661025"/>
          <p14:tracePt t="447141" x="5340350" y="5653088"/>
          <p14:tracePt t="447155" x="5348288" y="5653088"/>
          <p14:tracePt t="447172" x="5429250" y="5670550"/>
          <p14:tracePt t="447189" x="5572125" y="5661025"/>
          <p14:tracePt t="447189" x="5616575" y="5661025"/>
          <p14:tracePt t="447205" x="5688013" y="5661025"/>
          <p14:tracePt t="447221" x="5732463" y="5653088"/>
          <p14:tracePt t="447238" x="5759450" y="5626100"/>
          <p14:tracePt t="447255" x="5795963" y="5616575"/>
          <p14:tracePt t="447271" x="5813425" y="5581650"/>
          <p14:tracePt t="447289" x="5822950" y="5537200"/>
          <p14:tracePt t="447304" x="5822950" y="5500688"/>
          <p14:tracePt t="447325" x="5813425" y="5483225"/>
          <p14:tracePt t="447339" x="5803900" y="5465763"/>
          <p14:tracePt t="447355" x="5786438" y="5465763"/>
          <p14:tracePt t="447371" x="5759450" y="5465763"/>
          <p14:tracePt t="447389" x="5705475" y="5465763"/>
          <p14:tracePt t="447389" x="5680075" y="5465763"/>
          <p14:tracePt t="447405" x="5661025" y="5465763"/>
          <p14:tracePt t="447485" x="5653088" y="5465763"/>
          <p14:tracePt t="447493" x="5626100" y="5456238"/>
          <p14:tracePt t="447505" x="5608638" y="5446713"/>
          <p14:tracePt t="447521" x="5456238" y="5438775"/>
          <p14:tracePt t="447538" x="5153025" y="5384800"/>
          <p14:tracePt t="447555" x="4732338" y="5348288"/>
          <p14:tracePt t="447571" x="4286250" y="5322888"/>
          <p14:tracePt t="447588" x="4027488" y="5259388"/>
          <p14:tracePt t="447605" x="4108450" y="5062538"/>
          <p14:tracePt t="447622" x="3946525" y="5081588"/>
          <p14:tracePt t="447638" x="3884613" y="5099050"/>
          <p14:tracePt t="447655" x="3848100" y="5108575"/>
          <p14:tracePt t="447671" x="3786188" y="5108575"/>
          <p14:tracePt t="447688" x="3679825" y="5108575"/>
          <p14:tracePt t="447705" x="3554413" y="5081588"/>
          <p14:tracePt t="447721" x="3429000" y="5054600"/>
          <p14:tracePt t="447738" x="3367088" y="5018088"/>
          <p14:tracePt t="447754" x="3348038" y="5018088"/>
          <p14:tracePt t="447773" x="3330575" y="5018088"/>
          <p14:tracePt t="447788" x="3322638" y="5010150"/>
          <p14:tracePt t="447805" x="3303588" y="5010150"/>
          <p14:tracePt t="447885" x="3303588" y="5018088"/>
          <p14:tracePt t="447893" x="3295650" y="5037138"/>
          <p14:tracePt t="447933" x="3295650" y="5054600"/>
          <p14:tracePt t="447957" x="3303588" y="5062538"/>
          <p14:tracePt t="447965" x="3303588" y="5081588"/>
          <p14:tracePt t="447973" x="3313113" y="5108575"/>
          <p14:tracePt t="447988" x="3330575" y="5126038"/>
          <p14:tracePt t="448005" x="3357563" y="5187950"/>
          <p14:tracePt t="448005" x="3367088" y="5232400"/>
          <p14:tracePt t="448021" x="3375025" y="5295900"/>
          <p14:tracePt t="448038" x="3384550" y="5348288"/>
          <p14:tracePt t="448054" x="3384550" y="5367338"/>
          <p14:tracePt t="448071" x="3367088" y="5384800"/>
          <p14:tracePt t="448088" x="3330575" y="5402263"/>
          <p14:tracePt t="448104" x="3295650" y="5411788"/>
          <p14:tracePt t="448122" x="3259138" y="5429250"/>
          <p14:tracePt t="448138" x="3232150" y="5446713"/>
          <p14:tracePt t="448155" x="3187700" y="5446713"/>
          <p14:tracePt t="448171" x="3170238" y="5446713"/>
          <p14:tracePt t="448188" x="3133725" y="5438775"/>
          <p14:tracePt t="448204" x="3116263" y="5446713"/>
          <p14:tracePt t="448221" x="3098800" y="5456238"/>
          <p14:tracePt t="448238" x="3071813" y="5465763"/>
          <p14:tracePt t="448254" x="3044825" y="5500688"/>
          <p14:tracePt t="448271" x="3017838" y="5518150"/>
          <p14:tracePt t="448288" x="3000375" y="5527675"/>
          <p14:tracePt t="448309" x="3000375" y="5537200"/>
          <p14:tracePt t="448365" x="3009900" y="5562600"/>
          <p14:tracePt t="448389" x="3017838" y="5572125"/>
          <p14:tracePt t="448397" x="3027363" y="5589588"/>
          <p14:tracePt t="448405" x="3044825" y="5589588"/>
          <p14:tracePt t="448421" x="3071813" y="5616575"/>
          <p14:tracePt t="448438" x="3116263" y="5653088"/>
          <p14:tracePt t="448454" x="3187700" y="5670550"/>
          <p14:tracePt t="448471" x="3276600" y="5688013"/>
          <p14:tracePt t="448488" x="3367088" y="5688013"/>
          <p14:tracePt t="448504" x="3438525" y="5670550"/>
          <p14:tracePt t="448521" x="3482975" y="5653088"/>
          <p14:tracePt t="448538" x="3509963" y="5616575"/>
          <p14:tracePt t="448554" x="3517900" y="5554663"/>
          <p14:tracePt t="448571" x="3517900" y="5491163"/>
          <p14:tracePt t="448588" x="3509963" y="5419725"/>
          <p14:tracePt t="448589" x="3509963" y="5402263"/>
          <p14:tracePt t="448604" x="3500438" y="5384800"/>
          <p14:tracePt t="448621" x="3455988" y="5348288"/>
          <p14:tracePt t="448638" x="3429000" y="5322888"/>
          <p14:tracePt t="448654" x="3402013" y="5303838"/>
          <p14:tracePt t="448672" x="3384550" y="5303838"/>
          <p14:tracePt t="448709" x="3375025" y="5303838"/>
          <p14:tracePt t="448725" x="3357563" y="5303838"/>
          <p14:tracePt t="449053" x="3348038" y="5303838"/>
          <p14:tracePt t="449981" x="3357563" y="5303838"/>
          <p14:tracePt t="449989" x="3375025" y="5303838"/>
          <p14:tracePt t="449998" x="3384550" y="5303838"/>
          <p14:tracePt t="450005" x="3394075" y="5295900"/>
          <p14:tracePt t="450021" x="3402013" y="5286375"/>
          <p14:tracePt t="450038" x="3429000" y="5259388"/>
          <p14:tracePt t="450054" x="3465513" y="5259388"/>
          <p14:tracePt t="450071" x="3500438" y="5251450"/>
          <p14:tracePt t="450089" x="3527425" y="5232400"/>
          <p14:tracePt t="450104" x="3554413" y="5232400"/>
          <p14:tracePt t="450121" x="3598863" y="5224463"/>
          <p14:tracePt t="450138" x="3652838" y="5224463"/>
          <p14:tracePt t="450154" x="3705225" y="5224463"/>
          <p14:tracePt t="450171" x="3751263" y="5232400"/>
          <p14:tracePt t="450188" x="3776663" y="5241925"/>
          <p14:tracePt t="450204" x="3813175" y="5241925"/>
          <p14:tracePt t="450221" x="3857625" y="5268913"/>
          <p14:tracePt t="450238" x="3875088" y="5286375"/>
          <p14:tracePt t="450254" x="3894138" y="5295900"/>
          <p14:tracePt t="450271" x="3911600" y="5313363"/>
          <p14:tracePt t="450287" x="3946525" y="5313363"/>
          <p14:tracePt t="450304" x="3983038" y="5322888"/>
          <p14:tracePt t="450321" x="4010025" y="5340350"/>
          <p14:tracePt t="450341" x="4017963" y="5348288"/>
          <p14:tracePt t="450373" x="4027488" y="5340350"/>
          <p14:tracePt t="450637" x="4037013" y="5340350"/>
          <p14:tracePt t="450702" x="4062413" y="5330825"/>
          <p14:tracePt t="450789" x="4071938" y="5322888"/>
          <p14:tracePt t="450797" x="4098925" y="5303838"/>
          <p14:tracePt t="450965" x="4108450" y="5295900"/>
          <p14:tracePt t="451005" x="4098925" y="5286375"/>
          <p14:tracePt t="451070" x="4089400" y="5276850"/>
          <p14:tracePt t="451077" x="4071938" y="5276850"/>
          <p14:tracePt t="451101" x="4071938" y="5259388"/>
          <p14:tracePt t="451109" x="4062413" y="5251450"/>
          <p14:tracePt t="451121" x="4027488" y="5259388"/>
          <p14:tracePt t="451137" x="4010025" y="5259388"/>
          <p14:tracePt t="451154" x="4000500" y="5251450"/>
          <p14:tracePt t="451229" x="3990975" y="5232400"/>
          <p14:tracePt t="451349" x="3973513" y="5232400"/>
          <p14:tracePt t="451366" x="3956050" y="5241925"/>
          <p14:tracePt t="451390" x="3938588" y="5241925"/>
          <p14:tracePt t="451398" x="3911600" y="5259388"/>
          <p14:tracePt t="451413" x="3884613" y="5268913"/>
          <p14:tracePt t="451437" x="3875088" y="5286375"/>
          <p14:tracePt t="451461" x="3867150" y="5295900"/>
          <p14:tracePt t="451485" x="3857625" y="5303838"/>
          <p14:tracePt t="451517" x="3848100" y="5313363"/>
          <p14:tracePt t="451534" x="3830638" y="5313363"/>
          <p14:tracePt t="451559" x="3813175" y="5313363"/>
          <p14:tracePt t="451565" x="3803650" y="5313363"/>
          <p14:tracePt t="451573" x="3776663" y="5303838"/>
          <p14:tracePt t="451587" x="3795713" y="5268913"/>
          <p14:tracePt t="451604" x="3768725" y="5232400"/>
          <p14:tracePt t="451621" x="3714750" y="5224463"/>
          <p14:tracePt t="451638" x="3660775" y="5205413"/>
          <p14:tracePt t="451654" x="3625850" y="5197475"/>
          <p14:tracePt t="451670" x="3589338" y="5197475"/>
          <p14:tracePt t="451687" x="3562350" y="5180013"/>
          <p14:tracePt t="451709" x="3544888" y="5180013"/>
          <p14:tracePt t="451725" x="3536950" y="5170488"/>
          <p14:tracePt t="451741" x="3517900" y="5170488"/>
          <p14:tracePt t="451997" x="3509963" y="5160963"/>
          <p14:tracePt t="452005" x="3500438" y="5143500"/>
          <p14:tracePt t="452013" x="3482975" y="5133975"/>
          <p14:tracePt t="452021" x="3465513" y="5116513"/>
          <p14:tracePt t="452038" x="3429000" y="5108575"/>
          <p14:tracePt t="452054" x="3402013" y="5089525"/>
          <p14:tracePt t="452102" x="3384550" y="5089525"/>
          <p14:tracePt t="452126" x="3375025" y="5089525"/>
          <p14:tracePt t="452405" x="3357563" y="5099050"/>
          <p14:tracePt t="452414" x="3367088" y="5108575"/>
          <p14:tracePt t="452430" x="3375025" y="5133975"/>
          <p14:tracePt t="452438" x="3394075" y="5143500"/>
          <p14:tracePt t="452454" x="3419475" y="5197475"/>
          <p14:tracePt t="452470" x="3455988" y="5259388"/>
          <p14:tracePt t="452487" x="3482975" y="5303838"/>
          <p14:tracePt t="452504" x="3509963" y="5357813"/>
          <p14:tracePt t="452520" x="3536950" y="5384800"/>
          <p14:tracePt t="452538" x="3562350" y="5429250"/>
          <p14:tracePt t="452554" x="3581400" y="5473700"/>
          <p14:tracePt t="452570" x="3608388" y="5518150"/>
          <p14:tracePt t="452587" x="3633788" y="5554663"/>
          <p14:tracePt t="452604" x="3660775" y="5608638"/>
          <p14:tracePt t="452620" x="3679825" y="5670550"/>
          <p14:tracePt t="452622" x="3687763" y="5688013"/>
          <p14:tracePt t="452638" x="3705225" y="5732463"/>
          <p14:tracePt t="452654" x="3724275" y="5768975"/>
          <p14:tracePt t="452670" x="3759200" y="5813425"/>
          <p14:tracePt t="452687" x="3803650" y="5857875"/>
          <p14:tracePt t="452704" x="3867150" y="5902325"/>
          <p14:tracePt t="452720" x="3919538" y="5965825"/>
          <p14:tracePt t="452737" x="4017963" y="6000750"/>
          <p14:tracePt t="452754" x="4205288" y="5991225"/>
          <p14:tracePt t="452770" x="5072063" y="5616575"/>
          <p14:tracePt t="452787" x="5715000" y="5340350"/>
          <p14:tracePt t="452803" x="5795963" y="5357813"/>
          <p14:tracePt t="452820" x="5884863" y="5375275"/>
          <p14:tracePt t="452838" x="5911850" y="5429250"/>
          <p14:tracePt t="452853" x="5965825" y="5429250"/>
          <p14:tracePt t="452870" x="6018213" y="5411788"/>
          <p14:tracePt t="452887" x="6054725" y="5375275"/>
          <p14:tracePt t="452903" x="6089650" y="5330825"/>
          <p14:tracePt t="452920" x="6099175" y="5295900"/>
          <p14:tracePt t="452937" x="6099175" y="5232400"/>
          <p14:tracePt t="452953" x="6099175" y="5170488"/>
          <p14:tracePt t="452970" x="6072188" y="5081588"/>
          <p14:tracePt t="452987" x="6018213" y="4946650"/>
          <p14:tracePt t="453003" x="5991225" y="4759325"/>
          <p14:tracePt t="453020" x="5867400" y="4643438"/>
          <p14:tracePt t="453038" x="5688013" y="4518025"/>
          <p14:tracePt t="453054" x="5768975" y="4340225"/>
          <p14:tracePt t="453070" x="5813425" y="4232275"/>
          <p14:tracePt t="453087" x="5840413" y="4152900"/>
          <p14:tracePt t="453103" x="5848350" y="4108450"/>
          <p14:tracePt t="453120" x="5840413" y="4081463"/>
          <p14:tracePt t="453137" x="5768975" y="4071938"/>
          <p14:tracePt t="453153" x="5661025" y="4071938"/>
          <p14:tracePt t="453170" x="5527675" y="4071938"/>
          <p14:tracePt t="453187" x="5411788" y="4071938"/>
          <p14:tracePt t="453203" x="5295900" y="4071938"/>
          <p14:tracePt t="453220" x="5180013" y="4071938"/>
          <p14:tracePt t="453238" x="5037138" y="4089400"/>
          <p14:tracePt t="453253" x="4938713" y="4098925"/>
          <p14:tracePt t="453271" x="4848225" y="4108450"/>
          <p14:tracePt t="453287" x="4732338" y="4108450"/>
          <p14:tracePt t="453303" x="4616450" y="4108450"/>
          <p14:tracePt t="453320" x="4527550" y="4125913"/>
          <p14:tracePt t="453337" x="4438650" y="4152900"/>
          <p14:tracePt t="453354" x="4330700" y="4187825"/>
          <p14:tracePt t="453370" x="4224338" y="4268788"/>
          <p14:tracePt t="453387" x="4125913" y="4322763"/>
          <p14:tracePt t="453403" x="4017963" y="4384675"/>
          <p14:tracePt t="453420" x="3946525" y="4473575"/>
          <p14:tracePt t="453439" x="3867150" y="4598988"/>
          <p14:tracePt t="453454" x="3813175" y="4679950"/>
          <p14:tracePt t="453470" x="3759200" y="4759325"/>
          <p14:tracePt t="453487" x="3697288" y="4848225"/>
          <p14:tracePt t="453504" x="3660775" y="4938713"/>
          <p14:tracePt t="453520" x="3616325" y="4991100"/>
          <p14:tracePt t="453537" x="3608388" y="5062538"/>
          <p14:tracePt t="453553" x="3589338" y="5116513"/>
          <p14:tracePt t="453570" x="3581400" y="5160963"/>
          <p14:tracePt t="453587" x="3571875" y="5197475"/>
          <p14:tracePt t="453603" x="3571875" y="5232400"/>
          <p14:tracePt t="453620" x="3571875" y="5268913"/>
          <p14:tracePt t="453638" x="3571875" y="5322888"/>
          <p14:tracePt t="453653" x="3571875" y="5367338"/>
          <p14:tracePt t="453670" x="3571875" y="5375275"/>
          <p14:tracePt t="453687" x="3581400" y="5402263"/>
          <p14:tracePt t="453902" x="3589338" y="5394325"/>
          <p14:tracePt t="453910" x="3598863" y="5384800"/>
          <p14:tracePt t="453920" x="3608388" y="5384800"/>
          <p14:tracePt t="453937" x="3633788" y="5375275"/>
          <p14:tracePt t="453953" x="3660775" y="5357813"/>
          <p14:tracePt t="453970" x="3687763" y="5348288"/>
          <p14:tracePt t="453987" x="3714750" y="5330825"/>
          <p14:tracePt t="454003" x="3741738" y="5313363"/>
          <p14:tracePt t="454020" x="3776663" y="5276850"/>
          <p14:tracePt t="454037" x="3813175" y="5268913"/>
          <p14:tracePt t="454053" x="3929063" y="5251450"/>
          <p14:tracePt t="454070" x="4000500" y="5232400"/>
          <p14:tracePt t="454087" x="4037013" y="5232400"/>
          <p14:tracePt t="454103" x="4062413" y="5241925"/>
          <p14:tracePt t="454120" x="4081463" y="5241925"/>
          <p14:tracePt t="454137" x="4116388" y="5268913"/>
          <p14:tracePt t="454153" x="4160838" y="5303838"/>
          <p14:tracePt t="454170" x="4214813" y="5340350"/>
          <p14:tracePt t="454187" x="4276725" y="5402263"/>
          <p14:tracePt t="454203" x="4303713" y="5429250"/>
          <p14:tracePt t="454414" x="4322763" y="5438775"/>
          <p14:tracePt t="454446" x="4313238" y="5446713"/>
          <p14:tracePt t="454486" x="4303713" y="5438775"/>
          <p14:tracePt t="454534" x="4286250" y="5429250"/>
          <p14:tracePt t="454550" x="4276725" y="5411788"/>
          <p14:tracePt t="454558" x="4259263" y="5402263"/>
          <p14:tracePt t="454570" x="4251325" y="5384800"/>
          <p14:tracePt t="454587" x="4224338" y="5375275"/>
          <p14:tracePt t="454603" x="4187825" y="5348288"/>
          <p14:tracePt t="454620" x="4116388" y="5322888"/>
          <p14:tracePt t="454637" x="4054475" y="5268913"/>
          <p14:tracePt t="454653" x="3938588" y="5205413"/>
          <p14:tracePt t="454670" x="3857625" y="5153025"/>
          <p14:tracePt t="454687" x="3786188" y="5116513"/>
          <p14:tracePt t="454703" x="3714750" y="5081588"/>
          <p14:tracePt t="454720" x="3679825" y="5054600"/>
          <p14:tracePt t="454736" x="3633788" y="5027613"/>
          <p14:tracePt t="454753" x="3616325" y="5018088"/>
          <p14:tracePt t="454774" x="3598863" y="5010150"/>
          <p14:tracePt t="454786" x="3589338" y="5010150"/>
          <p14:tracePt t="454803" x="3536950" y="5000625"/>
          <p14:tracePt t="454820" x="3465513" y="4983163"/>
          <p14:tracePt t="454837" x="3402013" y="4956175"/>
          <p14:tracePt t="454853" x="3322638" y="4946650"/>
          <p14:tracePt t="454870" x="3313113" y="4938713"/>
          <p14:tracePt t="454902" x="3295650" y="4938713"/>
          <p14:tracePt t="454918" x="3286125" y="4946650"/>
          <p14:tracePt t="454926" x="3268663" y="4946650"/>
          <p14:tracePt t="454950" x="3259138" y="4973638"/>
          <p14:tracePt t="454966" x="3241675" y="4983163"/>
          <p14:tracePt t="454974" x="3232150" y="5000625"/>
          <p14:tracePt t="454986" x="3214688" y="5010150"/>
          <p14:tracePt t="455003" x="3187700" y="5037138"/>
          <p14:tracePt t="455020" x="3170238" y="5062538"/>
          <p14:tracePt t="455037" x="3160713" y="5081588"/>
          <p14:tracePt t="455053" x="3160713" y="5108575"/>
          <p14:tracePt t="455070" x="3143250" y="5143500"/>
          <p14:tracePt t="455087" x="3098800" y="5214938"/>
          <p14:tracePt t="455103" x="3036888" y="5295900"/>
          <p14:tracePt t="455120" x="3036888" y="5340350"/>
          <p14:tracePt t="455137" x="3036888" y="5375275"/>
          <p14:tracePt t="455153" x="3044825" y="5394325"/>
          <p14:tracePt t="455206" x="3044825" y="5402263"/>
          <p14:tracePt t="455230" x="3044825" y="5419725"/>
          <p14:tracePt t="455238" x="3054350" y="5429250"/>
          <p14:tracePt t="455245" x="3071813" y="5429250"/>
          <p14:tracePt t="455254" x="3081338" y="5438775"/>
          <p14:tracePt t="455270" x="3133725" y="5465763"/>
          <p14:tracePt t="455286" x="3187700" y="5491163"/>
          <p14:tracePt t="455303" x="3251200" y="5510213"/>
          <p14:tracePt t="455320" x="3313113" y="5527675"/>
          <p14:tracePt t="455336" x="3340100" y="5527675"/>
          <p14:tracePt t="455374" x="3357563" y="5527675"/>
          <p14:tracePt t="455382" x="3367088" y="5527675"/>
          <p14:tracePt t="455390" x="3384550" y="5527675"/>
          <p14:tracePt t="455403" x="3394075" y="5527675"/>
          <p14:tracePt t="455420" x="3411538" y="5518150"/>
          <p14:tracePt t="455462" x="3419475" y="5518150"/>
          <p14:tracePt t="455470" x="3438525" y="5510213"/>
          <p14:tracePt t="455479" x="3446463" y="5500688"/>
          <p14:tracePt t="455486" x="3465513" y="5491163"/>
          <p14:tracePt t="455503" x="3473450" y="5483225"/>
          <p14:tracePt t="455520" x="3490913" y="5465763"/>
          <p14:tracePt t="455537" x="3509963" y="5446713"/>
          <p14:tracePt t="455553" x="3527425" y="5419725"/>
          <p14:tracePt t="455570" x="3544888" y="5402263"/>
          <p14:tracePt t="455586" x="3554413" y="5384800"/>
          <p14:tracePt t="455603" x="3571875" y="5357813"/>
          <p14:tracePt t="456806" x="3581400" y="5348288"/>
          <p14:tracePt t="456862" x="3571875" y="5340350"/>
          <p14:tracePt t="456926" x="3571875" y="5330825"/>
          <p14:tracePt t="456934" x="3571875" y="5313363"/>
          <p14:tracePt t="456950" x="3571875" y="5303838"/>
          <p14:tracePt t="456958" x="3571875" y="5286375"/>
          <p14:tracePt t="456982" x="3562350" y="5268913"/>
          <p14:tracePt t="456990" x="3562350" y="5251450"/>
          <p14:tracePt t="457006" x="3571875" y="5241925"/>
          <p14:tracePt t="457019" x="3581400" y="5232400"/>
          <p14:tracePt t="457036" x="3589338" y="5205413"/>
          <p14:tracePt t="457053" x="3598863" y="5197475"/>
          <p14:tracePt t="457054" x="3608388" y="5187950"/>
          <p14:tracePt t="457070" x="3625850" y="5170488"/>
          <p14:tracePt t="457086" x="3643313" y="5143500"/>
          <p14:tracePt t="457103" x="3660775" y="5126038"/>
          <p14:tracePt t="457119" x="3660775" y="5116513"/>
          <p14:tracePt t="457136" x="3670300" y="5099050"/>
          <p14:tracePt t="457286" x="3670300" y="5108575"/>
          <p14:tracePt t="457294" x="3660775" y="5126038"/>
          <p14:tracePt t="457303" x="3643313" y="5126038"/>
          <p14:tracePt t="457319" x="3616325" y="5133975"/>
          <p14:tracePt t="457336" x="3589338" y="5170488"/>
          <p14:tracePt t="457352" x="3554413" y="5187950"/>
          <p14:tracePt t="457369" x="3527425" y="5214938"/>
          <p14:tracePt t="457386" x="3482975" y="5241925"/>
          <p14:tracePt t="457403" x="3446463" y="5259388"/>
          <p14:tracePt t="457419" x="3438525" y="5268913"/>
          <p14:tracePt t="457436" x="3419475" y="5286375"/>
          <p14:tracePt t="457452" x="3402013" y="5286375"/>
          <p14:tracePt t="457478" x="3384550" y="5286375"/>
          <p14:tracePt t="457494" x="3375025" y="5286375"/>
          <p14:tracePt t="457510" x="3357563" y="5286375"/>
          <p14:tracePt t="457534" x="3348038" y="5295900"/>
          <p14:tracePt t="457582" x="3330575" y="5295900"/>
          <p14:tracePt t="457598" x="3322638" y="5295900"/>
          <p14:tracePt t="457608" x="3303588" y="5303838"/>
          <p14:tracePt t="457619" x="3295650" y="5313363"/>
          <p14:tracePt t="457636" x="3276600" y="5313363"/>
          <p14:tracePt t="457653" x="3251200" y="5322888"/>
          <p14:tracePt t="457654" x="3241675" y="5322888"/>
          <p14:tracePt t="457670" x="3224213" y="5322888"/>
          <p14:tracePt t="457686" x="3214688" y="5322888"/>
          <p14:tracePt t="457702" x="3187700" y="5322888"/>
          <p14:tracePt t="457720" x="3160713" y="5340350"/>
          <p14:tracePt t="457736" x="3133725" y="5340350"/>
          <p14:tracePt t="457752" x="3108325" y="5340350"/>
          <p14:tracePt t="457769" x="3071813" y="5340350"/>
          <p14:tracePt t="457786" x="3027363" y="5330825"/>
          <p14:tracePt t="457803" x="3000375" y="5313363"/>
          <p14:tracePt t="457824" x="2946400" y="5322888"/>
          <p14:tracePt t="457851" x="2919413" y="5322888"/>
          <p14:tracePt t="457870" x="2894013" y="5303838"/>
          <p14:tracePt t="457886" x="2867025" y="5303838"/>
          <p14:tracePt t="457903" x="2874963" y="5268913"/>
          <p14:tracePt t="457919" x="2874963" y="5251450"/>
          <p14:tracePt t="457936" x="2884488" y="5241925"/>
          <p14:tracePt t="457952" x="2874963" y="5224463"/>
          <p14:tracePt t="457969" x="2884488" y="5187950"/>
          <p14:tracePt t="457986" x="2901950" y="5143500"/>
          <p14:tracePt t="458002" x="2857500" y="5153025"/>
          <p14:tracePt t="458038" x="2857500" y="5143500"/>
          <p14:tracePt t="458046" x="2847975" y="5126038"/>
          <p14:tracePt t="458054" x="2847975" y="5116513"/>
          <p14:tracePt t="458069" x="2822575" y="5089525"/>
          <p14:tracePt t="458086" x="2795588" y="5072063"/>
          <p14:tracePt t="458103" x="2768600" y="5062538"/>
          <p14:tracePt t="458119" x="2768600" y="5045075"/>
          <p14:tracePt t="458136" x="2795588" y="5000625"/>
          <p14:tracePt t="458153" x="2786063" y="4973638"/>
          <p14:tracePt t="458169" x="2741613" y="4965700"/>
          <p14:tracePt t="458186" x="2724150" y="4946650"/>
          <p14:tracePt t="458202" x="2732088" y="4929188"/>
          <p14:tracePt t="458219" x="2724150" y="4911725"/>
          <p14:tracePt t="458236" x="2732088" y="4884738"/>
          <p14:tracePt t="458252" x="2679700" y="4884738"/>
          <p14:tracePt t="458269" x="2652713" y="4867275"/>
          <p14:tracePt t="458270" x="2643188" y="4848225"/>
          <p14:tracePt t="458286" x="2608263" y="4840288"/>
          <p14:tracePt t="458302" x="2581275" y="4813300"/>
          <p14:tracePt t="458319" x="2562225" y="4795838"/>
          <p14:tracePt t="458336" x="2517775" y="4768850"/>
          <p14:tracePt t="458352" x="2473325" y="4714875"/>
          <p14:tracePt t="458369" x="2428875" y="4679950"/>
          <p14:tracePt t="458386" x="2411413" y="4652963"/>
          <p14:tracePt t="458402" x="2384425" y="4633913"/>
          <p14:tracePt t="458419" x="2366963" y="4633913"/>
          <p14:tracePt t="458436" x="2347913" y="4616450"/>
          <p14:tracePt t="458452" x="2295525" y="4608513"/>
          <p14:tracePt t="458469" x="2232025" y="4581525"/>
          <p14:tracePt t="458470" x="2205038" y="4562475"/>
          <p14:tracePt t="458486" x="2152650" y="4527550"/>
          <p14:tracePt t="458502" x="2108200" y="4510088"/>
          <p14:tracePt t="458519" x="2081213" y="4483100"/>
          <p14:tracePt t="458536" x="2044700" y="4491038"/>
          <p14:tracePt t="458566" x="2027238" y="4491038"/>
          <p14:tracePt t="458582" x="2009775" y="4491038"/>
          <p14:tracePt t="458590" x="1990725" y="4483100"/>
          <p14:tracePt t="458602" x="1982788" y="4473575"/>
          <p14:tracePt t="458619" x="1955800" y="4456113"/>
          <p14:tracePt t="458636" x="1928813" y="4446588"/>
          <p14:tracePt t="458710" x="1928813" y="4429125"/>
          <p14:tracePt t="458718" x="1919288" y="4419600"/>
          <p14:tracePt t="458726" x="1911350" y="4411663"/>
          <p14:tracePt t="458736" x="1911350" y="4394200"/>
          <p14:tracePt t="458752" x="1911350" y="4375150"/>
          <p14:tracePt t="458769" x="1901825" y="4340225"/>
          <p14:tracePt t="458786" x="1901825" y="4322763"/>
          <p14:tracePt t="458802" x="1901825" y="4313238"/>
          <p14:tracePt t="458819" x="1901825" y="4286250"/>
          <p14:tracePt t="458836" x="1901825" y="4259263"/>
          <p14:tracePt t="458852" x="1901825" y="4232275"/>
          <p14:tracePt t="458870" x="1911350" y="4205288"/>
          <p14:tracePt t="458886" x="1911350" y="4160838"/>
          <p14:tracePt t="458902" x="1919288" y="4152900"/>
          <p14:tracePt t="458920" x="1919288" y="4133850"/>
          <p14:tracePt t="458935" x="1919288" y="4108450"/>
          <p14:tracePt t="458952" x="1928813" y="4098925"/>
          <p14:tracePt t="458969" x="1938338" y="4071938"/>
          <p14:tracePt t="458990" x="1938338" y="4054475"/>
          <p14:tracePt t="459002" x="1946275" y="4044950"/>
          <p14:tracePt t="459019" x="1946275" y="4027488"/>
          <p14:tracePt t="459036" x="1955800" y="4000500"/>
          <p14:tracePt t="459052" x="1965325" y="3990975"/>
          <p14:tracePt t="459069" x="1965325" y="3973513"/>
          <p14:tracePt t="459086" x="1973263" y="3938588"/>
          <p14:tracePt t="459103" x="1973263" y="3919538"/>
          <p14:tracePt t="459120" x="1990725" y="3902075"/>
          <p14:tracePt t="459136" x="2000250" y="3894138"/>
          <p14:tracePt t="459158" x="2000250" y="3884613"/>
          <p14:tracePt t="459199" x="2000250" y="3867150"/>
          <p14:tracePt t="459222" x="2000250" y="3857625"/>
          <p14:tracePt t="459230" x="2009775" y="3840163"/>
          <p14:tracePt t="459246" x="2017713" y="3830638"/>
          <p14:tracePt t="459278" x="2017713" y="3813175"/>
          <p14:tracePt t="459294" x="2017713" y="3803650"/>
          <p14:tracePt t="459302" x="2027238" y="3786188"/>
          <p14:tracePt t="459734" x="2044700" y="3776663"/>
          <p14:tracePt t="459782" x="2044700" y="3759200"/>
          <p14:tracePt t="459814" x="2044700" y="3751263"/>
          <p14:tracePt t="459830" x="2044700" y="3732213"/>
          <p14:tracePt t="459838" x="2044700" y="3724275"/>
          <p14:tracePt t="459854" x="2044700" y="3705225"/>
          <p14:tracePt t="459869" x="2044700" y="3697288"/>
          <p14:tracePt t="459886" x="2044700" y="3670300"/>
          <p14:tracePt t="459910" x="2044700" y="3652838"/>
          <p14:tracePt t="459919" x="2054225" y="3643313"/>
          <p14:tracePt t="459966" x="2054225" y="3625850"/>
          <p14:tracePt t="459974" x="2062163" y="3608388"/>
          <p14:tracePt t="459985" x="2071688" y="3589338"/>
          <p14:tracePt t="460006" x="2081213" y="3571875"/>
          <p14:tracePt t="460030" x="2089150" y="3562350"/>
          <p14:tracePt t="460039" x="2098675" y="3554413"/>
          <p14:tracePt t="460286" x="2108200" y="3536950"/>
          <p14:tracePt t="460294" x="2116138" y="3527425"/>
          <p14:tracePt t="460310" x="2133600" y="3517900"/>
          <p14:tracePt t="460358" x="2143125" y="3509963"/>
          <p14:tracePt t="460382" x="2160588" y="3509963"/>
          <p14:tracePt t="460398" x="2179638" y="3509963"/>
          <p14:tracePt t="460406" x="2187575" y="3509963"/>
          <p14:tracePt t="460419" x="2205038" y="3500438"/>
          <p14:tracePt t="460435" x="2232025" y="3490913"/>
          <p14:tracePt t="460452" x="2259013" y="3482975"/>
          <p14:tracePt t="460469" x="2268538" y="3482975"/>
          <p14:tracePt t="460486" x="2303463" y="3473450"/>
          <p14:tracePt t="460502" x="2322513" y="3465513"/>
          <p14:tracePt t="460519" x="2339975" y="3465513"/>
          <p14:tracePt t="460535" x="2347913" y="3465513"/>
          <p14:tracePt t="460552" x="2374900" y="3465513"/>
          <p14:tracePt t="460574" x="2393950" y="3465513"/>
          <p14:tracePt t="460586" x="2401888" y="3465513"/>
          <p14:tracePt t="460606" x="2419350" y="3465513"/>
          <p14:tracePt t="460619" x="2428875" y="3465513"/>
          <p14:tracePt t="460635" x="2446338" y="3465513"/>
          <p14:tracePt t="460652" x="2455863" y="3473450"/>
          <p14:tracePt t="460669" x="2482850" y="3473450"/>
          <p14:tracePt t="460686" x="2527300" y="3482975"/>
          <p14:tracePt t="460702" x="2571750" y="3490913"/>
          <p14:tracePt t="460719" x="2608263" y="3500438"/>
          <p14:tracePt t="460735" x="2660650" y="3517900"/>
          <p14:tracePt t="460752" x="2697163" y="3527425"/>
          <p14:tracePt t="460769" x="2732088" y="3544888"/>
          <p14:tracePt t="460785" x="2776538" y="3544888"/>
          <p14:tracePt t="460802" x="2786063" y="3554413"/>
          <p14:tracePt t="460819" x="2803525" y="3554413"/>
          <p14:tracePt t="460835" x="2813050" y="3554413"/>
          <p14:tracePt t="460852" x="2884488" y="3554413"/>
          <p14:tracePt t="460869" x="2901950" y="3571875"/>
          <p14:tracePt t="460885" x="2938463" y="3571875"/>
          <p14:tracePt t="460926" x="2965450" y="3562350"/>
          <p14:tracePt t="460934" x="2982913" y="3554413"/>
          <p14:tracePt t="461006" x="3000375" y="3544888"/>
          <p14:tracePt t="461030" x="2990850" y="3562350"/>
          <p14:tracePt t="461039" x="2982913" y="3581400"/>
          <p14:tracePt t="461054" x="2990850" y="3589338"/>
          <p14:tracePt t="461070" x="2990850" y="3625850"/>
          <p14:tracePt t="461085" x="3009900" y="3633788"/>
          <p14:tracePt t="461102" x="3108325" y="3660775"/>
          <p14:tracePt t="461119" x="3143250" y="3670300"/>
          <p14:tracePt t="461135" x="3143250" y="3714750"/>
          <p14:tracePt t="461152" x="3036888" y="3786188"/>
          <p14:tracePt t="461168" x="3000375" y="3813175"/>
          <p14:tracePt t="461270" x="2973388" y="3830638"/>
          <p14:tracePt t="461278" x="2955925" y="3848100"/>
          <p14:tracePt t="461502" x="2965450" y="3830638"/>
          <p14:tracePt t="461510" x="2982913" y="3822700"/>
          <p14:tracePt t="461519" x="3017838" y="3795713"/>
          <p14:tracePt t="461535" x="3125788" y="3714750"/>
          <p14:tracePt t="461552" x="3179763" y="3670300"/>
          <p14:tracePt t="461568" x="3214688" y="3643313"/>
          <p14:tracePt t="461585" x="3251200" y="3608388"/>
          <p14:tracePt t="461602" x="3295650" y="3562350"/>
          <p14:tracePt t="461620" x="3411538" y="3482975"/>
          <p14:tracePt t="461635" x="4384675" y="2973388"/>
          <p14:tracePt t="461652" x="5599113" y="2295525"/>
          <p14:tracePt t="461669" x="6848475" y="1608138"/>
          <p14:tracePt t="461685" x="7545388" y="1214438"/>
          <p14:tracePt t="461686" x="7572375" y="1196975"/>
          <p14:tracePt t="461702" x="7599363" y="1169988"/>
          <p14:tracePt t="461726" x="7608888" y="1152525"/>
          <p14:tracePt t="461750" x="7626350" y="1143000"/>
          <p14:tracePt t="461758" x="7634288" y="1133475"/>
          <p14:tracePt t="461782" x="7643813" y="1125538"/>
          <p14:tracePt t="461798" x="7661275" y="1116013"/>
          <p14:tracePt t="461822" x="7680325" y="1108075"/>
          <p14:tracePt t="462086" x="7670800" y="1108075"/>
          <p14:tracePt t="462094" x="7661275" y="1108075"/>
          <p14:tracePt t="462102" x="7643813" y="1108075"/>
          <p14:tracePt t="462119" x="7473950" y="1169988"/>
          <p14:tracePt t="462135" x="6929438" y="1393825"/>
          <p14:tracePt t="462152" x="6643688" y="1438275"/>
          <p14:tracePt t="462169" x="6367463" y="1509713"/>
          <p14:tracePt t="462185" x="6072188" y="1571625"/>
          <p14:tracePt t="462202" x="5803900" y="1670050"/>
          <p14:tracePt t="462219" x="5581650" y="1768475"/>
          <p14:tracePt t="462235" x="5394325" y="1884363"/>
          <p14:tracePt t="462252" x="5251450" y="2009775"/>
          <p14:tracePt t="462270" x="5126038" y="2160588"/>
          <p14:tracePt t="462270" x="5062538" y="2224088"/>
          <p14:tracePt t="462285" x="4983163" y="2286000"/>
          <p14:tracePt t="462302" x="4759325" y="2509838"/>
          <p14:tracePt t="462319" x="4616450" y="2652713"/>
          <p14:tracePt t="462335" x="4491038" y="2776538"/>
          <p14:tracePt t="462352" x="4357688" y="2894013"/>
          <p14:tracePt t="462368" x="4187825" y="3017838"/>
          <p14:tracePt t="462385" x="4000500" y="3187700"/>
          <p14:tracePt t="462402" x="3911600" y="3286125"/>
          <p14:tracePt t="462418" x="3867150" y="3357563"/>
          <p14:tracePt t="462435" x="3830638" y="3402013"/>
          <p14:tracePt t="462470" x="3830638" y="3419475"/>
          <p14:tracePt t="462479" x="3840163" y="3429000"/>
          <p14:tracePt t="462486" x="3848100" y="3446463"/>
          <p14:tracePt t="462502" x="3875088" y="3473450"/>
          <p14:tracePt t="462519" x="3919538" y="3509963"/>
          <p14:tracePt t="462535" x="3965575" y="3562350"/>
          <p14:tracePt t="462552" x="4010025" y="3616325"/>
          <p14:tracePt t="462570" x="4071938" y="3660775"/>
          <p14:tracePt t="462585" x="4116388" y="3714750"/>
          <p14:tracePt t="462602" x="4160838" y="3768725"/>
          <p14:tracePt t="462618" x="4214813" y="3822700"/>
          <p14:tracePt t="462634" x="4295775" y="3875088"/>
          <p14:tracePt t="462651" x="4394200" y="3938588"/>
          <p14:tracePt t="462668" x="4500563" y="4017963"/>
          <p14:tracePt t="462685" x="4598988" y="4098925"/>
          <p14:tracePt t="462702" x="4724400" y="4179888"/>
          <p14:tracePt t="462718" x="4813300" y="4197350"/>
          <p14:tracePt t="462735" x="4894263" y="4197350"/>
          <p14:tracePt t="462751" x="4991100" y="4197350"/>
          <p14:tracePt t="462768" x="5099050" y="4160838"/>
          <p14:tracePt t="462785" x="5214938" y="4125913"/>
          <p14:tracePt t="462802" x="5286375" y="4098925"/>
          <p14:tracePt t="462818" x="5322888" y="4062413"/>
          <p14:tracePt t="462835" x="5348288" y="4037013"/>
          <p14:tracePt t="462851" x="5375275" y="4000500"/>
          <p14:tracePt t="462868" x="5375275" y="3956050"/>
          <p14:tracePt t="462885" x="5394325" y="3919538"/>
          <p14:tracePt t="462902" x="5402263" y="3848100"/>
          <p14:tracePt t="462918" x="5419725" y="3795713"/>
          <p14:tracePt t="462935" x="5429250" y="3768725"/>
          <p14:tracePt t="462951" x="5429250" y="3732213"/>
          <p14:tracePt t="462968" x="5429250" y="3724275"/>
          <p14:tracePt t="462985" x="5429250" y="3697288"/>
          <p14:tracePt t="463001" x="5429250" y="3679825"/>
          <p14:tracePt t="463019" x="5429250" y="3670300"/>
          <p14:tracePt t="463035" x="5411788" y="3633788"/>
          <p14:tracePt t="463051" x="5394325" y="3608388"/>
          <p14:tracePt t="463069" x="5375275" y="3581400"/>
          <p14:tracePt t="463085" x="5322888" y="3536950"/>
          <p14:tracePt t="463102" x="5251450" y="3509963"/>
          <p14:tracePt t="463119" x="5160963" y="3465513"/>
          <p14:tracePt t="463135" x="5108575" y="3438525"/>
          <p14:tracePt t="463151" x="5045075" y="3429000"/>
          <p14:tracePt t="463168" x="4991100" y="3429000"/>
          <p14:tracePt t="463185" x="4938713" y="3411538"/>
          <p14:tracePt t="463202" x="4875213" y="3411538"/>
          <p14:tracePt t="463218" x="4830763" y="3402013"/>
          <p14:tracePt t="463235" x="4776788" y="3402013"/>
          <p14:tracePt t="463251" x="4741863" y="3402013"/>
          <p14:tracePt t="463268" x="4697413" y="3402013"/>
          <p14:tracePt t="463271" x="4670425" y="3402013"/>
          <p14:tracePt t="463285" x="4643438" y="3402013"/>
          <p14:tracePt t="463303" x="4527550" y="3419475"/>
          <p14:tracePt t="463319" x="4438650" y="3429000"/>
          <p14:tracePt t="463335" x="4375150" y="3438525"/>
          <p14:tracePt t="463351" x="4330700" y="3438525"/>
          <p14:tracePt t="463368" x="4286250" y="3446463"/>
          <p14:tracePt t="463385" x="4251325" y="3465513"/>
          <p14:tracePt t="463402" x="4232275" y="3473450"/>
          <p14:tracePt t="463419" x="4224338" y="3482975"/>
          <p14:tracePt t="463435" x="4205288" y="3509963"/>
          <p14:tracePt t="463451" x="4205288" y="3527425"/>
          <p14:tracePt t="463469" x="4205288" y="3544888"/>
          <p14:tracePt t="463485" x="4187825" y="3581400"/>
          <p14:tracePt t="463501" x="4187825" y="3598863"/>
          <p14:tracePt t="463502" x="4197350" y="3608388"/>
          <p14:tracePt t="463519" x="4197350" y="3633788"/>
          <p14:tracePt t="463535" x="4197350" y="3652838"/>
          <p14:tracePt t="463551" x="4214813" y="3670300"/>
          <p14:tracePt t="463568" x="4232275" y="3687763"/>
          <p14:tracePt t="463585" x="4259263" y="3714750"/>
          <p14:tracePt t="463601" x="4322763" y="3751263"/>
          <p14:tracePt t="463618" x="4456113" y="3768725"/>
          <p14:tracePt t="463635" x="4527550" y="3803650"/>
          <p14:tracePt t="463651" x="4562475" y="3822700"/>
          <p14:tracePt t="463670" x="4572000" y="3822700"/>
          <p14:tracePt t="463685" x="4589463" y="3822700"/>
          <p14:tracePt t="463702" x="4625975" y="3822700"/>
          <p14:tracePt t="463702" x="4679950" y="3813175"/>
          <p14:tracePt t="463719" x="4786313" y="3813175"/>
          <p14:tracePt t="463735" x="4902200" y="3803650"/>
          <p14:tracePt t="463751" x="5000625" y="3776663"/>
          <p14:tracePt t="463770" x="5037138" y="3759200"/>
          <p14:tracePt t="463785" x="5045075" y="3751263"/>
          <p14:tracePt t="463801" x="5062538" y="3732213"/>
          <p14:tracePt t="463818" x="5081588" y="3705225"/>
          <p14:tracePt t="463834" x="5108575" y="3660775"/>
          <p14:tracePt t="463851" x="5126038" y="3633788"/>
          <p14:tracePt t="463990" x="5126038" y="3616325"/>
          <p14:tracePt t="464326" x="5126038" y="3598863"/>
          <p14:tracePt t="464334" x="5126038" y="3589338"/>
          <p14:tracePt t="464342" x="5133975" y="3571875"/>
          <p14:tracePt t="464351" x="5133975" y="3562350"/>
          <p14:tracePt t="464368" x="5133975" y="3536950"/>
          <p14:tracePt t="464384" x="5133975" y="3500438"/>
          <p14:tracePt t="464402" x="5126038" y="3446463"/>
          <p14:tracePt t="464418" x="5099050" y="3394075"/>
          <p14:tracePt t="464434" x="5045075" y="3322638"/>
          <p14:tracePt t="464451" x="4991100" y="3241675"/>
          <p14:tracePt t="464468" x="4919663" y="3170238"/>
          <p14:tracePt t="464484" x="4867275" y="3108325"/>
          <p14:tracePt t="464486" x="4848225" y="3089275"/>
          <p14:tracePt t="464501" x="4840288" y="3062288"/>
          <p14:tracePt t="464519" x="4795838" y="3009900"/>
          <p14:tracePt t="464534" x="4759325" y="2955925"/>
          <p14:tracePt t="464551" x="4705350" y="2911475"/>
          <p14:tracePt t="464568" x="4670425" y="2884488"/>
          <p14:tracePt t="464584" x="4660900" y="2874963"/>
          <p14:tracePt t="464622" x="4660900" y="2867025"/>
          <p14:tracePt t="464630" x="4643438" y="2840038"/>
          <p14:tracePt t="464639" x="4616450" y="2813050"/>
          <p14:tracePt t="464651" x="4616450" y="2759075"/>
          <p14:tracePt t="464668" x="4652963" y="2633663"/>
          <p14:tracePt t="464684" x="4598988" y="2554288"/>
          <p14:tracePt t="464701" x="4562475" y="2465388"/>
          <p14:tracePt t="464702" x="4537075" y="2428875"/>
          <p14:tracePt t="464719" x="4510088" y="2357438"/>
          <p14:tracePt t="464735" x="4473575" y="2295525"/>
          <p14:tracePt t="464751" x="4438650" y="2241550"/>
          <p14:tracePt t="464768" x="4411663" y="2197100"/>
          <p14:tracePt t="464784" x="4394200" y="2179638"/>
          <p14:tracePt t="464966" x="4394200" y="2187575"/>
          <p14:tracePt t="464974" x="4384675" y="2224088"/>
          <p14:tracePt t="464984" x="4367213" y="2259013"/>
          <p14:tracePt t="465001" x="4340225" y="2347913"/>
          <p14:tracePt t="465018" x="4322763" y="2455863"/>
          <p14:tracePt t="465034" x="4303713" y="2536825"/>
          <p14:tracePt t="465051" x="4295775" y="2643188"/>
          <p14:tracePt t="465068" x="4295775" y="2724150"/>
          <p14:tracePt t="465084" x="4276725" y="2795588"/>
          <p14:tracePt t="465101" x="4241800" y="2867025"/>
          <p14:tracePt t="465102" x="4241800" y="2884488"/>
          <p14:tracePt t="465119" x="4232275" y="2928938"/>
          <p14:tracePt t="465134" x="4224338" y="2973388"/>
          <p14:tracePt t="465151" x="4179888" y="3027363"/>
          <p14:tracePt t="465168" x="4116388" y="3108325"/>
          <p14:tracePt t="465184" x="4037013" y="3205163"/>
          <p14:tracePt t="465201" x="3902075" y="3340100"/>
          <p14:tracePt t="465218" x="3813175" y="3465513"/>
          <p14:tracePt t="465234" x="3759200" y="3571875"/>
          <p14:tracePt t="465251" x="3768725" y="3652838"/>
          <p14:tracePt t="465268" x="3768725" y="3697288"/>
          <p14:tracePt t="465284" x="3786188" y="3714750"/>
          <p14:tracePt t="465310" x="3786188" y="3732213"/>
          <p14:tracePt t="465358" x="3776663" y="3741738"/>
          <p14:tracePt t="465390" x="3759200" y="3741738"/>
          <p14:tracePt t="465406" x="3751263" y="3741738"/>
          <p14:tracePt t="465414" x="3732213" y="3741738"/>
          <p14:tracePt t="465422" x="3724275" y="3732213"/>
          <p14:tracePt t="465434" x="3724275" y="3714750"/>
          <p14:tracePt t="465451" x="3705225" y="3652838"/>
          <p14:tracePt t="465468" x="3732213" y="3544888"/>
          <p14:tracePt t="465486" x="3848100" y="3394075"/>
          <p14:tracePt t="465486" x="3894138" y="3330575"/>
          <p14:tracePt t="465501" x="3956050" y="3251200"/>
          <p14:tracePt t="465518" x="4160838" y="3054350"/>
          <p14:tracePt t="465534" x="4241800" y="2946400"/>
          <p14:tracePt t="465551" x="4330700" y="2840038"/>
          <p14:tracePt t="465567" x="4446588" y="2724150"/>
          <p14:tracePt t="465584" x="4537075" y="2633663"/>
          <p14:tracePt t="465601" x="4625975" y="2544763"/>
          <p14:tracePt t="465620" x="4687888" y="2490788"/>
          <p14:tracePt t="465634" x="4724400" y="2455863"/>
          <p14:tracePt t="465651" x="4741863" y="2428875"/>
          <p14:tracePt t="465669" x="4759325" y="2411413"/>
          <p14:tracePt t="465684" x="4768850" y="2401888"/>
          <p14:tracePt t="465701" x="4786313" y="2384425"/>
          <p14:tracePt t="465719" x="4813300" y="2357438"/>
          <p14:tracePt t="465734" x="4803775" y="2339975"/>
          <p14:tracePt t="465751" x="4813300" y="2312988"/>
          <p14:tracePt t="465768" x="4813300" y="2268538"/>
          <p14:tracePt t="465784" x="4830763" y="2224088"/>
          <p14:tracePt t="465801" x="4751388" y="2214563"/>
          <p14:tracePt t="465818" x="4732338" y="2152650"/>
          <p14:tracePt t="465834" x="4697413" y="2098675"/>
          <p14:tracePt t="465851" x="4679950" y="2027238"/>
          <p14:tracePt t="465868" x="4652963" y="2009775"/>
          <p14:tracePt t="465884" x="4633913" y="2009775"/>
          <p14:tracePt t="465934" x="4625975" y="2017713"/>
          <p14:tracePt t="465942" x="4608513" y="2017713"/>
          <p14:tracePt t="465951" x="4589463" y="2027238"/>
          <p14:tracePt t="465968" x="4545013" y="2062163"/>
          <p14:tracePt t="465984" x="4483100" y="2116138"/>
          <p14:tracePt t="466001" x="4429125" y="2152650"/>
          <p14:tracePt t="466018" x="4375150" y="2224088"/>
          <p14:tracePt t="466034" x="4313238" y="2303463"/>
          <p14:tracePt t="466051" x="4259263" y="2401888"/>
          <p14:tracePt t="466068" x="4187825" y="2509838"/>
          <p14:tracePt t="466084" x="4152900" y="2608263"/>
          <p14:tracePt t="466101" x="4143375" y="2724150"/>
          <p14:tracePt t="466118" x="4116388" y="2901950"/>
          <p14:tracePt t="466134" x="4098925" y="3027363"/>
          <p14:tracePt t="466151" x="4044950" y="3160713"/>
          <p14:tracePt t="466168" x="3902075" y="3330575"/>
          <p14:tracePt t="466184" x="3857625" y="3429000"/>
          <p14:tracePt t="466201" x="3867150" y="3490913"/>
          <p14:tracePt t="466218" x="3875088" y="3544888"/>
          <p14:tracePt t="466234" x="3884613" y="3598863"/>
          <p14:tracePt t="466251" x="3902075" y="3652838"/>
          <p14:tracePt t="466267" x="3902075" y="3705225"/>
          <p14:tracePt t="466284" x="3902075" y="3741738"/>
          <p14:tracePt t="466301" x="3902075" y="3759200"/>
          <p14:tracePt t="466317" x="3911600" y="3768725"/>
          <p14:tracePt t="466334" x="3919538" y="3776663"/>
          <p14:tracePt t="466351" x="3929063" y="3786188"/>
          <p14:tracePt t="466406" x="3929063" y="3776663"/>
          <p14:tracePt t="466414" x="3929063" y="3759200"/>
          <p14:tracePt t="466423" x="3929063" y="3741738"/>
          <p14:tracePt t="466434" x="3929063" y="3714750"/>
          <p14:tracePt t="466451" x="3938588" y="3625850"/>
          <p14:tracePt t="466468" x="3965575" y="3536950"/>
          <p14:tracePt t="466484" x="4010025" y="3438525"/>
          <p14:tracePt t="466501" x="4062413" y="3322638"/>
          <p14:tracePt t="466519" x="4160838" y="3152775"/>
          <p14:tracePt t="466534" x="4251325" y="3017838"/>
          <p14:tracePt t="466551" x="4276725" y="2911475"/>
          <p14:tracePt t="466568" x="4340225" y="2803525"/>
          <p14:tracePt t="466584" x="4402138" y="2687638"/>
          <p14:tracePt t="466601" x="4446588" y="2571750"/>
          <p14:tracePt t="466617" x="4500563" y="2509838"/>
          <p14:tracePt t="466634" x="4527550" y="2465388"/>
          <p14:tracePt t="467550" x="4537075" y="2473325"/>
          <p14:tracePt t="467559" x="4545013" y="2482850"/>
          <p14:tracePt t="467567" x="4545013" y="2500313"/>
          <p14:tracePt t="467584" x="4537075" y="2544763"/>
          <p14:tracePt t="467600" x="4554538" y="2608263"/>
          <p14:tracePt t="467618" x="4598988" y="2660650"/>
          <p14:tracePt t="467634" x="4625975" y="2697163"/>
          <p14:tracePt t="467650" x="4643438" y="2724150"/>
          <p14:tracePt t="467710" x="4652963" y="2724150"/>
          <p14:tracePt t="467719" x="4670425" y="2732088"/>
          <p14:tracePt t="467726" x="4679950" y="2741613"/>
          <p14:tracePt t="467734" x="4687888" y="2751138"/>
          <p14:tracePt t="467759" x="4687888" y="2768600"/>
          <p14:tracePt t="467768" x="4697413" y="2776538"/>
          <p14:tracePt t="472615" x="4687888" y="2786063"/>
          <p14:tracePt t="472639" x="4679950" y="2803525"/>
          <p14:tracePt t="472647" x="4660900" y="2813050"/>
          <p14:tracePt t="472655" x="4660900" y="2830513"/>
          <p14:tracePt t="472666" x="4652963" y="2840038"/>
          <p14:tracePt t="472683" x="4625975" y="2874963"/>
          <p14:tracePt t="472700" x="4608513" y="2901950"/>
          <p14:tracePt t="472716" x="4598988" y="2911475"/>
          <p14:tracePt t="472733" x="4581525" y="2928938"/>
          <p14:tracePt t="472750" x="4562475" y="2965450"/>
          <p14:tracePt t="472766" x="4545013" y="2982913"/>
          <p14:tracePt t="472783" x="4527550" y="3017838"/>
          <p14:tracePt t="472799" x="4500563" y="3044825"/>
          <p14:tracePt t="472816" x="4483100" y="3071813"/>
          <p14:tracePt t="472833" x="4456113" y="3081338"/>
          <p14:tracePt t="472849" x="4438650" y="3098800"/>
          <p14:tracePt t="472866" x="4419600" y="3098800"/>
          <p14:tracePt t="472883" x="4411663" y="3116263"/>
          <p14:tracePt t="472899" x="4402138" y="3125788"/>
          <p14:tracePt t="472927" x="4394200" y="3125788"/>
          <p14:tracePt t="472959" x="4375150" y="3125788"/>
          <p14:tracePt t="472975" x="4367213" y="3125788"/>
          <p14:tracePt t="472982" x="4348163" y="3125788"/>
          <p14:tracePt t="472991" x="4340225" y="3125788"/>
          <p14:tracePt t="473000" x="4322763" y="3125788"/>
          <p14:tracePt t="473016" x="4286250" y="3152775"/>
          <p14:tracePt t="473033" x="4232275" y="3152775"/>
          <p14:tracePt t="473050" x="4197350" y="3170238"/>
          <p14:tracePt t="473066" x="4152900" y="3179763"/>
          <p14:tracePt t="473083" x="4116388" y="3197225"/>
          <p14:tracePt t="473100" x="4071938" y="3205163"/>
          <p14:tracePt t="473116" x="4017963" y="3224213"/>
          <p14:tracePt t="473135" x="4027488" y="3214688"/>
          <p14:tracePt t="473150" x="4044950" y="3205163"/>
          <p14:tracePt t="473151" x="4062413" y="3187700"/>
          <p14:tracePt t="473175" x="4071938" y="3179763"/>
          <p14:tracePt t="473183" x="4098925" y="3160713"/>
          <p14:tracePt t="473200" x="4170363" y="3125788"/>
          <p14:tracePt t="473216" x="4197350" y="3108325"/>
          <p14:tracePt t="473233" x="4205288" y="3098800"/>
          <p14:tracePt t="473249" x="4224338" y="3081338"/>
          <p14:tracePt t="473266" x="4205288" y="3089275"/>
          <p14:tracePt t="473447" x="4197350" y="3098800"/>
          <p14:tracePt t="473535" x="4187825" y="3089275"/>
          <p14:tracePt t="473543" x="4197350" y="3071813"/>
          <p14:tracePt t="473551" x="4205288" y="3054350"/>
          <p14:tracePt t="473566" x="4251325" y="3027363"/>
          <p14:tracePt t="473567" x="4276725" y="3000375"/>
          <p14:tracePt t="473583" x="4303713" y="2965450"/>
          <p14:tracePt t="473600" x="4330700" y="2938463"/>
          <p14:tracePt t="473616" x="4357688" y="2894013"/>
          <p14:tracePt t="473633" x="4367213" y="2867025"/>
          <p14:tracePt t="473649" x="4402138" y="2840038"/>
          <p14:tracePt t="473666" x="4419600" y="2813050"/>
          <p14:tracePt t="473683" x="4438650" y="2786063"/>
          <p14:tracePt t="473699" x="4465638" y="2751138"/>
          <p14:tracePt t="473716" x="4483100" y="2724150"/>
          <p14:tracePt t="473733" x="4500563" y="2705100"/>
          <p14:tracePt t="473749" x="4510088" y="2697163"/>
          <p14:tracePt t="473766" x="4527550" y="2670175"/>
          <p14:tracePt t="473767" x="4537075" y="2652713"/>
          <p14:tracePt t="473783" x="4545013" y="2643188"/>
          <p14:tracePt t="474919" x="4554538" y="2633663"/>
          <p14:tracePt t="474927" x="4562475" y="2643188"/>
          <p14:tracePt t="474943" x="4572000" y="2643188"/>
          <p14:tracePt t="474959" x="4589463" y="2643188"/>
          <p14:tracePt t="474967" x="4598988" y="2643188"/>
          <p14:tracePt t="474983" x="4625975" y="2660650"/>
          <p14:tracePt t="475000" x="4633913" y="2697163"/>
          <p14:tracePt t="475016" x="4670425" y="2724150"/>
          <p14:tracePt t="475032" x="4724400" y="2776538"/>
          <p14:tracePt t="475049" x="4776788" y="2867025"/>
          <p14:tracePt t="475065" x="4848225" y="2965450"/>
          <p14:tracePt t="475082" x="4875213" y="2990850"/>
          <p14:tracePt t="475099" x="4902200" y="3017838"/>
          <p14:tracePt t="475116" x="4956175" y="3081338"/>
          <p14:tracePt t="475132" x="5010150" y="3143250"/>
          <p14:tracePt t="475149" x="5037138" y="3197225"/>
          <p14:tracePt t="475166" x="5054600" y="3232150"/>
          <p14:tracePt t="475183" x="5072063" y="3268663"/>
          <p14:tracePt t="475199" x="5081588" y="3303588"/>
          <p14:tracePt t="475216" x="5081588" y="3330575"/>
          <p14:tracePt t="475232" x="5108575" y="3384550"/>
          <p14:tracePt t="475249" x="5108575" y="3446463"/>
          <p14:tracePt t="475266" x="5108575" y="3482975"/>
          <p14:tracePt t="475283" x="5099050" y="3527425"/>
          <p14:tracePt t="475299" x="5099050" y="3562350"/>
          <p14:tracePt t="475316" x="5089525" y="3589338"/>
          <p14:tracePt t="475332" x="5089525" y="3608388"/>
          <p14:tracePt t="475359" x="5089525" y="3625850"/>
          <p14:tracePt t="475375" x="5081588" y="3643313"/>
          <p14:tracePt t="475391" x="5072063" y="3660775"/>
          <p14:tracePt t="475431" x="5072063" y="3679825"/>
          <p14:tracePt t="475455" x="5072063" y="3687763"/>
          <p14:tracePt t="475479" x="5072063" y="3705225"/>
          <p14:tracePt t="475519" x="5072063" y="3714750"/>
          <p14:tracePt t="475663" x="5062538" y="3732213"/>
          <p14:tracePt t="476439" x="5045075" y="3741738"/>
          <p14:tracePt t="476463" x="5045075" y="3759200"/>
          <p14:tracePt t="476487" x="5045075" y="3768725"/>
          <p14:tracePt t="476495" x="5045075" y="3786188"/>
          <p14:tracePt t="476503" x="5054600" y="3803650"/>
          <p14:tracePt t="476515" x="5054600" y="3822700"/>
          <p14:tracePt t="476532" x="5054600" y="3848100"/>
          <p14:tracePt t="476549" x="5037138" y="3929063"/>
          <p14:tracePt t="476566" x="5010150" y="4054475"/>
          <p14:tracePt t="476567" x="4991100" y="4125913"/>
          <p14:tracePt t="476582" x="4965700" y="4205288"/>
          <p14:tracePt t="476600" x="4929188" y="4384675"/>
          <p14:tracePt t="476616" x="4840288" y="4652963"/>
          <p14:tracePt t="476632" x="4795838" y="4848225"/>
          <p14:tracePt t="476649" x="4751388" y="5027613"/>
          <p14:tracePt t="476665" x="4705350" y="5187950"/>
          <p14:tracePt t="476682" x="4670425" y="5348288"/>
          <p14:tracePt t="476699" x="4670425" y="5491163"/>
          <p14:tracePt t="476715" x="4670425" y="5581650"/>
          <p14:tracePt t="476732" x="4660900" y="5634038"/>
          <p14:tracePt t="476749" x="4652963" y="5653088"/>
          <p14:tracePt t="476765" x="4643438" y="5670550"/>
          <p14:tracePt t="476783" x="4625975" y="5680075"/>
          <p14:tracePt t="476799" x="4598988" y="5697538"/>
          <p14:tracePt t="476816" x="4581525" y="5715000"/>
          <p14:tracePt t="476832" x="4562475" y="5732463"/>
          <p14:tracePt t="476849" x="4554538" y="5751513"/>
          <p14:tracePt t="476865" x="4537075" y="5776913"/>
          <p14:tracePt t="476882" x="4518025" y="5795963"/>
          <p14:tracePt t="476899" x="4510088" y="5803900"/>
          <p14:tracePt t="476951" x="4510088" y="5822950"/>
          <p14:tracePt t="476983" x="4510088" y="5813425"/>
          <p14:tracePt t="476991" x="4518025" y="5822950"/>
          <p14:tracePt t="477015" x="4518025" y="5813425"/>
          <p14:tracePt t="477023" x="4527550" y="5795963"/>
          <p14:tracePt t="477032" x="4537075" y="5786438"/>
          <p14:tracePt t="477049" x="4554538" y="5741988"/>
          <p14:tracePt t="477065" x="4608513" y="5688013"/>
          <p14:tracePt t="477082" x="4660900" y="5599113"/>
          <p14:tracePt t="477099" x="4697413" y="5518150"/>
          <p14:tracePt t="477116" x="4768850" y="5411788"/>
          <p14:tracePt t="477132" x="4803775" y="5340350"/>
          <p14:tracePt t="477149" x="4822825" y="5313363"/>
          <p14:tracePt t="477165" x="4830763" y="5303838"/>
          <p14:tracePt t="477199" x="4840288" y="5295900"/>
          <p14:tracePt t="477231" x="4840288" y="5276850"/>
          <p14:tracePt t="477335" x="4857750" y="5268913"/>
          <p14:tracePt t="477343" x="4867275" y="5259388"/>
          <p14:tracePt t="477351" x="4867275" y="5251450"/>
          <p14:tracePt t="477365" x="4875213" y="5232400"/>
          <p14:tracePt t="477382" x="4884738" y="5224463"/>
          <p14:tracePt t="478591" x="4894263" y="5232400"/>
          <p14:tracePt t="478608" x="4894263" y="5241925"/>
          <p14:tracePt t="478616" x="4894263" y="5259388"/>
          <p14:tracePt t="478623" x="4894263" y="5268913"/>
          <p14:tracePt t="478631" x="4894263" y="5286375"/>
          <p14:tracePt t="478648" x="4894263" y="5322888"/>
          <p14:tracePt t="478665" x="4875213" y="5367338"/>
          <p14:tracePt t="478682" x="4830763" y="5402263"/>
          <p14:tracePt t="478698" x="4776788" y="5438775"/>
          <p14:tracePt t="478715" x="4732338" y="5483225"/>
          <p14:tracePt t="478732" x="4687888" y="5527675"/>
          <p14:tracePt t="478749" x="4660900" y="5581650"/>
          <p14:tracePt t="478765" x="4633913" y="5616575"/>
          <p14:tracePt t="478782" x="4608513" y="5653088"/>
          <p14:tracePt t="478799" x="4572000" y="5705475"/>
          <p14:tracePt t="478815" x="4554538" y="5732463"/>
          <p14:tracePt t="478832" x="4537075" y="5759450"/>
          <p14:tracePt t="478848" x="4527550" y="5768975"/>
          <p14:tracePt t="478871" x="4518025" y="5776913"/>
          <p14:tracePt t="478895" x="4510088" y="5795963"/>
          <p14:tracePt t="479775" x="4500563" y="5786438"/>
          <p14:tracePt t="480215" x="4491038" y="5759450"/>
          <p14:tracePt t="480311" x="4473575" y="5751513"/>
          <p14:tracePt t="480343" x="4465638" y="5732463"/>
          <p14:tracePt t="480351" x="4456113" y="5724525"/>
          <p14:tracePt t="480367" x="4456113" y="5705475"/>
          <p14:tracePt t="480407" x="4446588" y="5680075"/>
          <p14:tracePt t="480464" x="4446588" y="5661025"/>
          <p14:tracePt t="480487" x="4446588" y="5653088"/>
          <p14:tracePt t="480543" x="4446588" y="5634038"/>
          <p14:tracePt t="481703" x="4446588" y="5626100"/>
          <p14:tracePt t="481815" x="4446588" y="5608638"/>
          <p14:tracePt t="481983" x="4456113" y="5589588"/>
          <p14:tracePt t="481999" x="4456113" y="5572125"/>
          <p14:tracePt t="482071" x="4456113" y="5554663"/>
          <p14:tracePt t="482103" x="4456113" y="5545138"/>
          <p14:tracePt t="482127" x="4456113" y="5527675"/>
          <p14:tracePt t="482215" x="4465638" y="5518150"/>
          <p14:tracePt t="484439" x="4465638" y="5500688"/>
          <p14:tracePt t="484463" x="4456113" y="5491163"/>
          <p14:tracePt t="484488" x="4456113" y="5473700"/>
          <p14:tracePt t="484496" x="4456113" y="5465763"/>
          <p14:tracePt t="484520" x="4456113" y="5446713"/>
          <p14:tracePt t="484591" x="4456113" y="5438775"/>
          <p14:tracePt t="484695" x="4456113" y="5419725"/>
          <p14:tracePt t="484736" x="4456113" y="5411788"/>
          <p14:tracePt t="484759" x="4456113" y="5394325"/>
          <p14:tracePt t="484807" x="4456113" y="5384800"/>
          <p14:tracePt t="484847" x="4456113" y="5367338"/>
          <p14:tracePt t="484911" x="4456113" y="5357813"/>
          <p14:tracePt t="485039" x="4456113" y="5340350"/>
          <p14:tracePt t="485064" x="4456113" y="5330825"/>
          <p14:tracePt t="485080" x="4456113" y="5313363"/>
          <p14:tracePt t="485120" x="4446588" y="5295900"/>
          <p14:tracePt t="485240" x="4446588" y="5276850"/>
          <p14:tracePt t="485256" x="4438650" y="5268913"/>
          <p14:tracePt t="485263" x="4429125" y="5251450"/>
          <p14:tracePt t="485280" x="4429125" y="5232400"/>
          <p14:tracePt t="485287" x="4419600" y="5214938"/>
          <p14:tracePt t="485297" x="4419600" y="5197475"/>
          <p14:tracePt t="485327" x="4419600" y="5180013"/>
          <p14:tracePt t="485335" x="4411663" y="5170488"/>
          <p14:tracePt t="485351" x="4402138" y="5160963"/>
          <p14:tracePt t="485367" x="4402138" y="5143500"/>
          <p14:tracePt t="485383" x="4402138" y="5126038"/>
          <p14:tracePt t="485400" x="4402138" y="5116513"/>
          <p14:tracePt t="485414" x="4402138" y="5099050"/>
          <p14:tracePt t="485430" x="4394200" y="5045075"/>
          <p14:tracePt t="485431" x="4384675" y="5018088"/>
          <p14:tracePt t="485448" x="4367213" y="4973638"/>
          <p14:tracePt t="485464" x="4357688" y="4938713"/>
          <p14:tracePt t="485480" x="4340225" y="4894263"/>
          <p14:tracePt t="485497" x="4340225" y="4840288"/>
          <p14:tracePt t="485513" x="4322763" y="4795838"/>
          <p14:tracePt t="485530" x="4322763" y="4732338"/>
          <p14:tracePt t="485547" x="4330700" y="4652963"/>
          <p14:tracePt t="485563" x="4340225" y="4527550"/>
          <p14:tracePt t="485580" x="4384675" y="4411663"/>
          <p14:tracePt t="485597" x="4419600" y="4303713"/>
          <p14:tracePt t="485614" x="4483100" y="4187825"/>
          <p14:tracePt t="485630" x="4537075" y="4125913"/>
          <p14:tracePt t="485647" x="4608513" y="4027488"/>
          <p14:tracePt t="485664" x="4643438" y="3990975"/>
          <p14:tracePt t="485681" x="4679950" y="3965575"/>
          <p14:tracePt t="485703" x="4687888" y="3956050"/>
          <p14:tracePt t="485735" x="4705350" y="3938588"/>
          <p14:tracePt t="486183" x="4705350" y="3919538"/>
          <p14:tracePt t="486191" x="4697413" y="3911600"/>
          <p14:tracePt t="486199" x="4705350" y="3884613"/>
          <p14:tracePt t="486231" x="4697413" y="3875088"/>
          <p14:tracePt t="486247" x="4697413" y="3857625"/>
          <p14:tracePt t="486255" x="4714875" y="3848100"/>
          <p14:tracePt t="486264" x="4732338" y="3830638"/>
          <p14:tracePt t="486280" x="4741863" y="3803650"/>
          <p14:tracePt t="486297" x="4751388" y="3776663"/>
          <p14:tracePt t="486313" x="4786313" y="3705225"/>
          <p14:tracePt t="486331" x="4776788" y="3643313"/>
          <p14:tracePt t="486347" x="4751388" y="3589338"/>
          <p14:tracePt t="486363" x="4732338" y="3527425"/>
          <p14:tracePt t="486381" x="4714875" y="3490913"/>
          <p14:tracePt t="486397" x="4724400" y="3446463"/>
          <p14:tracePt t="486413" x="4724400" y="3394075"/>
          <p14:tracePt t="486430" x="4724400" y="3357563"/>
          <p14:tracePt t="486431" x="4714875" y="3322638"/>
          <p14:tracePt t="486447" x="4714875" y="3276600"/>
          <p14:tracePt t="486447" x="4705350" y="3251200"/>
          <p14:tracePt t="486463" x="4687888" y="3197225"/>
          <p14:tracePt t="486481" x="4670425" y="3152775"/>
          <p14:tracePt t="486497" x="4652963" y="3108325"/>
          <p14:tracePt t="486514" x="4625975" y="3081338"/>
          <p14:tracePt t="486530" x="4598988" y="3036888"/>
          <p14:tracePt t="486548" x="4581525" y="2973388"/>
          <p14:tracePt t="486563" x="4545013" y="2928938"/>
          <p14:tracePt t="486580" x="4527550" y="2894013"/>
          <p14:tracePt t="486608" x="4518025" y="2874963"/>
          <p14:tracePt t="486640" x="4527550" y="2857500"/>
          <p14:tracePt t="486647" x="4545013" y="2840038"/>
          <p14:tracePt t="486664" x="4537075" y="2840038"/>
          <p14:tracePt t="486671" x="4527550" y="2830513"/>
          <p14:tracePt t="486680" x="4518025" y="2822575"/>
          <p14:tracePt t="486704" x="4527550" y="2803525"/>
          <p14:tracePt t="486713" x="4545013" y="2786063"/>
          <p14:tracePt t="486730" x="4581525" y="2741613"/>
          <p14:tracePt t="486747" x="4633913" y="2697163"/>
          <p14:tracePt t="486763" x="4679950" y="2643188"/>
          <p14:tracePt t="486780" x="4714875" y="2616200"/>
          <p14:tracePt t="486797" x="4732338" y="2598738"/>
          <p14:tracePt t="487008" x="4741863" y="2571750"/>
          <p14:tracePt t="487087" x="4759325" y="2562225"/>
          <p14:tracePt t="487120" x="4768850" y="2544763"/>
          <p14:tracePt t="487127" x="4786313" y="2544763"/>
          <p14:tracePt t="487144" x="4795838" y="2536825"/>
          <p14:tracePt t="487151" x="4813300" y="2517775"/>
          <p14:tracePt t="487163" x="4822825" y="2509838"/>
          <p14:tracePt t="487180" x="4848225" y="2473325"/>
          <p14:tracePt t="487197" x="4902200" y="2428875"/>
          <p14:tracePt t="487213" x="4911725" y="2384425"/>
          <p14:tracePt t="487230" x="4938713" y="2347913"/>
          <p14:tracePt t="487246" x="4929188" y="2322513"/>
          <p14:tracePt t="487247" x="4929188" y="2295525"/>
          <p14:tracePt t="487263" x="4813300" y="2295525"/>
          <p14:tracePt t="487280" x="4741863" y="2295525"/>
          <p14:tracePt t="487296" x="4697413" y="2295525"/>
          <p14:tracePt t="487313" x="4616450" y="2330450"/>
          <p14:tracePt t="487330" x="4545013" y="2384425"/>
          <p14:tracePt t="487346" x="4483100" y="2419350"/>
          <p14:tracePt t="487363" x="4429125" y="2465388"/>
          <p14:tracePt t="487380" x="4384675" y="2490788"/>
          <p14:tracePt t="487396" x="4357688" y="2517775"/>
          <p14:tracePt t="487413" x="4330700" y="2536825"/>
          <p14:tracePt t="487430" x="4303713" y="2562225"/>
          <p14:tracePt t="487446" x="4276725" y="2589213"/>
          <p14:tracePt t="487448" x="4268788" y="2598738"/>
          <p14:tracePt t="487463" x="4232275" y="2625725"/>
          <p14:tracePt t="487480" x="4205288" y="2652713"/>
          <p14:tracePt t="487497" x="4197350" y="2670175"/>
          <p14:tracePt t="487513" x="4179888" y="2697163"/>
          <p14:tracePt t="487530" x="4160838" y="2724150"/>
          <p14:tracePt t="487546" x="4143375" y="2732088"/>
          <p14:tracePt t="487567" x="4133850" y="2751138"/>
          <p14:tracePt t="487600" x="4125913" y="2759075"/>
          <p14:tracePt t="487616" x="4125913" y="2776538"/>
          <p14:tracePt t="487640" x="4116388" y="2795588"/>
          <p14:tracePt t="488784" x="4108450" y="2786063"/>
          <p14:tracePt t="488872" x="4098925" y="2776538"/>
          <p14:tracePt t="488896" x="4098925" y="2759075"/>
          <p14:tracePt t="488903" x="4125913" y="2741613"/>
          <p14:tracePt t="488913" x="4160838" y="2714625"/>
          <p14:tracePt t="488929" x="4170363" y="2697163"/>
          <p14:tracePt t="488976" x="4170363" y="2679700"/>
          <p14:tracePt t="488983" x="4179888" y="2670175"/>
          <p14:tracePt t="489000" x="4197350" y="2652713"/>
          <p14:tracePt t="489013" x="4214813" y="2643188"/>
          <p14:tracePt t="489048" x="4232275" y="2625725"/>
          <p14:tracePt t="489072" x="4251325" y="2616200"/>
          <p14:tracePt t="489080" x="4259263" y="2598738"/>
          <p14:tracePt t="489096" x="4276725" y="2589213"/>
          <p14:tracePt t="489104" x="4286250" y="2571750"/>
          <p14:tracePt t="489113" x="4303713" y="2562225"/>
          <p14:tracePt t="489130" x="4330700" y="2536825"/>
          <p14:tracePt t="489146" x="4340225" y="2517775"/>
          <p14:tracePt t="489163" x="4357688" y="2509838"/>
          <p14:tracePt t="489180" x="4367213" y="2500313"/>
          <p14:tracePt t="489196" x="4384675" y="2490788"/>
          <p14:tracePt t="489213" x="4438650" y="2455863"/>
          <p14:tracePt t="489230" x="4483100" y="2428875"/>
          <p14:tracePt t="489246" x="4518025" y="2411413"/>
          <p14:tracePt t="489304" x="4510088" y="2419350"/>
          <p14:tracePt t="489320" x="4500563" y="2428875"/>
          <p14:tracePt t="489327" x="4483100" y="2438400"/>
          <p14:tracePt t="489335" x="4465638" y="2455863"/>
          <p14:tracePt t="489440" x="4446588" y="2465388"/>
          <p14:tracePt t="489480" x="4438650" y="2465388"/>
          <p14:tracePt t="489496" x="4429125" y="2465388"/>
          <p14:tracePt t="489503" x="4411663" y="2465388"/>
          <p14:tracePt t="489513" x="4402138" y="2465388"/>
          <p14:tracePt t="489530" x="4375150" y="2465388"/>
          <p14:tracePt t="489546" x="4330700" y="2473325"/>
          <p14:tracePt t="489563" x="4268788" y="2490788"/>
          <p14:tracePt t="489580" x="4224338" y="2509838"/>
          <p14:tracePt t="489632" x="4205288" y="2517775"/>
          <p14:tracePt t="489640" x="4187825" y="2536825"/>
          <p14:tracePt t="489648" x="4170363" y="2544763"/>
          <p14:tracePt t="489672" x="4152900" y="2562225"/>
          <p14:tracePt t="489696" x="4143375" y="2571750"/>
          <p14:tracePt t="489944" x="4125913" y="2589213"/>
          <p14:tracePt t="489952" x="4116388" y="2598738"/>
          <p14:tracePt t="489963" x="4098925" y="2616200"/>
          <p14:tracePt t="489980" x="4071938" y="2643188"/>
          <p14:tracePt t="489996" x="4027488" y="2687638"/>
          <p14:tracePt t="490013" x="4000500" y="2724150"/>
          <p14:tracePt t="490030" x="3983038" y="2751138"/>
          <p14:tracePt t="490046" x="3973513" y="2776538"/>
          <p14:tracePt t="490063" x="3965575" y="2803525"/>
          <p14:tracePt t="490080" x="3965575" y="2822575"/>
          <p14:tracePt t="490096" x="3983038" y="2830513"/>
          <p14:tracePt t="490272" x="3990975" y="2830513"/>
          <p14:tracePt t="490736" x="3983038" y="2830513"/>
          <p14:tracePt t="490744" x="3990975" y="2830513"/>
          <p14:tracePt t="490768" x="3983038" y="2830513"/>
          <p14:tracePt t="490776" x="3990975" y="2830513"/>
          <p14:tracePt t="490784" x="3983038" y="2830513"/>
          <p14:tracePt t="490796" x="3990975" y="2830513"/>
          <p14:tracePt t="492128" x="3973513" y="2830513"/>
          <p14:tracePt t="492136" x="3990975" y="2830513"/>
          <p14:tracePt t="492145" x="4010025" y="2822575"/>
          <p14:tracePt t="492163" x="4044950" y="2822575"/>
          <p14:tracePt t="492179" x="4098925" y="2874963"/>
          <p14:tracePt t="492196" x="4268788" y="2919413"/>
          <p14:tracePt t="492212" x="4572000" y="2982913"/>
          <p14:tracePt t="492229" x="4894263" y="3044825"/>
          <p14:tracePt t="492245" x="5099050" y="3160713"/>
          <p14:tracePt t="492262" x="5357813" y="3187700"/>
          <p14:tracePt t="492279" x="5411788" y="3214688"/>
          <p14:tracePt t="492295" x="5446713" y="3232150"/>
          <p14:tracePt t="492312" x="5483225" y="3241675"/>
          <p14:tracePt t="492329" x="5572125" y="3268663"/>
          <p14:tracePt t="492345" x="5670550" y="3313113"/>
          <p14:tracePt t="492362" x="5768975" y="3340100"/>
          <p14:tracePt t="492379" x="5830888" y="3340100"/>
          <p14:tracePt t="492440" x="5848350" y="3340100"/>
          <p14:tracePt t="492448" x="5857875" y="3340100"/>
          <p14:tracePt t="492462" x="5875338" y="3340100"/>
          <p14:tracePt t="492479" x="5902325" y="3340100"/>
          <p14:tracePt t="492480" x="5911850" y="3340100"/>
          <p14:tracePt t="492496" x="5938838" y="3340100"/>
          <p14:tracePt t="492512" x="5965825" y="3340100"/>
          <p14:tracePt t="492712" x="5956300" y="3340100"/>
          <p14:tracePt t="492728" x="5938838" y="3340100"/>
          <p14:tracePt t="492744" x="5929313" y="3340100"/>
          <p14:tracePt t="492752" x="5911850" y="3340100"/>
          <p14:tracePt t="492768" x="5902325" y="3340100"/>
          <p14:tracePt t="492792" x="5894388" y="3348038"/>
          <p14:tracePt t="492800" x="5884863" y="3357563"/>
          <p14:tracePt t="492812" x="5867400" y="3357563"/>
          <p14:tracePt t="492829" x="5840413" y="3348038"/>
          <p14:tracePt t="492845" x="5822950" y="3348038"/>
          <p14:tracePt t="492862" x="5813425" y="3348038"/>
          <p14:tracePt t="492879" x="5776913" y="3357563"/>
          <p14:tracePt t="492896" x="5732463" y="3367088"/>
          <p14:tracePt t="492912" x="5724525" y="3367088"/>
          <p14:tracePt t="492929" x="5705475" y="3367088"/>
          <p14:tracePt t="492945" x="5697538" y="3375025"/>
          <p14:tracePt t="493568" x="5697538" y="3384550"/>
          <p14:tracePt t="493576" x="5715000" y="3394075"/>
          <p14:tracePt t="493584" x="5732463" y="3394075"/>
          <p14:tracePt t="493595" x="5751513" y="3402013"/>
          <p14:tracePt t="493612" x="5776913" y="3411538"/>
          <p14:tracePt t="493630" x="5822950" y="3419475"/>
          <p14:tracePt t="493645" x="5840413" y="3419475"/>
          <p14:tracePt t="494672" x="5848350" y="3429000"/>
          <p14:tracePt t="494768" x="5848350" y="3446463"/>
          <p14:tracePt t="494800" x="5857875" y="3446463"/>
          <p14:tracePt t="494808" x="5884863" y="3438525"/>
          <p14:tracePt t="494832" x="5902325" y="3438525"/>
          <p14:tracePt t="495888" x="5894388" y="3438525"/>
          <p14:tracePt t="495896" x="5884863" y="3429000"/>
          <p14:tracePt t="495904" x="5875338" y="3419475"/>
          <p14:tracePt t="495912" x="5857875" y="3402013"/>
          <p14:tracePt t="495929" x="5741988" y="3330575"/>
          <p14:tracePt t="495945" x="5608638" y="3232150"/>
          <p14:tracePt t="495961" x="5483225" y="3116263"/>
          <p14:tracePt t="495978" x="5330825" y="3062288"/>
          <p14:tracePt t="495995" x="5268913" y="3027363"/>
          <p14:tracePt t="496011" x="5251450" y="3027363"/>
          <p14:tracePt t="496040" x="5232400" y="3027363"/>
          <p14:tracePt t="496048" x="5224463" y="3027363"/>
          <p14:tracePt t="496061" x="5197475" y="3017838"/>
          <p14:tracePt t="496078" x="5160963" y="3009900"/>
          <p14:tracePt t="496095" x="5205413" y="2955925"/>
          <p14:tracePt t="496112" x="5197475" y="2946400"/>
          <p14:tracePt t="496128" x="5143500" y="2919413"/>
          <p14:tracePt t="496145" x="5081588" y="2911475"/>
          <p14:tracePt t="496161" x="4973638" y="2857500"/>
          <p14:tracePt t="496178" x="4848225" y="2803525"/>
          <p14:tracePt t="496195" x="4741863" y="2786063"/>
          <p14:tracePt t="496211" x="4679950" y="2768600"/>
          <p14:tracePt t="496228" x="4616450" y="2768600"/>
          <p14:tracePt t="496245" x="4554538" y="2759075"/>
          <p14:tracePt t="496261" x="4465638" y="2732088"/>
          <p14:tracePt t="496278" x="4384675" y="2705100"/>
          <p14:tracePt t="496295" x="4330700" y="2679700"/>
          <p14:tracePt t="496311" x="4295775" y="2679700"/>
          <p14:tracePt t="496328" x="4276725" y="2679700"/>
          <p14:tracePt t="496345" x="4251325" y="2660650"/>
          <p14:tracePt t="496361" x="4214813" y="2652713"/>
          <p14:tracePt t="496378" x="4133850" y="2633663"/>
          <p14:tracePt t="496395" x="4089400" y="2625725"/>
          <p14:tracePt t="496412" x="4071938" y="2625725"/>
          <p14:tracePt t="496528" x="4081463" y="2633663"/>
          <p14:tracePt t="496536" x="4089400" y="2633663"/>
          <p14:tracePt t="496545" x="4125913" y="2643188"/>
          <p14:tracePt t="496561" x="4197350" y="2705100"/>
          <p14:tracePt t="496578" x="4483100" y="2751138"/>
          <p14:tracePt t="496595" x="4786313" y="2803525"/>
          <p14:tracePt t="496611" x="5010150" y="2847975"/>
          <p14:tracePt t="496628" x="5197475" y="2946400"/>
          <p14:tracePt t="496645" x="5375275" y="3036888"/>
          <p14:tracePt t="496661" x="5643563" y="3054350"/>
          <p14:tracePt t="496678" x="5822950" y="3098800"/>
          <p14:tracePt t="496694" x="5946775" y="3143250"/>
          <p14:tracePt t="496711" x="6037263" y="3179763"/>
          <p14:tracePt t="496713" x="6081713" y="3187700"/>
          <p14:tracePt t="496728" x="6180138" y="3214688"/>
          <p14:tracePt t="496745" x="6269038" y="3241675"/>
          <p14:tracePt t="496761" x="6375400" y="3286125"/>
          <p14:tracePt t="496778" x="6465888" y="3322638"/>
          <p14:tracePt t="496795" x="6545263" y="3357563"/>
          <p14:tracePt t="496812" x="6616700" y="3367088"/>
          <p14:tracePt t="496828" x="6634163" y="3375025"/>
          <p14:tracePt t="497017" x="6626225" y="3384550"/>
          <p14:tracePt t="497024" x="6616700" y="3375025"/>
          <p14:tracePt t="497040" x="6599238" y="3375025"/>
          <p14:tracePt t="497048" x="6581775" y="3367088"/>
          <p14:tracePt t="497061" x="6554788" y="3348038"/>
          <p14:tracePt t="497078" x="6473825" y="3330575"/>
          <p14:tracePt t="497095" x="6375400" y="3303588"/>
          <p14:tracePt t="497111" x="6276975" y="3286125"/>
          <p14:tracePt t="497112" x="6242050" y="3276600"/>
          <p14:tracePt t="497128" x="6153150" y="3259138"/>
          <p14:tracePt t="497145" x="6027738" y="3241675"/>
          <p14:tracePt t="497161" x="5956300" y="3232150"/>
          <p14:tracePt t="497178" x="5902325" y="3214688"/>
          <p14:tracePt t="497194" x="5857875" y="3187700"/>
          <p14:tracePt t="497211" x="5776913" y="3179763"/>
          <p14:tracePt t="497228" x="5715000" y="3152775"/>
          <p14:tracePt t="497244" x="5697538" y="3108325"/>
          <p14:tracePt t="497261" x="5643563" y="3081338"/>
          <p14:tracePt t="497278" x="5643563" y="3054350"/>
          <p14:tracePt t="497294" x="5616575" y="3027363"/>
          <p14:tracePt t="497311" x="5562600" y="3000375"/>
          <p14:tracePt t="497312" x="5527675" y="2990850"/>
          <p14:tracePt t="497328" x="5456238" y="2955925"/>
          <p14:tracePt t="497344" x="5367338" y="2901950"/>
          <p14:tracePt t="497361" x="5276850" y="2847975"/>
          <p14:tracePt t="497378" x="5180013" y="2795588"/>
          <p14:tracePt t="497394" x="5099050" y="2759075"/>
          <p14:tracePt t="497412" x="5054600" y="2732088"/>
          <p14:tracePt t="497428" x="5037138" y="2732088"/>
          <p14:tracePt t="497444" x="5027613" y="2714625"/>
          <p14:tracePt t="497461" x="5000625" y="2697163"/>
          <p14:tracePt t="497478" x="4938713" y="2660650"/>
          <p14:tracePt t="497494" x="4848225" y="2616200"/>
          <p14:tracePt t="497511" x="4759325" y="2598738"/>
          <p14:tracePt t="497512" x="4741863" y="2589213"/>
          <p14:tracePt t="497528" x="4724400" y="2571750"/>
          <p14:tracePt t="497544" x="4697413" y="2562225"/>
          <p14:tracePt t="497562" x="4670425" y="2536825"/>
          <p14:tracePt t="497578" x="4608513" y="2509838"/>
          <p14:tracePt t="497594" x="4616450" y="2455863"/>
          <p14:tracePt t="497611" x="4598988" y="2419350"/>
          <p14:tracePt t="497628" x="4562475" y="2419350"/>
          <p14:tracePt t="497644" x="4500563" y="2419350"/>
          <p14:tracePt t="497661" x="4419600" y="2401888"/>
          <p14:tracePt t="497678" x="4313238" y="2384425"/>
          <p14:tracePt t="497694" x="4251325" y="2357438"/>
          <p14:tracePt t="497711" x="4232275" y="2357438"/>
          <p14:tracePt t="497744" x="4214813" y="2357438"/>
          <p14:tracePt t="497761" x="4205288" y="2357438"/>
          <p14:tracePt t="497777" x="4187825" y="2357438"/>
          <p14:tracePt t="497784" x="4179888" y="2366963"/>
          <p14:tracePt t="497794" x="4170363" y="2374900"/>
          <p14:tracePt t="497811" x="4160838" y="2384425"/>
          <p14:tracePt t="497828" x="4152900" y="2411413"/>
          <p14:tracePt t="497844" x="4152900" y="2446338"/>
          <p14:tracePt t="497861" x="4152900" y="2500313"/>
          <p14:tracePt t="497877" x="4160838" y="2562225"/>
          <p14:tracePt t="497894" x="4170363" y="2625725"/>
          <p14:tracePt t="497911" x="4197350" y="2679700"/>
          <p14:tracePt t="497912" x="4197350" y="2705100"/>
          <p14:tracePt t="497929" x="4214813" y="2751138"/>
          <p14:tracePt t="497944" x="4224338" y="2776538"/>
          <p14:tracePt t="497961" x="4224338" y="2803525"/>
          <p14:tracePt t="497977" x="4232275" y="2830513"/>
          <p14:tracePt t="497994" x="4241800" y="2840038"/>
          <p14:tracePt t="498011" x="4241800" y="2857500"/>
          <p14:tracePt t="498176" x="4232275" y="2847975"/>
          <p14:tracePt t="498240" x="4224338" y="2840038"/>
          <p14:tracePt t="498360" x="4241800" y="2840038"/>
          <p14:tracePt t="498368" x="4259263" y="2847975"/>
          <p14:tracePt t="498377" x="4286250" y="2847975"/>
          <p14:tracePt t="498394" x="4500563" y="2822575"/>
          <p14:tracePt t="498412" x="4537075" y="2884488"/>
          <p14:tracePt t="498428" x="4581525" y="2955925"/>
          <p14:tracePt t="498444" x="3983038" y="3303588"/>
          <p14:tracePt t="498461" x="3875088" y="3419475"/>
          <p14:tracePt t="498477" x="3919538" y="3446463"/>
          <p14:tracePt t="498494" x="4000500" y="3455988"/>
          <p14:tracePt t="498511" x="4108450" y="3490913"/>
          <p14:tracePt t="498512" x="4197350" y="3509963"/>
          <p14:tracePt t="498528" x="4384675" y="3562350"/>
          <p14:tracePt t="498544" x="4616450" y="3643313"/>
          <p14:tracePt t="498561" x="4848225" y="3705225"/>
          <p14:tracePt t="498577" x="5143500" y="3697288"/>
          <p14:tracePt t="498594" x="5143500" y="3741738"/>
          <p14:tracePt t="498672" x="5133975" y="3751263"/>
          <p14:tracePt t="498720" x="5116513" y="3759200"/>
          <p14:tracePt t="498744" x="5126038" y="3741738"/>
          <p14:tracePt t="498752" x="5116513" y="3732213"/>
          <p14:tracePt t="498761" x="5089525" y="3732213"/>
          <p14:tracePt t="498778" x="5126038" y="3687763"/>
          <p14:tracePt t="498794" x="5187950" y="3608388"/>
          <p14:tracePt t="498811" x="5232400" y="3536950"/>
          <p14:tracePt t="498827" x="5295900" y="3446463"/>
          <p14:tracePt t="498844" x="5330825" y="3367088"/>
          <p14:tracePt t="498861" x="5419725" y="3276600"/>
          <p14:tracePt t="498877" x="5465763" y="3224213"/>
          <p14:tracePt t="498894" x="5473700" y="3205163"/>
          <p14:tracePt t="498960" x="5483225" y="3197225"/>
          <p14:tracePt t="498968" x="5491163" y="3205163"/>
          <p14:tracePt t="498977" x="5518150" y="3214688"/>
          <p14:tracePt t="498994" x="5680075" y="3268663"/>
          <p14:tracePt t="499011" x="5919788" y="3340100"/>
          <p14:tracePt t="499027" x="6143625" y="3438525"/>
          <p14:tracePt t="499044" x="6323013" y="3517900"/>
          <p14:tracePt t="499061" x="6411913" y="3554413"/>
          <p14:tracePt t="499096" x="6419850" y="3544888"/>
          <p14:tracePt t="499161" x="6411913" y="3536950"/>
          <p14:tracePt t="499177" x="6402388" y="3527425"/>
          <p14:tracePt t="499184" x="6394450" y="3509963"/>
          <p14:tracePt t="499194" x="6375400" y="3500438"/>
          <p14:tracePt t="499211" x="6330950" y="3482975"/>
          <p14:tracePt t="499227" x="6276975" y="3473450"/>
          <p14:tracePt t="499244" x="6215063" y="3455988"/>
          <p14:tracePt t="499261" x="6134100" y="3446463"/>
          <p14:tracePt t="499277" x="6054725" y="3429000"/>
          <p14:tracePt t="499294" x="5973763" y="3402013"/>
          <p14:tracePt t="499311" x="5938838" y="3384550"/>
          <p14:tracePt t="499808" x="5929313" y="3375025"/>
          <p14:tracePt t="499832" x="5929313" y="3357563"/>
          <p14:tracePt t="499841" x="5919788" y="3348038"/>
          <p14:tracePt t="499848" x="5911850" y="3330575"/>
          <p14:tracePt t="499861" x="5894388" y="3322638"/>
          <p14:tracePt t="499877" x="5848350" y="3286125"/>
          <p14:tracePt t="499894" x="5661025" y="3268663"/>
          <p14:tracePt t="499911" x="5473700" y="3214688"/>
          <p14:tracePt t="499927" x="5303838" y="3160713"/>
          <p14:tracePt t="499928" x="5224463" y="3152775"/>
          <p14:tracePt t="499944" x="5108575" y="3125788"/>
          <p14:tracePt t="499961" x="5018088" y="3098800"/>
          <p14:tracePt t="499977" x="4956175" y="3089275"/>
          <p14:tracePt t="499994" x="4911725" y="3081338"/>
          <p14:tracePt t="500011" x="4822825" y="3081338"/>
          <p14:tracePt t="500027" x="4732338" y="3062288"/>
          <p14:tracePt t="500044" x="4643438" y="3044825"/>
          <p14:tracePt t="500061" x="4562475" y="3017838"/>
          <p14:tracePt t="500077" x="4465638" y="2990850"/>
          <p14:tracePt t="500094" x="4438650" y="2901950"/>
          <p14:tracePt t="500111" x="4322763" y="2847975"/>
          <p14:tracePt t="500127" x="4214813" y="2795588"/>
          <p14:tracePt t="500128" x="4133850" y="2786063"/>
          <p14:tracePt t="500145" x="4027488" y="2768600"/>
          <p14:tracePt t="500161" x="3983038" y="2732088"/>
          <p14:tracePt t="500177" x="3956050" y="2714625"/>
          <p14:tracePt t="500194" x="3919538" y="2697163"/>
          <p14:tracePt t="500210" x="3911600" y="2687638"/>
          <p14:tracePt t="501096" x="3919538" y="2679700"/>
          <p14:tracePt t="501128" x="3929063" y="2679700"/>
          <p14:tracePt t="501144" x="3946525" y="2679700"/>
          <p14:tracePt t="501152" x="3956050" y="2679700"/>
          <p14:tracePt t="501161" x="3973513" y="2679700"/>
          <p14:tracePt t="501177" x="4000500" y="2679700"/>
          <p14:tracePt t="501193" x="4037013" y="2679700"/>
          <p14:tracePt t="501211" x="4116388" y="2687638"/>
          <p14:tracePt t="501227" x="4232275" y="2714625"/>
          <p14:tracePt t="501244" x="4313238" y="2795588"/>
          <p14:tracePt t="501261" x="4419600" y="2867025"/>
          <p14:tracePt t="501277" x="4483100" y="2928938"/>
          <p14:tracePt t="501294" x="4510088" y="2965450"/>
          <p14:tracePt t="501311" x="4554538" y="2990850"/>
          <p14:tracePt t="501312" x="4581525" y="2990850"/>
          <p14:tracePt t="501327" x="4608513" y="3009900"/>
          <p14:tracePt t="501344" x="4679950" y="3089275"/>
          <p14:tracePt t="501361" x="4732338" y="3170238"/>
          <p14:tracePt t="501377" x="4840288" y="3214688"/>
          <p14:tracePt t="501394" x="4919663" y="3268663"/>
          <p14:tracePt t="501410" x="4956175" y="3286125"/>
          <p14:tracePt t="501427" x="4983163" y="3295650"/>
          <p14:tracePt t="501444" x="5010150" y="3322638"/>
          <p14:tracePt t="501460" x="5062538" y="3348038"/>
          <p14:tracePt t="501477" x="5126038" y="3375025"/>
          <p14:tracePt t="501494" x="5180013" y="3402013"/>
          <p14:tracePt t="501510" x="5224463" y="3429000"/>
          <p14:tracePt t="501527" x="5251450" y="3429000"/>
          <p14:tracePt t="501568" x="5268913" y="3429000"/>
          <p14:tracePt t="501576" x="5251450" y="3438525"/>
          <p14:tracePt t="501584" x="5241925" y="3446463"/>
          <p14:tracePt t="501593" x="5251450" y="3465513"/>
          <p14:tracePt t="501611" x="5268913" y="3473450"/>
          <p14:tracePt t="501627" x="5286375" y="3482975"/>
          <p14:tracePt t="502176" x="5295900" y="3482975"/>
          <p14:tracePt t="502192" x="5313363" y="3473450"/>
          <p14:tracePt t="502201" x="5322888" y="3465513"/>
          <p14:tracePt t="502210" x="5348288" y="3455988"/>
          <p14:tracePt t="502227" x="5402263" y="3455988"/>
          <p14:tracePt t="502243" x="5483225" y="3455988"/>
          <p14:tracePt t="502260" x="5545138" y="3465513"/>
          <p14:tracePt t="502277" x="5572125" y="3490913"/>
          <p14:tracePt t="502293" x="5589588" y="3517900"/>
          <p14:tracePt t="502352" x="5608638" y="3517900"/>
          <p14:tracePt t="502361" x="5616575" y="3517900"/>
          <p14:tracePt t="504256" x="5634038" y="3517900"/>
          <p14:tracePt t="504329" x="5643563" y="3517900"/>
          <p14:tracePt t="504337" x="5661025" y="3517900"/>
          <p14:tracePt t="504352" x="5670550" y="3517900"/>
          <p14:tracePt t="504376" x="5688013" y="3517900"/>
          <p14:tracePt t="504401" x="5705475" y="3509963"/>
          <p14:tracePt t="504410" x="5724525" y="3509963"/>
          <p14:tracePt t="504416" x="5741988" y="3500438"/>
          <p14:tracePt t="504426" x="5751513" y="3490913"/>
          <p14:tracePt t="504443" x="5776913" y="3490913"/>
          <p14:tracePt t="504460" x="5822950" y="3482975"/>
          <p14:tracePt t="504476" x="5867400" y="3473450"/>
          <p14:tracePt t="504493" x="5884863" y="3465513"/>
          <p14:tracePt t="506273" x="5884863" y="3455988"/>
          <p14:tracePt t="506304" x="5884863" y="3438525"/>
          <p14:tracePt t="506313" x="5875338" y="3429000"/>
          <p14:tracePt t="506329" x="5875338" y="3411538"/>
          <p14:tracePt t="506343" x="5867400" y="3402013"/>
          <p14:tracePt t="506361" x="5848350" y="3394075"/>
          <p14:tracePt t="506393" x="5840413" y="3384550"/>
          <p14:tracePt t="506409" x="5822950" y="3375025"/>
          <p14:tracePt t="506425" x="5803900" y="3367088"/>
          <p14:tracePt t="506433" x="5786438" y="3357563"/>
          <p14:tracePt t="506442" x="5776913" y="3348038"/>
          <p14:tracePt t="506459" x="5759450" y="3330575"/>
          <p14:tracePt t="506476" x="5732463" y="3313113"/>
          <p14:tracePt t="506493" x="5724525" y="3303588"/>
          <p14:tracePt t="506510" x="5705475" y="3303588"/>
          <p14:tracePt t="506562" x="5688013" y="3295650"/>
          <p14:tracePt t="506625" x="5680075" y="3303588"/>
          <p14:tracePt t="506641" x="5653088" y="3313113"/>
          <p14:tracePt t="506648" x="5634038" y="3322638"/>
          <p14:tracePt t="506721" x="5616575" y="3330575"/>
          <p14:tracePt t="506729" x="5581650" y="3348038"/>
          <p14:tracePt t="506742" x="5562600" y="3357563"/>
          <p14:tracePt t="506759" x="5491163" y="3394075"/>
          <p14:tracePt t="506776" x="5446713" y="3394075"/>
          <p14:tracePt t="506793" x="5419725" y="3394075"/>
          <p14:tracePt t="506809" x="5394325" y="3394075"/>
          <p14:tracePt t="506833" x="5384800" y="3394075"/>
          <p14:tracePt t="506842" x="5367338" y="3394075"/>
          <p14:tracePt t="506859" x="5330825" y="3394075"/>
          <p14:tracePt t="506876" x="5205413" y="3394075"/>
          <p14:tracePt t="506893" x="5133975" y="3375025"/>
          <p14:tracePt t="506910" x="5108575" y="3348038"/>
          <p14:tracePt t="506926" x="5081588" y="3348038"/>
          <p14:tracePt t="506943" x="5072063" y="3330575"/>
          <p14:tracePt t="506959" x="5062538" y="3303588"/>
          <p14:tracePt t="506976" x="5027613" y="3286125"/>
          <p14:tracePt t="506977" x="4991100" y="3259138"/>
          <p14:tracePt t="506993" x="4946650" y="3224213"/>
          <p14:tracePt t="507009" x="4884738" y="3187700"/>
          <p14:tracePt t="507026" x="4848225" y="3160713"/>
          <p14:tracePt t="507042" x="4840288" y="3152775"/>
          <p14:tracePt t="507059" x="4803775" y="3133725"/>
          <p14:tracePt t="507076" x="4786313" y="3116263"/>
          <p14:tracePt t="507092" x="4724400" y="3071813"/>
          <p14:tracePt t="507110" x="4643438" y="3017838"/>
          <p14:tracePt t="507127" x="4589463" y="2965450"/>
          <p14:tracePt t="507142" x="4545013" y="2946400"/>
          <p14:tracePt t="507161" x="4527550" y="2946400"/>
          <p14:tracePt t="507176" x="4537075" y="2928938"/>
          <p14:tracePt t="507193" x="4419600" y="2938463"/>
          <p14:tracePt t="507209" x="4348163" y="2911475"/>
          <p14:tracePt t="507226" x="4303713" y="2884488"/>
          <p14:tracePt t="507243" x="4276725" y="2867025"/>
          <p14:tracePt t="507259" x="4268788" y="2857500"/>
          <p14:tracePt t="507276" x="4268788" y="2840038"/>
          <p14:tracePt t="507292" x="4241800" y="2830513"/>
          <p14:tracePt t="507309" x="4187825" y="2813050"/>
          <p14:tracePt t="507326" x="4152900" y="2786063"/>
          <p14:tracePt t="507342" x="4160838" y="2751138"/>
          <p14:tracePt t="507359" x="4152900" y="2741613"/>
          <p14:tracePt t="507401" x="4133850" y="2732088"/>
          <p14:tracePt t="507409" x="4125913" y="2732088"/>
          <p14:tracePt t="507417" x="4108450" y="2732088"/>
          <p14:tracePt t="507426" x="4098925" y="2732088"/>
          <p14:tracePt t="507442" x="4054475" y="2732088"/>
          <p14:tracePt t="507459" x="4044950" y="2732088"/>
          <p14:tracePt t="507481" x="4017963" y="2741613"/>
          <p14:tracePt t="507492" x="4010025" y="2751138"/>
          <p14:tracePt t="507509" x="4000500" y="2759075"/>
          <p14:tracePt t="507526" x="4000500" y="2786063"/>
          <p14:tracePt t="507542" x="4010025" y="2822575"/>
          <p14:tracePt t="507559" x="4071938" y="2822575"/>
          <p14:tracePt t="507576" x="4133850" y="2847975"/>
          <p14:tracePt t="507577" x="4160838" y="2867025"/>
          <p14:tracePt t="507592" x="4224338" y="2894013"/>
          <p14:tracePt t="507611" x="4268788" y="2938463"/>
          <p14:tracePt t="507626" x="4276725" y="2982913"/>
          <p14:tracePt t="507642" x="4330700" y="2990850"/>
          <p14:tracePt t="507659" x="4411663" y="2990850"/>
          <p14:tracePt t="507676" x="4465638" y="2990850"/>
          <p14:tracePt t="507692" x="4527550" y="2982913"/>
          <p14:tracePt t="507709" x="4554538" y="2965450"/>
          <p14:tracePt t="507726" x="4608513" y="2911475"/>
          <p14:tracePt t="507742" x="4625975" y="2884488"/>
          <p14:tracePt t="507759" x="4652963" y="2840038"/>
          <p14:tracePt t="507776" x="4670425" y="2813050"/>
          <p14:tracePt t="507777" x="4679950" y="2803525"/>
          <p14:tracePt t="507793" x="4670425" y="2795588"/>
          <p14:tracePt t="507809" x="4670425" y="2776538"/>
          <p14:tracePt t="507826" x="4670425" y="2732088"/>
          <p14:tracePt t="507842" x="4598988" y="2724150"/>
          <p14:tracePt t="507859" x="4545013" y="2697163"/>
          <p14:tracePt t="507876" x="4456113" y="2660650"/>
          <p14:tracePt t="507892" x="4367213" y="2608263"/>
          <p14:tracePt t="507909" x="4241800" y="2536825"/>
          <p14:tracePt t="507926" x="4089400" y="2517775"/>
          <p14:tracePt t="507942" x="4037013" y="2465388"/>
          <p14:tracePt t="507959" x="3965575" y="2446338"/>
          <p14:tracePt t="507975" x="3911600" y="2438400"/>
          <p14:tracePt t="507992" x="3822700" y="2438400"/>
          <p14:tracePt t="508009" x="3786188" y="2482850"/>
          <p14:tracePt t="508026" x="3714750" y="2536825"/>
          <p14:tracePt t="508042" x="3679825" y="2554288"/>
          <p14:tracePt t="508059" x="3633788" y="2571750"/>
          <p14:tracePt t="508076" x="3608388" y="2598738"/>
          <p14:tracePt t="508092" x="3581400" y="2652713"/>
          <p14:tracePt t="508109" x="3571875" y="2697163"/>
          <p14:tracePt t="508126" x="3562350" y="2759075"/>
          <p14:tracePt t="508142" x="3581400" y="2795588"/>
          <p14:tracePt t="508159" x="3608388" y="2847975"/>
          <p14:tracePt t="508176" x="3660775" y="2919413"/>
          <p14:tracePt t="508176" x="3714750" y="2946400"/>
          <p14:tracePt t="508192" x="3840163" y="2990850"/>
          <p14:tracePt t="508209" x="3911600" y="3071813"/>
          <p14:tracePt t="508226" x="3990975" y="3125788"/>
          <p14:tracePt t="508242" x="4027488" y="3143250"/>
          <p14:tracePt t="508259" x="4071938" y="3143250"/>
          <p14:tracePt t="508276" x="4152900" y="3108325"/>
          <p14:tracePt t="508292" x="4214813" y="3054350"/>
          <p14:tracePt t="508309" x="4259263" y="2955925"/>
          <p14:tracePt t="508326" x="4303713" y="2874963"/>
          <p14:tracePt t="508342" x="4322763" y="2776538"/>
          <p14:tracePt t="508359" x="4348163" y="2679700"/>
          <p14:tracePt t="508375" x="4367213" y="2608263"/>
          <p14:tracePt t="508393" x="4303713" y="2554288"/>
          <p14:tracePt t="508409" x="4286250" y="2509838"/>
          <p14:tracePt t="508426" x="4251325" y="2465388"/>
          <p14:tracePt t="508442" x="4160838" y="2428875"/>
          <p14:tracePt t="508459" x="4081463" y="2357438"/>
          <p14:tracePt t="508475" x="3956050" y="2322513"/>
          <p14:tracePt t="508492" x="3840163" y="2303463"/>
          <p14:tracePt t="508509" x="3786188" y="2303463"/>
          <p14:tracePt t="508525" x="3751263" y="2303463"/>
          <p14:tracePt t="508542" x="3724275" y="2322513"/>
          <p14:tracePt t="508559" x="3697288" y="2357438"/>
          <p14:tracePt t="508575" x="3679825" y="2401888"/>
          <p14:tracePt t="508593" x="3679825" y="2500313"/>
          <p14:tracePt t="508609" x="3679825" y="2536825"/>
          <p14:tracePt t="508626" x="3751263" y="2697163"/>
          <p14:tracePt t="508642" x="3840163" y="2840038"/>
          <p14:tracePt t="508659" x="4170363" y="2874963"/>
          <p14:tracePt t="508675" x="4500563" y="2928938"/>
          <p14:tracePt t="508692" x="4732338" y="2973388"/>
          <p14:tracePt t="508709" x="4795838" y="2990850"/>
          <p14:tracePt t="508725" x="4840288" y="2982913"/>
          <p14:tracePt t="508742" x="4884738" y="2938463"/>
          <p14:tracePt t="508759" x="4938713" y="2867025"/>
          <p14:tracePt t="508775" x="4991100" y="2776538"/>
          <p14:tracePt t="508793" x="5054600" y="2652713"/>
          <p14:tracePt t="508810" x="5054600" y="2571750"/>
          <p14:tracePt t="508825" x="5037138" y="2490788"/>
          <p14:tracePt t="508842" x="5000625" y="2419350"/>
          <p14:tracePt t="508859" x="4946650" y="2339975"/>
          <p14:tracePt t="508875" x="4857750" y="2295525"/>
          <p14:tracePt t="508892" x="4724400" y="2276475"/>
          <p14:tracePt t="508909" x="4581525" y="2268538"/>
          <p14:tracePt t="508925" x="4473575" y="2232025"/>
          <p14:tracePt t="508942" x="4357688" y="2205038"/>
          <p14:tracePt t="508959" x="4241800" y="2179638"/>
          <p14:tracePt t="508975" x="4125913" y="2179638"/>
          <p14:tracePt t="508992" x="4037013" y="2197100"/>
          <p14:tracePt t="509009" x="4010025" y="2224088"/>
          <p14:tracePt t="509025" x="3965575" y="2259013"/>
          <p14:tracePt t="509043" x="3938588" y="2312988"/>
          <p14:tracePt t="509059" x="3919538" y="2374900"/>
          <p14:tracePt t="509075" x="3919538" y="2446338"/>
          <p14:tracePt t="509092" x="3919538" y="2490788"/>
          <p14:tracePt t="509109" x="3938588" y="2554288"/>
          <p14:tracePt t="509125" x="3973513" y="2625725"/>
          <p14:tracePt t="509142" x="4027488" y="2679700"/>
          <p14:tracePt t="509159" x="4170363" y="2705100"/>
          <p14:tracePt t="509175" x="4179888" y="2776538"/>
          <p14:tracePt t="509192" x="4187825" y="2847975"/>
          <p14:tracePt t="509193" x="4214813" y="2847975"/>
          <p14:tracePt t="509209" x="4259263" y="2840038"/>
          <p14:tracePt t="509225" x="4322763" y="2803525"/>
          <p14:tracePt t="509243" x="4394200" y="2741613"/>
          <p14:tracePt t="509259" x="4510088" y="2643188"/>
          <p14:tracePt t="509275" x="4545013" y="2589213"/>
          <p14:tracePt t="509292" x="4545013" y="2536825"/>
          <p14:tracePt t="509309" x="4562475" y="2482850"/>
          <p14:tracePt t="509325" x="4554538" y="2428875"/>
          <p14:tracePt t="509342" x="4537075" y="2374900"/>
          <p14:tracePt t="509359" x="4491038" y="2339975"/>
          <p14:tracePt t="509375" x="4429125" y="2303463"/>
          <p14:tracePt t="509393" x="4357688" y="2276475"/>
          <p14:tracePt t="509409" x="4330700" y="2268538"/>
          <p14:tracePt t="509425" x="4295775" y="2259013"/>
          <p14:tracePt t="509442" x="4268788" y="2259013"/>
          <p14:tracePt t="509459" x="4232275" y="2268538"/>
          <p14:tracePt t="509475" x="4197350" y="2276475"/>
          <p14:tracePt t="509492" x="4152900" y="2295525"/>
          <p14:tracePt t="509509" x="4116388" y="2303463"/>
          <p14:tracePt t="509525" x="4089400" y="2322513"/>
          <p14:tracePt t="509542" x="4071938" y="2347913"/>
          <p14:tracePt t="509559" x="4044950" y="2374900"/>
          <p14:tracePt t="509575" x="4017963" y="2401888"/>
          <p14:tracePt t="509592" x="3990975" y="2438400"/>
          <p14:tracePt t="509593" x="3983038" y="2455863"/>
          <p14:tracePt t="509609" x="3956050" y="2500313"/>
          <p14:tracePt t="509626" x="3946525" y="2544763"/>
          <p14:tracePt t="509642" x="3938588" y="2581275"/>
          <p14:tracePt t="509658" x="3938588" y="2625725"/>
          <p14:tracePt t="509675" x="3946525" y="2679700"/>
          <p14:tracePt t="509692" x="3965575" y="2724150"/>
          <p14:tracePt t="509709" x="4010025" y="2776538"/>
          <p14:tracePt t="509725" x="4044950" y="2803525"/>
          <p14:tracePt t="509742" x="4071938" y="2822575"/>
          <p14:tracePt t="509977" x="4089400" y="2822575"/>
          <p14:tracePt t="509993" x="4098925" y="2822575"/>
          <p14:tracePt t="510001" x="4089400" y="2822575"/>
          <p14:tracePt t="510009" x="4098925" y="2822575"/>
          <p14:tracePt t="510025" x="4089400" y="2822575"/>
          <p14:tracePt t="510073" x="4098925" y="2822575"/>
          <p14:tracePt t="510081" x="4089400" y="2822575"/>
          <p14:tracePt t="510092" x="4098925" y="2822575"/>
          <p14:tracePt t="510108" x="4054475" y="2830513"/>
          <p14:tracePt t="510125" x="4037013" y="2830513"/>
          <p14:tracePt t="510142" x="4017963" y="2830513"/>
          <p14:tracePt t="510158" x="4037013" y="2830513"/>
          <p14:tracePt t="514641" x="4054475" y="2830513"/>
          <p14:tracePt t="514649" x="4116388" y="2822575"/>
          <p14:tracePt t="514658" x="4446588" y="2679700"/>
          <p14:tracePt t="514674" x="4732338" y="2562225"/>
          <p14:tracePt t="514691" x="4776788" y="2589213"/>
          <p14:tracePt t="514707" x="4884738" y="2625725"/>
          <p14:tracePt t="514724" x="5000625" y="2652713"/>
          <p14:tracePt t="514741" x="5116513" y="2714625"/>
          <p14:tracePt t="514757" x="5251450" y="2759075"/>
          <p14:tracePt t="514774" x="5394325" y="2776538"/>
          <p14:tracePt t="514791" x="5483225" y="2822575"/>
          <p14:tracePt t="514808" x="5562600" y="2874963"/>
          <p14:tracePt t="514824" x="5643563" y="2928938"/>
          <p14:tracePt t="514825" x="5697538" y="2946400"/>
          <p14:tracePt t="514842" x="5768975" y="2990850"/>
          <p14:tracePt t="514857" x="5848350" y="3009900"/>
          <p14:tracePt t="514874" x="5875338" y="3027363"/>
          <p14:tracePt t="514891" x="5884863" y="3036888"/>
          <p14:tracePt t="514921" x="5894388" y="3044825"/>
          <p14:tracePt t="514929" x="5911850" y="3044825"/>
          <p14:tracePt t="514985" x="5919788" y="3062288"/>
          <p14:tracePt t="515002" x="5929313" y="3071813"/>
          <p14:tracePt t="515009" x="5938838" y="3071813"/>
          <p14:tracePt t="515017" x="5929313" y="3081338"/>
          <p14:tracePt t="515025" x="5946775" y="3089275"/>
          <p14:tracePt t="515041" x="5956300" y="3116263"/>
          <p14:tracePt t="515058" x="5965825" y="3143250"/>
          <p14:tracePt t="515074" x="5965825" y="3152775"/>
          <p14:tracePt t="515091" x="5946775" y="3205163"/>
          <p14:tracePt t="515108" x="5956300" y="3232150"/>
          <p14:tracePt t="515124" x="5956300" y="3251200"/>
          <p14:tracePt t="515202" x="5965825" y="3259138"/>
          <p14:tracePt t="515209" x="5946775" y="3268663"/>
          <p14:tracePt t="515233" x="5938838" y="3286125"/>
          <p14:tracePt t="515249" x="5919788" y="3295650"/>
          <p14:tracePt t="515257" x="5902325" y="3313113"/>
          <p14:tracePt t="515265" x="5867400" y="3330575"/>
          <p14:tracePt t="515274" x="5822950" y="3357563"/>
          <p14:tracePt t="515291" x="5786438" y="3402013"/>
          <p14:tracePt t="515307" x="5759450" y="3419475"/>
          <p14:tracePt t="515324" x="5741988" y="3429000"/>
          <p14:tracePt t="515433" x="5724525" y="3446463"/>
          <p14:tracePt t="515441" x="5697538" y="3455988"/>
          <p14:tracePt t="518617" x="5705475" y="3446463"/>
          <p14:tracePt t="519706" x="5724525" y="3429000"/>
          <p14:tracePt t="520977" x="5732463" y="3419475"/>
          <p14:tracePt t="521066" x="5751513" y="3411538"/>
          <p14:tracePt t="521074" x="5724525" y="3419475"/>
          <p14:tracePt t="521153" x="5732463" y="3411538"/>
          <p14:tracePt t="521162" x="5724525" y="3419475"/>
          <p14:tracePt t="521322" x="5732463" y="3411538"/>
          <p14:tracePt t="521329" x="5751513" y="3411538"/>
          <p14:tracePt t="521340" x="5724525" y="3419475"/>
          <p14:tracePt t="523106" x="5732463" y="3411538"/>
          <p14:tracePt t="523114" x="5715000" y="3419475"/>
          <p14:tracePt t="525426" x="5724525" y="3402013"/>
          <p14:tracePt t="528826" x="5715000" y="3384550"/>
          <p14:tracePt t="528834" x="5697538" y="3394075"/>
          <p14:tracePt t="528858" x="5688013" y="3384550"/>
          <p14:tracePt t="531330" x="5697538" y="3375025"/>
          <p14:tracePt t="531338" x="5705475" y="3367088"/>
          <p14:tracePt t="531346" x="5724525" y="3348038"/>
          <p14:tracePt t="531354" x="5715000" y="3357563"/>
          <p14:tracePt t="531387" x="5803900" y="3330575"/>
          <p14:tracePt t="531404" x="5822950" y="3303588"/>
          <p14:tracePt t="543484" x="5830888" y="3303588"/>
          <p14:tracePt t="543491" x="5848350" y="3313113"/>
          <p14:tracePt t="543502" x="5830888" y="3322638"/>
          <p14:tracePt t="543518" x="5884863" y="3330575"/>
          <p14:tracePt t="543535" x="5911850" y="3348038"/>
          <p14:tracePt t="543552" x="5938838" y="3367088"/>
          <p14:tracePt t="543568" x="6027738" y="3367088"/>
          <p14:tracePt t="543585" x="6045200" y="3394075"/>
          <p14:tracePt t="544227" x="6062663" y="3394075"/>
          <p14:tracePt t="544331" x="6072188" y="3384550"/>
          <p14:tracePt t="548227" x="6062663" y="3375025"/>
          <p14:tracePt t="548235" x="6062663" y="3357563"/>
          <p14:tracePt t="548243" x="6054725" y="3348038"/>
          <p14:tracePt t="548251" x="6054725" y="3330575"/>
          <p14:tracePt t="548268" x="6010275" y="3295650"/>
          <p14:tracePt t="548284" x="5946775" y="3259138"/>
          <p14:tracePt t="548301" x="5894388" y="3224213"/>
          <p14:tracePt t="548317" x="5902325" y="3179763"/>
          <p14:tracePt t="548334" x="5894388" y="3170238"/>
          <p14:tracePt t="548355" x="5875338" y="3160713"/>
          <p14:tracePt t="548367" x="5884863" y="3152775"/>
          <p14:tracePt t="548384" x="5848350" y="3143250"/>
          <p14:tracePt t="548401" x="5776913" y="3133725"/>
          <p14:tracePt t="548417" x="5715000" y="3133725"/>
          <p14:tracePt t="548435" x="5616575" y="3143250"/>
          <p14:tracePt t="548459" x="5599113" y="3152775"/>
          <p14:tracePt t="548684" x="5562600" y="3160713"/>
          <p14:tracePt t="549059" x="5581650" y="3170238"/>
          <p14:tracePt t="549067" x="5599113" y="3160713"/>
          <p14:tracePt t="549187" x="5581650" y="3179763"/>
          <p14:tracePt t="549323" x="5572125" y="3187700"/>
          <p14:tracePt t="549331" x="5545138" y="3205163"/>
          <p14:tracePt t="549339" x="5394325" y="3259138"/>
          <p14:tracePt t="549350" x="5340350" y="3286125"/>
          <p14:tracePt t="550475" x="5340350" y="3303588"/>
          <p14:tracePt t="550491" x="5348288" y="3313113"/>
          <p14:tracePt t="550499" x="5367338" y="3313113"/>
          <p14:tracePt t="550507" x="5375275" y="3322638"/>
          <p14:tracePt t="550517" x="5384800" y="3330575"/>
          <p14:tracePt t="550533" x="5411788" y="3340100"/>
          <p14:tracePt t="550550" x="5438775" y="3357563"/>
          <p14:tracePt t="550567" x="5473700" y="3384550"/>
          <p14:tracePt t="550584" x="5446713" y="3455988"/>
          <p14:tracePt t="550600" x="5456238" y="3490913"/>
          <p14:tracePt t="550617" x="5510213" y="3500438"/>
          <p14:tracePt t="550634" x="5411788" y="3562350"/>
          <p14:tracePt t="550650" x="5367338" y="3589338"/>
          <p14:tracePt t="550875" x="5384800" y="3581400"/>
          <p14:tracePt t="550884" x="5402263" y="3571875"/>
          <p14:tracePt t="551051" x="5402263" y="3562350"/>
          <p14:tracePt t="551059" x="5411788" y="3536950"/>
          <p14:tracePt t="551067" x="5429250" y="3536950"/>
          <p14:tracePt t="551084" x="5429250" y="3509963"/>
          <p14:tracePt t="551100" x="5438775" y="3500438"/>
          <p14:tracePt t="551123" x="5446713" y="3482975"/>
          <p14:tracePt t="551235" x="5438775" y="3455988"/>
          <p14:tracePt t="551243" x="5446713" y="3446463"/>
          <p14:tracePt t="551251" x="5411788" y="3438525"/>
          <p14:tracePt t="551267" x="5394325" y="3375025"/>
          <p14:tracePt t="551284" x="5276850" y="3313113"/>
          <p14:tracePt t="551300" x="5037138" y="3276600"/>
          <p14:tracePt t="551317" x="4946650" y="3214688"/>
          <p14:tracePt t="551333" x="4875213" y="3152775"/>
          <p14:tracePt t="551350" x="4813300" y="3125788"/>
          <p14:tracePt t="551367" x="4776788" y="3108325"/>
          <p14:tracePt t="551384" x="4751388" y="3098800"/>
          <p14:tracePt t="551400" x="4724400" y="3071813"/>
          <p14:tracePt t="551417" x="4633913" y="3054350"/>
          <p14:tracePt t="551433" x="4527550" y="3027363"/>
          <p14:tracePt t="551450" x="4419600" y="3000375"/>
          <p14:tracePt t="551467" x="4224338" y="2982913"/>
          <p14:tracePt t="551484" x="4125913" y="2973388"/>
          <p14:tracePt t="551500" x="4027488" y="2938463"/>
          <p14:tracePt t="551517" x="3902075" y="2911475"/>
          <p14:tracePt t="551534" x="3803650" y="2874963"/>
          <p14:tracePt t="551550" x="3803650" y="2813050"/>
          <p14:tracePt t="551567" x="3803650" y="2795588"/>
          <p14:tracePt t="552251" x="3813175" y="2786063"/>
          <p14:tracePt t="552315" x="3822700" y="2776538"/>
          <p14:tracePt t="552323" x="3813175" y="2768600"/>
          <p14:tracePt t="552334" x="3840163" y="2768600"/>
          <p14:tracePt t="552419" x="3857625" y="2759075"/>
          <p14:tracePt t="552491" x="3875088" y="2751138"/>
          <p14:tracePt t="552525" x="3884613" y="2732088"/>
          <p14:tracePt t="552531" x="3919538" y="2724150"/>
          <p14:tracePt t="552547" x="3938588" y="2705100"/>
          <p14:tracePt t="552555" x="3956050" y="2705100"/>
          <p14:tracePt t="552566" x="3965575" y="2705100"/>
          <p14:tracePt t="552595" x="3956050" y="2697163"/>
          <p14:tracePt t="552691" x="3965575" y="2679700"/>
          <p14:tracePt t="552699" x="4000500" y="2670175"/>
          <p14:tracePt t="554011" x="4017963" y="2660650"/>
          <p14:tracePt t="554027" x="4037013" y="2660650"/>
          <p14:tracePt t="554044" x="4054475" y="2660650"/>
          <p14:tracePt t="554052" x="4062413" y="2660650"/>
          <p14:tracePt t="554066" x="4081463" y="2660650"/>
          <p14:tracePt t="554084" x="4125913" y="2670175"/>
          <p14:tracePt t="554099" x="4197350" y="2679700"/>
          <p14:tracePt t="554119" x="4286250" y="2714625"/>
          <p14:tracePt t="554133" x="4384675" y="2751138"/>
          <p14:tracePt t="554149" x="4491038" y="2776538"/>
          <p14:tracePt t="554166" x="4598988" y="2813050"/>
          <p14:tracePt t="554183" x="4679950" y="2867025"/>
          <p14:tracePt t="554200" x="4759325" y="2919413"/>
          <p14:tracePt t="554216" x="4840288" y="2973388"/>
          <p14:tracePt t="554233" x="4919663" y="3027363"/>
          <p14:tracePt t="554249" x="5018088" y="3081338"/>
          <p14:tracePt t="554266" x="5099050" y="3116263"/>
          <p14:tracePt t="554284" x="5224463" y="3179763"/>
          <p14:tracePt t="554299" x="5313363" y="3205163"/>
          <p14:tracePt t="554316" x="5340350" y="3259138"/>
          <p14:tracePt t="554334" x="5438775" y="3268663"/>
          <p14:tracePt t="554350" x="5510213" y="3268663"/>
          <p14:tracePt t="554366" x="5554663" y="3276600"/>
          <p14:tracePt t="554383" x="5438775" y="3375025"/>
          <p14:tracePt t="554399" x="5419725" y="3429000"/>
          <p14:tracePt t="554417" x="5429250" y="3455988"/>
          <p14:tracePt t="554433" x="5446713" y="3473450"/>
          <p14:tracePt t="554449" x="5491163" y="3490913"/>
          <p14:tracePt t="554466" x="5527675" y="3509963"/>
          <p14:tracePt t="554484" x="5616575" y="3562350"/>
          <p14:tracePt t="554499" x="5653088" y="3581400"/>
          <p14:tracePt t="554516" x="5670550" y="3598863"/>
          <p14:tracePt t="555084" x="5688013" y="3598863"/>
          <p14:tracePt t="555099" x="5697538" y="3598863"/>
          <p14:tracePt t="555140" x="5715000" y="3598863"/>
          <p14:tracePt t="556699" x="5724525" y="3589338"/>
          <p14:tracePt t="558004" x="5724525" y="3571875"/>
          <p14:tracePt t="558356" x="5715000" y="3562350"/>
          <p14:tracePt t="558532" x="5705475" y="3544888"/>
          <p14:tracePt t="558612" x="5688013" y="3536950"/>
          <p14:tracePt t="558692" x="5680075" y="3527425"/>
          <p14:tracePt t="558716" x="5680075" y="3509963"/>
          <p14:tracePt t="559052" x="5680075" y="3490913"/>
          <p14:tracePt t="559100" x="5680075" y="3482975"/>
          <p14:tracePt t="560620" x="5680075" y="3465513"/>
          <p14:tracePt t="560636" x="5680075" y="3455988"/>
          <p14:tracePt t="560644" x="5688013" y="3438525"/>
          <p14:tracePt t="560676" x="5688013" y="3429000"/>
          <p14:tracePt t="560996" x="5688013" y="3411538"/>
          <p14:tracePt t="561012" x="5688013" y="3402013"/>
          <p14:tracePt t="561020" x="5697538" y="3384550"/>
          <p14:tracePt t="565148" x="5697538" y="3375025"/>
          <p14:tracePt t="570100" x="5697538" y="3357563"/>
          <p14:tracePt t="570524" x="5697538" y="3348038"/>
          <p14:tracePt t="573237" x="5705475" y="3330575"/>
          <p14:tracePt t="573245" x="5715000" y="3340100"/>
          <p14:tracePt t="573252" x="5741988" y="3357563"/>
          <p14:tracePt t="573262" x="5768975" y="3394075"/>
          <p14:tracePt t="573279" x="5822950" y="3446463"/>
          <p14:tracePt t="573296" x="5848350" y="3473450"/>
          <p14:tracePt t="573829" x="5857875" y="3465513"/>
          <p14:tracePt t="575765" x="5857875" y="3455988"/>
          <p14:tracePt t="575869" x="5857875" y="3438525"/>
          <p14:tracePt t="576165" x="5857875" y="3429000"/>
          <p14:tracePt t="576189" x="5857875" y="3411538"/>
          <p14:tracePt t="576197" x="5857875" y="3402013"/>
          <p14:tracePt t="576206" x="5857875" y="3384550"/>
          <p14:tracePt t="576213" x="5857875" y="3375025"/>
          <p14:tracePt t="576229" x="5894388" y="3330575"/>
          <p14:tracePt t="576245" x="5919788" y="3276600"/>
          <p14:tracePt t="576262" x="5946775" y="3232150"/>
          <p14:tracePt t="576278" x="5956300" y="3214688"/>
          <p14:tracePt t="576295" x="5956300" y="3197225"/>
          <p14:tracePt t="576501" x="5956300" y="3187700"/>
          <p14:tracePt t="576629" x="5946775" y="3170238"/>
          <p14:tracePt t="576701" x="5938838" y="3179763"/>
          <p14:tracePt t="576741" x="5919788" y="3179763"/>
          <p14:tracePt t="576765" x="5911850" y="3170238"/>
          <p14:tracePt t="576797" x="5894388" y="3160713"/>
          <p14:tracePt t="576829" x="5884863" y="3133725"/>
          <p14:tracePt t="576837" x="5867400" y="3125788"/>
          <p14:tracePt t="578693" x="5857875" y="3116263"/>
          <p14:tracePt t="578941" x="5840413" y="3116263"/>
          <p14:tracePt t="584206" x="5822950" y="3108325"/>
          <p14:tracePt t="584229" x="5813425" y="3089275"/>
          <p14:tracePt t="584245" x="5813425" y="3081338"/>
          <p14:tracePt t="584253" x="5803900" y="3054350"/>
          <p14:tracePt t="584261" x="5786438" y="3044825"/>
          <p14:tracePt t="584277" x="5759450" y="2973388"/>
          <p14:tracePt t="584293" x="5929313" y="2776538"/>
          <p14:tracePt t="584310" x="5983288" y="2697163"/>
          <p14:tracePt t="584327" x="5929313" y="2652713"/>
          <p14:tracePt t="584343" x="5875338" y="2616200"/>
          <p14:tracePt t="584360" x="5822950" y="2571750"/>
          <p14:tracePt t="584377" x="5741988" y="2544763"/>
          <p14:tracePt t="584393" x="5715000" y="2490788"/>
          <p14:tracePt t="584410" x="5653088" y="2490788"/>
          <p14:tracePt t="584437" x="5643563" y="2482850"/>
          <p14:tracePt t="584446" x="5634038" y="2473325"/>
          <p14:tracePt t="584460" x="5643563" y="2465388"/>
          <p14:tracePt t="584477" x="5670550" y="2411413"/>
          <p14:tracePt t="584493" x="5670550" y="2384425"/>
          <p14:tracePt t="584510" x="5670550" y="2357438"/>
          <p14:tracePt t="584527" x="5653088" y="2322513"/>
          <p14:tracePt t="584543" x="5616575" y="2286000"/>
          <p14:tracePt t="584560" x="5562600" y="2251075"/>
          <p14:tracePt t="584577" x="5518150" y="2224088"/>
          <p14:tracePt t="584593" x="5456238" y="2205038"/>
          <p14:tracePt t="584618" x="5402263" y="2205038"/>
          <p14:tracePt t="584627" x="5205413" y="2187575"/>
          <p14:tracePt t="584643" x="5062538" y="2160588"/>
          <p14:tracePt t="584660" x="4902200" y="2143125"/>
          <p14:tracePt t="584677" x="4724400" y="2098675"/>
          <p14:tracePt t="584693" x="4616450" y="2098675"/>
          <p14:tracePt t="584710" x="4518025" y="2089150"/>
          <p14:tracePt t="584726" x="4419600" y="2089150"/>
          <p14:tracePt t="584743" x="4357688" y="2089150"/>
          <p14:tracePt t="584760" x="4214813" y="2125663"/>
          <p14:tracePt t="584777" x="4116388" y="2143125"/>
          <p14:tracePt t="584793" x="4027488" y="2170113"/>
          <p14:tracePt t="584810" x="3946525" y="2197100"/>
          <p14:tracePt t="584827" x="3894138" y="2224088"/>
          <p14:tracePt t="584843" x="3848100" y="2268538"/>
          <p14:tracePt t="584860" x="3803650" y="2295525"/>
          <p14:tracePt t="584877" x="3732213" y="2330450"/>
          <p14:tracePt t="584893" x="3714750" y="2357438"/>
          <p14:tracePt t="584910" x="3660775" y="2411413"/>
          <p14:tracePt t="584927" x="3633788" y="2455863"/>
          <p14:tracePt t="584943" x="3608388" y="2500313"/>
          <p14:tracePt t="584960" x="3589338" y="2536825"/>
          <p14:tracePt t="584976" x="3571875" y="2562225"/>
          <p14:tracePt t="584993" x="3571875" y="2598738"/>
          <p14:tracePt t="585010" x="3562350" y="2633663"/>
          <p14:tracePt t="585027" x="3562350" y="2670175"/>
          <p14:tracePt t="585043" x="3562350" y="2705100"/>
          <p14:tracePt t="585060" x="3562350" y="2741613"/>
          <p14:tracePt t="585077" x="3571875" y="2759075"/>
          <p14:tracePt t="585093" x="3571875" y="2776538"/>
          <p14:tracePt t="585110" x="3589338" y="2786063"/>
          <p14:tracePt t="585126" x="3608388" y="2795588"/>
          <p14:tracePt t="585143" x="3633788" y="2813050"/>
          <p14:tracePt t="585160" x="3670300" y="2830513"/>
          <p14:tracePt t="585177" x="3714750" y="2847975"/>
          <p14:tracePt t="585193" x="3776663" y="2857500"/>
          <p14:tracePt t="585210" x="3840163" y="2874963"/>
          <p14:tracePt t="585226" x="3857625" y="2911475"/>
          <p14:tracePt t="585243" x="3822700" y="2973388"/>
          <p14:tracePt t="585260" x="3840163" y="2990850"/>
          <p14:tracePt t="585277" x="3902075" y="2990850"/>
          <p14:tracePt t="585277" x="3938588" y="2982913"/>
          <p14:tracePt t="585293" x="3973513" y="2973388"/>
          <p14:tracePt t="585310" x="4000500" y="2965450"/>
          <p14:tracePt t="585326" x="4037013" y="2938463"/>
          <p14:tracePt t="585343" x="4062413" y="2911475"/>
          <p14:tracePt t="585360" x="4081463" y="2884488"/>
          <p14:tracePt t="585377" x="4089400" y="2867025"/>
          <p14:tracePt t="585541" x="4108450" y="2867025"/>
          <p14:tracePt t="585549" x="4116388" y="2867025"/>
          <p14:tracePt t="585560" x="4133850" y="2867025"/>
          <p14:tracePt t="585576" x="4232275" y="2874963"/>
          <p14:tracePt t="585593" x="4348163" y="2901950"/>
          <p14:tracePt t="585610" x="4446588" y="2946400"/>
          <p14:tracePt t="585633" x="4581525" y="2965450"/>
          <p14:tracePt t="585643" x="4679950" y="2965450"/>
          <p14:tracePt t="585660" x="4759325" y="2946400"/>
          <p14:tracePt t="585677" x="4803775" y="2911475"/>
          <p14:tracePt t="585693" x="4813300" y="2894013"/>
          <p14:tracePt t="585710" x="4822825" y="2867025"/>
          <p14:tracePt t="585789" x="4830763" y="2874963"/>
          <p14:tracePt t="585813" x="4830763" y="2884488"/>
          <p14:tracePt t="585821" x="4848225" y="2911475"/>
          <p14:tracePt t="585829" x="4867275" y="2919413"/>
          <p14:tracePt t="585843" x="4875213" y="2946400"/>
          <p14:tracePt t="585860" x="4929188" y="2982913"/>
          <p14:tracePt t="585877" x="5000625" y="3017838"/>
          <p14:tracePt t="585901" x="5027613" y="3017838"/>
          <p14:tracePt t="585910" x="5045075" y="3017838"/>
          <p14:tracePt t="585927" x="5081588" y="3027363"/>
          <p14:tracePt t="585943" x="5108575" y="3071813"/>
          <p14:tracePt t="585960" x="5143500" y="3116263"/>
          <p14:tracePt t="585976" x="5197475" y="3179763"/>
          <p14:tracePt t="585993" x="5286375" y="3224213"/>
          <p14:tracePt t="586010" x="5419725" y="3241675"/>
          <p14:tracePt t="586026" x="5483225" y="3295650"/>
          <p14:tracePt t="586043" x="5491163" y="3330575"/>
          <p14:tracePt t="586341" x="5500688" y="3340100"/>
          <p14:tracePt t="586381" x="5510213" y="3357563"/>
          <p14:tracePt t="586446" x="5527675" y="3357563"/>
          <p14:tracePt t="587389" x="5537200" y="3357563"/>
          <p14:tracePt t="587397" x="5554663" y="3348038"/>
          <p14:tracePt t="587429" x="5562600" y="3340100"/>
          <p14:tracePt t="587437" x="5599113" y="3322638"/>
          <p14:tracePt t="587446" x="5626100" y="3313113"/>
          <p14:tracePt t="587459" x="5653088" y="3295650"/>
          <p14:tracePt t="587477" x="5688013" y="3268663"/>
          <p14:tracePt t="587477" x="5697538" y="3259138"/>
          <p14:tracePt t="587493" x="5724525" y="3205163"/>
          <p14:tracePt t="587510" x="5751513" y="3179763"/>
          <p14:tracePt t="587526" x="5759450" y="3125788"/>
          <p14:tracePt t="587542" x="5768975" y="3054350"/>
          <p14:tracePt t="587559" x="5741988" y="2955925"/>
          <p14:tracePt t="587576" x="5643563" y="2874963"/>
          <p14:tracePt t="587593" x="5473700" y="2795588"/>
          <p14:tracePt t="587610" x="5322888" y="2714625"/>
          <p14:tracePt t="587626" x="5072063" y="2670175"/>
          <p14:tracePt t="587643" x="4911725" y="2625725"/>
          <p14:tracePt t="587659" x="4768850" y="2598738"/>
          <p14:tracePt t="587676" x="4687888" y="2581275"/>
          <p14:tracePt t="587692" x="4625975" y="2581275"/>
          <p14:tracePt t="587693" x="4598988" y="2581275"/>
          <p14:tracePt t="587710" x="4491038" y="2589213"/>
          <p14:tracePt t="587727" x="4394200" y="2608263"/>
          <p14:tracePt t="587742" x="4322763" y="2616200"/>
          <p14:tracePt t="587759" x="4241800" y="2633663"/>
          <p14:tracePt t="587776" x="4152900" y="2652713"/>
          <p14:tracePt t="587792" x="4098925" y="2679700"/>
          <p14:tracePt t="587809" x="4062413" y="2714625"/>
          <p14:tracePt t="587826" x="3983038" y="2786063"/>
          <p14:tracePt t="587842" x="3902075" y="2867025"/>
          <p14:tracePt t="587859" x="3840163" y="2928938"/>
          <p14:tracePt t="587876" x="3795713" y="2973388"/>
          <p14:tracePt t="587892" x="3786188" y="2990850"/>
          <p14:tracePt t="587909" x="3759200" y="3044825"/>
          <p14:tracePt t="587926" x="3741738" y="3054350"/>
          <p14:tracePt t="587942" x="3724275" y="3062288"/>
          <p14:tracePt t="587966" x="3732213" y="3054350"/>
          <p14:tracePt t="587976" x="3741738" y="3044825"/>
          <p14:tracePt t="587992" x="3795713" y="2982913"/>
          <p14:tracePt t="588009" x="3902075" y="2884488"/>
          <p14:tracePt t="588026" x="3990975" y="2776538"/>
          <p14:tracePt t="588043" x="4027488" y="2732088"/>
          <p14:tracePt t="588059" x="4071938" y="2687638"/>
          <p14:tracePt t="588076" x="4116388" y="2660650"/>
          <p14:tracePt t="588092" x="4187825" y="2652713"/>
          <p14:tracePt t="588093" x="4241800" y="2660650"/>
          <p14:tracePt t="588110" x="4384675" y="2687638"/>
          <p14:tracePt t="588127" x="4589463" y="2768600"/>
          <p14:tracePt t="588143" x="4759325" y="2884488"/>
          <p14:tracePt t="588159" x="4965700" y="3027363"/>
          <p14:tracePt t="588176" x="5224463" y="3116263"/>
          <p14:tracePt t="588192" x="5545138" y="3143250"/>
          <p14:tracePt t="588209" x="5759450" y="3160713"/>
          <p14:tracePt t="588226" x="5813425" y="3214688"/>
          <p14:tracePt t="588242" x="5830888" y="3232150"/>
          <p14:tracePt t="589214" x="5857875" y="3224213"/>
          <p14:tracePt t="589237" x="5848350" y="3214688"/>
          <p14:tracePt t="589253" x="5857875" y="3187700"/>
          <p14:tracePt t="589269" x="5857875" y="3170238"/>
          <p14:tracePt t="589277" x="5857875" y="3160713"/>
          <p14:tracePt t="589292" x="5840413" y="3133725"/>
          <p14:tracePt t="589309" x="5840413" y="3071813"/>
          <p14:tracePt t="589327" x="5803900" y="3044825"/>
          <p14:tracePt t="589342" x="5724525" y="3036888"/>
          <p14:tracePt t="589359" x="5705475" y="3027363"/>
          <p14:tracePt t="589376" x="5680075" y="3017838"/>
          <p14:tracePt t="589392" x="5599113" y="3000375"/>
          <p14:tracePt t="589409" x="5500688" y="2973388"/>
          <p14:tracePt t="589426" x="5446713" y="2938463"/>
          <p14:tracePt t="589442" x="5394325" y="2874963"/>
          <p14:tracePt t="589459" x="5340350" y="2830513"/>
          <p14:tracePt t="589476" x="5268913" y="2786063"/>
          <p14:tracePt t="589492" x="5214938" y="2759075"/>
          <p14:tracePt t="589493" x="5180013" y="2768600"/>
          <p14:tracePt t="589509" x="5089525" y="2751138"/>
          <p14:tracePt t="589526" x="4973638" y="2724150"/>
          <p14:tracePt t="589542" x="4813300" y="2697163"/>
          <p14:tracePt t="589559" x="4714875" y="2670175"/>
          <p14:tracePt t="589576" x="4670425" y="2625725"/>
          <p14:tracePt t="589592" x="4652963" y="2598738"/>
          <p14:tracePt t="589646" x="4633913" y="2598738"/>
          <p14:tracePt t="589669" x="4616450" y="2598738"/>
          <p14:tracePt t="589718" x="4608513" y="2589213"/>
          <p14:tracePt t="589798" x="4608513" y="2571750"/>
          <p14:tracePt t="589821" x="4598988" y="2554288"/>
          <p14:tracePt t="589830" x="4589463" y="2544763"/>
          <p14:tracePt t="590021" x="4581525" y="2527300"/>
          <p14:tracePt t="590029" x="4562475" y="2536825"/>
          <p14:tracePt t="590061" x="4562475" y="2554288"/>
          <p14:tracePt t="590101" x="4554538" y="2571750"/>
          <p14:tracePt t="590109" x="4562475" y="2581275"/>
          <p14:tracePt t="590134" x="4554538" y="2589213"/>
          <p14:tracePt t="590158" x="4554538" y="2608263"/>
          <p14:tracePt t="590166" x="4545013" y="2625725"/>
          <p14:tracePt t="590176" x="4500563" y="2660650"/>
          <p14:tracePt t="590192" x="4473575" y="2697163"/>
          <p14:tracePt t="590209" x="4465638" y="2732088"/>
          <p14:tracePt t="590226" x="4473575" y="2751138"/>
          <p14:tracePt t="590242" x="4446588" y="2776538"/>
          <p14:tracePt t="590262" x="4456113" y="2776538"/>
          <p14:tracePt t="590276" x="4438650" y="2776538"/>
          <p14:tracePt t="590292" x="4456113" y="2786063"/>
          <p14:tracePt t="590309" x="4429125" y="2813050"/>
          <p14:tracePt t="590310" x="4394200" y="2840038"/>
          <p14:tracePt t="590326" x="4340225" y="2867025"/>
          <p14:tracePt t="590342" x="4313238" y="2884488"/>
          <p14:tracePt t="590359" x="4224338" y="2938463"/>
          <p14:tracePt t="590375" x="4152900" y="2990850"/>
          <p14:tracePt t="590392" x="4062413" y="3071813"/>
          <p14:tracePt t="590409" x="3938588" y="3143250"/>
          <p14:tracePt t="590426" x="3884613" y="3187700"/>
          <p14:tracePt t="590442" x="3840163" y="3224213"/>
          <p14:tracePt t="590459" x="3803650" y="3268663"/>
          <p14:tracePt t="590475" x="3759200" y="3303588"/>
          <p14:tracePt t="590492" x="3714750" y="3348038"/>
          <p14:tracePt t="590509" x="3660775" y="3375025"/>
          <p14:tracePt t="590510" x="3643313" y="3384550"/>
          <p14:tracePt t="590526" x="3608388" y="3384550"/>
          <p14:tracePt t="590542" x="3544888" y="3394075"/>
          <p14:tracePt t="590559" x="3554413" y="3367088"/>
          <p14:tracePt t="590576" x="3616325" y="3313113"/>
          <p14:tracePt t="590592" x="3608388" y="3276600"/>
          <p14:tracePt t="590609" x="3490913" y="3295650"/>
          <p14:tracePt t="590626" x="3367088" y="3330575"/>
          <p14:tracePt t="590642" x="3251200" y="3340100"/>
          <p14:tracePt t="590659" x="3160713" y="3340100"/>
          <p14:tracePt t="590676" x="3098800" y="3340100"/>
          <p14:tracePt t="590692" x="3071813" y="3340100"/>
          <p14:tracePt t="590758" x="3054350" y="3340100"/>
          <p14:tracePt t="590886" x="3054350" y="3330575"/>
          <p14:tracePt t="590894" x="3054350" y="3322638"/>
          <p14:tracePt t="590902" x="3054350" y="3286125"/>
          <p14:tracePt t="590909" x="3054350" y="3268663"/>
          <p14:tracePt t="590926" x="3054350" y="3241675"/>
          <p14:tracePt t="590942" x="3044825" y="3214688"/>
          <p14:tracePt t="590959" x="3027363" y="3187700"/>
          <p14:tracePt t="590976" x="3017838" y="3179763"/>
          <p14:tracePt t="590992" x="3009900" y="3160713"/>
          <p14:tracePt t="591009" x="2973388" y="3143250"/>
          <p14:tracePt t="591026" x="2946400" y="3133725"/>
          <p14:tracePt t="591042" x="2928938" y="3133725"/>
          <p14:tracePt t="591059" x="2901950" y="3133725"/>
          <p14:tracePt t="591076" x="2857500" y="3133725"/>
          <p14:tracePt t="591078" x="2822575" y="3133725"/>
          <p14:tracePt t="591092" x="2768600" y="3152775"/>
          <p14:tracePt t="591109" x="2705100" y="3160713"/>
          <p14:tracePt t="591126" x="2652713" y="3179763"/>
          <p14:tracePt t="591142" x="2633663" y="3179763"/>
          <p14:tracePt t="591159" x="2616200" y="3187700"/>
          <p14:tracePt t="591175" x="2598738" y="3197225"/>
          <p14:tracePt t="591198" x="2589213" y="3205163"/>
          <p14:tracePt t="591209" x="2571750" y="3214688"/>
          <p14:tracePt t="591225" x="2571750" y="3232150"/>
          <p14:tracePt t="591242" x="2544763" y="3259138"/>
          <p14:tracePt t="591258" x="2544763" y="3286125"/>
          <p14:tracePt t="591275" x="2544763" y="3330575"/>
          <p14:tracePt t="591292" x="2544763" y="3375025"/>
          <p14:tracePt t="591309" x="2544763" y="3438525"/>
          <p14:tracePt t="591310" x="2544763" y="3446463"/>
          <p14:tracePt t="591326" x="2554288" y="3490913"/>
          <p14:tracePt t="591342" x="2571750" y="3536950"/>
          <p14:tracePt t="591359" x="2598738" y="3562350"/>
          <p14:tracePt t="591376" x="2643188" y="3608388"/>
          <p14:tracePt t="591392" x="2660650" y="3608388"/>
          <p14:tracePt t="591408" x="2679700" y="3608388"/>
          <p14:tracePt t="591426" x="2697163" y="3608388"/>
          <p14:tracePt t="591442" x="2732088" y="3598863"/>
          <p14:tracePt t="591459" x="2759075" y="3581400"/>
          <p14:tracePt t="591475" x="2813050" y="3554413"/>
          <p14:tracePt t="591492" x="2857500" y="3517900"/>
          <p14:tracePt t="591508" x="2894013" y="3490913"/>
          <p14:tracePt t="591509" x="2901950" y="3482975"/>
          <p14:tracePt t="591526" x="2938463" y="3455988"/>
          <p14:tracePt t="591542" x="2946400" y="3429000"/>
          <p14:tracePt t="591559" x="2965450" y="3411538"/>
          <p14:tracePt t="591575" x="2982913" y="3394075"/>
          <p14:tracePt t="591592" x="2990850" y="3348038"/>
          <p14:tracePt t="591608" x="2990850" y="3322638"/>
          <p14:tracePt t="591626" x="2990850" y="3295650"/>
          <p14:tracePt t="591642" x="2990850" y="3268663"/>
          <p14:tracePt t="591658" x="2990850" y="3241675"/>
          <p14:tracePt t="591675" x="2990850" y="3224213"/>
          <p14:tracePt t="591710" x="2982913" y="3224213"/>
          <p14:tracePt t="591718" x="2965450" y="3214688"/>
          <p14:tracePt t="591726" x="2946400" y="3214688"/>
          <p14:tracePt t="591742" x="2874963" y="3197225"/>
          <p14:tracePt t="591759" x="2830513" y="3187700"/>
          <p14:tracePt t="591775" x="2813050" y="3187700"/>
          <p14:tracePt t="591798" x="2803525" y="3197225"/>
          <p14:tracePt t="591814" x="2795588" y="3205163"/>
          <p14:tracePt t="591826" x="2776538" y="3214688"/>
          <p14:tracePt t="591842" x="2759075" y="3241675"/>
          <p14:tracePt t="591858" x="2741613" y="3286125"/>
          <p14:tracePt t="591876" x="2741613" y="3322638"/>
          <p14:tracePt t="591892" x="2741613" y="3357563"/>
          <p14:tracePt t="591908" x="2751138" y="3384550"/>
          <p14:tracePt t="591909" x="2759075" y="3394075"/>
          <p14:tracePt t="591926" x="2776538" y="3419475"/>
          <p14:tracePt t="591942" x="2813050" y="3446463"/>
          <p14:tracePt t="591959" x="2840038" y="3473450"/>
          <p14:tracePt t="591975" x="2857500" y="3473450"/>
          <p14:tracePt t="591992" x="2884488" y="3473450"/>
          <p14:tracePt t="592008" x="2901950" y="3473450"/>
          <p14:tracePt t="592025" x="2928938" y="3455988"/>
          <p14:tracePt t="592042" x="2946400" y="3438525"/>
          <p14:tracePt t="592058" x="2965450" y="3402013"/>
          <p14:tracePt t="592075" x="2990850" y="3375025"/>
          <p14:tracePt t="592092" x="2990850" y="3348038"/>
          <p14:tracePt t="592094" x="2990850" y="3330575"/>
          <p14:tracePt t="592262" x="2990850" y="3340100"/>
          <p14:tracePt t="592278" x="2990850" y="3348038"/>
          <p14:tracePt t="592294" x="3000375" y="3340100"/>
          <p14:tracePt t="592301" x="3009900" y="3348038"/>
          <p14:tracePt t="592310" x="3009900" y="3367088"/>
          <p14:tracePt t="592327" x="3017838" y="3384550"/>
          <p14:tracePt t="592342" x="3017838" y="3394075"/>
          <p14:tracePt t="592358" x="3017838" y="3411538"/>
          <p14:tracePt t="592375" x="3017838" y="3419475"/>
          <p14:tracePt t="592590" x="3027363" y="3438525"/>
          <p14:tracePt t="592702" x="3044825" y="3438525"/>
          <p14:tracePt t="593798" x="3062288" y="3429000"/>
          <p14:tracePt t="593814" x="3071813" y="3419475"/>
          <p14:tracePt t="593822" x="3081338" y="3411538"/>
          <p14:tracePt t="593830" x="3098800" y="3411538"/>
          <p14:tracePt t="593841" x="3108325" y="3402013"/>
          <p14:tracePt t="593858" x="3133725" y="3394075"/>
          <p14:tracePt t="593875" x="3170238" y="3384550"/>
          <p14:tracePt t="593891" x="3214688" y="3384550"/>
          <p14:tracePt t="593908" x="3251200" y="3375025"/>
          <p14:tracePt t="593925" x="3286125" y="3375025"/>
          <p14:tracePt t="593941" x="3303588" y="3375025"/>
          <p14:tracePt t="593958" x="3313113" y="3375025"/>
          <p14:tracePt t="593976" x="3330575" y="3375025"/>
          <p14:tracePt t="593998" x="3340100" y="3375025"/>
          <p14:tracePt t="594022" x="3357563" y="3375025"/>
          <p14:tracePt t="594854" x="3367088" y="3375025"/>
          <p14:tracePt t="595654" x="3384550" y="3375025"/>
          <p14:tracePt t="595662" x="3402013" y="3367088"/>
          <p14:tracePt t="595674" x="3419475" y="3357563"/>
          <p14:tracePt t="595691" x="3473450" y="3340100"/>
          <p14:tracePt t="595707" x="3544888" y="3330575"/>
          <p14:tracePt t="595724" x="3660775" y="3330575"/>
          <p14:tracePt t="595741" x="3956050" y="3276600"/>
          <p14:tracePt t="595742" x="4098925" y="3259138"/>
          <p14:tracePt t="595758" x="4286250" y="3295650"/>
          <p14:tracePt t="595774" x="4456113" y="3348038"/>
          <p14:tracePt t="595791" x="4643438" y="3384550"/>
          <p14:tracePt t="595808" x="4786313" y="3419475"/>
          <p14:tracePt t="595824" x="4946650" y="3473450"/>
          <p14:tracePt t="595841" x="5062538" y="3509963"/>
          <p14:tracePt t="595858" x="5224463" y="3527425"/>
          <p14:tracePt t="595874" x="5384800" y="3562350"/>
          <p14:tracePt t="595891" x="5562600" y="3581400"/>
          <p14:tracePt t="595907" x="5670550" y="3608388"/>
          <p14:tracePt t="595924" x="5768975" y="3625850"/>
          <p14:tracePt t="595941" x="5840413" y="3633788"/>
          <p14:tracePt t="595942" x="5867400" y="3633788"/>
          <p14:tracePt t="595958" x="5884863" y="3633788"/>
          <p14:tracePt t="595974" x="5894388" y="3625850"/>
          <p14:tracePt t="595991" x="5911850" y="3625850"/>
          <p14:tracePt t="596022" x="5919788" y="3616325"/>
          <p14:tracePt t="596054" x="5938838" y="3608388"/>
          <p14:tracePt t="596070" x="5946775" y="3598863"/>
          <p14:tracePt t="596078" x="5965825" y="3589338"/>
          <p14:tracePt t="596091" x="5983288" y="3581400"/>
          <p14:tracePt t="596108" x="6062663" y="3562350"/>
          <p14:tracePt t="596124" x="6153150" y="3536950"/>
          <p14:tracePt t="596141" x="6242050" y="3509963"/>
          <p14:tracePt t="596142" x="6276975" y="3500438"/>
          <p14:tracePt t="596158" x="6348413" y="3482975"/>
          <p14:tracePt t="596174" x="6375400" y="3455988"/>
          <p14:tracePt t="596902" x="6384925" y="3465513"/>
          <p14:tracePt t="597247" x="6375400" y="3473450"/>
          <p14:tracePt t="597254" x="6384925" y="3482975"/>
          <p14:tracePt t="597262" x="6384925" y="3509963"/>
          <p14:tracePt t="597274" x="6394450" y="3527425"/>
          <p14:tracePt t="597291" x="6394450" y="3589338"/>
          <p14:tracePt t="597307" x="6394450" y="3608388"/>
          <p14:tracePt t="597350" x="6394450" y="3625850"/>
          <p14:tracePt t="597358" x="6394450" y="3633788"/>
          <p14:tracePt t="597366" x="6375400" y="3670300"/>
          <p14:tracePt t="597374" x="6348413" y="3687763"/>
          <p14:tracePt t="597391" x="6269038" y="3732213"/>
          <p14:tracePt t="597408" x="6188075" y="3795713"/>
          <p14:tracePt t="597424" x="6089650" y="3840163"/>
          <p14:tracePt t="597441" x="6010275" y="3902075"/>
          <p14:tracePt t="597457" x="5902325" y="3965575"/>
          <p14:tracePt t="597474" x="5822950" y="4027488"/>
          <p14:tracePt t="597491" x="5751513" y="4081463"/>
          <p14:tracePt t="597507" x="5653088" y="4152900"/>
          <p14:tracePt t="597524" x="5562600" y="4251325"/>
          <p14:tracePt t="597541" x="5483225" y="4340225"/>
          <p14:tracePt t="597558" x="5367338" y="4473575"/>
          <p14:tracePt t="597574" x="5286375" y="4562475"/>
          <p14:tracePt t="597591" x="5241925" y="4616450"/>
          <p14:tracePt t="597607" x="5197475" y="4687888"/>
          <p14:tracePt t="597624" x="5160963" y="4741863"/>
          <p14:tracePt t="597641" x="5160963" y="4786313"/>
          <p14:tracePt t="597657" x="5126038" y="4840288"/>
          <p14:tracePt t="597674" x="5089525" y="4894263"/>
          <p14:tracePt t="597691" x="5037138" y="4946650"/>
          <p14:tracePt t="597707" x="4991100" y="4983163"/>
          <p14:tracePt t="597724" x="4946650" y="5027613"/>
          <p14:tracePt t="597742" x="4929188" y="5027613"/>
          <p14:tracePt t="597758" x="4902200" y="5045075"/>
          <p14:tracePt t="597774" x="4894263" y="5054600"/>
          <p14:tracePt t="597958" x="4875213" y="5054600"/>
          <p14:tracePt t="598238" x="4867275" y="5045075"/>
          <p14:tracePt t="598246" x="4884738" y="5037138"/>
          <p14:tracePt t="598270" x="4902200" y="5027613"/>
          <p14:tracePt t="598358" x="4911725" y="5010150"/>
          <p14:tracePt t="598606" x="4919663" y="5010150"/>
          <p14:tracePt t="598662" x="4911725" y="5010150"/>
          <p14:tracePt t="598670" x="4919663" y="5010150"/>
          <p14:tracePt t="598678" x="4911725" y="5010150"/>
          <p14:tracePt t="598690" x="4919663" y="5010150"/>
          <p14:tracePt t="598707" x="4911725" y="5010150"/>
          <p14:tracePt t="598870" x="4911725" y="4991100"/>
          <p14:tracePt t="598894" x="4911725" y="4983163"/>
          <p14:tracePt t="598934" x="4911725" y="4965700"/>
          <p14:tracePt t="598966" x="4911725" y="4956175"/>
          <p14:tracePt t="598974" x="4902200" y="4938713"/>
          <p14:tracePt t="599007" x="4884738" y="4929188"/>
          <p14:tracePt t="599366" x="4875213" y="4911725"/>
          <p14:tracePt t="599398" x="4875213" y="4902200"/>
          <p14:tracePt t="599414" x="4875213" y="4884738"/>
          <p14:tracePt t="599447" x="4867275" y="4875213"/>
          <p14:tracePt t="599462" x="4857750" y="4867275"/>
          <p14:tracePt t="599486" x="4848225" y="4857750"/>
          <p14:tracePt t="599790" x="4840288" y="4848225"/>
          <p14:tracePt t="599814" x="4830763" y="4840288"/>
          <p14:tracePt t="599998" x="4830763" y="4822825"/>
          <p14:tracePt t="600030" x="4840288" y="4795838"/>
          <p14:tracePt t="600190" x="4830763" y="4786313"/>
          <p14:tracePt t="600207" x="4830763" y="4768850"/>
          <p14:tracePt t="600214" x="4848225" y="4759325"/>
          <p14:tracePt t="600223" x="4867275" y="4741863"/>
          <p14:tracePt t="600302" x="4857750" y="4741863"/>
          <p14:tracePt t="600318" x="4848225" y="4732338"/>
          <p14:tracePt t="600334" x="4840288" y="4724400"/>
          <p14:tracePt t="600342" x="4822825" y="4724400"/>
          <p14:tracePt t="600390" x="4803775" y="4724400"/>
          <p14:tracePt t="600462" x="4795838" y="4724400"/>
          <p14:tracePt t="600470" x="4786313" y="4724400"/>
          <p14:tracePt t="600478" x="4795838" y="4724400"/>
          <p14:tracePt t="600490" x="4786313" y="4724400"/>
          <p14:tracePt t="600518" x="4776788" y="4714875"/>
          <p14:tracePt t="600550" x="4776788" y="4697413"/>
          <p14:tracePt t="600558" x="4768850" y="4687888"/>
          <p14:tracePt t="600566" x="4768850" y="4670425"/>
          <p14:tracePt t="600582" x="4768850" y="4660900"/>
          <p14:tracePt t="600590" x="4759325" y="4643438"/>
          <p14:tracePt t="600606" x="4751388" y="4633913"/>
          <p14:tracePt t="600623" x="4751388" y="4616450"/>
          <p14:tracePt t="600640" x="4751388" y="4608513"/>
          <p14:tracePt t="600657" x="4741863" y="4589463"/>
          <p14:tracePt t="600686" x="4741863" y="4581525"/>
          <p14:tracePt t="600710" x="4741863" y="4562475"/>
          <p14:tracePt t="600750" x="4741863" y="4554538"/>
          <p14:tracePt t="600774" x="4751388" y="4527550"/>
          <p14:tracePt t="600822" x="4759325" y="4527550"/>
          <p14:tracePt t="600830" x="4751388" y="4527550"/>
          <p14:tracePt t="600840" x="4759325" y="4527550"/>
          <p14:tracePt t="600982" x="4751388" y="4527550"/>
          <p14:tracePt t="601318" x="4741863" y="4510088"/>
          <p14:tracePt t="601334" x="4732338" y="4510088"/>
          <p14:tracePt t="601342" x="4741863" y="4510088"/>
          <p14:tracePt t="601356" x="4732338" y="4510088"/>
          <p14:tracePt t="601406" x="4741863" y="4500563"/>
          <p14:tracePt t="601454" x="4732338" y="4500563"/>
          <p14:tracePt t="601462" x="4751388" y="4491038"/>
          <p14:tracePt t="601494" x="4759325" y="4473575"/>
          <p14:tracePt t="601527" x="4768850" y="4473575"/>
          <p14:tracePt t="601534" x="4759325" y="4465638"/>
          <p14:tracePt t="601567" x="4759325" y="4446588"/>
          <p14:tracePt t="601638" x="4759325" y="4429125"/>
          <p14:tracePt t="602054" x="4751388" y="4419600"/>
          <p14:tracePt t="602582" x="4751388" y="4402138"/>
          <p14:tracePt t="602614" x="4751388" y="4394200"/>
          <p14:tracePt t="602630" x="4751388" y="4375150"/>
          <p14:tracePt t="602662" x="4751388" y="4367213"/>
          <p14:tracePt t="602670" x="4751388" y="4348163"/>
          <p14:tracePt t="602694" x="4759325" y="4330700"/>
          <p14:tracePt t="602718" x="4759325" y="4313238"/>
          <p14:tracePt t="602750" x="4768850" y="4286250"/>
          <p14:tracePt t="602759" x="4776788" y="4276725"/>
          <p14:tracePt t="602767" x="4786313" y="4259263"/>
          <p14:tracePt t="602774" x="4795838" y="4241800"/>
          <p14:tracePt t="602790" x="4822825" y="4205288"/>
          <p14:tracePt t="602807" x="4848225" y="4170363"/>
          <p14:tracePt t="602823" x="4884738" y="4133850"/>
          <p14:tracePt t="602840" x="4938713" y="4062413"/>
          <p14:tracePt t="602856" x="5000625" y="4017963"/>
          <p14:tracePt t="602873" x="5037138" y="3973513"/>
          <p14:tracePt t="602890" x="5089525" y="3929063"/>
          <p14:tracePt t="602906" x="5133975" y="3875088"/>
          <p14:tracePt t="602923" x="5197475" y="3822700"/>
          <p14:tracePt t="602940" x="5224463" y="3795713"/>
          <p14:tracePt t="602957" x="5251450" y="3768725"/>
          <p14:tracePt t="602973" x="5276850" y="3741738"/>
          <p14:tracePt t="602990" x="5322888" y="3697288"/>
          <p14:tracePt t="603014" x="5330825" y="3687763"/>
          <p14:tracePt t="603023" x="5348288" y="3670300"/>
          <p14:tracePt t="603039" x="5375275" y="3652838"/>
          <p14:tracePt t="603057" x="5419725" y="3616325"/>
          <p14:tracePt t="603073" x="5465763" y="3589338"/>
          <p14:tracePt t="603090" x="5500688" y="3562350"/>
          <p14:tracePt t="603107" x="5562600" y="3527425"/>
          <p14:tracePt t="603123" x="5581650" y="3500438"/>
          <p14:tracePt t="603139" x="5589588" y="3482975"/>
          <p14:tracePt t="603967" x="5599113" y="3482975"/>
          <p14:tracePt t="603974" x="5589588" y="3482975"/>
          <p14:tracePt t="604998" x="5608638" y="3473450"/>
          <p14:tracePt t="605007" x="5616575" y="3465513"/>
          <p14:tracePt t="605022" x="5608638" y="3455988"/>
          <p14:tracePt t="605030" x="5616575" y="3446463"/>
          <p14:tracePt t="605039" x="5643563" y="3419475"/>
          <p14:tracePt t="605056" x="5670550" y="3367088"/>
          <p14:tracePt t="605072" x="5670550" y="3313113"/>
          <p14:tracePt t="605089" x="5661025" y="3295650"/>
          <p14:tracePt t="605106" x="5670550" y="3268663"/>
          <p14:tracePt t="605127" x="5661025" y="3259138"/>
          <p14:tracePt t="605139" x="5653088" y="3251200"/>
          <p14:tracePt t="605156" x="5626100" y="3241675"/>
          <p14:tracePt t="605172" x="5608638" y="3179763"/>
          <p14:tracePt t="605189" x="5589588" y="3133725"/>
          <p14:tracePt t="605206" x="5545138" y="3108325"/>
          <p14:tracePt t="606239" x="5518150" y="3116263"/>
          <p14:tracePt t="606262" x="5510213" y="3125788"/>
          <p14:tracePt t="606287" x="5500688" y="3133725"/>
          <p14:tracePt t="606310" x="5500688" y="3152775"/>
          <p14:tracePt t="606927" x="5500688" y="3170238"/>
          <p14:tracePt t="606934" x="5491163" y="3179763"/>
          <p14:tracePt t="606950" x="5500688" y="3170238"/>
          <p14:tracePt t="606958" x="5527675" y="3170238"/>
          <p14:tracePt t="606975" x="5545138" y="3170238"/>
          <p14:tracePt t="607214" x="5554663" y="3160713"/>
          <p14:tracePt t="607239" x="5545138" y="3160713"/>
          <p14:tracePt t="607247" x="5554663" y="3160713"/>
          <p14:tracePt t="607350" x="5545138" y="3160713"/>
          <p14:tracePt t="607358" x="5554663" y="3160713"/>
          <p14:tracePt t="607372" x="5545138" y="3160713"/>
          <p14:tracePt t="607423" x="5554663" y="3160713"/>
          <p14:tracePt t="607439" x="5545138" y="3160713"/>
          <p14:tracePt t="607598" x="5554663" y="3160713"/>
          <p14:tracePt t="607607" x="5545138" y="3160713"/>
          <p14:tracePt t="607614" x="5527675" y="3179763"/>
          <p14:tracePt t="607710" x="5537200" y="3170238"/>
          <p14:tracePt t="608615" x="5545138" y="3170238"/>
          <p14:tracePt t="610135" x="5537200" y="3160713"/>
          <p14:tracePt t="610175" x="5518150" y="3160713"/>
          <p14:tracePt t="610279" x="5500688" y="317023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4"/>
          <a:stretch>
            <a:fillRect/>
          </a:stretch>
        </p:blipFill>
        <p:spPr>
          <a:xfrm>
            <a:off x="304800" y="298522"/>
            <a:ext cx="8686800" cy="6261928"/>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640071796"/>
      </p:ext>
    </p:extLst>
  </p:cSld>
  <p:clrMapOvr>
    <a:masterClrMapping/>
  </p:clrMapOvr>
  <mc:AlternateContent xmlns:mc="http://schemas.openxmlformats.org/markup-compatibility/2006" xmlns:p14="http://schemas.microsoft.com/office/powerpoint/2010/main">
    <mc:Choice Requires="p14">
      <p:transition spd="slow" p14:dur="2000" advTm="368483"/>
    </mc:Choice>
    <mc:Fallback xmlns="">
      <p:transition spd="slow" advTm="3684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p:ext uri="{3A86A75C-4F4B-4683-9AE1-C65F6400EC91}">
      <p14:laserTraceLst xmlns:p14="http://schemas.microsoft.com/office/powerpoint/2010/main">
        <p14:tracePtLst>
          <p14:tracePt t="1836" x="5510213" y="3152775"/>
          <p14:tracePt t="1845" x="5518150" y="3133725"/>
          <p14:tracePt t="1863" x="5562600" y="3054350"/>
          <p14:tracePt t="1880" x="5599113" y="2894013"/>
          <p14:tracePt t="1897" x="5670550" y="2687638"/>
          <p14:tracePt t="1913" x="5759450" y="2500313"/>
          <p14:tracePt t="1930" x="5813425" y="2251075"/>
          <p14:tracePt t="1946" x="5875338" y="1938338"/>
          <p14:tracePt t="1964" x="5938838" y="1411288"/>
          <p14:tracePt t="1980" x="6089650" y="1071563"/>
          <p14:tracePt t="1997" x="6180138" y="768350"/>
          <p14:tracePt t="2013" x="6242050" y="554038"/>
          <p14:tracePt t="2030" x="6286500" y="428625"/>
          <p14:tracePt t="2046" x="6303963" y="312738"/>
          <p14:tracePt t="2064" x="6303963" y="276225"/>
          <p14:tracePt t="2084" x="6303963" y="258763"/>
          <p14:tracePt t="2097" x="6303963" y="241300"/>
          <p14:tracePt t="2113" x="6286500" y="179388"/>
          <p14:tracePt t="2130" x="6188075" y="44450"/>
          <p14:tracePt t="2146" x="6126163" y="0"/>
          <p14:tracePt t="2164" x="6108700" y="0"/>
          <p14:tracePt t="2301" x="6108700" y="9525"/>
          <p14:tracePt t="2308" x="6099175" y="26988"/>
          <p14:tracePt t="2316" x="6081713" y="44450"/>
          <p14:tracePt t="2331" x="6062663" y="53975"/>
          <p14:tracePt t="2347" x="6000750" y="80963"/>
          <p14:tracePt t="2348" x="5983288" y="88900"/>
          <p14:tracePt t="2363" x="5965825" y="88900"/>
          <p14:tracePt t="2380" x="5946775" y="88900"/>
          <p14:tracePt t="2397" x="5938838" y="88900"/>
          <p14:tracePt t="2444" x="5956300" y="80963"/>
          <p14:tracePt t="2452" x="5938838" y="88900"/>
          <p14:tracePt t="2463" x="5919788" y="88900"/>
          <p14:tracePt t="2480" x="5840413" y="107950"/>
          <p14:tracePt t="2496" x="5751513" y="142875"/>
          <p14:tracePt t="2513" x="5670550" y="169863"/>
          <p14:tracePt t="2530" x="5572125" y="223838"/>
          <p14:tracePt t="2546" x="5483225" y="276225"/>
          <p14:tracePt t="2564" x="5340350" y="339725"/>
          <p14:tracePt t="2580" x="5286375" y="339725"/>
          <p14:tracePt t="2598" x="5232400" y="339725"/>
          <p14:tracePt t="2613" x="5143500" y="339725"/>
          <p14:tracePt t="2630" x="5062538" y="330200"/>
          <p14:tracePt t="2647" x="5000625" y="330200"/>
          <p14:tracePt t="2663" x="4956175" y="330200"/>
          <p14:tracePt t="2680" x="4884738" y="330200"/>
          <p14:tracePt t="2698" x="4768850" y="330200"/>
          <p14:tracePt t="2713" x="4687888" y="322263"/>
          <p14:tracePt t="2730" x="4598988" y="322263"/>
          <p14:tracePt t="2747" x="4518025" y="330200"/>
          <p14:tracePt t="2748" x="4483100" y="347663"/>
          <p14:tracePt t="2763" x="4429125" y="366713"/>
          <p14:tracePt t="2764" x="4367213" y="384175"/>
          <p14:tracePt t="2780" x="4241800" y="465138"/>
          <p14:tracePt t="2797" x="4108450" y="536575"/>
          <p14:tracePt t="2813" x="3983038" y="625475"/>
          <p14:tracePt t="2830" x="3848100" y="723900"/>
          <p14:tracePt t="2846" x="3724275" y="857250"/>
          <p14:tracePt t="2863" x="3616325" y="965200"/>
          <p14:tracePt t="2880" x="3536950" y="1036638"/>
          <p14:tracePt t="2896" x="3473450" y="1098550"/>
          <p14:tracePt t="2913" x="3455988" y="1116013"/>
          <p14:tracePt t="2940" x="3446463" y="1143000"/>
          <p14:tracePt t="2948" x="3438525" y="1152525"/>
          <p14:tracePt t="2963" x="3429000" y="1160463"/>
          <p14:tracePt t="3028" x="3411538" y="1160463"/>
          <p14:tracePt t="3036" x="3402013" y="1160463"/>
          <p14:tracePt t="3047" x="3384550" y="1160463"/>
          <p14:tracePt t="3063" x="3357563" y="1160463"/>
          <p14:tracePt t="3080" x="3330575" y="1160463"/>
          <p14:tracePt t="3097" x="3286125" y="1169988"/>
          <p14:tracePt t="3113" x="3241675" y="1179513"/>
          <p14:tracePt t="3130" x="3187700" y="1187450"/>
          <p14:tracePt t="3148" x="3125788" y="1214438"/>
          <p14:tracePt t="3324" x="3116263" y="1214438"/>
          <p14:tracePt t="3380" x="3125788" y="1214438"/>
          <p14:tracePt t="3460" x="3133725" y="1204913"/>
          <p14:tracePt t="3468" x="3152775" y="1196975"/>
          <p14:tracePt t="3484" x="3160713" y="1187450"/>
          <p14:tracePt t="3516" x="3179763" y="1187450"/>
          <p14:tracePt t="3524" x="3197225" y="1187450"/>
          <p14:tracePt t="3532" x="3214688" y="1187450"/>
          <p14:tracePt t="3547" x="3251200" y="1187450"/>
          <p14:tracePt t="3563" x="3357563" y="1187450"/>
          <p14:tracePt t="3564" x="3419475" y="1196975"/>
          <p14:tracePt t="3580" x="3527425" y="1223963"/>
          <p14:tracePt t="3597" x="3660775" y="1258888"/>
          <p14:tracePt t="3613" x="3768725" y="1285875"/>
          <p14:tracePt t="3630" x="3840163" y="1303338"/>
          <p14:tracePt t="3646" x="3894138" y="1303338"/>
          <p14:tracePt t="3663" x="3929063" y="1303338"/>
          <p14:tracePt t="3679" x="3965575" y="1295400"/>
          <p14:tracePt t="3696" x="4010025" y="1285875"/>
          <p14:tracePt t="3713" x="4071938" y="1276350"/>
          <p14:tracePt t="3730" x="4108450" y="1268413"/>
          <p14:tracePt t="3748" x="4116388" y="1258888"/>
          <p14:tracePt t="3763" x="4125913" y="1268413"/>
          <p14:tracePt t="3780" x="4160838" y="1258888"/>
          <p14:tracePt t="3797" x="4197350" y="1258888"/>
          <p14:tracePt t="3813" x="4268788" y="1258888"/>
          <p14:tracePt t="3829" x="4322763" y="1258888"/>
          <p14:tracePt t="3847" x="4375150" y="1258888"/>
          <p14:tracePt t="3863" x="4411663" y="1258888"/>
          <p14:tracePt t="3892" x="4429125" y="1258888"/>
          <p14:tracePt t="3900" x="4438650" y="1258888"/>
          <p14:tracePt t="3913" x="4456113" y="1258888"/>
          <p14:tracePt t="3930" x="4465638" y="1258888"/>
          <p14:tracePt t="3947" x="4491038" y="1241425"/>
          <p14:tracePt t="3948" x="4500563" y="1231900"/>
          <p14:tracePt t="3964" x="4510088" y="1223963"/>
          <p14:tracePt t="3988" x="4518025" y="1204913"/>
          <p14:tracePt t="4004" x="4527550" y="1179513"/>
          <p14:tracePt t="4013" x="4554538" y="1169988"/>
          <p14:tracePt t="4029" x="4572000" y="1143000"/>
          <p14:tracePt t="4046" x="4589463" y="1116013"/>
          <p14:tracePt t="4063" x="4598988" y="1108075"/>
          <p14:tracePt t="4092" x="4608513" y="1098550"/>
          <p14:tracePt t="4116" x="4616450" y="1089025"/>
          <p14:tracePt t="4180" x="4616450" y="1071563"/>
          <p14:tracePt t="4204" x="4625975" y="1062038"/>
          <p14:tracePt t="4788" x="4625975" y="1044575"/>
          <p14:tracePt t="4804" x="4633913" y="1017588"/>
          <p14:tracePt t="4812" x="4643438" y="1009650"/>
          <p14:tracePt t="4820" x="4670425" y="982663"/>
          <p14:tracePt t="4829" x="4697413" y="965200"/>
          <p14:tracePt t="4846" x="4768850" y="928688"/>
          <p14:tracePt t="4863" x="4857750" y="893763"/>
          <p14:tracePt t="4880" x="4919663" y="884238"/>
          <p14:tracePt t="4896" x="4938713" y="884238"/>
          <p14:tracePt t="4913" x="4946650" y="893763"/>
          <p14:tracePt t="4930" x="4965700" y="893763"/>
          <p14:tracePt t="4946" x="4991100" y="893763"/>
          <p14:tracePt t="4963" x="5037138" y="901700"/>
          <p14:tracePt t="4980" x="5099050" y="919163"/>
          <p14:tracePt t="4980" x="5126038" y="928688"/>
          <p14:tracePt t="4997" x="5214938" y="928688"/>
          <p14:tracePt t="5013" x="5384800" y="901700"/>
          <p14:tracePt t="5029" x="5491163" y="884238"/>
          <p14:tracePt t="5047" x="5510213" y="884238"/>
          <p14:tracePt t="5063" x="5518150" y="893763"/>
          <p14:tracePt t="5092" x="5537200" y="893763"/>
          <p14:tracePt t="5100" x="5554663" y="893763"/>
          <p14:tracePt t="5116" x="5562600" y="901700"/>
          <p14:tracePt t="5132" x="5581650" y="911225"/>
          <p14:tracePt t="5146" x="5589588" y="919163"/>
          <p14:tracePt t="5163" x="5608638" y="919163"/>
          <p14:tracePt t="5179" x="5616575" y="919163"/>
          <p14:tracePt t="5180" x="5634038" y="928688"/>
          <p14:tracePt t="5204" x="5643563" y="928688"/>
          <p14:tracePt t="5213" x="5661025" y="928688"/>
          <p14:tracePt t="5229" x="5697538" y="946150"/>
          <p14:tracePt t="5246" x="5724525" y="955675"/>
          <p14:tracePt t="5263" x="5759450" y="946150"/>
          <p14:tracePt t="5300" x="5776913" y="946150"/>
          <p14:tracePt t="5404" x="5795963" y="946150"/>
          <p14:tracePt t="5428" x="5803900" y="946150"/>
          <p14:tracePt t="5436" x="5822950" y="955675"/>
          <p14:tracePt t="5452" x="5830888" y="965200"/>
          <p14:tracePt t="5462" x="5830888" y="982663"/>
          <p14:tracePt t="5479" x="5768975" y="1027113"/>
          <p14:tracePt t="5496" x="5822950" y="1036638"/>
          <p14:tracePt t="5512" x="5902325" y="1044575"/>
          <p14:tracePt t="5529" x="5991225" y="1071563"/>
          <p14:tracePt t="5547" x="6062663" y="1089025"/>
          <p14:tracePt t="5562" x="6143625" y="1116013"/>
          <p14:tracePt t="5579" x="6205538" y="1125538"/>
          <p14:tracePt t="5580" x="6232525" y="1133475"/>
          <p14:tracePt t="5597" x="6269038" y="1143000"/>
          <p14:tracePt t="5740" x="6286500" y="1143000"/>
          <p14:tracePt t="5749" x="6303963" y="1143000"/>
          <p14:tracePt t="5764" x="6313488" y="1143000"/>
          <p14:tracePt t="5772" x="6330950" y="1143000"/>
          <p14:tracePt t="5780" x="6340475" y="1152525"/>
          <p14:tracePt t="5797" x="6367463" y="1160463"/>
          <p14:tracePt t="5884" x="6384925" y="1160463"/>
          <p14:tracePt t="5900" x="6394450" y="1160463"/>
          <p14:tracePt t="5908" x="6419850" y="1152525"/>
          <p14:tracePt t="5932" x="6438900" y="1152525"/>
          <p14:tracePt t="5948" x="6456363" y="1143000"/>
          <p14:tracePt t="5964" x="6473825" y="1133475"/>
          <p14:tracePt t="5988" x="6483350" y="1125538"/>
          <p14:tracePt t="6124" x="6473825" y="1125538"/>
          <p14:tracePt t="6188" x="6465888" y="1125538"/>
          <p14:tracePt t="6204" x="6446838" y="1125538"/>
          <p14:tracePt t="6212" x="6438900" y="1125538"/>
          <p14:tracePt t="6220" x="6419850" y="1125538"/>
          <p14:tracePt t="6229" x="6402388" y="1133475"/>
          <p14:tracePt t="6247" x="6323013" y="1133475"/>
          <p14:tracePt t="6262" x="6215063" y="1133475"/>
          <p14:tracePt t="6279" x="6134100" y="1133475"/>
          <p14:tracePt t="6296" x="6062663" y="1125538"/>
          <p14:tracePt t="6312" x="6027738" y="1125538"/>
          <p14:tracePt t="6329" x="5991225" y="1125538"/>
          <p14:tracePt t="6346" x="5919788" y="1108075"/>
          <p14:tracePt t="6362" x="5813425" y="1098550"/>
          <p14:tracePt t="6379" x="5661025" y="1089025"/>
          <p14:tracePt t="6380" x="5599113" y="1071563"/>
          <p14:tracePt t="6396" x="5438775" y="1027113"/>
          <p14:tracePt t="6413" x="5295900" y="982663"/>
          <p14:tracePt t="6429" x="5143500" y="946150"/>
          <p14:tracePt t="6446" x="4965700" y="928688"/>
          <p14:tracePt t="6462" x="4768850" y="911225"/>
          <p14:tracePt t="6479" x="4562475" y="911225"/>
          <p14:tracePt t="6496" x="4340225" y="911225"/>
          <p14:tracePt t="6512" x="4108450" y="911225"/>
          <p14:tracePt t="6529" x="3902075" y="893763"/>
          <p14:tracePt t="6546" x="3751263" y="893763"/>
          <p14:tracePt t="6563" x="3633788" y="893763"/>
          <p14:tracePt t="6579" x="3527425" y="911225"/>
          <p14:tracePt t="6596" x="3357563" y="928688"/>
          <p14:tracePt t="6612" x="3286125" y="928688"/>
          <p14:tracePt t="6629" x="3259138" y="901700"/>
          <p14:tracePt t="6646" x="3214688" y="874713"/>
          <p14:tracePt t="6662" x="3187700" y="847725"/>
          <p14:tracePt t="6679" x="3214688" y="785813"/>
          <p14:tracePt t="6696" x="3133725" y="785813"/>
          <p14:tracePt t="6712" x="3089275" y="750888"/>
          <p14:tracePt t="6729" x="2973388" y="750888"/>
          <p14:tracePt t="6746" x="2857500" y="768350"/>
          <p14:tracePt t="6762" x="2714625" y="768350"/>
          <p14:tracePt t="6779" x="2554288" y="803275"/>
          <p14:tracePt t="6780" x="2482850" y="822325"/>
          <p14:tracePt t="6796" x="2347913" y="847725"/>
          <p14:tracePt t="6812" x="2224088" y="884238"/>
          <p14:tracePt t="6829" x="2160588" y="893763"/>
          <p14:tracePt t="6846" x="2125663" y="901700"/>
          <p14:tracePt t="7644" x="2133600" y="919163"/>
          <p14:tracePt t="11148" x="2133600" y="928688"/>
          <p14:tracePt t="11180" x="2133600" y="946150"/>
          <p14:tracePt t="11188" x="2133600" y="955675"/>
          <p14:tracePt t="11197" x="2125663" y="982663"/>
          <p14:tracePt t="11212" x="2116138" y="1009650"/>
          <p14:tracePt t="11228" x="2098675" y="1044575"/>
          <p14:tracePt t="11245" x="2081213" y="1098550"/>
          <p14:tracePt t="11262" x="2044700" y="1152525"/>
          <p14:tracePt t="11278" x="2017713" y="1214438"/>
          <p14:tracePt t="11295" x="2000250" y="1276350"/>
          <p14:tracePt t="11311" x="1982788" y="1339850"/>
          <p14:tracePt t="11328" x="1955800" y="1393825"/>
          <p14:tracePt t="11345" x="1919288" y="1465263"/>
          <p14:tracePt t="11361" x="1901825" y="1536700"/>
          <p14:tracePt t="11378" x="1874838" y="1608138"/>
          <p14:tracePt t="11397" x="1758950" y="1687513"/>
          <p14:tracePt t="11411" x="1751013" y="1704975"/>
          <p14:tracePt t="11429" x="1741488" y="1714500"/>
          <p14:tracePt t="11445" x="1714500" y="1741488"/>
          <p14:tracePt t="11462" x="1660525" y="1785938"/>
          <p14:tracePt t="11478" x="1544638" y="1866900"/>
          <p14:tracePt t="11495" x="1482725" y="1901825"/>
          <p14:tracePt t="11511" x="1438275" y="1946275"/>
          <p14:tracePt t="11528" x="1374775" y="1982788"/>
          <p14:tracePt t="11545" x="1312863" y="2027238"/>
          <p14:tracePt t="11561" x="1250950" y="2062163"/>
          <p14:tracePt t="11578" x="1204913" y="2081213"/>
          <p14:tracePt t="11595" x="1169988" y="2098675"/>
          <p14:tracePt t="11611" x="1143000" y="2133600"/>
          <p14:tracePt t="11612" x="1125538" y="2133600"/>
          <p14:tracePt t="11628" x="1089025" y="2160588"/>
          <p14:tracePt t="11645" x="1054100" y="2160588"/>
          <p14:tracePt t="11661" x="1017588" y="2170113"/>
          <p14:tracePt t="11678" x="1000125" y="2187575"/>
          <p14:tracePt t="11695" x="982663" y="2205038"/>
          <p14:tracePt t="11711" x="938213" y="2232025"/>
          <p14:tracePt t="11728" x="911225" y="2251075"/>
          <p14:tracePt t="11745" x="884238" y="2268538"/>
          <p14:tracePt t="11761" x="857250" y="2276475"/>
          <p14:tracePt t="11778" x="839788" y="2295525"/>
          <p14:tracePt t="11795" x="795338" y="2322513"/>
          <p14:tracePt t="11811" x="750888" y="2347913"/>
          <p14:tracePt t="11932" x="714375" y="2357438"/>
          <p14:tracePt t="11956" x="696913" y="2366963"/>
          <p14:tracePt t="11980" x="679450" y="2357438"/>
          <p14:tracePt t="12140" x="669925" y="2347913"/>
          <p14:tracePt t="12148" x="652463" y="2357438"/>
          <p14:tracePt t="12197" x="660400" y="2366963"/>
          <p14:tracePt t="12213" x="679450" y="2366963"/>
          <p14:tracePt t="12220" x="696913" y="2366963"/>
          <p14:tracePt t="12228" x="714375" y="2366963"/>
          <p14:tracePt t="12245" x="803275" y="2366963"/>
          <p14:tracePt t="12261" x="857250" y="2374900"/>
          <p14:tracePt t="12278" x="919163" y="2384425"/>
          <p14:tracePt t="12294" x="1000125" y="2401888"/>
          <p14:tracePt t="12311" x="1071563" y="2401888"/>
          <p14:tracePt t="12328" x="1125538" y="2419350"/>
          <p14:tracePt t="12344" x="1143000" y="2419350"/>
          <p14:tracePt t="12361" x="1133475" y="2419350"/>
          <p14:tracePt t="12378" x="1089025" y="2428875"/>
          <p14:tracePt t="12394" x="1108075" y="2428875"/>
          <p14:tracePt t="12411" x="1133475" y="2446338"/>
          <p14:tracePt t="12428" x="1214438" y="2446338"/>
          <p14:tracePt t="12444" x="1268413" y="2455863"/>
          <p14:tracePt t="12461" x="1285875" y="2455863"/>
          <p14:tracePt t="12478" x="1303338" y="2455863"/>
          <p14:tracePt t="12533" x="1322388" y="2455863"/>
          <p14:tracePt t="12540" x="1330325" y="2455863"/>
          <p14:tracePt t="13693" x="1347788" y="2465388"/>
          <p14:tracePt t="13700" x="1347788" y="2482850"/>
          <p14:tracePt t="13711" x="1339850" y="2490788"/>
          <p14:tracePt t="13727" x="1303338" y="2544763"/>
          <p14:tracePt t="13744" x="1276350" y="2589213"/>
          <p14:tracePt t="13761" x="1250950" y="2598738"/>
          <p14:tracePt t="13777" x="1223963" y="2633663"/>
          <p14:tracePt t="13794" x="1204913" y="2679700"/>
          <p14:tracePt t="13811" x="1187450" y="2732088"/>
          <p14:tracePt t="13828" x="1179513" y="2768600"/>
          <p14:tracePt t="13828" x="1179513" y="2795588"/>
          <p14:tracePt t="13844" x="1160463" y="2847975"/>
          <p14:tracePt t="13861" x="1143000" y="2901950"/>
          <p14:tracePt t="13878" x="1143000" y="2946400"/>
          <p14:tracePt t="13894" x="1133475" y="2965450"/>
          <p14:tracePt t="13933" x="1125538" y="2982913"/>
          <p14:tracePt t="13972" x="1116013" y="2990850"/>
          <p14:tracePt t="14021" x="1108075" y="3000375"/>
          <p14:tracePt t="14341" x="1116013" y="3009900"/>
          <p14:tracePt t="14365" x="1133475" y="3009900"/>
          <p14:tracePt t="14372" x="1143000" y="3009900"/>
          <p14:tracePt t="14380" x="1160463" y="3009900"/>
          <p14:tracePt t="14394" x="1187450" y="3009900"/>
          <p14:tracePt t="14411" x="1285875" y="3009900"/>
          <p14:tracePt t="14427" x="1393825" y="3017838"/>
          <p14:tracePt t="14445" x="1527175" y="3017838"/>
          <p14:tracePt t="14461" x="1544638" y="3017838"/>
          <p14:tracePt t="14493" x="1562100" y="3017838"/>
          <p14:tracePt t="14533" x="1571625" y="3017838"/>
          <p14:tracePt t="14613" x="1589088" y="3017838"/>
          <p14:tracePt t="14629" x="1598613" y="3017838"/>
          <p14:tracePt t="14637" x="1616075" y="3009900"/>
          <p14:tracePt t="14645" x="1625600" y="3009900"/>
          <p14:tracePt t="14661" x="1643063" y="3009900"/>
          <p14:tracePt t="14678" x="1652588" y="3009900"/>
          <p14:tracePt t="14694" x="1670050" y="3000375"/>
          <p14:tracePt t="14997" x="1660525" y="3000375"/>
          <p14:tracePt t="15181" x="1652588" y="3000375"/>
          <p14:tracePt t="15869" x="1660525" y="3009900"/>
          <p14:tracePt t="15941" x="1643063" y="3017838"/>
          <p14:tracePt t="15965" x="1633538" y="3017838"/>
          <p14:tracePt t="15973" x="1616075" y="3027363"/>
          <p14:tracePt t="15981" x="1608138" y="3044825"/>
          <p14:tracePt t="15994" x="1608138" y="3062288"/>
          <p14:tracePt t="16010" x="1581150" y="3116263"/>
          <p14:tracePt t="16027" x="1554163" y="3197225"/>
          <p14:tracePt t="16028" x="1544638" y="3232150"/>
          <p14:tracePt t="16044" x="1527175" y="3286125"/>
          <p14:tracePt t="16061" x="1473200" y="3473450"/>
          <p14:tracePt t="16078" x="1455738" y="3598863"/>
          <p14:tracePt t="16094" x="1419225" y="3759200"/>
          <p14:tracePt t="16110" x="1374775" y="3919538"/>
          <p14:tracePt t="16127" x="1330325" y="4037013"/>
          <p14:tracePt t="16144" x="1322388" y="4160838"/>
          <p14:tracePt t="16160" x="1303338" y="4276725"/>
          <p14:tracePt t="16177" x="1303338" y="4348163"/>
          <p14:tracePt t="16194" x="1330325" y="4419600"/>
          <p14:tracePt t="16210" x="1339850" y="4456113"/>
          <p14:tracePt t="16227" x="1357313" y="4473575"/>
          <p14:tracePt t="16244" x="1384300" y="4500563"/>
          <p14:tracePt t="16244" x="1384300" y="4518025"/>
          <p14:tracePt t="16261" x="1401763" y="4537075"/>
          <p14:tracePt t="16278" x="1428750" y="4537075"/>
          <p14:tracePt t="16294" x="1438275" y="4545013"/>
          <p14:tracePt t="16317" x="1455738" y="4554538"/>
          <p14:tracePt t="16327" x="1446213" y="4572000"/>
          <p14:tracePt t="16344" x="1428750" y="4598988"/>
          <p14:tracePt t="16360" x="1419225" y="4643438"/>
          <p14:tracePt t="16377" x="1393825" y="4705350"/>
          <p14:tracePt t="16394" x="1374775" y="4768850"/>
          <p14:tracePt t="16410" x="1366838" y="4822825"/>
          <p14:tracePt t="16427" x="1366838" y="4857750"/>
          <p14:tracePt t="16444" x="1366838" y="4911725"/>
          <p14:tracePt t="16445" x="1357313" y="4938713"/>
          <p14:tracePt t="16460" x="1330325" y="5000625"/>
          <p14:tracePt t="16477" x="1285875" y="5072063"/>
          <p14:tracePt t="16493" x="1250950" y="5126038"/>
          <p14:tracePt t="16510" x="1231900" y="5143500"/>
          <p14:tracePt t="16581" x="1223963" y="5153025"/>
          <p14:tracePt t="16853" x="1214438" y="5143500"/>
          <p14:tracePt t="16885" x="1214438" y="5126038"/>
          <p14:tracePt t="16893" x="1223963" y="5116513"/>
          <p14:tracePt t="16909" x="1231900" y="5108575"/>
          <p14:tracePt t="16917" x="1250950" y="5089525"/>
          <p14:tracePt t="16933" x="1268413" y="5089525"/>
          <p14:tracePt t="16943" x="1285875" y="5081588"/>
          <p14:tracePt t="16960" x="1312863" y="5062538"/>
          <p14:tracePt t="16977" x="1347788" y="5062538"/>
          <p14:tracePt t="16993" x="1419225" y="5037138"/>
          <p14:tracePt t="17010" x="1482725" y="5027613"/>
          <p14:tracePt t="17027" x="1562100" y="5010150"/>
          <p14:tracePt t="17043" x="1652588" y="5000625"/>
          <p14:tracePt t="17060" x="1731963" y="4991100"/>
          <p14:tracePt t="17093" x="1751013" y="4983163"/>
          <p14:tracePt t="17709" x="1741488" y="4983163"/>
          <p14:tracePt t="17717" x="1724025" y="4983163"/>
          <p14:tracePt t="17727" x="1714500" y="4983163"/>
          <p14:tracePt t="17743" x="1679575" y="4983163"/>
          <p14:tracePt t="17760" x="1598613" y="4991100"/>
          <p14:tracePt t="17777" x="1490663" y="5018088"/>
          <p14:tracePt t="17793" x="1347788" y="5054600"/>
          <p14:tracePt t="17810" x="1187450" y="5089525"/>
          <p14:tracePt t="17827" x="1081088" y="5108575"/>
          <p14:tracePt t="17843" x="965200" y="5133975"/>
          <p14:tracePt t="17860" x="795338" y="5180013"/>
          <p14:tracePt t="17877" x="714375" y="5197475"/>
          <p14:tracePt t="17894" x="660400" y="5251450"/>
          <p14:tracePt t="17910" x="608013" y="5286375"/>
          <p14:tracePt t="17927" x="561975" y="5322888"/>
          <p14:tracePt t="17943" x="536575" y="5348288"/>
          <p14:tracePt t="17960" x="527050" y="5384800"/>
          <p14:tracePt t="17977" x="517525" y="5419725"/>
          <p14:tracePt t="17993" x="517525" y="5446713"/>
          <p14:tracePt t="18010" x="517525" y="5491163"/>
          <p14:tracePt t="18027" x="527050" y="5545138"/>
          <p14:tracePt t="18043" x="536575" y="5589588"/>
          <p14:tracePt t="18060" x="561975" y="5634038"/>
          <p14:tracePt t="18077" x="581025" y="5697538"/>
          <p14:tracePt t="18093" x="598488" y="5724525"/>
          <p14:tracePt t="18110" x="608013" y="5751513"/>
          <p14:tracePt t="18127" x="642938" y="5786438"/>
          <p14:tracePt t="18143" x="669925" y="5822950"/>
          <p14:tracePt t="18160" x="687388" y="5857875"/>
          <p14:tracePt t="18177" x="704850" y="5857875"/>
          <p14:tracePt t="18193" x="714375" y="5867400"/>
          <p14:tracePt t="18301" x="723900" y="5875338"/>
          <p14:tracePt t="18317" x="741363" y="5875338"/>
          <p14:tracePt t="18333" x="758825" y="5875338"/>
          <p14:tracePt t="18341" x="768350" y="5875338"/>
          <p14:tracePt t="18349" x="795338" y="5875338"/>
          <p14:tracePt t="18360" x="830263" y="5875338"/>
          <p14:tracePt t="18377" x="901700" y="5875338"/>
          <p14:tracePt t="18393" x="928688" y="5875338"/>
          <p14:tracePt t="18410" x="955675" y="5875338"/>
          <p14:tracePt t="18428" x="982663" y="5875338"/>
          <p14:tracePt t="18429" x="1000125" y="5875338"/>
          <p14:tracePt t="18443" x="1009650" y="5875338"/>
          <p14:tracePt t="18460" x="1036638" y="5875338"/>
          <p14:tracePt t="18461" x="1071563" y="5867400"/>
          <p14:tracePt t="18477" x="1125538" y="5867400"/>
          <p14:tracePt t="18494" x="1169988" y="5867400"/>
          <p14:tracePt t="18510" x="1196975" y="5848350"/>
          <p14:tracePt t="18526" x="1223963" y="5840413"/>
          <p14:tracePt t="18543" x="1250950" y="5822950"/>
          <p14:tracePt t="18560" x="1276350" y="5822950"/>
          <p14:tracePt t="18577" x="1322388" y="5813425"/>
          <p14:tracePt t="18593" x="1374775" y="5803900"/>
          <p14:tracePt t="18610" x="1428750" y="5786438"/>
          <p14:tracePt t="18627" x="1473200" y="5786438"/>
          <p14:tracePt t="18629" x="1490663" y="5786438"/>
          <p14:tracePt t="18643" x="1509713" y="5786438"/>
          <p14:tracePt t="18660" x="1527175" y="5768975"/>
          <p14:tracePt t="18677" x="1544638" y="5768975"/>
          <p14:tracePt t="18693" x="1562100" y="5768975"/>
          <p14:tracePt t="18710" x="1571625" y="5759450"/>
          <p14:tracePt t="19277" x="1589088" y="5751513"/>
          <p14:tracePt t="19285" x="1589088" y="5732463"/>
          <p14:tracePt t="19301" x="1589088" y="5715000"/>
          <p14:tracePt t="19317" x="1589088" y="5705475"/>
          <p14:tracePt t="19326" x="1589088" y="5688013"/>
          <p14:tracePt t="19343" x="1581150" y="5661025"/>
          <p14:tracePt t="19361" x="1562100" y="5643563"/>
          <p14:tracePt t="19376" x="1544638" y="5626100"/>
          <p14:tracePt t="19393" x="1509713" y="5581650"/>
          <p14:tracePt t="19410" x="1465263" y="5537200"/>
          <p14:tracePt t="19426" x="1428750" y="5510213"/>
          <p14:tracePt t="19443" x="1347788" y="5465763"/>
          <p14:tracePt t="19460" x="1303338" y="5419725"/>
          <p14:tracePt t="19461" x="1285875" y="5394325"/>
          <p14:tracePt t="19477" x="1258888" y="5330825"/>
          <p14:tracePt t="19493" x="1231900" y="5259388"/>
          <p14:tracePt t="19510" x="1204913" y="5205413"/>
          <p14:tracePt t="19527" x="1187450" y="5153025"/>
          <p14:tracePt t="19543" x="1169988" y="5108575"/>
          <p14:tracePt t="19560" x="1160463" y="5054600"/>
          <p14:tracePt t="19577" x="1152525" y="5010150"/>
          <p14:tracePt t="19593" x="1133475" y="4946650"/>
          <p14:tracePt t="19610" x="1116013" y="4875213"/>
          <p14:tracePt t="19627" x="1108075" y="4776788"/>
          <p14:tracePt t="19643" x="1108075" y="4714875"/>
          <p14:tracePt t="19645" x="1098550" y="4679950"/>
          <p14:tracePt t="19660" x="1089025" y="4643438"/>
          <p14:tracePt t="19677" x="1071563" y="4491038"/>
          <p14:tracePt t="19693" x="1036638" y="4394200"/>
          <p14:tracePt t="19710" x="1027113" y="4276725"/>
          <p14:tracePt t="19726" x="990600" y="4160838"/>
          <p14:tracePt t="19743" x="982663" y="4044950"/>
          <p14:tracePt t="19760" x="965200" y="3938588"/>
          <p14:tracePt t="19776" x="965200" y="3830638"/>
          <p14:tracePt t="19793" x="946150" y="3732213"/>
          <p14:tracePt t="19810" x="928688" y="3633788"/>
          <p14:tracePt t="19826" x="911225" y="3527425"/>
          <p14:tracePt t="19843" x="911225" y="3438525"/>
          <p14:tracePt t="19860" x="911225" y="3340100"/>
          <p14:tracePt t="19877" x="911225" y="3205163"/>
          <p14:tracePt t="19893" x="911225" y="3108325"/>
          <p14:tracePt t="19910" x="911225" y="3036888"/>
          <p14:tracePt t="19927" x="928688" y="2955925"/>
          <p14:tracePt t="19943" x="955675" y="2884488"/>
          <p14:tracePt t="19960" x="955675" y="2830513"/>
          <p14:tracePt t="19977" x="973138" y="2795588"/>
          <p14:tracePt t="19993" x="990600" y="2714625"/>
          <p14:tracePt t="20010" x="1009650" y="2633663"/>
          <p14:tracePt t="20027" x="1017588" y="2554288"/>
          <p14:tracePt t="20043" x="1036638" y="2473325"/>
          <p14:tracePt t="20060" x="1054100" y="2393950"/>
          <p14:tracePt t="20077" x="1089025" y="2276475"/>
          <p14:tracePt t="20093" x="1098550" y="2224088"/>
          <p14:tracePt t="20110" x="1108075" y="2214563"/>
          <p14:tracePt t="20126" x="1285875" y="2116138"/>
          <p14:tracePt t="20143" x="1697038" y="1955800"/>
          <p14:tracePt t="20159" x="1731963" y="1928813"/>
          <p14:tracePt t="20277" x="1741488" y="1928813"/>
          <p14:tracePt t="20293" x="1731963" y="1938338"/>
          <p14:tracePt t="20301" x="1687513" y="1965325"/>
          <p14:tracePt t="20309" x="1660525" y="1990725"/>
          <p14:tracePt t="20327" x="1625600" y="2098675"/>
          <p14:tracePt t="20343" x="1625600" y="2214563"/>
          <p14:tracePt t="20359" x="1652588" y="2393950"/>
          <p14:tracePt t="20376" x="1697038" y="2581275"/>
          <p14:tracePt t="20393" x="1741488" y="2751138"/>
          <p14:tracePt t="20409" x="1795463" y="2911475"/>
          <p14:tracePt t="20427" x="1822450" y="3062288"/>
          <p14:tracePt t="20443" x="1874838" y="3197225"/>
          <p14:tracePt t="20459" x="1901825" y="3322638"/>
          <p14:tracePt t="20476" x="1928813" y="3419475"/>
          <p14:tracePt t="20493" x="1946275" y="3571875"/>
          <p14:tracePt t="20510" x="1946275" y="3697288"/>
          <p14:tracePt t="20526" x="1938338" y="3830638"/>
          <p14:tracePt t="20543" x="1938338" y="3946525"/>
          <p14:tracePt t="20559" x="1866900" y="4062413"/>
          <p14:tracePt t="20577" x="1847850" y="4152900"/>
          <p14:tracePt t="20593" x="1822450" y="4251325"/>
          <p14:tracePt t="20610" x="1803400" y="4340225"/>
          <p14:tracePt t="20626" x="1785938" y="4446588"/>
          <p14:tracePt t="20643" x="1758950" y="4545013"/>
          <p14:tracePt t="20659" x="1714500" y="4625975"/>
          <p14:tracePt t="20662" x="1704975" y="4670425"/>
          <p14:tracePt t="20677" x="1679575" y="4714875"/>
          <p14:tracePt t="20693" x="1643063" y="4848225"/>
          <p14:tracePt t="20709" x="1616075" y="4911725"/>
          <p14:tracePt t="20726" x="1571625" y="4973638"/>
          <p14:tracePt t="20743" x="1536700" y="5037138"/>
          <p14:tracePt t="20760" x="1509713" y="5072063"/>
          <p14:tracePt t="20776" x="1490663" y="5116513"/>
          <p14:tracePt t="20793" x="1465263" y="5160963"/>
          <p14:tracePt t="20809" x="1446213" y="5205413"/>
          <p14:tracePt t="20826" x="1428750" y="5259388"/>
          <p14:tracePt t="20843" x="1419225" y="5303838"/>
          <p14:tracePt t="20859" x="1393825" y="5348288"/>
          <p14:tracePt t="20893" x="1384300" y="5375275"/>
          <p14:tracePt t="20901" x="1366838" y="5384800"/>
          <p14:tracePt t="20909" x="1374775" y="5394325"/>
          <p14:tracePt t="20989" x="1366838" y="5384800"/>
          <p14:tracePt t="20997" x="1366838" y="5367338"/>
          <p14:tracePt t="21009" x="1366838" y="5357813"/>
          <p14:tracePt t="21026" x="1366838" y="5295900"/>
          <p14:tracePt t="21043" x="1366838" y="5205413"/>
          <p14:tracePt t="21059" x="1384300" y="5081588"/>
          <p14:tracePt t="21076" x="1411288" y="4919663"/>
          <p14:tracePt t="21093" x="1438275" y="4724400"/>
          <p14:tracePt t="21109" x="1438275" y="4562475"/>
          <p14:tracePt t="21126" x="1428750" y="4375150"/>
          <p14:tracePt t="21143" x="1419225" y="4152900"/>
          <p14:tracePt t="21159" x="1411288" y="3894138"/>
          <p14:tracePt t="21176" x="1393825" y="3652838"/>
          <p14:tracePt t="21193" x="1393825" y="3429000"/>
          <p14:tracePt t="21209" x="1384300" y="3251200"/>
          <p14:tracePt t="21227" x="1374775" y="3071813"/>
          <p14:tracePt t="21243" x="1374775" y="2938463"/>
          <p14:tracePt t="21259" x="1374775" y="2867025"/>
          <p14:tracePt t="21277" x="1347788" y="2813050"/>
          <p14:tracePt t="21293" x="1347788" y="2795588"/>
          <p14:tracePt t="21309" x="1339850" y="2786063"/>
          <p14:tracePt t="21326" x="1322388" y="2776538"/>
          <p14:tracePt t="21343" x="1322388" y="2759075"/>
          <p14:tracePt t="21359" x="1312863" y="2732088"/>
          <p14:tracePt t="21376" x="1295400" y="2705100"/>
          <p14:tracePt t="21393" x="1285875" y="2687638"/>
          <p14:tracePt t="21409" x="1258888" y="2679700"/>
          <p14:tracePt t="21426" x="1268413" y="2670175"/>
          <p14:tracePt t="21443" x="1268413" y="2652713"/>
          <p14:tracePt t="21478" x="1268413" y="2633663"/>
          <p14:tracePt t="21493" x="1268413" y="2625725"/>
          <p14:tracePt t="21501" x="1268413" y="2608263"/>
          <p14:tracePt t="21509" x="1258888" y="2598738"/>
          <p14:tracePt t="21526" x="1258888" y="2581275"/>
          <p14:tracePt t="21543" x="1258888" y="2554288"/>
          <p14:tracePt t="21559" x="1241425" y="2517775"/>
          <p14:tracePt t="21578" x="1241425" y="2500313"/>
          <p14:tracePt t="21593" x="1241425" y="2490788"/>
          <p14:tracePt t="21757" x="1231900" y="2473325"/>
          <p14:tracePt t="21773" x="1231900" y="2482850"/>
          <p14:tracePt t="21781" x="1231900" y="2500313"/>
          <p14:tracePt t="21792" x="1223963" y="2517775"/>
          <p14:tracePt t="21809" x="1204913" y="2581275"/>
          <p14:tracePt t="21826" x="1196975" y="2687638"/>
          <p14:tracePt t="21842" x="1169988" y="2857500"/>
          <p14:tracePt t="21859" x="1196975" y="3054350"/>
          <p14:tracePt t="21876" x="1268413" y="3286125"/>
          <p14:tracePt t="21893" x="1411288" y="3652838"/>
          <p14:tracePt t="21909" x="1517650" y="3938588"/>
          <p14:tracePt t="21927" x="1598613" y="4197350"/>
          <p14:tracePt t="21943" x="1704975" y="4438650"/>
          <p14:tracePt t="21959" x="1830388" y="4598988"/>
          <p14:tracePt t="21977" x="1911350" y="4705350"/>
          <p14:tracePt t="21992" x="1946275" y="4768850"/>
          <p14:tracePt t="22009" x="1955800" y="4786313"/>
          <p14:tracePt t="22453" x="1955800" y="4776788"/>
          <p14:tracePt t="22461" x="1946275" y="4768850"/>
          <p14:tracePt t="22469" x="1938338" y="4759325"/>
          <p14:tracePt t="22478" x="1938338" y="4741863"/>
          <p14:tracePt t="22493" x="1928813" y="4714875"/>
          <p14:tracePt t="22509" x="1919288" y="4687888"/>
          <p14:tracePt t="22526" x="1911350" y="4643438"/>
          <p14:tracePt t="22542" x="1911350" y="4562475"/>
          <p14:tracePt t="22559" x="1911350" y="4483100"/>
          <p14:tracePt t="22576" x="1911350" y="4384675"/>
          <p14:tracePt t="22592" x="1938338" y="4224338"/>
          <p14:tracePt t="22609" x="1973263" y="4044950"/>
          <p14:tracePt t="22626" x="2044700" y="3813175"/>
          <p14:tracePt t="22642" x="2125663" y="3581400"/>
          <p14:tracePt t="22659" x="2251075" y="3313113"/>
          <p14:tracePt t="22676" x="2401888" y="3044825"/>
          <p14:tracePt t="22679" x="2482850" y="2919413"/>
          <p14:tracePt t="22693" x="2625725" y="2687638"/>
          <p14:tracePt t="22709" x="2795588" y="2455863"/>
          <p14:tracePt t="22726" x="2955925" y="2286000"/>
          <p14:tracePt t="22742" x="3071813" y="2152650"/>
          <p14:tracePt t="22759" x="3224213" y="2054225"/>
          <p14:tracePt t="22776" x="3303588" y="2000250"/>
          <p14:tracePt t="22792" x="3411538" y="1965325"/>
          <p14:tracePt t="22809" x="3429000" y="1965325"/>
          <p14:tracePt t="22825" x="3544888" y="1911350"/>
          <p14:tracePt t="22842" x="4205288" y="1598613"/>
          <p14:tracePt t="22859" x="4554538" y="1428750"/>
          <p14:tracePt t="24038" x="4670425" y="1384300"/>
          <p14:tracePt t="24381" x="4670425" y="1401763"/>
          <p14:tracePt t="24629" x="4660900" y="1419225"/>
          <p14:tracePt t="24645" x="4652963" y="1438275"/>
          <p14:tracePt t="24677" x="4643438" y="1438275"/>
          <p14:tracePt t="24685" x="4625975" y="1446213"/>
          <p14:tracePt t="25661" x="4608513" y="1455738"/>
          <p14:tracePt t="25669" x="4633913" y="1446213"/>
          <p14:tracePt t="25981" x="4652963" y="1446213"/>
          <p14:tracePt t="26045" x="4643438" y="1455738"/>
          <p14:tracePt t="26082" x="4633913" y="1465263"/>
          <p14:tracePt t="27653" x="4625975" y="1473200"/>
          <p14:tracePt t="27661" x="4608513" y="1482725"/>
          <p14:tracePt t="27675" x="4598988" y="1490663"/>
          <p14:tracePt t="27691" x="4562475" y="1517650"/>
          <p14:tracePt t="27749" x="4545013" y="1527175"/>
          <p14:tracePt t="27789" x="4554538" y="1536700"/>
          <p14:tracePt t="27829" x="4537075" y="1544638"/>
          <p14:tracePt t="29414" x="4527550" y="1562100"/>
          <p14:tracePt t="29997" x="4537075" y="1571625"/>
          <p14:tracePt t="30262" x="4545013" y="1571625"/>
          <p14:tracePt t="30269" x="4537075" y="1571625"/>
          <p14:tracePt t="30285" x="4545013" y="1571625"/>
          <p14:tracePt t="30341" x="4537075" y="1571625"/>
          <p14:tracePt t="30350" x="4554538" y="1571625"/>
          <p14:tracePt t="30358" x="4545013" y="1571625"/>
          <p14:tracePt t="30408" x="4537075" y="1571625"/>
          <p14:tracePt t="30474" x="4545013" y="1571625"/>
          <p14:tracePt t="30517" x="4537075" y="1571625"/>
          <p14:tracePt t="30798" x="4545013" y="1571625"/>
          <p14:tracePt t="30806" x="4537075" y="1571625"/>
          <p14:tracePt t="30813" x="4545013" y="1571625"/>
          <p14:tracePt t="30824" x="4537075" y="1571625"/>
          <p14:tracePt t="30841" x="4554538" y="1571625"/>
          <p14:tracePt t="30858" x="4545013" y="1571625"/>
          <p14:tracePt t="33230" x="4554538" y="1571625"/>
          <p14:tracePt t="33326" x="4562475" y="1571625"/>
          <p14:tracePt t="39838" x="4554538" y="1581150"/>
          <p14:tracePt t="39846" x="4554538" y="1598613"/>
          <p14:tracePt t="39855" x="4572000" y="1581150"/>
          <p14:tracePt t="39872" x="4652963" y="1536700"/>
          <p14:tracePt t="39889" x="4732338" y="1490663"/>
          <p14:tracePt t="39905" x="4848225" y="1438275"/>
          <p14:tracePt t="39922" x="4956175" y="1411288"/>
          <p14:tracePt t="39939" x="5010150" y="1374775"/>
          <p14:tracePt t="39956" x="5018088" y="1366838"/>
          <p14:tracePt t="40079" x="5027613" y="1366838"/>
          <p14:tracePt t="43022" x="5018088" y="1366838"/>
          <p14:tracePt t="43030" x="5000625" y="1366838"/>
          <p14:tracePt t="43039" x="4991100" y="1366838"/>
          <p14:tracePt t="43055" x="4884738" y="1366838"/>
          <p14:tracePt t="43072" x="4776788" y="1401763"/>
          <p14:tracePt t="43088" x="4616450" y="1401763"/>
          <p14:tracePt t="43105" x="4465638" y="1401763"/>
          <p14:tracePt t="43121" x="4330700" y="1401763"/>
          <p14:tracePt t="43138" x="4276725" y="1393825"/>
          <p14:tracePt t="43155" x="4143375" y="1384300"/>
          <p14:tracePt t="43171" x="4071938" y="1347788"/>
          <p14:tracePt t="43188" x="3983038" y="1339850"/>
          <p14:tracePt t="43205" x="3848100" y="1347788"/>
          <p14:tracePt t="43221" x="3714750" y="1384300"/>
          <p14:tracePt t="43222" x="3652838" y="1393825"/>
          <p14:tracePt t="43239" x="3527425" y="1411288"/>
          <p14:tracePt t="43255" x="3438525" y="1428750"/>
          <p14:tracePt t="43271" x="3384550" y="1438275"/>
          <p14:tracePt t="43289" x="3340100" y="1455738"/>
          <p14:tracePt t="43305" x="3295650" y="1465263"/>
          <p14:tracePt t="43321" x="3268663" y="1482725"/>
          <p14:tracePt t="43446" x="3268663" y="1490663"/>
          <p14:tracePt t="43510" x="3268663" y="1482725"/>
          <p14:tracePt t="43519" x="3276600" y="1473200"/>
          <p14:tracePt t="43526" x="3286125" y="1455738"/>
          <p14:tracePt t="43538" x="3295650" y="1446213"/>
          <p14:tracePt t="43555" x="3322638" y="1411288"/>
          <p14:tracePt t="43571" x="3384550" y="1347788"/>
          <p14:tracePt t="43588" x="3438525" y="1303338"/>
          <p14:tracePt t="43605" x="3482975" y="1285875"/>
          <p14:tracePt t="43622" x="3509963" y="1268413"/>
          <p14:tracePt t="43639" x="3527425" y="1268413"/>
          <p14:tracePt t="43655" x="3544888" y="1268413"/>
          <p14:tracePt t="43671" x="3581400" y="1258888"/>
          <p14:tracePt t="43689" x="3608388" y="1241425"/>
          <p14:tracePt t="43718" x="3625850" y="1241425"/>
          <p14:tracePt t="43726" x="3633788" y="1231900"/>
          <p14:tracePt t="43759" x="3643313" y="1214438"/>
          <p14:tracePt t="43790" x="3660775" y="1214438"/>
          <p14:tracePt t="43806" x="3679825" y="1204913"/>
          <p14:tracePt t="43830" x="3687763" y="1204913"/>
          <p14:tracePt t="43846" x="3705225" y="1196975"/>
          <p14:tracePt t="43854" x="3714750" y="1187450"/>
          <p14:tracePt t="43862" x="3724275" y="1179513"/>
          <p14:tracePt t="43871" x="3732213" y="1169988"/>
          <p14:tracePt t="43888" x="3751263" y="1152525"/>
          <p14:tracePt t="43905" x="3786188" y="1152525"/>
          <p14:tracePt t="43921" x="3803650" y="1133475"/>
          <p14:tracePt t="43938" x="3822700" y="1116013"/>
          <p14:tracePt t="43955" x="3830638" y="1108075"/>
          <p14:tracePt t="43972" x="3848100" y="1108075"/>
          <p14:tracePt t="43988" x="3857625" y="1098550"/>
          <p14:tracePt t="44005" x="3875088" y="1081088"/>
          <p14:tracePt t="44021" x="3911600" y="1062038"/>
          <p14:tracePt t="44022" x="3929063" y="1044575"/>
          <p14:tracePt t="44039" x="3965575" y="1044575"/>
          <p14:tracePt t="44055" x="3990975" y="1017588"/>
          <p14:tracePt t="44071" x="4017963" y="1017588"/>
          <p14:tracePt t="44089" x="4081463" y="1000125"/>
          <p14:tracePt t="44105" x="4133850" y="990600"/>
          <p14:tracePt t="44121" x="4187825" y="973138"/>
          <p14:tracePt t="44138" x="4251325" y="955675"/>
          <p14:tracePt t="44155" x="4340225" y="938213"/>
          <p14:tracePt t="44171" x="4367213" y="938213"/>
          <p14:tracePt t="44188" x="4384675" y="938213"/>
          <p14:tracePt t="44205" x="4402138" y="938213"/>
          <p14:tracePt t="44230" x="4411663" y="938213"/>
          <p14:tracePt t="44239" x="4429125" y="938213"/>
          <p14:tracePt t="44255" x="4456113" y="938213"/>
          <p14:tracePt t="44271" x="4402138" y="982663"/>
          <p14:tracePt t="44288" x="4322763" y="1044575"/>
          <p14:tracePt t="44305" x="4276725" y="1089025"/>
          <p14:tracePt t="44321" x="4259263" y="1098550"/>
          <p14:tracePt t="44338" x="4251325" y="1116013"/>
          <p14:tracePt t="44354" x="4214813" y="1143000"/>
          <p14:tracePt t="44371" x="4133850" y="1204913"/>
          <p14:tracePt t="44388" x="4062413" y="1258888"/>
          <p14:tracePt t="44405" x="4000500" y="1322388"/>
          <p14:tracePt t="44421" x="3929063" y="1401763"/>
          <p14:tracePt t="44422" x="3902075" y="1419225"/>
          <p14:tracePt t="44439" x="3848100" y="1473200"/>
          <p14:tracePt t="44454" x="3830638" y="1490663"/>
          <p14:tracePt t="44526" x="3822700" y="1517650"/>
          <p14:tracePt t="44534" x="3795713" y="1517650"/>
          <p14:tracePt t="44542" x="3759200" y="1536700"/>
          <p14:tracePt t="44554" x="3724275" y="1562100"/>
          <p14:tracePt t="44571" x="3741738" y="1571625"/>
          <p14:tracePt t="44588" x="3813175" y="1544638"/>
          <p14:tracePt t="44605" x="3894138" y="1509713"/>
          <p14:tracePt t="44621" x="3938588" y="1500188"/>
          <p14:tracePt t="44622" x="3956050" y="1490663"/>
          <p14:tracePt t="44639" x="3990975" y="1482725"/>
          <p14:tracePt t="44655" x="4037013" y="1473200"/>
          <p14:tracePt t="44671" x="4062413" y="1473200"/>
          <p14:tracePt t="44688" x="4098925" y="1446213"/>
          <p14:tracePt t="44705" x="4152900" y="1446213"/>
          <p14:tracePt t="44721" x="4224338" y="1428750"/>
          <p14:tracePt t="44738" x="4303713" y="1428750"/>
          <p14:tracePt t="44755" x="4394200" y="1428750"/>
          <p14:tracePt t="44771" x="4491038" y="1428750"/>
          <p14:tracePt t="44788" x="4589463" y="1428750"/>
          <p14:tracePt t="44804" x="4687888" y="1428750"/>
          <p14:tracePt t="44821" x="4786313" y="1428750"/>
          <p14:tracePt t="44822" x="4830763" y="1428750"/>
          <p14:tracePt t="44838" x="4894263" y="1428750"/>
          <p14:tracePt t="44854" x="4938713" y="1428750"/>
          <p14:tracePt t="44871" x="4965700" y="1411288"/>
          <p14:tracePt t="44888" x="4973638" y="1401763"/>
          <p14:tracePt t="44918" x="4991100" y="1401763"/>
          <p14:tracePt t="44926" x="5000625" y="1401763"/>
          <p14:tracePt t="44938" x="5018088" y="1401763"/>
          <p14:tracePt t="44954" x="5045075" y="1393825"/>
          <p14:tracePt t="44971" x="5072063" y="1393825"/>
          <p14:tracePt t="44988" x="5099050" y="1393825"/>
          <p14:tracePt t="45004" x="5153025" y="1374775"/>
          <p14:tracePt t="45021" x="5197475" y="1366838"/>
          <p14:tracePt t="45039" x="5251450" y="1339850"/>
          <p14:tracePt t="45054" x="5268913" y="1322388"/>
          <p14:tracePt t="45079" x="5286375" y="1322388"/>
          <p14:tracePt t="45088" x="5295900" y="1312863"/>
          <p14:tracePt t="45104" x="5313363" y="1303338"/>
          <p14:tracePt t="45126" x="5313363" y="1285875"/>
          <p14:tracePt t="45206" x="5330825" y="1276350"/>
          <p14:tracePt t="45230" x="5348288" y="1258888"/>
          <p14:tracePt t="45262" x="5357813" y="1250950"/>
          <p14:tracePt t="45278" x="5367338" y="1231900"/>
          <p14:tracePt t="45502" x="5375275" y="1231900"/>
          <p14:tracePt t="45518" x="5394325" y="1231900"/>
          <p14:tracePt t="45526" x="5402263" y="1231900"/>
          <p14:tracePt t="45538" x="5419725" y="1231900"/>
          <p14:tracePt t="45554" x="5473700" y="1214438"/>
          <p14:tracePt t="45571" x="5527675" y="1214438"/>
          <p14:tracePt t="45588" x="5589588" y="1214438"/>
          <p14:tracePt t="45604" x="5670550" y="1196975"/>
          <p14:tracePt t="45621" x="5715000" y="1179513"/>
          <p14:tracePt t="45639" x="5803900" y="1116013"/>
          <p14:tracePt t="45655" x="5894388" y="1089025"/>
          <p14:tracePt t="45671" x="6018213" y="1054100"/>
          <p14:tracePt t="45688" x="6143625" y="1027113"/>
          <p14:tracePt t="45704" x="6224588" y="1027113"/>
          <p14:tracePt t="45721" x="6286500" y="1017588"/>
          <p14:tracePt t="45738" x="6323013" y="1009650"/>
          <p14:tracePt t="45754" x="6348413" y="990600"/>
          <p14:tracePt t="46142" x="6340475" y="1000125"/>
          <p14:tracePt t="46150" x="6323013" y="1000125"/>
          <p14:tracePt t="46158" x="6313488" y="1009650"/>
          <p14:tracePt t="46171" x="6286500" y="1017588"/>
          <p14:tracePt t="46187" x="6224588" y="1044575"/>
          <p14:tracePt t="46204" x="6188075" y="1044575"/>
          <p14:tracePt t="46221" x="6170613" y="1027113"/>
          <p14:tracePt t="46238" x="6197600" y="982663"/>
          <p14:tracePt t="46254" x="6108700" y="965200"/>
          <p14:tracePt t="46271" x="5902325" y="1017588"/>
          <p14:tracePt t="46287" x="5680075" y="1071563"/>
          <p14:tracePt t="46304" x="5446713" y="1125538"/>
          <p14:tracePt t="46321" x="5214938" y="1179513"/>
          <p14:tracePt t="46337" x="4965700" y="1223963"/>
          <p14:tracePt t="46354" x="4687888" y="1276350"/>
          <p14:tracePt t="46371" x="4465638" y="1339850"/>
          <p14:tracePt t="46388" x="4232275" y="1401763"/>
          <p14:tracePt t="46404" x="4037013" y="1428750"/>
          <p14:tracePt t="46421" x="3822700" y="1473200"/>
          <p14:tracePt t="46438" x="3490913" y="1571625"/>
          <p14:tracePt t="46454" x="3044825" y="1714500"/>
          <p14:tracePt t="46471" x="2830513" y="1758950"/>
          <p14:tracePt t="46488" x="2643188" y="1795463"/>
          <p14:tracePt t="46504" x="2500313" y="1839913"/>
          <p14:tracePt t="46521" x="2384425" y="1847850"/>
          <p14:tracePt t="46538" x="2312988" y="1866900"/>
          <p14:tracePt t="46554" x="2251075" y="1866900"/>
          <p14:tracePt t="46571" x="2170113" y="1866900"/>
          <p14:tracePt t="46588" x="2125663" y="1857375"/>
          <p14:tracePt t="46604" x="2170113" y="1803400"/>
          <p14:tracePt t="46621" x="2205038" y="1776413"/>
          <p14:tracePt t="46679" x="2197100" y="1768475"/>
          <p14:tracePt t="46990" x="2170113" y="1776413"/>
          <p14:tracePt t="47015" x="2152650" y="1785938"/>
          <p14:tracePt t="47191" x="2143125" y="1795463"/>
          <p14:tracePt t="47271" x="2152650" y="1803400"/>
          <p14:tracePt t="48031" x="2160588" y="1803400"/>
          <p14:tracePt t="49479" x="2179638" y="1812925"/>
          <p14:tracePt t="49495" x="2170113" y="1822450"/>
          <p14:tracePt t="49503" x="2160588" y="1830388"/>
          <p14:tracePt t="49510" x="2152650" y="1839913"/>
          <p14:tracePt t="49520" x="2143125" y="1847850"/>
          <p14:tracePt t="49537" x="2089150" y="1884363"/>
          <p14:tracePt t="49553" x="2044700" y="1946275"/>
          <p14:tracePt t="49570" x="1990725" y="2000250"/>
          <p14:tracePt t="49587" x="1955800" y="2044700"/>
          <p14:tracePt t="49603" x="1928813" y="2089150"/>
          <p14:tracePt t="49620" x="1893888" y="2160588"/>
          <p14:tracePt t="49637" x="1857375" y="2214563"/>
          <p14:tracePt t="49653" x="1830388" y="2251075"/>
          <p14:tracePt t="49655" x="1803400" y="2276475"/>
          <p14:tracePt t="49671" x="1758950" y="2366963"/>
          <p14:tracePt t="49687" x="1714500" y="2438400"/>
          <p14:tracePt t="49703" x="1704975" y="2465388"/>
          <p14:tracePt t="49720" x="1687513" y="2473325"/>
          <p14:tracePt t="49737" x="1670050" y="2490788"/>
          <p14:tracePt t="49754" x="1660525" y="2527300"/>
          <p14:tracePt t="49770" x="1660525" y="2536825"/>
          <p14:tracePt t="49787" x="1633538" y="2562225"/>
          <p14:tracePt t="50519" x="1616075" y="2554288"/>
          <p14:tracePt t="50591" x="1608138" y="2554288"/>
          <p14:tracePt t="50599" x="1589088" y="2554288"/>
          <p14:tracePt t="50607" x="1581150" y="2554288"/>
          <p14:tracePt t="50620" x="1562100" y="2554288"/>
          <p14:tracePt t="50636" x="1536700" y="2554288"/>
          <p14:tracePt t="50653" x="1509713" y="2554288"/>
          <p14:tracePt t="50670" x="1455738" y="2544763"/>
          <p14:tracePt t="50687" x="1428750" y="2544763"/>
          <p14:tracePt t="50703" x="1401763" y="2544763"/>
          <p14:tracePt t="50751" x="1393825" y="2536825"/>
          <p14:tracePt t="50975" x="1384300" y="2527300"/>
          <p14:tracePt t="50982" x="1366838" y="2536825"/>
          <p14:tracePt t="50991" x="1347788" y="2544763"/>
          <p14:tracePt t="51003" x="1339850" y="2554288"/>
          <p14:tracePt t="51020" x="1322388" y="2562225"/>
          <p14:tracePt t="51037" x="1312863" y="2571750"/>
          <p14:tracePt t="51053" x="1285875" y="2581275"/>
          <p14:tracePt t="51079" x="1268413" y="2581275"/>
          <p14:tracePt t="51095" x="1258888" y="2581275"/>
          <p14:tracePt t="51111" x="1241425" y="2581275"/>
          <p14:tracePt t="51127" x="1231900" y="2581275"/>
          <p14:tracePt t="51151" x="1214438" y="2581275"/>
          <p14:tracePt t="51159" x="1204913" y="2581275"/>
          <p14:tracePt t="51174" x="1187450" y="2581275"/>
          <p14:tracePt t="51186" x="1179513" y="2581275"/>
          <p14:tracePt t="51203" x="1152525" y="2581275"/>
          <p14:tracePt t="51287" x="1133475" y="2581275"/>
          <p14:tracePt t="51880" x="1143000" y="2581275"/>
          <p14:tracePt t="51903" x="1152525" y="2581275"/>
          <p14:tracePt t="51911" x="1143000" y="2571750"/>
          <p14:tracePt t="51920" x="1160463" y="2562225"/>
          <p14:tracePt t="51937" x="1204913" y="2544763"/>
          <p14:tracePt t="51953" x="1223963" y="2544763"/>
          <p14:tracePt t="51999" x="1231900" y="2527300"/>
          <p14:tracePt t="52007" x="1250950" y="2527300"/>
          <p14:tracePt t="52023" x="1258888" y="2517775"/>
          <p14:tracePt t="52036" x="1268413" y="2509838"/>
          <p14:tracePt t="52053" x="1276350" y="2500313"/>
          <p14:tracePt t="52070" x="1295400" y="2490788"/>
          <p14:tracePt t="52087" x="1303338" y="2482850"/>
          <p14:tracePt t="52119" x="1312863" y="2473325"/>
          <p14:tracePt t="52615" x="1312863" y="2482850"/>
          <p14:tracePt t="52631" x="1303338" y="2500313"/>
          <p14:tracePt t="53599" x="1295400" y="2509838"/>
          <p14:tracePt t="54087" x="1295400" y="2500313"/>
          <p14:tracePt t="54103" x="1303338" y="2490788"/>
          <p14:tracePt t="54127" x="1312863" y="2473325"/>
          <p14:tracePt t="54143" x="1330325" y="2465388"/>
          <p14:tracePt t="54151" x="1339850" y="2446338"/>
          <p14:tracePt t="54159" x="1357313" y="2446338"/>
          <p14:tracePt t="54169" x="1374775" y="2438400"/>
          <p14:tracePt t="54186" x="1393825" y="2411413"/>
          <p14:tracePt t="54202" x="1419225" y="2384425"/>
          <p14:tracePt t="54220" x="1438275" y="2384425"/>
          <p14:tracePt t="54236" x="1446213" y="2366963"/>
          <p14:tracePt t="54252" x="1465263" y="2366963"/>
          <p14:tracePt t="54271" x="1473200" y="2357438"/>
          <p14:tracePt t="54271" x="1490663" y="2357438"/>
          <p14:tracePt t="54286" x="1500188" y="2339975"/>
          <p14:tracePt t="54302" x="1509713" y="2330450"/>
          <p14:tracePt t="54351" x="1517650" y="2330450"/>
          <p14:tracePt t="54360" x="1536700" y="2322513"/>
          <p14:tracePt t="54375" x="1544638" y="2312988"/>
          <p14:tracePt t="54823" x="1554163" y="2303463"/>
          <p14:tracePt t="54847" x="1571625" y="2303463"/>
          <p14:tracePt t="54863" x="1589088" y="2303463"/>
          <p14:tracePt t="54871" x="1598613" y="2303463"/>
          <p14:tracePt t="54879" x="1625600" y="2303463"/>
          <p14:tracePt t="54887" x="1660525" y="2303463"/>
          <p14:tracePt t="54903" x="1751013" y="2303463"/>
          <p14:tracePt t="54920" x="1919288" y="2312988"/>
          <p14:tracePt t="54936" x="2089150" y="2339975"/>
          <p14:tracePt t="54952" x="2303463" y="2339975"/>
          <p14:tracePt t="54969" x="2500313" y="2347913"/>
          <p14:tracePt t="54986" x="2633663" y="2347913"/>
          <p14:tracePt t="55002" x="2732088" y="2347913"/>
          <p14:tracePt t="55020" x="2776538" y="2339975"/>
          <p14:tracePt t="55039" x="2795588" y="2339975"/>
          <p14:tracePt t="55053" x="2803525" y="2339975"/>
          <p14:tracePt t="55070" x="2830513" y="2330450"/>
          <p14:tracePt t="55086" x="2857500" y="2303463"/>
          <p14:tracePt t="55103" x="2901950" y="2268538"/>
          <p14:tracePt t="55119" x="2938463" y="2241550"/>
          <p14:tracePt t="55136" x="2973388" y="2205038"/>
          <p14:tracePt t="55152" x="2982913" y="2170113"/>
          <p14:tracePt t="55169" x="3000375" y="2143125"/>
          <p14:tracePt t="55186" x="3036888" y="2098675"/>
          <p14:tracePt t="55203" x="3071813" y="2054225"/>
          <p14:tracePt t="55219" x="3071813" y="2036763"/>
          <p14:tracePt t="55303" x="3071813" y="2017713"/>
          <p14:tracePt t="55335" x="3071813" y="2009775"/>
          <p14:tracePt t="55343" x="3062288" y="1990725"/>
          <p14:tracePt t="55352" x="3054350" y="1982788"/>
          <p14:tracePt t="55369" x="3027363" y="1955800"/>
          <p14:tracePt t="55385" x="2990850" y="1928813"/>
          <p14:tracePt t="55402" x="2946400" y="1901825"/>
          <p14:tracePt t="55419" x="2919413" y="1884363"/>
          <p14:tracePt t="55436" x="2894013" y="1874838"/>
          <p14:tracePt t="55452" x="2867025" y="1874838"/>
          <p14:tracePt t="55470" x="2830513" y="1874838"/>
          <p14:tracePt t="55486" x="2768600" y="1884363"/>
          <p14:tracePt t="55502" x="2697163" y="1928813"/>
          <p14:tracePt t="55520" x="2643188" y="1982788"/>
          <p14:tracePt t="55536" x="2616200" y="2027238"/>
          <p14:tracePt t="55552" x="2581275" y="2062163"/>
          <p14:tracePt t="55569" x="2544763" y="2098675"/>
          <p14:tracePt t="55586" x="2509838" y="2143125"/>
          <p14:tracePt t="55602" x="2490788" y="2187575"/>
          <p14:tracePt t="55619" x="2465388" y="2232025"/>
          <p14:tracePt t="55636" x="2465388" y="2286000"/>
          <p14:tracePt t="55652" x="2446338" y="2322513"/>
          <p14:tracePt t="55669" x="2438400" y="2366963"/>
          <p14:tracePt t="55686" x="2438400" y="2419350"/>
          <p14:tracePt t="55687" x="2438400" y="2455863"/>
          <p14:tracePt t="55702" x="2446338" y="2527300"/>
          <p14:tracePt t="55720" x="2455863" y="2589213"/>
          <p14:tracePt t="55736" x="2473325" y="2625725"/>
          <p14:tracePt t="55752" x="2482850" y="2670175"/>
          <p14:tracePt t="55769" x="2517775" y="2697163"/>
          <p14:tracePt t="55785" x="2581275" y="2741613"/>
          <p14:tracePt t="55802" x="2670175" y="2768600"/>
          <p14:tracePt t="55819" x="2803525" y="2786063"/>
          <p14:tracePt t="55835" x="2938463" y="2795588"/>
          <p14:tracePt t="55852" x="3027363" y="2786063"/>
          <p14:tracePt t="55869" x="3116263" y="2776538"/>
          <p14:tracePt t="55886" x="3170238" y="2751138"/>
          <p14:tracePt t="55902" x="3214688" y="2705100"/>
          <p14:tracePt t="55903" x="3241675" y="2670175"/>
          <p14:tracePt t="55920" x="3303588" y="2608263"/>
          <p14:tracePt t="55936" x="3357563" y="2536825"/>
          <p14:tracePt t="55952" x="3438525" y="2446338"/>
          <p14:tracePt t="55969" x="3490913" y="2384425"/>
          <p14:tracePt t="55986" x="3554413" y="2303463"/>
          <p14:tracePt t="56002" x="3670300" y="2187575"/>
          <p14:tracePt t="56019" x="3687763" y="2133600"/>
          <p14:tracePt t="56036" x="3670300" y="2116138"/>
          <p14:tracePt t="56055" x="3670300" y="2098675"/>
          <p14:tracePt t="56070" x="3670300" y="2089150"/>
          <p14:tracePt t="56086" x="3679825" y="2071688"/>
          <p14:tracePt t="56159" x="3670300" y="2071688"/>
          <p14:tracePt t="56175" x="3652838" y="2071688"/>
          <p14:tracePt t="56183" x="3643313" y="2062163"/>
          <p14:tracePt t="56199" x="3625850" y="2062163"/>
          <p14:tracePt t="56207" x="3616325" y="2062163"/>
          <p14:tracePt t="56219" x="3598863" y="2062163"/>
          <p14:tracePt t="56235" x="3571875" y="2062163"/>
          <p14:tracePt t="56252" x="3536950" y="2044700"/>
          <p14:tracePt t="56271" x="3517900" y="2044700"/>
          <p14:tracePt t="56286" x="3500438" y="2054225"/>
          <p14:tracePt t="56302" x="3465513" y="2054225"/>
          <p14:tracePt t="56320" x="3429000" y="2062163"/>
          <p14:tracePt t="56336" x="3419475" y="2071688"/>
          <p14:tracePt t="56352" x="3384550" y="2089150"/>
          <p14:tracePt t="56375" x="3367088" y="2108200"/>
          <p14:tracePt t="56399" x="3357563" y="2116138"/>
          <p14:tracePt t="56415" x="3348038" y="2133600"/>
          <p14:tracePt t="57335" x="3348038" y="2152650"/>
          <p14:tracePt t="57343" x="3340100" y="2170113"/>
          <p14:tracePt t="57352" x="3330575" y="2187575"/>
          <p14:tracePt t="57370" x="3330575" y="2205038"/>
          <p14:tracePt t="57385" x="3330575" y="2214563"/>
          <p14:tracePt t="57402" x="3330575" y="2259013"/>
          <p14:tracePt t="57420" x="3330575" y="2286000"/>
          <p14:tracePt t="57435" x="3340100" y="2312988"/>
          <p14:tracePt t="57452" x="3340100" y="2339975"/>
          <p14:tracePt t="57469" x="3348038" y="2366963"/>
          <p14:tracePt t="57485" x="3367088" y="2384425"/>
          <p14:tracePt t="57502" x="3367088" y="2401888"/>
          <p14:tracePt t="57519" x="3384550" y="2411413"/>
          <p14:tracePt t="57535" x="3384550" y="2428875"/>
          <p14:tracePt t="57552" x="3384550" y="2446338"/>
          <p14:tracePt t="57569" x="3384550" y="2455863"/>
          <p14:tracePt t="57585" x="3384550" y="2473325"/>
          <p14:tracePt t="57602" x="3384550" y="2482850"/>
          <p14:tracePt t="57618" x="3394075" y="2509838"/>
          <p14:tracePt t="57635" x="3402013" y="2527300"/>
          <p14:tracePt t="57783" x="3394075" y="2517775"/>
          <p14:tracePt t="57800" x="3419475" y="2509838"/>
          <p14:tracePt t="57831" x="3419475" y="2490788"/>
          <p14:tracePt t="57871" x="3419475" y="2473325"/>
          <p14:tracePt t="57880" x="3429000" y="2465388"/>
          <p14:tracePt t="57887" x="3438525" y="2455863"/>
          <p14:tracePt t="57902" x="3438525" y="2438400"/>
          <p14:tracePt t="57919" x="3465513" y="2401888"/>
          <p14:tracePt t="57935" x="3465513" y="2384425"/>
          <p14:tracePt t="57952" x="3509963" y="2347913"/>
          <p14:tracePt t="57968" x="3527425" y="2330450"/>
          <p14:tracePt t="57985" x="3527425" y="2312988"/>
          <p14:tracePt t="58002" x="3536950" y="2276475"/>
          <p14:tracePt t="58018" x="3544888" y="2268538"/>
          <p14:tracePt t="58035" x="3554413" y="2241550"/>
          <p14:tracePt t="58052" x="3544888" y="2232025"/>
          <p14:tracePt t="58069" x="3554413" y="2224088"/>
          <p14:tracePt t="58327" x="3544888" y="2232025"/>
          <p14:tracePt t="58343" x="3554413" y="2232025"/>
          <p14:tracePt t="58351" x="3562350" y="2241550"/>
          <p14:tracePt t="58359" x="3571875" y="2241550"/>
          <p14:tracePt t="58368" x="3562350" y="2259013"/>
          <p14:tracePt t="58385" x="3500438" y="2312988"/>
          <p14:tracePt t="58402" x="3411538" y="2393950"/>
          <p14:tracePt t="58418" x="3322638" y="2465388"/>
          <p14:tracePt t="58435" x="3259138" y="2536825"/>
          <p14:tracePt t="58452" x="3340100" y="2527300"/>
          <p14:tracePt t="58468" x="3357563" y="2536825"/>
          <p14:tracePt t="58485" x="3367088" y="2554288"/>
          <p14:tracePt t="58511" x="3384550" y="2554288"/>
          <p14:tracePt t="58519" x="3394075" y="2562225"/>
          <p14:tracePt t="58535" x="3446463" y="2571750"/>
          <p14:tracePt t="58552" x="3429000" y="2633663"/>
          <p14:tracePt t="58568" x="3527425" y="2643188"/>
          <p14:tracePt t="58585" x="3643313" y="2616200"/>
          <p14:tracePt t="58602" x="3697288" y="2598738"/>
          <p14:tracePt t="58618" x="3724275" y="2571750"/>
          <p14:tracePt t="58635" x="3751263" y="2536825"/>
          <p14:tracePt t="58652" x="3776663" y="2509838"/>
          <p14:tracePt t="58669" x="3803650" y="2465388"/>
          <p14:tracePt t="58685" x="3822700" y="2438400"/>
          <p14:tracePt t="58735" x="3822700" y="2419350"/>
          <p14:tracePt t="58751" x="3822700" y="2411413"/>
          <p14:tracePt t="58760" x="3822700" y="2393950"/>
          <p14:tracePt t="58768" x="3830638" y="2374900"/>
          <p14:tracePt t="58785" x="3848100" y="2347913"/>
          <p14:tracePt t="58802" x="3867150" y="2303463"/>
          <p14:tracePt t="58818" x="3875088" y="2286000"/>
          <p14:tracePt t="58863" x="3875088" y="2276475"/>
          <p14:tracePt t="58871" x="3867150" y="2259013"/>
          <p14:tracePt t="58885" x="3857625" y="2259013"/>
          <p14:tracePt t="58902" x="3830638" y="2259013"/>
          <p14:tracePt t="58919" x="3759200" y="2259013"/>
          <p14:tracePt t="58920" x="3714750" y="2259013"/>
          <p14:tracePt t="58935" x="3625850" y="2259013"/>
          <p14:tracePt t="58952" x="3598863" y="2259013"/>
          <p14:tracePt t="58969" x="3571875" y="2259013"/>
          <p14:tracePt t="59015" x="3581400" y="2241550"/>
          <p14:tracePt t="59039" x="3554413" y="2251075"/>
          <p14:tracePt t="59047" x="3536950" y="2268538"/>
          <p14:tracePt t="59056" x="3517900" y="2276475"/>
          <p14:tracePt t="59069" x="3482975" y="2303463"/>
          <p14:tracePt t="59085" x="3402013" y="2357438"/>
          <p14:tracePt t="59101" x="3394075" y="2374900"/>
          <p14:tracePt t="59120" x="3340100" y="2411413"/>
          <p14:tracePt t="59135" x="3313113" y="2438400"/>
          <p14:tracePt t="59152" x="3286125" y="2465388"/>
          <p14:tracePt t="59168" x="3259138" y="2482850"/>
          <p14:tracePt t="59185" x="3241675" y="2490788"/>
          <p14:tracePt t="59201" x="3232150" y="2500313"/>
          <p14:tracePt t="59255" x="3214688" y="2500313"/>
          <p14:tracePt t="59303" x="3197225" y="2500313"/>
          <p14:tracePt t="59311" x="3187700" y="2500313"/>
          <p14:tracePt t="59327" x="3170238" y="2500313"/>
          <p14:tracePt t="59335" x="3160713" y="2500313"/>
          <p14:tracePt t="59360" x="3143250" y="2500313"/>
          <p14:tracePt t="59369" x="3133725" y="2500313"/>
          <p14:tracePt t="59415" x="3116263" y="2500313"/>
          <p14:tracePt t="59439" x="3108325" y="2500313"/>
          <p14:tracePt t="59447" x="3089275" y="2509838"/>
          <p14:tracePt t="59471" x="3071813" y="2517775"/>
          <p14:tracePt t="59495" x="3054350" y="2527300"/>
          <p14:tracePt t="59543" x="3036888" y="2527300"/>
          <p14:tracePt t="59551" x="3017838" y="2536825"/>
          <p14:tracePt t="59569" x="3000375" y="2536825"/>
          <p14:tracePt t="60151" x="2982913" y="2536825"/>
          <p14:tracePt t="62720" x="2990850" y="2536825"/>
          <p14:tracePt t="62727" x="2982913" y="2527300"/>
          <p14:tracePt t="62735" x="2990850" y="2517775"/>
          <p14:tracePt t="62751" x="3017838" y="2490788"/>
          <p14:tracePt t="62768" x="3098800" y="2428875"/>
          <p14:tracePt t="62784" x="3224213" y="2357438"/>
          <p14:tracePt t="62801" x="3375025" y="2312988"/>
          <p14:tracePt t="62818" x="3527425" y="2268538"/>
          <p14:tracePt t="62834" x="3581400" y="2303463"/>
          <p14:tracePt t="62851" x="3714750" y="2322513"/>
          <p14:tracePt t="62867" x="3884613" y="2339975"/>
          <p14:tracePt t="62884" x="4071938" y="2339975"/>
          <p14:tracePt t="62901" x="4259263" y="2330450"/>
          <p14:tracePt t="62917" x="4411663" y="2303463"/>
          <p14:tracePt t="62935" x="4562475" y="2303463"/>
          <p14:tracePt t="62935" x="4633913" y="2295525"/>
          <p14:tracePt t="62951" x="4759325" y="2268538"/>
          <p14:tracePt t="62967" x="4848225" y="2241550"/>
          <p14:tracePt t="62984" x="4938713" y="2214563"/>
          <p14:tracePt t="63001" x="4991100" y="2205038"/>
          <p14:tracePt t="63017" x="5045075" y="2197100"/>
          <p14:tracePt t="63034" x="5116513" y="2179638"/>
          <p14:tracePt t="63051" x="5170488" y="2170113"/>
          <p14:tracePt t="63067" x="5224463" y="2152650"/>
          <p14:tracePt t="63084" x="5259388" y="2143125"/>
          <p14:tracePt t="63101" x="5303838" y="2133600"/>
          <p14:tracePt t="63117" x="5322888" y="2133600"/>
          <p14:tracePt t="63134" x="5340350" y="2125663"/>
          <p14:tracePt t="63151" x="5348288" y="2125663"/>
          <p14:tracePt t="63200" x="5367338" y="2125663"/>
          <p14:tracePt t="63223" x="5375275" y="2125663"/>
          <p14:tracePt t="63271" x="5394325" y="2125663"/>
          <p14:tracePt t="63280" x="5402263" y="2125663"/>
          <p14:tracePt t="63287" x="5419725" y="2125663"/>
          <p14:tracePt t="63303" x="5429250" y="2125663"/>
          <p14:tracePt t="63319" x="5446713" y="2125663"/>
          <p14:tracePt t="63335" x="5456238" y="2125663"/>
          <p14:tracePt t="63351" x="5483225" y="2133600"/>
          <p14:tracePt t="63367" x="5491163" y="2143125"/>
          <p14:tracePt t="63384" x="5510213" y="2152650"/>
          <p14:tracePt t="63415" x="5518150" y="2170113"/>
          <p14:tracePt t="63432" x="5527675" y="2187575"/>
          <p14:tracePt t="63440" x="5537200" y="2197100"/>
          <p14:tracePt t="63451" x="5537200" y="2214563"/>
          <p14:tracePt t="63480" x="5537200" y="2232025"/>
          <p14:tracePt t="63495" x="5537200" y="2241550"/>
          <p14:tracePt t="63503" x="5537200" y="2259013"/>
          <p14:tracePt t="63517" x="5537200" y="2268538"/>
          <p14:tracePt t="63534" x="5537200" y="2295525"/>
          <p14:tracePt t="63551" x="5537200" y="2312988"/>
          <p14:tracePt t="63600" x="5537200" y="2322513"/>
          <p14:tracePt t="63607" x="5545138" y="2339975"/>
          <p14:tracePt t="63623" x="5554663" y="2347913"/>
          <p14:tracePt t="63655" x="5562600" y="2366963"/>
          <p14:tracePt t="64095" x="5572125" y="2374900"/>
          <p14:tracePt t="64103" x="5581650" y="2384425"/>
          <p14:tracePt t="64117" x="5589588" y="2393950"/>
          <p14:tracePt t="64134" x="5599113" y="2401888"/>
          <p14:tracePt t="64151" x="5626100" y="2419350"/>
          <p14:tracePt t="64152" x="5643563" y="2419350"/>
          <p14:tracePt t="64167" x="5653088" y="2428875"/>
          <p14:tracePt t="64184" x="5670550" y="2428875"/>
          <p14:tracePt t="64207" x="5688013" y="2428875"/>
          <p14:tracePt t="64217" x="5697538" y="2428875"/>
          <p14:tracePt t="64234" x="5751513" y="2411413"/>
          <p14:tracePt t="64251" x="5724525" y="2438400"/>
          <p14:tracePt t="64267" x="5705475" y="2455863"/>
          <p14:tracePt t="64335" x="5680075" y="2465388"/>
          <p14:tracePt t="64343" x="5680075" y="2482850"/>
          <p14:tracePt t="64351" x="5670550" y="2490788"/>
          <p14:tracePt t="64367" x="5697538" y="2490788"/>
          <p14:tracePt t="64384" x="5680075" y="2517775"/>
          <p14:tracePt t="64401" x="5661025" y="2544763"/>
          <p14:tracePt t="64418" x="5634038" y="2581275"/>
          <p14:tracePt t="64434" x="5589588" y="2643188"/>
          <p14:tracePt t="64450" x="5589588" y="2670175"/>
          <p14:tracePt t="64467" x="5608638" y="2670175"/>
          <p14:tracePt t="64484" x="5626100" y="2679700"/>
          <p14:tracePt t="64503" x="5643563" y="2679700"/>
          <p14:tracePt t="64527" x="5661025" y="2679700"/>
          <p14:tracePt t="64535" x="5670550" y="2679700"/>
          <p14:tracePt t="64550" x="5688013" y="2679700"/>
          <p14:tracePt t="64567" x="5715000" y="2679700"/>
          <p14:tracePt t="64584" x="5776913" y="2679700"/>
          <p14:tracePt t="64601" x="5759450" y="2724150"/>
          <p14:tracePt t="64617" x="5813425" y="2724150"/>
          <p14:tracePt t="64634" x="5857875" y="2724150"/>
          <p14:tracePt t="64651" x="5919788" y="2724150"/>
          <p14:tracePt t="64667" x="5965825" y="2724150"/>
          <p14:tracePt t="64684" x="6027738" y="2724150"/>
          <p14:tracePt t="64701" x="6072188" y="2724150"/>
          <p14:tracePt t="64720" x="6089650" y="2724150"/>
          <p14:tracePt t="64735" x="6108700" y="2714625"/>
          <p14:tracePt t="64751" x="6153150" y="2705100"/>
          <p14:tracePt t="64767" x="6188075" y="2687638"/>
          <p14:tracePt t="64784" x="6224588" y="2679700"/>
          <p14:tracePt t="64801" x="6242050" y="2660650"/>
          <p14:tracePt t="64817" x="6269038" y="2652713"/>
          <p14:tracePt t="64834" x="6296025" y="2643188"/>
          <p14:tracePt t="64850" x="6323013" y="2616200"/>
          <p14:tracePt t="64867" x="6340475" y="2589213"/>
          <p14:tracePt t="64884" x="6357938" y="2571750"/>
          <p14:tracePt t="64900" x="6367463" y="2562225"/>
          <p14:tracePt t="64927" x="6375400" y="2554288"/>
          <p14:tracePt t="64936" x="6384925" y="2544763"/>
          <p14:tracePt t="64951" x="6394450" y="2536825"/>
          <p14:tracePt t="64967" x="6402388" y="2527300"/>
          <p14:tracePt t="64984" x="6419850" y="2527300"/>
          <p14:tracePt t="65015" x="6429375" y="2517775"/>
          <p14:tracePt t="65023" x="6446838" y="2517775"/>
          <p14:tracePt t="65040" x="6456363" y="2500313"/>
          <p14:tracePt t="65050" x="6465888" y="2490788"/>
          <p14:tracePt t="65067" x="6491288" y="2482850"/>
          <p14:tracePt t="65084" x="6510338" y="2465388"/>
          <p14:tracePt t="65100" x="6545263" y="2446338"/>
          <p14:tracePt t="65117" x="6589713" y="2438400"/>
          <p14:tracePt t="65134" x="6634163" y="2428875"/>
          <p14:tracePt t="65150" x="6661150" y="2419350"/>
          <p14:tracePt t="65168" x="6680200" y="2419350"/>
          <p14:tracePt t="65184" x="6705600" y="2411413"/>
          <p14:tracePt t="65200" x="6732588" y="2411413"/>
          <p14:tracePt t="65217" x="6769100" y="2401888"/>
          <p14:tracePt t="65234" x="6796088" y="2401888"/>
          <p14:tracePt t="65250" x="6813550" y="2401888"/>
          <p14:tracePt t="65267" x="6875463" y="2393950"/>
          <p14:tracePt t="65284" x="6902450" y="2393950"/>
          <p14:tracePt t="65300" x="6929438" y="2393950"/>
          <p14:tracePt t="65317" x="6965950" y="2393950"/>
          <p14:tracePt t="65334" x="7010400" y="2393950"/>
          <p14:tracePt t="65350" x="7037388" y="2393950"/>
          <p14:tracePt t="65367" x="7062788" y="2393950"/>
          <p14:tracePt t="65383" x="7081838" y="2393950"/>
          <p14:tracePt t="65401" x="7089775" y="2393950"/>
          <p14:tracePt t="65417" x="7116763" y="2393950"/>
          <p14:tracePt t="65434" x="7134225" y="2393950"/>
          <p14:tracePt t="65451" x="7161213" y="2393950"/>
          <p14:tracePt t="65467" x="7170738" y="2393950"/>
          <p14:tracePt t="65504" x="7188200" y="2393950"/>
          <p14:tracePt t="65567" x="7205663" y="2384425"/>
          <p14:tracePt t="65575" x="7224713" y="2374900"/>
          <p14:tracePt t="65624" x="7232650" y="2357438"/>
          <p14:tracePt t="65631" x="7259638" y="2347913"/>
          <p14:tracePt t="66087" x="7251700" y="2339975"/>
          <p14:tracePt t="66103" x="7232650" y="2347913"/>
          <p14:tracePt t="66120" x="7205663" y="2357438"/>
          <p14:tracePt t="66127" x="7188200" y="2374900"/>
          <p14:tracePt t="66136" x="7170738" y="2374900"/>
          <p14:tracePt t="66150" x="7161213" y="2384425"/>
          <p14:tracePt t="66167" x="7116763" y="2401888"/>
          <p14:tracePt t="66168" x="7099300" y="2411413"/>
          <p14:tracePt t="66183" x="7054850" y="2438400"/>
          <p14:tracePt t="66201" x="6991350" y="2473325"/>
          <p14:tracePt t="66217" x="6956425" y="2482850"/>
          <p14:tracePt t="66233" x="6911975" y="2490788"/>
          <p14:tracePt t="66250" x="6875463" y="2509838"/>
          <p14:tracePt t="66267" x="6858000" y="2509838"/>
          <p14:tracePt t="66285" x="6831013" y="2527300"/>
          <p14:tracePt t="66301" x="6777038" y="2544763"/>
          <p14:tracePt t="66317" x="6732588" y="2554288"/>
          <p14:tracePt t="66333" x="6680200" y="2562225"/>
          <p14:tracePt t="66351" x="6634163" y="2571750"/>
          <p14:tracePt t="66352" x="6599238" y="2589213"/>
          <p14:tracePt t="66367" x="6608763" y="2571750"/>
          <p14:tracePt t="66384" x="6562725" y="2581275"/>
          <p14:tracePt t="66400" x="6500813" y="2598738"/>
          <p14:tracePt t="66417" x="6419850" y="2633663"/>
          <p14:tracePt t="66433" x="6402388" y="2643188"/>
          <p14:tracePt t="66456" x="6394450" y="2660650"/>
          <p14:tracePt t="66467" x="6375400" y="2660650"/>
          <p14:tracePt t="66487" x="6357938" y="2652713"/>
          <p14:tracePt t="66500" x="6348413" y="2652713"/>
          <p14:tracePt t="66517" x="6323013" y="2652713"/>
          <p14:tracePt t="66533" x="6296025" y="2652713"/>
          <p14:tracePt t="66550" x="6276975" y="2652713"/>
          <p14:tracePt t="66584" x="6269038" y="2652713"/>
          <p14:tracePt t="66600" x="6251575" y="2652713"/>
          <p14:tracePt t="66607" x="6242050" y="2652713"/>
          <p14:tracePt t="66616" x="6224588" y="2652713"/>
          <p14:tracePt t="66633" x="6197600" y="2652713"/>
          <p14:tracePt t="66735" x="6188075" y="2652713"/>
          <p14:tracePt t="67352" x="6170613" y="2643188"/>
          <p14:tracePt t="67576" x="6161088" y="2633663"/>
          <p14:tracePt t="67591" x="6143625" y="2625725"/>
          <p14:tracePt t="67608" x="6134100" y="2625725"/>
          <p14:tracePt t="67616" x="6099175" y="2616200"/>
          <p14:tracePt t="67624" x="6062663" y="2608263"/>
          <p14:tracePt t="67633" x="6037263" y="2598738"/>
          <p14:tracePt t="67650" x="5938838" y="2571750"/>
          <p14:tracePt t="67666" x="5822950" y="2554288"/>
          <p14:tracePt t="67683" x="5741988" y="2527300"/>
          <p14:tracePt t="67700" x="5661025" y="2509838"/>
          <p14:tracePt t="67716" x="5634038" y="2482850"/>
          <p14:tracePt t="67733" x="5680075" y="2428875"/>
          <p14:tracePt t="67750" x="5634038" y="2419350"/>
          <p14:tracePt t="67766" x="5562600" y="2438400"/>
          <p14:tracePt t="67768" x="5537200" y="2446338"/>
          <p14:tracePt t="67783" x="5483225" y="2455863"/>
          <p14:tracePt t="67800" x="5465763" y="2455863"/>
          <p14:tracePt t="68176" x="5491163" y="2438400"/>
          <p14:tracePt t="68192" x="5510213" y="2428875"/>
          <p14:tracePt t="68200" x="5518150" y="2419350"/>
          <p14:tracePt t="68208" x="5537200" y="2411413"/>
          <p14:tracePt t="68217" x="5545138" y="2401888"/>
          <p14:tracePt t="68233" x="5572125" y="2393950"/>
          <p14:tracePt t="68250" x="5589588" y="2384425"/>
          <p14:tracePt t="68266" x="5616575" y="2374900"/>
          <p14:tracePt t="68283" x="5661025" y="2347913"/>
          <p14:tracePt t="68300" x="5697538" y="2339975"/>
          <p14:tracePt t="68317" x="5715000" y="2339975"/>
          <p14:tracePt t="68352" x="5724525" y="2339975"/>
          <p14:tracePt t="68368" x="5741988" y="2339975"/>
          <p14:tracePt t="69432" x="5732463" y="2339975"/>
          <p14:tracePt t="69440" x="5741988" y="2339975"/>
          <p14:tracePt t="69450" x="5732463" y="2339975"/>
          <p14:tracePt t="69512" x="5724525" y="2339975"/>
          <p14:tracePt t="69528" x="5715000" y="2339975"/>
          <p14:tracePt t="69536" x="5697538" y="2339975"/>
          <p14:tracePt t="69550" x="5688013" y="2339975"/>
          <p14:tracePt t="69566" x="5643563" y="2347913"/>
          <p14:tracePt t="69583" x="5545138" y="2374900"/>
          <p14:tracePt t="69584" x="5518150" y="2347913"/>
          <p14:tracePt t="69600" x="5313363" y="2339975"/>
          <p14:tracePt t="69616" x="5027613" y="2347913"/>
          <p14:tracePt t="69633" x="4741863" y="2347913"/>
          <p14:tracePt t="69649" x="4537075" y="2339975"/>
          <p14:tracePt t="69666" x="4438650" y="2339975"/>
          <p14:tracePt t="69683" x="4419600" y="2339975"/>
          <p14:tracePt t="69720" x="4402138" y="2339975"/>
          <p14:tracePt t="69864" x="4394200" y="2347913"/>
          <p14:tracePt t="70080" x="4384675" y="2339975"/>
          <p14:tracePt t="70088" x="4375150" y="2330450"/>
          <p14:tracePt t="70099" x="4367213" y="2322513"/>
          <p14:tracePt t="70116" x="4286250" y="2330450"/>
          <p14:tracePt t="70133" x="4214813" y="2268538"/>
          <p14:tracePt t="70150" x="4081463" y="2179638"/>
          <p14:tracePt t="70166" x="3884613" y="2133600"/>
          <p14:tracePt t="70183" x="3697288" y="2089150"/>
          <p14:tracePt t="70183" x="3589338" y="2062163"/>
          <p14:tracePt t="70200" x="3330575" y="2062163"/>
          <p14:tracePt t="70216" x="3071813" y="2081213"/>
          <p14:tracePt t="70233" x="2911475" y="2098675"/>
          <p14:tracePt t="70250" x="2768600" y="2116138"/>
          <p14:tracePt t="70266" x="2643188" y="2152650"/>
          <p14:tracePt t="70283" x="2517775" y="2205038"/>
          <p14:tracePt t="70300" x="2411413" y="2276475"/>
          <p14:tracePt t="70316" x="2303463" y="2357438"/>
          <p14:tracePt t="70333" x="2241550" y="2411413"/>
          <p14:tracePt t="70350" x="2205038" y="2465388"/>
          <p14:tracePt t="70366" x="2160588" y="2517775"/>
          <p14:tracePt t="70383" x="2133600" y="2571750"/>
          <p14:tracePt t="70384" x="2125663" y="2598738"/>
          <p14:tracePt t="70400" x="2116138" y="2643188"/>
          <p14:tracePt t="70416" x="2116138" y="2679700"/>
          <p14:tracePt t="70433" x="2116138" y="2697163"/>
          <p14:tracePt t="70449" x="2116138" y="2714625"/>
          <p14:tracePt t="70504" x="2125663" y="2724150"/>
          <p14:tracePt t="70560" x="2116138" y="2705100"/>
          <p14:tracePt t="70576" x="2108200" y="2697163"/>
          <p14:tracePt t="70584" x="2089150" y="2679700"/>
          <p14:tracePt t="70600" x="2062163" y="2643188"/>
          <p14:tracePt t="70616" x="2027238" y="2589213"/>
          <p14:tracePt t="70633" x="1973263" y="2527300"/>
          <p14:tracePt t="70649" x="1928813" y="2473325"/>
          <p14:tracePt t="70666" x="1884363" y="2438400"/>
          <p14:tracePt t="70682" x="1839913" y="2419350"/>
          <p14:tracePt t="70700" x="1822450" y="2411413"/>
          <p14:tracePt t="70716" x="1803400" y="2411413"/>
          <p14:tracePt t="70733" x="1785938" y="2419350"/>
          <p14:tracePt t="70750" x="1776413" y="2428875"/>
          <p14:tracePt t="70808" x="1768475" y="2438400"/>
          <p14:tracePt t="70816" x="1758950" y="2446338"/>
          <p14:tracePt t="70824" x="1741488" y="2455863"/>
          <p14:tracePt t="70976" x="1731963" y="2465388"/>
          <p14:tracePt t="70984" x="1704975" y="2482850"/>
          <p14:tracePt t="71000" x="1687513" y="2490788"/>
          <p14:tracePt t="71008" x="1670050" y="2500313"/>
          <p14:tracePt t="71016" x="1704975" y="2490788"/>
          <p14:tracePt t="71072" x="1714500" y="2482850"/>
          <p14:tracePt t="71096" x="1724025" y="2473325"/>
          <p14:tracePt t="71104" x="1714500" y="2473325"/>
          <p14:tracePt t="71116" x="1724025" y="2473325"/>
          <p14:tracePt t="71149" x="1714500" y="2473325"/>
          <p14:tracePt t="71216" x="1724025" y="2473325"/>
          <p14:tracePt t="71224" x="1714500" y="2473325"/>
          <p14:tracePt t="71312" x="1724025" y="2473325"/>
          <p14:tracePt t="71320" x="1714500" y="2473325"/>
          <p14:tracePt t="71352" x="1724025" y="2473325"/>
          <p14:tracePt t="71360" x="1714500" y="2473325"/>
          <p14:tracePt t="71400" x="1724025" y="2473325"/>
          <p14:tracePt t="71408" x="1714500" y="2473325"/>
          <p14:tracePt t="71416" x="1724025" y="2473325"/>
          <p14:tracePt t="71432" x="1714500" y="2473325"/>
          <p14:tracePt t="71504" x="1724025" y="2473325"/>
          <p14:tracePt t="71512" x="1714500" y="2473325"/>
          <p14:tracePt t="71552" x="1704975" y="2482850"/>
          <p14:tracePt t="71640" x="1714500" y="2482850"/>
          <p14:tracePt t="71648" x="1704975" y="2482850"/>
          <p14:tracePt t="71656" x="1714500" y="2482850"/>
          <p14:tracePt t="71680" x="1704975" y="2482850"/>
          <p14:tracePt t="71688" x="1714500" y="2482850"/>
          <p14:tracePt t="71699" x="1704975" y="2482850"/>
          <p14:tracePt t="71800" x="1714500" y="2482850"/>
          <p14:tracePt t="71880" x="1704975" y="2482850"/>
          <p14:tracePt t="71896" x="1714500" y="2482850"/>
          <p14:tracePt t="72048" x="1697038" y="2490788"/>
          <p14:tracePt t="72056" x="1687513" y="2500313"/>
          <p14:tracePt t="72168" x="1697038" y="2500313"/>
          <p14:tracePt t="72841" x="1704975" y="2500313"/>
          <p14:tracePt t="72849" x="1714500" y="2500313"/>
          <p14:tracePt t="72856" x="1704975" y="2500313"/>
          <p14:tracePt t="72865" x="1714500" y="2500313"/>
          <p14:tracePt t="72888" x="1704975" y="2500313"/>
          <p14:tracePt t="72899" x="1714500" y="2500313"/>
          <p14:tracePt t="72915" x="1704975" y="2500313"/>
          <p14:tracePt t="72933" x="1724025" y="2500313"/>
          <p14:tracePt t="72949" x="1714500" y="2500313"/>
          <p14:tracePt t="73001" x="1704975" y="2500313"/>
          <p14:tracePt t="73008" x="1724025" y="2500313"/>
          <p14:tracePt t="73016" x="1714500" y="2500313"/>
          <p14:tracePt t="73056" x="1704975" y="2500313"/>
          <p14:tracePt t="73065" x="1714500" y="2500313"/>
          <p14:tracePt t="73080" x="1704975" y="2500313"/>
          <p14:tracePt t="73088" x="1724025" y="2500313"/>
          <p14:tracePt t="73099" x="1714500" y="2500313"/>
          <p14:tracePt t="73120" x="1704975" y="2500313"/>
          <p14:tracePt t="73132" x="1724025" y="2500313"/>
          <p14:tracePt t="73149" x="1714500" y="2500313"/>
          <p14:tracePt t="73192" x="1704975" y="2500313"/>
          <p14:tracePt t="73200" x="1714500" y="2500313"/>
          <p14:tracePt t="73208" x="1704975" y="2500313"/>
          <p14:tracePt t="73216" x="1714500" y="2500313"/>
          <p14:tracePt t="73288" x="1704975" y="2500313"/>
          <p14:tracePt t="73296" x="1724025" y="2500313"/>
          <p14:tracePt t="73304" x="1714500" y="2500313"/>
          <p14:tracePt t="73315" x="1724025" y="2500313"/>
          <p14:tracePt t="73332" x="1714500" y="2500313"/>
          <p14:tracePt t="73744" x="1704975" y="2500313"/>
          <p14:tracePt t="73752" x="1724025" y="2500313"/>
          <p14:tracePt t="73801" x="1714500" y="2500313"/>
          <p14:tracePt t="74616" x="1724025" y="2500313"/>
          <p14:tracePt t="74624" x="1751013" y="2490788"/>
          <p14:tracePt t="75816" x="1731963" y="2500313"/>
          <p14:tracePt t="75824" x="1714500" y="2509838"/>
          <p14:tracePt t="75832" x="1697038" y="2517775"/>
          <p14:tracePt t="75848" x="1589088" y="2554288"/>
          <p14:tracePt t="75865" x="1500188" y="2571750"/>
          <p14:tracePt t="75881" x="1295400" y="2652713"/>
          <p14:tracePt t="75898" x="1214438" y="2687638"/>
          <p14:tracePt t="75915" x="1125538" y="2732088"/>
          <p14:tracePt t="75932" x="1054100" y="2786063"/>
          <p14:tracePt t="75948" x="982663" y="2822575"/>
          <p14:tracePt t="75965" x="919163" y="2867025"/>
          <p14:tracePt t="75981" x="847725" y="2901950"/>
          <p14:tracePt t="75998" x="750888" y="2946400"/>
          <p14:tracePt t="76015" x="687388" y="2982913"/>
          <p14:tracePt t="76032" x="615950" y="3027363"/>
          <p14:tracePt t="76184" x="615950" y="3044825"/>
          <p14:tracePt t="76361" x="633413" y="3036888"/>
          <p14:tracePt t="76376" x="642938" y="3027363"/>
          <p14:tracePt t="76384" x="660400" y="3027363"/>
          <p14:tracePt t="76398" x="669925" y="3017838"/>
          <p14:tracePt t="76415" x="687388" y="3000375"/>
          <p14:tracePt t="76431" x="704850" y="3000375"/>
          <p14:tracePt t="76432" x="723900" y="2990850"/>
          <p14:tracePt t="76448" x="750888" y="2973388"/>
          <p14:tracePt t="76465" x="768350" y="2973388"/>
          <p14:tracePt t="76481" x="795338" y="2946400"/>
          <p14:tracePt t="76498" x="830263" y="2919413"/>
          <p14:tracePt t="76515" x="901700" y="2894013"/>
          <p14:tracePt t="76531" x="982663" y="2867025"/>
          <p14:tracePt t="76548" x="1044575" y="2867025"/>
          <p14:tracePt t="76565" x="1054100" y="2857500"/>
          <p14:tracePt t="76581" x="1062038" y="2847975"/>
          <p14:tracePt t="76601" x="1081088" y="2847975"/>
          <p14:tracePt t="76615" x="1089025" y="2847975"/>
          <p14:tracePt t="76631" x="1116013" y="2847975"/>
          <p14:tracePt t="76632" x="1152525" y="2847975"/>
          <p14:tracePt t="76648" x="1214438" y="2847975"/>
          <p14:tracePt t="76665" x="1276350" y="2857500"/>
          <p14:tracePt t="76681" x="1303338" y="2874963"/>
          <p14:tracePt t="76721" x="1322388" y="2874963"/>
          <p14:tracePt t="76728" x="1330325" y="2874963"/>
          <p14:tracePt t="76736" x="1347788" y="2874963"/>
          <p14:tracePt t="76748" x="1374775" y="2874963"/>
          <p14:tracePt t="76765" x="1446213" y="2874963"/>
          <p14:tracePt t="76781" x="1536700" y="2874963"/>
          <p14:tracePt t="76798" x="1544638" y="2894013"/>
          <p14:tracePt t="76824" x="1554163" y="2901950"/>
          <p14:tracePt t="76832" x="1544638" y="2901950"/>
          <p14:tracePt t="76848" x="1571625" y="2901950"/>
          <p14:tracePt t="76865" x="1643063" y="2901950"/>
          <p14:tracePt t="76881" x="1724025" y="2901950"/>
          <p14:tracePt t="76898" x="1785938" y="2911475"/>
          <p14:tracePt t="76915" x="1795463" y="2919413"/>
          <p14:tracePt t="76968" x="1812925" y="2928938"/>
          <p14:tracePt t="77001" x="1830388" y="2928938"/>
          <p14:tracePt t="77008" x="1839913" y="2928938"/>
          <p14:tracePt t="77088" x="1857375" y="2928938"/>
          <p14:tracePt t="79152" x="1866900" y="2928938"/>
          <p14:tracePt t="79177" x="1884363" y="2928938"/>
          <p14:tracePt t="79184" x="1893888" y="2928938"/>
          <p14:tracePt t="79201" x="1911350" y="2928938"/>
          <p14:tracePt t="79214" x="1919288" y="2928938"/>
          <p14:tracePt t="79232" x="1965325" y="2928938"/>
          <p14:tracePt t="79248" x="1982788" y="2919413"/>
          <p14:tracePt t="79264" x="2044700" y="2919413"/>
          <p14:tracePt t="79281" x="2071688" y="2919413"/>
          <p14:tracePt t="79297" x="2108200" y="2901950"/>
          <p14:tracePt t="79336" x="2125663" y="2901950"/>
          <p14:tracePt t="79344" x="2133600" y="2901950"/>
          <p14:tracePt t="79352" x="2152650" y="2901950"/>
          <p14:tracePt t="79364" x="2160588" y="2901950"/>
          <p14:tracePt t="79381" x="2187575" y="2901950"/>
          <p14:tracePt t="79397" x="2224088" y="2901950"/>
          <p14:tracePt t="79414" x="2276475" y="2901950"/>
          <p14:tracePt t="79431" x="2312988" y="2901950"/>
          <p14:tracePt t="79447" x="2339975" y="2901950"/>
          <p14:tracePt t="79464" x="2347913" y="2901950"/>
          <p14:tracePt t="79481" x="2366963" y="2901950"/>
          <p14:tracePt t="79497" x="2393950" y="2901950"/>
          <p14:tracePt t="79514" x="2428875" y="2901950"/>
          <p14:tracePt t="79531" x="2465388" y="2901950"/>
          <p14:tracePt t="79547" x="2544763" y="2919413"/>
          <p14:tracePt t="79564" x="2581275" y="2938463"/>
          <p14:tracePt t="79609" x="2589213" y="2938463"/>
          <p14:tracePt t="79616" x="2608263" y="2938463"/>
          <p14:tracePt t="79631" x="2616200" y="2938463"/>
          <p14:tracePt t="79648" x="2643188" y="2938463"/>
          <p14:tracePt t="79648" x="2660650" y="2938463"/>
          <p14:tracePt t="79664" x="2697163" y="2938463"/>
          <p14:tracePt t="79682" x="2724150" y="2946400"/>
          <p14:tracePt t="79682" x="2732088" y="2955925"/>
          <p14:tracePt t="79697" x="2751138" y="2955925"/>
          <p14:tracePt t="79714" x="2776538" y="2955925"/>
          <p14:tracePt t="79731" x="2803525" y="2955925"/>
          <p14:tracePt t="79747" x="2830513" y="2955925"/>
          <p14:tracePt t="79764" x="2857500" y="2955925"/>
          <p14:tracePt t="79781" x="2894013" y="2965450"/>
          <p14:tracePt t="79797" x="2965450" y="2965450"/>
          <p14:tracePt t="79814" x="3009900" y="2965450"/>
          <p14:tracePt t="79831" x="3036888" y="2973388"/>
          <p14:tracePt t="79847" x="3062288" y="2973388"/>
          <p14:tracePt t="79848" x="3054350" y="2982913"/>
          <p14:tracePt t="79888" x="3062288" y="2982913"/>
          <p14:tracePt t="79896" x="3071813" y="2990850"/>
          <p14:tracePt t="79904" x="3089275" y="2990850"/>
          <p14:tracePt t="79914" x="3098800" y="2990850"/>
          <p14:tracePt t="79931" x="3125788" y="2990850"/>
          <p14:tracePt t="79947" x="3143250" y="3017838"/>
          <p14:tracePt t="79964" x="3170238" y="3017838"/>
          <p14:tracePt t="79981" x="3205163" y="3017838"/>
          <p14:tracePt t="79997" x="3232150" y="3017838"/>
          <p14:tracePt t="80014" x="3286125" y="3000375"/>
          <p14:tracePt t="80031" x="3340100" y="2982913"/>
          <p14:tracePt t="80545" x="3367088" y="2973388"/>
          <p14:tracePt t="80552" x="3375025" y="2965450"/>
          <p14:tracePt t="80564" x="3394075" y="2946400"/>
          <p14:tracePt t="80581" x="3402013" y="2938463"/>
          <p14:tracePt t="80696" x="3394075" y="2928938"/>
          <p14:tracePt t="80704" x="3402013" y="2919413"/>
          <p14:tracePt t="81521" x="3419475" y="2911475"/>
          <p14:tracePt t="81528" x="3438525" y="2901950"/>
          <p14:tracePt t="81561" x="3455988" y="2894013"/>
          <p14:tracePt t="81576" x="3473450" y="2884488"/>
          <p14:tracePt t="81585" x="3482975" y="2867025"/>
          <p14:tracePt t="81597" x="3500438" y="2857500"/>
          <p14:tracePt t="81614" x="3490913" y="2847975"/>
          <p14:tracePt t="81631" x="3500438" y="2830513"/>
          <p14:tracePt t="81647" x="3509963" y="2803525"/>
          <p14:tracePt t="81664" x="3554413" y="2776538"/>
          <p14:tracePt t="81664" x="3562350" y="2759075"/>
          <p14:tracePt t="81681" x="3625850" y="2714625"/>
          <p14:tracePt t="81697" x="3697288" y="2670175"/>
          <p14:tracePt t="81714" x="3776663" y="2608263"/>
          <p14:tracePt t="81730" x="3857625" y="2562225"/>
          <p14:tracePt t="81747" x="3884613" y="2517775"/>
          <p14:tracePt t="81764" x="3894138" y="2490788"/>
          <p14:tracePt t="81780" x="3902075" y="2465388"/>
          <p14:tracePt t="81797" x="3938588" y="2455863"/>
          <p14:tracePt t="81824" x="3956050" y="2438400"/>
          <p14:tracePt t="81841" x="3965575" y="2428875"/>
          <p14:tracePt t="81848" x="3983038" y="2411413"/>
          <p14:tracePt t="81864" x="4010025" y="2393950"/>
          <p14:tracePt t="81881" x="4044950" y="2366963"/>
          <p14:tracePt t="81897" x="4054475" y="2357438"/>
          <p14:tracePt t="81921" x="4044950" y="2357438"/>
          <p14:tracePt t="81936" x="4037013" y="2347913"/>
          <p14:tracePt t="81947" x="4044950" y="2339975"/>
          <p14:tracePt t="81964" x="4054475" y="2330450"/>
          <p14:tracePt t="81981" x="4062413" y="2322513"/>
          <p14:tracePt t="81997" x="4027488" y="2312988"/>
          <p14:tracePt t="82014" x="3983038" y="2322513"/>
          <p14:tracePt t="82031" x="3946525" y="2330450"/>
          <p14:tracePt t="82047" x="3902075" y="2347913"/>
          <p14:tracePt t="82064" x="3857625" y="2357438"/>
          <p14:tracePt t="82081" x="3705225" y="2411413"/>
          <p14:tracePt t="82097" x="3581400" y="2438400"/>
          <p14:tracePt t="82113" x="3455988" y="2482850"/>
          <p14:tracePt t="82130" x="3348038" y="2509838"/>
          <p14:tracePt t="82147" x="3259138" y="2517775"/>
          <p14:tracePt t="82163" x="3197225" y="2536825"/>
          <p14:tracePt t="82180" x="3133725" y="2562225"/>
          <p14:tracePt t="82197" x="3071813" y="2562225"/>
          <p14:tracePt t="82213" x="3009900" y="2589213"/>
          <p14:tracePt t="82230" x="2919413" y="2616200"/>
          <p14:tracePt t="82247" x="2822575" y="2643188"/>
          <p14:tracePt t="82263" x="2741613" y="2660650"/>
          <p14:tracePt t="82265" x="2705100" y="2670175"/>
          <p14:tracePt t="82281" x="2652713" y="2679700"/>
          <p14:tracePt t="82297" x="2625725" y="2687638"/>
          <p14:tracePt t="82313" x="2589213" y="2697163"/>
          <p14:tracePt t="82331" x="2571750" y="2705100"/>
          <p14:tracePt t="82347" x="2544763" y="2724150"/>
          <p14:tracePt t="82363" x="2517775" y="2751138"/>
          <p14:tracePt t="82448" x="2517775" y="2768600"/>
          <p14:tracePt t="82464" x="2517775" y="2776538"/>
          <p14:tracePt t="82481" x="2527300" y="2795588"/>
          <p14:tracePt t="83425" x="2536825" y="2803525"/>
          <p14:tracePt t="84321" x="2554288" y="2803525"/>
          <p14:tracePt t="84601" x="2562225" y="2803525"/>
          <p14:tracePt t="84617" x="2581275" y="2803525"/>
          <p14:tracePt t="84624" x="2598738" y="2795588"/>
          <p14:tracePt t="84632" x="2616200" y="2795588"/>
          <p14:tracePt t="84646" x="2625725" y="2786063"/>
          <p14:tracePt t="84663" x="2679700" y="2751138"/>
          <p14:tracePt t="84681" x="2847975" y="2660650"/>
          <p14:tracePt t="84696" x="3071813" y="2608263"/>
          <p14:tracePt t="84713" x="3402013" y="2562225"/>
          <p14:tracePt t="84730" x="3786188" y="2544763"/>
          <p14:tracePt t="84746" x="4108450" y="2554288"/>
          <p14:tracePt t="84763" x="4438650" y="2554288"/>
          <p14:tracePt t="84779" x="4741863" y="2554288"/>
          <p14:tracePt t="84796" x="4973638" y="2562225"/>
          <p14:tracePt t="84813" x="5143500" y="2598738"/>
          <p14:tracePt t="84830" x="5286375" y="2608263"/>
          <p14:tracePt t="84846" x="5402263" y="2608263"/>
          <p14:tracePt t="84863" x="5500688" y="2608263"/>
          <p14:tracePt t="84880" x="5562600" y="2608263"/>
          <p14:tracePt t="84896" x="5680075" y="2589213"/>
          <p14:tracePt t="84913" x="5759450" y="2562225"/>
          <p14:tracePt t="84930" x="5848350" y="2536825"/>
          <p14:tracePt t="84946" x="5929313" y="2517775"/>
          <p14:tracePt t="84963" x="6010275" y="2490788"/>
          <p14:tracePt t="84980" x="6062663" y="2482850"/>
          <p14:tracePt t="84996" x="6081713" y="2473325"/>
          <p14:tracePt t="85129" x="6099175" y="2473325"/>
          <p14:tracePt t="85136" x="6116638" y="2482850"/>
          <p14:tracePt t="85146" x="6126163" y="2500313"/>
          <p14:tracePt t="85163" x="6134100" y="2536825"/>
          <p14:tracePt t="85181" x="6099175" y="2608263"/>
          <p14:tracePt t="85196" x="6108700" y="2670175"/>
          <p14:tracePt t="85213" x="6010275" y="2741613"/>
          <p14:tracePt t="85230" x="5848350" y="2840038"/>
          <p14:tracePt t="85246" x="5751513" y="2911475"/>
          <p14:tracePt t="85263" x="5705475" y="2938463"/>
          <p14:tracePt t="85279" x="5670550" y="2973388"/>
          <p14:tracePt t="85296" x="5562600" y="3071813"/>
          <p14:tracePt t="85313" x="5518150" y="3133725"/>
          <p14:tracePt t="85330" x="5438775" y="3197225"/>
          <p14:tracePt t="85346" x="5446713" y="3214688"/>
          <p14:tracePt t="85363" x="5438775" y="3224213"/>
          <p14:tracePt t="85380" x="5411788" y="3241675"/>
          <p14:tracePt t="85396" x="5286375" y="3340100"/>
          <p14:tracePt t="85413" x="5241925" y="3402013"/>
          <p14:tracePt t="85430" x="5160963" y="3465513"/>
          <p14:tracePt t="85446" x="5126038" y="3509963"/>
          <p14:tracePt t="85601" x="5143500" y="3500438"/>
          <p14:tracePt t="85608" x="5160963" y="3482975"/>
          <p14:tracePt t="85617" x="5180013" y="3473450"/>
          <p14:tracePt t="85630" x="5197475" y="3455988"/>
          <p14:tracePt t="85646" x="5241925" y="3429000"/>
          <p14:tracePt t="85663" x="5259388" y="3419475"/>
          <p14:tracePt t="85679" x="5295900" y="3394075"/>
          <p14:tracePt t="85696" x="5340350" y="3340100"/>
          <p14:tracePt t="85713" x="5411788" y="3313113"/>
          <p14:tracePt t="85730" x="5438775" y="3286125"/>
          <p14:tracePt t="85746" x="5465763" y="3268663"/>
          <p14:tracePt t="85763" x="5500688" y="3241675"/>
          <p14:tracePt t="85780" x="5545138" y="3197225"/>
          <p14:tracePt t="85796" x="5599113" y="3152775"/>
          <p14:tracePt t="85813" x="5653088" y="3125788"/>
          <p14:tracePt t="85830" x="5697538" y="3089275"/>
          <p14:tracePt t="85846" x="5751513" y="3044825"/>
          <p14:tracePt t="85863" x="5830888" y="3009900"/>
          <p14:tracePt t="85879" x="5894388" y="2973388"/>
          <p14:tracePt t="85896" x="5983288" y="2938463"/>
          <p14:tracePt t="85913" x="6010275" y="2928938"/>
          <p14:tracePt t="85929" x="6054725" y="2919413"/>
          <p14:tracePt t="85946" x="6116638" y="2901950"/>
          <p14:tracePt t="85963" x="6161088" y="2894013"/>
          <p14:tracePt t="85980" x="6205538" y="2874963"/>
          <p14:tracePt t="85996" x="6232525" y="2867025"/>
          <p14:tracePt t="86013" x="6251575" y="2867025"/>
          <p14:tracePt t="86033" x="6269038" y="2857500"/>
          <p14:tracePt t="86046" x="6303963" y="2840038"/>
          <p14:tracePt t="86079" x="6340475" y="2822575"/>
          <p14:tracePt t="86083" x="6348413" y="2813050"/>
          <p14:tracePt t="86097" x="6367463" y="2813050"/>
          <p14:tracePt t="86121" x="6375400" y="2795588"/>
          <p14:tracePt t="86169" x="6384925" y="2795588"/>
          <p14:tracePt t="86193" x="6402388" y="2786063"/>
          <p14:tracePt t="86217" x="6419850" y="2786063"/>
          <p14:tracePt t="86225" x="6438900" y="2776538"/>
          <p14:tracePt t="86281" x="6456363" y="2768600"/>
          <p14:tracePt t="86289" x="6491288" y="2751138"/>
          <p14:tracePt t="86297" x="6510338" y="2741613"/>
          <p14:tracePt t="86313" x="6527800" y="2741613"/>
          <p14:tracePt t="86337" x="6545263" y="2741613"/>
          <p14:tracePt t="86353" x="6554788" y="2751138"/>
          <p14:tracePt t="86369" x="6572250" y="2759075"/>
          <p14:tracePt t="86379" x="6562725" y="2776538"/>
          <p14:tracePt t="86396" x="6581775" y="2776538"/>
          <p14:tracePt t="86413" x="6599238" y="2776538"/>
          <p14:tracePt t="86449" x="6589713" y="2776538"/>
          <p14:tracePt t="86457" x="6599238" y="2776538"/>
          <p14:tracePt t="86513" x="6608763" y="2776538"/>
          <p14:tracePt t="86553" x="6626225" y="2776538"/>
          <p14:tracePt t="86569" x="6634163" y="2776538"/>
          <p14:tracePt t="86585" x="6653213" y="2776538"/>
          <p14:tracePt t="86593" x="6661150" y="2776538"/>
          <p14:tracePt t="86601" x="6680200" y="2776538"/>
          <p14:tracePt t="86617" x="6688138" y="2776538"/>
          <p14:tracePt t="86897" x="6705600" y="2776538"/>
          <p14:tracePt t="87761" x="6705600" y="2795588"/>
          <p14:tracePt t="87769" x="6680200" y="2822575"/>
          <p14:tracePt t="87779" x="6661150" y="2840038"/>
          <p14:tracePt t="87801" x="6653213" y="2857500"/>
          <p14:tracePt t="87833" x="6634163" y="2867025"/>
          <p14:tracePt t="87841" x="6608763" y="2884488"/>
          <p14:tracePt t="87985" x="6589713" y="2894013"/>
          <p14:tracePt t="88001" x="6581775" y="2911475"/>
          <p14:tracePt t="88009" x="6562725" y="2919413"/>
          <p14:tracePt t="88017" x="6554788" y="2938463"/>
          <p14:tracePt t="88029" x="6537325" y="2946400"/>
          <p14:tracePt t="88046" x="6510338" y="2965450"/>
          <p14:tracePt t="88062" x="6491288" y="2973388"/>
          <p14:tracePt t="88113" x="6473825" y="2990850"/>
          <p14:tracePt t="88121" x="6446838" y="3000375"/>
          <p14:tracePt t="90089" x="6456363" y="2990850"/>
          <p14:tracePt t="90097" x="6483350" y="2973388"/>
          <p14:tracePt t="90529" x="6500813" y="2965450"/>
          <p14:tracePt t="90569" x="6510338" y="2946400"/>
          <p14:tracePt t="90634" x="6527800" y="2938463"/>
          <p14:tracePt t="92093" x="6537325" y="2919413"/>
          <p14:tracePt t="93753" x="6554788" y="2911475"/>
          <p14:tracePt t="93785" x="6545263" y="2901950"/>
          <p14:tracePt t="93793" x="6527800" y="2911475"/>
          <p14:tracePt t="93802" x="6510338" y="2919413"/>
          <p14:tracePt t="93811" x="6500813" y="2928938"/>
          <p14:tracePt t="93828" x="6483350" y="2938463"/>
          <p14:tracePt t="93849" x="6465888" y="2938463"/>
          <p14:tracePt t="93861" x="6456363" y="2938463"/>
          <p14:tracePt t="93879" x="6394450" y="2955925"/>
          <p14:tracePt t="93894" x="6357938" y="2965450"/>
          <p14:tracePt t="93911" x="6313488" y="2982913"/>
          <p14:tracePt t="93928" x="6276975" y="2982913"/>
          <p14:tracePt t="93945" x="6197600" y="2990850"/>
          <p14:tracePt t="93962" x="6143625" y="2982913"/>
          <p14:tracePt t="93978" x="6099175" y="2965450"/>
          <p14:tracePt t="93994" x="6037263" y="2919413"/>
          <p14:tracePt t="94011" x="5840413" y="2847975"/>
          <p14:tracePt t="94028" x="5491163" y="2813050"/>
          <p14:tracePt t="94044" x="5160963" y="2705100"/>
          <p14:tracePt t="94062" x="4875213" y="2581275"/>
          <p14:tracePt t="94078" x="4589463" y="2509838"/>
          <p14:tracePt t="94094" x="4295775" y="2411413"/>
          <p14:tracePt t="94112" x="3956050" y="2322513"/>
          <p14:tracePt t="94128" x="3571875" y="2224088"/>
          <p14:tracePt t="94145" x="2990850" y="2098675"/>
          <p14:tracePt t="94162" x="2687638" y="2036763"/>
          <p14:tracePt t="94178" x="2411413" y="1982788"/>
          <p14:tracePt t="94194" x="2125663" y="1919288"/>
          <p14:tracePt t="94211" x="1812925" y="1857375"/>
          <p14:tracePt t="94228" x="1527175" y="1785938"/>
          <p14:tracePt t="94244" x="1196975" y="1704975"/>
          <p14:tracePt t="94261" x="803275" y="1643063"/>
          <p14:tracePt t="94278" x="446088" y="1544638"/>
          <p14:tracePt t="94294" x="80963" y="1446213"/>
          <p14:tracePt t="94882" x="88900" y="9525"/>
          <p14:tracePt t="94889" x="384175" y="17463"/>
          <p14:tracePt t="94897" x="714375" y="26988"/>
          <p14:tracePt t="94911" x="1143000" y="53975"/>
          <p14:tracePt t="94928" x="2160588" y="125413"/>
          <p14:tracePt t="94945" x="3419475" y="152400"/>
          <p14:tracePt t="94945" x="4133850" y="169863"/>
          <p14:tracePt t="94962" x="5857875" y="142875"/>
          <p14:tracePt t="94978" x="7205663" y="160338"/>
          <p14:tracePt t="94994" x="8027988" y="160338"/>
          <p14:tracePt t="95011" x="8224838" y="160338"/>
          <p14:tracePt t="95033" x="8205788" y="152400"/>
          <p14:tracePt t="95044" x="8188325" y="152400"/>
          <p14:tracePt t="95061" x="8010525" y="9525"/>
          <p14:tracePt t="95078" x="7653338" y="0"/>
          <p14:tracePt t="95094" x="7180263" y="0"/>
          <p14:tracePt t="95111" x="6705600" y="0"/>
          <p14:tracePt t="95127" x="6205538" y="0"/>
          <p14:tracePt t="95144" x="5653088" y="0"/>
          <p14:tracePt t="95145" x="5367338" y="0"/>
          <p14:tracePt t="95162" x="4732338" y="0"/>
          <p14:tracePt t="95178" x="4187825" y="0"/>
          <p14:tracePt t="95194" x="3652838" y="0"/>
          <p14:tracePt t="95211" x="3160713" y="0"/>
          <p14:tracePt t="95227" x="2652713" y="53975"/>
          <p14:tracePt t="95244" x="2179638" y="142875"/>
          <p14:tracePt t="95261" x="1795463" y="214313"/>
          <p14:tracePt t="95277" x="1446213" y="295275"/>
          <p14:tracePt t="95294" x="1143000" y="401638"/>
          <p14:tracePt t="95311" x="847725" y="473075"/>
          <p14:tracePt t="95327" x="588963" y="536575"/>
          <p14:tracePt t="95345" x="374650" y="581025"/>
          <p14:tracePt t="95362" x="9525" y="679450"/>
          <p14:tracePt t="95961" x="758825" y="1276350"/>
          <p14:tracePt t="95977" x="1643063" y="1438275"/>
          <p14:tracePt t="95994" x="2670175" y="1527175"/>
          <p14:tracePt t="96011" x="3929063" y="1571625"/>
          <p14:tracePt t="96027" x="5357813" y="1571625"/>
          <p14:tracePt t="96044" x="6732588" y="1598613"/>
          <p14:tracePt t="96061" x="7848600" y="1652588"/>
          <p14:tracePt t="96077" x="8777288" y="1536700"/>
          <p14:tracePt t="96194" x="9117013" y="214313"/>
          <p14:tracePt t="96211" x="8840788" y="9525"/>
          <p14:tracePt t="96227" x="8474075" y="0"/>
          <p14:tracePt t="96244" x="7947025" y="0"/>
          <p14:tracePt t="96261" x="7323138" y="0"/>
          <p14:tracePt t="96277" x="6562725" y="0"/>
          <p14:tracePt t="96294" x="5599113" y="0"/>
          <p14:tracePt t="96311" x="4562475" y="0"/>
          <p14:tracePt t="96327" x="3598863" y="0"/>
          <p14:tracePt t="96344" x="2857500" y="0"/>
          <p14:tracePt t="96361" x="2374900" y="0"/>
          <p14:tracePt t="96377" x="1990725" y="88900"/>
          <p14:tracePt t="96394" x="1830388" y="187325"/>
          <p14:tracePt t="96411" x="1679575" y="303213"/>
          <p14:tracePt t="96427" x="1598613" y="411163"/>
          <p14:tracePt t="96444" x="1544638" y="490538"/>
          <p14:tracePt t="96461" x="1500188" y="554038"/>
          <p14:tracePt t="96482" x="1509713" y="571500"/>
          <p14:tracePt t="96494" x="1509713" y="581025"/>
          <p14:tracePt t="96511" x="1544638" y="615950"/>
          <p14:tracePt t="96527" x="1598613" y="642938"/>
          <p14:tracePt t="96544" x="1670050" y="652463"/>
          <p14:tracePt t="96562" x="1714500" y="660400"/>
          <p14:tracePt t="96578" x="1776413" y="687388"/>
          <p14:tracePt t="96594" x="1830388" y="687388"/>
          <p14:tracePt t="96633" x="1839913" y="669925"/>
          <p14:tracePt t="96641" x="1857375" y="660400"/>
          <p14:tracePt t="96649" x="1866900" y="633413"/>
          <p14:tracePt t="96661" x="1893888" y="615950"/>
          <p14:tracePt t="96677" x="1946275" y="544513"/>
          <p14:tracePt t="96694" x="1965325" y="500063"/>
          <p14:tracePt t="96711" x="1955800" y="465138"/>
          <p14:tracePt t="96727" x="1847850" y="384175"/>
          <p14:tracePt t="96730" x="1731963" y="347663"/>
          <p14:tracePt t="96744" x="1571625" y="303213"/>
          <p14:tracePt t="96762" x="839788" y="250825"/>
          <p14:tracePt t="96777" x="366713" y="241300"/>
          <p14:tracePt t="96794" x="71438" y="250825"/>
          <p14:tracePt t="97277" x="536575" y="1938338"/>
          <p14:tracePt t="97294" x="1536700" y="2108200"/>
          <p14:tracePt t="97311" x="2759075" y="2268538"/>
          <p14:tracePt t="97327" x="3973513" y="2473325"/>
          <p14:tracePt t="97344" x="4786313" y="2679700"/>
          <p14:tracePt t="97361" x="5224463" y="2803525"/>
          <p14:tracePt t="97362" x="5303838" y="2830513"/>
          <p14:tracePt t="97402" x="5295900" y="2830513"/>
          <p14:tracePt t="97409" x="5286375" y="2830513"/>
          <p14:tracePt t="97417" x="5268913" y="2830513"/>
          <p14:tracePt t="97427" x="5259388" y="2813050"/>
          <p14:tracePt t="97444" x="5170488" y="2751138"/>
          <p14:tracePt t="97460" x="5133975" y="2741613"/>
          <p14:tracePt t="98175" x="5133975" y="2724150"/>
          <p14:tracePt t="98187" x="5133975" y="2697163"/>
          <p14:tracePt t="98200" x="5143500" y="2660650"/>
          <p14:tracePt t="98212" x="5153025" y="2616200"/>
          <p14:tracePt t="98227" x="5160963" y="2562225"/>
          <p14:tracePt t="98244" x="5160963" y="2500313"/>
          <p14:tracePt t="98260" x="5081588" y="2357438"/>
          <p14:tracePt t="98277" x="5000625" y="2295525"/>
          <p14:tracePt t="98294" x="4884738" y="2241550"/>
          <p14:tracePt t="98310" x="4581525" y="2224088"/>
          <p14:tracePt t="98327" x="4411663" y="2251075"/>
          <p14:tracePt t="98343" x="4089400" y="2330450"/>
          <p14:tracePt t="98360" x="3965575" y="2366963"/>
          <p14:tracePt t="98377" x="3867150" y="2401888"/>
          <p14:tracePt t="98394" x="3714750" y="2446338"/>
          <p14:tracePt t="98411" x="3670300" y="2473325"/>
          <p14:tracePt t="98427" x="3608388" y="2536825"/>
          <p14:tracePt t="98444" x="3562350" y="2616200"/>
          <p14:tracePt t="98677" x="3402013" y="2616200"/>
          <p14:tracePt t="98689" x="3133725" y="2598738"/>
          <p14:tracePt t="98702" x="2813050" y="2581275"/>
          <p14:tracePt t="98713" x="2482850" y="2581275"/>
          <p14:tracePt t="98727" x="2152650" y="2581275"/>
          <p14:tracePt t="98743" x="1874838" y="2581275"/>
          <p14:tracePt t="98761" x="1660525" y="2571750"/>
          <p14:tracePt t="98777" x="1401763" y="2500313"/>
          <p14:tracePt t="98794" x="1339850" y="2455863"/>
          <p14:tracePt t="98810" x="1312863" y="2330450"/>
          <p14:tracePt t="98827" x="1374775" y="2232025"/>
          <p14:tracePt t="99073" x="1160463" y="2108200"/>
          <p14:tracePt t="99084" x="928688" y="1982788"/>
          <p14:tracePt t="99096" x="704850" y="1866900"/>
          <p14:tracePt t="99110" x="490538" y="1758950"/>
          <p14:tracePt t="99127" x="312738" y="1652588"/>
          <p14:tracePt t="99144" x="169863" y="1562100"/>
          <p14:tracePt t="99160" x="9525" y="1401763"/>
          <p14:tracePt t="99193" x="26988" y="1179513"/>
          <p14:tracePt t="102133" x="4786313" y="3705225"/>
          <p14:tracePt t="102141" x="4786313" y="3697288"/>
          <p14:tracePt t="102153" x="4786313" y="3687763"/>
          <p14:tracePt t="102170" x="4803775" y="3652838"/>
          <p14:tracePt t="102187" x="4822825" y="3625850"/>
          <p14:tracePt t="102203" x="4830763" y="3562350"/>
          <p14:tracePt t="102205" x="4840288" y="3544888"/>
          <p14:tracePt t="102219" x="4848225" y="3509963"/>
          <p14:tracePt t="102236" x="4884738" y="3411538"/>
          <p14:tracePt t="102253" x="4911725" y="3357563"/>
          <p14:tracePt t="102270" x="4956175" y="3322638"/>
          <p14:tracePt t="102286" x="4965700" y="3286125"/>
          <p14:tracePt t="102303" x="4983163" y="3259138"/>
          <p14:tracePt t="102319" x="5000625" y="3232150"/>
          <p14:tracePt t="102340" x="5010150" y="3224213"/>
          <p14:tracePt t="102353" x="5010150" y="3205163"/>
          <p14:tracePt t="102372" x="5027613" y="3197225"/>
          <p14:tracePt t="102386" x="5037138" y="3187700"/>
          <p14:tracePt t="102403" x="5037138" y="3179763"/>
          <p14:tracePt t="102420" x="5037138" y="3160713"/>
          <p14:tracePt t="102421" x="5054600" y="3152775"/>
          <p14:tracePt t="102436" x="5062538" y="3143250"/>
          <p14:tracePt t="102453" x="5072063" y="3133725"/>
          <p14:tracePt t="102469" x="5081588" y="3125788"/>
          <p14:tracePt t="102486" x="5099050" y="3108325"/>
          <p14:tracePt t="102503" x="5116513" y="3089275"/>
          <p14:tracePt t="102519" x="5143500" y="3081338"/>
          <p14:tracePt t="102536" x="5170488" y="3071813"/>
          <p14:tracePt t="102553" x="5187950" y="3044825"/>
          <p14:tracePt t="102570" x="5197475" y="3044825"/>
          <p14:tracePt t="102586" x="5224463" y="3044825"/>
          <p14:tracePt t="102603" x="5251450" y="3044825"/>
          <p14:tracePt t="102620" x="5303838" y="3044825"/>
          <p14:tracePt t="102636" x="5384800" y="3044825"/>
          <p14:tracePt t="102653" x="5446713" y="3054350"/>
          <p14:tracePt t="102670" x="5500688" y="3044825"/>
          <p14:tracePt t="102686" x="5545138" y="3044825"/>
          <p14:tracePt t="103652" x="5562600" y="3044825"/>
          <p14:tracePt t="103685" x="5581650" y="3036888"/>
          <p14:tracePt t="103701" x="5599113" y="3017838"/>
          <p14:tracePt t="103709" x="5608638" y="3009900"/>
          <p14:tracePt t="103725" x="5616575" y="2990850"/>
          <p14:tracePt t="104557" x="5608638" y="2973388"/>
          <p14:tracePt t="104621" x="5589588" y="2973388"/>
          <p14:tracePt t="104629" x="5581650" y="2973388"/>
          <p14:tracePt t="104636" x="5562600" y="2965450"/>
          <p14:tracePt t="104652" x="5527675" y="2965450"/>
          <p14:tracePt t="104669" x="5510213" y="2965450"/>
          <p14:tracePt t="104709" x="5500688" y="2973388"/>
          <p14:tracePt t="104716" x="5483225" y="2965450"/>
          <p14:tracePt t="104733" x="5491163" y="2946400"/>
          <p14:tracePt t="105229" x="5500688" y="2938463"/>
          <p14:tracePt t="105238" x="5527675" y="2928938"/>
          <p14:tracePt t="111981" x="5545138" y="2919413"/>
          <p14:tracePt t="112157" x="5572125" y="2911475"/>
          <p14:tracePt t="112189" x="5581650" y="2901950"/>
          <p14:tracePt t="112197" x="5599113" y="2884488"/>
          <p14:tracePt t="112205" x="5589588" y="2867025"/>
          <p14:tracePt t="112218" x="5599113" y="2847975"/>
          <p14:tracePt t="112234" x="5581650" y="2822575"/>
          <p14:tracePt t="112251" x="5562600" y="2822575"/>
          <p14:tracePt t="112709" x="5545138" y="2830513"/>
          <p14:tracePt t="112717" x="5562600" y="2822575"/>
          <p14:tracePt t="112749" x="5581650" y="2813050"/>
          <p14:tracePt t="112765" x="5572125" y="2830513"/>
          <p14:tracePt t="112773" x="5589588" y="2822575"/>
          <p14:tracePt t="112784" x="5581650" y="2830513"/>
          <p14:tracePt t="112801" x="5572125" y="2847975"/>
          <p14:tracePt t="112817" x="5545138" y="2874963"/>
          <p14:tracePt t="112834" x="5572125" y="2867025"/>
          <p14:tracePt t="112851" x="5545138" y="2894013"/>
          <p14:tracePt t="112867" x="5545138" y="2919413"/>
          <p14:tracePt t="112884" x="5581650" y="2938463"/>
          <p14:tracePt t="112902" x="5634038" y="3000375"/>
          <p14:tracePt t="112917" x="5697538" y="3062288"/>
          <p14:tracePt t="112934" x="5741988" y="3170238"/>
          <p14:tracePt t="112951" x="5795963" y="3251200"/>
          <p14:tracePt t="112967" x="5857875" y="3340100"/>
          <p14:tracePt t="112984" x="5902325" y="3419475"/>
          <p14:tracePt t="113001" x="5946775" y="3473450"/>
          <p14:tracePt t="113017" x="5983288" y="3544888"/>
          <p14:tracePt t="113034" x="6000750" y="3608388"/>
          <p14:tracePt t="113051" x="6018213" y="3633788"/>
          <p14:tracePt t="113067" x="6027738" y="3652838"/>
          <p14:tracePt t="113117" x="6045200" y="3660775"/>
          <p14:tracePt t="113173" x="6054725" y="3670300"/>
          <p14:tracePt t="113285" x="6072188" y="3670300"/>
          <p14:tracePt t="113293" x="6081713" y="3660775"/>
          <p14:tracePt t="113310" x="6089650" y="3643313"/>
          <p14:tracePt t="113325" x="6099175" y="3633788"/>
          <p14:tracePt t="113350" x="6108700" y="3616325"/>
          <p14:tracePt t="113357" x="6108700" y="3608388"/>
          <p14:tracePt t="113367" x="6108700" y="3589338"/>
          <p14:tracePt t="113384" x="6126163" y="3562350"/>
          <p14:tracePt t="113401" x="6126163" y="3527425"/>
          <p14:tracePt t="113417" x="6126163" y="3500438"/>
          <p14:tracePt t="113434" x="6116638" y="3455988"/>
          <p14:tracePt t="113451" x="6108700" y="3402013"/>
          <p14:tracePt t="113467" x="6089650" y="3348038"/>
          <p14:tracePt t="113484" x="6072188" y="3313113"/>
          <p14:tracePt t="113501" x="6062663" y="3286125"/>
          <p14:tracePt t="113573" x="6037263" y="3276600"/>
          <p14:tracePt t="113629" x="6027738" y="3268663"/>
          <p14:tracePt t="113653" x="6010275" y="3268663"/>
          <p14:tracePt t="113669" x="6000750" y="3259138"/>
          <p14:tracePt t="113701" x="5983288" y="3259138"/>
          <p14:tracePt t="113845" x="5965825" y="3268663"/>
          <p14:tracePt t="113925" x="5973763" y="3268663"/>
          <p14:tracePt t="113942" x="5991225" y="3268663"/>
          <p14:tracePt t="113957" x="6000750" y="3268663"/>
          <p14:tracePt t="113965" x="6018213" y="3268663"/>
          <p14:tracePt t="113973" x="6027738" y="3259138"/>
          <p14:tracePt t="113984" x="6045200" y="3259138"/>
          <p14:tracePt t="114001" x="6081713" y="3251200"/>
          <p14:tracePt t="114017" x="6134100" y="3241675"/>
          <p14:tracePt t="114034" x="6161088" y="3224213"/>
          <p14:tracePt t="114051" x="6188075" y="3214688"/>
          <p14:tracePt t="114067" x="6197600" y="3205163"/>
          <p14:tracePt t="114084" x="6215063" y="3205163"/>
          <p14:tracePt t="114101" x="6232525" y="3197225"/>
          <p14:tracePt t="114117" x="6242050" y="3187700"/>
          <p14:tracePt t="114134" x="6259513" y="3179763"/>
          <p14:tracePt t="114165" x="6269038" y="3179763"/>
          <p14:tracePt t="114173" x="6286500" y="3187700"/>
          <p14:tracePt t="114309" x="6296025" y="3187700"/>
          <p14:tracePt t="114317" x="6313488" y="3197225"/>
          <p14:tracePt t="114886" x="6323013" y="3214688"/>
          <p14:tracePt t="114894" x="6330950" y="3224213"/>
          <p14:tracePt t="114902" x="6357938" y="3251200"/>
          <p14:tracePt t="114917" x="6446838" y="3367088"/>
          <p14:tracePt t="114934" x="6554788" y="3465513"/>
          <p14:tracePt t="114950" x="6634163" y="3527425"/>
          <p14:tracePt t="114967" x="6705600" y="3562350"/>
          <p14:tracePt t="114983" x="6724650" y="3571875"/>
          <p14:tracePt t="115005" x="6742113" y="3571875"/>
          <p14:tracePt t="115017" x="6751638" y="3571875"/>
          <p14:tracePt t="115034" x="6777038" y="3571875"/>
          <p14:tracePt t="115050" x="6813550" y="3554413"/>
          <p14:tracePt t="115067" x="6848475" y="3527425"/>
          <p14:tracePt t="115083" x="6867525" y="3509963"/>
          <p14:tracePt t="115100" x="6902450" y="3500438"/>
          <p14:tracePt t="115117" x="6956425" y="3465513"/>
          <p14:tracePt t="115134" x="6991350" y="3446463"/>
          <p14:tracePt t="115151" x="7010400" y="3438525"/>
          <p14:tracePt t="115669" x="7000875" y="3429000"/>
          <p14:tracePt t="115829" x="6983413" y="3419475"/>
          <p14:tracePt t="116421" x="6983413" y="3402013"/>
          <p14:tracePt t="116445" x="6991350" y="3394075"/>
          <p14:tracePt t="116453" x="7000875" y="3384550"/>
          <p14:tracePt t="116467" x="7018338" y="3375025"/>
          <p14:tracePt t="116483" x="7037388" y="3375025"/>
          <p14:tracePt t="116500" x="7072313" y="3367088"/>
          <p14:tracePt t="116517" x="7116763" y="3367088"/>
          <p14:tracePt t="116533" x="7143750" y="3367088"/>
          <p14:tracePt t="116550" x="7161213" y="3357563"/>
          <p14:tracePt t="117022" x="7170738" y="3340100"/>
          <p14:tracePt t="120198" x="7161213" y="3322638"/>
          <p14:tracePt t="120237" x="7153275" y="3313113"/>
          <p14:tracePt t="120285" x="7143750" y="3313113"/>
          <p14:tracePt t="122422" x="7126288" y="3322638"/>
          <p14:tracePt t="122430" x="7116763" y="3330575"/>
          <p14:tracePt t="122438" x="7108825" y="3348038"/>
          <p14:tracePt t="122449" x="7108825" y="3375025"/>
          <p14:tracePt t="122465" x="7089775" y="3419475"/>
          <p14:tracePt t="122483" x="7081838" y="3446463"/>
          <p14:tracePt t="122499" x="7081838" y="3482975"/>
          <p14:tracePt t="122516" x="7062788" y="3500438"/>
          <p14:tracePt t="123518" x="7054850" y="3509963"/>
          <p14:tracePt t="124046" x="7062788" y="3500438"/>
          <p14:tracePt t="124062" x="7072313" y="3500438"/>
          <p14:tracePt t="124070" x="7089775" y="3500438"/>
          <p14:tracePt t="124082" x="7116763" y="3500438"/>
          <p14:tracePt t="124098" x="7197725" y="3517900"/>
          <p14:tracePt t="124115" x="7286625" y="3527425"/>
          <p14:tracePt t="124132" x="7348538" y="3544888"/>
          <p14:tracePt t="124148" x="7394575" y="3554413"/>
          <p14:tracePt t="124165" x="7439025" y="3571875"/>
          <p14:tracePt t="124166" x="7466013" y="3581400"/>
          <p14:tracePt t="124183" x="7510463" y="3589338"/>
          <p14:tracePt t="124199" x="7554913" y="3608388"/>
          <p14:tracePt t="124215" x="7581900" y="3616325"/>
          <p14:tracePt t="124254" x="7599363" y="3616325"/>
          <p14:tracePt t="124262" x="7608888" y="3616325"/>
          <p14:tracePt t="124270" x="7634288" y="3616325"/>
          <p14:tracePt t="124282" x="7661275" y="3616325"/>
          <p14:tracePt t="124298" x="7724775" y="3616325"/>
          <p14:tracePt t="124315" x="7769225" y="3616325"/>
          <p14:tracePt t="124332" x="7823200" y="3625850"/>
          <p14:tracePt t="124382" x="7840663" y="3625850"/>
          <p14:tracePt t="124390" x="7848600" y="3616325"/>
          <p14:tracePt t="124422" x="7867650" y="3608388"/>
          <p14:tracePt t="124438" x="7875588" y="3598863"/>
          <p14:tracePt t="124446" x="7885113" y="3581400"/>
          <p14:tracePt t="124462" x="7902575" y="3571875"/>
          <p14:tracePt t="124470" x="7912100" y="3562350"/>
          <p14:tracePt t="124482" x="7920038" y="3554413"/>
          <p14:tracePt t="124498" x="7929563" y="3544888"/>
          <p14:tracePt t="124515" x="7939088" y="3536950"/>
          <p14:tracePt t="124532" x="7947025" y="3527425"/>
          <p14:tracePt t="124990" x="7956550" y="3517900"/>
          <p14:tracePt t="125078" x="7956550" y="3500438"/>
          <p14:tracePt t="125134" x="7947025" y="3490913"/>
          <p14:tracePt t="125142" x="7939088" y="3482975"/>
          <p14:tracePt t="125150" x="7929563" y="3473450"/>
          <p14:tracePt t="125165" x="7920038" y="3465513"/>
          <p14:tracePt t="125166" x="7912100" y="3455988"/>
          <p14:tracePt t="125182" x="7885113" y="3438525"/>
          <p14:tracePt t="125198" x="7848600" y="3419475"/>
          <p14:tracePt t="125215" x="7804150" y="3394075"/>
          <p14:tracePt t="125235" x="7724775" y="3384550"/>
          <p14:tracePt t="125248" x="7589838" y="3348038"/>
          <p14:tracePt t="125266" x="7429500" y="3340100"/>
          <p14:tracePt t="125282" x="7269163" y="3322638"/>
          <p14:tracePt t="125298" x="7126288" y="3322638"/>
          <p14:tracePt t="125315" x="7018338" y="3330575"/>
          <p14:tracePt t="125332" x="6919913" y="3357563"/>
          <p14:tracePt t="125348" x="6796088" y="3394075"/>
          <p14:tracePt t="125365" x="6661150" y="3419475"/>
          <p14:tracePt t="125382" x="6438900" y="3455988"/>
          <p14:tracePt t="125398" x="6303963" y="3455988"/>
          <p14:tracePt t="125415" x="6215063" y="3465513"/>
          <p14:tracePt t="125431" x="6143625" y="3482975"/>
          <p14:tracePt t="125448" x="6072188" y="3482975"/>
          <p14:tracePt t="125465" x="5983288" y="3482975"/>
          <p14:tracePt t="125481" x="5911850" y="3473450"/>
          <p14:tracePt t="125498" x="5840413" y="3473450"/>
          <p14:tracePt t="125515" x="5776913" y="3455988"/>
          <p14:tracePt t="125531" x="5732463" y="3455988"/>
          <p14:tracePt t="125548" x="5715000" y="3455988"/>
          <p14:tracePt t="126158" x="5724525" y="3455988"/>
          <p14:tracePt t="126478" x="5741988" y="3455988"/>
          <p14:tracePt t="126486" x="5751513" y="3455988"/>
          <p14:tracePt t="126498" x="5776913" y="3455988"/>
          <p14:tracePt t="126514" x="5884863" y="3500438"/>
          <p14:tracePt t="126532" x="6062663" y="3633788"/>
          <p14:tracePt t="126534" x="6170613" y="3714750"/>
          <p14:tracePt t="126548" x="6251575" y="3803650"/>
          <p14:tracePt t="126564" x="6357938" y="3902075"/>
          <p14:tracePt t="126582" x="6438900" y="3965575"/>
          <p14:tracePt t="126598" x="6446838" y="3973513"/>
          <p14:tracePt t="126758" x="6438900" y="3965575"/>
          <p14:tracePt t="126798" x="6411913" y="3956050"/>
          <p14:tracePt t="127350" x="6394450" y="3946525"/>
          <p14:tracePt t="127406" x="6394450" y="3929063"/>
          <p14:tracePt t="129630" x="6394450" y="3911600"/>
          <p14:tracePt t="129662" x="6394450" y="3902075"/>
          <p14:tracePt t="129686" x="6402388" y="3884613"/>
          <p14:tracePt t="129710" x="6411913" y="3875088"/>
          <p14:tracePt t="129718" x="6419850" y="3867150"/>
          <p14:tracePt t="129743" x="6419850" y="3848100"/>
          <p14:tracePt t="129758" x="6429375" y="3840163"/>
          <p14:tracePt t="129766" x="6429375" y="3822700"/>
          <p14:tracePt t="129862" x="6429375" y="3803650"/>
          <p14:tracePt t="129878" x="6429375" y="3795713"/>
          <p14:tracePt t="129887" x="6429375" y="3776663"/>
          <p14:tracePt t="129897" x="6429375" y="3768725"/>
          <p14:tracePt t="129942" x="6429375" y="3751263"/>
          <p14:tracePt t="134142" x="6429375" y="3741738"/>
          <p14:tracePt t="136015" x="6419850" y="3724275"/>
          <p14:tracePt t="137335" x="6411913" y="3714750"/>
          <p14:tracePt t="137350" x="6394450" y="3714750"/>
          <p14:tracePt t="137358" x="6367463" y="3714750"/>
          <p14:tracePt t="137366" x="6313488" y="3714750"/>
          <p14:tracePt t="137379" x="6242050" y="3714750"/>
          <p14:tracePt t="137396" x="6062663" y="3741738"/>
          <p14:tracePt t="137413" x="6010275" y="3768725"/>
          <p14:tracePt t="137495" x="5983288" y="3776663"/>
          <p14:tracePt t="138487" x="5991225" y="3768725"/>
          <p14:tracePt t="138535" x="6000750" y="3751263"/>
          <p14:tracePt t="138575" x="6010275" y="3741738"/>
          <p14:tracePt t="138590" x="6018213" y="3732213"/>
          <p14:tracePt t="138598" x="6027738" y="3714750"/>
          <p14:tracePt t="138623" x="6037263" y="3705225"/>
          <p14:tracePt t="141167" x="6045200" y="3687763"/>
          <p14:tracePt t="144767" x="6037263" y="3687763"/>
          <p14:tracePt t="144775" x="6010275" y="3697288"/>
          <p14:tracePt t="144807" x="5991225" y="3697288"/>
          <p14:tracePt t="144815" x="5983288" y="3697288"/>
          <p14:tracePt t="144827" x="5965825" y="3697288"/>
          <p14:tracePt t="144844" x="5938838" y="3697288"/>
          <p14:tracePt t="144861" x="5902325" y="3697288"/>
          <p14:tracePt t="144878" x="5875338" y="3697288"/>
          <p14:tracePt t="144895" x="5830888" y="3705225"/>
          <p14:tracePt t="144912" x="5786438" y="3714750"/>
          <p14:tracePt t="144927" x="5732463" y="3724275"/>
          <p14:tracePt t="144945" x="5680075" y="3732213"/>
          <p14:tracePt t="144961" x="5661025" y="3732213"/>
          <p14:tracePt t="144977" x="5626100" y="3732213"/>
          <p14:tracePt t="144994" x="5634038" y="3705225"/>
          <p14:tracePt t="145011" x="5572125" y="3732213"/>
          <p14:tracePt t="145027" x="5527675" y="3759200"/>
          <p14:tracePt t="145044" x="5483225" y="3768725"/>
          <p14:tracePt t="145061" x="5438775" y="3803650"/>
          <p14:tracePt t="145078" x="5394325" y="3813175"/>
          <p14:tracePt t="145094" x="5357813" y="3840163"/>
          <p14:tracePt t="145095" x="5340350" y="3848100"/>
          <p14:tracePt t="145111" x="5313363" y="3884613"/>
          <p14:tracePt t="145127" x="5276850" y="3911600"/>
          <p14:tracePt t="145145" x="5232400" y="3956050"/>
          <p14:tracePt t="145161" x="5205413" y="3990975"/>
          <p14:tracePt t="145177" x="5170488" y="4044950"/>
          <p14:tracePt t="145194" x="5143500" y="4089400"/>
          <p14:tracePt t="145211" x="5126038" y="4143375"/>
          <p14:tracePt t="145227" x="5133975" y="4214813"/>
          <p14:tracePt t="145244" x="5160963" y="4276725"/>
          <p14:tracePt t="145261" x="5205413" y="4340225"/>
          <p14:tracePt t="145277" x="5232400" y="4384675"/>
          <p14:tracePt t="145294" x="5259388" y="4429125"/>
          <p14:tracePt t="145295" x="5276850" y="4438650"/>
          <p14:tracePt t="145311" x="5286375" y="4446588"/>
          <p14:tracePt t="145887" x="5295900" y="4438650"/>
          <p14:tracePt t="145895" x="5303838" y="4429125"/>
          <p14:tracePt t="145904" x="5313363" y="4419600"/>
          <p14:tracePt t="145912" x="5330825" y="4411663"/>
          <p14:tracePt t="145927" x="5367338" y="4384675"/>
          <p14:tracePt t="145944" x="5394325" y="4375150"/>
          <p14:tracePt t="145961" x="5419725" y="4357688"/>
          <p14:tracePt t="145984" x="5438775" y="4348163"/>
          <p14:tracePt t="146007" x="5446713" y="4330700"/>
          <p14:tracePt t="146024" x="5465763" y="4322763"/>
          <p14:tracePt t="146031" x="5473700" y="4313238"/>
          <p14:tracePt t="146044" x="5483225" y="4303713"/>
          <p14:tracePt t="146247" x="5473700" y="4303713"/>
          <p14:tracePt t="146255" x="5483225" y="4303713"/>
          <p14:tracePt t="146279" x="5473700" y="4303713"/>
          <p14:tracePt t="146303" x="5483225" y="4303713"/>
          <p14:tracePt t="146439" x="5473700" y="4303713"/>
          <p14:tracePt t="146831" x="5483225" y="4303713"/>
          <p14:tracePt t="146839" x="5500688" y="4295775"/>
          <p14:tracePt t="146847" x="5518150" y="4286250"/>
          <p14:tracePt t="146860" x="5554663" y="4259263"/>
          <p14:tracePt t="146877" x="5608638" y="4241800"/>
          <p14:tracePt t="146894" x="5688013" y="4224338"/>
          <p14:tracePt t="146911" x="5813425" y="4197350"/>
          <p14:tracePt t="146927" x="5724525" y="4286250"/>
          <p14:tracePt t="146944" x="5688013" y="4330700"/>
          <p14:tracePt t="146960" x="5705475" y="4330700"/>
          <p14:tracePt t="146977" x="5715000" y="4322763"/>
          <p14:tracePt t="147135" x="5732463" y="4313238"/>
          <p14:tracePt t="147143" x="5751513" y="4303713"/>
          <p14:tracePt t="147359" x="5768975" y="4303713"/>
          <p14:tracePt t="147367" x="5795963" y="4286250"/>
          <p14:tracePt t="147391" x="5786438" y="4295775"/>
          <p14:tracePt t="147399" x="5768975" y="4303713"/>
          <p14:tracePt t="147410" x="5732463" y="4348163"/>
          <p14:tracePt t="147427" x="5741988" y="4357688"/>
          <p14:tracePt t="147444" x="5776913" y="4348163"/>
          <p14:tracePt t="147460" x="5822950" y="4330700"/>
          <p14:tracePt t="147477" x="5857875" y="4330700"/>
          <p14:tracePt t="147494" x="5884863" y="4330700"/>
          <p14:tracePt t="147510" x="5919788" y="4330700"/>
          <p14:tracePt t="147511" x="5946775" y="4330700"/>
          <p14:tracePt t="147527" x="5991225" y="4340225"/>
          <p14:tracePt t="147544" x="6027738" y="4348163"/>
          <p14:tracePt t="147591" x="6037263" y="4348163"/>
          <p14:tracePt t="147599" x="6045200" y="4348163"/>
          <p14:tracePt t="147610" x="6054725" y="4348163"/>
          <p14:tracePt t="147627" x="6108700" y="4340225"/>
          <p14:tracePt t="147643" x="6161088" y="4330700"/>
          <p14:tracePt t="147660" x="6197600" y="4313238"/>
          <p14:tracePt t="147677" x="6215063" y="4313238"/>
          <p14:tracePt t="148231" x="6232525" y="4313238"/>
          <p14:tracePt t="148239" x="6251575" y="4303713"/>
          <p14:tracePt t="148247" x="6276975" y="4303713"/>
          <p14:tracePt t="148260" x="6313488" y="4303713"/>
          <p14:tracePt t="148277" x="6438900" y="4303713"/>
          <p14:tracePt t="148294" x="6572250" y="4295775"/>
          <p14:tracePt t="148295" x="6634163" y="4286250"/>
          <p14:tracePt t="148310" x="6715125" y="4286250"/>
          <p14:tracePt t="148327" x="6858000" y="4286250"/>
          <p14:tracePt t="148344" x="6911975" y="4276725"/>
          <p14:tracePt t="148879" x="6919913" y="4268788"/>
          <p14:tracePt t="148889" x="6938963" y="4259263"/>
          <p14:tracePt t="148895" x="6956425" y="4259263"/>
          <p14:tracePt t="148911" x="7010400" y="4251325"/>
          <p14:tracePt t="148927" x="7062788" y="4224338"/>
          <p14:tracePt t="148944" x="7099300" y="4224338"/>
          <p14:tracePt t="148960" x="7143750" y="4187825"/>
          <p14:tracePt t="148991" x="7153275" y="4187825"/>
          <p14:tracePt t="148999" x="7180263" y="4179888"/>
          <p14:tracePt t="149039" x="7170738" y="4187825"/>
          <p14:tracePt t="149063" x="7188200" y="4179888"/>
          <p14:tracePt t="149231" x="7205663" y="4170363"/>
          <p14:tracePt t="149239" x="7224713" y="4170363"/>
          <p14:tracePt t="150239" x="7242175" y="4160838"/>
          <p14:tracePt t="150303" x="7259638" y="4143375"/>
          <p14:tracePt t="150327" x="7251700" y="4143375"/>
          <p14:tracePt t="150335" x="7269163" y="4098925"/>
          <p14:tracePt t="150344" x="7277100" y="4054475"/>
          <p14:tracePt t="150360" x="7197725" y="4044950"/>
          <p14:tracePt t="150376" x="7143750" y="4044950"/>
          <p14:tracePt t="150393" x="6965950" y="4054475"/>
          <p14:tracePt t="150410" x="6858000" y="4062413"/>
          <p14:tracePt t="150426" x="6724650" y="4081463"/>
          <p14:tracePt t="150443" x="6589713" y="4098925"/>
          <p14:tracePt t="150459" x="6456363" y="4125913"/>
          <p14:tracePt t="150476" x="6357938" y="4152900"/>
          <p14:tracePt t="150493" x="6251575" y="4179888"/>
          <p14:tracePt t="150510" x="6188075" y="4197350"/>
          <p14:tracePt t="150527" x="6143625" y="4214813"/>
          <p14:tracePt t="150527" x="6108700" y="4224338"/>
          <p14:tracePt t="150544" x="6054725" y="4259263"/>
          <p14:tracePt t="150560" x="5983288" y="4286250"/>
          <p14:tracePt t="150576" x="6018213" y="4224338"/>
          <p14:tracePt t="150593" x="6089650" y="4143375"/>
          <p14:tracePt t="150610" x="6116638" y="4081463"/>
          <p14:tracePt t="150626" x="6116638" y="4054475"/>
          <p14:tracePt t="150643" x="6081713" y="4054475"/>
          <p14:tracePt t="150659" x="6010275" y="4089400"/>
          <p14:tracePt t="150676" x="5956300" y="4108450"/>
          <p14:tracePt t="150693" x="5919788" y="4125913"/>
          <p14:tracePt t="150710" x="5902325" y="4133850"/>
          <p14:tracePt t="150726" x="5867400" y="4160838"/>
          <p14:tracePt t="150727" x="5848350" y="4170363"/>
          <p14:tracePt t="153271" x="5875338" y="4152900"/>
          <p14:tracePt t="153279" x="5894388" y="4133850"/>
          <p14:tracePt t="153292" x="5902325" y="4116388"/>
          <p14:tracePt t="153309" x="5929313" y="4089400"/>
          <p14:tracePt t="153326" x="5946775" y="4081463"/>
          <p14:tracePt t="156848" x="5956300" y="4062413"/>
          <p14:tracePt t="158416" x="5973763" y="4054475"/>
          <p14:tracePt t="158512" x="5946775" y="4062413"/>
          <p14:tracePt t="158520" x="5929313" y="4081463"/>
          <p14:tracePt t="158536" x="5938838" y="4098925"/>
          <p14:tracePt t="158544" x="5929313" y="4108450"/>
          <p14:tracePt t="158558" x="5902325" y="4133850"/>
          <p14:tracePt t="158575" x="5875338" y="4170363"/>
          <p14:tracePt t="158576" x="5875338" y="4187825"/>
          <p14:tracePt t="158591" x="5875338" y="4241800"/>
          <p14:tracePt t="158608" x="5884863" y="4295775"/>
          <p14:tracePt t="158626" x="5840413" y="4402138"/>
          <p14:tracePt t="158641" x="5894388" y="4473575"/>
          <p14:tracePt t="158658" x="5938838" y="4616450"/>
          <p14:tracePt t="158675" x="6259513" y="4518025"/>
          <p14:tracePt t="158691" x="6330950" y="4554538"/>
          <p14:tracePt t="158708" x="6276975" y="4652963"/>
          <p14:tracePt t="158725" x="6313488" y="4679950"/>
          <p14:tracePt t="158741" x="6375400" y="4679950"/>
          <p14:tracePt t="158758" x="6438900" y="4697413"/>
          <p14:tracePt t="158775" x="6483350" y="4697413"/>
          <p14:tracePt t="158791" x="6518275" y="4697413"/>
          <p14:tracePt t="158808" x="6608763" y="4687888"/>
          <p14:tracePt t="158825" x="6688138" y="4660900"/>
          <p14:tracePt t="158841" x="6769100" y="4633913"/>
          <p14:tracePt t="158858" x="6823075" y="4625975"/>
          <p14:tracePt t="158875" x="6858000" y="4616450"/>
          <p14:tracePt t="158892" x="6894513" y="4608513"/>
          <p14:tracePt t="158908" x="6929438" y="4589463"/>
          <p14:tracePt t="158925" x="7010400" y="4554538"/>
          <p14:tracePt t="158941" x="7108825" y="4510088"/>
          <p14:tracePt t="158958" x="7242175" y="4465638"/>
          <p14:tracePt t="158974" x="7286625" y="4465638"/>
          <p14:tracePt t="158991" x="7367588" y="4446588"/>
          <p14:tracePt t="159113" x="7358063" y="4438650"/>
          <p14:tracePt t="159136" x="7348538" y="4429125"/>
          <p14:tracePt t="159144" x="7340600" y="4419600"/>
          <p14:tracePt t="159158" x="7323138" y="4419600"/>
          <p14:tracePt t="159174" x="7296150" y="4394200"/>
          <p14:tracePt t="159176" x="7259638" y="4384675"/>
          <p14:tracePt t="159191" x="7180263" y="4375150"/>
          <p14:tracePt t="159208" x="7126288" y="4375150"/>
          <p14:tracePt t="159224" x="7089775" y="4357688"/>
          <p14:tracePt t="159241" x="7045325" y="4348163"/>
          <p14:tracePt t="159258" x="7010400" y="4340225"/>
          <p14:tracePt t="159274" x="6965950" y="4330700"/>
          <p14:tracePt t="159291" x="6911975" y="4330700"/>
          <p14:tracePt t="159308" x="6875463" y="4330700"/>
          <p14:tracePt t="159325" x="6823075" y="4330700"/>
          <p14:tracePt t="159341" x="6742113" y="4330700"/>
          <p14:tracePt t="159358" x="6670675" y="4340225"/>
          <p14:tracePt t="159374" x="6616700" y="4348163"/>
          <p14:tracePt t="159391" x="6589713" y="4367213"/>
          <p14:tracePt t="159408" x="6572250" y="4367213"/>
          <p14:tracePt t="159440" x="6572250" y="4375150"/>
          <p14:tracePt t="159448" x="6562725" y="4394200"/>
          <p14:tracePt t="160496" x="6545263" y="4394200"/>
          <p14:tracePt t="160968" x="6527800" y="4384675"/>
          <p14:tracePt t="160976" x="6510338" y="4375150"/>
          <p14:tracePt t="160984" x="6491288" y="4357688"/>
          <p14:tracePt t="160992" x="6473825" y="4348163"/>
          <p14:tracePt t="161008" x="6411913" y="4313238"/>
          <p14:tracePt t="161025" x="6340475" y="4268788"/>
          <p14:tracePt t="161041" x="6242050" y="4205288"/>
          <p14:tracePt t="161058" x="6303963" y="3983038"/>
          <p14:tracePt t="161075" x="6456363" y="3652838"/>
          <p14:tracePt t="161091" x="6000750" y="3714750"/>
          <p14:tracePt t="161107" x="5724525" y="3724275"/>
          <p14:tracePt t="161125" x="5438775" y="3714750"/>
          <p14:tracePt t="161142" x="5170488" y="3705225"/>
          <p14:tracePt t="161157" x="4938713" y="3670300"/>
          <p14:tracePt t="161175" x="4724400" y="3616325"/>
          <p14:tracePt t="161191" x="4429125" y="3527425"/>
          <p14:tracePt t="161208" x="3946525" y="3455988"/>
          <p14:tracePt t="161225" x="3633788" y="3438525"/>
          <p14:tracePt t="161241" x="3394075" y="3402013"/>
          <p14:tracePt t="161257" x="3179763" y="3348038"/>
          <p14:tracePt t="161274" x="2938463" y="3295650"/>
          <p14:tracePt t="161291" x="2697163" y="3286125"/>
          <p14:tracePt t="161307" x="2490788" y="3286125"/>
          <p14:tracePt t="161324" x="2286000" y="3286125"/>
          <p14:tracePt t="161341" x="2071688" y="3295650"/>
          <p14:tracePt t="161357" x="1919288" y="3268663"/>
          <p14:tracePt t="161374" x="1822450" y="3214688"/>
          <p14:tracePt t="161391" x="1795463" y="3125788"/>
          <p14:tracePt t="161392" x="1741488" y="3133725"/>
          <p14:tracePt t="161407" x="1714500" y="3143250"/>
          <p14:tracePt t="161424" x="1697038" y="3143250"/>
          <p14:tracePt t="161472" x="1679575" y="3143250"/>
          <p14:tracePt t="161528" x="1670050" y="3143250"/>
          <p14:tracePt t="161616" x="1652588" y="3143250"/>
          <p14:tracePt t="161632" x="1643063" y="3143250"/>
          <p14:tracePt t="161648" x="1625600" y="3143250"/>
          <p14:tracePt t="161656" x="1616075" y="3143250"/>
          <p14:tracePt t="161664" x="1598613" y="3143250"/>
          <p14:tracePt t="161674" x="1589088" y="3133725"/>
          <p14:tracePt t="161696" x="1571625" y="3133725"/>
          <p14:tracePt t="161707" x="1562100" y="3125788"/>
          <p14:tracePt t="161724" x="1536700" y="3125788"/>
          <p14:tracePt t="161741" x="1490663" y="3116263"/>
          <p14:tracePt t="161757" x="1455738" y="3108325"/>
          <p14:tracePt t="161774" x="1419225" y="3098800"/>
          <p14:tracePt t="161791" x="1401763" y="3098800"/>
          <p14:tracePt t="161808" x="1384300" y="3089275"/>
          <p14:tracePt t="162120" x="1374775" y="3081338"/>
          <p14:tracePt t="163112" x="1384300" y="3071813"/>
          <p14:tracePt t="163136" x="1401763" y="3062288"/>
          <p14:tracePt t="163144" x="1419225" y="3054350"/>
          <p14:tracePt t="163157" x="1428750" y="3044825"/>
          <p14:tracePt t="163174" x="1455738" y="3036888"/>
          <p14:tracePt t="163190" x="1490663" y="3017838"/>
          <p14:tracePt t="163207" x="1608138" y="2990850"/>
          <p14:tracePt t="163208" x="1670050" y="2982913"/>
          <p14:tracePt t="163224" x="1812925" y="2938463"/>
          <p14:tracePt t="163240" x="1928813" y="2919413"/>
          <p14:tracePt t="163257" x="2000250" y="2911475"/>
          <p14:tracePt t="163274" x="2044700" y="2911475"/>
          <p14:tracePt t="163290" x="2081213" y="2911475"/>
          <p14:tracePt t="163307" x="2170113" y="2911475"/>
          <p14:tracePt t="163324" x="2232025" y="2928938"/>
          <p14:tracePt t="163340" x="2330450" y="2973388"/>
          <p14:tracePt t="163357" x="2465388" y="2982913"/>
          <p14:tracePt t="163374" x="2581275" y="2982913"/>
          <p14:tracePt t="163390" x="2679700" y="2973388"/>
          <p14:tracePt t="163407" x="2751138" y="2965450"/>
          <p14:tracePt t="163408" x="2776538" y="2965450"/>
          <p14:tracePt t="163424" x="2840038" y="2928938"/>
          <p14:tracePt t="163440" x="2946400" y="2874963"/>
          <p14:tracePt t="163457" x="3054350" y="2830513"/>
          <p14:tracePt t="163474" x="3187700" y="2786063"/>
          <p14:tracePt t="163491" x="3348038" y="2732088"/>
          <p14:tracePt t="163507" x="3517900" y="2687638"/>
          <p14:tracePt t="163524" x="3652838" y="2643188"/>
          <p14:tracePt t="163540" x="3687763" y="2660650"/>
          <p14:tracePt t="163557" x="3822700" y="2608263"/>
          <p14:tracePt t="163574" x="3902075" y="2581275"/>
          <p14:tracePt t="163590" x="3983038" y="2562225"/>
          <p14:tracePt t="163607" x="4062413" y="2527300"/>
          <p14:tracePt t="163608" x="4098925" y="2500313"/>
          <p14:tracePt t="163624" x="4179888" y="2446338"/>
          <p14:tracePt t="163641" x="4224338" y="2428875"/>
          <p14:tracePt t="163657" x="4295775" y="2393950"/>
          <p14:tracePt t="163674" x="4367213" y="2312988"/>
          <p14:tracePt t="163848" x="4394200" y="2295525"/>
          <p14:tracePt t="163872" x="4375150" y="2303463"/>
          <p14:tracePt t="163904" x="4367213" y="2295525"/>
          <p14:tracePt t="163912" x="4375150" y="2286000"/>
          <p14:tracePt t="165688" x="4367213" y="2276475"/>
          <p14:tracePt t="165992" x="4348163" y="2276475"/>
          <p14:tracePt t="166008" x="4330700" y="2276475"/>
          <p14:tracePt t="166016" x="4322763" y="2276475"/>
          <p14:tracePt t="166032" x="4303713" y="2276475"/>
          <p14:tracePt t="166040" x="4276725" y="2286000"/>
          <p14:tracePt t="166057" x="4241800" y="2276475"/>
          <p14:tracePt t="166073" x="4160838" y="2286000"/>
          <p14:tracePt t="166090" x="4062413" y="2295525"/>
          <p14:tracePt t="166106" x="3990975" y="2295525"/>
          <p14:tracePt t="166123" x="3848100" y="2303463"/>
          <p14:tracePt t="166140" x="3867150" y="2224088"/>
          <p14:tracePt t="166156" x="3776663" y="2187575"/>
          <p14:tracePt t="166173" x="3571875" y="2241550"/>
          <p14:tracePt t="166190" x="3357563" y="2295525"/>
          <p14:tracePt t="166207" x="3133725" y="2339975"/>
          <p14:tracePt t="166223" x="2938463" y="2384425"/>
          <p14:tracePt t="166240" x="2759075" y="2428875"/>
          <p14:tracePt t="166257" x="2660650" y="2428875"/>
          <p14:tracePt t="166274" x="2679700" y="2384425"/>
          <p14:tracePt t="166291" x="2598738" y="2393950"/>
          <p14:tracePt t="166306" x="2517775" y="2411413"/>
          <p14:tracePt t="166323" x="2473325" y="2411413"/>
          <p14:tracePt t="166340" x="2411413" y="2428875"/>
          <p14:tracePt t="166357" x="2322513" y="2482850"/>
          <p14:tracePt t="166373" x="2241550" y="2509838"/>
          <p14:tracePt t="166390" x="2125663" y="2571750"/>
          <p14:tracePt t="166406" x="2044700" y="2616200"/>
          <p14:tracePt t="166423" x="1955800" y="2670175"/>
          <p14:tracePt t="166441" x="1874838" y="2697163"/>
          <p14:tracePt t="166536" x="1857375" y="2705100"/>
          <p14:tracePt t="166560" x="1847850" y="2714625"/>
          <p14:tracePt t="166568" x="1839913" y="2724150"/>
          <p14:tracePt t="166576" x="1839913" y="2741613"/>
          <p14:tracePt t="166590" x="1830388" y="2759075"/>
          <p14:tracePt t="166607" x="1830388" y="2768600"/>
          <p14:tracePt t="166609" x="1822450" y="2786063"/>
          <p14:tracePt t="166623" x="1812925" y="2795588"/>
          <p14:tracePt t="166640" x="1803400" y="2867025"/>
          <p14:tracePt t="166656" x="1803400" y="2919413"/>
          <p14:tracePt t="166673" x="1812925" y="2965450"/>
          <p14:tracePt t="166690" x="1822450" y="2973388"/>
          <p14:tracePt t="166706" x="1822450" y="2982913"/>
          <p14:tracePt t="166724" x="1822450" y="3000375"/>
          <p14:tracePt t="167096" x="1830388" y="3009900"/>
          <p14:tracePt t="167928" x="1847850" y="3009900"/>
          <p14:tracePt t="167984" x="1866900" y="3009900"/>
          <p14:tracePt t="168009" x="1874838" y="3009900"/>
          <p14:tracePt t="168032" x="1893888" y="3009900"/>
          <p14:tracePt t="168048" x="1901825" y="3009900"/>
          <p14:tracePt t="168072" x="1919288" y="3009900"/>
          <p14:tracePt t="168081" x="1928813" y="3009900"/>
          <p14:tracePt t="168112" x="1946275" y="3009900"/>
          <p14:tracePt t="168136" x="1955800" y="3000375"/>
          <p14:tracePt t="168161" x="1973263" y="3000375"/>
          <p14:tracePt t="168168" x="1982788" y="3000375"/>
          <p14:tracePt t="168176" x="2009775" y="2990850"/>
          <p14:tracePt t="168189" x="2036763" y="2982913"/>
          <p14:tracePt t="168206" x="2062163" y="2965450"/>
          <p14:tracePt t="168223" x="2089150" y="2955925"/>
          <p14:tracePt t="168240" x="2125663" y="2938463"/>
          <p14:tracePt t="168240" x="2152650" y="2928938"/>
          <p14:tracePt t="168256" x="2214563" y="2911475"/>
          <p14:tracePt t="168273" x="2303463" y="2884488"/>
          <p14:tracePt t="168289" x="2393950" y="2857500"/>
          <p14:tracePt t="168306" x="2500313" y="2822575"/>
          <p14:tracePt t="168323" x="2633663" y="2803525"/>
          <p14:tracePt t="168339" x="2741613" y="2776538"/>
          <p14:tracePt t="168356" x="2867025" y="2776538"/>
          <p14:tracePt t="168373" x="3017838" y="2759075"/>
          <p14:tracePt t="168390" x="3170238" y="2759075"/>
          <p14:tracePt t="168406" x="3313113" y="2759075"/>
          <p14:tracePt t="168422" x="3490913" y="2741613"/>
          <p14:tracePt t="168439" x="3705225" y="2697163"/>
          <p14:tracePt t="168440" x="3830638" y="2687638"/>
          <p14:tracePt t="168456" x="4133850" y="2643188"/>
          <p14:tracePt t="168473" x="4367213" y="2625725"/>
          <p14:tracePt t="168489" x="5018088" y="2366963"/>
          <p14:tracePt t="168506" x="5153025" y="2455863"/>
          <p14:tracePt t="168523" x="5456238" y="2411413"/>
          <p14:tracePt t="168539" x="5741988" y="2357438"/>
          <p14:tracePt t="168556" x="5983288" y="2268538"/>
          <p14:tracePt t="168573" x="6232525" y="2197100"/>
          <p14:tracePt t="168589" x="6465888" y="2143125"/>
          <p14:tracePt t="168606" x="6626225" y="2125663"/>
          <p14:tracePt t="168623" x="6599238" y="2224088"/>
          <p14:tracePt t="168639" x="6661150" y="2259013"/>
          <p14:tracePt t="168640" x="6680200" y="2286000"/>
          <p14:tracePt t="168656" x="6777038" y="2276475"/>
          <p14:tracePt t="168673" x="6840538" y="2268538"/>
          <p14:tracePt t="168689" x="6858000" y="2268538"/>
          <p14:tracePt t="168937" x="6875463" y="2276475"/>
          <p14:tracePt t="168960" x="6875463" y="2286000"/>
          <p14:tracePt t="168968" x="6884988" y="2312988"/>
          <p14:tracePt t="168976" x="6894513" y="2322513"/>
          <p14:tracePt t="168989" x="6911975" y="2347913"/>
          <p14:tracePt t="169006" x="6946900" y="2401888"/>
          <p14:tracePt t="169022" x="7037388" y="2482850"/>
          <p14:tracePt t="169039" x="7081838" y="2544763"/>
          <p14:tracePt t="169056" x="7153275" y="2643188"/>
          <p14:tracePt t="169073" x="7188200" y="2697163"/>
          <p14:tracePt t="169089" x="7232650" y="2724150"/>
          <p14:tracePt t="169106" x="7232650" y="2741613"/>
          <p14:tracePt t="169712" x="7251700" y="2741613"/>
          <p14:tracePt t="169721" x="7259638" y="2741613"/>
          <p14:tracePt t="169728" x="7277100" y="2751138"/>
          <p14:tracePt t="169739" x="7296150" y="2759075"/>
          <p14:tracePt t="169756" x="7340600" y="2768600"/>
          <p14:tracePt t="169772" x="7367588" y="2795588"/>
          <p14:tracePt t="169789" x="7402513" y="2803525"/>
          <p14:tracePt t="169806" x="7419975" y="2813050"/>
          <p14:tracePt t="169976" x="7439025" y="2813050"/>
          <p14:tracePt t="169985" x="7446963" y="2813050"/>
          <p14:tracePt t="169992" x="7466013" y="2813050"/>
          <p14:tracePt t="170006" x="7473950" y="2813050"/>
          <p14:tracePt t="170022" x="7491413" y="2813050"/>
          <p14:tracePt t="170039" x="7518400" y="2803525"/>
          <p14:tracePt t="170096" x="7527925" y="2803525"/>
          <p14:tracePt t="170160" x="7545388" y="2795588"/>
          <p14:tracePt t="170169" x="7554913" y="2786063"/>
          <p14:tracePt t="170481" x="7545388" y="2786063"/>
          <p14:tracePt t="170488" x="7537450" y="2786063"/>
          <p14:tracePt t="170496" x="7518400" y="2795588"/>
          <p14:tracePt t="170506" x="7510463" y="2795588"/>
          <p14:tracePt t="170522" x="7439025" y="2795588"/>
          <p14:tracePt t="170539" x="7313613" y="2795588"/>
          <p14:tracePt t="170556" x="7143750" y="2803525"/>
          <p14:tracePt t="170572" x="6902450" y="2813050"/>
          <p14:tracePt t="170589" x="6742113" y="2830513"/>
          <p14:tracePt t="170606" x="6831013" y="2670175"/>
          <p14:tracePt t="170622" x="6894513" y="2581275"/>
          <p14:tracePt t="170639" x="6867525" y="2544763"/>
          <p14:tracePt t="170656" x="6697663" y="2562225"/>
          <p14:tracePt t="170672" x="6599238" y="2589213"/>
          <p14:tracePt t="170689" x="6527800" y="2598738"/>
          <p14:tracePt t="170706" x="6456363" y="2616200"/>
          <p14:tracePt t="170722" x="6411913" y="2633663"/>
          <p14:tracePt t="170739" x="6340475" y="2633663"/>
          <p14:tracePt t="170756" x="6276975" y="2643188"/>
          <p14:tracePt t="170772" x="6224588" y="2652713"/>
          <p14:tracePt t="170789" x="6188075" y="2660650"/>
          <p14:tracePt t="170806" x="6153150" y="2670175"/>
          <p14:tracePt t="170822" x="6126163" y="2679700"/>
          <p14:tracePt t="170839" x="6089650" y="2687638"/>
          <p14:tracePt t="170855" x="6054725" y="2697163"/>
          <p14:tracePt t="170856" x="6037263" y="2705100"/>
          <p14:tracePt t="170880" x="6018213" y="2714625"/>
          <p14:tracePt t="170936" x="6010275" y="2714625"/>
          <p14:tracePt t="170952" x="5991225" y="2714625"/>
          <p14:tracePt t="170960" x="5983288" y="2724150"/>
          <p14:tracePt t="170972" x="5965825" y="2732088"/>
          <p14:tracePt t="170989" x="5919788" y="2741613"/>
          <p14:tracePt t="171005" x="5884863" y="2768600"/>
          <p14:tracePt t="171022" x="5840413" y="2795588"/>
          <p14:tracePt t="171039" x="5795963" y="2822575"/>
          <p14:tracePt t="171055" x="5768975" y="2847975"/>
          <p14:tracePt t="171056" x="5759450" y="2857500"/>
          <p14:tracePt t="171072" x="5715000" y="2884488"/>
          <p14:tracePt t="171089" x="5680075" y="2911475"/>
          <p14:tracePt t="171105" x="5661025" y="2919413"/>
          <p14:tracePt t="171545" x="5653088" y="2928938"/>
          <p14:tracePt t="172065" x="5634038" y="2928938"/>
          <p14:tracePt t="172080" x="5626100" y="2919413"/>
          <p14:tracePt t="172096" x="5616575" y="2911475"/>
          <p14:tracePt t="172136" x="5608638" y="2901950"/>
          <p14:tracePt t="172161" x="5599113" y="2894013"/>
          <p14:tracePt t="172168" x="5581650" y="2901950"/>
          <p14:tracePt t="172176" x="5562600" y="2901950"/>
          <p14:tracePt t="172189" x="5554663" y="2901950"/>
          <p14:tracePt t="172205" x="5537200" y="2901950"/>
          <p14:tracePt t="172222" x="5510213" y="2901950"/>
          <p14:tracePt t="172239" x="5483225" y="2919413"/>
          <p14:tracePt t="172255" x="5429250" y="2938463"/>
          <p14:tracePt t="172272" x="5367338" y="2990850"/>
          <p14:tracePt t="172288" x="5348288" y="3027363"/>
          <p14:tracePt t="172306" x="5313363" y="3089275"/>
          <p14:tracePt t="172322" x="5286375" y="3133725"/>
          <p14:tracePt t="172339" x="5268913" y="3179763"/>
          <p14:tracePt t="172356" x="5259388" y="3214688"/>
          <p14:tracePt t="172372" x="5259388" y="3268663"/>
          <p14:tracePt t="172389" x="5259388" y="3322638"/>
          <p14:tracePt t="172406" x="5268913" y="3367088"/>
          <p14:tracePt t="172422" x="5286375" y="3394075"/>
          <p14:tracePt t="172438" x="5313363" y="3438525"/>
          <p14:tracePt t="172455" x="5330825" y="3465513"/>
          <p14:tracePt t="172456" x="5340350" y="3482975"/>
          <p14:tracePt t="172472" x="5367338" y="3500438"/>
          <p14:tracePt t="172472" x="5375275" y="3517900"/>
          <p14:tracePt t="172489" x="5394325" y="3562350"/>
          <p14:tracePt t="172505" x="5419725" y="3608388"/>
          <p14:tracePt t="172522" x="5456238" y="3643313"/>
          <p14:tracePt t="172538" x="5491163" y="3660775"/>
          <p14:tracePt t="172555" x="5500688" y="3670300"/>
          <p14:tracePt t="172657" x="5518150" y="3670300"/>
          <p14:tracePt t="172705" x="5537200" y="3670300"/>
          <p14:tracePt t="172721" x="5545138" y="3670300"/>
          <p14:tracePt t="172729" x="5562600" y="3670300"/>
          <p14:tracePt t="172738" x="5572125" y="3670300"/>
          <p14:tracePt t="172755" x="5643563" y="3660775"/>
          <p14:tracePt t="172772" x="5697538" y="3660775"/>
          <p14:tracePt t="172789" x="5741988" y="3652838"/>
          <p14:tracePt t="172806" x="5786438" y="3643313"/>
          <p14:tracePt t="172822" x="5830888" y="3633788"/>
          <p14:tracePt t="172838" x="5875338" y="3633788"/>
          <p14:tracePt t="172856" x="5929313" y="3633788"/>
          <p14:tracePt t="172872" x="5991225" y="3625850"/>
          <p14:tracePt t="172889" x="6072188" y="3589338"/>
          <p14:tracePt t="172906" x="6108700" y="3581400"/>
          <p14:tracePt t="172922" x="6126163" y="3581400"/>
          <p14:tracePt t="172938" x="6134100" y="3571875"/>
          <p14:tracePt t="172955" x="6153150" y="3544888"/>
          <p14:tracePt t="172972" x="6161088" y="3517900"/>
          <p14:tracePt t="172988" x="6188075" y="3490913"/>
          <p14:tracePt t="173005" x="6215063" y="3465513"/>
          <p14:tracePt t="173022" x="6224588" y="3429000"/>
          <p14:tracePt t="173038" x="6232525" y="3394075"/>
          <p14:tracePt t="173055" x="6242050" y="3357563"/>
          <p14:tracePt t="173072" x="6259513" y="3330575"/>
          <p14:tracePt t="173073" x="6259513" y="3313113"/>
          <p14:tracePt t="173088" x="6269038" y="3303588"/>
          <p14:tracePt t="173137" x="6269038" y="3286125"/>
          <p14:tracePt t="173209" x="6259513" y="3268663"/>
          <p14:tracePt t="173233" x="6259513" y="3259138"/>
          <p14:tracePt t="173240" x="6251575" y="3241675"/>
          <p14:tracePt t="173257" x="6232525" y="3232150"/>
          <p14:tracePt t="173280" x="6215063" y="3224213"/>
          <p14:tracePt t="173296" x="6197600" y="3214688"/>
          <p14:tracePt t="173449" x="6180138" y="3205163"/>
          <p14:tracePt t="175633" x="6188075" y="3205163"/>
          <p14:tracePt t="175641" x="6205538" y="3205163"/>
          <p14:tracePt t="175655" x="6215063" y="3205163"/>
          <p14:tracePt t="175671" x="6251575" y="3197225"/>
          <p14:tracePt t="175688" x="6286500" y="3187700"/>
          <p14:tracePt t="175688" x="6296025" y="3187700"/>
          <p14:tracePt t="175705" x="6330950" y="3187700"/>
          <p14:tracePt t="175721" x="6375400" y="3187700"/>
          <p14:tracePt t="175738" x="6438900" y="3197225"/>
          <p14:tracePt t="175754" x="6483350" y="3205163"/>
          <p14:tracePt t="175771" x="6545263" y="3251200"/>
          <p14:tracePt t="175788" x="6626225" y="3303588"/>
          <p14:tracePt t="175805" x="6661150" y="3357563"/>
          <p14:tracePt t="175821" x="6732588" y="3384550"/>
          <p14:tracePt t="175838" x="6759575" y="3411538"/>
          <p14:tracePt t="175854" x="6777038" y="3411538"/>
          <p14:tracePt t="175953" x="6769100" y="3419475"/>
          <p14:tracePt t="175961" x="6777038" y="3429000"/>
          <p14:tracePt t="176369" x="6769100" y="3429000"/>
          <p14:tracePt t="176426" x="6759575" y="3429000"/>
          <p14:tracePt t="176457" x="6742113" y="3429000"/>
          <p14:tracePt t="176473" x="6732588" y="3419475"/>
          <p14:tracePt t="176489" x="6715125" y="3419475"/>
          <p14:tracePt t="176497" x="6705600" y="3419475"/>
          <p14:tracePt t="176505" x="6688138" y="3419475"/>
          <p14:tracePt t="176521" x="6680200" y="3419475"/>
          <p14:tracePt t="176545" x="6653213" y="3411538"/>
          <p14:tracePt t="176554" x="6643688" y="3402013"/>
          <p14:tracePt t="176571" x="6626225" y="3402013"/>
          <p14:tracePt t="176587" x="6616700" y="3394075"/>
          <p14:tracePt t="176604" x="6608763" y="3384550"/>
          <p14:tracePt t="176621" x="6599238" y="3375025"/>
          <p14:tracePt t="176637" x="6589713" y="3367088"/>
          <p14:tracePt t="176713" x="6572250" y="3367088"/>
          <p14:tracePt t="176729" x="6554788" y="3367088"/>
          <p14:tracePt t="176745" x="6545263" y="3367088"/>
          <p14:tracePt t="176801" x="6518275" y="3375025"/>
          <p14:tracePt t="176825" x="6500813" y="3384550"/>
          <p14:tracePt t="176833" x="6491288" y="3384550"/>
          <p14:tracePt t="176841" x="6473825" y="3394075"/>
          <p14:tracePt t="176855" x="6465888" y="3402013"/>
          <p14:tracePt t="176873" x="6411913" y="3419475"/>
          <p14:tracePt t="176888" x="6402388" y="3438525"/>
          <p14:tracePt t="176905" x="6357938" y="3455988"/>
          <p14:tracePt t="176921" x="6348413" y="3465513"/>
          <p14:tracePt t="176937" x="6340475" y="3473450"/>
          <p14:tracePt t="176969" x="6330950" y="3482975"/>
          <p14:tracePt t="176985" x="6323013" y="3490913"/>
          <p14:tracePt t="177009" x="6303963" y="3490913"/>
          <p14:tracePt t="177153" x="6286500" y="3490913"/>
          <p14:tracePt t="177225" x="6276975" y="3490913"/>
          <p14:tracePt t="177241" x="6259513" y="3500438"/>
          <p14:tracePt t="177306" x="6251575" y="3509963"/>
          <p14:tracePt t="177321" x="6242050" y="3517900"/>
          <p14:tracePt t="177337" x="6224588" y="3517900"/>
          <p14:tracePt t="177369" x="6205538" y="3517900"/>
          <p14:tracePt t="177377" x="6197600" y="3527425"/>
          <p14:tracePt t="177387" x="6188075" y="3536950"/>
          <p14:tracePt t="177404" x="6170613" y="3536950"/>
          <p14:tracePt t="177421" x="6170613" y="3544888"/>
          <p14:tracePt t="177437" x="6161088" y="3562350"/>
          <p14:tracePt t="178273" x="6180138" y="3562350"/>
          <p14:tracePt t="178281" x="6188075" y="3562350"/>
          <p14:tracePt t="178289" x="6205538" y="3554413"/>
          <p14:tracePt t="178305" x="6259513" y="3554413"/>
          <p14:tracePt t="178321" x="6348413" y="3554413"/>
          <p14:tracePt t="178337" x="6473825" y="3554413"/>
          <p14:tracePt t="178354" x="6599238" y="3554413"/>
          <p14:tracePt t="178370" x="6688138" y="3554413"/>
          <p14:tracePt t="178387" x="6759575" y="3554413"/>
          <p14:tracePt t="178404" x="6813550" y="3554413"/>
          <p14:tracePt t="178421" x="6867525" y="3554413"/>
          <p14:tracePt t="178437" x="6911975" y="3554413"/>
          <p14:tracePt t="178455" x="6965950" y="3544888"/>
          <p14:tracePt t="178471" x="7027863" y="3536950"/>
          <p14:tracePt t="178488" x="7045325" y="3536950"/>
          <p14:tracePt t="178529" x="7062788" y="3536950"/>
          <p14:tracePt t="178537" x="7081838" y="3527425"/>
          <p14:tracePt t="178545" x="7099300" y="3527425"/>
          <p14:tracePt t="178561" x="7116763" y="3527425"/>
          <p14:tracePt t="178571" x="7126288" y="3536950"/>
          <p14:tracePt t="178587" x="7116763" y="3544888"/>
          <p14:tracePt t="178604" x="7108825" y="3554413"/>
          <p14:tracePt t="178681" x="7116763" y="3562350"/>
          <p14:tracePt t="178689" x="7126288" y="3554413"/>
          <p14:tracePt t="178697" x="7134225" y="3544888"/>
          <p14:tracePt t="179297" x="7153275" y="3527425"/>
          <p14:tracePt t="179665" x="7134225" y="3536950"/>
          <p14:tracePt t="179673" x="7126288" y="3544888"/>
          <p14:tracePt t="179961" x="7134225" y="3527425"/>
          <p14:tracePt t="179969" x="7153275" y="3517900"/>
          <p14:tracePt t="179993" x="7153275" y="3500438"/>
          <p14:tracePt t="180001" x="7161213" y="3490913"/>
          <p14:tracePt t="180009" x="7153275" y="3482975"/>
          <p14:tracePt t="180020" x="7143750" y="3473450"/>
          <p14:tracePt t="180037" x="7108825" y="3482975"/>
          <p14:tracePt t="180053" x="7081838" y="3482975"/>
          <p14:tracePt t="180070" x="7027863" y="3490913"/>
          <p14:tracePt t="180087" x="6983413" y="3490913"/>
          <p14:tracePt t="180104" x="6919913" y="3517900"/>
          <p14:tracePt t="180129" x="6929438" y="3500438"/>
          <p14:tracePt t="180137" x="6938963" y="3490913"/>
          <p14:tracePt t="180154" x="6919913" y="3490913"/>
          <p14:tracePt t="180185" x="6894513" y="3500438"/>
          <p14:tracePt t="180193" x="6884988" y="3517900"/>
          <p14:tracePt t="180204" x="6867525" y="3517900"/>
          <p14:tracePt t="180220" x="6858000" y="3527425"/>
          <p14:tracePt t="180237" x="6831013" y="3544888"/>
          <p14:tracePt t="180254" x="6786563" y="3581400"/>
          <p14:tracePt t="180271" x="6715125" y="3616325"/>
          <p14:tracePt t="180287" x="6670675" y="3652838"/>
          <p14:tracePt t="180304" x="6626225" y="3679825"/>
          <p14:tracePt t="180306" x="6616700" y="3687763"/>
          <p14:tracePt t="180320" x="6599238" y="3697288"/>
          <p14:tracePt t="180337" x="6562725" y="3714750"/>
          <p14:tracePt t="180361" x="6545263" y="3732213"/>
          <p14:tracePt t="180371" x="6527800" y="3741738"/>
          <p14:tracePt t="180985" x="6510338" y="3759200"/>
          <p14:tracePt t="180993" x="6465888" y="3776663"/>
          <p14:tracePt t="181003" x="6438900" y="3795713"/>
          <p14:tracePt t="181020" x="6384925" y="3830638"/>
          <p14:tracePt t="181037" x="6357938" y="3848100"/>
          <p14:tracePt t="181053" x="6330950" y="3875088"/>
          <p14:tracePt t="181070" x="6269038" y="3919538"/>
          <p14:tracePt t="181087" x="6251575" y="3929063"/>
          <p14:tracePt t="181113" x="6242050" y="3946525"/>
          <p14:tracePt t="181121" x="6224588" y="3956050"/>
          <p14:tracePt t="181137" x="6215063" y="3973513"/>
          <p14:tracePt t="181154" x="6197600" y="4000500"/>
          <p14:tracePt t="181170" x="6224588" y="3990975"/>
          <p14:tracePt t="181225" x="6232525" y="4000500"/>
          <p14:tracePt t="181233" x="6242050" y="3990975"/>
          <p14:tracePt t="181306" x="6269038" y="3983038"/>
          <p14:tracePt t="181329" x="6259513" y="3990975"/>
          <p14:tracePt t="181337" x="6276975" y="3983038"/>
          <p14:tracePt t="181346" x="6296025" y="3973513"/>
          <p14:tracePt t="181353" x="6303963" y="3965575"/>
          <p14:tracePt t="181370" x="6348413" y="3946525"/>
          <p14:tracePt t="181387" x="6375400" y="3938588"/>
          <p14:tracePt t="181403" x="6402388" y="3929063"/>
          <p14:tracePt t="181457" x="6446838" y="3919538"/>
          <p14:tracePt t="181489" x="6465888" y="3911600"/>
          <p14:tracePt t="181497" x="6500813" y="3894138"/>
          <p14:tracePt t="181505" x="6491288" y="3902075"/>
          <p14:tracePt t="181520" x="6510338" y="3902075"/>
          <p14:tracePt t="181537" x="6554788" y="3894138"/>
          <p14:tracePt t="181553" x="6589713" y="3875088"/>
          <p14:tracePt t="181570" x="6634163" y="3848100"/>
          <p14:tracePt t="181587" x="6680200" y="3830638"/>
          <p14:tracePt t="182322" x="6697663" y="3830638"/>
          <p14:tracePt t="182337" x="6724650" y="3822700"/>
          <p14:tracePt t="182361" x="6751638" y="3830638"/>
          <p14:tracePt t="182377" x="6769100" y="3830638"/>
          <p14:tracePt t="182386" x="6777038" y="3830638"/>
          <p14:tracePt t="182393" x="6804025" y="3822700"/>
          <p14:tracePt t="182403" x="6823075" y="3813175"/>
          <p14:tracePt t="182420" x="6831013" y="3803650"/>
          <p14:tracePt t="182473" x="6848475" y="3803650"/>
          <p14:tracePt t="182489" x="6858000" y="3795713"/>
          <p14:tracePt t="182513" x="6875463" y="3795713"/>
          <p14:tracePt t="182529" x="6884988" y="3795713"/>
          <p14:tracePt t="182561" x="6902450" y="3795713"/>
          <p14:tracePt t="182633" x="6911975" y="3795713"/>
          <p14:tracePt t="182649" x="6929438" y="3786188"/>
          <p14:tracePt t="182713" x="6938963" y="3776663"/>
          <p14:tracePt t="183297" x="6929438" y="3776663"/>
          <p14:tracePt t="183329" x="6911975" y="3776663"/>
          <p14:tracePt t="183353" x="6902450" y="3776663"/>
          <p14:tracePt t="183386" x="6894513" y="3786188"/>
          <p14:tracePt t="183425" x="6875463" y="3795713"/>
          <p14:tracePt t="183433" x="6867525" y="3803650"/>
          <p14:tracePt t="183449" x="6858000" y="3813175"/>
          <p14:tracePt t="183473" x="6840538" y="3813175"/>
          <p14:tracePt t="185289" x="6823075" y="3813175"/>
          <p14:tracePt t="185313" x="6813550" y="3813175"/>
          <p14:tracePt t="185321" x="6796088" y="3813175"/>
          <p14:tracePt t="185329" x="6786563" y="3813175"/>
          <p14:tracePt t="185337" x="6769100" y="3813175"/>
          <p14:tracePt t="185353" x="6742113" y="3803650"/>
          <p14:tracePt t="185370" x="6732588" y="3776663"/>
          <p14:tracePt t="185387" x="6777038" y="3714750"/>
          <p14:tracePt t="185403" x="6823075" y="3643313"/>
          <p14:tracePt t="185419" x="6813550" y="3616325"/>
          <p14:tracePt t="185436" x="6742113" y="3616325"/>
          <p14:tracePt t="185452" x="6670675" y="3616325"/>
          <p14:tracePt t="185469" x="6643688" y="3589338"/>
          <p14:tracePt t="185486" x="6581775" y="3581400"/>
          <p14:tracePt t="185502" x="6500813" y="3562350"/>
          <p14:tracePt t="185519" x="6402388" y="3562350"/>
          <p14:tracePt t="185536" x="6313488" y="3562350"/>
          <p14:tracePt t="185553" x="6242050" y="3562350"/>
          <p14:tracePt t="185569" x="6224588" y="3562350"/>
          <p14:tracePt t="185633" x="6205538" y="3562350"/>
          <p14:tracePt t="185641" x="6197600" y="3562350"/>
          <p14:tracePt t="185652" x="6170613" y="3562350"/>
          <p14:tracePt t="185669" x="6126163" y="3571875"/>
          <p14:tracePt t="185686" x="6099175" y="3571875"/>
          <p14:tracePt t="185953" x="6089650" y="3571875"/>
          <p14:tracePt t="185961" x="6072188" y="3571875"/>
          <p14:tracePt t="185969" x="6045200" y="3571875"/>
          <p14:tracePt t="185986" x="5929313" y="3544888"/>
          <p14:tracePt t="186002" x="5803900" y="3509963"/>
          <p14:tracePt t="186019" x="5670550" y="3473450"/>
          <p14:tracePt t="186036" x="5554663" y="3446463"/>
          <p14:tracePt t="186052" x="5411788" y="3411538"/>
          <p14:tracePt t="186069" x="5276850" y="3384550"/>
          <p14:tracePt t="186086" x="5133975" y="3340100"/>
          <p14:tracePt t="186102" x="5000625" y="3303588"/>
          <p14:tracePt t="186119" x="4875213" y="3259138"/>
          <p14:tracePt t="186136" x="4768850" y="3232150"/>
          <p14:tracePt t="186152" x="4679950" y="3214688"/>
          <p14:tracePt t="186154" x="4616450" y="3197225"/>
          <p14:tracePt t="186169" x="4465638" y="3143250"/>
          <p14:tracePt t="186186" x="4160838" y="3179763"/>
          <p14:tracePt t="186202" x="3929063" y="3170238"/>
          <p14:tracePt t="186219" x="3857625" y="3071813"/>
          <p14:tracePt t="186235" x="3751263" y="3000375"/>
          <p14:tracePt t="186252" x="3562350" y="2982913"/>
          <p14:tracePt t="186269" x="3473450" y="2901950"/>
          <p14:tracePt t="186286" x="3367088" y="2857500"/>
          <p14:tracePt t="186302" x="3286125" y="2813050"/>
          <p14:tracePt t="186319" x="3251200" y="2803525"/>
          <p14:tracePt t="186386" x="3259138" y="2803525"/>
          <p14:tracePt t="186394" x="3268663" y="2803525"/>
          <p14:tracePt t="186402" x="3322638" y="2813050"/>
          <p14:tracePt t="186419" x="3465513" y="2847975"/>
          <p14:tracePt t="186436" x="3687763" y="2874963"/>
          <p14:tracePt t="186452" x="3741738" y="2874963"/>
          <p14:tracePt t="186649" x="3759200" y="2867025"/>
          <p14:tracePt t="186657" x="3776663" y="2857500"/>
          <p14:tracePt t="186669" x="3751263" y="2857500"/>
          <p14:tracePt t="186686" x="3705225" y="2830513"/>
          <p14:tracePt t="186702" x="3581400" y="2751138"/>
          <p14:tracePt t="186719" x="3394075" y="2660650"/>
          <p14:tracePt t="186736" x="3241675" y="2581275"/>
          <p14:tracePt t="186752" x="3108325" y="2509838"/>
          <p14:tracePt t="186769" x="2857500" y="2446338"/>
          <p14:tracePt t="186786" x="2625725" y="2428875"/>
          <p14:tracePt t="186802" x="2347913" y="2428875"/>
          <p14:tracePt t="186819" x="2062163" y="2446338"/>
          <p14:tracePt t="186836" x="1731963" y="2500313"/>
          <p14:tracePt t="186852" x="1473200" y="2571750"/>
          <p14:tracePt t="186869" x="1285875" y="2652713"/>
          <p14:tracePt t="186886" x="1152525" y="2732088"/>
          <p14:tracePt t="186902" x="1044575" y="2776538"/>
          <p14:tracePt t="186920" x="946150" y="2830513"/>
          <p14:tracePt t="186936" x="874713" y="2857500"/>
          <p14:tracePt t="186952" x="803275" y="2911475"/>
          <p14:tracePt t="186969" x="696913" y="3009900"/>
          <p14:tracePt t="186986" x="615950" y="3125788"/>
          <p14:tracePt t="187003" x="544513" y="3251200"/>
          <p14:tracePt t="187019" x="482600" y="3394075"/>
          <p14:tracePt t="187036" x="438150" y="3544888"/>
          <p14:tracePt t="187052" x="419100" y="3697288"/>
          <p14:tracePt t="187069" x="419100" y="3840163"/>
          <p14:tracePt t="187085" x="428625" y="3973513"/>
          <p14:tracePt t="187102" x="455613" y="4125913"/>
          <p14:tracePt t="187119" x="500063" y="4251325"/>
          <p14:tracePt t="187136" x="581025" y="4357688"/>
          <p14:tracePt t="187152" x="652463" y="4438650"/>
          <p14:tracePt t="187153" x="679450" y="4465638"/>
          <p14:tracePt t="187169" x="741363" y="4500563"/>
          <p14:tracePt t="187186" x="803275" y="4545013"/>
          <p14:tracePt t="187202" x="866775" y="4589463"/>
          <p14:tracePt t="187219" x="919163" y="4625975"/>
          <p14:tracePt t="187236" x="955675" y="4652963"/>
          <p14:tracePt t="187252" x="982663" y="4670425"/>
          <p14:tracePt t="187269" x="1000125" y="4687888"/>
          <p14:tracePt t="187286" x="1027113" y="4705350"/>
          <p14:tracePt t="187302" x="1062038" y="4732338"/>
          <p14:tracePt t="187319" x="1098550" y="4751388"/>
          <p14:tracePt t="187336" x="1125538" y="4776788"/>
          <p14:tracePt t="187352" x="1152525" y="4803775"/>
          <p14:tracePt t="187369" x="1196975" y="4822825"/>
          <p14:tracePt t="187386" x="1268413" y="4867275"/>
          <p14:tracePt t="187402" x="1303338" y="4884738"/>
          <p14:tracePt t="187419" x="1330325" y="4894263"/>
          <p14:tracePt t="187435" x="1366838" y="4919663"/>
          <p14:tracePt t="187452" x="1374775" y="4938713"/>
          <p14:tracePt t="187469" x="1401763" y="4956175"/>
          <p14:tracePt t="187485" x="1428750" y="4965700"/>
          <p14:tracePt t="187502" x="1455738" y="4991100"/>
          <p14:tracePt t="187519" x="1490663" y="5018088"/>
          <p14:tracePt t="187535" x="1536700" y="5045075"/>
          <p14:tracePt t="187552" x="1554163" y="5045075"/>
          <p14:tracePt t="187826" x="1544638" y="5062538"/>
          <p14:tracePt t="188009" x="1536700" y="5072063"/>
          <p14:tracePt t="188025" x="1527175" y="5089525"/>
          <p14:tracePt t="188033" x="1517650" y="5099050"/>
          <p14:tracePt t="188041" x="1509713" y="5108575"/>
          <p14:tracePt t="188052" x="1509713" y="5126038"/>
          <p14:tracePt t="188069" x="1490663" y="5153025"/>
          <p14:tracePt t="190010" x="1490663" y="5143500"/>
          <p14:tracePt t="190026" x="1490663" y="5126038"/>
          <p14:tracePt t="190041" x="1490663" y="5116513"/>
          <p14:tracePt t="190050" x="1490663" y="5099050"/>
          <p14:tracePt t="190081" x="1490663" y="5089525"/>
          <p14:tracePt t="190089" x="1517650" y="5081588"/>
          <p14:tracePt t="190106" x="1527175" y="5072063"/>
          <p14:tracePt t="190121" x="1536700" y="5062538"/>
          <p14:tracePt t="190135" x="1544638" y="5054600"/>
          <p14:tracePt t="190151" x="1544638" y="5037138"/>
          <p14:tracePt t="190168" x="1554163" y="5010150"/>
          <p14:tracePt t="190185" x="1554163" y="5000625"/>
          <p14:tracePt t="190202" x="1554163" y="4983163"/>
          <p14:tracePt t="190218" x="1562100" y="4965700"/>
          <p14:tracePt t="190241" x="1571625" y="4946650"/>
          <p14:tracePt t="190266" x="1581150" y="4938713"/>
          <p14:tracePt t="190282" x="1589088" y="4919663"/>
          <p14:tracePt t="190298" x="1598613" y="4911725"/>
          <p14:tracePt t="190314" x="1598613" y="4894263"/>
          <p14:tracePt t="190321" x="1608138" y="4875213"/>
          <p14:tracePt t="190337" x="1616075" y="4867275"/>
          <p14:tracePt t="190351" x="1633538" y="4857750"/>
          <p14:tracePt t="190368" x="1643063" y="4830763"/>
          <p14:tracePt t="190386" x="1687513" y="4768850"/>
          <p14:tracePt t="190402" x="1751013" y="4705350"/>
          <p14:tracePt t="190418" x="1795463" y="4660900"/>
          <p14:tracePt t="190436" x="1822450" y="4625975"/>
          <p14:tracePt t="190451" x="1847850" y="4598988"/>
          <p14:tracePt t="190778" x="1857375" y="4581525"/>
          <p14:tracePt t="190786" x="1874838" y="4572000"/>
          <p14:tracePt t="190793" x="1884363" y="4562475"/>
          <p14:tracePt t="190802" x="1901825" y="4545013"/>
          <p14:tracePt t="190818" x="1928813" y="4518025"/>
          <p14:tracePt t="191434" x="1946275" y="4510088"/>
          <p14:tracePt t="191450" x="1946275" y="4491038"/>
          <p14:tracePt t="191466" x="1938338" y="4483100"/>
          <p14:tracePt t="191490" x="1938338" y="4465638"/>
          <p14:tracePt t="191506" x="1938338" y="4446588"/>
          <p14:tracePt t="191514" x="1928813" y="4438650"/>
          <p14:tracePt t="191521" x="1919288" y="4429125"/>
          <p14:tracePt t="191535" x="1919288" y="4411663"/>
          <p14:tracePt t="191554" x="1911350" y="4402138"/>
          <p14:tracePt t="191586" x="1911350" y="4384675"/>
          <p14:tracePt t="191650" x="1911350" y="4367213"/>
          <p14:tracePt t="191682" x="1911350" y="4357688"/>
          <p14:tracePt t="192002" x="1911350" y="4340225"/>
          <p14:tracePt t="192930" x="1901825" y="4330700"/>
          <p14:tracePt t="192946" x="1884363" y="4330700"/>
          <p14:tracePt t="192954" x="1866900" y="4330700"/>
          <p14:tracePt t="192968" x="1857375" y="4340225"/>
          <p14:tracePt t="192984" x="1822450" y="4348163"/>
          <p14:tracePt t="193001" x="1768475" y="4384675"/>
          <p14:tracePt t="193018" x="1731963" y="4411663"/>
          <p14:tracePt t="193035" x="1660525" y="4446588"/>
          <p14:tracePt t="193051" x="1616075" y="4500563"/>
          <p14:tracePt t="193068" x="1544638" y="4562475"/>
          <p14:tracePt t="193084" x="1500188" y="4643438"/>
          <p14:tracePt t="193101" x="1465263" y="4732338"/>
          <p14:tracePt t="193118" x="1428750" y="4803775"/>
          <p14:tracePt t="193135" x="1428750" y="4857750"/>
          <p14:tracePt t="193151" x="1428750" y="4875213"/>
          <p14:tracePt t="193168" x="1455738" y="4919663"/>
          <p14:tracePt t="193184" x="1482725" y="4973638"/>
          <p14:tracePt t="193201" x="1536700" y="5054600"/>
          <p14:tracePt t="193218" x="1562100" y="5108575"/>
          <p14:tracePt t="193234" x="1581150" y="5160963"/>
          <p14:tracePt t="193251" x="1608138" y="5197475"/>
          <p14:tracePt t="193268" x="1616075" y="5232400"/>
          <p14:tracePt t="193284" x="1625600" y="5241925"/>
          <p14:tracePt t="193666" x="1633538" y="5251450"/>
          <p14:tracePt t="193674" x="1741488" y="5197475"/>
          <p14:tracePt t="193684" x="1803400" y="5170488"/>
          <p14:tracePt t="194506" x="1822450" y="5160963"/>
          <p14:tracePt t="195498" x="1822450" y="5143500"/>
          <p14:tracePt t="195522" x="1822450" y="5133975"/>
          <p14:tracePt t="197026" x="1830388" y="5108575"/>
          <p14:tracePt t="197187" x="1839913" y="5099050"/>
          <p14:tracePt t="197227" x="1839913" y="5081588"/>
          <p14:tracePt t="197410" x="1847850" y="5062538"/>
          <p14:tracePt t="197858" x="1847850" y="5054600"/>
          <p14:tracePt t="197946" x="1847850" y="5037138"/>
          <p14:tracePt t="198098" x="1857375" y="5018088"/>
          <p14:tracePt t="198106" x="1884363" y="5000625"/>
          <p14:tracePt t="198146" x="1901825" y="4991100"/>
          <p14:tracePt t="198178" x="1901825" y="4973638"/>
          <p14:tracePt t="198234" x="1919288" y="4965700"/>
          <p14:tracePt t="198266" x="1919288" y="4946650"/>
          <p14:tracePt t="198298" x="1928813" y="4938713"/>
          <p14:tracePt t="198306" x="1938338" y="4929188"/>
          <p14:tracePt t="198322" x="1946275" y="4919663"/>
          <p14:tracePt t="198333" x="1955800" y="4911725"/>
          <p14:tracePt t="198350" x="1965325" y="4902200"/>
          <p14:tracePt t="198367" x="1973263" y="4894263"/>
          <p14:tracePt t="198682" x="1982788" y="4875213"/>
          <p14:tracePt t="198698" x="1982788" y="4867275"/>
          <p14:tracePt t="198707" x="1982788" y="4848225"/>
          <p14:tracePt t="198716" x="1982788" y="4840288"/>
          <p14:tracePt t="198733" x="2009775" y="4795838"/>
          <p14:tracePt t="198750" x="2027238" y="4759325"/>
          <p14:tracePt t="198766" x="2036763" y="4732338"/>
          <p14:tracePt t="198783" x="2054225" y="4724400"/>
          <p14:tracePt t="198818" x="2062163" y="4714875"/>
          <p14:tracePt t="198834" x="2071688" y="4697413"/>
          <p14:tracePt t="198842" x="2089150" y="4687888"/>
          <p14:tracePt t="198850" x="2098675" y="4679950"/>
          <p14:tracePt t="198867" x="2125663" y="4660900"/>
          <p14:tracePt t="198884" x="2143125" y="4652963"/>
          <p14:tracePt t="198900" x="2170113" y="4643438"/>
          <p14:tracePt t="198917" x="2197100" y="4625975"/>
          <p14:tracePt t="198933" x="2224088" y="4608513"/>
          <p14:tracePt t="198950" x="2251075" y="4598988"/>
          <p14:tracePt t="198967" x="2312988" y="4581525"/>
          <p14:tracePt t="198983" x="2339975" y="4572000"/>
          <p14:tracePt t="199000" x="2374900" y="4572000"/>
          <p14:tracePt t="199017" x="2411413" y="4554538"/>
          <p14:tracePt t="199033" x="2428875" y="4554538"/>
          <p14:tracePt t="199050" x="2482850" y="4545013"/>
          <p14:tracePt t="199067" x="2536825" y="4537075"/>
          <p14:tracePt t="199083" x="2554288" y="4527550"/>
          <p14:tracePt t="199834" x="2544763" y="4537075"/>
          <p14:tracePt t="199850" x="2536825" y="4545013"/>
          <p14:tracePt t="199858" x="2527300" y="4554538"/>
          <p14:tracePt t="199868" x="2509838" y="4562475"/>
          <p14:tracePt t="199883" x="2500313" y="4572000"/>
          <p14:tracePt t="199899" x="2473325" y="4598988"/>
          <p14:tracePt t="199916" x="2465388" y="4625975"/>
          <p14:tracePt t="199933" x="2446338" y="4660900"/>
          <p14:tracePt t="199950" x="2419350" y="4697413"/>
          <p14:tracePt t="199967" x="2419350" y="4714875"/>
          <p14:tracePt t="199987" x="2428875" y="4724400"/>
          <p14:tracePt t="200138" x="2438400" y="4724400"/>
          <p14:tracePt t="200178" x="2455863" y="4724400"/>
          <p14:tracePt t="200210" x="2465388" y="4724400"/>
          <p14:tracePt t="200218" x="2482850" y="4724400"/>
          <p14:tracePt t="200234" x="2490788" y="4724400"/>
          <p14:tracePt t="200242" x="2509838" y="4714875"/>
          <p14:tracePt t="200307" x="2517775" y="4705350"/>
          <p14:tracePt t="200818" x="2536825" y="4705350"/>
          <p14:tracePt t="200827" x="2544763" y="4705350"/>
          <p14:tracePt t="200834" x="2562225" y="4705350"/>
          <p14:tracePt t="200850" x="2589213" y="4705350"/>
          <p14:tracePt t="200869" x="2625725" y="4714875"/>
          <p14:tracePt t="200883" x="2652713" y="4724400"/>
          <p14:tracePt t="200900" x="2679700" y="4732338"/>
          <p14:tracePt t="200917" x="2697163" y="4751388"/>
          <p14:tracePt t="200932" x="2724150" y="4759325"/>
          <p14:tracePt t="200949" x="2751138" y="4786313"/>
          <p14:tracePt t="200967" x="2759075" y="4795838"/>
          <p14:tracePt t="201098" x="2768600" y="4786313"/>
          <p14:tracePt t="201115" x="2786063" y="4786313"/>
          <p14:tracePt t="201122" x="2803525" y="4776788"/>
          <p14:tracePt t="201132" x="2813050" y="4768850"/>
          <p14:tracePt t="201149" x="2840038" y="4759325"/>
          <p14:tracePt t="201166" x="2857500" y="4759325"/>
          <p14:tracePt t="201183" x="2867025" y="4751388"/>
          <p14:tracePt t="201199" x="2874963" y="4741863"/>
          <p14:tracePt t="201217" x="2884488" y="4732338"/>
          <p14:tracePt t="201233" x="2894013" y="4724400"/>
          <p14:tracePt t="201249" x="2901950" y="4714875"/>
          <p14:tracePt t="201554" x="2919413" y="4714875"/>
          <p14:tracePt t="201570" x="2928938" y="4705350"/>
          <p14:tracePt t="201587" x="2946400" y="4705350"/>
          <p14:tracePt t="201602" x="2955925" y="4687888"/>
          <p14:tracePt t="201618" x="2965450" y="4679950"/>
          <p14:tracePt t="202050" x="2955925" y="4687888"/>
          <p14:tracePt t="202058" x="2946400" y="4697413"/>
          <p14:tracePt t="202068" x="2938463" y="4705350"/>
          <p14:tracePt t="202083" x="2901950" y="4751388"/>
          <p14:tracePt t="202099" x="2867025" y="4776788"/>
          <p14:tracePt t="202116" x="2840038" y="4786313"/>
          <p14:tracePt t="202132" x="2822575" y="4803775"/>
          <p14:tracePt t="202154" x="2822575" y="4822825"/>
          <p14:tracePt t="202307" x="2822575" y="4813300"/>
          <p14:tracePt t="202330" x="2830513" y="4822825"/>
          <p14:tracePt t="202514" x="2840038" y="4813300"/>
          <p14:tracePt t="202547" x="2857500" y="4813300"/>
          <p14:tracePt t="202570" x="2867025" y="4803775"/>
          <p14:tracePt t="202578" x="2874963" y="4795838"/>
          <p14:tracePt t="202618" x="2894013" y="4795838"/>
          <p14:tracePt t="202634" x="2911475" y="4795838"/>
          <p14:tracePt t="202642" x="2919413" y="4795838"/>
          <p14:tracePt t="202650" x="2938463" y="4795838"/>
          <p14:tracePt t="202668" x="2990850" y="4786313"/>
          <p14:tracePt t="202683" x="3044825" y="4768850"/>
          <p14:tracePt t="202699" x="3081338" y="4759325"/>
          <p14:tracePt t="202722" x="3098800" y="4759325"/>
          <p14:tracePt t="202738" x="3108325" y="4751388"/>
          <p14:tracePt t="202754" x="3116263" y="4741863"/>
          <p14:tracePt t="202766" x="3133725" y="4732338"/>
          <p14:tracePt t="202782" x="3160713" y="4732338"/>
          <p14:tracePt t="202799" x="3232150" y="4705350"/>
          <p14:tracePt t="202816" x="3330575" y="4687888"/>
          <p14:tracePt t="202832" x="3446463" y="4652963"/>
          <p14:tracePt t="202849" x="3473450" y="4643438"/>
          <p14:tracePt t="202887" x="2973388" y="4857750"/>
          <p14:tracePt t="202899" x="2982913" y="4875213"/>
          <p14:tracePt t="202916" x="2973388" y="4884738"/>
          <p14:tracePt t="202932" x="2973388" y="4867275"/>
          <p14:tracePt t="203170" x="2965450" y="4875213"/>
          <p14:tracePt t="203178" x="2938463" y="4884738"/>
          <p14:tracePt t="203187" x="2928938" y="4894263"/>
          <p14:tracePt t="203202" x="2919413" y="4902200"/>
          <p14:tracePt t="203216" x="2874963" y="4919663"/>
          <p14:tracePt t="203234" x="2857500" y="4938713"/>
          <p14:tracePt t="203274" x="2874963" y="4929188"/>
          <p14:tracePt t="203283" x="2847975" y="4938713"/>
          <p14:tracePt t="203314" x="2840038" y="4956175"/>
          <p14:tracePt t="203322" x="2830513" y="4973638"/>
          <p14:tracePt t="203332" x="2830513" y="4991100"/>
          <p14:tracePt t="203349" x="2874963" y="5000625"/>
          <p14:tracePt t="203377" x="2990850" y="5027613"/>
          <p14:tracePt t="203378" x="3036888" y="5045075"/>
          <p14:tracePt t="203387" x="3089275" y="5045075"/>
          <p14:tracePt t="203399" x="3125788" y="5054600"/>
          <p14:tracePt t="203416" x="3179763" y="5062538"/>
          <p14:tracePt t="203432" x="3179763" y="5072063"/>
          <p14:tracePt t="203498" x="3197225" y="5062538"/>
          <p14:tracePt t="203506" x="3214688" y="5054600"/>
          <p14:tracePt t="203522" x="3224213" y="5045075"/>
          <p14:tracePt t="203532" x="3241675" y="5037138"/>
          <p14:tracePt t="203549" x="3322638" y="4973638"/>
          <p14:tracePt t="203566" x="3402013" y="4929188"/>
          <p14:tracePt t="203582" x="3509963" y="4848225"/>
          <p14:tracePt t="203599" x="3608388" y="4795838"/>
          <p14:tracePt t="203616" x="3652838" y="4768850"/>
          <p14:tracePt t="203632" x="3679825" y="4759325"/>
          <p14:tracePt t="203649" x="3697288" y="4759325"/>
          <p14:tracePt t="203674" x="3714750" y="4751388"/>
          <p14:tracePt t="203683" x="3724275" y="4741863"/>
          <p14:tracePt t="203699" x="3751263" y="4732338"/>
          <p14:tracePt t="203716" x="3759200" y="4724400"/>
          <p14:tracePt t="203732" x="3776663" y="4705350"/>
          <p14:tracePt t="203749" x="3803650" y="4697413"/>
          <p14:tracePt t="203767" x="3813175" y="4679950"/>
          <p14:tracePt t="203782" x="3840163" y="4670425"/>
          <p14:tracePt t="203799" x="3867150" y="4652963"/>
          <p14:tracePt t="203815" x="3884613" y="4625975"/>
          <p14:tracePt t="203832" x="3911600" y="4608513"/>
          <p14:tracePt t="204930" x="3938588" y="4598988"/>
          <p14:tracePt t="204938" x="3946525" y="4581525"/>
          <p14:tracePt t="204954" x="3965575" y="4581525"/>
          <p14:tracePt t="204965" x="3983038" y="4581525"/>
          <p14:tracePt t="204982" x="4081463" y="4562475"/>
          <p14:tracePt t="204998" x="4251325" y="4554538"/>
          <p14:tracePt t="205016" x="4473575" y="4554538"/>
          <p14:tracePt t="205032" x="4705350" y="4545013"/>
          <p14:tracePt t="205049" x="4902200" y="4554538"/>
          <p14:tracePt t="205065" x="5062538" y="4572000"/>
          <p14:tracePt t="205067" x="5126038" y="4581525"/>
          <p14:tracePt t="205082" x="5170488" y="4581525"/>
          <p14:tracePt t="205082" x="5205413" y="4581525"/>
          <p14:tracePt t="205099" x="5259388" y="4581525"/>
          <p14:tracePt t="205116" x="5276850" y="4581525"/>
          <p14:tracePt t="205132" x="5295900" y="4581525"/>
          <p14:tracePt t="205148" x="5303838" y="4581525"/>
          <p14:tracePt t="205165" x="5330825" y="4581525"/>
          <p14:tracePt t="205182" x="5357813" y="4581525"/>
          <p14:tracePt t="205198" x="5419725" y="4581525"/>
          <p14:tracePt t="205215" x="5500688" y="4589463"/>
          <p14:tracePt t="205232" x="5572125" y="4616450"/>
          <p14:tracePt t="205248" x="5653088" y="4625975"/>
          <p14:tracePt t="205265" x="5653088" y="4679950"/>
          <p14:tracePt t="205282" x="5759450" y="4705350"/>
          <p14:tracePt t="205298" x="5822950" y="4724400"/>
          <p14:tracePt t="205315" x="5894388" y="4751388"/>
          <p14:tracePt t="205332" x="5946775" y="4759325"/>
          <p14:tracePt t="205348" x="5991225" y="4786313"/>
          <p14:tracePt t="205366" x="6018213" y="4803775"/>
          <p14:tracePt t="205467" x="6027738" y="4803775"/>
          <p14:tracePt t="205490" x="6045200" y="4803775"/>
          <p14:tracePt t="205498" x="6054725" y="4803775"/>
          <p14:tracePt t="205507" x="6072188" y="4803775"/>
          <p14:tracePt t="205515" x="6081713" y="4803775"/>
          <p14:tracePt t="205532" x="6108700" y="4803775"/>
          <p14:tracePt t="205548" x="6153150" y="4803775"/>
          <p14:tracePt t="205565" x="6188075" y="4795838"/>
          <p14:tracePt t="205582" x="6215063" y="4786313"/>
          <p14:tracePt t="205598" x="6242050" y="4768850"/>
          <p14:tracePt t="206195" x="6259513" y="4768850"/>
          <p14:tracePt t="206218" x="6269038" y="4768850"/>
          <p14:tracePt t="206227" x="6286500" y="4776788"/>
          <p14:tracePt t="206258" x="6296025" y="4776788"/>
          <p14:tracePt t="206274" x="6313488" y="4776788"/>
          <p14:tracePt t="206282" x="6330950" y="4776788"/>
          <p14:tracePt t="206290" x="6348413" y="4776788"/>
          <p14:tracePt t="206323" x="6367463" y="4786313"/>
          <p14:tracePt t="206338" x="6375400" y="4795838"/>
          <p14:tracePt t="207035" x="6384925" y="4803775"/>
          <p14:tracePt t="207075" x="6402388" y="4803775"/>
          <p14:tracePt t="207099" x="6419850" y="4803775"/>
          <p14:tracePt t="207107" x="6429375" y="4803775"/>
          <p14:tracePt t="207115" x="6446838" y="4803775"/>
          <p14:tracePt t="207132" x="6491288" y="4803775"/>
          <p14:tracePt t="207148" x="6545263" y="4803775"/>
          <p14:tracePt t="207165" x="6653213" y="4813300"/>
          <p14:tracePt t="207181" x="6777038" y="4840288"/>
          <p14:tracePt t="207198" x="6875463" y="4867275"/>
          <p14:tracePt t="207215" x="6973888" y="4884738"/>
          <p14:tracePt t="207232" x="7018338" y="4884738"/>
          <p14:tracePt t="207248" x="7027863" y="4894263"/>
          <p14:tracePt t="207987" x="7018338" y="4902200"/>
          <p14:tracePt t="207994" x="7000875" y="4911725"/>
          <p14:tracePt t="208011" x="6983413" y="4911725"/>
          <p14:tracePt t="208018" x="6956425" y="4919663"/>
          <p14:tracePt t="208031" x="6938963" y="4938713"/>
          <p14:tracePt t="208048" x="6875463" y="4965700"/>
          <p14:tracePt t="208066" x="6823075" y="4965700"/>
          <p14:tracePt t="208081" x="6786563" y="4983163"/>
          <p14:tracePt t="208098" x="6759575" y="4991100"/>
          <p14:tracePt t="208115" x="6715125" y="5018088"/>
          <p14:tracePt t="208131" x="6680200" y="5045075"/>
          <p14:tracePt t="208148" x="6643688" y="5072063"/>
          <p14:tracePt t="208164" x="6589713" y="5099050"/>
          <p14:tracePt t="208181" x="6545263" y="5126038"/>
          <p14:tracePt t="208198" x="6500813" y="5153025"/>
          <p14:tracePt t="208214" x="6473825" y="5160963"/>
          <p14:tracePt t="208283" x="6456363" y="5180013"/>
          <p14:tracePt t="208290" x="6438900" y="5187950"/>
          <p14:tracePt t="208299" x="6429375" y="5197475"/>
          <p14:tracePt t="208314" x="6456363" y="5187950"/>
          <p14:tracePt t="208987" x="6446838" y="5187950"/>
          <p14:tracePt t="208994" x="6438900" y="5197475"/>
          <p14:tracePt t="209035" x="6419850" y="5197475"/>
          <p14:tracePt t="209042" x="6411913" y="5187950"/>
          <p14:tracePt t="209051" x="6394450" y="5180013"/>
          <p14:tracePt t="209064" x="6384925" y="5170488"/>
          <p14:tracePt t="209082" x="6348413" y="5160963"/>
          <p14:tracePt t="209098" x="6303963" y="5160963"/>
          <p14:tracePt t="209099" x="6286500" y="5160963"/>
          <p14:tracePt t="209115" x="6269038" y="5143500"/>
          <p14:tracePt t="209131" x="6251575" y="5143500"/>
          <p14:tracePt t="209148" x="6232525" y="5143500"/>
          <p14:tracePt t="209170" x="6224588" y="5143500"/>
          <p14:tracePt t="209181" x="6205538" y="5143500"/>
          <p14:tracePt t="209197" x="6197600" y="5143500"/>
          <p14:tracePt t="209235" x="6180138" y="5133975"/>
          <p14:tracePt t="210219" x="6188075" y="5126038"/>
          <p14:tracePt t="210227" x="6197600" y="5116513"/>
          <p14:tracePt t="210235" x="6215063" y="5116513"/>
          <p14:tracePt t="210249" x="6232525" y="5116513"/>
          <p14:tracePt t="210264" x="6269038" y="5108575"/>
          <p14:tracePt t="210281" x="6296025" y="5108575"/>
          <p14:tracePt t="210298" x="6323013" y="5108575"/>
          <p14:tracePt t="210299" x="6357938" y="5108575"/>
          <p14:tracePt t="210314" x="6446838" y="5108575"/>
          <p14:tracePt t="210331" x="6589713" y="5062538"/>
          <p14:tracePt t="210348" x="6697663" y="5062538"/>
          <p14:tracePt t="210364" x="6786563" y="5062538"/>
          <p14:tracePt t="210381" x="6875463" y="5062538"/>
          <p14:tracePt t="210397" x="6929438" y="5062538"/>
          <p14:tracePt t="210414" x="6965950" y="5062538"/>
          <p14:tracePt t="210431" x="6983413" y="5062538"/>
          <p14:tracePt t="210447" x="7010400" y="5054600"/>
          <p14:tracePt t="210464" x="7045325" y="5045075"/>
          <p14:tracePt t="210481" x="7108825" y="5018088"/>
          <p14:tracePt t="210497" x="7161213" y="4991100"/>
          <p14:tracePt t="210498" x="7180263" y="4983163"/>
          <p14:tracePt t="210514" x="7188200" y="4973638"/>
          <p14:tracePt t="210707" x="7180263" y="4973638"/>
          <p14:tracePt t="210811" x="7170738" y="4973638"/>
          <p14:tracePt t="210899" x="7161213" y="4956175"/>
          <p14:tracePt t="210907" x="7143750" y="4965700"/>
          <p14:tracePt t="210915" x="7126288" y="4965700"/>
          <p14:tracePt t="210947" x="7108825" y="4965700"/>
          <p14:tracePt t="211195" x="7089775" y="4956175"/>
          <p14:tracePt t="212499" x="7081838" y="4956175"/>
          <p14:tracePt t="212507" x="7054850" y="4965700"/>
          <p14:tracePt t="212515" x="7027863" y="4973638"/>
          <p14:tracePt t="212531" x="7000875" y="4983163"/>
          <p14:tracePt t="212547" x="6938963" y="5000625"/>
          <p14:tracePt t="212564" x="6867525" y="5018088"/>
          <p14:tracePt t="212580" x="6777038" y="5037138"/>
          <p14:tracePt t="212598" x="6697663" y="5045075"/>
          <p14:tracePt t="212614" x="6634163" y="5054600"/>
          <p14:tracePt t="212630" x="6572250" y="5072063"/>
          <p14:tracePt t="212648" x="6510338" y="5089525"/>
          <p14:tracePt t="212664" x="6438900" y="5116513"/>
          <p14:tracePt t="212680" x="6375400" y="5133975"/>
          <p14:tracePt t="212697" x="6323013" y="5153025"/>
          <p14:tracePt t="212714" x="6276975" y="5160963"/>
          <p14:tracePt t="212730" x="6232525" y="5170488"/>
          <p14:tracePt t="212748" x="6224588" y="5180013"/>
          <p14:tracePt t="212787" x="6205538" y="5180013"/>
          <p14:tracePt t="212795" x="6188075" y="5187950"/>
          <p14:tracePt t="212803" x="6170613" y="5197475"/>
          <p14:tracePt t="212819" x="6161088" y="5205413"/>
          <p14:tracePt t="212830" x="6143625" y="5214938"/>
          <p14:tracePt t="212847" x="6134100" y="5224463"/>
          <p14:tracePt t="212863" x="6116638" y="5224463"/>
          <p14:tracePt t="212880" x="6108700" y="5224463"/>
          <p14:tracePt t="212897" x="6153150" y="5214938"/>
          <p14:tracePt t="213011" x="6161088" y="5205413"/>
          <p14:tracePt t="213027" x="6153150" y="5197475"/>
          <p14:tracePt t="213043" x="6143625" y="5197475"/>
          <p14:tracePt t="213067" x="6134100" y="5197475"/>
          <p14:tracePt t="213083" x="6126163" y="5197475"/>
          <p14:tracePt t="213091" x="6116638" y="5187950"/>
          <p14:tracePt t="213115" x="6099175" y="5187950"/>
          <p14:tracePt t="213123" x="6089650" y="5187950"/>
          <p14:tracePt t="213155" x="6072188" y="5180013"/>
          <p14:tracePt t="213171" x="6062663" y="5170488"/>
          <p14:tracePt t="213187" x="6045200" y="5170488"/>
          <p14:tracePt t="213203" x="6037263" y="5160963"/>
          <p14:tracePt t="213211" x="6018213" y="5160963"/>
          <p14:tracePt t="213219" x="6000750" y="5160963"/>
          <p14:tracePt t="213230" x="5983288" y="5160963"/>
          <p14:tracePt t="213247" x="5956300" y="5143500"/>
          <p14:tracePt t="213263" x="5938838" y="5143500"/>
          <p14:tracePt t="213280" x="5929313" y="5143500"/>
          <p14:tracePt t="213297" x="5919788" y="5143500"/>
          <p14:tracePt t="213314" x="5894388" y="5133975"/>
          <p14:tracePt t="213330" x="5875338" y="5133975"/>
          <p14:tracePt t="213348" x="5857875" y="5143500"/>
          <p14:tracePt t="213395" x="5848350" y="5153025"/>
          <p14:tracePt t="213443" x="5830888" y="5160963"/>
          <p14:tracePt t="213475" x="5822950" y="5180013"/>
          <p14:tracePt t="213555" x="5813425" y="5205413"/>
          <p14:tracePt t="214579" x="5822950" y="5214938"/>
          <p14:tracePt t="214587" x="5840413" y="5214938"/>
          <p14:tracePt t="214611" x="5857875" y="5214938"/>
          <p14:tracePt t="214619" x="5867400" y="5214938"/>
          <p14:tracePt t="214630" x="5884863" y="5214938"/>
          <p14:tracePt t="214647" x="5911850" y="5214938"/>
          <p14:tracePt t="214664" x="5938838" y="5214938"/>
          <p14:tracePt t="214680" x="5965825" y="5214938"/>
          <p14:tracePt t="214697" x="6000750" y="5214938"/>
          <p14:tracePt t="214713" x="6099175" y="5187950"/>
          <p14:tracePt t="214730" x="6188075" y="5197475"/>
          <p14:tracePt t="214747" x="6419850" y="5180013"/>
          <p14:tracePt t="214763" x="6554788" y="5170488"/>
          <p14:tracePt t="214780" x="6634163" y="5170488"/>
          <p14:tracePt t="214796" x="6697663" y="5170488"/>
          <p14:tracePt t="214813" x="6751638" y="5160963"/>
          <p14:tracePt t="214830" x="6786563" y="5160963"/>
          <p14:tracePt t="214846" x="6813550" y="5143500"/>
          <p14:tracePt t="214863" x="6840538" y="5126038"/>
          <p14:tracePt t="214880" x="6858000" y="5116513"/>
          <p14:tracePt t="214931" x="6875463" y="5116513"/>
          <p14:tracePt t="214947" x="6884988" y="5108575"/>
          <p14:tracePt t="214963" x="6902450" y="5108575"/>
          <p14:tracePt t="214979" x="6911975" y="5108575"/>
          <p14:tracePt t="215003" x="6929438" y="5108575"/>
          <p14:tracePt t="215707" x="6919913" y="5108575"/>
          <p14:tracePt t="215723" x="6911975" y="5108575"/>
          <p14:tracePt t="215731" x="6902450" y="5108575"/>
          <p14:tracePt t="215739" x="6884988" y="5108575"/>
          <p14:tracePt t="215747" x="6867525" y="5108575"/>
          <p14:tracePt t="215763" x="6804025" y="5126038"/>
          <p14:tracePt t="215780" x="6732588" y="5133975"/>
          <p14:tracePt t="215797" x="6634163" y="5160963"/>
          <p14:tracePt t="215813" x="6599238" y="5180013"/>
          <p14:tracePt t="215830" x="6562725" y="5197475"/>
          <p14:tracePt t="215847" x="6510338" y="5205413"/>
          <p14:tracePt t="215863" x="6500813" y="5205413"/>
          <p14:tracePt t="215880" x="6473825" y="5205413"/>
          <p14:tracePt t="215898" x="6429375" y="5214938"/>
          <p14:tracePt t="215913" x="6402388" y="5241925"/>
          <p14:tracePt t="215930" x="6357938" y="5268913"/>
          <p14:tracePt t="215947" x="6348413" y="5286375"/>
          <p14:tracePt t="216195" x="6330950" y="5286375"/>
          <p14:tracePt t="216203" x="6323013" y="5295900"/>
          <p14:tracePt t="216213" x="6303963" y="5303838"/>
          <p14:tracePt t="216229" x="6286500" y="5303838"/>
          <p14:tracePt t="216247" x="6251575" y="5313363"/>
          <p14:tracePt t="216263" x="6215063" y="5303838"/>
          <p14:tracePt t="216280" x="6357938" y="5205413"/>
          <p14:tracePt t="216297" x="6473825" y="5133975"/>
          <p14:tracePt t="216313" x="6446838" y="5143500"/>
          <p14:tracePt t="216635" x="6429375" y="5143500"/>
          <p14:tracePt t="216643" x="6411913" y="5153025"/>
          <p14:tracePt t="216651" x="6384925" y="5160963"/>
          <p14:tracePt t="217011" x="6402388" y="5153025"/>
          <p14:tracePt t="217019" x="6375400" y="5153025"/>
          <p14:tracePt t="217029" x="6357938" y="5160963"/>
          <p14:tracePt t="217059" x="6348413" y="5170488"/>
          <p14:tracePt t="217171" x="6330950" y="5170488"/>
          <p14:tracePt t="217179" x="6313488" y="5180013"/>
          <p14:tracePt t="217195" x="6296025" y="5180013"/>
          <p14:tracePt t="217203" x="6259513" y="5187950"/>
          <p14:tracePt t="217212" x="6242050" y="5205413"/>
          <p14:tracePt t="217229" x="6224588" y="5205413"/>
          <p14:tracePt t="217259" x="6197600" y="5214938"/>
          <p14:tracePt t="217283" x="6188075" y="5224463"/>
          <p14:tracePt t="217291" x="6170613" y="5232400"/>
          <p14:tracePt t="217339" x="6153150" y="5232400"/>
          <p14:tracePt t="217363" x="6143625" y="5232400"/>
          <p14:tracePt t="217371" x="6108700" y="5251450"/>
          <p14:tracePt t="219828" x="6126163" y="5251450"/>
          <p14:tracePt t="219923" x="6143625" y="5241925"/>
          <p14:tracePt t="219931" x="6161088" y="5241925"/>
          <p14:tracePt t="219945" x="6170613" y="5232400"/>
          <p14:tracePt t="220819" x="6153150" y="5232400"/>
          <p14:tracePt t="220828" x="6134100" y="5241925"/>
          <p14:tracePt t="221115" x="6116638" y="5251450"/>
          <p14:tracePt t="222819" x="6099175" y="5251450"/>
          <p14:tracePt t="222835" x="6081713" y="5259388"/>
          <p14:tracePt t="222843" x="6054725" y="5259388"/>
          <p14:tracePt t="222851" x="6037263" y="5259388"/>
          <p14:tracePt t="222862" x="6027738" y="5268913"/>
          <p14:tracePt t="222878" x="6010275" y="5276850"/>
          <p14:tracePt t="222908" x="5991225" y="5276850"/>
          <p14:tracePt t="222916" x="5973763" y="5286375"/>
          <p14:tracePt t="222928" x="5956300" y="5286375"/>
          <p14:tracePt t="222945" x="5938838" y="5286375"/>
          <p14:tracePt t="222961" x="5929313" y="5286375"/>
          <p14:tracePt t="222978" x="5911850" y="5286375"/>
          <p14:tracePt t="222995" x="5902325" y="5295900"/>
          <p14:tracePt t="223012" x="5894388" y="5303838"/>
          <p14:tracePt t="229164" x="5884863" y="5295900"/>
          <p14:tracePt t="229172" x="5875338" y="5286375"/>
          <p14:tracePt t="229180" x="5867400" y="5276850"/>
          <p14:tracePt t="229194" x="5857875" y="5268913"/>
          <p14:tracePt t="229210" x="5830888" y="5259388"/>
          <p14:tracePt t="229228" x="5795963" y="5224463"/>
          <p14:tracePt t="229244" x="5759450" y="5187950"/>
          <p14:tracePt t="229261" x="5732463" y="5180013"/>
          <p14:tracePt t="229277" x="5705475" y="5160963"/>
          <p14:tracePt t="229294" x="5688013" y="5160963"/>
          <p14:tracePt t="229316" x="5670550" y="5153025"/>
          <p14:tracePt t="229340" x="5670550" y="5133975"/>
          <p14:tracePt t="229356" x="5661025" y="5133975"/>
          <p14:tracePt t="229372" x="5643563" y="5126038"/>
          <p14:tracePt t="229380" x="5634038" y="5116513"/>
          <p14:tracePt t="229394" x="5616575" y="5116513"/>
          <p14:tracePt t="229410" x="5589588" y="5116513"/>
          <p14:tracePt t="229427" x="5581650" y="5116513"/>
          <p14:tracePt t="231380" x="5562600" y="5108575"/>
          <p14:tracePt t="237877" x="5554663" y="5099050"/>
          <p14:tracePt t="237884" x="5545138" y="5089525"/>
          <p14:tracePt t="237894" x="5491163" y="5089525"/>
          <p14:tracePt t="237909" x="5348288" y="5081588"/>
          <p14:tracePt t="237925" x="5205413" y="5062538"/>
          <p14:tracePt t="237942" x="5018088" y="5062538"/>
          <p14:tracePt t="237959" x="4822825" y="5054600"/>
          <p14:tracePt t="237975" x="4633913" y="5037138"/>
          <p14:tracePt t="237992" x="4456113" y="5037138"/>
          <p14:tracePt t="238009" x="4322763" y="5037138"/>
          <p14:tracePt t="238025" x="4286250" y="5037138"/>
          <p14:tracePt t="238060" x="4268788" y="5037138"/>
          <p14:tracePt t="238100" x="4259263" y="5037138"/>
          <p14:tracePt t="238629" x="4251325" y="5037138"/>
          <p14:tracePt t="238636" x="4241800" y="5027613"/>
          <p14:tracePt t="238644" x="4232275" y="5010150"/>
          <p14:tracePt t="238658" x="4197350" y="5000625"/>
          <p14:tracePt t="238675" x="4152900" y="4946650"/>
          <p14:tracePt t="238691" x="4010025" y="4911725"/>
          <p14:tracePt t="238693" x="3884613" y="4919663"/>
          <p14:tracePt t="238709" x="3724275" y="4929188"/>
          <p14:tracePt t="238725" x="3616325" y="4919663"/>
          <p14:tracePt t="238742" x="3482975" y="4919663"/>
          <p14:tracePt t="238759" x="3384550" y="4929188"/>
          <p14:tracePt t="238776" x="3303588" y="4946650"/>
          <p14:tracePt t="238792" x="3224213" y="4983163"/>
          <p14:tracePt t="238809" x="3125788" y="5037138"/>
          <p14:tracePt t="238825" x="3027363" y="5089525"/>
          <p14:tracePt t="238842" x="2919413" y="5133975"/>
          <p14:tracePt t="238859" x="2786063" y="5187950"/>
          <p14:tracePt t="238875" x="2660650" y="5224463"/>
          <p14:tracePt t="238893" x="2482850" y="5286375"/>
          <p14:tracePt t="238909" x="2393950" y="5313363"/>
          <p14:tracePt t="238925" x="2312988" y="5348288"/>
          <p14:tracePt t="238942" x="2259013" y="5367338"/>
          <p14:tracePt t="238958" x="2224088" y="5375275"/>
          <p14:tracePt t="238975" x="2205038" y="5384800"/>
          <p14:tracePt t="238991" x="2179638" y="5402263"/>
          <p14:tracePt t="239008" x="2116138" y="5419725"/>
          <p14:tracePt t="239025" x="2081213" y="5419725"/>
          <p14:tracePt t="239041" x="2017713" y="5438775"/>
          <p14:tracePt t="239058" x="1982788" y="5446713"/>
          <p14:tracePt t="239075" x="1965325" y="5446713"/>
          <p14:tracePt t="239091" x="1884363" y="5465763"/>
          <p14:tracePt t="239092" x="1847850" y="5473700"/>
          <p14:tracePt t="239109" x="1795463" y="5473700"/>
          <p14:tracePt t="239125" x="1751013" y="5473700"/>
          <p14:tracePt t="239172" x="1741488" y="5483225"/>
          <p14:tracePt t="239180" x="1724025" y="5491163"/>
          <p14:tracePt t="239191" x="1714500" y="5510213"/>
          <p14:tracePt t="239209" x="1697038" y="5518150"/>
          <p14:tracePt t="239485" x="1704975" y="5518150"/>
          <p14:tracePt t="239492" x="1714500" y="5527675"/>
          <p14:tracePt t="239500" x="1731963" y="5537200"/>
          <p14:tracePt t="239509" x="1758950" y="5554663"/>
          <p14:tracePt t="239525" x="1812925" y="5581650"/>
          <p14:tracePt t="239542" x="1857375" y="5616575"/>
          <p14:tracePt t="239559" x="1901825" y="5653088"/>
          <p14:tracePt t="239575" x="1946275" y="5688013"/>
          <p14:tracePt t="239591" x="1990725" y="5715000"/>
          <p14:tracePt t="239609" x="2000250" y="5741988"/>
          <p14:tracePt t="239625" x="2009775" y="5751513"/>
          <p14:tracePt t="239641" x="2017713" y="5759450"/>
          <p14:tracePt t="241653" x="2036763" y="5759450"/>
          <p14:tracePt t="241677" x="2054225" y="5759450"/>
          <p14:tracePt t="241685" x="2071688" y="5751513"/>
          <p14:tracePt t="241692" x="2089150" y="5751513"/>
          <p14:tracePt t="241709" x="2152650" y="5724525"/>
          <p14:tracePt t="241725" x="2224088" y="5705475"/>
          <p14:tracePt t="241742" x="2295525" y="5697538"/>
          <p14:tracePt t="241758" x="2330450" y="5697538"/>
          <p14:tracePt t="241774" x="2357438" y="5688013"/>
          <p14:tracePt t="241812" x="2366963" y="5680075"/>
          <p14:tracePt t="241820" x="2384425" y="5680075"/>
          <p14:tracePt t="241829" x="2393950" y="5670550"/>
          <p14:tracePt t="241841" x="2411413" y="5670550"/>
          <p14:tracePt t="241859" x="2455863" y="5661025"/>
          <p14:tracePt t="241874" x="2536825" y="5634038"/>
          <p14:tracePt t="241891" x="2643188" y="5608638"/>
          <p14:tracePt t="241908" x="2822575" y="5537200"/>
          <p14:tracePt t="241925" x="2938463" y="5518150"/>
          <p14:tracePt t="241941" x="3027363" y="5500688"/>
          <p14:tracePt t="241957" x="3116263" y="5465763"/>
          <p14:tracePt t="241974" x="3179763" y="5456238"/>
          <p14:tracePt t="241991" x="3224213" y="5438775"/>
          <p14:tracePt t="242008" x="3268663" y="5419725"/>
          <p14:tracePt t="242141" x="3276600" y="5411788"/>
          <p14:tracePt t="242180" x="3295650" y="5411788"/>
          <p14:tracePt t="242213" x="3313113" y="5411788"/>
          <p14:tracePt t="242221" x="3322638" y="5411788"/>
          <p14:tracePt t="242229" x="3340100" y="5411788"/>
          <p14:tracePt t="242241" x="3348038" y="5411788"/>
          <p14:tracePt t="242258" x="3367088" y="5411788"/>
          <p14:tracePt t="242274" x="3402013" y="5402263"/>
          <p14:tracePt t="242437" x="3419475" y="5402263"/>
          <p14:tracePt t="242477" x="3429000" y="5411788"/>
          <p14:tracePt t="242525" x="3446463" y="5411788"/>
          <p14:tracePt t="242532" x="3455988" y="5411788"/>
          <p14:tracePt t="242541" x="3473450" y="5419725"/>
          <p14:tracePt t="242558" x="3509963" y="5429250"/>
          <p14:tracePt t="242574" x="3536950" y="5456238"/>
          <p14:tracePt t="242591" x="3571875" y="5473700"/>
          <p14:tracePt t="242607" x="3589338" y="5491163"/>
          <p14:tracePt t="242624" x="3598863" y="5500688"/>
          <p14:tracePt t="242641" x="3616325" y="5500688"/>
          <p14:tracePt t="242671" x="3625850" y="5518150"/>
          <p14:tracePt t="242685" x="3643313" y="5518150"/>
          <p14:tracePt t="242709" x="3652838" y="5527675"/>
          <p14:tracePt t="242716" x="3679825" y="5527675"/>
          <p14:tracePt t="242724" x="3724275" y="5527675"/>
          <p14:tracePt t="242741" x="3776663" y="5527675"/>
          <p14:tracePt t="242758" x="3830638" y="5527675"/>
          <p14:tracePt t="242774" x="3867150" y="5527675"/>
          <p14:tracePt t="242791" x="3902075" y="5527675"/>
          <p14:tracePt t="242807" x="3929063" y="5527675"/>
          <p14:tracePt t="242825" x="3956050" y="5527675"/>
          <p14:tracePt t="242841" x="3983038" y="5527675"/>
          <p14:tracePt t="242858" x="3990975" y="5527675"/>
          <p14:tracePt t="243205" x="4010025" y="5527675"/>
          <p14:tracePt t="243213" x="4017963" y="5527675"/>
          <p14:tracePt t="243224" x="4037013" y="5527675"/>
          <p14:tracePt t="243241" x="4071938" y="5537200"/>
          <p14:tracePt t="243258" x="4108450" y="5554663"/>
          <p14:tracePt t="243274" x="4160838" y="5581650"/>
          <p14:tracePt t="243291" x="4197350" y="5599113"/>
          <p14:tracePt t="243308" x="4241800" y="5608638"/>
          <p14:tracePt t="243309" x="4259263" y="5616575"/>
          <p14:tracePt t="243324" x="4286250" y="5634038"/>
          <p14:tracePt t="243469" x="4286250" y="5653088"/>
          <p14:tracePt t="244093" x="4276725" y="5661025"/>
          <p14:tracePt t="244461" x="4268788" y="5661025"/>
          <p14:tracePt t="244933" x="4251325" y="5653088"/>
          <p14:tracePt t="245149" x="4251325" y="5643563"/>
          <p14:tracePt t="250509" x="4241800" y="5626100"/>
          <p14:tracePt t="255365" x="4241800" y="5616575"/>
          <p14:tracePt t="255430" x="4251325" y="5599113"/>
          <p14:tracePt t="255446" x="4259263" y="5599113"/>
          <p14:tracePt t="255453" x="4276725" y="5599113"/>
          <p14:tracePt t="255461" x="4286250" y="5599113"/>
          <p14:tracePt t="255471" x="4303713" y="5599113"/>
          <p14:tracePt t="255488" x="4330700" y="5599113"/>
          <p14:tracePt t="255505" x="4357688" y="5599113"/>
          <p14:tracePt t="255521" x="4402138" y="5608638"/>
          <p14:tracePt t="255538" x="4429125" y="5616575"/>
          <p14:tracePt t="255557" x="4446588" y="5626100"/>
          <p14:tracePt t="255574" x="4465638" y="5626100"/>
          <p14:tracePt t="255595" x="4473575" y="5626100"/>
          <p14:tracePt t="255613" x="4491038" y="5626100"/>
          <p14:tracePt t="255622" x="4500563" y="5626100"/>
          <p14:tracePt t="255638" x="4527550" y="5626100"/>
          <p14:tracePt t="255655" x="4589463" y="5626100"/>
          <p14:tracePt t="255672" x="4652963" y="5626100"/>
          <p14:tracePt t="255689" x="4687888" y="5626100"/>
          <p14:tracePt t="255705" x="4714875" y="5626100"/>
          <p14:tracePt t="255757" x="4732338" y="5626100"/>
          <p14:tracePt t="255781" x="4741863" y="5626100"/>
          <p14:tracePt t="255789" x="4759325" y="5626100"/>
          <p14:tracePt t="255797" x="4768850" y="5616575"/>
          <p14:tracePt t="256085" x="4786313" y="5608638"/>
          <p14:tracePt t="256237" x="4795838" y="5599113"/>
          <p14:tracePt t="256245" x="4803775" y="5589588"/>
          <p14:tracePt t="256255" x="4822825" y="5581650"/>
          <p14:tracePt t="256271" x="4884738" y="5527675"/>
          <p14:tracePt t="256288" x="4983163" y="5510213"/>
          <p14:tracePt t="256305" x="5197475" y="5491163"/>
          <p14:tracePt t="256321" x="5473700" y="5510213"/>
          <p14:tracePt t="256338" x="5732463" y="5572125"/>
          <p14:tracePt t="256355" x="5965825" y="5626100"/>
          <p14:tracePt t="256371" x="6170613" y="5653088"/>
          <p14:tracePt t="256374" x="6303963" y="5670550"/>
          <p14:tracePt t="256389" x="6402388" y="5688013"/>
          <p14:tracePt t="256405" x="6537325" y="5724525"/>
          <p14:tracePt t="256405" x="6599238" y="5741988"/>
          <p14:tracePt t="256421" x="6697663" y="5768975"/>
          <p14:tracePt t="256438" x="6796088" y="5795963"/>
          <p14:tracePt t="256454" x="6875463" y="5813425"/>
          <p14:tracePt t="256471" x="6919913" y="5830888"/>
          <p14:tracePt t="256488" x="6965950" y="5875338"/>
          <p14:tracePt t="257310" x="6956425" y="5875338"/>
          <p14:tracePt t="257421" x="6938963" y="5875338"/>
          <p14:tracePt t="257598" x="6929438" y="5857875"/>
          <p14:tracePt t="257614" x="6919913" y="5848350"/>
          <p14:tracePt t="257621" x="6919913" y="5830888"/>
          <p14:tracePt t="258430" x="6919913" y="5813425"/>
          <p14:tracePt t="258437" x="6929438" y="5803900"/>
          <p14:tracePt t="259126" x="6938963" y="5803900"/>
          <p14:tracePt t="259142" x="6956425" y="5803900"/>
          <p14:tracePt t="259150" x="6965950" y="5795963"/>
          <p14:tracePt t="259158" x="6973888" y="5786438"/>
          <p14:tracePt t="259171" x="6991350" y="5786438"/>
          <p14:tracePt t="259187" x="7018338" y="5768975"/>
          <p14:tracePt t="259204" x="7045325" y="5751513"/>
          <p14:tracePt t="259221" x="7072313" y="5724525"/>
          <p14:tracePt t="259222" x="7081838" y="5732463"/>
          <p14:tracePt t="259238" x="7108825" y="5724525"/>
          <p14:tracePt t="259254" x="7126288" y="5724525"/>
          <p14:tracePt t="259358" x="7143750" y="5724525"/>
          <p14:tracePt t="259365" x="7153275" y="5715000"/>
          <p14:tracePt t="259374" x="7161213" y="5705475"/>
          <p14:tracePt t="259390" x="7180263" y="5705475"/>
          <p14:tracePt t="259430" x="7188200" y="5697538"/>
          <p14:tracePt t="259726" x="7205663" y="5688013"/>
          <p14:tracePt t="259742" x="7205663" y="5670550"/>
          <p14:tracePt t="259750" x="7242175" y="5653088"/>
          <p14:tracePt t="259757" x="7277100" y="5634038"/>
          <p14:tracePt t="259771" x="7296150" y="5608638"/>
          <p14:tracePt t="259787" x="7331075" y="5581650"/>
          <p14:tracePt t="259804" x="7348538" y="5562600"/>
          <p14:tracePt t="259821" x="7358063" y="5537200"/>
          <p14:tracePt t="259837" x="7358063" y="5518150"/>
          <p14:tracePt t="259902" x="7348538" y="5510213"/>
          <p14:tracePt t="259918" x="7348538" y="5491163"/>
          <p14:tracePt t="259926" x="7358063" y="5473700"/>
          <p14:tracePt t="259937" x="7348538" y="5465763"/>
          <p14:tracePt t="259954" x="7340600" y="5456238"/>
          <p14:tracePt t="259971" x="7331075" y="5429250"/>
          <p14:tracePt t="259987" x="7304088" y="5429250"/>
          <p14:tracePt t="260004" x="7286625" y="5402263"/>
          <p14:tracePt t="260020" x="7277100" y="5394325"/>
          <p14:tracePt t="260037" x="7251700" y="5367338"/>
          <p14:tracePt t="260054" x="7242175" y="5357813"/>
          <p14:tracePt t="260071" x="7215188" y="5348288"/>
          <p14:tracePt t="260087" x="7170738" y="5348288"/>
          <p14:tracePt t="260104" x="7116763" y="5357813"/>
          <p14:tracePt t="260121" x="7062788" y="5367338"/>
          <p14:tracePt t="260137" x="7018338" y="5384800"/>
          <p14:tracePt t="260154" x="6965950" y="5411788"/>
          <p14:tracePt t="260171" x="6919913" y="5438775"/>
          <p14:tracePt t="260187" x="6894513" y="5465763"/>
          <p14:tracePt t="260204" x="6884988" y="5473700"/>
          <p14:tracePt t="260221" x="6858000" y="5500688"/>
          <p14:tracePt t="260221" x="6840538" y="5510213"/>
          <p14:tracePt t="260237" x="6831013" y="5537200"/>
          <p14:tracePt t="260254" x="6813550" y="5554663"/>
          <p14:tracePt t="260272" x="6813550" y="5581650"/>
          <p14:tracePt t="260287" x="6796088" y="5616575"/>
          <p14:tracePt t="260304" x="6796088" y="5634038"/>
          <p14:tracePt t="260321" x="6796088" y="5653088"/>
          <p14:tracePt t="260337" x="6796088" y="5680075"/>
          <p14:tracePt t="260354" x="6796088" y="5705475"/>
          <p14:tracePt t="260371" x="6796088" y="5732463"/>
          <p14:tracePt t="260387" x="6804025" y="5768975"/>
          <p14:tracePt t="260404" x="6813550" y="5795963"/>
          <p14:tracePt t="260421" x="6840538" y="5822950"/>
          <p14:tracePt t="260421" x="6858000" y="5840413"/>
          <p14:tracePt t="260437" x="6867525" y="5867400"/>
          <p14:tracePt t="260454" x="6894513" y="5884863"/>
          <p14:tracePt t="260471" x="6919913" y="5929313"/>
          <p14:tracePt t="260487" x="6946900" y="5946775"/>
          <p14:tracePt t="260504" x="6965950" y="5965825"/>
          <p14:tracePt t="260521" x="6983413" y="5983288"/>
          <p14:tracePt t="260537" x="7027863" y="6000750"/>
          <p14:tracePt t="260554" x="7054850" y="6027738"/>
          <p14:tracePt t="260570" x="7089775" y="6027738"/>
          <p14:tracePt t="260588" x="7126288" y="6027738"/>
          <p14:tracePt t="260604" x="7188200" y="6027738"/>
          <p14:tracePt t="260620" x="7269163" y="6000750"/>
          <p14:tracePt t="260638" x="7439025" y="5929313"/>
          <p14:tracePt t="260654" x="7500938" y="5911850"/>
          <p14:tracePt t="260671" x="7545388" y="5884863"/>
          <p14:tracePt t="260687" x="7581900" y="5848350"/>
          <p14:tracePt t="260704" x="7634288" y="5803900"/>
          <p14:tracePt t="260720" x="7786688" y="5680075"/>
          <p14:tracePt t="260738" x="7813675" y="5616575"/>
          <p14:tracePt t="260754" x="7823200" y="5581650"/>
          <p14:tracePt t="260770" x="7804150" y="5545138"/>
          <p14:tracePt t="260787" x="7796213" y="5518150"/>
          <p14:tracePt t="260804" x="7769225" y="5473700"/>
          <p14:tracePt t="260820" x="7724775" y="5419725"/>
          <p14:tracePt t="260821" x="7697788" y="5402263"/>
          <p14:tracePt t="260837" x="7661275" y="5357813"/>
          <p14:tracePt t="260854" x="7643813" y="5322888"/>
          <p14:tracePt t="260872" x="7626350" y="5295900"/>
          <p14:tracePt t="260887" x="7608888" y="5276850"/>
          <p14:tracePt t="260904" x="7589838" y="5268913"/>
          <p14:tracePt t="260920" x="7572375" y="5268913"/>
          <p14:tracePt t="260937" x="7562850" y="5268913"/>
          <p14:tracePt t="260954" x="7537450" y="5268913"/>
          <p14:tracePt t="260970" x="7500938" y="5286375"/>
          <p14:tracePt t="260987" x="7439025" y="5322888"/>
          <p14:tracePt t="261004" x="7385050" y="5375275"/>
          <p14:tracePt t="261020" x="7313613" y="5411788"/>
          <p14:tracePt t="261037" x="7232650" y="5510213"/>
          <p14:tracePt t="261054" x="7224713" y="5554663"/>
          <p14:tracePt t="261070" x="7224713" y="5589588"/>
          <p14:tracePt t="261087" x="7224713" y="5608638"/>
          <p14:tracePt t="261104" x="7224713" y="5626100"/>
          <p14:tracePt t="261318" x="7215188" y="5634038"/>
          <p14:tracePt t="261470" x="7197725" y="5643563"/>
          <p14:tracePt t="261478" x="7188200" y="5653088"/>
          <p14:tracePt t="261487" x="7180263" y="5661025"/>
          <p14:tracePt t="261504" x="7161213" y="5680075"/>
          <p14:tracePt t="261520" x="7134225" y="5688013"/>
          <p14:tracePt t="261537" x="7126288" y="5705475"/>
          <p14:tracePt t="261553" x="7116763" y="5715000"/>
          <p14:tracePt t="261598" x="7108825" y="5724525"/>
          <p14:tracePt t="261622" x="7108825" y="5741988"/>
          <p14:tracePt t="265406" x="7081838" y="5732463"/>
          <p14:tracePt t="265422" x="7062788" y="5732463"/>
          <p14:tracePt t="265454" x="7054850" y="5732463"/>
          <p14:tracePt t="265462" x="7037388" y="5724525"/>
          <p14:tracePt t="265470" x="7027863" y="5724525"/>
          <p14:tracePt t="265486" x="7010400" y="5697538"/>
          <p14:tracePt t="265503" x="7000875" y="5661025"/>
          <p14:tracePt t="265519" x="6983413" y="5634038"/>
          <p14:tracePt t="265582" x="6973888" y="5626100"/>
          <p14:tracePt t="265694" x="6956425" y="5634038"/>
          <p14:tracePt t="265734" x="6946900" y="5634038"/>
          <p14:tracePt t="265742" x="6929438" y="5626100"/>
          <p14:tracePt t="265753" x="6919913" y="5616575"/>
          <p14:tracePt t="265770" x="6902450" y="5589588"/>
          <p14:tracePt t="265786" x="6875463" y="5581650"/>
          <p14:tracePt t="265803" x="6867525" y="5554663"/>
          <p14:tracePt t="265820" x="6875463" y="551815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Gas </a:t>
            </a:r>
            <a:r>
              <a:rPr lang="en-US" sz="3600" dirty="0"/>
              <a:t>Exchange Between Alveoli and Blood</a:t>
            </a:r>
          </a:p>
        </p:txBody>
      </p:sp>
      <p:pic>
        <p:nvPicPr>
          <p:cNvPr id="3075" name="Picture 3"/>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143000" y="1219200"/>
            <a:ext cx="7315199"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316873012"/>
      </p:ext>
    </p:extLst>
  </p:cSld>
  <p:clrMapOvr>
    <a:masterClrMapping/>
  </p:clrMapOvr>
  <mc:AlternateContent xmlns:mc="http://schemas.openxmlformats.org/markup-compatibility/2006" xmlns:p14="http://schemas.microsoft.com/office/powerpoint/2010/main">
    <mc:Choice Requires="p14">
      <p:transition spd="slow" p14:dur="2000" advTm="22229"/>
    </mc:Choice>
    <mc:Fallback xmlns="">
      <p:transition spd="slow" advTm="222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1655" x="7848600" y="4929188"/>
          <p14:tracePt t="1863" x="7840663" y="4911725"/>
          <p14:tracePt t="1879" x="7840663" y="4902200"/>
          <p14:tracePt t="1887" x="7831138" y="4884738"/>
          <p14:tracePt t="1895" x="7840663" y="4875213"/>
          <p14:tracePt t="1909" x="7831138" y="4848225"/>
          <p14:tracePt t="1926" x="7804150" y="4786313"/>
          <p14:tracePt t="1942" x="7705725" y="4724400"/>
          <p14:tracePt t="1943" x="7634288" y="4687888"/>
          <p14:tracePt t="1959" x="7466013" y="4572000"/>
          <p14:tracePt t="1976" x="7242175" y="4429125"/>
          <p14:tracePt t="1992" x="6991350" y="4286250"/>
          <p14:tracePt t="2009" x="6742113" y="4160838"/>
          <p14:tracePt t="2025" x="6394450" y="4089400"/>
          <p14:tracePt t="2042" x="6126163" y="3956050"/>
          <p14:tracePt t="2059" x="5803900" y="3795713"/>
          <p14:tracePt t="2075" x="5483225" y="3679825"/>
          <p14:tracePt t="2093" x="5241925" y="3536950"/>
          <p14:tracePt t="2109" x="4991100" y="3402013"/>
          <p14:tracePt t="2125" x="4813300" y="3303588"/>
          <p14:tracePt t="2143" x="4562475" y="3214688"/>
          <p14:tracePt t="2159" x="4330700" y="3170238"/>
          <p14:tracePt t="2175" x="4152900" y="3116263"/>
          <p14:tracePt t="2193" x="4010025" y="3089275"/>
          <p14:tracePt t="2209" x="3795713" y="3036888"/>
          <p14:tracePt t="2225" x="3562350" y="2973388"/>
          <p14:tracePt t="2243" x="3286125" y="2901950"/>
          <p14:tracePt t="2259" x="3000375" y="2840038"/>
          <p14:tracePt t="2275" x="2714625" y="2776538"/>
          <p14:tracePt t="2293" x="2490788" y="2724150"/>
          <p14:tracePt t="2309" x="2357438" y="2697163"/>
          <p14:tracePt t="2325" x="2241550" y="2670175"/>
          <p14:tracePt t="2342" x="2214563" y="2660650"/>
          <p14:tracePt t="2959" x="2197100" y="2670175"/>
          <p14:tracePt t="2967" x="2187575" y="2679700"/>
          <p14:tracePt t="2975" x="2179638" y="2697163"/>
          <p14:tracePt t="2993" x="2125663" y="2741613"/>
          <p14:tracePt t="3009" x="2108200" y="2803525"/>
          <p14:tracePt t="3025" x="2089150" y="2840038"/>
          <p14:tracePt t="3042" x="2054225" y="2901950"/>
          <p14:tracePt t="3059" x="1973263" y="2955925"/>
          <p14:tracePt t="3075" x="1919288" y="3027363"/>
          <p14:tracePt t="3092" x="1866900" y="3081338"/>
          <p14:tracePt t="3108" x="1830388" y="3133725"/>
          <p14:tracePt t="3125" x="1785938" y="3197225"/>
          <p14:tracePt t="3142" x="1731963" y="3259138"/>
          <p14:tracePt t="3143" x="1714500" y="3286125"/>
          <p14:tracePt t="3159" x="1679575" y="3322638"/>
          <p14:tracePt t="3175" x="1633538" y="3367088"/>
          <p14:tracePt t="3192" x="1616075" y="3394075"/>
          <p14:tracePt t="3209" x="1589088" y="3419475"/>
          <p14:tracePt t="3295" x="1598613" y="3429000"/>
          <p14:tracePt t="3319" x="1598613" y="3446463"/>
          <p14:tracePt t="3391" x="1608138" y="3446463"/>
          <p14:tracePt t="3399" x="1625600" y="3455988"/>
          <p14:tracePt t="3423" x="1625600" y="3473450"/>
          <p14:tracePt t="3511" x="1633538" y="3482975"/>
          <p14:tracePt t="3519" x="1643063" y="3490913"/>
          <p14:tracePt t="3535" x="1660525" y="3490913"/>
          <p14:tracePt t="3592" x="1670050" y="3482975"/>
          <p14:tracePt t="3599" x="1697038" y="3482975"/>
          <p14:tracePt t="3608" x="1714500" y="3473450"/>
          <p14:tracePt t="3625" x="1751013" y="3438525"/>
          <p14:tracePt t="3642" x="1776413" y="3384550"/>
          <p14:tracePt t="3659" x="1803400" y="3330575"/>
          <p14:tracePt t="3675" x="1822450" y="3276600"/>
          <p14:tracePt t="3692" x="1822450" y="3232150"/>
          <p14:tracePt t="3708" x="1822450" y="3187700"/>
          <p14:tracePt t="3725" x="1812925" y="3179763"/>
          <p14:tracePt t="3742" x="1812925" y="3160713"/>
          <p14:tracePt t="3758" x="1795463" y="3133725"/>
          <p14:tracePt t="3759" x="1776413" y="3133725"/>
          <p14:tracePt t="3775" x="1751013" y="3116263"/>
          <p14:tracePt t="3792" x="1724025" y="3098800"/>
          <p14:tracePt t="3808" x="1679575" y="3089275"/>
          <p14:tracePt t="3825" x="1633538" y="3062288"/>
          <p14:tracePt t="3842" x="1571625" y="3062288"/>
          <p14:tracePt t="3858" x="1536700" y="3071813"/>
          <p14:tracePt t="3875" x="1509713" y="3089275"/>
          <p14:tracePt t="3892" x="1482725" y="3125788"/>
          <p14:tracePt t="3908" x="1419225" y="3170238"/>
          <p14:tracePt t="3925" x="1401763" y="3214688"/>
          <p14:tracePt t="3942" x="1384300" y="3259138"/>
          <p14:tracePt t="3959" x="1384300" y="3286125"/>
          <p14:tracePt t="3959" x="1384300" y="3303588"/>
          <p14:tracePt t="3975" x="1384300" y="3340100"/>
          <p14:tracePt t="3999" x="1393825" y="3357563"/>
          <p14:tracePt t="4111" x="1393825" y="3367088"/>
          <p14:tracePt t="4119" x="1401763" y="3384550"/>
          <p14:tracePt t="4127" x="1428750" y="3419475"/>
          <p14:tracePt t="4142" x="1455738" y="3465513"/>
          <p14:tracePt t="4158" x="1482725" y="3589338"/>
          <p14:tracePt t="4159" x="1509713" y="3652838"/>
          <p14:tracePt t="4175" x="1544638" y="3795713"/>
          <p14:tracePt t="4192" x="1598613" y="3911600"/>
          <p14:tracePt t="4208" x="1660525" y="4017963"/>
          <p14:tracePt t="4225" x="1714500" y="4098925"/>
          <p14:tracePt t="4242" x="1758950" y="4125913"/>
          <p14:tracePt t="4258" x="1776413" y="4133850"/>
          <p14:tracePt t="4391" x="1795463" y="4133850"/>
          <p14:tracePt t="4415" x="1803400" y="4133850"/>
          <p14:tracePt t="4423" x="1795463" y="4133850"/>
          <p14:tracePt t="4503" x="1785938" y="4133850"/>
          <p14:tracePt t="4519" x="1776413" y="4125913"/>
          <p14:tracePt t="4647" x="1768475" y="4125913"/>
          <p14:tracePt t="4655" x="1776413" y="4125913"/>
          <p14:tracePt t="4663" x="1768475" y="4125913"/>
          <p14:tracePt t="4675" x="1776413" y="4125913"/>
          <p14:tracePt t="4691" x="1768475" y="4125913"/>
          <p14:tracePt t="4775" x="1751013" y="4133850"/>
          <p14:tracePt t="4815" x="1731963" y="4143375"/>
          <p14:tracePt t="4855" x="1724025" y="4152900"/>
          <p14:tracePt t="4871" x="1714500" y="4160838"/>
          <p14:tracePt t="4879" x="1704975" y="4170363"/>
          <p14:tracePt t="4903" x="1697038" y="4179888"/>
          <p14:tracePt t="4935" x="1697038" y="4197350"/>
          <p14:tracePt t="5455" x="1679575" y="4197350"/>
          <p14:tracePt t="5584" x="1670050" y="4197350"/>
          <p14:tracePt t="5615" x="1660525" y="4197350"/>
          <p14:tracePt t="5623" x="1652588" y="4187825"/>
          <p14:tracePt t="5631" x="1643063" y="4179888"/>
          <p14:tracePt t="5647" x="1643063" y="4160838"/>
          <p14:tracePt t="5658" x="1652588" y="4143375"/>
          <p14:tracePt t="5675" x="1643063" y="4108450"/>
          <p14:tracePt t="5691" x="1608138" y="4089400"/>
          <p14:tracePt t="5708" x="1608138" y="4027488"/>
          <p14:tracePt t="5725" x="1616075" y="3929063"/>
          <p14:tracePt t="5742" x="1679575" y="3822700"/>
          <p14:tracePt t="5758" x="1768475" y="3705225"/>
          <p14:tracePt t="5775" x="1901825" y="3581400"/>
          <p14:tracePt t="5775" x="1990725" y="3517900"/>
          <p14:tracePt t="5792" x="2197100" y="3402013"/>
          <p14:tracePt t="5808" x="2347913" y="3313113"/>
          <p14:tracePt t="5825" x="2482850" y="3187700"/>
          <p14:tracePt t="5841" x="2571750" y="3108325"/>
          <p14:tracePt t="5858" x="2652713" y="3036888"/>
          <p14:tracePt t="5875" x="2687638" y="2990850"/>
          <p14:tracePt t="5892" x="2732088" y="2946400"/>
          <p14:tracePt t="5908" x="2759075" y="2928938"/>
          <p14:tracePt t="5925" x="2786063" y="2911475"/>
          <p14:tracePt t="5941" x="2830513" y="2874963"/>
          <p14:tracePt t="5958" x="2874963" y="2840038"/>
          <p14:tracePt t="5975" x="2928938" y="2803525"/>
          <p14:tracePt t="5975" x="2946400" y="2786063"/>
          <p14:tracePt t="5991" x="2955925" y="2776538"/>
          <p14:tracePt t="6008" x="2973388" y="2759075"/>
          <p14:tracePt t="6055" x="2982913" y="2741613"/>
          <p14:tracePt t="6072" x="2990850" y="2732088"/>
          <p14:tracePt t="6111" x="2990850" y="2714625"/>
          <p14:tracePt t="6119" x="2990850" y="2705100"/>
          <p14:tracePt t="6127" x="2982913" y="2687638"/>
          <p14:tracePt t="6141" x="2982913" y="2679700"/>
          <p14:tracePt t="6158" x="2965450" y="2652713"/>
          <p14:tracePt t="6175" x="2946400" y="2625725"/>
          <p14:tracePt t="6176" x="2919413" y="2625725"/>
          <p14:tracePt t="6191" x="2813050" y="2625725"/>
          <p14:tracePt t="6208" x="2795588" y="2625725"/>
          <p14:tracePt t="6225" x="2776538" y="2625725"/>
          <p14:tracePt t="6241" x="2751138" y="2625725"/>
          <p14:tracePt t="6258" x="2705100" y="2625725"/>
          <p14:tracePt t="6275" x="2660650" y="2633663"/>
          <p14:tracePt t="6308" x="2652713" y="2652713"/>
          <p14:tracePt t="6325" x="2625725" y="2679700"/>
          <p14:tracePt t="6341" x="2608263" y="2697163"/>
          <p14:tracePt t="6712" x="2616200" y="2697163"/>
          <p14:tracePt t="6719" x="2625725" y="2697163"/>
          <p14:tracePt t="6744" x="2643188" y="2697163"/>
          <p14:tracePt t="6784" x="2652713" y="2697163"/>
          <p14:tracePt t="6792" x="2670175" y="2697163"/>
          <p14:tracePt t="6799" x="2679700" y="2697163"/>
          <p14:tracePt t="6809" x="2705100" y="2697163"/>
          <p14:tracePt t="6824" x="2751138" y="2697163"/>
          <p14:tracePt t="6841" x="2795588" y="2714625"/>
          <p14:tracePt t="6858" x="2847975" y="2714625"/>
          <p14:tracePt t="6879" x="2867025" y="2714625"/>
          <p14:tracePt t="6903" x="2884488" y="2714625"/>
          <p14:tracePt t="6911" x="2894013" y="2714625"/>
          <p14:tracePt t="6924" x="2911475" y="2714625"/>
          <p14:tracePt t="6941" x="2946400" y="2714625"/>
          <p14:tracePt t="6958" x="3000375" y="2714625"/>
          <p14:tracePt t="6974" x="3062288" y="2714625"/>
          <p14:tracePt t="6975" x="3108325" y="2724150"/>
          <p14:tracePt t="6992" x="3187700" y="2741613"/>
          <p14:tracePt t="7008" x="3286125" y="2751138"/>
          <p14:tracePt t="7024" x="3384550" y="2776538"/>
          <p14:tracePt t="7041" x="3500438" y="2795588"/>
          <p14:tracePt t="7058" x="3625850" y="2813050"/>
          <p14:tracePt t="7074" x="3759200" y="2840038"/>
          <p14:tracePt t="7091" x="3902075" y="2867025"/>
          <p14:tracePt t="7108" x="4044950" y="2911475"/>
          <p14:tracePt t="7124" x="4152900" y="2928938"/>
          <p14:tracePt t="7141" x="4268788" y="2928938"/>
          <p14:tracePt t="7158" x="4375150" y="2928938"/>
          <p14:tracePt t="7174" x="4446588" y="2928938"/>
          <p14:tracePt t="7175" x="4483100" y="2928938"/>
          <p14:tracePt t="7191" x="4518025" y="2928938"/>
          <p14:tracePt t="7936" x="4527550" y="2919413"/>
          <p14:tracePt t="8336" x="4545013" y="2919413"/>
          <p14:tracePt t="8344" x="4554538" y="2919413"/>
          <p14:tracePt t="8358" x="4572000" y="2919413"/>
          <p14:tracePt t="8374" x="4625975" y="2919413"/>
          <p14:tracePt t="8391" x="4751388" y="2919413"/>
          <p14:tracePt t="8408" x="4840288" y="2919413"/>
          <p14:tracePt t="8424" x="4946650" y="2919413"/>
          <p14:tracePt t="8441" x="5081588" y="2911475"/>
          <p14:tracePt t="8457" x="5197475" y="2901950"/>
          <p14:tracePt t="8474" x="5322888" y="2901950"/>
          <p14:tracePt t="8491" x="5465763" y="2901950"/>
          <p14:tracePt t="8508" x="5608638" y="2911475"/>
          <p14:tracePt t="8524" x="5715000" y="2911475"/>
          <p14:tracePt t="8541" x="5822950" y="2919413"/>
          <p14:tracePt t="8557" x="5902325" y="2938463"/>
          <p14:tracePt t="8574" x="5919788" y="2938463"/>
          <p14:tracePt t="8591" x="5938838" y="2938463"/>
          <p14:tracePt t="9544" x="5946775" y="2938463"/>
          <p14:tracePt t="9552" x="5965825" y="2938463"/>
          <p14:tracePt t="9560" x="5973763" y="2938463"/>
          <p14:tracePt t="9574" x="5991225" y="2938463"/>
          <p14:tracePt t="9591" x="6062663" y="2919413"/>
          <p14:tracePt t="9591" x="6116638" y="2911475"/>
          <p14:tracePt t="9608" x="6286500" y="2874963"/>
          <p14:tracePt t="9624" x="6491288" y="2874963"/>
          <p14:tracePt t="9641" x="6680200" y="2874963"/>
          <p14:tracePt t="9657" x="6858000" y="2884488"/>
          <p14:tracePt t="9674" x="7027863" y="2884488"/>
          <p14:tracePt t="9691" x="7134225" y="2894013"/>
          <p14:tracePt t="9707" x="7180263" y="2911475"/>
          <p14:tracePt t="9768" x="7197725" y="2911475"/>
          <p14:tracePt t="9784" x="7205663" y="2919413"/>
          <p14:tracePt t="10248" x="7215188" y="2928938"/>
          <p14:tracePt t="10256" x="7232650" y="2928938"/>
          <p14:tracePt t="10272" x="7251700" y="2928938"/>
          <p14:tracePt t="10280" x="7259638" y="2928938"/>
          <p14:tracePt t="10290" x="7277100" y="2928938"/>
          <p14:tracePt t="10307" x="7323138" y="2919413"/>
          <p14:tracePt t="10324" x="7385050" y="2938463"/>
          <p14:tracePt t="10340" x="7491413" y="2938463"/>
          <p14:tracePt t="10357" x="7572375" y="2946400"/>
          <p14:tracePt t="10374" x="7616825" y="2965450"/>
          <p14:tracePt t="10390" x="7634288" y="2965450"/>
          <p14:tracePt t="10472" x="7643813" y="2982913"/>
          <p14:tracePt t="12176" x="7634288" y="2982913"/>
          <p14:tracePt t="12184" x="7643813" y="2982913"/>
          <p14:tracePt t="12192" x="7634288" y="2982913"/>
          <p14:tracePt t="12207" x="7643813" y="2982913"/>
          <p14:tracePt t="12568" x="7634288" y="2982913"/>
          <p14:tracePt t="12576" x="7626350" y="2982913"/>
          <p14:tracePt t="12590" x="7616825" y="2982913"/>
          <p14:tracePt t="12607" x="7608888" y="2982913"/>
          <p14:tracePt t="12624" x="7589838" y="2990850"/>
          <p14:tracePt t="12640" x="7537450" y="3000375"/>
          <p14:tracePt t="12661" x="7456488" y="3017838"/>
          <p14:tracePt t="12674" x="7340600" y="3017838"/>
          <p14:tracePt t="12690" x="7205663" y="3017838"/>
          <p14:tracePt t="12707" x="7081838" y="3017838"/>
          <p14:tracePt t="12724" x="7000875" y="3017838"/>
          <p14:tracePt t="12740" x="6956425" y="3017838"/>
          <p14:tracePt t="12757" x="6929438" y="3017838"/>
          <p14:tracePt t="12774" x="6894513" y="3017838"/>
          <p14:tracePt t="12790" x="6813550" y="3036888"/>
          <p14:tracePt t="12807" x="6724650" y="3036888"/>
          <p14:tracePt t="12824" x="6572250" y="3036888"/>
          <p14:tracePt t="12840" x="6483350" y="3036888"/>
          <p14:tracePt t="12857" x="6394450" y="3036888"/>
          <p14:tracePt t="12874" x="6313488" y="3036888"/>
          <p14:tracePt t="12890" x="6215063" y="3036888"/>
          <p14:tracePt t="12907" x="6099175" y="3027363"/>
          <p14:tracePt t="12924" x="6010275" y="3027363"/>
          <p14:tracePt t="12940" x="5929313" y="3027363"/>
          <p14:tracePt t="12956" x="5857875" y="3027363"/>
          <p14:tracePt t="12974" x="5795963" y="3017838"/>
          <p14:tracePt t="12990" x="5732463" y="3009900"/>
          <p14:tracePt t="13007" x="5670550" y="3009900"/>
          <p14:tracePt t="13024" x="5572125" y="3009900"/>
          <p14:tracePt t="13040" x="5554663" y="3009900"/>
          <p14:tracePt t="13080" x="5537200" y="3009900"/>
          <p14:tracePt t="13088" x="5527675" y="3009900"/>
          <p14:tracePt t="13104" x="5510213" y="3009900"/>
          <p14:tracePt t="13120" x="5500688" y="3009900"/>
          <p14:tracePt t="13128" x="5473700" y="3000375"/>
          <p14:tracePt t="13152" x="5456238" y="3000375"/>
          <p14:tracePt t="13200" x="5446713" y="3000375"/>
          <p14:tracePt t="13352" x="5429250" y="3000375"/>
          <p14:tracePt t="13360" x="5419725" y="3000375"/>
          <p14:tracePt t="13374" x="5402263" y="3000375"/>
          <p14:tracePt t="13390" x="5375275" y="3000375"/>
          <p14:tracePt t="13406" x="5348288" y="3000375"/>
          <p14:tracePt t="13424" x="5286375" y="3000375"/>
          <p14:tracePt t="13440" x="5214938" y="3009900"/>
          <p14:tracePt t="13457" x="5153025" y="3009900"/>
          <p14:tracePt t="13474" x="5081588" y="3017838"/>
          <p14:tracePt t="13490" x="4983163" y="3044825"/>
          <p14:tracePt t="13507" x="4848225" y="3071813"/>
          <p14:tracePt t="13524" x="4724400" y="3098800"/>
          <p14:tracePt t="13540" x="4670425" y="3089275"/>
          <p14:tracePt t="13556" x="4500563" y="3116263"/>
          <p14:tracePt t="13574" x="4330700" y="3160713"/>
          <p14:tracePt t="13590" x="4187825" y="3187700"/>
          <p14:tracePt t="13606" x="4108450" y="3205163"/>
          <p14:tracePt t="13624" x="4044950" y="3224213"/>
          <p14:tracePt t="13640" x="4017963" y="3232150"/>
          <p14:tracePt t="13657" x="3983038" y="3241675"/>
          <p14:tracePt t="13674" x="3919538" y="3251200"/>
          <p14:tracePt t="13690" x="3840163" y="3251200"/>
          <p14:tracePt t="13706" x="3732213" y="3276600"/>
          <p14:tracePt t="13723" x="3633788" y="3276600"/>
          <p14:tracePt t="13740" x="3554413" y="3276600"/>
          <p14:tracePt t="13756" x="3500438" y="3276600"/>
          <p14:tracePt t="13774" x="3411538" y="3276600"/>
          <p14:tracePt t="13790" x="3367088" y="3276600"/>
          <p14:tracePt t="14192" x="3375025" y="3268663"/>
          <p14:tracePt t="14201" x="3384550" y="3251200"/>
          <p14:tracePt t="14208" x="3402013" y="3241675"/>
          <p14:tracePt t="14224" x="3419475" y="3232150"/>
          <p14:tracePt t="14240" x="3500438" y="3179763"/>
          <p14:tracePt t="14256" x="3581400" y="3143250"/>
          <p14:tracePt t="14273" x="3687763" y="3108325"/>
          <p14:tracePt t="14290" x="3822700" y="3071813"/>
          <p14:tracePt t="14306" x="3956050" y="3044825"/>
          <p14:tracePt t="14323" x="4062413" y="3017838"/>
          <p14:tracePt t="14340" x="4133850" y="3000375"/>
          <p14:tracePt t="14356" x="4187825" y="2982913"/>
          <p14:tracePt t="14374" x="4232275" y="2973388"/>
          <p14:tracePt t="14390" x="4268788" y="2982913"/>
          <p14:tracePt t="14406" x="4295775" y="2982913"/>
          <p14:tracePt t="14423" x="4313238" y="2982913"/>
          <p14:tracePt t="14584" x="4303713" y="2982913"/>
          <p14:tracePt t="14600" x="4286250" y="2990850"/>
          <p14:tracePt t="14608" x="4268788" y="3000375"/>
          <p14:tracePt t="14616" x="4259263" y="3009900"/>
          <p14:tracePt t="14625" x="4241800" y="3009900"/>
          <p14:tracePt t="14640" x="4197350" y="3027363"/>
          <p14:tracePt t="14656" x="4143375" y="3044825"/>
          <p14:tracePt t="14673" x="4071938" y="3062288"/>
          <p14:tracePt t="14689" x="3990975" y="3081338"/>
          <p14:tracePt t="14706" x="3919538" y="3098800"/>
          <p14:tracePt t="14724" x="3867150" y="3116263"/>
          <p14:tracePt t="14740" x="3822700" y="3143250"/>
          <p14:tracePt t="14756" x="3776663" y="3160713"/>
          <p14:tracePt t="14773" x="3724275" y="3197225"/>
          <p14:tracePt t="14790" x="3670300" y="3232150"/>
          <p14:tracePt t="14806" x="3608388" y="3251200"/>
          <p14:tracePt t="14823" x="3562350" y="3276600"/>
          <p14:tracePt t="14824" x="3544888" y="3276600"/>
          <p14:tracePt t="14840" x="3527425" y="3286125"/>
          <p14:tracePt t="14856" x="3500438" y="3286125"/>
          <p14:tracePt t="14873" x="3473450" y="3286125"/>
          <p14:tracePt t="14890" x="3429000" y="3303588"/>
          <p14:tracePt t="14906" x="3411538" y="3303588"/>
          <p14:tracePt t="14976" x="3394075" y="3303588"/>
          <p14:tracePt t="14993" x="3384550" y="3303588"/>
          <p14:tracePt t="15000" x="3367088" y="3303588"/>
          <p14:tracePt t="15008" x="3357563" y="3303588"/>
          <p14:tracePt t="15023" x="3340100" y="3303588"/>
          <p14:tracePt t="15432" x="3330575" y="3303588"/>
          <p14:tracePt t="15440" x="3313113" y="3303588"/>
          <p14:tracePt t="15448" x="3286125" y="3303588"/>
          <p14:tracePt t="15456" x="3232150" y="3303588"/>
          <p14:tracePt t="15473" x="3152775" y="3303588"/>
          <p14:tracePt t="15489" x="3089275" y="3303588"/>
          <p14:tracePt t="15856" x="3071813" y="3313113"/>
          <p14:tracePt t="16064" x="3081338" y="3313113"/>
          <p14:tracePt t="16088" x="3098800" y="3313113"/>
          <p14:tracePt t="16104" x="3108325" y="3313113"/>
          <p14:tracePt t="16120" x="3125788" y="3313113"/>
          <p14:tracePt t="16160" x="3133725" y="3313113"/>
          <p14:tracePt t="16168" x="3152775" y="3303588"/>
          <p14:tracePt t="16200" x="3160713" y="3303588"/>
          <p14:tracePt t="16216" x="3187700" y="3295650"/>
          <p14:tracePt t="16240" x="3205163" y="3295650"/>
          <p14:tracePt t="16248" x="3214688" y="3295650"/>
          <p14:tracePt t="16256" x="3232150" y="3286125"/>
          <p14:tracePt t="16273" x="3259138" y="3268663"/>
          <p14:tracePt t="16289" x="3295650" y="3251200"/>
          <p14:tracePt t="16376" x="3303588" y="3241675"/>
          <p14:tracePt t="17224" x="3322638" y="3232150"/>
          <p14:tracePt t="17232" x="3330575" y="3224213"/>
          <p14:tracePt t="17240" x="3357563" y="3224213"/>
          <p14:tracePt t="17256" x="3402013" y="3214688"/>
          <p14:tracePt t="17272" x="3446463" y="3187700"/>
          <p14:tracePt t="17289" x="3509963" y="3160713"/>
          <p14:tracePt t="17306" x="3571875" y="3125788"/>
          <p14:tracePt t="17322" x="3633788" y="3098800"/>
          <p14:tracePt t="17339" x="3679825" y="3062288"/>
          <p14:tracePt t="17356" x="3724275" y="3027363"/>
          <p14:tracePt t="17373" x="3751263" y="3009900"/>
          <p14:tracePt t="17389" x="3786188" y="2973388"/>
          <p14:tracePt t="17406" x="3830638" y="2911475"/>
          <p14:tracePt t="17423" x="3857625" y="2847975"/>
          <p14:tracePt t="17439" x="3894138" y="2786063"/>
          <p14:tracePt t="17440" x="3911600" y="2759075"/>
          <p14:tracePt t="17456" x="3919538" y="2697163"/>
          <p14:tracePt t="17473" x="3929063" y="2643188"/>
          <p14:tracePt t="17489" x="3929063" y="2608263"/>
          <p14:tracePt t="17506" x="3919538" y="2562225"/>
          <p14:tracePt t="17522" x="3894138" y="2509838"/>
          <p14:tracePt t="17539" x="3857625" y="2465388"/>
          <p14:tracePt t="17556" x="3813175" y="2438400"/>
          <p14:tracePt t="17573" x="3776663" y="2438400"/>
          <p14:tracePt t="17589" x="3741738" y="2438400"/>
          <p14:tracePt t="17606" x="3714750" y="2438400"/>
          <p14:tracePt t="17622" x="3679825" y="2438400"/>
          <p14:tracePt t="17639" x="3616325" y="2446338"/>
          <p14:tracePt t="17640" x="3571875" y="2455863"/>
          <p14:tracePt t="17656" x="3455988" y="2500313"/>
          <p14:tracePt t="17672" x="3348038" y="2554288"/>
          <p14:tracePt t="17689" x="3276600" y="2598738"/>
          <p14:tracePt t="17706" x="3197225" y="2670175"/>
          <p14:tracePt t="17722" x="3098800" y="2768600"/>
          <p14:tracePt t="17739" x="3017838" y="2894013"/>
          <p14:tracePt t="17756" x="2938463" y="2990850"/>
          <p14:tracePt t="17772" x="2884488" y="3089275"/>
          <p14:tracePt t="17789" x="2847975" y="3170238"/>
          <p14:tracePt t="17806" x="2847975" y="3276600"/>
          <p14:tracePt t="17822" x="2857500" y="3419475"/>
          <p14:tracePt t="17839" x="2857500" y="3527425"/>
          <p14:tracePt t="17840" x="2822575" y="3589338"/>
          <p14:tracePt t="17856" x="2795588" y="3705225"/>
          <p14:tracePt t="17873" x="2840038" y="3732213"/>
          <p14:tracePt t="17889" x="2857500" y="3848100"/>
          <p14:tracePt t="17906" x="2874963" y="3919538"/>
          <p14:tracePt t="17922" x="2901950" y="4010025"/>
          <p14:tracePt t="17939" x="2928938" y="4116388"/>
          <p14:tracePt t="17956" x="2946400" y="4214813"/>
          <p14:tracePt t="17972" x="2965450" y="4295775"/>
          <p14:tracePt t="17989" x="2965450" y="4367213"/>
          <p14:tracePt t="18006" x="2965450" y="4419600"/>
          <p14:tracePt t="18023" x="2973388" y="4483100"/>
          <p14:tracePt t="18039" x="2973388" y="4562475"/>
          <p14:tracePt t="18040" x="2973388" y="4589463"/>
          <p14:tracePt t="18056" x="2973388" y="4652963"/>
          <p14:tracePt t="18072" x="2973388" y="4687888"/>
          <p14:tracePt t="18089" x="2973388" y="4732338"/>
          <p14:tracePt t="18105" x="2955925" y="4759325"/>
          <p14:tracePt t="18128" x="2928938" y="4768850"/>
          <p14:tracePt t="18144" x="2928938" y="4786313"/>
          <p14:tracePt t="18160" x="2901950" y="4795838"/>
          <p14:tracePt t="18172" x="2894013" y="4803775"/>
          <p14:tracePt t="18189" x="2884488" y="4813300"/>
          <p14:tracePt t="18272" x="2874963" y="4813300"/>
          <p14:tracePt t="18280" x="2857500" y="4813300"/>
          <p14:tracePt t="18289" x="2847975" y="4803775"/>
          <p14:tracePt t="18305" x="2813050" y="4786313"/>
          <p14:tracePt t="18322" x="2776538" y="4724400"/>
          <p14:tracePt t="18339" x="2714625" y="4679950"/>
          <p14:tracePt t="18355" x="2652713" y="4633913"/>
          <p14:tracePt t="18372" x="2616200" y="4598988"/>
          <p14:tracePt t="18389" x="2581275" y="4562475"/>
          <p14:tracePt t="18405" x="2544763" y="4491038"/>
          <p14:tracePt t="18422" x="2482850" y="4419600"/>
          <p14:tracePt t="18439" x="2393950" y="4303713"/>
          <p14:tracePt t="18456" x="2205038" y="4116388"/>
          <p14:tracePt t="18472" x="2062163" y="3956050"/>
          <p14:tracePt t="18489" x="1901825" y="3751263"/>
          <p14:tracePt t="18505" x="1679575" y="3455988"/>
          <p14:tracePt t="18522" x="1473200" y="3187700"/>
          <p14:tracePt t="18539" x="1285875" y="2982913"/>
          <p14:tracePt t="18555" x="1187450" y="2847975"/>
          <p14:tracePt t="18573" x="1116013" y="2741613"/>
          <p14:tracePt t="18589" x="1054100" y="2643188"/>
          <p14:tracePt t="18605" x="982663" y="2500313"/>
          <p14:tracePt t="18622" x="938213" y="2438400"/>
          <p14:tracePt t="18639" x="911225" y="2393950"/>
          <p14:tracePt t="18656" x="857250" y="2312988"/>
          <p14:tracePt t="18656" x="839788" y="2276475"/>
          <p14:tracePt t="18672" x="839788" y="2214563"/>
          <p14:tracePt t="18689" x="839788" y="2197100"/>
          <p14:tracePt t="18712" x="822325" y="2187575"/>
          <p14:tracePt t="18760" x="822325" y="2170113"/>
          <p14:tracePt t="18936" x="830263" y="2170113"/>
          <p14:tracePt t="18944" x="857250" y="2160588"/>
          <p14:tracePt t="18955" x="866775" y="2152650"/>
          <p14:tracePt t="18972" x="901700" y="2143125"/>
          <p14:tracePt t="18989" x="938213" y="2143125"/>
          <p14:tracePt t="19005" x="982663" y="2133600"/>
          <p14:tracePt t="19022" x="1036638" y="2116138"/>
          <p14:tracePt t="19039" x="1098550" y="2116138"/>
          <p14:tracePt t="19056" x="1231900" y="2098675"/>
          <p14:tracePt t="19073" x="1339850" y="2098675"/>
          <p14:tracePt t="19089" x="1438275" y="2108200"/>
          <p14:tracePt t="19105" x="1509713" y="2108200"/>
          <p14:tracePt t="19122" x="1544638" y="2108200"/>
          <p14:tracePt t="19139" x="1589088" y="2098675"/>
          <p14:tracePt t="19155" x="1660525" y="2081213"/>
          <p14:tracePt t="19172" x="1704975" y="2071688"/>
          <p14:tracePt t="19189" x="1751013" y="2071688"/>
          <p14:tracePt t="19376" x="1758950" y="2062163"/>
          <p14:tracePt t="19504" x="1751013" y="2044700"/>
          <p14:tracePt t="19536" x="1751013" y="2054225"/>
          <p14:tracePt t="19544" x="1751013" y="2044700"/>
          <p14:tracePt t="19555" x="1751013" y="2054225"/>
          <p14:tracePt t="19572" x="1751013" y="2044700"/>
          <p14:tracePt t="19589" x="1751013" y="2054225"/>
          <p14:tracePt t="19616" x="1751013" y="2044700"/>
          <p14:tracePt t="21168" x="1741488" y="2036763"/>
          <p14:tracePt t="21176" x="1714500" y="2027238"/>
          <p14:tracePt t="21188" x="1679575" y="1982788"/>
          <p14:tracePt t="21206" x="1544638" y="1866900"/>
          <p14:tracePt t="21222" x="1384300" y="1741488"/>
          <p14:tracePt t="21238" x="1223963" y="1633538"/>
          <p14:tracePt t="21255" x="1116013" y="1598613"/>
          <p14:tracePt t="21272" x="1081088" y="1571625"/>
          <p14:tracePt t="21272" x="1071563" y="1562100"/>
          <p14:tracePt t="21328" x="1054100" y="1562100"/>
          <p14:tracePt t="21544" x="1036638" y="1562100"/>
          <p14:tracePt t="21552" x="1027113" y="1562100"/>
          <p14:tracePt t="21560" x="990600" y="1554163"/>
          <p14:tracePt t="21571" x="955675" y="1554163"/>
          <p14:tracePt t="21588" x="866775" y="1517650"/>
          <p14:tracePt t="21605" x="758825" y="1446213"/>
          <p14:tracePt t="21621" x="615950" y="1401763"/>
          <p14:tracePt t="21638" x="509588" y="1374775"/>
          <p14:tracePt t="21655" x="465138" y="1366838"/>
          <p14:tracePt t="21760" x="490538" y="1366838"/>
          <p14:tracePt t="21768" x="509588" y="1366838"/>
          <p14:tracePt t="21792" x="517525" y="1366838"/>
          <p14:tracePt t="21800" x="527050" y="1366838"/>
          <p14:tracePt t="21808" x="500063" y="1384300"/>
          <p14:tracePt t="21821" x="517525" y="1384300"/>
          <p14:tracePt t="21838" x="561975" y="1384300"/>
          <p14:tracePt t="21855" x="588963" y="1384300"/>
          <p14:tracePt t="21872" x="633413" y="1393825"/>
          <p14:tracePt t="21873" x="652463" y="1401763"/>
          <p14:tracePt t="21888" x="669925" y="1401763"/>
          <p14:tracePt t="21905" x="687388" y="140176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a:t>Matching of Ventilation and Blood Flow in Alveoli</a:t>
            </a:r>
          </a:p>
        </p:txBody>
      </p:sp>
      <p:sp>
        <p:nvSpPr>
          <p:cNvPr id="3" name="Content Placeholder 2"/>
          <p:cNvSpPr>
            <a:spLocks noGrp="1"/>
          </p:cNvSpPr>
          <p:nvPr>
            <p:ph idx="1"/>
          </p:nvPr>
        </p:nvSpPr>
        <p:spPr>
          <a:xfrm>
            <a:off x="457200" y="838200"/>
            <a:ext cx="8229600" cy="5287963"/>
          </a:xfrm>
        </p:spPr>
        <p:txBody>
          <a:bodyPr>
            <a:normAutofit fontScale="55000" lnSpcReduction="20000"/>
          </a:bodyPr>
          <a:lstStyle/>
          <a:p>
            <a:pPr marL="0" indent="0">
              <a:buNone/>
            </a:pPr>
            <a:endParaRPr lang="en-US" dirty="0"/>
          </a:p>
          <a:p>
            <a:pPr algn="just">
              <a:lnSpc>
                <a:spcPct val="170000"/>
              </a:lnSpc>
            </a:pPr>
            <a:r>
              <a:rPr lang="en-US" dirty="0" smtClean="0"/>
              <a:t>The </a:t>
            </a:r>
            <a:r>
              <a:rPr lang="en-US" dirty="0"/>
              <a:t>major disease-induced cause of inadequate oxygen movement between alveoli and pulmonary capillary blood is not a problem with diffusion, but instead is due to the </a:t>
            </a:r>
            <a:r>
              <a:rPr lang="en-US" dirty="0" smtClean="0"/>
              <a:t> mismatching </a:t>
            </a:r>
            <a:r>
              <a:rPr lang="en-US" dirty="0"/>
              <a:t>of the air supply and blood supply in individual alveoli. </a:t>
            </a:r>
            <a:endParaRPr lang="en-US" dirty="0" smtClean="0"/>
          </a:p>
          <a:p>
            <a:pPr algn="just">
              <a:lnSpc>
                <a:spcPct val="170000"/>
              </a:lnSpc>
            </a:pPr>
            <a:r>
              <a:rPr lang="en-US" dirty="0" smtClean="0"/>
              <a:t>Any </a:t>
            </a:r>
            <a:r>
              <a:rPr lang="en-US" dirty="0"/>
              <a:t>mismatching is termed ventilation-perfusion inequality. </a:t>
            </a:r>
            <a:endParaRPr lang="en-US" dirty="0" smtClean="0"/>
          </a:p>
          <a:p>
            <a:pPr algn="just">
              <a:lnSpc>
                <a:spcPct val="170000"/>
              </a:lnSpc>
            </a:pPr>
            <a:r>
              <a:rPr lang="en-US" dirty="0" smtClean="0"/>
              <a:t>The </a:t>
            </a:r>
            <a:r>
              <a:rPr lang="en-US" dirty="0"/>
              <a:t>major effect of ventilation-perfusion inequality is to lower the PO2 of systemic arterial </a:t>
            </a:r>
            <a:r>
              <a:rPr lang="en-US" dirty="0" smtClean="0"/>
              <a:t>blood: </a:t>
            </a:r>
          </a:p>
          <a:p>
            <a:pPr marL="0" indent="0" algn="just">
              <a:lnSpc>
                <a:spcPct val="170000"/>
              </a:lnSpc>
              <a:buNone/>
            </a:pPr>
            <a:r>
              <a:rPr lang="en-US" dirty="0" smtClean="0"/>
              <a:t>NB*** </a:t>
            </a:r>
            <a:r>
              <a:rPr lang="en-US" b="1" dirty="0" smtClean="0">
                <a:solidFill>
                  <a:srgbClr val="FF0000"/>
                </a:solidFill>
              </a:rPr>
              <a:t>Because </a:t>
            </a:r>
            <a:r>
              <a:rPr lang="en-US" b="1" dirty="0">
                <a:solidFill>
                  <a:srgbClr val="FF0000"/>
                </a:solidFill>
              </a:rPr>
              <a:t>of gravitational effects on ventilation and perfusion, there is enough ventilation-perfusion inequality in normal people to lower the arterial PO2 about 5 mmHg. One effect of upright </a:t>
            </a:r>
            <a:r>
              <a:rPr lang="en-US" b="1" dirty="0" smtClean="0">
                <a:solidFill>
                  <a:srgbClr val="FF0000"/>
                </a:solidFill>
              </a:rPr>
              <a:t>posture </a:t>
            </a:r>
            <a:r>
              <a:rPr lang="en-US" b="1" dirty="0">
                <a:solidFill>
                  <a:srgbClr val="FF0000"/>
                </a:solidFill>
              </a:rPr>
              <a:t>is to increase the </a:t>
            </a:r>
            <a:r>
              <a:rPr lang="en-US" b="1" dirty="0" smtClean="0">
                <a:solidFill>
                  <a:srgbClr val="FF0000"/>
                </a:solidFill>
              </a:rPr>
              <a:t>ﬁlling </a:t>
            </a:r>
            <a:r>
              <a:rPr lang="en-US" b="1" dirty="0">
                <a:solidFill>
                  <a:srgbClr val="FF0000"/>
                </a:solidFill>
              </a:rPr>
              <a:t>of blood vessels at the bottom of the lung due to gravity, which contributes to a difference in blood </a:t>
            </a:r>
            <a:r>
              <a:rPr lang="en-US" b="1" dirty="0" smtClean="0">
                <a:solidFill>
                  <a:srgbClr val="FF0000"/>
                </a:solidFill>
              </a:rPr>
              <a:t>ﬂow </a:t>
            </a:r>
            <a:r>
              <a:rPr lang="en-US" b="1" dirty="0">
                <a:solidFill>
                  <a:srgbClr val="FF0000"/>
                </a:solidFill>
              </a:rPr>
              <a:t>distribution in the lung.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442747100"/>
      </p:ext>
    </p:extLst>
  </p:cSld>
  <p:clrMapOvr>
    <a:masterClrMapping/>
  </p:clrMapOvr>
  <mc:AlternateContent xmlns:mc="http://schemas.openxmlformats.org/markup-compatibility/2006" xmlns:p14="http://schemas.microsoft.com/office/powerpoint/2010/main">
    <mc:Choice Requires="p14">
      <p:transition spd="slow" p14:dur="2000" advTm="131217"/>
    </mc:Choice>
    <mc:Fallback xmlns="">
      <p:transition spd="slow" advTm="1312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1103" x="1527175" y="1339850"/>
          <p14:tracePt t="1976" x="1536700" y="1322388"/>
          <p14:tracePt t="1993" x="1554163" y="1322388"/>
          <p14:tracePt t="2000" x="1562100" y="1312863"/>
          <p14:tracePt t="2008" x="1581150" y="1312863"/>
          <p14:tracePt t="2023" x="1589088" y="1295400"/>
          <p14:tracePt t="2040" x="1616075" y="1285875"/>
          <p14:tracePt t="2057" x="1643063" y="1276350"/>
          <p14:tracePt t="2073" x="1670050" y="1250950"/>
          <p14:tracePt t="2090" x="1714500" y="1231900"/>
          <p14:tracePt t="2107" x="1751013" y="1214438"/>
          <p14:tracePt t="2123" x="1776413" y="1196975"/>
          <p14:tracePt t="2140" x="1830388" y="1160463"/>
          <p14:tracePt t="2157" x="1893888" y="1143000"/>
          <p14:tracePt t="2173" x="1973263" y="1116013"/>
          <p14:tracePt t="2190" x="2044700" y="1098550"/>
          <p14:tracePt t="2207" x="2098675" y="1071563"/>
          <p14:tracePt t="2208" x="2125663" y="1062038"/>
          <p14:tracePt t="2223" x="2160588" y="1054100"/>
          <p14:tracePt t="2240" x="2170113" y="1044575"/>
          <p14:tracePt t="3672" x="2179638" y="1054100"/>
          <p14:tracePt t="3680" x="2197100" y="1054100"/>
          <p14:tracePt t="3690" x="2214563" y="1054100"/>
          <p14:tracePt t="3706" x="2286000" y="1044575"/>
          <p14:tracePt t="3723" x="2312988" y="1044575"/>
          <p14:tracePt t="33794" x="2322513" y="1036638"/>
          <p14:tracePt t="33801" x="2312988" y="1027113"/>
          <p14:tracePt t="33929" x="2322513" y="1027113"/>
          <p14:tracePt t="33937" x="2339975" y="1027113"/>
          <p14:tracePt t="33950" x="2384425" y="1027113"/>
          <p14:tracePt t="33967" x="2589213" y="1125538"/>
          <p14:tracePt t="33983" x="3062288" y="1223963"/>
          <p14:tracePt t="34000" x="3714750" y="1322388"/>
          <p14:tracePt t="34017" x="4313238" y="1347788"/>
          <p14:tracePt t="34017" x="4491038" y="1357313"/>
          <p14:tracePt t="34034" x="4670425" y="1339850"/>
          <p14:tracePt t="34050" x="4751388" y="1303338"/>
          <p14:tracePt t="34067" x="4803775" y="1223963"/>
          <p14:tracePt t="34083" x="4857750" y="1152525"/>
          <p14:tracePt t="34108" x="4867275" y="1108075"/>
          <p14:tracePt t="34117" x="4867275" y="1098550"/>
          <p14:tracePt t="34133" x="4848225" y="1027113"/>
          <p14:tracePt t="34150" x="4776788" y="955675"/>
          <p14:tracePt t="34167" x="4670425" y="857250"/>
          <p14:tracePt t="34183" x="4527550" y="776288"/>
          <p14:tracePt t="34200" x="4438650" y="741363"/>
          <p14:tracePt t="34217" x="4429125" y="723900"/>
          <p14:tracePt t="34234" x="4384675" y="731838"/>
          <p14:tracePt t="34250" x="4375150" y="785813"/>
          <p14:tracePt t="34267" x="4465638" y="911225"/>
          <p14:tracePt t="34283" x="4598988" y="1108075"/>
          <p14:tracePt t="34300" x="4803775" y="1357313"/>
          <p14:tracePt t="34317" x="5037138" y="1598613"/>
          <p14:tracePt t="34333" x="5259388" y="1822450"/>
          <p14:tracePt t="34350" x="5456238" y="2000250"/>
          <p14:tracePt t="34367" x="5705475" y="2108200"/>
          <p14:tracePt t="34383" x="6081713" y="2133600"/>
          <p14:tracePt t="34400" x="6276975" y="2170113"/>
          <p14:tracePt t="34417" x="6446838" y="2205038"/>
          <p14:tracePt t="34417" x="6518275" y="2187575"/>
          <p14:tracePt t="34434" x="6634163" y="2133600"/>
          <p14:tracePt t="34450" x="6751638" y="2071688"/>
          <p14:tracePt t="34466" x="6823075" y="2017713"/>
          <p14:tracePt t="34483" x="6867525" y="1982788"/>
          <p14:tracePt t="34500" x="6894513" y="1965325"/>
          <p14:tracePt t="34516" x="6911975" y="1965325"/>
          <p14:tracePt t="34554" x="6929438" y="1965325"/>
          <p14:tracePt t="34561" x="6938963" y="1965325"/>
          <p14:tracePt t="34569" x="6956425" y="1965325"/>
          <p14:tracePt t="34583" x="6965950" y="1965325"/>
          <p14:tracePt t="34600" x="6991350" y="1965325"/>
          <p14:tracePt t="34601" x="7018338" y="1965325"/>
          <p14:tracePt t="34617" x="7045325" y="1965325"/>
          <p14:tracePt t="34633" x="7188200" y="2044700"/>
          <p14:tracePt t="34650" x="7313613" y="2160588"/>
          <p14:tracePt t="34667" x="7419975" y="2295525"/>
          <p14:tracePt t="34683" x="7500938" y="2366963"/>
          <p14:tracePt t="34700" x="7545388" y="2401888"/>
          <p14:tracePt t="34717" x="7572375" y="2428875"/>
          <p14:tracePt t="34733" x="7581900" y="2438400"/>
          <p14:tracePt t="34750" x="7599363" y="2455863"/>
          <p14:tracePt t="34767" x="7608888" y="2482850"/>
          <p14:tracePt t="34938" x="7599363" y="2482850"/>
          <p14:tracePt t="34946" x="7581900" y="2482850"/>
          <p14:tracePt t="34953" x="7572375" y="2482850"/>
          <p14:tracePt t="34966" x="7554913" y="2482850"/>
          <p14:tracePt t="34983" x="7483475" y="2473325"/>
          <p14:tracePt t="35000" x="7375525" y="2465388"/>
          <p14:tracePt t="35016" x="7251700" y="2446338"/>
          <p14:tracePt t="35033" x="7062788" y="2446338"/>
          <p14:tracePt t="35050" x="6919913" y="2482850"/>
          <p14:tracePt t="35067" x="6769100" y="2509838"/>
          <p14:tracePt t="35083" x="6626225" y="2544763"/>
          <p14:tracePt t="35100" x="6483350" y="2571750"/>
          <p14:tracePt t="35116" x="6340475" y="2608263"/>
          <p14:tracePt t="35133" x="6205538" y="2643188"/>
          <p14:tracePt t="35150" x="6062663" y="2670175"/>
          <p14:tracePt t="35166" x="5929313" y="2670175"/>
          <p14:tracePt t="35183" x="5776913" y="2670175"/>
          <p14:tracePt t="35200" x="5643563" y="2670175"/>
          <p14:tracePt t="35216" x="5510213" y="2670175"/>
          <p14:tracePt t="35217" x="5429250" y="2670175"/>
          <p14:tracePt t="35233" x="5330825" y="2660650"/>
          <p14:tracePt t="35250" x="5224463" y="2660650"/>
          <p14:tracePt t="35266" x="5116513" y="2652713"/>
          <p14:tracePt t="35283" x="5018088" y="2652713"/>
          <p14:tracePt t="35300" x="4902200" y="2652713"/>
          <p14:tracePt t="35317" x="4803775" y="2633663"/>
          <p14:tracePt t="35333" x="4732338" y="2633663"/>
          <p14:tracePt t="35350" x="4643438" y="2625725"/>
          <p14:tracePt t="35366" x="4562475" y="2625725"/>
          <p14:tracePt t="35383" x="4491038" y="2625725"/>
          <p14:tracePt t="35400" x="4429125" y="2625725"/>
          <p14:tracePt t="35416" x="4348163" y="2616200"/>
          <p14:tracePt t="35418" x="4313238" y="2608263"/>
          <p14:tracePt t="35433" x="4241800" y="2598738"/>
          <p14:tracePt t="35450" x="4187825" y="2598738"/>
          <p14:tracePt t="35466" x="4152900" y="2581275"/>
          <p14:tracePt t="36194" x="4160838" y="2589213"/>
          <p14:tracePt t="36202" x="4170363" y="2598738"/>
          <p14:tracePt t="36442" x="4179888" y="2608263"/>
          <p14:tracePt t="36674" x="4179888" y="2598738"/>
          <p14:tracePt t="36682" x="4179888" y="2581275"/>
          <p14:tracePt t="36691" x="4179888" y="2571750"/>
          <p14:tracePt t="36699" x="4170363" y="2536825"/>
          <p14:tracePt t="36716" x="4152900" y="2438400"/>
          <p14:tracePt t="36733" x="4116388" y="2312988"/>
          <p14:tracePt t="36750" x="4054475" y="2179638"/>
          <p14:tracePt t="36766" x="3983038" y="2062163"/>
          <p14:tracePt t="36783" x="3803650" y="1990725"/>
          <p14:tracePt t="36800" x="3705225" y="1901825"/>
          <p14:tracePt t="36816" x="3429000" y="1866900"/>
          <p14:tracePt t="36833" x="3367088" y="1803400"/>
          <p14:tracePt t="36833" x="3348038" y="1785938"/>
          <p14:tracePt t="36850" x="3322638" y="1741488"/>
          <p14:tracePt t="36866" x="3286125" y="1704975"/>
          <p14:tracePt t="36883" x="3251200" y="1652588"/>
          <p14:tracePt t="36900" x="3224213" y="1616075"/>
          <p14:tracePt t="36916" x="3187700" y="1554163"/>
          <p14:tracePt t="36933" x="3160713" y="1490663"/>
          <p14:tracePt t="36950" x="3116263" y="1438275"/>
          <p14:tracePt t="36966" x="3071813" y="1366838"/>
          <p14:tracePt t="36983" x="3062288" y="1250950"/>
          <p14:tracePt t="37000" x="3054350" y="1152525"/>
          <p14:tracePt t="37016" x="3027363" y="1044575"/>
          <p14:tracePt t="37033" x="3000375" y="938213"/>
          <p14:tracePt t="37034" x="2982913" y="901700"/>
          <p14:tracePt t="37050" x="2982913" y="857250"/>
          <p14:tracePt t="37098" x="2990850" y="847725"/>
          <p14:tracePt t="37122" x="3000375" y="839788"/>
          <p14:tracePt t="37146" x="3009900" y="830263"/>
          <p14:tracePt t="37154" x="3017838" y="822325"/>
          <p14:tracePt t="37194" x="3027363" y="812800"/>
          <p14:tracePt t="37210" x="3044825" y="812800"/>
          <p14:tracePt t="37218" x="3054350" y="812800"/>
          <p14:tracePt t="37226" x="3089275" y="822325"/>
          <p14:tracePt t="37234" x="3133725" y="830263"/>
          <p14:tracePt t="37250" x="3251200" y="857250"/>
          <p14:tracePt t="37266" x="3375025" y="919163"/>
          <p14:tracePt t="37283" x="3554413" y="965200"/>
          <p14:tracePt t="37300" x="3679825" y="1009650"/>
          <p14:tracePt t="37316" x="3776663" y="1036638"/>
          <p14:tracePt t="37333" x="3848100" y="1054100"/>
          <p14:tracePt t="37350" x="3946525" y="1054100"/>
          <p14:tracePt t="37366" x="4089400" y="1054100"/>
          <p14:tracePt t="37383" x="4259263" y="1054100"/>
          <p14:tracePt t="37400" x="4367213" y="1081088"/>
          <p14:tracePt t="37416" x="4510088" y="1089025"/>
          <p14:tracePt t="37433" x="4670425" y="1081088"/>
          <p14:tracePt t="37434" x="4724400" y="1081088"/>
          <p14:tracePt t="37450" x="4803775" y="1089025"/>
          <p14:tracePt t="37466" x="4857750" y="1089025"/>
          <p14:tracePt t="37483" x="4875213" y="1108075"/>
          <p14:tracePt t="37610" x="4867275" y="1116013"/>
          <p14:tracePt t="37626" x="4867275" y="1133475"/>
          <p14:tracePt t="37634" x="4875213" y="1143000"/>
          <p14:tracePt t="37650" x="4875213" y="1160463"/>
          <p14:tracePt t="37658" x="4875213" y="1169988"/>
          <p14:tracePt t="37674" x="4875213" y="1187450"/>
          <p14:tracePt t="37683" x="4884738" y="1196975"/>
          <p14:tracePt t="37700" x="4894263" y="1231900"/>
          <p14:tracePt t="37716" x="4911725" y="1285875"/>
          <p14:tracePt t="37733" x="4929188" y="1339850"/>
          <p14:tracePt t="37750" x="4938713" y="1374775"/>
          <p14:tracePt t="37766" x="4956175" y="1419225"/>
          <p14:tracePt t="37783" x="4965700" y="1490663"/>
          <p14:tracePt t="37800" x="4983163" y="1554163"/>
          <p14:tracePt t="37816" x="5010150" y="1625600"/>
          <p14:tracePt t="37833" x="5027613" y="1704975"/>
          <p14:tracePt t="37833" x="5037138" y="1751013"/>
          <p14:tracePt t="37850" x="5027613" y="1839913"/>
          <p14:tracePt t="37866" x="5027613" y="1965325"/>
          <p14:tracePt t="37883" x="5027613" y="2108200"/>
          <p14:tracePt t="37899" x="5010150" y="2268538"/>
          <p14:tracePt t="37916" x="4983163" y="2419350"/>
          <p14:tracePt t="37933" x="4956175" y="2527300"/>
          <p14:tracePt t="37949" x="4902200" y="2616200"/>
          <p14:tracePt t="37966" x="4875213" y="2687638"/>
          <p14:tracePt t="37983" x="4840288" y="2732088"/>
          <p14:tracePt t="38000" x="4803775" y="2776538"/>
          <p14:tracePt t="38016" x="4768850" y="2813050"/>
          <p14:tracePt t="38033" x="4741863" y="2857500"/>
          <p14:tracePt t="38033" x="4732338" y="2867025"/>
          <p14:tracePt t="38050" x="4705350" y="2894013"/>
          <p14:tracePt t="38066" x="4687888" y="2901950"/>
          <p14:tracePt t="38083" x="4660900" y="2911475"/>
          <p14:tracePt t="38100" x="4616450" y="2938463"/>
          <p14:tracePt t="38116" x="4589463" y="2955925"/>
          <p14:tracePt t="38138" x="4572000" y="2965450"/>
          <p14:tracePt t="38274" x="4554538" y="2973388"/>
          <p14:tracePt t="38282" x="4527550" y="2990850"/>
          <p14:tracePt t="38290" x="4510088" y="3000375"/>
          <p14:tracePt t="38299" x="4500563" y="3009900"/>
          <p14:tracePt t="38316" x="4491038" y="3017838"/>
          <p14:tracePt t="38332" x="4465638" y="3027363"/>
          <p14:tracePt t="38350" x="4456113" y="3036888"/>
          <p14:tracePt t="38366" x="4419600" y="3054350"/>
          <p14:tracePt t="38382" x="4402138" y="3062288"/>
          <p14:tracePt t="38400" x="4394200" y="3071813"/>
          <p14:tracePt t="38416" x="4375150" y="3089275"/>
          <p14:tracePt t="39010" x="4384675" y="3089275"/>
          <p14:tracePt t="39018" x="4394200" y="3081338"/>
          <p14:tracePt t="39026" x="4411663" y="3081338"/>
          <p14:tracePt t="39034" x="4419600" y="3071813"/>
          <p14:tracePt t="39049" x="4465638" y="3054350"/>
          <p14:tracePt t="39066" x="4554538" y="3036888"/>
          <p14:tracePt t="39082" x="4660900" y="3036888"/>
          <p14:tracePt t="39099" x="4741863" y="3044825"/>
          <p14:tracePt t="39116" x="4848225" y="3044825"/>
          <p14:tracePt t="39132" x="4956175" y="3044825"/>
          <p14:tracePt t="39149" x="5027613" y="3044825"/>
          <p14:tracePt t="39166" x="5089525" y="3044825"/>
          <p14:tracePt t="39182" x="5153025" y="3036888"/>
          <p14:tracePt t="39202" x="5160963" y="3027363"/>
          <p14:tracePt t="39216" x="5187950" y="3017838"/>
          <p14:tracePt t="39232" x="5268913" y="2990850"/>
          <p14:tracePt t="39250" x="5313363" y="2955925"/>
          <p14:tracePt t="39266" x="5357813" y="2928938"/>
          <p14:tracePt t="39282" x="5375275" y="2911475"/>
          <p14:tracePt t="39300" x="5394325" y="2884488"/>
          <p14:tracePt t="39316" x="5419725" y="2857500"/>
          <p14:tracePt t="39332" x="5465763" y="2830513"/>
          <p14:tracePt t="39394" x="5465763" y="2813050"/>
          <p14:tracePt t="39746" x="5483225" y="2813050"/>
          <p14:tracePt t="39754" x="5491163" y="2813050"/>
          <p14:tracePt t="39778" x="5510213" y="2813050"/>
          <p14:tracePt t="39794" x="5518150" y="2813050"/>
          <p14:tracePt t="39802" x="5537200" y="2813050"/>
          <p14:tracePt t="39816" x="5545138" y="2813050"/>
          <p14:tracePt t="39832" x="5572125" y="2822575"/>
          <p14:tracePt t="39849" x="5581650" y="2822575"/>
          <p14:tracePt t="39850" x="5589588" y="2822575"/>
          <p14:tracePt t="39866" x="5616575" y="2822575"/>
          <p14:tracePt t="39882" x="5634038" y="2822575"/>
          <p14:tracePt t="39899" x="5626100" y="2830513"/>
          <p14:tracePt t="39916" x="5634038" y="2830513"/>
          <p14:tracePt t="39932" x="5653088" y="2830513"/>
          <p14:tracePt t="40162" x="5643563" y="2822575"/>
          <p14:tracePt t="40210" x="5634038" y="2813050"/>
          <p14:tracePt t="40218" x="5626100" y="2813050"/>
          <p14:tracePt t="40226" x="5616575" y="2813050"/>
          <p14:tracePt t="40234" x="5589588" y="2813050"/>
          <p14:tracePt t="40249" x="5572125" y="2803525"/>
          <p14:tracePt t="40250" x="5527675" y="2795588"/>
          <p14:tracePt t="40266" x="5446713" y="2795588"/>
          <p14:tracePt t="40282" x="5375275" y="2795588"/>
          <p14:tracePt t="40299" x="5295900" y="2795588"/>
          <p14:tracePt t="40315" x="5232400" y="2795588"/>
          <p14:tracePt t="40338" x="5214938" y="2795588"/>
          <p14:tracePt t="40349" x="5205413" y="2795588"/>
          <p14:tracePt t="40366" x="5180013" y="2795588"/>
          <p14:tracePt t="40382" x="5153025" y="2803525"/>
          <p14:tracePt t="40399" x="5133975" y="2803525"/>
          <p14:tracePt t="40415" x="5099050" y="2813050"/>
          <p14:tracePt t="40432" x="5072063" y="2822575"/>
          <p14:tracePt t="40450" x="5054600" y="2822575"/>
          <p14:tracePt t="40499" x="5045075" y="2830513"/>
          <p14:tracePt t="40506" x="5027613" y="2830513"/>
          <p14:tracePt t="40515" x="5018088" y="2830513"/>
          <p14:tracePt t="40532" x="4991100" y="2830513"/>
          <p14:tracePt t="40549" x="4946650" y="2830513"/>
          <p14:tracePt t="40565" x="4911725" y="2847975"/>
          <p14:tracePt t="40582" x="4894263" y="2847975"/>
          <p14:tracePt t="40600" x="4867275" y="2847975"/>
          <p14:tracePt t="40616" x="4840288" y="2847975"/>
          <p14:tracePt t="40632" x="4813300" y="2847975"/>
          <p14:tracePt t="40649" x="4803775" y="2847975"/>
          <p14:tracePt t="40666" x="4786313" y="2847975"/>
          <p14:tracePt t="44804" x="4776788" y="2847975"/>
          <p14:tracePt t="44826" x="4759325" y="2847975"/>
          <p14:tracePt t="44842" x="4751388" y="2847975"/>
          <p14:tracePt t="44850" x="4732338" y="2847975"/>
          <p14:tracePt t="44866" x="4724400" y="2847975"/>
          <p14:tracePt t="44874" x="4705350" y="2847975"/>
          <p14:tracePt t="44890" x="4697413" y="2847975"/>
          <p14:tracePt t="44914" x="4679950" y="2847975"/>
          <p14:tracePt t="44946" x="4670425" y="2847975"/>
          <p14:tracePt t="44970" x="4652963" y="2847975"/>
          <p14:tracePt t="44986" x="4643438" y="2847975"/>
          <p14:tracePt t="44994" x="4625975" y="2847975"/>
          <p14:tracePt t="45010" x="4616450" y="2847975"/>
          <p14:tracePt t="45018" x="4598988" y="2847975"/>
          <p14:tracePt t="64075" x="4589463" y="2840038"/>
          <p14:tracePt t="66212" x="4598988" y="2840038"/>
          <p14:tracePt t="66219" x="4608513" y="2840038"/>
          <p14:tracePt t="66227" x="4633913" y="2840038"/>
          <p14:tracePt t="66244" x="4724400" y="2867025"/>
          <p14:tracePt t="66261" x="4822825" y="2919413"/>
          <p14:tracePt t="66277" x="4911725" y="2965450"/>
          <p14:tracePt t="66294" x="5010150" y="2990850"/>
          <p14:tracePt t="66311" x="5099050" y="3027363"/>
          <p14:tracePt t="66327" x="5241925" y="3071813"/>
          <p14:tracePt t="66343" x="5251450" y="3187700"/>
          <p14:tracePt t="66361" x="5375275" y="3241675"/>
          <p14:tracePt t="66377" x="5456238" y="3268663"/>
          <p14:tracePt t="66393" x="5483225" y="3286125"/>
          <p14:tracePt t="67892" x="5500688" y="3276600"/>
          <p14:tracePt t="67899" x="5518150" y="3276600"/>
          <p14:tracePt t="67910" x="5545138" y="3276600"/>
          <p14:tracePt t="67926" x="5634038" y="3268663"/>
          <p14:tracePt t="67943" x="5759450" y="3268663"/>
          <p14:tracePt t="67960" x="5867400" y="3268663"/>
          <p14:tracePt t="67976" x="5983288" y="3268663"/>
          <p14:tracePt t="67993" x="6108700" y="3276600"/>
          <p14:tracePt t="68010" x="6215063" y="3276600"/>
          <p14:tracePt t="68026" x="6303963" y="3286125"/>
          <p14:tracePt t="68028" x="6367463" y="3295650"/>
          <p14:tracePt t="68044" x="6491288" y="3303588"/>
          <p14:tracePt t="68060" x="6626225" y="3322638"/>
          <p14:tracePt t="68076" x="6759575" y="3367088"/>
          <p14:tracePt t="68093" x="6875463" y="3384550"/>
          <p14:tracePt t="68110" x="6973888" y="3384550"/>
          <p14:tracePt t="68126" x="7037388" y="3394075"/>
          <p14:tracePt t="68143" x="7089775" y="3419475"/>
          <p14:tracePt t="68160" x="7134225" y="3419475"/>
          <p14:tracePt t="68176" x="7170738" y="3438525"/>
          <p14:tracePt t="68193" x="7224713" y="3446463"/>
          <p14:tracePt t="68210" x="7286625" y="3446463"/>
          <p14:tracePt t="68211" x="7331075" y="3446463"/>
          <p14:tracePt t="68226" x="7358063" y="3446463"/>
          <p14:tracePt t="68243" x="7439025" y="3446463"/>
          <p14:tracePt t="68260" x="7456488" y="3446463"/>
          <p14:tracePt t="68276" x="7466013" y="3438525"/>
          <p14:tracePt t="86669" x="7456488" y="3438525"/>
          <p14:tracePt t="86685" x="7466013" y="3429000"/>
          <p14:tracePt t="87285" x="7456488" y="3419475"/>
          <p14:tracePt t="87301" x="7456488" y="3402013"/>
          <p14:tracePt t="87309" x="7439025" y="3394075"/>
          <p14:tracePt t="87323" x="7429500" y="3384550"/>
          <p14:tracePt t="87339" x="7419975" y="3375025"/>
          <p14:tracePt t="87356" x="7412038" y="3367088"/>
          <p14:tracePt t="87477" x="7402513" y="3357563"/>
          <p14:tracePt t="87493" x="7385050" y="3357563"/>
          <p14:tracePt t="87500" x="7375525" y="3348038"/>
          <p14:tracePt t="87517" x="7358063" y="3348038"/>
          <p14:tracePt t="87557" x="7348538" y="3348038"/>
          <p14:tracePt t="88053" x="7331075" y="3340100"/>
          <p14:tracePt t="88093" x="7331075" y="3322638"/>
          <p14:tracePt t="88669" x="7323138" y="3322638"/>
          <p14:tracePt t="88693" x="7304088" y="3313113"/>
          <p14:tracePt t="88701" x="7296150" y="3295650"/>
          <p14:tracePt t="88709" x="7286625" y="3286125"/>
          <p14:tracePt t="88723" x="7259638" y="3259138"/>
          <p14:tracePt t="88739" x="7232650" y="3214688"/>
          <p14:tracePt t="88755" x="7188200" y="3179763"/>
          <p14:tracePt t="88757" x="7170738" y="3160713"/>
          <p14:tracePt t="88773" x="7134225" y="3143250"/>
          <p14:tracePt t="88798" x="7116763" y="3133725"/>
          <p14:tracePt t="88806" x="7108825" y="3125788"/>
          <p14:tracePt t="88823" x="7062788" y="3108325"/>
          <p14:tracePt t="88839" x="7000875" y="3098800"/>
          <p14:tracePt t="88856" x="6902450" y="3071813"/>
          <p14:tracePt t="88873" x="6840538" y="3062288"/>
          <p14:tracePt t="88889" x="6813550" y="3044825"/>
          <p14:tracePt t="88906" x="6759575" y="3036888"/>
          <p14:tracePt t="88922" x="6670675" y="3036888"/>
          <p14:tracePt t="88939" x="6545263" y="3036888"/>
          <p14:tracePt t="88955" x="6402388" y="3036888"/>
          <p14:tracePt t="88973" x="6197600" y="3044825"/>
          <p14:tracePt t="88989" x="6089650" y="3071813"/>
          <p14:tracePt t="89006" x="6000750" y="3098800"/>
          <p14:tracePt t="89022" x="5919788" y="3143250"/>
          <p14:tracePt t="89039" x="5830888" y="3197225"/>
          <p14:tracePt t="89056" x="5732463" y="3268663"/>
          <p14:tracePt t="89072" x="5653088" y="3303588"/>
          <p14:tracePt t="89089" x="5589588" y="3348038"/>
          <p14:tracePt t="89105" x="5545138" y="3367088"/>
          <p14:tracePt t="89123" x="5491163" y="3394075"/>
          <p14:tracePt t="89139" x="5429250" y="3411538"/>
          <p14:tracePt t="89156" x="5375275" y="3411538"/>
          <p14:tracePt t="89157" x="5348288" y="3419475"/>
          <p14:tracePt t="89173" x="5313363" y="3419475"/>
          <p14:tracePt t="89213" x="5313363" y="3438525"/>
          <p14:tracePt t="89221" x="5303838" y="3455988"/>
          <p14:tracePt t="89229" x="5286375" y="3473450"/>
          <p14:tracePt t="89239" x="5286375" y="3490913"/>
          <p14:tracePt t="89255" x="5268913" y="3527425"/>
          <p14:tracePt t="89273" x="5251450" y="3554413"/>
          <p14:tracePt t="89289" x="5187950" y="3571875"/>
          <p14:tracePt t="89305" x="5153025" y="3598863"/>
          <p14:tracePt t="89322" x="5126038" y="3598863"/>
          <p14:tracePt t="89339" x="5081588" y="3598863"/>
          <p14:tracePt t="89355" x="5010150" y="3598863"/>
          <p14:tracePt t="89372" x="4946650" y="3598863"/>
          <p14:tracePt t="89373" x="4911725" y="3598863"/>
          <p14:tracePt t="89389" x="4884738" y="3598863"/>
          <p14:tracePt t="89406" x="4857750" y="3598863"/>
          <p14:tracePt t="89422" x="4840288" y="3608388"/>
          <p14:tracePt t="89439" x="4776788" y="3625850"/>
          <p14:tracePt t="89455" x="4759325" y="3625850"/>
          <p14:tracePt t="89565" x="4751388" y="3625850"/>
          <p14:tracePt t="89581" x="4732338" y="3616325"/>
          <p14:tracePt t="89589" x="4724400" y="3608388"/>
          <p14:tracePt t="89629" x="4714875" y="3598863"/>
          <p14:tracePt t="89645" x="4697413" y="3608388"/>
          <p14:tracePt t="89653" x="4687888" y="3616325"/>
          <p14:tracePt t="89693" x="4670425" y="3625850"/>
          <p14:tracePt t="89709" x="4652963" y="3616325"/>
          <p14:tracePt t="89725" x="4633913" y="3625850"/>
          <p14:tracePt t="89733" x="4616450" y="3625850"/>
          <p14:tracePt t="89741" x="4608513" y="3643313"/>
          <p14:tracePt t="89755" x="4589463" y="3660775"/>
          <p14:tracePt t="89772" x="4572000" y="3687763"/>
          <p14:tracePt t="89797" x="4562475" y="3687763"/>
          <p14:tracePt t="89805" x="4545013" y="3687763"/>
          <p14:tracePt t="89829" x="4537075" y="3679825"/>
          <p14:tracePt t="89861" x="4537075" y="3670300"/>
          <p14:tracePt t="89869" x="4545013" y="3652838"/>
          <p14:tracePt t="89877" x="4554538" y="3633788"/>
          <p14:tracePt t="89889" x="4562475" y="3608388"/>
          <p14:tracePt t="89905" x="4598988" y="3544888"/>
          <p14:tracePt t="89922" x="4616450" y="3500438"/>
          <p14:tracePt t="89939" x="4643438" y="3465513"/>
          <p14:tracePt t="89957" x="4660900" y="3465513"/>
          <p14:tracePt t="90085" x="4679950" y="3465513"/>
          <p14:tracePt t="90125" x="4687888" y="3465513"/>
          <p14:tracePt t="90405" x="4705350" y="3465513"/>
          <p14:tracePt t="90413" x="4714875" y="3465513"/>
          <p14:tracePt t="90422" x="4759325" y="3455988"/>
          <p14:tracePt t="90438" x="4822825" y="3446463"/>
          <p14:tracePt t="90455" x="4929188" y="3429000"/>
          <p14:tracePt t="90472" x="5045075" y="3402013"/>
          <p14:tracePt t="90489" x="5160963" y="3402013"/>
          <p14:tracePt t="90505" x="5295900" y="3402013"/>
          <p14:tracePt t="90522" x="5438775" y="3402013"/>
          <p14:tracePt t="90538" x="5510213" y="3402013"/>
          <p14:tracePt t="90555" x="5554663" y="3402013"/>
          <p14:tracePt t="90572" x="5572125" y="3394075"/>
          <p14:tracePt t="90629" x="5581650" y="3384550"/>
          <p14:tracePt t="90653" x="5599113" y="3375025"/>
          <p14:tracePt t="91149" x="5608638" y="3357563"/>
          <p14:tracePt t="91165" x="5626100" y="3357563"/>
          <p14:tracePt t="91173" x="5643563" y="3357563"/>
          <p14:tracePt t="91181" x="5653088" y="3357563"/>
          <p14:tracePt t="91189" x="5670550" y="3348038"/>
          <p14:tracePt t="91205" x="5697538" y="3348038"/>
          <p14:tracePt t="91222" x="5741988" y="3330575"/>
          <p14:tracePt t="91238" x="5795963" y="3322638"/>
          <p14:tracePt t="91255" x="5840413" y="3313113"/>
          <p14:tracePt t="91272" x="5867400" y="3295650"/>
          <p14:tracePt t="91288" x="5894388" y="3286125"/>
          <p14:tracePt t="91305" x="5919788" y="3276600"/>
          <p14:tracePt t="91322" x="5946775" y="3276600"/>
          <p14:tracePt t="91338" x="5973763" y="3276600"/>
          <p14:tracePt t="91355" x="6045200" y="3268663"/>
          <p14:tracePt t="91372" x="6134100" y="3268663"/>
          <p14:tracePt t="91373" x="6197600" y="3276600"/>
          <p14:tracePt t="91389" x="6286500" y="3295650"/>
          <p14:tracePt t="91405" x="6367463" y="3322638"/>
          <p14:tracePt t="91422" x="6438900" y="3330575"/>
          <p14:tracePt t="91438" x="6491288" y="3330575"/>
          <p14:tracePt t="91455" x="6527800" y="3330575"/>
          <p14:tracePt t="91472" x="6572250" y="3330575"/>
          <p14:tracePt t="91488" x="6616700" y="3330575"/>
          <p14:tracePt t="91505" x="6661150" y="3330575"/>
          <p14:tracePt t="91522" x="6715125" y="3330575"/>
          <p14:tracePt t="91538" x="6786563" y="3348038"/>
          <p14:tracePt t="91555" x="6848475" y="3357563"/>
          <p14:tracePt t="91572" x="6902450" y="3367088"/>
          <p14:tracePt t="91573" x="6938963" y="3367088"/>
          <p14:tracePt t="91588" x="7010400" y="3394075"/>
          <p14:tracePt t="91605" x="7099300" y="3402013"/>
          <p14:tracePt t="91622" x="7197725" y="3411538"/>
          <p14:tracePt t="91638" x="7251700" y="3411538"/>
          <p14:tracePt t="91655" x="7304088" y="3411538"/>
          <p14:tracePt t="91672" x="7340600" y="3411538"/>
          <p14:tracePt t="91688" x="7367588" y="3402013"/>
          <p14:tracePt t="91709" x="7385050" y="3402013"/>
          <p14:tracePt t="91722" x="7402513" y="3394075"/>
          <p14:tracePt t="91738" x="7429500" y="3375025"/>
          <p14:tracePt t="91755" x="7483475" y="3348038"/>
          <p14:tracePt t="91772" x="7510463" y="3340100"/>
          <p14:tracePt t="91789" x="7572375" y="3313113"/>
          <p14:tracePt t="91805" x="7589838" y="3295650"/>
          <p14:tracePt t="91822" x="7608888" y="3295650"/>
          <p14:tracePt t="91838" x="7616825" y="3286125"/>
          <p14:tracePt t="91869" x="7626350" y="3276600"/>
          <p14:tracePt t="91885" x="7616825" y="3276600"/>
          <p14:tracePt t="91893" x="7626350" y="3268663"/>
          <p14:tracePt t="91909" x="7634288" y="3259138"/>
          <p14:tracePt t="91922" x="7643813" y="3251200"/>
          <p14:tracePt t="91938" x="7653338" y="3241675"/>
          <p14:tracePt t="91955" x="7661275" y="3224213"/>
          <p14:tracePt t="91972" x="7661275" y="3214688"/>
          <p14:tracePt t="92205" x="7661275" y="3197225"/>
          <p14:tracePt t="92213" x="7653338" y="3187700"/>
          <p14:tracePt t="92222" x="7643813" y="3170238"/>
          <p14:tracePt t="92238" x="7599363" y="3108325"/>
          <p14:tracePt t="92255" x="7537450" y="3017838"/>
          <p14:tracePt t="92272" x="7456488" y="2928938"/>
          <p14:tracePt t="92288" x="7367588" y="2847975"/>
          <p14:tracePt t="92305" x="7277100" y="2795588"/>
          <p14:tracePt t="92322" x="7242175" y="2776538"/>
          <p14:tracePt t="92338" x="7197725" y="2768600"/>
          <p14:tracePt t="92355" x="7153275" y="2776538"/>
          <p14:tracePt t="92372" x="7072313" y="2840038"/>
          <p14:tracePt t="92373" x="7027863" y="2867025"/>
          <p14:tracePt t="92388" x="6946900" y="2901950"/>
          <p14:tracePt t="92405" x="6875463" y="2946400"/>
          <p14:tracePt t="92422" x="6848475" y="2965450"/>
          <p14:tracePt t="92438" x="6831013" y="2990850"/>
          <p14:tracePt t="92455" x="6813550" y="3017838"/>
          <p14:tracePt t="92472" x="6786563" y="3044825"/>
          <p14:tracePt t="92488" x="6759575" y="3081338"/>
          <p14:tracePt t="92505" x="6751638" y="3116263"/>
          <p14:tracePt t="92521" x="6742113" y="3160713"/>
          <p14:tracePt t="92538" x="6732588" y="3197225"/>
          <p14:tracePt t="92555" x="6715125" y="3276600"/>
          <p14:tracePt t="92571" x="6715125" y="3357563"/>
          <p14:tracePt t="92588" x="6724650" y="3438525"/>
          <p14:tracePt t="92589" x="6732588" y="3473450"/>
          <p14:tracePt t="92605" x="6751638" y="3544888"/>
          <p14:tracePt t="92622" x="6777038" y="3608388"/>
          <p14:tracePt t="92638" x="6804025" y="3670300"/>
          <p14:tracePt t="92655" x="6840538" y="3714750"/>
          <p14:tracePt t="92672" x="6867525" y="3724275"/>
          <p14:tracePt t="92688" x="6902450" y="3732213"/>
          <p14:tracePt t="92705" x="6973888" y="3741738"/>
          <p14:tracePt t="92722" x="7081838" y="3732213"/>
          <p14:tracePt t="92738" x="7232650" y="3705225"/>
          <p14:tracePt t="92755" x="7367588" y="3670300"/>
          <p14:tracePt t="92772" x="7491413" y="3625850"/>
          <p14:tracePt t="92773" x="7527925" y="3589338"/>
          <p14:tracePt t="92788" x="7572375" y="3554413"/>
          <p14:tracePt t="92805" x="7661275" y="3446463"/>
          <p14:tracePt t="92821" x="7688263" y="3394075"/>
          <p14:tracePt t="92838" x="7705725" y="3340100"/>
          <p14:tracePt t="92855" x="7732713" y="3286125"/>
          <p14:tracePt t="92872" x="7724775" y="3224213"/>
          <p14:tracePt t="92888" x="7715250" y="3179763"/>
          <p14:tracePt t="92905" x="7680325" y="3089275"/>
          <p14:tracePt t="92922" x="7626350" y="3000375"/>
          <p14:tracePt t="92938" x="7562850" y="2928938"/>
          <p14:tracePt t="92955" x="7456488" y="2874963"/>
          <p14:tracePt t="92971" x="7385050" y="2822575"/>
          <p14:tracePt t="92988" x="7340600" y="2786063"/>
          <p14:tracePt t="92989" x="7313613" y="2776538"/>
          <p14:tracePt t="93005" x="7277100" y="2768600"/>
          <p14:tracePt t="93021" x="7242175" y="2768600"/>
          <p14:tracePt t="93038" x="7215188" y="2768600"/>
          <p14:tracePt t="93055" x="7188200" y="2768600"/>
          <p14:tracePt t="93071" x="7153275" y="2776538"/>
          <p14:tracePt t="93088" x="7134225" y="2776538"/>
          <p14:tracePt t="93105" x="7108825" y="2803525"/>
          <p14:tracePt t="93141" x="7108825" y="2822575"/>
          <p14:tracePt t="93149" x="7108825" y="2830513"/>
          <p14:tracePt t="97189" x="7099300" y="2847975"/>
          <p14:tracePt t="97213" x="7081838" y="2847975"/>
          <p14:tracePt t="97221" x="7062788" y="2847975"/>
          <p14:tracePt t="97229" x="7054850" y="2847975"/>
          <p14:tracePt t="97237" x="7037388" y="2847975"/>
          <p14:tracePt t="97254" x="6938963" y="2857500"/>
          <p14:tracePt t="97270" x="6796088" y="2857500"/>
          <p14:tracePt t="97287" x="6643688" y="2884488"/>
          <p14:tracePt t="97304" x="6438900" y="2884488"/>
          <p14:tracePt t="97320" x="6242050" y="2911475"/>
          <p14:tracePt t="97337" x="6054725" y="2973388"/>
          <p14:tracePt t="97354" x="5884863" y="3009900"/>
          <p14:tracePt t="97370" x="5715000" y="3054350"/>
          <p14:tracePt t="97387" x="5643563" y="3071813"/>
          <p14:tracePt t="97404" x="5438775" y="3133725"/>
          <p14:tracePt t="97421" x="5027613" y="3276600"/>
          <p14:tracePt t="97437" x="4724400" y="3367088"/>
          <p14:tracePt t="97454" x="4384675" y="3455988"/>
          <p14:tracePt t="97470" x="4062413" y="3562350"/>
          <p14:tracePt t="97487" x="3795713" y="3670300"/>
          <p14:tracePt t="97504" x="3544888" y="3776663"/>
          <p14:tracePt t="97520" x="3313113" y="3884613"/>
          <p14:tracePt t="97537" x="3089275" y="4000500"/>
          <p14:tracePt t="97554" x="2857500" y="4133850"/>
          <p14:tracePt t="97570" x="2670175" y="4251325"/>
          <p14:tracePt t="97587" x="2554288" y="4340225"/>
          <p14:tracePt t="97604" x="2500313" y="4384675"/>
          <p14:tracePt t="97620" x="2473325" y="4402138"/>
          <p14:tracePt t="97645" x="2465388" y="4411663"/>
          <p14:tracePt t="97685" x="2482850" y="4411663"/>
          <p14:tracePt t="97693" x="2517775" y="4411663"/>
          <p14:tracePt t="97861" x="2536825" y="4402138"/>
          <p14:tracePt t="97869" x="2554288" y="4402138"/>
          <p14:tracePt t="98029" x="2571750" y="4402138"/>
          <p14:tracePt t="98101" x="2589213" y="4394200"/>
          <p14:tracePt t="98125" x="2598738" y="4384675"/>
          <p14:tracePt t="98141" x="2598738" y="4367213"/>
          <p14:tracePt t="98157" x="2616200" y="4357688"/>
          <p14:tracePt t="98294" x="2625725" y="4348163"/>
          <p14:tracePt t="98381" x="2625725" y="4340225"/>
          <p14:tracePt t="98389" x="2625725" y="4322763"/>
          <p14:tracePt t="98404" x="2625725" y="4313238"/>
          <p14:tracePt t="98420" x="2652713" y="4276725"/>
          <p14:tracePt t="98957" x="2670175" y="4286250"/>
          <p14:tracePt t="98965" x="2660650" y="4295775"/>
          <p14:tracePt t="98973" x="2679700" y="4295775"/>
          <p14:tracePt t="99013" x="2697163" y="4303713"/>
          <p14:tracePt t="99029" x="2705100" y="4313238"/>
          <p14:tracePt t="99037" x="2714625" y="4322763"/>
          <p14:tracePt t="99045" x="2732088" y="4322763"/>
          <p14:tracePt t="99054" x="2741613" y="4330700"/>
          <p14:tracePt t="99070" x="2768600" y="4340225"/>
          <p14:tracePt t="99087" x="2813050" y="4367213"/>
          <p14:tracePt t="99104" x="2840038" y="4384675"/>
          <p14:tracePt t="99120" x="2847975" y="4394200"/>
          <p14:tracePt t="99137" x="2867025" y="4402138"/>
          <p14:tracePt t="99677" x="2857500" y="4402138"/>
          <p14:tracePt t="99685" x="2840038" y="4411663"/>
          <p14:tracePt t="99693" x="2813050" y="4419600"/>
          <p14:tracePt t="99704" x="2776538" y="4438650"/>
          <p14:tracePt t="99720" x="2633663" y="4483100"/>
          <p14:tracePt t="99737" x="2419350" y="4537075"/>
          <p14:tracePt t="99754" x="2251075" y="4589463"/>
          <p14:tracePt t="99770" x="2089150" y="4625975"/>
          <p14:tracePt t="99787" x="1946275" y="4660900"/>
          <p14:tracePt t="99804" x="1830388" y="4697413"/>
          <p14:tracePt t="99820" x="1751013" y="4724400"/>
          <p14:tracePt t="99821" x="1714500" y="4732338"/>
          <p14:tracePt t="99837" x="1687513" y="4732338"/>
          <p14:tracePt t="99837" x="1670050" y="4732338"/>
          <p14:tracePt t="99925" x="1660525" y="4751388"/>
          <p14:tracePt t="99942" x="1652588" y="4741863"/>
          <p14:tracePt t="100342" x="1660525" y="4741863"/>
          <p14:tracePt t="100349" x="1679575" y="4732338"/>
          <p14:tracePt t="100358" x="1687513" y="4724400"/>
          <p14:tracePt t="100370" x="1714500" y="4714875"/>
          <p14:tracePt t="100386" x="1751013" y="4687888"/>
          <p14:tracePt t="100404" x="1803400" y="4660900"/>
          <p14:tracePt t="100420" x="1857375" y="4643438"/>
          <p14:tracePt t="100436" x="1911350" y="4625975"/>
          <p14:tracePt t="100437" x="1946275" y="4608513"/>
          <p14:tracePt t="100454" x="2017713" y="4572000"/>
          <p14:tracePt t="100470" x="2071688" y="4554538"/>
          <p14:tracePt t="100486" x="2143125" y="4537075"/>
          <p14:tracePt t="100503" x="2241550" y="4518025"/>
          <p14:tracePt t="100520" x="2347913" y="4500563"/>
          <p14:tracePt t="100537" x="2446338" y="4500563"/>
          <p14:tracePt t="100554" x="2527300" y="4500563"/>
          <p14:tracePt t="100570" x="2652713" y="4510088"/>
          <p14:tracePt t="100586" x="2598738" y="4554538"/>
          <p14:tracePt t="100605" x="2616200" y="4572000"/>
          <p14:tracePt t="100620" x="2625725" y="4572000"/>
          <p14:tracePt t="100638" x="2643188" y="4572000"/>
          <p14:tracePt t="100654" x="2652713" y="4572000"/>
          <p14:tracePt t="100670" x="2679700" y="4572000"/>
          <p14:tracePt t="100686" x="2705100" y="4572000"/>
          <p14:tracePt t="100703" x="2741613" y="4562475"/>
          <p14:tracePt t="100720" x="2795588" y="4562475"/>
          <p14:tracePt t="100736" x="2847975" y="4554538"/>
          <p14:tracePt t="100753" x="2894013" y="4562475"/>
          <p14:tracePt t="100770" x="2938463" y="4545013"/>
          <p14:tracePt t="100786" x="2965450" y="4527550"/>
          <p14:tracePt t="100804" x="2982913" y="4510088"/>
          <p14:tracePt t="100820" x="3009900" y="4500563"/>
          <p14:tracePt t="100836" x="3027363" y="4483100"/>
          <p14:tracePt t="101541" x="3017838" y="4473575"/>
          <p14:tracePt t="101910" x="3009900" y="4473575"/>
          <p14:tracePt t="101917" x="2990850" y="4473575"/>
          <p14:tracePt t="101925" x="2982913" y="4465638"/>
          <p14:tracePt t="101936" x="2973388" y="4446588"/>
          <p14:tracePt t="101953" x="2919413" y="4419600"/>
          <p14:tracePt t="101970" x="2894013" y="4411663"/>
          <p14:tracePt t="101986" x="2822575" y="4394200"/>
          <p14:tracePt t="102003" x="2813050" y="4367213"/>
          <p14:tracePt t="102021" x="2813050" y="4348163"/>
          <p14:tracePt t="102182" x="2813050" y="4357688"/>
          <p14:tracePt t="102214" x="2813050" y="4348163"/>
          <p14:tracePt t="102221" x="2830513" y="4340225"/>
          <p14:tracePt t="102236" x="2857500" y="4322763"/>
          <p14:tracePt t="102253" x="2946400" y="4276725"/>
          <p14:tracePt t="102269" x="3017838" y="4259263"/>
          <p14:tracePt t="102286" x="3098800" y="4224338"/>
          <p14:tracePt t="102303" x="3179763" y="4187825"/>
          <p14:tracePt t="102320" x="3268663" y="4143375"/>
          <p14:tracePt t="102336" x="3340100" y="4098925"/>
          <p14:tracePt t="102353" x="3402013" y="4062413"/>
          <p14:tracePt t="102370" x="3465513" y="4027488"/>
          <p14:tracePt t="102386" x="3500438" y="4000500"/>
          <p14:tracePt t="102403" x="3536950" y="3983038"/>
          <p14:tracePt t="102419" x="3562350" y="3946525"/>
          <p14:tracePt t="102436" x="3562350" y="3929063"/>
          <p14:tracePt t="102454" x="3562350" y="3884613"/>
          <p14:tracePt t="102470" x="3562350" y="3857625"/>
          <p14:tracePt t="102486" x="3554413" y="3803650"/>
          <p14:tracePt t="102503" x="3527425" y="3759200"/>
          <p14:tracePt t="102519" x="3490913" y="3714750"/>
          <p14:tracePt t="102536" x="3438525" y="3687763"/>
          <p14:tracePt t="102553" x="3367088" y="3652838"/>
          <p14:tracePt t="102569" x="3303588" y="3633788"/>
          <p14:tracePt t="102586" x="3214688" y="3625850"/>
          <p14:tracePt t="102603" x="3152775" y="3616325"/>
          <p14:tracePt t="102619" x="3062288" y="3616325"/>
          <p14:tracePt t="102636" x="3009900" y="3616325"/>
          <p14:tracePt t="102653" x="2946400" y="3633788"/>
          <p14:tracePt t="102670" x="2884488" y="3679825"/>
          <p14:tracePt t="102686" x="2840038" y="3687763"/>
          <p14:tracePt t="102703" x="2786063" y="3724275"/>
          <p14:tracePt t="102719" x="2751138" y="3751263"/>
          <p14:tracePt t="102736" x="2697163" y="3786188"/>
          <p14:tracePt t="102753" x="2652713" y="3822700"/>
          <p14:tracePt t="102769" x="2633663" y="3848100"/>
          <p14:tracePt t="102786" x="2633663" y="3875088"/>
          <p14:tracePt t="102803" x="2633663" y="3902075"/>
          <p14:tracePt t="102819" x="2652713" y="3919538"/>
          <p14:tracePt t="102836" x="2652713" y="3938588"/>
          <p14:tracePt t="102853" x="2652713" y="3956050"/>
          <p14:tracePt t="103214" x="2660650" y="3973513"/>
          <p14:tracePt t="103246" x="2679700" y="3973513"/>
          <p14:tracePt t="103270" x="2697163" y="3973513"/>
          <p14:tracePt t="103277" x="2705100" y="3973513"/>
          <p14:tracePt t="103286" x="2732088" y="3973513"/>
          <p14:tracePt t="103303" x="2786063" y="3983038"/>
          <p14:tracePt t="103319" x="2830513" y="3990975"/>
          <p14:tracePt t="103336" x="2919413" y="4017963"/>
          <p14:tracePt t="103353" x="3009900" y="4044950"/>
          <p14:tracePt t="103369" x="3098800" y="4062413"/>
          <p14:tracePt t="103386" x="3170238" y="4089400"/>
          <p14:tracePt t="103403" x="3224213" y="4108450"/>
          <p14:tracePt t="103419" x="3259138" y="4108450"/>
          <p14:tracePt t="103436" x="3286125" y="4108450"/>
          <p14:tracePt t="103452" x="3322638" y="4108450"/>
          <p14:tracePt t="103453" x="3348038" y="4108450"/>
          <p14:tracePt t="103469" x="3411538" y="4108450"/>
          <p14:tracePt t="103486" x="3465513" y="4108450"/>
          <p14:tracePt t="103503" x="3500438" y="4108450"/>
          <p14:tracePt t="103519" x="3527425" y="4108450"/>
          <p14:tracePt t="103536" x="3562350" y="4098925"/>
          <p14:tracePt t="103553" x="3625850" y="4098925"/>
          <p14:tracePt t="103569" x="3724275" y="4098925"/>
          <p14:tracePt t="103586" x="3840163" y="4098925"/>
          <p14:tracePt t="103603" x="3946525" y="4098925"/>
          <p14:tracePt t="103619" x="4044950" y="4108450"/>
          <p14:tracePt t="103636" x="4143375" y="4116388"/>
          <p14:tracePt t="103653" x="4259263" y="4143375"/>
          <p14:tracePt t="103669" x="4330700" y="4170363"/>
          <p14:tracePt t="103686" x="4394200" y="4160838"/>
          <p14:tracePt t="103703" x="4419600" y="4160838"/>
          <p14:tracePt t="103742" x="4438650" y="4160838"/>
          <p14:tracePt t="103749" x="4446588" y="4160838"/>
          <p14:tracePt t="103758" x="4465638" y="4160838"/>
          <p14:tracePt t="103769" x="4473575" y="4170363"/>
          <p14:tracePt t="103786" x="4491038" y="4179888"/>
          <p14:tracePt t="103803" x="4500563" y="4187825"/>
          <p14:tracePt t="103819" x="4510088" y="4197350"/>
          <p14:tracePt t="103836" x="4527550" y="4197350"/>
          <p14:tracePt t="103853" x="4554538" y="4205288"/>
          <p14:tracePt t="103853" x="4554538" y="4224338"/>
          <p14:tracePt t="103870" x="4572000" y="4232275"/>
          <p14:tracePt t="103886" x="4581525" y="4251325"/>
          <p14:tracePt t="103903" x="4598988" y="4276725"/>
          <p14:tracePt t="106886" x="4608513" y="4268788"/>
          <p14:tracePt t="106894" x="4625975" y="4268788"/>
          <p14:tracePt t="106903" x="4633913" y="4268788"/>
          <p14:tracePt t="106919" x="4697413" y="4286250"/>
          <p14:tracePt t="106935" x="4786313" y="4322763"/>
          <p14:tracePt t="106952" x="4938713" y="4340225"/>
          <p14:tracePt t="106968" x="5037138" y="4384675"/>
          <p14:tracePt t="106985" x="5133975" y="4402138"/>
          <p14:tracePt t="107002" x="5241925" y="4446588"/>
          <p14:tracePt t="107018" x="5357813" y="4510088"/>
          <p14:tracePt t="107035" x="5491163" y="4554538"/>
          <p14:tracePt t="107052" x="5643563" y="4581525"/>
          <p14:tracePt t="107068" x="5786438" y="4589463"/>
          <p14:tracePt t="107070" x="5857875" y="4598988"/>
          <p14:tracePt t="107085" x="6010275" y="4616450"/>
          <p14:tracePt t="107102" x="6161088" y="4625975"/>
          <p14:tracePt t="107119" x="6323013" y="4652963"/>
          <p14:tracePt t="107135" x="6465888" y="4652963"/>
          <p14:tracePt t="107152" x="6581775" y="4660900"/>
          <p14:tracePt t="107168" x="6680200" y="4670425"/>
          <p14:tracePt t="107185" x="6759575" y="4660900"/>
          <p14:tracePt t="107202" x="6823075" y="4660900"/>
          <p14:tracePt t="107218" x="6911975" y="4652963"/>
          <p14:tracePt t="107235" x="7018338" y="4633913"/>
          <p14:tracePt t="107252" x="7126288" y="4616450"/>
          <p14:tracePt t="107268" x="7242175" y="4616450"/>
          <p14:tracePt t="107285" x="7402513" y="4616450"/>
          <p14:tracePt t="107302" x="7537450" y="4616450"/>
          <p14:tracePt t="107318" x="7626350" y="4598988"/>
          <p14:tracePt t="107335" x="7680325" y="4572000"/>
          <p14:tracePt t="107352" x="7769225" y="4545013"/>
          <p14:tracePt t="107368" x="7813675" y="4527550"/>
          <p14:tracePt t="107385" x="7840663" y="4518025"/>
          <p14:tracePt t="107402" x="7867650" y="4491038"/>
          <p14:tracePt t="107418" x="7894638" y="4473575"/>
          <p14:tracePt t="107435" x="7912100" y="4456113"/>
          <p14:tracePt t="107452" x="7920038" y="4446588"/>
          <p14:tracePt t="107590" x="7912100" y="4446588"/>
          <p14:tracePt t="107694" x="7894638" y="4446588"/>
          <p14:tracePt t="107846" x="7885113" y="4456113"/>
          <p14:tracePt t="108310" x="7875588" y="4465638"/>
          <p14:tracePt t="108406" x="7858125" y="4465638"/>
          <p14:tracePt t="108694" x="7848600" y="4473575"/>
          <p14:tracePt t="108702" x="7831138" y="4483100"/>
          <p14:tracePt t="108718" x="7813675" y="4483100"/>
          <p14:tracePt t="108726" x="7804150" y="4483100"/>
          <p14:tracePt t="108735" x="7786688" y="4483100"/>
          <p14:tracePt t="108752" x="7751763" y="4491038"/>
          <p14:tracePt t="108768" x="7715250" y="4500563"/>
          <p14:tracePt t="108785" x="7670800" y="4510088"/>
          <p14:tracePt t="108801" x="7608888" y="4518025"/>
          <p14:tracePt t="108818" x="7572375" y="4518025"/>
          <p14:tracePt t="108835" x="7527925" y="4518025"/>
          <p14:tracePt t="108851" x="7483475" y="4518025"/>
          <p14:tracePt t="108868" x="7446963" y="4518025"/>
          <p14:tracePt t="108885" x="7402513" y="4518025"/>
          <p14:tracePt t="108886" x="7385050" y="4518025"/>
          <p14:tracePt t="108918" x="7375525" y="4518025"/>
          <p14:tracePt t="108974" x="7358063" y="4527550"/>
          <p14:tracePt t="108998" x="7348538" y="4537075"/>
          <p14:tracePt t="109006" x="7323138" y="4554538"/>
          <p14:tracePt t="109718" x="7313613" y="4562475"/>
          <p14:tracePt t="109774" x="7331075" y="4572000"/>
          <p14:tracePt t="109798" x="7340600" y="4589463"/>
          <p14:tracePt t="109814" x="7358063" y="4598988"/>
          <p14:tracePt t="109822" x="7367588" y="4598988"/>
          <p14:tracePt t="109835" x="7358063" y="4598988"/>
          <p14:tracePt t="109862" x="7367588" y="4598988"/>
          <p14:tracePt t="109990" x="7385050" y="4598988"/>
          <p14:tracePt t="109998" x="7412038" y="4589463"/>
          <p14:tracePt t="110118" x="7429500" y="4581525"/>
          <p14:tracePt t="110126" x="7412038" y="4589463"/>
          <p14:tracePt t="110142" x="7394575" y="4589463"/>
          <p14:tracePt t="110174" x="7385050" y="4581525"/>
          <p14:tracePt t="110182" x="7348538" y="4589463"/>
          <p14:tracePt t="110190" x="7323138" y="4589463"/>
          <p14:tracePt t="110230" x="7304088" y="4589463"/>
          <p14:tracePt t="110238" x="7296150" y="4589463"/>
          <p14:tracePt t="110246" x="7277100" y="4589463"/>
          <p14:tracePt t="110254" x="7269163" y="4581525"/>
          <p14:tracePt t="110268" x="7242175" y="4581525"/>
          <p14:tracePt t="110285" x="7188200" y="4581525"/>
          <p14:tracePt t="110301" x="7143750" y="4581525"/>
          <p14:tracePt t="114214" x="7161213" y="4554538"/>
          <p14:tracePt t="114510" x="7180263" y="4545013"/>
          <p14:tracePt t="114518" x="7205663" y="4537075"/>
          <p14:tracePt t="115670" x="7232650" y="4527550"/>
          <p14:tracePt t="115678" x="7251700" y="4518025"/>
          <p14:tracePt t="115686" x="7269163" y="4491038"/>
          <p14:tracePt t="115700" x="7277100" y="4473575"/>
          <p14:tracePt t="115717" x="7286625" y="4446588"/>
          <p14:tracePt t="115734" x="7277100" y="4419600"/>
          <p14:tracePt t="115750" x="7269163" y="4402138"/>
          <p14:tracePt t="115830" x="7251700" y="4402138"/>
          <p14:tracePt t="115838" x="7224713" y="4411663"/>
          <p14:tracePt t="115850" x="7205663" y="4411663"/>
          <p14:tracePt t="115867" x="7188200" y="4411663"/>
          <p14:tracePt t="115884" x="7143750" y="4402138"/>
          <p14:tracePt t="115900" x="7054850" y="4394200"/>
          <p14:tracePt t="115917" x="6973888" y="4367213"/>
          <p14:tracePt t="115933" x="6867525" y="4348163"/>
          <p14:tracePt t="115934" x="6823075" y="4340225"/>
          <p14:tracePt t="115950" x="6742113" y="4340225"/>
          <p14:tracePt t="115967" x="6661150" y="4340225"/>
          <p14:tracePt t="115983" x="6608763" y="4340225"/>
          <p14:tracePt t="116000" x="6545263" y="4340225"/>
          <p14:tracePt t="116017" x="6483350" y="4348163"/>
          <p14:tracePt t="116034" x="6394450" y="4357688"/>
          <p14:tracePt t="116050" x="6340475" y="4375150"/>
          <p14:tracePt t="116067" x="6276975" y="4384675"/>
          <p14:tracePt t="116084" x="6197600" y="4438650"/>
          <p14:tracePt t="116100" x="6143625" y="4456113"/>
          <p14:tracePt t="116117" x="6099175" y="4473575"/>
          <p14:tracePt t="116134" x="6037263" y="4510088"/>
          <p14:tracePt t="116150" x="6027738" y="4518025"/>
          <p14:tracePt t="116167" x="6000750" y="4545013"/>
          <p14:tracePt t="116190" x="5983288" y="4545013"/>
          <p14:tracePt t="116230" x="5965825" y="4554538"/>
          <p14:tracePt t="116238" x="5956300" y="4562475"/>
          <p14:tracePt t="116250" x="5946775" y="4572000"/>
          <p14:tracePt t="116266" x="5929313" y="4581525"/>
          <p14:tracePt t="116286" x="5919788" y="4589463"/>
          <p14:tracePt t="116300" x="5911850" y="4598988"/>
          <p14:tracePt t="117223" x="5902325" y="4598988"/>
          <p14:tracePt t="117230" x="5875338" y="4608513"/>
          <p14:tracePt t="117238" x="5867400" y="4616450"/>
          <p14:tracePt t="117250" x="5830888" y="4633913"/>
          <p14:tracePt t="117266" x="5732463" y="4660900"/>
          <p14:tracePt t="117284" x="5599113" y="4687888"/>
          <p14:tracePt t="117300" x="5402263" y="4732338"/>
          <p14:tracePt t="117316" x="5214938" y="4768850"/>
          <p14:tracePt t="117334" x="5062538" y="4803775"/>
          <p14:tracePt t="117335" x="5010150" y="4822825"/>
          <p14:tracePt t="117350" x="4919663" y="4840288"/>
          <p14:tracePt t="117367" x="4867275" y="4857750"/>
          <p14:tracePt t="117384" x="4840288" y="4875213"/>
          <p14:tracePt t="117400" x="4803775" y="4929188"/>
          <p14:tracePt t="117416" x="4751388" y="4991100"/>
          <p14:tracePt t="117434" x="4660900" y="5062538"/>
          <p14:tracePt t="117450" x="4572000" y="5133975"/>
          <p14:tracePt t="117466" x="4510088" y="5197475"/>
          <p14:tracePt t="117483" x="4473575" y="5224463"/>
          <p14:tracePt t="117500" x="4456113" y="5241925"/>
          <p14:tracePt t="117516" x="4429125" y="5276850"/>
          <p14:tracePt t="117533" x="4419600" y="5322888"/>
          <p14:tracePt t="117534" x="4402138" y="5322888"/>
          <p14:tracePt t="117550" x="4367213" y="5340350"/>
          <p14:tracePt t="117566" x="4313238" y="5357813"/>
          <p14:tracePt t="117583" x="4232275" y="5367338"/>
          <p14:tracePt t="117600" x="4133850" y="5367338"/>
          <p14:tracePt t="117616" x="4010025" y="5348288"/>
          <p14:tracePt t="117633" x="3822700" y="5330825"/>
          <p14:tracePt t="117650" x="3660775" y="5313363"/>
          <p14:tracePt t="117666" x="3482975" y="5313363"/>
          <p14:tracePt t="117684" x="3303588" y="5295900"/>
          <p14:tracePt t="117700" x="3133725" y="5286375"/>
          <p14:tracePt t="117716" x="2946400" y="5286375"/>
          <p14:tracePt t="117734" x="2751138" y="5295900"/>
          <p14:tracePt t="117734" x="2652713" y="5295900"/>
          <p14:tracePt t="117750" x="2562225" y="5295900"/>
          <p14:tracePt t="117767" x="2322513" y="5295900"/>
          <p14:tracePt t="117784" x="2187575" y="5295900"/>
          <p14:tracePt t="117799" x="2044700" y="5295900"/>
          <p14:tracePt t="117816" x="1911350" y="5295900"/>
          <p14:tracePt t="117833" x="1768475" y="5295900"/>
          <p14:tracePt t="117850" x="1652588" y="5313363"/>
          <p14:tracePt t="117866" x="1562100" y="5313363"/>
          <p14:tracePt t="117883" x="1490663" y="5313363"/>
          <p14:tracePt t="117900" x="1411288" y="5313363"/>
          <p14:tracePt t="117916" x="1366838" y="5313363"/>
          <p14:tracePt t="117933" x="1330325" y="5313363"/>
          <p14:tracePt t="117950" x="1276350" y="5322888"/>
          <p14:tracePt t="117950" x="1241425" y="5330825"/>
          <p14:tracePt t="117967" x="1179513" y="5340350"/>
          <p14:tracePt t="117983" x="1143000" y="5348288"/>
          <p14:tracePt t="118000" x="1098550" y="5348288"/>
          <p14:tracePt t="118278" x="1116013" y="5348288"/>
          <p14:tracePt t="118599" x="1125538" y="5348288"/>
          <p14:tracePt t="118606" x="1143000" y="5340350"/>
          <p14:tracePt t="118622" x="1152525" y="5330825"/>
          <p14:tracePt t="118654" x="1169988" y="5322888"/>
          <p14:tracePt t="118694" x="1179513" y="5303838"/>
          <p14:tracePt t="119319" x="1187450" y="5286375"/>
          <p14:tracePt t="119351" x="1204913" y="5286375"/>
          <p14:tracePt t="119374" x="1214438" y="5276850"/>
          <p14:tracePt t="119391" x="1231900" y="5268913"/>
          <p14:tracePt t="120838" x="1241425" y="5259388"/>
          <p14:tracePt t="120871" x="1250950" y="5251450"/>
          <p14:tracePt t="121519" x="1268413" y="5241925"/>
          <p14:tracePt t="121575" x="1276350" y="5224463"/>
          <p14:tracePt t="121591" x="1285875" y="5214938"/>
          <p14:tracePt t="121607" x="1295400" y="5197475"/>
          <p14:tracePt t="121616" x="1312863" y="5187950"/>
          <p14:tracePt t="121623" x="1322388" y="5170488"/>
          <p14:tracePt t="121632" x="1339850" y="5160963"/>
          <p14:tracePt t="121649" x="1384300" y="5108575"/>
          <p14:tracePt t="121665" x="1473200" y="5045075"/>
          <p14:tracePt t="121682" x="1562100" y="4983163"/>
          <p14:tracePt t="121699" x="1660525" y="4911725"/>
          <p14:tracePt t="121715" x="1768475" y="4857750"/>
          <p14:tracePt t="121732" x="1830388" y="4813300"/>
          <p14:tracePt t="121749" x="1911350" y="4768850"/>
          <p14:tracePt t="121765" x="1973263" y="4751388"/>
          <p14:tracePt t="121782" x="2071688" y="4724400"/>
          <p14:tracePt t="121799" x="2133600" y="4705350"/>
          <p14:tracePt t="121816" x="2241550" y="4679950"/>
          <p14:tracePt t="121832" x="2374900" y="4660900"/>
          <p14:tracePt t="121849" x="2500313" y="4652963"/>
          <p14:tracePt t="121865" x="2625725" y="4633913"/>
          <p14:tracePt t="121882" x="2705100" y="4633913"/>
          <p14:tracePt t="121899" x="2803525" y="4633913"/>
          <p14:tracePt t="121915" x="2894013" y="4625975"/>
          <p14:tracePt t="121932" x="2973388" y="4616450"/>
          <p14:tracePt t="121949" x="3054350" y="4625975"/>
          <p14:tracePt t="121965" x="3125788" y="4625975"/>
          <p14:tracePt t="121983" x="3197225" y="4616450"/>
          <p14:tracePt t="121999" x="3214688" y="4616450"/>
          <p14:tracePt t="122015" x="3241675" y="4616450"/>
          <p14:tracePt t="122032" x="3286125" y="4608513"/>
          <p14:tracePt t="122049" x="3322638" y="4589463"/>
          <p14:tracePt t="122065" x="3384550" y="4554538"/>
          <p14:tracePt t="122082" x="3419475" y="4518025"/>
          <p14:tracePt t="122099" x="3482975" y="4491038"/>
          <p14:tracePt t="122116" x="3509963" y="4465638"/>
          <p14:tracePt t="122132" x="3536950" y="4438650"/>
          <p14:tracePt t="122149" x="3544888" y="4411663"/>
          <p14:tracePt t="122165" x="3554413" y="4375150"/>
          <p14:tracePt t="122182" x="3562350" y="4313238"/>
          <p14:tracePt t="122199" x="3571875" y="4276725"/>
          <p14:tracePt t="122215" x="3581400" y="4241800"/>
          <p14:tracePt t="122232" x="3589338" y="4187825"/>
          <p14:tracePt t="122249" x="3608388" y="4143375"/>
          <p14:tracePt t="122265" x="3616325" y="4098925"/>
          <p14:tracePt t="122282" x="3633788" y="4062413"/>
          <p14:tracePt t="122299" x="3643313" y="4037013"/>
          <p14:tracePt t="122315" x="3643313" y="4000500"/>
          <p14:tracePt t="122332" x="3643313" y="3973513"/>
          <p14:tracePt t="122349" x="3660775" y="3938588"/>
          <p14:tracePt t="122365" x="3670300" y="3911600"/>
          <p14:tracePt t="122382" x="3679825" y="3857625"/>
          <p14:tracePt t="122399" x="3687763" y="3830638"/>
          <p14:tracePt t="122415" x="3687763" y="3813175"/>
          <p14:tracePt t="122432" x="3687763" y="3786188"/>
          <p14:tracePt t="122967" x="3687763" y="3776663"/>
          <p14:tracePt t="123047" x="3687763" y="3768725"/>
          <p14:tracePt t="126607" x="3687763" y="3759200"/>
          <p14:tracePt t="126615" x="3705225" y="3751263"/>
          <p14:tracePt t="126623" x="3741738" y="3768725"/>
          <p14:tracePt t="126632" x="3776663" y="3795713"/>
          <p14:tracePt t="126648" x="3867150" y="3875088"/>
          <p14:tracePt t="126665" x="3965575" y="3956050"/>
          <p14:tracePt t="126681" x="4081463" y="4037013"/>
          <p14:tracePt t="126698" x="4205288" y="4116388"/>
          <p14:tracePt t="126715" x="4322763" y="4224338"/>
          <p14:tracePt t="126731" x="4491038" y="4295775"/>
          <p14:tracePt t="126748" x="4705350" y="4367213"/>
          <p14:tracePt t="126765" x="4875213" y="4419600"/>
          <p14:tracePt t="126781" x="4965700" y="4456113"/>
          <p14:tracePt t="126783" x="4991100" y="4491038"/>
          <p14:tracePt t="126798" x="5018088" y="4518025"/>
          <p14:tracePt t="126815" x="5072063" y="4572000"/>
          <p14:tracePt t="126831" x="5116513" y="4589463"/>
          <p14:tracePt t="126848" x="5126038" y="4598988"/>
          <p14:tracePt t="126865" x="5153025" y="4616450"/>
          <p14:tracePt t="126881" x="5160963" y="4625975"/>
          <p14:tracePt t="126903" x="5170488" y="4633913"/>
          <p14:tracePt t="126915" x="5180013" y="4643438"/>
          <p14:tracePt t="126931" x="5197475" y="4660900"/>
          <p14:tracePt t="126948" x="5197475" y="4679950"/>
          <p14:tracePt t="126965" x="5224463" y="4697413"/>
          <p14:tracePt t="126981" x="5224463" y="4705350"/>
          <p14:tracePt t="126998" x="5232400" y="4724400"/>
          <p14:tracePt t="127847" x="5214938" y="4714875"/>
          <p14:tracePt t="128015" x="5205413" y="4705350"/>
          <p14:tracePt t="128031" x="5197475" y="4697413"/>
          <p14:tracePt t="128039" x="5187950" y="4687888"/>
          <p14:tracePt t="128071" x="5180013" y="4687888"/>
          <p14:tracePt t="128079" x="5160963" y="4679950"/>
          <p14:tracePt t="128087" x="5153025" y="4670425"/>
          <p14:tracePt t="128111" x="5133975" y="4670425"/>
          <p14:tracePt t="128143" x="5126038" y="4670425"/>
          <p14:tracePt t="128159" x="5108575" y="4670425"/>
          <p14:tracePt t="128167" x="5099050" y="4670425"/>
          <p14:tracePt t="128183" x="5081588" y="4660900"/>
          <p14:tracePt t="128207" x="5072063" y="4660900"/>
          <p14:tracePt t="128216" x="5054600" y="4660900"/>
          <p14:tracePt t="128231" x="5027613" y="4652963"/>
          <p14:tracePt t="128247" x="5027613" y="4633913"/>
          <p14:tracePt t="128271" x="5018088" y="4633913"/>
          <p14:tracePt t="128281" x="4983163" y="4643438"/>
          <p14:tracePt t="128298" x="4965700" y="4643438"/>
          <p14:tracePt t="128315" x="4973638" y="4643438"/>
          <p14:tracePt t="128331" x="4991100" y="4616450"/>
          <p14:tracePt t="128455" x="4983163" y="4616450"/>
          <p14:tracePt t="128464" x="4973638" y="4608513"/>
          <p14:tracePt t="128623" x="4983163" y="4608513"/>
          <p14:tracePt t="128631" x="4973638" y="4608513"/>
          <p14:tracePt t="128639" x="4983163" y="4608513"/>
          <p14:tracePt t="128648" x="4973638" y="4608513"/>
          <p14:tracePt t="128681" x="4946650" y="4616450"/>
          <p14:tracePt t="128751" x="4929188" y="4616450"/>
          <p14:tracePt t="128791" x="4911725" y="4616450"/>
          <p14:tracePt t="128951" x="4902200" y="4608513"/>
          <p14:tracePt t="128959" x="4884738" y="4608513"/>
          <p14:tracePt t="128967" x="4884738" y="4589463"/>
          <p14:tracePt t="129055" x="4884738" y="4581525"/>
          <p14:tracePt t="129247" x="4894263" y="4562475"/>
          <p14:tracePt t="129319" x="4911725" y="4554538"/>
          <p14:tracePt t="129351" x="4929188" y="4554538"/>
          <p14:tracePt t="129359" x="4938713" y="4545013"/>
          <p14:tracePt t="129384" x="4956175" y="4537075"/>
          <p14:tracePt t="129392" x="4965700" y="4527550"/>
          <p14:tracePt t="129399" x="4983163" y="4527550"/>
          <p14:tracePt t="129415" x="5018088" y="4527550"/>
          <p14:tracePt t="129431" x="5081588" y="4527550"/>
          <p14:tracePt t="129447" x="5143500" y="4527550"/>
          <p14:tracePt t="129465" x="5180013" y="4545013"/>
          <p14:tracePt t="129481" x="5224463" y="4545013"/>
          <p14:tracePt t="129497" x="5241925" y="4545013"/>
          <p14:tracePt t="129515" x="5251450" y="4545013"/>
          <p14:tracePt t="129871" x="5241925" y="4545013"/>
          <p14:tracePt t="129880" x="5224463" y="4545013"/>
          <p14:tracePt t="129887" x="5214938" y="4545013"/>
          <p14:tracePt t="129983" x="5197475" y="4545013"/>
          <p14:tracePt t="129991" x="5187950" y="4545013"/>
          <p14:tracePt t="129999" x="5170488" y="4545013"/>
          <p14:tracePt t="130014" x="5160963" y="4545013"/>
          <p14:tracePt t="130031" x="5116513" y="4545013"/>
          <p14:tracePt t="130047" x="5126038" y="4537075"/>
          <p14:tracePt t="130064" x="5108575" y="4537075"/>
          <p14:tracePt t="130081" x="5089525" y="4537075"/>
          <p14:tracePt t="130103" x="5072063" y="4537075"/>
          <p14:tracePt t="130135" x="5054600" y="4537075"/>
          <p14:tracePt t="130159" x="5045075" y="4537075"/>
          <p14:tracePt t="130175" x="5027613" y="4527550"/>
          <p14:tracePt t="130183" x="5018088" y="4510088"/>
          <p14:tracePt t="130197" x="5010150" y="4500563"/>
          <p14:tracePt t="130215" x="4857750" y="4394200"/>
          <p14:tracePt t="130231" x="4633913" y="4313238"/>
          <p14:tracePt t="130247" x="4473575" y="4197350"/>
          <p14:tracePt t="130265" x="4313238" y="4062413"/>
          <p14:tracePt t="130280" x="4179888" y="3965575"/>
          <p14:tracePt t="130297" x="4062413" y="3902075"/>
          <p14:tracePt t="130314" x="3965575" y="3840163"/>
          <p14:tracePt t="130330" x="3822700" y="3751263"/>
          <p14:tracePt t="130347" x="3643313" y="3625850"/>
          <p14:tracePt t="130364" x="3455988" y="3490913"/>
          <p14:tracePt t="130380" x="3197225" y="3384550"/>
          <p14:tracePt t="130397" x="3036888" y="3276600"/>
          <p14:tracePt t="130414" x="2928938" y="3205163"/>
          <p14:tracePt t="130415" x="2884488" y="3179763"/>
          <p14:tracePt t="130431" x="2830513" y="3125788"/>
          <p14:tracePt t="130447" x="2786063" y="3108325"/>
          <p14:tracePt t="130647" x="2795588" y="30892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4"/>
          <a:stretch>
            <a:fillRect/>
          </a:stretch>
        </p:blipFill>
        <p:spPr>
          <a:xfrm>
            <a:off x="228600" y="1295400"/>
            <a:ext cx="8458200" cy="5257800"/>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744567920"/>
      </p:ext>
    </p:extLst>
  </p:cSld>
  <p:clrMapOvr>
    <a:masterClrMapping/>
  </p:clrMapOvr>
  <mc:AlternateContent xmlns:mc="http://schemas.openxmlformats.org/markup-compatibility/2006" xmlns:p14="http://schemas.microsoft.com/office/powerpoint/2010/main">
    <mc:Choice Requires="p14">
      <p:transition spd="slow" p14:dur="2000" advTm="262650"/>
    </mc:Choice>
    <mc:Fallback xmlns="">
      <p:transition spd="slow" advTm="2626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1093" x="3303588" y="3232150"/>
          <p14:tracePt t="1284" x="3295650" y="3232150"/>
          <p14:tracePt t="1300" x="3286125" y="3232150"/>
          <p14:tracePt t="1308" x="3303588" y="3232150"/>
          <p14:tracePt t="1324" x="3295650" y="3224213"/>
          <p14:tracePt t="2148" x="3286125" y="3224213"/>
          <p14:tracePt t="2156" x="3268663" y="3232150"/>
          <p14:tracePt t="2164" x="3276600" y="3224213"/>
          <p14:tracePt t="2173" x="3303588" y="3205163"/>
          <p14:tracePt t="2190" x="3313113" y="3143250"/>
          <p14:tracePt t="2207" x="3313113" y="3089275"/>
          <p14:tracePt t="2223" x="3313113" y="3054350"/>
          <p14:tracePt t="2285" x="3303588" y="3036888"/>
          <p14:tracePt t="2292" x="3295650" y="3027363"/>
          <p14:tracePt t="2307" x="3268663" y="3017838"/>
          <p14:tracePt t="2324" x="3187700" y="2982913"/>
          <p14:tracePt t="2340" x="3133725" y="2973388"/>
          <p14:tracePt t="2357" x="3098800" y="2973388"/>
          <p14:tracePt t="2373" x="3036888" y="2973388"/>
          <p14:tracePt t="2390" x="2955925" y="2990850"/>
          <p14:tracePt t="2406" x="2884488" y="3036888"/>
          <p14:tracePt t="2423" x="2830513" y="3081338"/>
          <p14:tracePt t="2440" x="2776538" y="3133725"/>
          <p14:tracePt t="2456" x="2732088" y="3197225"/>
          <p14:tracePt t="2473" x="2687638" y="3241675"/>
          <p14:tracePt t="2490" x="2652713" y="3313113"/>
          <p14:tracePt t="2506" x="2625725" y="3402013"/>
          <p14:tracePt t="2523" x="2571750" y="3500438"/>
          <p14:tracePt t="2540" x="2500313" y="3643313"/>
          <p14:tracePt t="2556" x="2455863" y="3741738"/>
          <p14:tracePt t="2573" x="2455863" y="3813175"/>
          <p14:tracePt t="2590" x="2455863" y="3894138"/>
          <p14:tracePt t="2607" x="2473325" y="3965575"/>
          <p14:tracePt t="2623" x="2473325" y="4017963"/>
          <p14:tracePt t="2640" x="2455863" y="4044950"/>
          <p14:tracePt t="2656" x="2419350" y="4062413"/>
          <p14:tracePt t="2673" x="2384425" y="4089400"/>
          <p14:tracePt t="2690" x="2366963" y="4116388"/>
          <p14:tracePt t="2706" x="2339975" y="4125913"/>
          <p14:tracePt t="2723" x="2303463" y="4143375"/>
          <p14:tracePt t="2740" x="2268538" y="4143375"/>
          <p14:tracePt t="2756" x="2205038" y="4160838"/>
          <p14:tracePt t="2773" x="2152650" y="4179888"/>
          <p14:tracePt t="2790" x="2089150" y="4205288"/>
          <p14:tracePt t="2806" x="2062163" y="4251325"/>
          <p14:tracePt t="2823" x="2044700" y="4251325"/>
          <p14:tracePt t="2840" x="2017713" y="4268788"/>
          <p14:tracePt t="2856" x="1982788" y="4259263"/>
          <p14:tracePt t="2873" x="1928813" y="4268788"/>
          <p14:tracePt t="2890" x="1893888" y="4268788"/>
          <p14:tracePt t="2906" x="1866900" y="4268788"/>
          <p14:tracePt t="2923" x="1839913" y="4268788"/>
          <p14:tracePt t="2940" x="1812925" y="4259263"/>
          <p14:tracePt t="2940" x="1803400" y="4259263"/>
          <p14:tracePt t="2957" x="1776413" y="4251325"/>
          <p14:tracePt t="2973" x="1768475" y="4241800"/>
          <p14:tracePt t="3052" x="1751013" y="4241800"/>
          <p14:tracePt t="3060" x="1741488" y="4251325"/>
          <p14:tracePt t="3073" x="1724025" y="4251325"/>
          <p14:tracePt t="3090" x="1697038" y="4286250"/>
          <p14:tracePt t="3106" x="1697038" y="4322763"/>
          <p14:tracePt t="3124" x="1697038" y="4348163"/>
          <p14:tracePt t="3124" x="1697038" y="4357688"/>
          <p14:tracePt t="3140" x="1697038" y="4384675"/>
          <p14:tracePt t="3141" x="1704975" y="4402138"/>
          <p14:tracePt t="3173" x="1697038" y="4411663"/>
          <p14:tracePt t="3189" x="1687513" y="4429125"/>
          <p14:tracePt t="3269" x="1670050" y="4429125"/>
          <p14:tracePt t="3276" x="1670050" y="4419600"/>
          <p14:tracePt t="3289" x="1670050" y="4402138"/>
          <p14:tracePt t="3306" x="1598613" y="4322763"/>
          <p14:tracePt t="3323" x="1419225" y="4224338"/>
          <p14:tracePt t="3340" x="1258888" y="4179888"/>
          <p14:tracePt t="3340" x="1214438" y="4179888"/>
          <p14:tracePt t="3356" x="1196975" y="4170363"/>
          <p14:tracePt t="3375" x="1204913" y="4160838"/>
          <p14:tracePt t="3460" x="1196975" y="4152900"/>
          <p14:tracePt t="3468" x="1179513" y="4143375"/>
          <p14:tracePt t="3476" x="1152525" y="4108450"/>
          <p14:tracePt t="3490" x="1133475" y="4089400"/>
          <p14:tracePt t="3506" x="1133475" y="4071938"/>
          <p14:tracePt t="3540" x="1125538" y="4054475"/>
          <p14:tracePt t="3548" x="1116013" y="4044950"/>
          <p14:tracePt t="3557" x="1116013" y="4027488"/>
          <p14:tracePt t="3573" x="1089025" y="3990975"/>
          <p14:tracePt t="3589" x="1062038" y="3965575"/>
          <p14:tracePt t="3606" x="1054100" y="3956050"/>
          <p14:tracePt t="3644" x="1054100" y="3946525"/>
          <p14:tracePt t="3652" x="1044575" y="3938588"/>
          <p14:tracePt t="4093" x="1036638" y="3946525"/>
          <p14:tracePt t="4260" x="1044575" y="3956050"/>
          <p14:tracePt t="4461" x="1044575" y="3973513"/>
          <p14:tracePt t="4509" x="1044575" y="3983038"/>
          <p14:tracePt t="4749" x="1044575" y="4000500"/>
          <p14:tracePt t="4765" x="1054100" y="4010025"/>
          <p14:tracePt t="4773" x="1062038" y="4017963"/>
          <p14:tracePt t="4885" x="1062038" y="4037013"/>
          <p14:tracePt t="5021" x="1062038" y="4054475"/>
          <p14:tracePt t="5093" x="1062038" y="4062413"/>
          <p14:tracePt t="5100" x="1062038" y="4081463"/>
          <p14:tracePt t="5108" x="1062038" y="4089400"/>
          <p14:tracePt t="5123" x="1062038" y="4108450"/>
          <p14:tracePt t="5139" x="1062038" y="4152900"/>
          <p14:tracePt t="5156" x="1081088" y="4286250"/>
          <p14:tracePt t="5173" x="1108075" y="4384675"/>
          <p14:tracePt t="5189" x="1143000" y="4500563"/>
          <p14:tracePt t="5206" x="1179513" y="4643438"/>
          <p14:tracePt t="5222" x="1214438" y="4786313"/>
          <p14:tracePt t="5239" x="1258888" y="4911725"/>
          <p14:tracePt t="5256" x="1322388" y="5010150"/>
          <p14:tracePt t="5273" x="1393825" y="5133975"/>
          <p14:tracePt t="5289" x="1455738" y="5259388"/>
          <p14:tracePt t="5306" x="1509713" y="5348288"/>
          <p14:tracePt t="5323" x="1571625" y="5411788"/>
          <p14:tracePt t="5339" x="1581150" y="5456238"/>
          <p14:tracePt t="5356" x="1608138" y="5510213"/>
          <p14:tracePt t="5373" x="1625600" y="5545138"/>
          <p14:tracePt t="5389" x="1643063" y="5581650"/>
          <p14:tracePt t="5406" x="1660525" y="5608638"/>
          <p14:tracePt t="5423" x="1660525" y="5653088"/>
          <p14:tracePt t="5439" x="1652588" y="5697538"/>
          <p14:tracePt t="5456" x="1643063" y="5732463"/>
          <p14:tracePt t="5473" x="1633538" y="5776913"/>
          <p14:tracePt t="5489" x="1616075" y="5822950"/>
          <p14:tracePt t="5506" x="1616075" y="5857875"/>
          <p14:tracePt t="5523" x="1608138" y="5884863"/>
          <p14:tracePt t="5653" x="1589088" y="5884863"/>
          <p14:tracePt t="5685" x="1581150" y="5875338"/>
          <p14:tracePt t="5709" x="1562100" y="5875338"/>
          <p14:tracePt t="5805" x="1544638" y="5875338"/>
          <p14:tracePt t="5812" x="1536700" y="5867400"/>
          <p14:tracePt t="5828" x="1517650" y="5857875"/>
          <p14:tracePt t="5853" x="1509713" y="5848350"/>
          <p14:tracePt t="5885" x="1509713" y="5840413"/>
          <p14:tracePt t="5893" x="1509713" y="5822950"/>
          <p14:tracePt t="5908" x="1509713" y="5813425"/>
          <p14:tracePt t="5924" x="1509713" y="5795963"/>
          <p14:tracePt t="5965" x="1509713" y="5786438"/>
          <p14:tracePt t="5997" x="1517650" y="5759450"/>
          <p14:tracePt t="6021" x="1536700" y="5751513"/>
          <p14:tracePt t="6037" x="1554163" y="5732463"/>
          <p14:tracePt t="6045" x="1562100" y="5724525"/>
          <p14:tracePt t="6069" x="1581150" y="5705475"/>
          <p14:tracePt t="6077" x="1589088" y="5697538"/>
          <p14:tracePt t="6101" x="1608138" y="5688013"/>
          <p14:tracePt t="6108" x="1616075" y="5680075"/>
          <p14:tracePt t="6123" x="1633538" y="5680075"/>
          <p14:tracePt t="6139" x="1660525" y="5661025"/>
          <p14:tracePt t="6156" x="1687513" y="5653088"/>
          <p14:tracePt t="6157" x="1704975" y="5643563"/>
          <p14:tracePt t="6173" x="1751013" y="5626100"/>
          <p14:tracePt t="6189" x="1803400" y="5626100"/>
          <p14:tracePt t="6206" x="1822450" y="5626100"/>
          <p14:tracePt t="6223" x="1839913" y="5626100"/>
          <p14:tracePt t="6239" x="1847850" y="5626100"/>
          <p14:tracePt t="6256" x="1866900" y="5626100"/>
          <p14:tracePt t="6273" x="1874838" y="5626100"/>
          <p14:tracePt t="6289" x="1893888" y="5626100"/>
          <p14:tracePt t="6306" x="1901825" y="5626100"/>
          <p14:tracePt t="6325" x="1919288" y="5626100"/>
          <p14:tracePt t="6349" x="1928813" y="5626100"/>
          <p14:tracePt t="6365" x="1946275" y="5626100"/>
          <p14:tracePt t="6381" x="1955800" y="5626100"/>
          <p14:tracePt t="6396" x="1973263" y="5626100"/>
          <p14:tracePt t="6501" x="1982788" y="5626100"/>
          <p14:tracePt t="6517" x="2000250" y="5626100"/>
          <p14:tracePt t="6525" x="2009775" y="5626100"/>
          <p14:tracePt t="6541" x="2027238" y="5626100"/>
          <p14:tracePt t="6556" x="2036763" y="5626100"/>
          <p14:tracePt t="6573" x="2089150" y="5626100"/>
          <p14:tracePt t="6589" x="2133600" y="5626100"/>
          <p14:tracePt t="6606" x="2170113" y="5626100"/>
          <p14:tracePt t="6623" x="2197100" y="5626100"/>
          <p14:tracePt t="6653" x="2214563" y="5626100"/>
          <p14:tracePt t="6701" x="2232025" y="5616575"/>
          <p14:tracePt t="6717" x="2251075" y="5599113"/>
          <p14:tracePt t="6749" x="2268538" y="5599113"/>
          <p14:tracePt t="6765" x="2286000" y="5608638"/>
          <p14:tracePt t="6773" x="2303463" y="5608638"/>
          <p14:tracePt t="6797" x="2322513" y="5608638"/>
          <p14:tracePt t="6805" x="2330450" y="5608638"/>
          <p14:tracePt t="6821" x="2347913" y="5608638"/>
          <p14:tracePt t="6829" x="2357438" y="5608638"/>
          <p14:tracePt t="6839" x="2374900" y="5608638"/>
          <p14:tracePt t="6855" x="2384425" y="5608638"/>
          <p14:tracePt t="6872" x="2401888" y="5608638"/>
          <p14:tracePt t="6893" x="2411413" y="5608638"/>
          <p14:tracePt t="6917" x="2428875" y="5608638"/>
          <p14:tracePt t="6933" x="2438400" y="5608638"/>
          <p14:tracePt t="6941" x="2455863" y="5608638"/>
          <p14:tracePt t="6955" x="2465388" y="5616575"/>
          <p14:tracePt t="6973" x="2490788" y="5616575"/>
          <p14:tracePt t="6997" x="2509838" y="5616575"/>
          <p14:tracePt t="7006" x="2517775" y="5616575"/>
          <p14:tracePt t="7077" x="2536825" y="5616575"/>
          <p14:tracePt t="7117" x="2544763" y="5616575"/>
          <p14:tracePt t="7173" x="2562225" y="5616575"/>
          <p14:tracePt t="7189" x="2571750" y="5616575"/>
          <p14:tracePt t="7197" x="2589213" y="5616575"/>
          <p14:tracePt t="7205" x="2608263" y="5616575"/>
          <p14:tracePt t="7222" x="2660650" y="5616575"/>
          <p14:tracePt t="7239" x="2741613" y="5643563"/>
          <p14:tracePt t="7255" x="2813050" y="5643563"/>
          <p14:tracePt t="7272" x="2874963" y="5643563"/>
          <p14:tracePt t="7289" x="2919413" y="5643563"/>
          <p14:tracePt t="7305" x="2955925" y="5653088"/>
          <p14:tracePt t="7323" x="2973388" y="5661025"/>
          <p14:tracePt t="7339" x="2990850" y="5661025"/>
          <p14:tracePt t="7357" x="3000375" y="5661025"/>
          <p14:tracePt t="7381" x="3017838" y="5661025"/>
          <p14:tracePt t="7389" x="3027363" y="5661025"/>
          <p14:tracePt t="7405" x="3062288" y="5653088"/>
          <p14:tracePt t="7423" x="3081338" y="5653088"/>
          <p14:tracePt t="7439" x="3108325" y="5653088"/>
          <p14:tracePt t="7456" x="3133725" y="5653088"/>
          <p14:tracePt t="7473" x="3160713" y="5653088"/>
          <p14:tracePt t="7549" x="3179763" y="5653088"/>
          <p14:tracePt t="7573" x="3187700" y="5653088"/>
          <p14:tracePt t="7701" x="3205163" y="5653088"/>
          <p14:tracePt t="7757" x="3214688" y="5653088"/>
          <p14:tracePt t="7781" x="3232150" y="5653088"/>
          <p14:tracePt t="7901" x="3241675" y="5653088"/>
          <p14:tracePt t="11437" x="3268663" y="5661025"/>
          <p14:tracePt t="11445" x="3295650" y="5688013"/>
          <p14:tracePt t="11455" x="3384550" y="5724525"/>
          <p14:tracePt t="11472" x="3598863" y="5822950"/>
          <p14:tracePt t="11488" x="3911600" y="5884863"/>
          <p14:tracePt t="11505" x="4108450" y="5973763"/>
          <p14:tracePt t="11522" x="4232275" y="6072188"/>
          <p14:tracePt t="11538" x="4295775" y="6134100"/>
          <p14:tracePt t="11555" x="4322763" y="6161088"/>
          <p14:tracePt t="11869" x="4313238" y="6170613"/>
          <p14:tracePt t="11933" x="4295775" y="6170613"/>
          <p14:tracePt t="11973" x="4276725" y="6161088"/>
          <p14:tracePt t="11997" x="4268788" y="6153150"/>
          <p14:tracePt t="12005" x="4259263" y="6143625"/>
          <p14:tracePt t="12013" x="4251325" y="6134100"/>
          <p14:tracePt t="12021" x="4232275" y="6134100"/>
          <p14:tracePt t="12038" x="4214813" y="6134100"/>
          <p14:tracePt t="12077" x="4197350" y="6134100"/>
          <p14:tracePt t="12117" x="4187825" y="6126163"/>
          <p14:tracePt t="12174" x="4179888" y="6116638"/>
          <p14:tracePt t="12245" x="4170363" y="6108700"/>
          <p14:tracePt t="12277" x="4179888" y="6089650"/>
          <p14:tracePt t="12309" x="4187825" y="6072188"/>
          <p14:tracePt t="12317" x="4205288" y="6062663"/>
          <p14:tracePt t="12325" x="4197350" y="6054725"/>
          <p14:tracePt t="12349" x="4214813" y="6045200"/>
          <p14:tracePt t="12357" x="4232275" y="6027738"/>
          <p14:tracePt t="12371" x="4251325" y="6027738"/>
          <p14:tracePt t="12388" x="4286250" y="6000750"/>
          <p14:tracePt t="12389" x="4330700" y="6000750"/>
          <p14:tracePt t="12405" x="4411663" y="6000750"/>
          <p14:tracePt t="12421" x="4465638" y="6000750"/>
          <p14:tracePt t="12438" x="4527550" y="6000750"/>
          <p14:tracePt t="12454" x="4545013" y="6000750"/>
          <p14:tracePt t="12471" x="4554538" y="6000750"/>
          <p14:tracePt t="12488" x="4572000" y="6000750"/>
          <p14:tracePt t="12504" x="4598988" y="6000750"/>
          <p14:tracePt t="12521" x="4625975" y="6000750"/>
          <p14:tracePt t="12538" x="4679950" y="6045200"/>
          <p14:tracePt t="12554" x="4724400" y="6072188"/>
          <p14:tracePt t="12571" x="4751388" y="6081713"/>
          <p14:tracePt t="12588" x="4786313" y="6089650"/>
          <p14:tracePt t="12605" x="4795838" y="6099175"/>
          <p14:tracePt t="12605" x="4813300" y="6099175"/>
          <p14:tracePt t="12637" x="4822825" y="6099175"/>
          <p14:tracePt t="12645" x="4840288" y="6099175"/>
          <p14:tracePt t="12661" x="4848225" y="6099175"/>
          <p14:tracePt t="12671" x="4867275" y="6099175"/>
          <p14:tracePt t="12688" x="4902200" y="6108700"/>
          <p14:tracePt t="12704" x="4929188" y="6116638"/>
          <p14:tracePt t="12721" x="4965700" y="6126163"/>
          <p14:tracePt t="12738" x="5000625" y="6126163"/>
          <p14:tracePt t="12754" x="5010150" y="6126163"/>
          <p14:tracePt t="12771" x="5027613" y="6126163"/>
          <p14:tracePt t="12805" x="5045075" y="6116638"/>
          <p14:tracePt t="12829" x="5062538" y="6116638"/>
          <p14:tracePt t="12893" x="5081588" y="6116638"/>
          <p14:tracePt t="12933" x="5089525" y="6116638"/>
          <p14:tracePt t="12949" x="5108575" y="6108700"/>
          <p14:tracePt t="12965" x="5116513" y="6108700"/>
          <p14:tracePt t="12973" x="5133975" y="6108700"/>
          <p14:tracePt t="12988" x="5153025" y="6099175"/>
          <p14:tracePt t="13004" x="5170488" y="6089650"/>
          <p14:tracePt t="13053" x="5170488" y="6081713"/>
          <p14:tracePt t="13085" x="5180013" y="6062663"/>
          <p14:tracePt t="13373" x="5187950" y="6072188"/>
          <p14:tracePt t="13389" x="5197475" y="6081713"/>
          <p14:tracePt t="13397" x="5205413" y="6089650"/>
          <p14:tracePt t="13405" x="5224463" y="6089650"/>
          <p14:tracePt t="13421" x="5251450" y="6099175"/>
          <p14:tracePt t="13438" x="5268913" y="6099175"/>
          <p14:tracePt t="13461" x="5276850" y="6099175"/>
          <p14:tracePt t="13471" x="5295900" y="6099175"/>
          <p14:tracePt t="13487" x="5303838" y="6099175"/>
          <p14:tracePt t="13504" x="5340350" y="6089650"/>
          <p14:tracePt t="13521" x="5394325" y="6072188"/>
          <p14:tracePt t="13538" x="5438775" y="6062663"/>
          <p14:tracePt t="13557" x="5456238" y="6062663"/>
          <p14:tracePt t="13582" x="5465763" y="6062663"/>
          <p14:tracePt t="13614" x="5483225" y="6062663"/>
          <p14:tracePt t="13621" x="5491163" y="6062663"/>
          <p14:tracePt t="13677" x="5510213" y="6062663"/>
          <p14:tracePt t="13685" x="5518150" y="6072188"/>
          <p14:tracePt t="13725" x="5537200" y="6072188"/>
          <p14:tracePt t="13741" x="5545138" y="6072188"/>
          <p14:tracePt t="13749" x="5572125" y="6062663"/>
          <p14:tracePt t="13765" x="5589588" y="6062663"/>
          <p14:tracePt t="13773" x="5599113" y="6062663"/>
          <p14:tracePt t="13797" x="5616575" y="6062663"/>
          <p14:tracePt t="13845" x="5626100" y="6062663"/>
          <p14:tracePt t="14725" x="5643563" y="6062663"/>
          <p14:tracePt t="14741" x="5653088" y="6062663"/>
          <p14:tracePt t="14749" x="5670550" y="6054725"/>
          <p14:tracePt t="14757" x="5688013" y="6054725"/>
          <p14:tracePt t="14771" x="5705475" y="6054725"/>
          <p14:tracePt t="14787" x="5732463" y="6062663"/>
          <p14:tracePt t="14804" x="5759450" y="6062663"/>
          <p14:tracePt t="14821" x="5830888" y="6072188"/>
          <p14:tracePt t="14837" x="5884863" y="6081713"/>
          <p14:tracePt t="14854" x="5938838" y="6089650"/>
          <p14:tracePt t="14871" x="5983288" y="6099175"/>
          <p14:tracePt t="14887" x="6027738" y="6116638"/>
          <p14:tracePt t="14997" x="6037263" y="6126163"/>
          <p14:tracePt t="15869" x="6045200" y="6116638"/>
          <p14:tracePt t="15885" x="6054725" y="6116638"/>
          <p14:tracePt t="15893" x="6072188" y="6116638"/>
          <p14:tracePt t="15904" x="6081713" y="6116638"/>
          <p14:tracePt t="15920" x="6116638" y="6108700"/>
          <p14:tracePt t="15937" x="6153150" y="6108700"/>
          <p14:tracePt t="15954" x="6188075" y="6099175"/>
          <p14:tracePt t="15970" x="6224588" y="6089650"/>
          <p14:tracePt t="15987" x="6242050" y="6081713"/>
          <p14:tracePt t="16004" x="6269038" y="6072188"/>
          <p14:tracePt t="16245" x="6276975" y="6062663"/>
          <p14:tracePt t="16261" x="6286500" y="6072188"/>
          <p14:tracePt t="16269" x="6296025" y="6072188"/>
          <p14:tracePt t="16277" x="6313488" y="6072188"/>
          <p14:tracePt t="16287" x="6323013" y="6072188"/>
          <p14:tracePt t="16303" x="6384925" y="6072188"/>
          <p14:tracePt t="16320" x="6491288" y="6072188"/>
          <p14:tracePt t="16337" x="6545263" y="6072188"/>
          <p14:tracePt t="16353" x="6537325" y="6126163"/>
          <p14:tracePt t="16370" x="6562725" y="6126163"/>
          <p14:tracePt t="16429" x="6581775" y="6126163"/>
          <p14:tracePt t="16437" x="6589713" y="6116638"/>
          <p14:tracePt t="17542" x="6581775" y="6116638"/>
          <p14:tracePt t="17549" x="6572250" y="6116638"/>
          <p14:tracePt t="17557" x="6537325" y="6116638"/>
          <p14:tracePt t="17570" x="6500813" y="6116638"/>
          <p14:tracePt t="17587" x="6411913" y="6108700"/>
          <p14:tracePt t="17603" x="6242050" y="6108700"/>
          <p14:tracePt t="17620" x="6010275" y="6099175"/>
          <p14:tracePt t="17637" x="5653088" y="6045200"/>
          <p14:tracePt t="17653" x="5465763" y="6010275"/>
          <p14:tracePt t="17670" x="5295900" y="5973763"/>
          <p14:tracePt t="17687" x="5143500" y="5973763"/>
          <p14:tracePt t="17703" x="5000625" y="5973763"/>
          <p14:tracePt t="17720" x="4875213" y="5973763"/>
          <p14:tracePt t="17737" x="4732338" y="5973763"/>
          <p14:tracePt t="17753" x="4581525" y="5973763"/>
          <p14:tracePt t="17770" x="4429125" y="5983288"/>
          <p14:tracePt t="17787" x="4286250" y="5983288"/>
          <p14:tracePt t="17803" x="4125913" y="5983288"/>
          <p14:tracePt t="17820" x="3973513" y="5983288"/>
          <p14:tracePt t="17837" x="3830638" y="5983288"/>
          <p14:tracePt t="17853" x="3633788" y="5983288"/>
          <p14:tracePt t="17870" x="3490913" y="5983288"/>
          <p14:tracePt t="17887" x="3322638" y="5983288"/>
          <p14:tracePt t="17904" x="3133725" y="5983288"/>
          <p14:tracePt t="17920" x="2946400" y="5983288"/>
          <p14:tracePt t="17937" x="2795588" y="5983288"/>
          <p14:tracePt t="17954" x="2643188" y="5983288"/>
          <p14:tracePt t="17970" x="2482850" y="6000750"/>
          <p14:tracePt t="17987" x="2339975" y="6027738"/>
          <p14:tracePt t="18004" x="2214563" y="6072188"/>
          <p14:tracePt t="18020" x="2125663" y="6081713"/>
          <p14:tracePt t="18037" x="1990725" y="6099175"/>
          <p14:tracePt t="18053" x="1919288" y="6089650"/>
          <p14:tracePt t="18070" x="1874838" y="6089650"/>
          <p14:tracePt t="18087" x="1857375" y="6081713"/>
          <p14:tracePt t="18104" x="1839913" y="6072188"/>
          <p14:tracePt t="18120" x="1830388" y="6062663"/>
          <p14:tracePt t="18477" x="1839913" y="6054725"/>
          <p14:tracePt t="18509" x="1847850" y="6054725"/>
          <p14:tracePt t="18541" x="1866900" y="6045200"/>
          <p14:tracePt t="18557" x="1874838" y="6037263"/>
          <p14:tracePt t="18581" x="1884363" y="6027738"/>
          <p14:tracePt t="18597" x="1901825" y="6027738"/>
          <p14:tracePt t="18621" x="1919288" y="6027738"/>
          <p14:tracePt t="18757" x="1928813" y="6027738"/>
          <p14:tracePt t="19781" x="1946275" y="6018213"/>
          <p14:tracePt t="21357" x="1955800" y="6010275"/>
          <p14:tracePt t="21845" x="1973263" y="6010275"/>
          <p14:tracePt t="21950" x="1982788" y="6010275"/>
          <p14:tracePt t="22221" x="2000250" y="6010275"/>
          <p14:tracePt t="23390" x="2009775" y="6000750"/>
          <p14:tracePt t="23430" x="2000250" y="5991225"/>
          <p14:tracePt t="23446" x="1990725" y="5983288"/>
          <p14:tracePt t="23470" x="1990725" y="5973763"/>
          <p14:tracePt t="23486" x="1982788" y="5956300"/>
          <p14:tracePt t="23493" x="1973263" y="5946775"/>
          <p14:tracePt t="23503" x="1965325" y="5938838"/>
          <p14:tracePt t="23519" x="1965325" y="5902325"/>
          <p14:tracePt t="23535" x="1965325" y="5875338"/>
          <p14:tracePt t="23553" x="1965325" y="5848350"/>
          <p14:tracePt t="23569" x="1965325" y="5822950"/>
          <p14:tracePt t="23586" x="1938338" y="5759450"/>
          <p14:tracePt t="23603" x="1901825" y="5670550"/>
          <p14:tracePt t="23619" x="1847850" y="5581650"/>
          <p14:tracePt t="23635" x="1795463" y="5491163"/>
          <p14:tracePt t="23652" x="1741488" y="5429250"/>
          <p14:tracePt t="23669" x="1687513" y="5367338"/>
          <p14:tracePt t="23670" x="1660525" y="5330825"/>
          <p14:tracePt t="23686" x="1598613" y="5259388"/>
          <p14:tracePt t="23702" x="1527175" y="5170488"/>
          <p14:tracePt t="23719" x="1438275" y="5108575"/>
          <p14:tracePt t="23735" x="1366838" y="5037138"/>
          <p14:tracePt t="23752" x="1303338" y="4929188"/>
          <p14:tracePt t="23769" x="1231900" y="4840288"/>
          <p14:tracePt t="23785" x="1187450" y="4776788"/>
          <p14:tracePt t="23803" x="1143000" y="4714875"/>
          <p14:tracePt t="23819" x="1108075" y="4660900"/>
          <p14:tracePt t="23835" x="1062038" y="4589463"/>
          <p14:tracePt t="23853" x="1009650" y="4537075"/>
          <p14:tracePt t="23854" x="982663" y="4518025"/>
          <p14:tracePt t="23869" x="965200" y="4491038"/>
          <p14:tracePt t="23886" x="901700" y="4446588"/>
          <p14:tracePt t="23902" x="884238" y="4429125"/>
          <p14:tracePt t="24062" x="866775" y="4429125"/>
          <p14:tracePt t="24078" x="866775" y="4419600"/>
          <p14:tracePt t="24118" x="857250" y="4402138"/>
          <p14:tracePt t="24142" x="839788" y="4402138"/>
          <p14:tracePt t="24438" x="839788" y="4411663"/>
          <p14:tracePt t="24446" x="839788" y="4402138"/>
          <p14:tracePt t="24462" x="847725" y="4394200"/>
          <p14:tracePt t="24526" x="857250" y="4394200"/>
          <p14:tracePt t="24542" x="874713" y="4394200"/>
          <p14:tracePt t="24550" x="884238" y="4402138"/>
          <p14:tracePt t="24566" x="901700" y="4402138"/>
          <p14:tracePt t="24574" x="911225" y="4402138"/>
          <p14:tracePt t="24585" x="928688" y="4402138"/>
          <p14:tracePt t="24602" x="973138" y="4402138"/>
          <p14:tracePt t="24619" x="1036638" y="4411663"/>
          <p14:tracePt t="24635" x="1125538" y="4429125"/>
          <p14:tracePt t="24652" x="1241425" y="4438650"/>
          <p14:tracePt t="24669" x="1374775" y="4473575"/>
          <p14:tracePt t="24670" x="1455738" y="4491038"/>
          <p14:tracePt t="24686" x="1608138" y="4500563"/>
          <p14:tracePt t="24702" x="1741488" y="4527550"/>
          <p14:tracePt t="24719" x="1822450" y="4545013"/>
          <p14:tracePt t="24735" x="1938338" y="4545013"/>
          <p14:tracePt t="24752" x="2098675" y="4545013"/>
          <p14:tracePt t="24768" x="2295525" y="4527550"/>
          <p14:tracePt t="24785" x="2482850" y="4491038"/>
          <p14:tracePt t="24802" x="2697163" y="4473575"/>
          <p14:tracePt t="24818" x="2867025" y="4456113"/>
          <p14:tracePt t="24835" x="2946400" y="4456113"/>
          <p14:tracePt t="24852" x="3044825" y="4438650"/>
          <p14:tracePt t="24868" x="3089275" y="4411663"/>
          <p14:tracePt t="24886" x="3125788" y="4367213"/>
          <p14:tracePt t="24902" x="3133725" y="4330700"/>
          <p14:tracePt t="24918" x="3160713" y="4303713"/>
          <p14:tracePt t="24935" x="3187700" y="4251325"/>
          <p14:tracePt t="24952" x="3214688" y="4197350"/>
          <p14:tracePt t="24968" x="3214688" y="4152900"/>
          <p14:tracePt t="24985" x="3224213" y="4098925"/>
          <p14:tracePt t="25002" x="3125788" y="4071938"/>
          <p14:tracePt t="25018" x="3054350" y="4054475"/>
          <p14:tracePt t="25035" x="3000375" y="4037013"/>
          <p14:tracePt t="25052" x="3017838" y="4000500"/>
          <p14:tracePt t="25068" x="2982913" y="3965575"/>
          <p14:tracePt t="25086" x="2867025" y="3938588"/>
          <p14:tracePt t="25103" x="2795588" y="3911600"/>
          <p14:tracePt t="25118" x="2732088" y="3902075"/>
          <p14:tracePt t="25135" x="2679700" y="3894138"/>
          <p14:tracePt t="25152" x="2625725" y="3884613"/>
          <p14:tracePt t="25168" x="2571750" y="3884613"/>
          <p14:tracePt t="25185" x="2500313" y="3884613"/>
          <p14:tracePt t="25202" x="2428875" y="3884613"/>
          <p14:tracePt t="25218" x="2347913" y="3902075"/>
          <p14:tracePt t="25235" x="2268538" y="3919538"/>
          <p14:tracePt t="25252" x="2187575" y="3929063"/>
          <p14:tracePt t="25268" x="2089150" y="3956050"/>
          <p14:tracePt t="25270" x="2027238" y="3965575"/>
          <p14:tracePt t="25285" x="1928813" y="3990975"/>
          <p14:tracePt t="25302" x="1830388" y="4017963"/>
          <p14:tracePt t="25318" x="1751013" y="4044950"/>
          <p14:tracePt t="25335" x="1704975" y="4062413"/>
          <p14:tracePt t="25352" x="1652588" y="4081463"/>
          <p14:tracePt t="25368" x="1598613" y="4089400"/>
          <p14:tracePt t="25385" x="1527175" y="4125913"/>
          <p14:tracePt t="25402" x="1473200" y="4152900"/>
          <p14:tracePt t="25418" x="1419225" y="4197350"/>
          <p14:tracePt t="25435" x="1366838" y="4232275"/>
          <p14:tracePt t="25452" x="1322388" y="4268788"/>
          <p14:tracePt t="25468" x="1276350" y="4313238"/>
          <p14:tracePt t="25470" x="1250950" y="4340225"/>
          <p14:tracePt t="25485" x="1204913" y="4357688"/>
          <p14:tracePt t="25503" x="1179513" y="4394200"/>
          <p14:tracePt t="25518" x="1133475" y="4438650"/>
          <p14:tracePt t="25535" x="1108075" y="4465638"/>
          <p14:tracePt t="25552" x="1098550" y="4510088"/>
          <p14:tracePt t="25568" x="1098550" y="4545013"/>
          <p14:tracePt t="25585" x="1098550" y="4589463"/>
          <p14:tracePt t="25602" x="1098550" y="4643438"/>
          <p14:tracePt t="25618" x="1116013" y="4679950"/>
          <p14:tracePt t="25635" x="1125538" y="4705350"/>
          <p14:tracePt t="25652" x="1125538" y="4732338"/>
          <p14:tracePt t="25668" x="1133475" y="4751388"/>
          <p14:tracePt t="25685" x="1152525" y="4759325"/>
          <p14:tracePt t="25702" x="1179513" y="4768850"/>
          <p14:tracePt t="25718" x="1204913" y="4776788"/>
          <p14:tracePt t="25735" x="1223963" y="4786313"/>
          <p14:tracePt t="25758" x="1231900" y="4786313"/>
          <p14:tracePt t="25774" x="1258888" y="4776788"/>
          <p14:tracePt t="25785" x="1268413" y="4768850"/>
          <p14:tracePt t="25802" x="1295400" y="4741863"/>
          <p14:tracePt t="25818" x="1322388" y="4714875"/>
          <p14:tracePt t="25835" x="1330325" y="4670425"/>
          <p14:tracePt t="25852" x="1330325" y="4616450"/>
          <p14:tracePt t="25868" x="1330325" y="4554538"/>
          <p14:tracePt t="25885" x="1330325" y="4491038"/>
          <p14:tracePt t="25886" x="1322388" y="4465638"/>
          <p14:tracePt t="25902" x="1312863" y="4411663"/>
          <p14:tracePt t="25918" x="1295400" y="4375150"/>
          <p14:tracePt t="25935" x="1258888" y="4322763"/>
          <p14:tracePt t="25952" x="1231900" y="4276725"/>
          <p14:tracePt t="25968" x="1204913" y="4224338"/>
          <p14:tracePt t="25985" x="1160463" y="4179888"/>
          <p14:tracePt t="26002" x="1125538" y="4143375"/>
          <p14:tracePt t="26018" x="1081088" y="4116388"/>
          <p14:tracePt t="26035" x="1044575" y="4098925"/>
          <p14:tracePt t="26051" x="1027113" y="4081463"/>
          <p14:tracePt t="26068" x="1017588" y="4071938"/>
          <p14:tracePt t="26094" x="1000125" y="4071938"/>
          <p14:tracePt t="26134" x="982663" y="4071938"/>
          <p14:tracePt t="26142" x="973138" y="4081463"/>
          <p14:tracePt t="26198" x="973138" y="4089400"/>
          <p14:tracePt t="26230" x="973138" y="4108450"/>
          <p14:tracePt t="26238" x="973138" y="4116388"/>
          <p14:tracePt t="26254" x="973138" y="4133850"/>
          <p14:tracePt t="26268" x="973138" y="4152900"/>
          <p14:tracePt t="26285" x="973138" y="4205288"/>
          <p14:tracePt t="26302" x="982663" y="4241800"/>
          <p14:tracePt t="26318" x="990600" y="4251325"/>
          <p14:tracePt t="26335" x="1009650" y="4259263"/>
          <p14:tracePt t="26351" x="1017588" y="4268788"/>
          <p14:tracePt t="26398" x="1036638" y="4268788"/>
          <p14:tracePt t="26406" x="1044575" y="4268788"/>
          <p14:tracePt t="26418" x="1062038" y="4268788"/>
          <p14:tracePt t="26435" x="1108075" y="4259263"/>
          <p14:tracePt t="26451" x="1125538" y="4259263"/>
          <p14:tracePt t="26468" x="1143000" y="4251325"/>
          <p14:tracePt t="26485" x="1152525" y="4232275"/>
          <p14:tracePt t="26502" x="1169988" y="4205288"/>
          <p14:tracePt t="26518" x="1179513" y="4179888"/>
          <p14:tracePt t="26542" x="1179513" y="4160838"/>
          <p14:tracePt t="26551" x="1169988" y="4152900"/>
          <p14:tracePt t="26568" x="1160463" y="4133850"/>
          <p14:tracePt t="26585" x="1143000" y="4116388"/>
          <p14:tracePt t="26601" x="1125538" y="4098925"/>
          <p14:tracePt t="26618" x="1089025" y="4071938"/>
          <p14:tracePt t="26635" x="1071563" y="4071938"/>
          <p14:tracePt t="26678" x="1054100" y="4071938"/>
          <p14:tracePt t="26694" x="1036638" y="4081463"/>
          <p14:tracePt t="26702" x="1036638" y="4089400"/>
          <p14:tracePt t="26710" x="1036638" y="4108450"/>
          <p14:tracePt t="26718" x="1036638" y="4116388"/>
          <p14:tracePt t="26735" x="1044575" y="4170363"/>
          <p14:tracePt t="26752" x="1054100" y="4224338"/>
          <p14:tracePt t="26768" x="1089025" y="4286250"/>
          <p14:tracePt t="26785" x="1143000" y="4348163"/>
          <p14:tracePt t="26801" x="1214438" y="4419600"/>
          <p14:tracePt t="26818" x="1285875" y="4465638"/>
          <p14:tracePt t="26835" x="1339850" y="4500563"/>
          <p14:tracePt t="26851" x="1411288" y="4518025"/>
          <p14:tracePt t="26868" x="1473200" y="4518025"/>
          <p14:tracePt t="26885" x="1536700" y="4510088"/>
          <p14:tracePt t="26886" x="1554163" y="4510088"/>
          <p14:tracePt t="26902" x="1581150" y="4473575"/>
          <p14:tracePt t="26918" x="1608138" y="4429125"/>
          <p14:tracePt t="26935" x="1625600" y="4375150"/>
          <p14:tracePt t="26951" x="1625600" y="4330700"/>
          <p14:tracePt t="26968" x="1625600" y="4295775"/>
          <p14:tracePt t="26985" x="1616075" y="4251325"/>
          <p14:tracePt t="27001" x="1608138" y="4187825"/>
          <p14:tracePt t="27018" x="1571625" y="4143375"/>
          <p14:tracePt t="27035" x="1517650" y="4089400"/>
          <p14:tracePt t="27051" x="1438275" y="4037013"/>
          <p14:tracePt t="27068" x="1347788" y="3983038"/>
          <p14:tracePt t="27095" x="1169988" y="3894138"/>
          <p14:tracePt t="27102" x="1116013" y="3894138"/>
          <p14:tracePt t="27118" x="1071563" y="3894138"/>
          <p14:tracePt t="27135" x="1054100" y="3894138"/>
          <p14:tracePt t="27151" x="1027113" y="3919538"/>
          <p14:tracePt t="27168" x="1000125" y="3990975"/>
          <p14:tracePt t="27185" x="982663" y="4089400"/>
          <p14:tracePt t="27201" x="982663" y="4170363"/>
          <p14:tracePt t="27218" x="982663" y="4259263"/>
          <p14:tracePt t="27235" x="1027113" y="4357688"/>
          <p14:tracePt t="27251" x="1089025" y="4456113"/>
          <p14:tracePt t="27268" x="1152525" y="4537075"/>
          <p14:tracePt t="27285" x="1250950" y="4598988"/>
          <p14:tracePt t="27286" x="1295400" y="4633913"/>
          <p14:tracePt t="27302" x="1384300" y="4652963"/>
          <p14:tracePt t="27318" x="1455738" y="4670425"/>
          <p14:tracePt t="27335" x="1562100" y="4660900"/>
          <p14:tracePt t="27351" x="1652588" y="4625975"/>
          <p14:tracePt t="27368" x="1697038" y="4562475"/>
          <p14:tracePt t="27385" x="1751013" y="4491038"/>
          <p14:tracePt t="27401" x="1768475" y="4429125"/>
          <p14:tracePt t="27418" x="1768475" y="4357688"/>
          <p14:tracePt t="27435" x="1768475" y="4303713"/>
          <p14:tracePt t="27451" x="1758950" y="4241800"/>
          <p14:tracePt t="27468" x="1741488" y="4187825"/>
          <p14:tracePt t="27485" x="1687513" y="4125913"/>
          <p14:tracePt t="27486" x="1660525" y="4089400"/>
          <p14:tracePt t="27501" x="1589088" y="4037013"/>
          <p14:tracePt t="27518" x="1517650" y="3990975"/>
          <p14:tracePt t="27536" x="1446213" y="3965575"/>
          <p14:tracePt t="27551" x="1374775" y="3946525"/>
          <p14:tracePt t="27568" x="1312863" y="3946525"/>
          <p14:tracePt t="27585" x="1285875" y="3965575"/>
          <p14:tracePt t="27601" x="1241425" y="4017963"/>
          <p14:tracePt t="27618" x="1196975" y="4089400"/>
          <p14:tracePt t="27635" x="1187450" y="4133850"/>
          <p14:tracePt t="27651" x="1187450" y="4205288"/>
          <p14:tracePt t="27668" x="1196975" y="4313238"/>
          <p14:tracePt t="27685" x="1231900" y="4384675"/>
          <p14:tracePt t="27702" x="1303338" y="4465638"/>
          <p14:tracePt t="27718" x="1357313" y="4491038"/>
          <p14:tracePt t="27735" x="1419225" y="4510088"/>
          <p14:tracePt t="27751" x="1482725" y="4510088"/>
          <p14:tracePt t="27768" x="1581150" y="4491038"/>
          <p14:tracePt t="27785" x="1660525" y="4438650"/>
          <p14:tracePt t="27801" x="1724025" y="4384675"/>
          <p14:tracePt t="27818" x="1751013" y="4330700"/>
          <p14:tracePt t="27835" x="1776413" y="4303713"/>
          <p14:tracePt t="27851" x="1785938" y="4268788"/>
          <p14:tracePt t="27870" x="1785938" y="4259263"/>
          <p14:tracePt t="27885" x="1776413" y="4241800"/>
          <p14:tracePt t="27902" x="1704975" y="4197350"/>
          <p14:tracePt t="27918" x="1652588" y="4179888"/>
          <p14:tracePt t="27935" x="1571625" y="4160838"/>
          <p14:tracePt t="27951" x="1517650" y="4160838"/>
          <p14:tracePt t="27968" x="1482725" y="4160838"/>
          <p14:tracePt t="27984" x="1455738" y="4170363"/>
          <p14:tracePt t="28001" x="1419225" y="4205288"/>
          <p14:tracePt t="28018" x="1401763" y="4232275"/>
          <p14:tracePt t="28034" x="1401763" y="4276725"/>
          <p14:tracePt t="28051" x="1401763" y="4322763"/>
          <p14:tracePt t="28068" x="1401763" y="4357688"/>
          <p14:tracePt t="28086" x="1411288" y="4375150"/>
          <p14:tracePt t="32166" x="1401763" y="4367213"/>
          <p14:tracePt t="32198" x="1401763" y="4348163"/>
          <p14:tracePt t="32206" x="1401763" y="4340225"/>
          <p14:tracePt t="32217" x="1401763" y="4322763"/>
          <p14:tracePt t="32234" x="1384300" y="4295775"/>
          <p14:tracePt t="32250" x="1384300" y="4259263"/>
          <p14:tracePt t="32267" x="1384300" y="4232275"/>
          <p14:tracePt t="32284" x="1384300" y="4205288"/>
          <p14:tracePt t="32300" x="1374775" y="4152900"/>
          <p14:tracePt t="32317" x="1357313" y="4089400"/>
          <p14:tracePt t="32318" x="1347788" y="4062413"/>
          <p14:tracePt t="32335" x="1339850" y="4010025"/>
          <p14:tracePt t="32350" x="1312863" y="3973513"/>
          <p14:tracePt t="32367" x="1285875" y="3929063"/>
          <p14:tracePt t="32384" x="1268413" y="3902075"/>
          <p14:tracePt t="32400" x="1250950" y="3875088"/>
          <p14:tracePt t="32422" x="1241425" y="3867150"/>
          <p14:tracePt t="32670" x="1250950" y="3857625"/>
          <p14:tracePt t="32686" x="1258888" y="3848100"/>
          <p14:tracePt t="32694" x="1268413" y="3830638"/>
          <p14:tracePt t="32702" x="1295400" y="3830638"/>
          <p14:tracePt t="32717" x="1330325" y="3813175"/>
          <p14:tracePt t="32734" x="1490663" y="3751263"/>
          <p14:tracePt t="32750" x="1625600" y="3714750"/>
          <p14:tracePt t="32767" x="1768475" y="3679825"/>
          <p14:tracePt t="32784" x="1938338" y="3633788"/>
          <p14:tracePt t="32800" x="2116138" y="3608388"/>
          <p14:tracePt t="32817" x="2322513" y="3562350"/>
          <p14:tracePt t="32834" x="2562225" y="3544888"/>
          <p14:tracePt t="32850" x="2776538" y="3536950"/>
          <p14:tracePt t="32867" x="2982913" y="3536950"/>
          <p14:tracePt t="32884" x="3179763" y="3527425"/>
          <p14:tracePt t="32900" x="3357563" y="3517900"/>
          <p14:tracePt t="32917" x="3527425" y="3509963"/>
          <p14:tracePt t="32934" x="3741738" y="3473450"/>
          <p14:tracePt t="32950" x="3867150" y="3429000"/>
          <p14:tracePt t="32967" x="3990975" y="3402013"/>
          <p14:tracePt t="32984" x="4170363" y="3357563"/>
          <p14:tracePt t="33000" x="4330700" y="3313113"/>
          <p14:tracePt t="33017" x="4473575" y="3286125"/>
          <p14:tracePt t="33034" x="4572000" y="3251200"/>
          <p14:tracePt t="33050" x="4652963" y="3241675"/>
          <p14:tracePt t="33067" x="4705350" y="3205163"/>
          <p14:tracePt t="33084" x="4759325" y="3160713"/>
          <p14:tracePt t="33100" x="4803775" y="3133725"/>
          <p14:tracePt t="33117" x="4840288" y="3098800"/>
          <p14:tracePt t="33134" x="4911725" y="3036888"/>
          <p14:tracePt t="33150" x="4938713" y="3000375"/>
          <p14:tracePt t="33167" x="4965700" y="2965450"/>
          <p14:tracePt t="33184" x="5000625" y="2901950"/>
          <p14:tracePt t="33200" x="5045075" y="2857500"/>
          <p14:tracePt t="33217" x="5081588" y="2822575"/>
          <p14:tracePt t="33234" x="5126038" y="2751138"/>
          <p14:tracePt t="33250" x="5180013" y="2705100"/>
          <p14:tracePt t="33267" x="5241925" y="2625725"/>
          <p14:tracePt t="33284" x="5357813" y="2544763"/>
          <p14:tracePt t="33300" x="5473700" y="2438400"/>
          <p14:tracePt t="33317" x="5572125" y="2366963"/>
          <p14:tracePt t="33334" x="5697538" y="2259013"/>
          <p14:tracePt t="33350" x="5741988" y="2214563"/>
          <p14:tracePt t="33367" x="5759450" y="2205038"/>
          <p14:tracePt t="33383" x="5786438" y="2197100"/>
          <p14:tracePt t="33407" x="5795963" y="2179638"/>
          <p14:tracePt t="33417" x="5813425" y="2170113"/>
          <p14:tracePt t="33433" x="5840413" y="2160588"/>
          <p14:tracePt t="33450" x="5848350" y="2152650"/>
          <p14:tracePt t="33467" x="5867400" y="2143125"/>
          <p14:tracePt t="33486" x="5894388" y="2133600"/>
          <p14:tracePt t="33510" x="5902325" y="2125663"/>
          <p14:tracePt t="33518" x="5938838" y="2116138"/>
          <p14:tracePt t="33614" x="5956300" y="2108200"/>
          <p14:tracePt t="33622" x="5973763" y="2089150"/>
          <p14:tracePt t="33638" x="5983288" y="2081213"/>
          <p14:tracePt t="33650" x="6000750" y="2071688"/>
          <p14:tracePt t="33667" x="6027738" y="2054225"/>
          <p14:tracePt t="33684" x="6054725" y="2036763"/>
          <p14:tracePt t="33718" x="6062663" y="2027238"/>
          <p14:tracePt t="33782" x="6062663" y="2017713"/>
          <p14:tracePt t="33790" x="6054725" y="2009775"/>
          <p14:tracePt t="33800" x="6037263" y="2009775"/>
          <p14:tracePt t="33817" x="6010275" y="1990725"/>
          <p14:tracePt t="33833" x="5973763" y="1982788"/>
          <p14:tracePt t="33850" x="5919788" y="1982788"/>
          <p14:tracePt t="33867" x="5894388" y="1965325"/>
          <p14:tracePt t="33884" x="5848350" y="1973263"/>
          <p14:tracePt t="33900" x="5813425" y="1973263"/>
          <p14:tracePt t="33917" x="5759450" y="1973263"/>
          <p14:tracePt t="33950" x="5732463" y="1973263"/>
          <p14:tracePt t="33958" x="5688013" y="1990725"/>
          <p14:tracePt t="33974" x="5670550" y="2009775"/>
          <p14:tracePt t="33984" x="5670550" y="2027238"/>
          <p14:tracePt t="34000" x="5626100" y="2071688"/>
          <p14:tracePt t="34017" x="5527675" y="2133600"/>
          <p14:tracePt t="34034" x="5500688" y="2179638"/>
          <p14:tracePt t="34050" x="5500688" y="2224088"/>
          <p14:tracePt t="34067" x="5500688" y="2259013"/>
          <p14:tracePt t="34085" x="5500688" y="2286000"/>
          <p14:tracePt t="34100" x="5518150" y="2322513"/>
          <p14:tracePt t="34117" x="5518150" y="2357438"/>
          <p14:tracePt t="34133" x="5545138" y="2384425"/>
          <p14:tracePt t="34134" x="5554663" y="2401888"/>
          <p14:tracePt t="34150" x="5581650" y="2428875"/>
          <p14:tracePt t="34167" x="5581650" y="2473325"/>
          <p14:tracePt t="34183" x="5589588" y="2517775"/>
          <p14:tracePt t="34200" x="5537200" y="2571750"/>
          <p14:tracePt t="34217" x="5545138" y="2589213"/>
          <p14:tracePt t="34234" x="5537200" y="2625725"/>
          <p14:tracePt t="34250" x="5545138" y="2633663"/>
          <p14:tracePt t="34267" x="5562600" y="2643188"/>
          <p14:tracePt t="34284" x="5562600" y="2670175"/>
          <p14:tracePt t="34300" x="5599113" y="2679700"/>
          <p14:tracePt t="34316" x="5626100" y="2679700"/>
          <p14:tracePt t="34350" x="5643563" y="2679700"/>
          <p14:tracePt t="34366" x="5653088" y="2679700"/>
          <p14:tracePt t="34374" x="5670550" y="2679700"/>
          <p14:tracePt t="34384" x="5680075" y="2679700"/>
          <p14:tracePt t="34400" x="5705475" y="2679700"/>
          <p14:tracePt t="34417" x="5741988" y="2660650"/>
          <p14:tracePt t="34434" x="5768975" y="2652713"/>
          <p14:tracePt t="34450" x="5822950" y="2625725"/>
          <p14:tracePt t="34467" x="5875338" y="2589213"/>
          <p14:tracePt t="34484" x="5919788" y="2554288"/>
          <p14:tracePt t="34500" x="5956300" y="2517775"/>
          <p14:tracePt t="34517" x="6000750" y="2490788"/>
          <p14:tracePt t="34533" x="6027738" y="2455863"/>
          <p14:tracePt t="34534" x="6037263" y="2438400"/>
          <p14:tracePt t="34550" x="6054725" y="2411413"/>
          <p14:tracePt t="34567" x="6062663" y="2384425"/>
          <p14:tracePt t="34583" x="6072188" y="2357438"/>
          <p14:tracePt t="34600" x="6081713" y="2330450"/>
          <p14:tracePt t="34622" x="6081713" y="2312988"/>
          <p14:tracePt t="34646" x="6081713" y="2303463"/>
          <p14:tracePt t="34654" x="6081713" y="2286000"/>
          <p14:tracePt t="34666" x="6072188" y="2276475"/>
          <p14:tracePt t="34684" x="6062663" y="2259013"/>
          <p14:tracePt t="34700" x="6045200" y="2241550"/>
          <p14:tracePt t="34717" x="6037263" y="2232025"/>
          <p14:tracePt t="34734" x="6010275" y="2224088"/>
          <p14:tracePt t="34758" x="6000750" y="2205038"/>
          <p14:tracePt t="34767" x="5983288" y="2205038"/>
          <p14:tracePt t="34784" x="5956300" y="2187575"/>
          <p14:tracePt t="34800" x="5911850" y="2170113"/>
          <p14:tracePt t="34816" x="5867400" y="2170113"/>
          <p14:tracePt t="34834" x="5830888" y="2160588"/>
          <p14:tracePt t="34850" x="5822950" y="2143125"/>
          <p14:tracePt t="34870" x="5803900" y="2143125"/>
          <p14:tracePt t="34910" x="5795963" y="2143125"/>
          <p14:tracePt t="34919" x="5768975" y="2152650"/>
          <p14:tracePt t="34934" x="5759450" y="2160588"/>
          <p14:tracePt t="34942" x="5732463" y="2170113"/>
          <p14:tracePt t="34950" x="5705475" y="2187575"/>
          <p14:tracePt t="34967" x="5688013" y="2205038"/>
          <p14:tracePt t="34983" x="5653088" y="2224088"/>
          <p14:tracePt t="35000" x="5634038" y="2241550"/>
          <p14:tracePt t="35022" x="5634038" y="2259013"/>
          <p14:tracePt t="35033" x="5626100" y="2276475"/>
          <p14:tracePt t="35050" x="5616575" y="2312988"/>
          <p14:tracePt t="35066" x="5616575" y="2339975"/>
          <p14:tracePt t="35084" x="5572125" y="2384425"/>
          <p14:tracePt t="35100" x="5527675" y="2438400"/>
          <p14:tracePt t="35117" x="5491163" y="2500313"/>
          <p14:tracePt t="35134" x="5491163" y="2536825"/>
          <p14:tracePt t="35135" x="5483225" y="2544763"/>
          <p14:tracePt t="35150" x="5491163" y="2581275"/>
          <p14:tracePt t="35166" x="5510213" y="2616200"/>
          <p14:tracePt t="35184" x="5518150" y="2625725"/>
          <p14:tracePt t="35200" x="5537200" y="2643188"/>
          <p14:tracePt t="35216" x="5562600" y="2652713"/>
          <p14:tracePt t="35234" x="5608638" y="2670175"/>
          <p14:tracePt t="35250" x="5653088" y="2697163"/>
          <p14:tracePt t="35266" x="5688013" y="2705100"/>
          <p14:tracePt t="35284" x="5732463" y="2714625"/>
          <p14:tracePt t="35300" x="5759450" y="2714625"/>
          <p14:tracePt t="35316" x="5840413" y="2705100"/>
          <p14:tracePt t="35333" x="5919788" y="2679700"/>
          <p14:tracePt t="35334" x="5946775" y="2679700"/>
          <p14:tracePt t="35350" x="6000750" y="2643188"/>
          <p14:tracePt t="35366" x="6037263" y="2616200"/>
          <p14:tracePt t="35383" x="6072188" y="2598738"/>
          <p14:tracePt t="35400" x="6108700" y="2562225"/>
          <p14:tracePt t="35416" x="6134100" y="2527300"/>
          <p14:tracePt t="35433" x="6170613" y="2465388"/>
          <p14:tracePt t="35450" x="6215063" y="2411413"/>
          <p14:tracePt t="35466" x="6251575" y="2374900"/>
          <p14:tracePt t="35484" x="6259513" y="2357438"/>
          <p14:tracePt t="35518" x="6259513" y="2339975"/>
          <p14:tracePt t="35526" x="6259513" y="2330450"/>
          <p14:tracePt t="35542" x="6259513" y="2312988"/>
          <p14:tracePt t="35550" x="6259513" y="2303463"/>
          <p14:tracePt t="35566" x="6251575" y="2276475"/>
          <p14:tracePt t="35584" x="6232525" y="2251075"/>
          <p14:tracePt t="35600" x="6215063" y="2232025"/>
          <p14:tracePt t="35616" x="6197600" y="2214563"/>
          <p14:tracePt t="35633" x="6161088" y="2170113"/>
          <p14:tracePt t="35650" x="6126163" y="2143125"/>
          <p14:tracePt t="35666" x="6072188" y="2108200"/>
          <p14:tracePt t="35684" x="6018213" y="2081213"/>
          <p14:tracePt t="35700" x="5965825" y="2062163"/>
          <p14:tracePt t="35716" x="5919788" y="2054225"/>
          <p14:tracePt t="35733" x="5902325" y="2044700"/>
          <p14:tracePt t="35750" x="5875338" y="2044700"/>
          <p14:tracePt t="35766" x="5848350" y="2044700"/>
          <p14:tracePt t="35783" x="5840413" y="2036763"/>
          <p14:tracePt t="35806" x="5830888" y="2036763"/>
          <p14:tracePt t="35816" x="5813425" y="2044700"/>
          <p14:tracePt t="35833" x="5751513" y="2071688"/>
          <p14:tracePt t="35850" x="5732463" y="2108200"/>
          <p14:tracePt t="35866" x="5688013" y="2143125"/>
          <p14:tracePt t="35884" x="5616575" y="2197100"/>
          <p14:tracePt t="35900" x="5589588" y="2224088"/>
          <p14:tracePt t="35916" x="5562600" y="2276475"/>
          <p14:tracePt t="35934" x="5500688" y="2339975"/>
          <p14:tracePt t="35935" x="5518150" y="2357438"/>
          <p14:tracePt t="35950" x="5473700" y="2411413"/>
          <p14:tracePt t="35966" x="5537200" y="2446338"/>
          <p14:tracePt t="35983" x="5572125" y="2482850"/>
          <p14:tracePt t="36000" x="5608638" y="2509838"/>
          <p14:tracePt t="36016" x="5643563" y="2536825"/>
          <p14:tracePt t="36033" x="5688013" y="2554288"/>
          <p14:tracePt t="36050" x="5724525" y="2554288"/>
          <p14:tracePt t="36066" x="5768975" y="2562225"/>
          <p14:tracePt t="36084" x="5822950" y="2562225"/>
          <p14:tracePt t="36100" x="5875338" y="2562225"/>
          <p14:tracePt t="36116" x="5911850" y="2562225"/>
          <p14:tracePt t="36133" x="5946775" y="2562225"/>
          <p14:tracePt t="36134" x="5965825" y="2562225"/>
          <p14:tracePt t="36150" x="5983288" y="2554288"/>
          <p14:tracePt t="36150" x="6000750" y="2554288"/>
          <p14:tracePt t="36166" x="6037263" y="2544763"/>
          <p14:tracePt t="36183" x="6054725" y="2527300"/>
          <p14:tracePt t="36199" x="6081713" y="2509838"/>
          <p14:tracePt t="36216" x="6108700" y="2490788"/>
          <p14:tracePt t="36233" x="6126163" y="2465388"/>
          <p14:tracePt t="36250" x="6143625" y="2428875"/>
          <p14:tracePt t="36266" x="6153150" y="2393950"/>
          <p14:tracePt t="36283" x="6161088" y="2366963"/>
          <p14:tracePt t="36299" x="6170613" y="2347913"/>
          <p14:tracePt t="36316" x="6180138" y="2330450"/>
          <p14:tracePt t="36342" x="6170613" y="2312988"/>
          <p14:tracePt t="36350" x="6161088" y="2303463"/>
          <p14:tracePt t="36366" x="6134100" y="2276475"/>
          <p14:tracePt t="36383" x="6108700" y="2259013"/>
          <p14:tracePt t="36399" x="6054725" y="2224088"/>
          <p14:tracePt t="36416" x="5991225" y="2205038"/>
          <p14:tracePt t="36433" x="5919788" y="2187575"/>
          <p14:tracePt t="36450" x="5840413" y="2187575"/>
          <p14:tracePt t="36466" x="5776913" y="2179638"/>
          <p14:tracePt t="36483" x="5724525" y="2187575"/>
          <p14:tracePt t="36499" x="5680075" y="2197100"/>
          <p14:tracePt t="36516" x="5643563" y="2214563"/>
          <p14:tracePt t="36533" x="5626100" y="2224088"/>
          <p14:tracePt t="36549" x="5527675" y="2286000"/>
          <p14:tracePt t="36551" x="5491163" y="2303463"/>
          <p14:tracePt t="36566" x="5456238" y="2339975"/>
          <p14:tracePt t="36583" x="5411788" y="2384425"/>
          <p14:tracePt t="36599" x="5348288" y="2438400"/>
          <p14:tracePt t="36616" x="5322888" y="2482850"/>
          <p14:tracePt t="36633" x="5251450" y="2544763"/>
          <p14:tracePt t="36649" x="5143500" y="2643188"/>
          <p14:tracePt t="36666" x="5072063" y="2714625"/>
          <p14:tracePt t="36683" x="5062538" y="2759075"/>
          <p14:tracePt t="36699" x="5089525" y="2803525"/>
          <p14:tracePt t="36716" x="5126038" y="2840038"/>
          <p14:tracePt t="36733" x="5180013" y="2874963"/>
          <p14:tracePt t="36735" x="5205413" y="2894013"/>
          <p14:tracePt t="36749" x="5232400" y="2911475"/>
          <p14:tracePt t="36766" x="5303838" y="2946400"/>
          <p14:tracePt t="36783" x="5348288" y="2955925"/>
          <p14:tracePt t="36799" x="5402263" y="2965450"/>
          <p14:tracePt t="36816" x="5483225" y="2955925"/>
          <p14:tracePt t="36833" x="5562600" y="2938463"/>
          <p14:tracePt t="36849" x="5616575" y="2911475"/>
          <p14:tracePt t="36866" x="5697538" y="2874963"/>
          <p14:tracePt t="36883" x="5751513" y="2857500"/>
          <p14:tracePt t="36899" x="5795963" y="2822575"/>
          <p14:tracePt t="36916" x="5840413" y="2776538"/>
          <p14:tracePt t="36933" x="5875338" y="2751138"/>
          <p14:tracePt t="36949" x="5919788" y="2705100"/>
          <p14:tracePt t="36950" x="5938838" y="2687638"/>
          <p14:tracePt t="36966" x="5973763" y="2652713"/>
          <p14:tracePt t="36983" x="5983288" y="2598738"/>
          <p14:tracePt t="36999" x="6000750" y="2554288"/>
          <p14:tracePt t="37016" x="6000750" y="2509838"/>
          <p14:tracePt t="37033" x="6000750" y="2490788"/>
          <p14:tracePt t="37049" x="6000750" y="2473325"/>
          <p14:tracePt t="37066" x="6000750" y="2446338"/>
          <p14:tracePt t="37084" x="6000750" y="2438400"/>
          <p14:tracePt t="37099" x="5983288" y="2411413"/>
          <p14:tracePt t="37118" x="5973763" y="2393950"/>
          <p14:tracePt t="37575" x="5956300" y="2393950"/>
          <p14:tracePt t="37615" x="5938838" y="2393950"/>
          <p14:tracePt t="37630" x="5929313" y="2401888"/>
          <p14:tracePt t="37654" x="5911850" y="2401888"/>
          <p14:tracePt t="37662" x="5902325" y="2411413"/>
          <p14:tracePt t="37670" x="5894388" y="2428875"/>
          <p14:tracePt t="37682" x="5875338" y="2428875"/>
          <p14:tracePt t="37699" x="5867400" y="2438400"/>
          <p14:tracePt t="37716" x="5848350" y="2446338"/>
          <p14:tracePt t="37734" x="5840413" y="2455863"/>
          <p14:tracePt t="37774" x="5830888" y="2465388"/>
          <p14:tracePt t="37886" x="5840413" y="2473325"/>
          <p14:tracePt t="37910" x="5857875" y="2465388"/>
          <p14:tracePt t="37926" x="5867400" y="2465388"/>
          <p14:tracePt t="37934" x="5884863" y="2455863"/>
          <p14:tracePt t="37950" x="5894388" y="2446338"/>
          <p14:tracePt t="37974" x="5902325" y="2438400"/>
          <p14:tracePt t="37983" x="5919788" y="2428875"/>
          <p14:tracePt t="37999" x="5929313" y="2411413"/>
          <p14:tracePt t="38023" x="5938838" y="2401888"/>
          <p14:tracePt t="38033" x="5946775" y="2393950"/>
          <p14:tracePt t="40767" x="5946775" y="2401888"/>
          <p14:tracePt t="40911" x="5946775" y="2419350"/>
          <p14:tracePt t="42671" x="5946775" y="2428875"/>
          <p14:tracePt t="42679" x="5946775" y="2446338"/>
          <p14:tracePt t="42687" x="5946775" y="2455863"/>
          <p14:tracePt t="42698" x="5956300" y="2473325"/>
          <p14:tracePt t="42715" x="5973763" y="2490788"/>
          <p14:tracePt t="42732" x="5991225" y="2509838"/>
          <p14:tracePt t="42748" x="6010275" y="2527300"/>
          <p14:tracePt t="42765" x="6045200" y="2544763"/>
          <p14:tracePt t="42781" x="6126163" y="2608263"/>
          <p14:tracePt t="42798" x="6286500" y="2714625"/>
          <p14:tracePt t="42815" x="6348413" y="2768600"/>
          <p14:tracePt t="42831" x="6411913" y="2786063"/>
          <p14:tracePt t="42848" x="6438900" y="2803525"/>
          <p14:tracePt t="42865" x="6465888" y="2813050"/>
          <p14:tracePt t="42881" x="6500813" y="2813050"/>
          <p14:tracePt t="42898" x="6518275" y="2795588"/>
          <p14:tracePt t="42915" x="6545263" y="2776538"/>
          <p14:tracePt t="42931" x="6554788" y="2759075"/>
          <p14:tracePt t="42948" x="6562725" y="2732088"/>
          <p14:tracePt t="42965" x="6562725" y="2714625"/>
          <p14:tracePt t="42981" x="6562725" y="2687638"/>
          <p14:tracePt t="42998" x="6562725" y="2652713"/>
          <p14:tracePt t="43015" x="6554788" y="2633663"/>
          <p14:tracePt t="43103" x="6545263" y="2625725"/>
          <p14:tracePt t="43135" x="6518275" y="2633663"/>
          <p14:tracePt t="43143" x="6510338" y="2643188"/>
          <p14:tracePt t="43151" x="6491288" y="2652713"/>
          <p14:tracePt t="43165" x="6473825" y="2679700"/>
          <p14:tracePt t="43181" x="6438900" y="2714625"/>
          <p14:tracePt t="43198" x="6438900" y="2776538"/>
          <p14:tracePt t="43215" x="6438900" y="2795588"/>
          <p14:tracePt t="43231" x="6446838" y="2822575"/>
          <p14:tracePt t="43248" x="6456363" y="2830513"/>
          <p14:tracePt t="43287" x="6473825" y="2830513"/>
          <p14:tracePt t="43295" x="6483350" y="2830513"/>
          <p14:tracePt t="43303" x="6510338" y="2822575"/>
          <p14:tracePt t="43315" x="6537325" y="2803525"/>
          <p14:tracePt t="43331" x="6599238" y="2759075"/>
          <p14:tracePt t="43348" x="6634163" y="2705100"/>
          <p14:tracePt t="43365" x="6643688" y="2670175"/>
          <p14:tracePt t="43367" x="6643688" y="2643188"/>
          <p14:tracePt t="43381" x="6643688" y="2616200"/>
          <p14:tracePt t="43399" x="6581775" y="2509838"/>
          <p14:tracePt t="43416" x="6465888" y="2446338"/>
          <p14:tracePt t="43432" x="6419850" y="2419350"/>
          <p14:tracePt t="43448" x="6357938" y="2374900"/>
          <p14:tracePt t="43495" x="6340475" y="2384425"/>
          <p14:tracePt t="43503" x="6340475" y="2411413"/>
          <p14:tracePt t="43515" x="6340475" y="2446338"/>
          <p14:tracePt t="43531" x="6340475" y="2536825"/>
          <p14:tracePt t="43548" x="6348413" y="2616200"/>
          <p14:tracePt t="43565" x="6394450" y="2687638"/>
          <p14:tracePt t="43581" x="6473825" y="2768600"/>
          <p14:tracePt t="43598" x="6688138" y="2894013"/>
          <p14:tracePt t="43615" x="6858000" y="2946400"/>
          <p14:tracePt t="43631" x="7000875" y="2982913"/>
          <p14:tracePt t="43648" x="7116763" y="2982913"/>
          <p14:tracePt t="43665" x="7188200" y="2946400"/>
          <p14:tracePt t="43681" x="7259638" y="2884488"/>
          <p14:tracePt t="43698" x="7313613" y="2830513"/>
          <p14:tracePt t="43715" x="7358063" y="2751138"/>
          <p14:tracePt t="43731" x="7446963" y="2625725"/>
          <p14:tracePt t="43748" x="7491413" y="2562225"/>
          <p14:tracePt t="43765" x="7473950" y="2544763"/>
          <p14:tracePt t="43781" x="7439025" y="2544763"/>
          <p14:tracePt t="43798" x="7412038" y="2517775"/>
          <p14:tracePt t="43831" x="7394575" y="2517775"/>
          <p14:tracePt t="43839" x="7367588" y="2527300"/>
          <p14:tracePt t="43871" x="7348538" y="2536825"/>
          <p14:tracePt t="43887" x="7323138" y="2544763"/>
          <p14:tracePt t="43895" x="7313613" y="2562225"/>
          <p14:tracePt t="43903" x="7296150" y="2562225"/>
          <p14:tracePt t="43915" x="7277100" y="2581275"/>
          <p14:tracePt t="43931" x="7269163" y="2616200"/>
          <p14:tracePt t="43948" x="7259638" y="2633663"/>
          <p14:tracePt t="43999" x="7269163" y="2643188"/>
          <p14:tracePt t="44015" x="7286625" y="2633663"/>
          <p14:tracePt t="44047" x="7296150" y="2616200"/>
          <p14:tracePt t="44055" x="7304088" y="2598738"/>
          <p14:tracePt t="44065" x="7323138" y="2589213"/>
          <p14:tracePt t="44082" x="7375525" y="2544763"/>
          <p14:tracePt t="44098" x="7358063" y="2517775"/>
          <p14:tracePt t="44115" x="7277100" y="2500313"/>
          <p14:tracePt t="44131" x="7205663" y="2490788"/>
          <p14:tracePt t="44148" x="7188200" y="2490788"/>
          <p14:tracePt t="44183" x="7188200" y="2500313"/>
          <p14:tracePt t="44191" x="7188200" y="2509838"/>
          <p14:tracePt t="44199" x="7188200" y="2536825"/>
          <p14:tracePt t="44215" x="7188200" y="2589213"/>
          <p14:tracePt t="44231" x="7205663" y="2643188"/>
          <p14:tracePt t="44248" x="7205663" y="2679700"/>
          <p14:tracePt t="44265" x="7215188" y="2687638"/>
          <p14:tracePt t="44295" x="7232650" y="2687638"/>
          <p14:tracePt t="44319" x="7224713" y="2679700"/>
          <p14:tracePt t="44343" x="7215188" y="2660650"/>
          <p14:tracePt t="44367" x="7197725" y="2652713"/>
          <p14:tracePt t="44375" x="7188200" y="2652713"/>
          <p14:tracePt t="44383" x="7153275" y="2652713"/>
          <p14:tracePt t="44398" x="7134225" y="2633663"/>
          <p14:tracePt t="44415" x="6956425" y="2643188"/>
          <p14:tracePt t="44431" x="6867525" y="2687638"/>
          <p14:tracePt t="44448" x="6813550" y="2741613"/>
          <p14:tracePt t="44465" x="6796088" y="2795588"/>
          <p14:tracePt t="44481" x="6796088" y="2830513"/>
          <p14:tracePt t="44498" x="6796088" y="2847975"/>
          <p14:tracePt t="44583" x="6786563" y="2857500"/>
          <p14:tracePt t="44591" x="6769100" y="2857500"/>
          <p14:tracePt t="44599" x="6759575" y="2847975"/>
          <p14:tracePt t="44615" x="6680200" y="2813050"/>
          <p14:tracePt t="44631" x="6572250" y="2741613"/>
          <p14:tracePt t="44648" x="6446838" y="2697163"/>
          <p14:tracePt t="44665" x="6330950" y="2643188"/>
          <p14:tracePt t="44681" x="6276975" y="2608263"/>
          <p14:tracePt t="44698" x="6269038" y="2598738"/>
          <p14:tracePt t="44719" x="6251575" y="2598738"/>
          <p14:tracePt t="44735" x="6232525" y="2598738"/>
          <p14:tracePt t="44748" x="6224588" y="2598738"/>
          <p14:tracePt t="44765" x="6161088" y="2598738"/>
          <p14:tracePt t="44767" x="6126163" y="2598738"/>
          <p14:tracePt t="44781" x="6072188" y="2598738"/>
          <p14:tracePt t="44798" x="5983288" y="2608263"/>
          <p14:tracePt t="44799" x="5929313" y="2625725"/>
          <p14:tracePt t="44815" x="5822950" y="2643188"/>
          <p14:tracePt t="44831" x="5795963" y="2652713"/>
          <p14:tracePt t="44848" x="5786438" y="2670175"/>
          <p14:tracePt t="44895" x="5776913" y="2679700"/>
          <p14:tracePt t="44903" x="5786438" y="2687638"/>
          <p14:tracePt t="44915" x="5803900" y="2697163"/>
          <p14:tracePt t="44931" x="5840413" y="2714625"/>
          <p14:tracePt t="44948" x="5894388" y="2714625"/>
          <p14:tracePt t="44965" x="5973763" y="2697163"/>
          <p14:tracePt t="44981" x="6037263" y="2670175"/>
          <p14:tracePt t="44998" x="6089650" y="2625725"/>
          <p14:tracePt t="45015" x="6134100" y="2571750"/>
          <p14:tracePt t="45031" x="6161088" y="2536825"/>
          <p14:tracePt t="45048" x="6170613" y="2509838"/>
          <p14:tracePt t="45065" x="6188075" y="2455863"/>
          <p14:tracePt t="45081" x="6188075" y="2401888"/>
          <p14:tracePt t="45098" x="6180138" y="2312988"/>
          <p14:tracePt t="45115" x="6153150" y="2224088"/>
          <p14:tracePt t="45131" x="6081713" y="2133600"/>
          <p14:tracePt t="45148" x="6000750" y="2036763"/>
          <p14:tracePt t="45165" x="5929313" y="1973263"/>
          <p14:tracePt t="45181" x="5867400" y="1955800"/>
          <p14:tracePt t="45207" x="5848350" y="1955800"/>
          <p14:tracePt t="45223" x="5830888" y="1955800"/>
          <p14:tracePt t="45231" x="5822950" y="1955800"/>
          <p14:tracePt t="45248" x="5741988" y="1965325"/>
          <p14:tracePt t="45265" x="5661025" y="1982788"/>
          <p14:tracePt t="45281" x="5589588" y="2000250"/>
          <p14:tracePt t="45298" x="5537200" y="2017713"/>
          <p14:tracePt t="45315" x="5483225" y="2062163"/>
          <p14:tracePt t="45331" x="5446713" y="2116138"/>
          <p14:tracePt t="45348" x="5429250" y="2187575"/>
          <p14:tracePt t="45365" x="5411788" y="2303463"/>
          <p14:tracePt t="45381" x="5411788" y="2374900"/>
          <p14:tracePt t="45398" x="5446713" y="2455863"/>
          <p14:tracePt t="45399" x="5483225" y="2509838"/>
          <p14:tracePt t="45415" x="5581650" y="2598738"/>
          <p14:tracePt t="45431" x="5688013" y="2687638"/>
          <p14:tracePt t="45448" x="5803900" y="2768600"/>
          <p14:tracePt t="45464" x="5946775" y="2822575"/>
          <p14:tracePt t="45481" x="6081713" y="2830513"/>
          <p14:tracePt t="45498" x="6232525" y="2822575"/>
          <p14:tracePt t="45515" x="6340475" y="2759075"/>
          <p14:tracePt t="45531" x="6429375" y="2697163"/>
          <p14:tracePt t="45548" x="6491288" y="2616200"/>
          <p14:tracePt t="45565" x="6518275" y="2536825"/>
          <p14:tracePt t="45581" x="6527800" y="2446338"/>
          <p14:tracePt t="45598" x="6518275" y="2374900"/>
          <p14:tracePt t="45615" x="6483350" y="2330450"/>
          <p14:tracePt t="45631" x="6419850" y="2286000"/>
          <p14:tracePt t="45648" x="6348413" y="2232025"/>
          <p14:tracePt t="45665" x="6269038" y="2160588"/>
          <p14:tracePt t="45681" x="6143625" y="2125663"/>
          <p14:tracePt t="45698" x="6045200" y="2108200"/>
          <p14:tracePt t="45715" x="5946775" y="2089150"/>
          <p14:tracePt t="45731" x="5875338" y="2089150"/>
          <p14:tracePt t="45748" x="5830888" y="2089150"/>
          <p14:tracePt t="45765" x="5803900" y="2098675"/>
          <p14:tracePt t="45781" x="5776913" y="2125663"/>
          <p14:tracePt t="45798" x="5732463" y="2187575"/>
          <p14:tracePt t="45815" x="5688013" y="2295525"/>
          <p14:tracePt t="45831" x="5688013" y="2374900"/>
          <p14:tracePt t="45848" x="5705475" y="2446338"/>
          <p14:tracePt t="45864" x="5768975" y="2536825"/>
          <p14:tracePt t="45881" x="5840413" y="2589213"/>
          <p14:tracePt t="45898" x="5938838" y="2633663"/>
          <p14:tracePt t="45914" x="6037263" y="2652713"/>
          <p14:tracePt t="45931" x="6170613" y="2660650"/>
          <p14:tracePt t="45948" x="6323013" y="2633663"/>
          <p14:tracePt t="45965" x="6429375" y="2589213"/>
          <p14:tracePt t="45981" x="6500813" y="2544763"/>
          <p14:tracePt t="45997" x="6527800" y="2509838"/>
          <p14:tracePt t="46015" x="6527800" y="2428875"/>
          <p14:tracePt t="46031" x="6527800" y="2384425"/>
          <p14:tracePt t="46048" x="6518275" y="2357438"/>
          <p14:tracePt t="46065" x="6491288" y="2322513"/>
          <p14:tracePt t="46081" x="6419850" y="2276475"/>
          <p14:tracePt t="46097" x="6323013" y="2232025"/>
          <p14:tracePt t="46115" x="6197600" y="2197100"/>
          <p14:tracePt t="46131" x="6089650" y="2179638"/>
          <p14:tracePt t="46148" x="5991225" y="2187575"/>
          <p14:tracePt t="46165" x="5919788" y="2197100"/>
          <p14:tracePt t="46181" x="5848350" y="2214563"/>
          <p14:tracePt t="46198" x="5813425" y="2251075"/>
          <p14:tracePt t="46214" x="5751513" y="2312988"/>
          <p14:tracePt t="46215" x="5732463" y="2347913"/>
          <p14:tracePt t="46231" x="5715000" y="2411413"/>
          <p14:tracePt t="46248" x="5715000" y="2490788"/>
          <p14:tracePt t="46264" x="5741988" y="2571750"/>
          <p14:tracePt t="46281" x="5776913" y="2643188"/>
          <p14:tracePt t="46297" x="5813425" y="2687638"/>
          <p14:tracePt t="46314" x="5840413" y="2705100"/>
          <p14:tracePt t="46331" x="5848350" y="2714625"/>
          <p14:tracePt t="46347" x="5884863" y="2714625"/>
          <p14:tracePt t="46364" x="5911850" y="2697163"/>
          <p14:tracePt t="46381" x="5965825" y="2652713"/>
          <p14:tracePt t="46397" x="5991225" y="2625725"/>
          <p14:tracePt t="46414" x="6000750" y="2598738"/>
          <p14:tracePt t="46415" x="6010275" y="2581275"/>
          <p14:tracePt t="46431" x="6010275" y="2554288"/>
          <p14:tracePt t="46448" x="6010275" y="2544763"/>
          <p14:tracePt t="46464" x="5983288" y="2517775"/>
          <p14:tracePt t="46481" x="5938838" y="2482850"/>
          <p14:tracePt t="46497" x="5894388" y="2465388"/>
          <p14:tracePt t="46515" x="5840413" y="2438400"/>
          <p14:tracePt t="46531" x="5786438" y="2411413"/>
          <p14:tracePt t="46547" x="5732463" y="2401888"/>
          <p14:tracePt t="46565" x="5688013" y="2393950"/>
          <p14:tracePt t="46583" x="5670550" y="2401888"/>
          <p14:tracePt t="46598" x="5661025" y="2401888"/>
          <p14:tracePt t="46614" x="5634038" y="2446338"/>
          <p14:tracePt t="46615" x="5634038" y="2465388"/>
          <p14:tracePt t="46631" x="5634038" y="2517775"/>
          <p14:tracePt t="46647" x="5643563" y="2571750"/>
          <p14:tracePt t="46664" x="5661025" y="2608263"/>
          <p14:tracePt t="46681" x="5715000" y="2643188"/>
          <p14:tracePt t="46698" x="5813425" y="2697163"/>
          <p14:tracePt t="46714" x="5902325" y="2714625"/>
          <p14:tracePt t="46731" x="6018213" y="2705100"/>
          <p14:tracePt t="46747" x="6099175" y="2660650"/>
          <p14:tracePt t="46765" x="6161088" y="2589213"/>
          <p14:tracePt t="46781" x="6205538" y="2536825"/>
          <p14:tracePt t="46797" x="6215063" y="2490788"/>
          <p14:tracePt t="46815" x="6205538" y="2446338"/>
          <p14:tracePt t="46831" x="6197600" y="2438400"/>
          <p14:tracePt t="46847" x="6161088" y="2419350"/>
          <p14:tracePt t="46865" x="6108700" y="2411413"/>
          <p14:tracePt t="46881" x="6037263" y="2384425"/>
          <p14:tracePt t="46897" x="5946775" y="2384425"/>
          <p14:tracePt t="46915" x="5894388" y="2393950"/>
          <p14:tracePt t="46931" x="5857875" y="2401888"/>
          <p14:tracePt t="46947" x="5848350" y="2411413"/>
          <p14:tracePt t="46965" x="5840413" y="2446338"/>
          <p14:tracePt t="46981" x="5830888" y="2455863"/>
          <p14:tracePt t="47039" x="5822950" y="2446338"/>
          <p14:tracePt t="47056" x="5822950" y="2438400"/>
          <p14:tracePt t="47064" x="5822950" y="2419350"/>
          <p14:tracePt t="47071" x="5813425" y="2411413"/>
          <p14:tracePt t="47081" x="5795963" y="2393950"/>
          <p14:tracePt t="47097" x="5768975" y="2339975"/>
          <p14:tracePt t="47114" x="5724525" y="2286000"/>
          <p14:tracePt t="47131" x="5705475" y="2251075"/>
          <p14:tracePt t="47159" x="5697538" y="2241550"/>
          <p14:tracePt t="47175" x="5688013" y="2232025"/>
          <p14:tracePt t="47631" x="5697538" y="2232025"/>
          <p14:tracePt t="47639" x="5705475" y="2232025"/>
          <p14:tracePt t="47647" x="5724525" y="2224088"/>
          <p14:tracePt t="47664" x="5741988" y="2205038"/>
          <p14:tracePt t="47681" x="5795963" y="2187575"/>
          <p14:tracePt t="47697" x="5867400" y="2143125"/>
          <p14:tracePt t="47714" x="5946775" y="2116138"/>
          <p14:tracePt t="47731" x="6018213" y="2098675"/>
          <p14:tracePt t="47747" x="6062663" y="2089150"/>
          <p14:tracePt t="47764" x="6108700" y="2071688"/>
          <p14:tracePt t="47781" x="6126163" y="2071688"/>
          <p14:tracePt t="48223" x="6143625" y="2071688"/>
          <p14:tracePt t="48415" x="6143625" y="2081213"/>
          <p14:tracePt t="48471" x="6143625" y="2098675"/>
          <p14:tracePt t="48513" x="6143625" y="2108200"/>
          <p14:tracePt t="48519" x="6143625" y="2125663"/>
          <p14:tracePt t="48535" x="6143625" y="2133600"/>
          <p14:tracePt t="48559" x="6143625" y="2152650"/>
          <p14:tracePt t="48583" x="6143625" y="2160588"/>
          <p14:tracePt t="49375" x="6134100" y="2179638"/>
          <p14:tracePt t="49391" x="6116638" y="2187575"/>
          <p14:tracePt t="49407" x="6099175" y="2197100"/>
          <p14:tracePt t="49415" x="6089650" y="2205038"/>
          <p14:tracePt t="49430" x="6072188" y="2214563"/>
          <p14:tracePt t="49447" x="5973763" y="2295525"/>
          <p14:tracePt t="49464" x="5902325" y="2384425"/>
          <p14:tracePt t="49480" x="5822950" y="2482850"/>
          <p14:tracePt t="49497" x="5741988" y="2581275"/>
          <p14:tracePt t="49514" x="5670550" y="2687638"/>
          <p14:tracePt t="49530" x="5634038" y="2776538"/>
          <p14:tracePt t="49547" x="5616575" y="2874963"/>
          <p14:tracePt t="49564" x="5616575" y="2955925"/>
          <p14:tracePt t="49580" x="5616575" y="3036888"/>
          <p14:tracePt t="49597" x="5626100" y="3133725"/>
          <p14:tracePt t="49614" x="5616575" y="3224213"/>
          <p14:tracePt t="49616" x="5616575" y="3268663"/>
          <p14:tracePt t="49630" x="5599113" y="3322638"/>
          <p14:tracePt t="49647" x="5589588" y="3490913"/>
          <p14:tracePt t="49664" x="5589588" y="3616325"/>
          <p14:tracePt t="49680" x="5589588" y="3751263"/>
          <p14:tracePt t="49697" x="5589588" y="3857625"/>
          <p14:tracePt t="49714" x="5581650" y="3973513"/>
          <p14:tracePt t="49730" x="5581650" y="4089400"/>
          <p14:tracePt t="49747" x="5589588" y="4214813"/>
          <p14:tracePt t="49764" x="5599113" y="4322763"/>
          <p14:tracePt t="49780" x="5599113" y="4402138"/>
          <p14:tracePt t="49797" x="5608638" y="4491038"/>
          <p14:tracePt t="49813" x="5643563" y="4572000"/>
          <p14:tracePt t="49830" x="5670550" y="4652963"/>
          <p14:tracePt t="49831" x="5688013" y="4697413"/>
          <p14:tracePt t="49847" x="5715000" y="4786313"/>
          <p14:tracePt t="49863" x="5741988" y="4867275"/>
          <p14:tracePt t="49880" x="5759450" y="4956175"/>
          <p14:tracePt t="49897" x="5795963" y="5027613"/>
          <p14:tracePt t="49913" x="5813425" y="5099050"/>
          <p14:tracePt t="49930" x="5848350" y="5153025"/>
          <p14:tracePt t="49947" x="5867400" y="5180013"/>
          <p14:tracePt t="49964" x="5875338" y="5187950"/>
          <p14:tracePt t="50039" x="5894388" y="5187950"/>
          <p14:tracePt t="50071" x="5911850" y="5187950"/>
          <p14:tracePt t="50080" x="5919788" y="5187950"/>
          <p14:tracePt t="50087" x="5938838" y="5187950"/>
          <p14:tracePt t="50111" x="5965825" y="5187950"/>
          <p14:tracePt t="50119" x="5973763" y="5187950"/>
          <p14:tracePt t="50130" x="6000750" y="5180013"/>
          <p14:tracePt t="50147" x="6018213" y="5170488"/>
          <p14:tracePt t="50164" x="6037263" y="5153025"/>
          <p14:tracePt t="50180" x="6072188" y="5133975"/>
          <p14:tracePt t="50197" x="6089650" y="5116513"/>
          <p14:tracePt t="50213" x="6108700" y="5089525"/>
          <p14:tracePt t="50230" x="6134100" y="5081588"/>
          <p14:tracePt t="50247" x="6134100" y="5045075"/>
          <p14:tracePt t="50263" x="6153150" y="5010150"/>
          <p14:tracePt t="50280" x="6153150" y="4991100"/>
          <p14:tracePt t="50297" x="6180138" y="4956175"/>
          <p14:tracePt t="50313" x="6188075" y="4929188"/>
          <p14:tracePt t="50330" x="6205538" y="4902200"/>
          <p14:tracePt t="50347" x="6188075" y="4884738"/>
          <p14:tracePt t="50363" x="6170613" y="4867275"/>
          <p14:tracePt t="50380" x="6134100" y="4857750"/>
          <p14:tracePt t="50397" x="6099175" y="4840288"/>
          <p14:tracePt t="50414" x="6027738" y="4822825"/>
          <p14:tracePt t="50430" x="5956300" y="4803775"/>
          <p14:tracePt t="50447" x="5867400" y="4803775"/>
          <p14:tracePt t="50464" x="5822950" y="4803775"/>
          <p14:tracePt t="50480" x="5776913" y="4813300"/>
          <p14:tracePt t="50497" x="5732463" y="4822825"/>
          <p14:tracePt t="50513" x="5697538" y="4840288"/>
          <p14:tracePt t="50530" x="5680075" y="4867275"/>
          <p14:tracePt t="50547" x="5653088" y="4894263"/>
          <p14:tracePt t="50563" x="5634038" y="4919663"/>
          <p14:tracePt t="50580" x="5608638" y="4956175"/>
          <p14:tracePt t="50597" x="5581650" y="5018088"/>
          <p14:tracePt t="50614" x="5554663" y="5089525"/>
          <p14:tracePt t="50615" x="5545138" y="5116513"/>
          <p14:tracePt t="50630" x="5518150" y="5153025"/>
          <p14:tracePt t="50647" x="5510213" y="5224463"/>
          <p14:tracePt t="50663" x="5500688" y="5276850"/>
          <p14:tracePt t="50680" x="5500688" y="5295900"/>
          <p14:tracePt t="50697" x="5500688" y="5313363"/>
          <p14:tracePt t="50713" x="5500688" y="5322888"/>
          <p14:tracePt t="50743" x="5510213" y="5340350"/>
          <p14:tracePt t="52055" x="5518150" y="5340350"/>
          <p14:tracePt t="52063" x="5537200" y="5340350"/>
          <p14:tracePt t="52071" x="5545138" y="5340350"/>
          <p14:tracePt t="52080" x="5562600" y="5340350"/>
          <p14:tracePt t="52097" x="5589588" y="5330825"/>
          <p14:tracePt t="52113" x="5688013" y="5303838"/>
          <p14:tracePt t="52130" x="5741988" y="5295900"/>
          <p14:tracePt t="52146" x="5776913" y="5276850"/>
          <p14:tracePt t="54687" x="5786438" y="5286375"/>
          <p14:tracePt t="54704" x="5786438" y="5295900"/>
          <p14:tracePt t="54727" x="5786438" y="5313363"/>
          <p14:tracePt t="54751" x="5786438" y="5322888"/>
          <p14:tracePt t="54759" x="5795963" y="5340350"/>
          <p14:tracePt t="54807" x="5813425" y="5340350"/>
          <p14:tracePt t="55031" x="5803900" y="5340350"/>
          <p14:tracePt t="55047" x="5795963" y="5340350"/>
          <p14:tracePt t="55063" x="5776913" y="5330825"/>
          <p14:tracePt t="55831" x="5776913" y="5313363"/>
          <p14:tracePt t="55887" x="5776913" y="5303838"/>
          <p14:tracePt t="55983" x="5768975" y="5286375"/>
          <p14:tracePt t="56023" x="5768975" y="5276850"/>
          <p14:tracePt t="56096" x="5768975" y="5259388"/>
          <p14:tracePt t="56104" x="5768975" y="5251450"/>
          <p14:tracePt t="56128" x="5768975" y="5232400"/>
          <p14:tracePt t="56151" x="5768975" y="5224463"/>
          <p14:tracePt t="56167" x="5768975" y="5205413"/>
          <p14:tracePt t="56176" x="5768975" y="5197475"/>
          <p14:tracePt t="56183" x="5776913" y="5180013"/>
          <p14:tracePt t="56215" x="5786438" y="5160963"/>
          <p14:tracePt t="56231" x="5795963" y="5143500"/>
          <p14:tracePt t="56239" x="5813425" y="5133975"/>
          <p14:tracePt t="56248" x="5822950" y="5116513"/>
          <p14:tracePt t="56271" x="5840413" y="5116513"/>
          <p14:tracePt t="56280" x="5848350" y="5108575"/>
          <p14:tracePt t="56296" x="5875338" y="5099050"/>
          <p14:tracePt t="56312" x="5894388" y="5089525"/>
          <p14:tracePt t="56329" x="5919788" y="5072063"/>
          <p14:tracePt t="56346" x="5946775" y="5054600"/>
          <p14:tracePt t="56362" x="5965825" y="5037138"/>
          <p14:tracePt t="56379" x="6000750" y="5018088"/>
          <p14:tracePt t="56396" x="6018213" y="5018088"/>
          <p14:tracePt t="56412" x="6027738" y="5010150"/>
          <p14:tracePt t="56429" x="6062663" y="4983163"/>
          <p14:tracePt t="56446" x="6108700" y="4973638"/>
          <p14:tracePt t="56462" x="6116638" y="4956175"/>
          <p14:tracePt t="56479" x="6134100" y="4956175"/>
          <p14:tracePt t="56496" x="6161088" y="4938713"/>
          <p14:tracePt t="56512" x="6161088" y="4929188"/>
          <p14:tracePt t="56529" x="6197600" y="4902200"/>
          <p14:tracePt t="56592" x="6161088" y="4911725"/>
          <p14:tracePt t="56623" x="6143625" y="4911725"/>
          <p14:tracePt t="56768" x="6134100" y="4902200"/>
          <p14:tracePt t="56816" x="6116638" y="4902200"/>
          <p14:tracePt t="56863" x="6099175" y="4902200"/>
          <p14:tracePt t="56879" x="6089650" y="4902200"/>
          <p14:tracePt t="56896" x="6072188" y="4902200"/>
          <p14:tracePt t="56912" x="6062663" y="4902200"/>
          <p14:tracePt t="56928" x="6045200" y="4902200"/>
          <p14:tracePt t="56935" x="6037263" y="4902200"/>
          <p14:tracePt t="56951" x="6018213" y="4902200"/>
          <p14:tracePt t="56962" x="6010275" y="4902200"/>
          <p14:tracePt t="56979" x="5983288" y="4919663"/>
          <p14:tracePt t="57016" x="5965825" y="4929188"/>
          <p14:tracePt t="57120" x="5956300" y="4938713"/>
          <p14:tracePt t="57128" x="5956300" y="4929188"/>
          <p14:tracePt t="57135" x="5956300" y="4911725"/>
          <p14:tracePt t="57146" x="5946775" y="4884738"/>
          <p14:tracePt t="57162" x="5919788" y="4795838"/>
          <p14:tracePt t="57179" x="5902325" y="4687888"/>
          <p14:tracePt t="57196" x="5875338" y="4562475"/>
          <p14:tracePt t="57212" x="5867400" y="4429125"/>
          <p14:tracePt t="57228" x="5848350" y="4295775"/>
          <p14:tracePt t="57246" x="5848350" y="4179888"/>
          <p14:tracePt t="57262" x="5830888" y="4089400"/>
          <p14:tracePt t="57263" x="5822950" y="4037013"/>
          <p14:tracePt t="57278" x="5813425" y="3983038"/>
          <p14:tracePt t="57297" x="5803900" y="3786188"/>
          <p14:tracePt t="57312" x="5803900" y="3679825"/>
          <p14:tracePt t="57329" x="5803900" y="3544888"/>
          <p14:tracePt t="57346" x="5803900" y="3419475"/>
          <p14:tracePt t="57362" x="5830888" y="3268663"/>
          <p14:tracePt t="57378" x="5857875" y="3125788"/>
          <p14:tracePt t="57396" x="5867400" y="2990850"/>
          <p14:tracePt t="57412" x="5875338" y="2803525"/>
          <p14:tracePt t="57428" x="5894388" y="2625725"/>
          <p14:tracePt t="57446" x="5911850" y="2473325"/>
          <p14:tracePt t="57462" x="5911850" y="2322513"/>
          <p14:tracePt t="57479" x="5911850" y="2232025"/>
          <p14:tracePt t="57496" x="5911850" y="2152650"/>
          <p14:tracePt t="57512" x="5911850" y="2108200"/>
          <p14:tracePt t="57529" x="5894388" y="2054225"/>
          <p14:tracePt t="57545" x="5875338" y="2017713"/>
          <p14:tracePt t="57562" x="5875338" y="1982788"/>
          <p14:tracePt t="57578" x="5857875" y="1955800"/>
          <p14:tracePt t="57596" x="5857875" y="1938338"/>
          <p14:tracePt t="57612" x="5848350" y="1901825"/>
          <p14:tracePt t="57628" x="5848350" y="1884363"/>
          <p14:tracePt t="57646" x="5830888" y="1839913"/>
          <p14:tracePt t="57662" x="5813425" y="1795463"/>
          <p14:tracePt t="57679" x="5786438" y="1776413"/>
          <p14:tracePt t="57679" x="5776913" y="1768475"/>
          <p14:tracePt t="57864" x="5786438" y="1776413"/>
          <p14:tracePt t="57888" x="5795963" y="1785938"/>
          <p14:tracePt t="57904" x="5803900" y="1795463"/>
          <p14:tracePt t="57912" x="5813425" y="1803400"/>
          <p14:tracePt t="57920" x="5830888" y="1812925"/>
          <p14:tracePt t="57936" x="5840413" y="1812925"/>
          <p14:tracePt t="57945" x="5857875" y="1822450"/>
          <p14:tracePt t="57962" x="5867400" y="1830388"/>
          <p14:tracePt t="57978" x="5884863" y="1839913"/>
          <p14:tracePt t="57995" x="5911850" y="1847850"/>
          <p14:tracePt t="58012" x="5938838" y="1866900"/>
          <p14:tracePt t="58028" x="5973763" y="1893888"/>
          <p14:tracePt t="58046" x="6000750" y="1919288"/>
          <p14:tracePt t="58062" x="6037263" y="1938338"/>
          <p14:tracePt t="58080" x="6062663" y="1973263"/>
          <p14:tracePt t="58081" x="6081713" y="1990725"/>
          <p14:tracePt t="58097" x="6099175" y="2027238"/>
          <p14:tracePt t="58112" x="6108700" y="2054225"/>
          <p14:tracePt t="58128" x="6126163" y="2071688"/>
          <p14:tracePt t="58146" x="6134100" y="2098675"/>
          <p14:tracePt t="58162" x="6143625" y="2133600"/>
          <p14:tracePt t="58178" x="6153150" y="2170113"/>
          <p14:tracePt t="58196" x="6161088" y="2197100"/>
          <p14:tracePt t="58212" x="6161088" y="2214563"/>
          <p14:tracePt t="58228" x="6161088" y="2232025"/>
          <p14:tracePt t="58246" x="6161088" y="2241550"/>
          <p14:tracePt t="58262" x="6161088" y="2259013"/>
          <p14:tracePt t="58912" x="6161088" y="2268538"/>
          <p14:tracePt t="58928" x="6153150" y="2286000"/>
          <p14:tracePt t="58936" x="6143625" y="2286000"/>
          <p14:tracePt t="58945" x="6126163" y="2286000"/>
          <p14:tracePt t="58962" x="6072188" y="2295525"/>
          <p14:tracePt t="58978" x="6027738" y="2312988"/>
          <p14:tracePt t="58995" x="6010275" y="2312988"/>
          <p14:tracePt t="59048" x="6000750" y="2322513"/>
          <p14:tracePt t="59056" x="5983288" y="2322513"/>
          <p14:tracePt t="59064" x="5983288" y="2339975"/>
          <p14:tracePt t="59079" x="5983288" y="2347913"/>
          <p14:tracePt t="59095" x="5956300" y="2419350"/>
          <p14:tracePt t="59112" x="5938838" y="2465388"/>
          <p14:tracePt t="59128" x="5938838" y="2517775"/>
          <p14:tracePt t="59145" x="5938838" y="2589213"/>
          <p14:tracePt t="59161" x="5938838" y="2687638"/>
          <p14:tracePt t="59178" x="5946775" y="2786063"/>
          <p14:tracePt t="59195" x="5991225" y="2911475"/>
          <p14:tracePt t="59211" x="6037263" y="3071813"/>
          <p14:tracePt t="59228" x="6062663" y="3205163"/>
          <p14:tracePt t="59245" x="6081713" y="3357563"/>
          <p14:tracePt t="59261" x="6081713" y="3482975"/>
          <p14:tracePt t="59278" x="6081713" y="3616325"/>
          <p14:tracePt t="59296" x="6081713" y="3776663"/>
          <p14:tracePt t="59312" x="6072188" y="3822700"/>
          <p14:tracePt t="59329" x="6062663" y="3867150"/>
          <p14:tracePt t="59345" x="6037263" y="3973513"/>
          <p14:tracePt t="59361" x="6018213" y="4081463"/>
          <p14:tracePt t="59378" x="6010275" y="4160838"/>
          <p14:tracePt t="59395" x="6010275" y="4251325"/>
          <p14:tracePt t="59411" x="6010275" y="4357688"/>
          <p14:tracePt t="59428" x="6027738" y="4429125"/>
          <p14:tracePt t="59445" x="6045200" y="4518025"/>
          <p14:tracePt t="59461" x="6062663" y="4598988"/>
          <p14:tracePt t="59478" x="6081713" y="4687888"/>
          <p14:tracePt t="59495" x="6116638" y="4857750"/>
          <p14:tracePt t="59512" x="6143625" y="4946650"/>
          <p14:tracePt t="59528" x="6188075" y="5010150"/>
          <p14:tracePt t="59545" x="6180138" y="5072063"/>
          <p14:tracePt t="59561" x="6188075" y="5116513"/>
          <p14:tracePt t="59578" x="6188075" y="5160963"/>
          <p14:tracePt t="59595" x="6197600" y="5197475"/>
          <p14:tracePt t="59611" x="6205538" y="5241925"/>
          <p14:tracePt t="59628" x="6224588" y="5268913"/>
          <p14:tracePt t="59645" x="6232525" y="5276850"/>
          <p14:tracePt t="59661" x="6232525" y="5295900"/>
          <p14:tracePt t="59696" x="6232525" y="5313363"/>
          <p14:tracePt t="59704" x="6242050" y="5322888"/>
          <p14:tracePt t="59848" x="6232525" y="5322888"/>
          <p14:tracePt t="59856" x="6224588" y="5313363"/>
          <p14:tracePt t="59864" x="6205538" y="5313363"/>
          <p14:tracePt t="59878" x="6188075" y="5295900"/>
          <p14:tracePt t="59895" x="6161088" y="5241925"/>
          <p14:tracePt t="59912" x="6143625" y="5187950"/>
          <p14:tracePt t="59928" x="6126163" y="5116513"/>
          <p14:tracePt t="59945" x="6116638" y="5072063"/>
          <p14:tracePt t="59961" x="6116638" y="5000625"/>
          <p14:tracePt t="59978" x="6116638" y="4938713"/>
          <p14:tracePt t="59995" x="6126163" y="4857750"/>
          <p14:tracePt t="60011" x="6134100" y="4759325"/>
          <p14:tracePt t="60028" x="6161088" y="4625975"/>
          <p14:tracePt t="60045" x="6197600" y="4491038"/>
          <p14:tracePt t="60061" x="6215063" y="4375150"/>
          <p14:tracePt t="60078" x="6242050" y="4251325"/>
          <p14:tracePt t="60096" x="6242050" y="4062413"/>
          <p14:tracePt t="60112" x="6242050" y="3911600"/>
          <p14:tracePt t="60128" x="6242050" y="3741738"/>
          <p14:tracePt t="60145" x="6215063" y="3544888"/>
          <p14:tracePt t="60161" x="6188075" y="3384550"/>
          <p14:tracePt t="60178" x="6134100" y="3214688"/>
          <p14:tracePt t="60195" x="6081713" y="3071813"/>
          <p14:tracePt t="60211" x="6018213" y="2938463"/>
          <p14:tracePt t="60228" x="5973763" y="2813050"/>
          <p14:tracePt t="60246" x="5946775" y="2687638"/>
          <p14:tracePt t="60261" x="5919788" y="2581275"/>
          <p14:tracePt t="60278" x="5884863" y="2500313"/>
          <p14:tracePt t="60295" x="5875338" y="2446338"/>
          <p14:tracePt t="60296" x="5867400" y="2438400"/>
          <p14:tracePt t="60311" x="5857875" y="2428875"/>
          <p14:tracePt t="60352" x="5857875" y="2411413"/>
          <p14:tracePt t="60416" x="5848350" y="2401888"/>
          <p14:tracePt t="60552" x="5857875" y="2411413"/>
          <p14:tracePt t="60560" x="5867400" y="2438400"/>
          <p14:tracePt t="60568" x="5875338" y="2473325"/>
          <p14:tracePt t="60578" x="5902325" y="2517775"/>
          <p14:tracePt t="60595" x="5919788" y="2670175"/>
          <p14:tracePt t="60611" x="5946775" y="2857500"/>
          <p14:tracePt t="60628" x="5991225" y="3081338"/>
          <p14:tracePt t="60645" x="6027738" y="3303588"/>
          <p14:tracePt t="60661" x="6037263" y="3517900"/>
          <p14:tracePt t="60678" x="6081713" y="3732213"/>
          <p14:tracePt t="60695" x="6108700" y="3946525"/>
          <p14:tracePt t="60696" x="6134100" y="4054475"/>
          <p14:tracePt t="60711" x="6134100" y="4259263"/>
          <p14:tracePt t="60728" x="6134100" y="4456113"/>
          <p14:tracePt t="60745" x="6134100" y="4625975"/>
          <p14:tracePt t="60761" x="6134100" y="4786313"/>
          <p14:tracePt t="60778" x="6134100" y="4919663"/>
          <p14:tracePt t="60795" x="6134100" y="5027613"/>
          <p14:tracePt t="60811" x="6134100" y="5108575"/>
          <p14:tracePt t="60828" x="6134100" y="5170488"/>
          <p14:tracePt t="61105" x="6126163" y="5160963"/>
          <p14:tracePt t="61112" x="6126163" y="5143500"/>
          <p14:tracePt t="61120" x="6126163" y="5126038"/>
          <p14:tracePt t="61128" x="6126163" y="5116513"/>
          <p14:tracePt t="61145" x="6126163" y="5027613"/>
          <p14:tracePt t="61161" x="6126163" y="4884738"/>
          <p14:tracePt t="61178" x="6126163" y="4714875"/>
          <p14:tracePt t="61195" x="6126163" y="4518025"/>
          <p14:tracePt t="61211" x="6099175" y="4295775"/>
          <p14:tracePt t="61228" x="6089650" y="4062413"/>
          <p14:tracePt t="61245" x="6081713" y="3848100"/>
          <p14:tracePt t="61261" x="6045200" y="3652838"/>
          <p14:tracePt t="61278" x="5991225" y="3438525"/>
          <p14:tracePt t="61295" x="5938838" y="3232150"/>
          <p14:tracePt t="61296" x="5911850" y="3133725"/>
          <p14:tracePt t="61311" x="5894388" y="3062288"/>
          <p14:tracePt t="61312" x="5867400" y="2982913"/>
          <p14:tracePt t="61328" x="5840413" y="2857500"/>
          <p14:tracePt t="61345" x="5786438" y="2759075"/>
          <p14:tracePt t="61361" x="5759450" y="2670175"/>
          <p14:tracePt t="61378" x="5741988" y="2598738"/>
          <p14:tracePt t="61395" x="5715000" y="2527300"/>
          <p14:tracePt t="61411" x="5705475" y="2473325"/>
          <p14:tracePt t="61428" x="5670550" y="2428875"/>
          <p14:tracePt t="61445" x="5643563" y="2374900"/>
          <p14:tracePt t="61461" x="5653088" y="2303463"/>
          <p14:tracePt t="61478" x="5634038" y="2241550"/>
          <p14:tracePt t="61494" x="5608638" y="2197100"/>
          <p14:tracePt t="61496" x="5608638" y="2179638"/>
          <p14:tracePt t="61511" x="5616575" y="2160588"/>
          <p14:tracePt t="61512" x="5626100" y="2143125"/>
          <p14:tracePt t="61600" x="5616575" y="2152650"/>
          <p14:tracePt t="61608" x="5581650" y="2179638"/>
          <p14:tracePt t="61616" x="5545138" y="2214563"/>
          <p14:tracePt t="61628" x="5545138" y="2259013"/>
          <p14:tracePt t="61644" x="5697538" y="2357438"/>
          <p14:tracePt t="61661" x="5919788" y="2438400"/>
          <p14:tracePt t="61678" x="6000750" y="2643188"/>
          <p14:tracePt t="61695" x="6072188" y="2857500"/>
          <p14:tracePt t="61696" x="6099175" y="2965450"/>
          <p14:tracePt t="61711" x="6134100" y="3081338"/>
          <p14:tracePt t="61712" x="6180138" y="3197225"/>
          <p14:tracePt t="61728" x="6251575" y="3411538"/>
          <p14:tracePt t="61745" x="6303963" y="3598863"/>
          <p14:tracePt t="61761" x="6348413" y="3759200"/>
          <p14:tracePt t="61778" x="6384925" y="3911600"/>
          <p14:tracePt t="61795" x="6402388" y="4044950"/>
          <p14:tracePt t="61811" x="6411913" y="4170363"/>
          <p14:tracePt t="61828" x="6419850" y="4286250"/>
          <p14:tracePt t="61845" x="6429375" y="4375150"/>
          <p14:tracePt t="61861" x="6429375" y="4465638"/>
          <p14:tracePt t="61878" x="6429375" y="4572000"/>
          <p14:tracePt t="61894" x="6456363" y="4652963"/>
          <p14:tracePt t="61896" x="6456363" y="4697413"/>
          <p14:tracePt t="61911" x="6456363" y="4724400"/>
          <p14:tracePt t="61928" x="6483350" y="4813300"/>
          <p14:tracePt t="61944" x="6491288" y="4875213"/>
          <p14:tracePt t="61961" x="6491288" y="4929188"/>
          <p14:tracePt t="61978" x="6491288" y="4965700"/>
          <p14:tracePt t="61994" x="6483350" y="4973638"/>
          <p14:tracePt t="62096" x="6473825" y="4983163"/>
          <p14:tracePt t="62136" x="6465888" y="5000625"/>
          <p14:tracePt t="62160" x="6456363" y="5018088"/>
          <p14:tracePt t="62176" x="6446838" y="5027613"/>
          <p14:tracePt t="62184" x="6438900" y="5037138"/>
          <p14:tracePt t="62200" x="6429375" y="5054600"/>
          <p14:tracePt t="62211" x="6411913" y="5062538"/>
          <p14:tracePt t="62228" x="6402388" y="5072063"/>
          <p14:tracePt t="62245" x="6394450" y="5081588"/>
          <p14:tracePt t="62432" x="6384925" y="5072063"/>
          <p14:tracePt t="62488" x="6375400" y="5081588"/>
          <p14:tracePt t="62592" x="6357938" y="5081588"/>
          <p14:tracePt t="62672" x="6340475" y="5081588"/>
          <p14:tracePt t="62696" x="6330950" y="5081588"/>
          <p14:tracePt t="62720" x="6313488" y="5081588"/>
          <p14:tracePt t="62728" x="6303963" y="5089525"/>
          <p14:tracePt t="62760" x="6296025" y="5099050"/>
          <p14:tracePt t="63384" x="6276975" y="5099050"/>
          <p14:tracePt t="64656" x="6259513" y="5099050"/>
          <p14:tracePt t="64664" x="6251575" y="5099050"/>
          <p14:tracePt t="64677" x="6224588" y="5099050"/>
          <p14:tracePt t="64694" x="6161088" y="5116513"/>
          <p14:tracePt t="64710" x="6116638" y="5126038"/>
          <p14:tracePt t="64728" x="6099175" y="5133975"/>
          <p14:tracePt t="64776" x="6089650" y="5133975"/>
          <p14:tracePt t="64792" x="6072188" y="5133975"/>
          <p14:tracePt t="64928" x="6062663" y="5126038"/>
          <p14:tracePt t="64936" x="6062663" y="5116513"/>
          <p14:tracePt t="64944" x="6062663" y="5089525"/>
          <p14:tracePt t="64960" x="6045200" y="4991100"/>
          <p14:tracePt t="64977" x="6045200" y="4894263"/>
          <p14:tracePt t="64994" x="6037263" y="4786313"/>
          <p14:tracePt t="65010" x="6018213" y="4643438"/>
          <p14:tracePt t="65027" x="6000750" y="4491038"/>
          <p14:tracePt t="65044" x="5965825" y="4348163"/>
          <p14:tracePt t="65060" x="5956300" y="4224338"/>
          <p14:tracePt t="65077" x="5919788" y="4071938"/>
          <p14:tracePt t="65094" x="5884863" y="3911600"/>
          <p14:tracePt t="65110" x="5822950" y="3741738"/>
          <p14:tracePt t="65127" x="5751513" y="3562350"/>
          <p14:tracePt t="65144" x="5634038" y="3322638"/>
          <p14:tracePt t="65160" x="5527675" y="3179763"/>
          <p14:tracePt t="65177" x="5456238" y="3044825"/>
          <p14:tracePt t="65194" x="5340350" y="2946400"/>
          <p14:tracePt t="65210" x="5197475" y="2867025"/>
          <p14:tracePt t="65227" x="5187950" y="2732088"/>
          <p14:tracePt t="65244" x="5099050" y="2687638"/>
          <p14:tracePt t="65260" x="5010150" y="2652713"/>
          <p14:tracePt t="65277" x="4991100" y="2625725"/>
          <p14:tracePt t="65293" x="4973638" y="2598738"/>
          <p14:tracePt t="65310" x="4973638" y="2581275"/>
          <p14:tracePt t="65327" x="4983163" y="2544763"/>
          <p14:tracePt t="65344" x="4983163" y="2517775"/>
          <p14:tracePt t="65360" x="5010150" y="2490788"/>
          <p14:tracePt t="65377" x="5027613" y="2455863"/>
          <p14:tracePt t="65393" x="5045075" y="2438400"/>
          <p14:tracePt t="65410" x="5062538" y="2411413"/>
          <p14:tracePt t="65448" x="5081588" y="2411413"/>
          <p14:tracePt t="65456" x="5089525" y="2411413"/>
          <p14:tracePt t="65464" x="5116513" y="2401888"/>
          <p14:tracePt t="65477" x="5126038" y="2393950"/>
          <p14:tracePt t="65493" x="5160963" y="2393950"/>
          <p14:tracePt t="65510" x="5180013" y="2384425"/>
          <p14:tracePt t="65527" x="5224463" y="2374900"/>
          <p14:tracePt t="65544" x="5197475" y="2384425"/>
          <p14:tracePt t="65560" x="5214938" y="2393950"/>
          <p14:tracePt t="65577" x="5251450" y="2393950"/>
          <p14:tracePt t="65594" x="5276850" y="2384425"/>
          <p14:tracePt t="65632" x="5295900" y="2384425"/>
          <p14:tracePt t="65640" x="5303838" y="2384425"/>
          <p14:tracePt t="65648" x="5322888" y="2384425"/>
          <p14:tracePt t="65660" x="5330825" y="2384425"/>
          <p14:tracePt t="65677" x="5375275" y="2393950"/>
          <p14:tracePt t="65694" x="5411788" y="2411413"/>
          <p14:tracePt t="65710" x="5446713" y="2428875"/>
          <p14:tracePt t="65727" x="5483225" y="2428875"/>
          <p14:tracePt t="65744" x="5527675" y="2455863"/>
          <p14:tracePt t="65760" x="5554663" y="2482850"/>
          <p14:tracePt t="65777" x="5589588" y="2509838"/>
          <p14:tracePt t="65793" x="5653088" y="2544763"/>
          <p14:tracePt t="65810" x="5705475" y="2598738"/>
          <p14:tracePt t="65827" x="5741988" y="2633663"/>
          <p14:tracePt t="65843" x="5768975" y="2679700"/>
          <p14:tracePt t="65860" x="5795963" y="2724150"/>
          <p14:tracePt t="65877" x="5830888" y="2786063"/>
          <p14:tracePt t="65893" x="5875338" y="2840038"/>
          <p14:tracePt t="65910" x="5919788" y="2894013"/>
          <p14:tracePt t="65927" x="5956300" y="2946400"/>
          <p14:tracePt t="65944" x="5983288" y="3027363"/>
          <p14:tracePt t="65960" x="6010275" y="3081338"/>
          <p14:tracePt t="65977" x="6027738" y="3116263"/>
          <p14:tracePt t="65993" x="6054725" y="3152775"/>
          <p14:tracePt t="66010" x="6062663" y="3187700"/>
          <p14:tracePt t="66027" x="6072188" y="3224213"/>
          <p14:tracePt t="66043" x="6081713" y="3259138"/>
          <p14:tracePt t="66064" x="6081713" y="3276600"/>
          <p14:tracePt t="66077" x="6089650" y="3286125"/>
          <p14:tracePt t="66094" x="6099175" y="3295650"/>
          <p14:tracePt t="66110" x="6099175" y="3313113"/>
          <p14:tracePt t="66168" x="6099175" y="3330575"/>
          <p14:tracePt t="66240" x="6099175" y="3340100"/>
          <p14:tracePt t="66376" x="6089650" y="3357563"/>
          <p14:tracePt t="66392" x="6072188" y="3357563"/>
          <p14:tracePt t="66400" x="6062663" y="3348038"/>
          <p14:tracePt t="66416" x="6045200" y="3348038"/>
          <p14:tracePt t="66427" x="6037263" y="3340100"/>
          <p14:tracePt t="66443" x="6000750" y="3313113"/>
          <p14:tracePt t="66460" x="5973763" y="3286125"/>
          <p14:tracePt t="66477" x="5938838" y="3224213"/>
          <p14:tracePt t="66493" x="5884863" y="3160713"/>
          <p14:tracePt t="66510" x="5848350" y="3098800"/>
          <p14:tracePt t="66527" x="5822950" y="3044825"/>
          <p14:tracePt t="66544" x="5813425" y="3009900"/>
          <p14:tracePt t="66544" x="5803900" y="3000375"/>
          <p14:tracePt t="66560" x="5803900" y="2982913"/>
          <p14:tracePt t="66577" x="5803900" y="2973388"/>
          <p14:tracePt t="66593" x="5795963" y="2955925"/>
          <p14:tracePt t="66728" x="5795963" y="2946400"/>
          <p14:tracePt t="66800" x="5795963" y="2928938"/>
          <p14:tracePt t="66856" x="5803900" y="2911475"/>
          <p14:tracePt t="66880" x="5803900" y="2894013"/>
          <p14:tracePt t="66928" x="5813425" y="2884488"/>
          <p14:tracePt t="67488" x="5813425" y="2867025"/>
          <p14:tracePt t="67496" x="5822950" y="2857500"/>
          <p14:tracePt t="67510" x="5840413" y="2847975"/>
          <p14:tracePt t="67527" x="5848350" y="2840038"/>
          <p14:tracePt t="67543" x="5884863" y="2830513"/>
          <p14:tracePt t="67544" x="5894388" y="2822575"/>
          <p14:tracePt t="67560" x="5919788" y="2803525"/>
          <p14:tracePt t="67577" x="5946775" y="2795588"/>
          <p14:tracePt t="67597" x="6010275" y="2786063"/>
          <p14:tracePt t="67610" x="6072188" y="2768600"/>
          <p14:tracePt t="67626" x="6161088" y="2759075"/>
          <p14:tracePt t="67643" x="6232525" y="2768600"/>
          <p14:tracePt t="67660" x="6323013" y="2795588"/>
          <p14:tracePt t="67676" x="6429375" y="2874963"/>
          <p14:tracePt t="67693" x="6537325" y="2965450"/>
          <p14:tracePt t="67710" x="6661150" y="3071813"/>
          <p14:tracePt t="67726" x="6769100" y="3187700"/>
          <p14:tracePt t="67743" x="6831013" y="3286125"/>
          <p14:tracePt t="67745" x="6875463" y="3340100"/>
          <p14:tracePt t="67760" x="6919913" y="3446463"/>
          <p14:tracePt t="67777" x="6938963" y="3571875"/>
          <p14:tracePt t="67793" x="6973888" y="3670300"/>
          <p14:tracePt t="67810" x="6973888" y="3803650"/>
          <p14:tracePt t="67826" x="7000875" y="3902075"/>
          <p14:tracePt t="67843" x="6983413" y="4027488"/>
          <p14:tracePt t="67860" x="6938963" y="4152900"/>
          <p14:tracePt t="67877" x="6884988" y="4286250"/>
          <p14:tracePt t="67893" x="6840538" y="4357688"/>
          <p14:tracePt t="67910" x="6777038" y="4456113"/>
          <p14:tracePt t="67927" x="6724650" y="4537075"/>
          <p14:tracePt t="67943" x="6670675" y="4616450"/>
          <p14:tracePt t="67944" x="6643688" y="4643438"/>
          <p14:tracePt t="67960" x="6599238" y="4697413"/>
          <p14:tracePt t="67976" x="6554788" y="4751388"/>
          <p14:tracePt t="67993" x="6510338" y="4795838"/>
          <p14:tracePt t="68010" x="6465888" y="4830763"/>
          <p14:tracePt t="68026" x="6429375" y="4867275"/>
          <p14:tracePt t="68043" x="6384925" y="4894263"/>
          <p14:tracePt t="68060" x="6340475" y="4929188"/>
          <p14:tracePt t="68076" x="6313488" y="4965700"/>
          <p14:tracePt t="68093" x="6259513" y="5010150"/>
          <p14:tracePt t="68110" x="6215063" y="5062538"/>
          <p14:tracePt t="68126" x="6180138" y="5089525"/>
          <p14:tracePt t="68143" x="6143625" y="5116513"/>
          <p14:tracePt t="68160" x="6116638" y="5153025"/>
          <p14:tracePt t="68176" x="6108700" y="5160963"/>
          <p14:tracePt t="68776" x="6099175" y="5153025"/>
          <p14:tracePt t="68808" x="6108700" y="5143500"/>
          <p14:tracePt t="68872" x="6108700" y="5126038"/>
          <p14:tracePt t="68880" x="6116638" y="5116513"/>
          <p14:tracePt t="68904" x="6126163" y="5108575"/>
          <p14:tracePt t="68984" x="6126163" y="5089525"/>
          <p14:tracePt t="69208" x="6126163" y="5072063"/>
          <p14:tracePt t="69216" x="6134100" y="5062538"/>
          <p14:tracePt t="69256" x="6134100" y="5045075"/>
          <p14:tracePt t="69272" x="6134100" y="5037138"/>
          <p14:tracePt t="69280" x="6143625" y="5010150"/>
          <p14:tracePt t="69293" x="6153150" y="5000625"/>
          <p14:tracePt t="69309" x="6153150" y="4983163"/>
          <p14:tracePt t="69326" x="6161088" y="4956175"/>
          <p14:tracePt t="69343" x="6161088" y="4929188"/>
          <p14:tracePt t="69360" x="6170613" y="4894263"/>
          <p14:tracePt t="69360" x="6180138" y="4875213"/>
          <p14:tracePt t="69377" x="6180138" y="4840288"/>
          <p14:tracePt t="69393" x="6170613" y="4813300"/>
          <p14:tracePt t="69409" x="6153150" y="4786313"/>
          <p14:tracePt t="69488" x="6143625" y="4776788"/>
          <p14:tracePt t="69512" x="6134100" y="4768850"/>
          <p14:tracePt t="69536" x="6116638" y="4768850"/>
          <p14:tracePt t="69568" x="6108700" y="4751388"/>
          <p14:tracePt t="69576" x="6089650" y="4751388"/>
          <p14:tracePt t="69584" x="6072188" y="4741863"/>
          <p14:tracePt t="69601" x="6062663" y="4741863"/>
          <p14:tracePt t="69610" x="6045200" y="4741863"/>
          <p14:tracePt t="69626" x="6018213" y="4741863"/>
          <p14:tracePt t="69643" x="6010275" y="4741863"/>
          <p14:tracePt t="69665" x="5991225" y="4741863"/>
          <p14:tracePt t="69680" x="5983288" y="4741863"/>
          <p14:tracePt t="69693" x="5965825" y="4741863"/>
          <p14:tracePt t="69709" x="5938838" y="4741863"/>
          <p14:tracePt t="69726" x="5911850" y="4741863"/>
          <p14:tracePt t="69743" x="5875338" y="4751388"/>
          <p14:tracePt t="69768" x="5857875" y="4751388"/>
          <p14:tracePt t="69777" x="5848350" y="4759325"/>
          <p14:tracePt t="69793" x="5822950" y="4776788"/>
          <p14:tracePt t="69809" x="5795963" y="4795838"/>
          <p14:tracePt t="69826" x="5759450" y="4813300"/>
          <p14:tracePt t="69843" x="5732463" y="4840288"/>
          <p14:tracePt t="69859" x="5705475" y="4867275"/>
          <p14:tracePt t="69876" x="5697538" y="4875213"/>
          <p14:tracePt t="69893" x="5680075" y="4902200"/>
          <p14:tracePt t="69909" x="5661025" y="4929188"/>
          <p14:tracePt t="69927" x="5653088" y="4956175"/>
          <p14:tracePt t="69943" x="5643563" y="4973638"/>
          <p14:tracePt t="69959" x="5634038" y="4983163"/>
          <p14:tracePt t="69977" x="5634038" y="5018088"/>
          <p14:tracePt t="69993" x="5626100" y="5054600"/>
          <p14:tracePt t="70009" x="5616575" y="5089525"/>
          <p14:tracePt t="70026" x="5616575" y="5133975"/>
          <p14:tracePt t="70043" x="5626100" y="5170488"/>
          <p14:tracePt t="70059" x="5626100" y="5224463"/>
          <p14:tracePt t="70076" x="5643563" y="5251450"/>
          <p14:tracePt t="70093" x="5653088" y="5268913"/>
          <p14:tracePt t="70109" x="5670550" y="5295900"/>
          <p14:tracePt t="70160" x="5680075" y="5295900"/>
          <p14:tracePt t="70168" x="5697538" y="5295900"/>
          <p14:tracePt t="70177" x="5705475" y="5295900"/>
          <p14:tracePt t="70193" x="5732463" y="5303838"/>
          <p14:tracePt t="70210" x="5759450" y="5303838"/>
          <p14:tracePt t="70226" x="5786438" y="5303838"/>
          <p14:tracePt t="70242" x="5813425" y="5303838"/>
          <p14:tracePt t="70259" x="5848350" y="5295900"/>
          <p14:tracePt t="70276" x="5894388" y="5276850"/>
          <p14:tracePt t="70292" x="5911850" y="5276850"/>
          <p14:tracePt t="70309" x="5946775" y="5259388"/>
          <p14:tracePt t="70326" x="5973763" y="5251450"/>
          <p14:tracePt t="70342" x="6000750" y="5232400"/>
          <p14:tracePt t="70359" x="6010275" y="5224463"/>
          <p14:tracePt t="70376" x="6054725" y="5187950"/>
          <p14:tracePt t="70392" x="6054725" y="5170488"/>
          <p14:tracePt t="70409" x="6072188" y="5143500"/>
          <p14:tracePt t="70426" x="6081713" y="5116513"/>
          <p14:tracePt t="70448" x="6099175" y="5108575"/>
          <p14:tracePt t="70536" x="6099175" y="5089525"/>
          <p14:tracePt t="71344" x="6108700" y="5089525"/>
          <p14:tracePt t="71360" x="6116638" y="5089525"/>
          <p14:tracePt t="71376" x="6126163" y="5089525"/>
          <p14:tracePt t="71384" x="6143625" y="5089525"/>
          <p14:tracePt t="71432" x="6153150" y="5089525"/>
          <p14:tracePt t="71449" x="6170613" y="5089525"/>
          <p14:tracePt t="71456" x="6180138" y="5089525"/>
          <p14:tracePt t="71464" x="6188075" y="5081588"/>
          <p14:tracePt t="71476" x="6215063" y="5062538"/>
          <p14:tracePt t="71492" x="6276975" y="5027613"/>
          <p14:tracePt t="71509" x="6330950" y="4973638"/>
          <p14:tracePt t="71526" x="6375400" y="4946650"/>
          <p14:tracePt t="71542" x="6402388" y="4929188"/>
          <p14:tracePt t="71568" x="6429375" y="4919663"/>
          <p14:tracePt t="71576" x="6446838" y="4911725"/>
          <p14:tracePt t="71600" x="6456363" y="4902200"/>
          <p14:tracePt t="71610" x="6446838" y="4894263"/>
          <p14:tracePt t="71626" x="6438900" y="4884738"/>
          <p14:tracePt t="71642" x="6357938" y="4875213"/>
          <p14:tracePt t="71659" x="6313488" y="4840288"/>
          <p14:tracePt t="71676" x="6242050" y="4795838"/>
          <p14:tracePt t="71692" x="6180138" y="4751388"/>
          <p14:tracePt t="71709" x="6099175" y="4697413"/>
          <p14:tracePt t="71726" x="6010275" y="4652963"/>
          <p14:tracePt t="71742" x="5911850" y="4625975"/>
          <p14:tracePt t="71759" x="5867400" y="4589463"/>
          <p14:tracePt t="71776" x="5822950" y="4581525"/>
          <p14:tracePt t="71800" x="5803900" y="4581525"/>
          <p14:tracePt t="71809" x="5795963" y="4581525"/>
          <p14:tracePt t="71826" x="5768975" y="4581525"/>
          <p14:tracePt t="71842" x="5724525" y="4589463"/>
          <p14:tracePt t="71859" x="5680075" y="4616450"/>
          <p14:tracePt t="71876" x="5653088" y="4652963"/>
          <p14:tracePt t="71892" x="5608638" y="4697413"/>
          <p14:tracePt t="71910" x="5581650" y="4759325"/>
          <p14:tracePt t="71926" x="5581650" y="4822825"/>
          <p14:tracePt t="71942" x="5581650" y="4875213"/>
          <p14:tracePt t="71959" x="5581650" y="4929188"/>
          <p14:tracePt t="71976" x="5581650" y="4973638"/>
          <p14:tracePt t="71976" x="5581650" y="4991100"/>
          <p14:tracePt t="71992" x="5608638" y="5000625"/>
          <p14:tracePt t="72009" x="5616575" y="5027613"/>
          <p14:tracePt t="72026" x="5643563" y="5054600"/>
          <p14:tracePt t="72048" x="5653088" y="5062538"/>
          <p14:tracePt t="72072" x="5653088" y="5081588"/>
          <p14:tracePt t="72105" x="5670550" y="5089525"/>
          <p14:tracePt t="72112" x="5680075" y="5099050"/>
          <p14:tracePt t="72126" x="5697538" y="5099050"/>
          <p14:tracePt t="72142" x="5705475" y="5108575"/>
          <p14:tracePt t="72160" x="5724525" y="5108575"/>
          <p14:tracePt t="72184" x="5741988" y="5099050"/>
          <p14:tracePt t="72193" x="5759450" y="5089525"/>
          <p14:tracePt t="75161" x="5768975" y="5072063"/>
          <p14:tracePt t="75168" x="5786438" y="5062538"/>
          <p14:tracePt t="75177" x="5803900" y="5054600"/>
          <p14:tracePt t="75192" x="5813425" y="5037138"/>
          <p14:tracePt t="75208" x="5902325" y="4983163"/>
          <p14:tracePt t="75225" x="6000750" y="4919663"/>
          <p14:tracePt t="75242" x="6089650" y="4867275"/>
          <p14:tracePt t="75258" x="6232525" y="4795838"/>
          <p14:tracePt t="75275" x="6367463" y="4724400"/>
          <p14:tracePt t="75292" x="6483350" y="4643438"/>
          <p14:tracePt t="75308" x="6554788" y="4608513"/>
          <p14:tracePt t="75325" x="6626225" y="4572000"/>
          <p14:tracePt t="75342" x="6680200" y="4554538"/>
          <p14:tracePt t="75358" x="6724650" y="4537075"/>
          <p14:tracePt t="75375" x="6759575" y="4527550"/>
          <p14:tracePt t="75393" x="6777038" y="4527550"/>
          <p14:tracePt t="75408" x="6796088" y="4518025"/>
          <p14:tracePt t="75425" x="6884988" y="4500563"/>
          <p14:tracePt t="75441" x="6911975" y="4491038"/>
          <p14:tracePt t="75473" x="6919913" y="4491038"/>
          <p14:tracePt t="75481" x="6929438" y="4491038"/>
          <p14:tracePt t="75491" x="6956425" y="4491038"/>
          <p14:tracePt t="75508" x="6983413" y="4491038"/>
          <p14:tracePt t="75525" x="7010400" y="4491038"/>
          <p14:tracePt t="75541" x="7037388" y="4491038"/>
          <p14:tracePt t="75558" x="7062788" y="4491038"/>
          <p14:tracePt t="75575" x="7099300" y="4491038"/>
          <p14:tracePt t="75592" x="7143750" y="4483100"/>
          <p14:tracePt t="75592" x="7170738" y="4483100"/>
          <p14:tracePt t="75608" x="7215188" y="4483100"/>
          <p14:tracePt t="75625" x="7232650" y="4483100"/>
          <p14:tracePt t="76833" x="7224713" y="4483100"/>
          <p14:tracePt t="76889" x="7205663" y="4483100"/>
          <p14:tracePt t="76913" x="7197725" y="4483100"/>
          <p14:tracePt t="76969" x="7180263" y="4483100"/>
          <p14:tracePt t="77009" x="7161213" y="4491038"/>
          <p14:tracePt t="77033" x="7153275" y="4510088"/>
          <p14:tracePt t="77041" x="7143750" y="4518025"/>
          <p14:tracePt t="77073" x="7126288" y="4527550"/>
          <p14:tracePt t="77113" x="7108825" y="4537075"/>
          <p14:tracePt t="77169" x="7099300" y="4554538"/>
          <p14:tracePt t="77193" x="7089775" y="4572000"/>
          <p14:tracePt t="77225" x="7081838" y="4581525"/>
          <p14:tracePt t="77233" x="7072313" y="4589463"/>
          <p14:tracePt t="77265" x="7062788" y="4598988"/>
          <p14:tracePt t="77297" x="7054850" y="4616450"/>
          <p14:tracePt t="77361" x="7045325" y="4625975"/>
          <p14:tracePt t="77513" x="7037388" y="4633913"/>
          <p14:tracePt t="77545" x="7027863" y="4643438"/>
          <p14:tracePt t="77753" x="7027863" y="4652963"/>
          <p14:tracePt t="77769" x="7018338" y="4670425"/>
          <p14:tracePt t="77777" x="7000875" y="4679950"/>
          <p14:tracePt t="77801" x="6983413" y="4687888"/>
          <p14:tracePt t="77825" x="6973888" y="4697413"/>
          <p14:tracePt t="77849" x="6956425" y="4705350"/>
          <p14:tracePt t="77873" x="6946900" y="4705350"/>
          <p14:tracePt t="77889" x="6929438" y="4714875"/>
          <p14:tracePt t="77897" x="6919913" y="4724400"/>
          <p14:tracePt t="77908" x="6911975" y="4732338"/>
          <p14:tracePt t="77924" x="6894513" y="4732338"/>
          <p14:tracePt t="77941" x="6867525" y="4751388"/>
          <p14:tracePt t="77958" x="6858000" y="4759325"/>
          <p14:tracePt t="77974" x="6831013" y="4768850"/>
          <p14:tracePt t="77991" x="6804025" y="4786313"/>
          <p14:tracePt t="78009" x="6786563" y="4786313"/>
          <p14:tracePt t="78026" x="6759575" y="4795838"/>
          <p14:tracePt t="78041" x="6751638" y="4803775"/>
          <p14:tracePt t="78058" x="6732588" y="4822825"/>
          <p14:tracePt t="78074" x="6724650" y="4840288"/>
          <p14:tracePt t="78091" x="6697663" y="4867275"/>
          <p14:tracePt t="78108" x="6670675" y="4884738"/>
          <p14:tracePt t="78124" x="6643688" y="4902200"/>
          <p14:tracePt t="78141" x="6634163" y="4929188"/>
          <p14:tracePt t="78158" x="6616700" y="4973638"/>
          <p14:tracePt t="78174" x="6572250" y="5010150"/>
          <p14:tracePt t="78191" x="6562725" y="5054600"/>
          <p14:tracePt t="78208" x="6562725" y="5081588"/>
          <p14:tracePt t="78224" x="6554788" y="5116513"/>
          <p14:tracePt t="78241" x="6545263" y="5153025"/>
          <p14:tracePt t="78258" x="6554788" y="5180013"/>
          <p14:tracePt t="78274" x="6554788" y="5205413"/>
          <p14:tracePt t="78291" x="6554788" y="5214938"/>
          <p14:tracePt t="78307" x="6562725" y="5232400"/>
          <p14:tracePt t="78345" x="6572250" y="5241925"/>
          <p14:tracePt t="78369" x="6589713" y="5241925"/>
          <p14:tracePt t="78377" x="6599238" y="5259388"/>
          <p14:tracePt t="78385" x="6616700" y="5251450"/>
          <p14:tracePt t="78393" x="6643688" y="5251450"/>
          <p14:tracePt t="78408" x="6680200" y="5259388"/>
          <p14:tracePt t="78424" x="6769100" y="5259388"/>
          <p14:tracePt t="78441" x="6823075" y="5241925"/>
          <p14:tracePt t="78458" x="6867525" y="5224463"/>
          <p14:tracePt t="78474" x="6902450" y="5205413"/>
          <p14:tracePt t="78491" x="6929438" y="5187950"/>
          <p14:tracePt t="78508" x="6956425" y="5170488"/>
          <p14:tracePt t="78524" x="6973888" y="5143500"/>
          <p14:tracePt t="78541" x="7000875" y="5099050"/>
          <p14:tracePt t="78557" x="7027863" y="5054600"/>
          <p14:tracePt t="78574" x="7027863" y="5000625"/>
          <p14:tracePt t="78591" x="7027863" y="4946650"/>
          <p14:tracePt t="78610" x="7027863" y="4884738"/>
          <p14:tracePt t="78625" x="7010400" y="4848225"/>
          <p14:tracePt t="78641" x="6983413" y="4803775"/>
          <p14:tracePt t="78658" x="6946900" y="4751388"/>
          <p14:tracePt t="78674" x="6911975" y="4714875"/>
          <p14:tracePt t="78691" x="6884988" y="4679950"/>
          <p14:tracePt t="78707" x="6858000" y="4652963"/>
          <p14:tracePt t="78724" x="6796088" y="4625975"/>
          <p14:tracePt t="78741" x="6724650" y="4589463"/>
          <p14:tracePt t="78757" x="6653213" y="4554538"/>
          <p14:tracePt t="78774" x="6554788" y="4545013"/>
          <p14:tracePt t="78791" x="6491288" y="4537075"/>
          <p14:tracePt t="78807" x="6465888" y="4537075"/>
          <p14:tracePt t="78824" x="6419850" y="4554538"/>
          <p14:tracePt t="78825" x="6411913" y="4572000"/>
          <p14:tracePt t="78841" x="6367463" y="4608513"/>
          <p14:tracePt t="78858" x="6330950" y="4660900"/>
          <p14:tracePt t="78874" x="6303963" y="4732338"/>
          <p14:tracePt t="78891" x="6303963" y="4786313"/>
          <p14:tracePt t="78907" x="6296025" y="4848225"/>
          <p14:tracePt t="78924" x="6276975" y="4894263"/>
          <p14:tracePt t="78941" x="6276975" y="4946650"/>
          <p14:tracePt t="78957" x="6375400" y="4973638"/>
          <p14:tracePt t="78974" x="6419850" y="5018088"/>
          <p14:tracePt t="78991" x="6438900" y="5054600"/>
          <p14:tracePt t="79008" x="6500813" y="5062538"/>
          <p14:tracePt t="79009" x="6473825" y="5081588"/>
          <p14:tracePt t="79209" x="6465888" y="5099050"/>
          <p14:tracePt t="79241" x="6438900" y="5108575"/>
          <p14:tracePt t="79265" x="6419850" y="5108575"/>
          <p14:tracePt t="79275" x="6394450" y="5108575"/>
          <p14:tracePt t="79289" x="6375400" y="5116513"/>
          <p14:tracePt t="79297" x="6340475" y="5126038"/>
          <p14:tracePt t="79361" x="6323013" y="5133975"/>
          <p14:tracePt t="79369" x="6286500" y="5133975"/>
          <p14:tracePt t="80329" x="6286500" y="5126038"/>
          <p14:tracePt t="80340" x="6296025" y="5116513"/>
          <p14:tracePt t="80357" x="6303963" y="5099050"/>
          <p14:tracePt t="80374" x="6330950" y="5081588"/>
          <p14:tracePt t="80390" x="6375400" y="5072063"/>
          <p14:tracePt t="80407" x="6419850" y="5054600"/>
          <p14:tracePt t="80625" x="6438900" y="5037138"/>
          <p14:tracePt t="80633" x="6483350" y="5027613"/>
          <p14:tracePt t="80889" x="6510338" y="5010150"/>
          <p14:tracePt t="81721" x="6500813" y="5010150"/>
          <p14:tracePt t="81729" x="6483350" y="5010150"/>
          <p14:tracePt t="81740" x="6473825" y="5010150"/>
          <p14:tracePt t="81757" x="6438900" y="5010150"/>
          <p14:tracePt t="81774" x="6348413" y="5010150"/>
          <p14:tracePt t="81790" x="6259513" y="5010150"/>
          <p14:tracePt t="81807" x="6197600" y="5010150"/>
          <p14:tracePt t="81823" x="6143625" y="5010150"/>
          <p14:tracePt t="81841" x="6062663" y="5000625"/>
          <p14:tracePt t="81857" x="6000750" y="4991100"/>
          <p14:tracePt t="81874" x="5938838" y="4991100"/>
          <p14:tracePt t="81890" x="5894388" y="4991100"/>
          <p14:tracePt t="81907" x="5867400" y="4991100"/>
          <p14:tracePt t="81923" x="5848350" y="4991100"/>
          <p14:tracePt t="81953" x="5830888" y="5000625"/>
          <p14:tracePt t="81961" x="5813425" y="5010150"/>
          <p14:tracePt t="81973" x="5795963" y="5018088"/>
          <p14:tracePt t="81990" x="5768975" y="5027613"/>
          <p14:tracePt t="82007" x="5741988" y="5045075"/>
          <p14:tracePt t="82082" x="5732463" y="5062538"/>
          <p14:tracePt t="82337" x="5715000" y="5072063"/>
          <p14:tracePt t="82369" x="5705475" y="5081588"/>
          <p14:tracePt t="82385" x="5688013" y="5089525"/>
          <p14:tracePt t="82409" x="5688013" y="5108575"/>
          <p14:tracePt t="82897" x="5697538" y="5126038"/>
          <p14:tracePt t="82913" x="5705475" y="5126038"/>
          <p14:tracePt t="82921" x="5724525" y="5126038"/>
          <p14:tracePt t="82929" x="5741988" y="5126038"/>
          <p14:tracePt t="82940" x="5786438" y="5126038"/>
          <p14:tracePt t="82957" x="5884863" y="5126038"/>
          <p14:tracePt t="82973" x="6010275" y="5143500"/>
          <p14:tracePt t="82990" x="6099175" y="5160963"/>
          <p14:tracePt t="83007" x="6134100" y="5160963"/>
          <p14:tracePt t="83057" x="6153150" y="5160963"/>
          <p14:tracePt t="83065" x="6161088" y="5160963"/>
          <p14:tracePt t="83073" x="6188075" y="5153025"/>
          <p14:tracePt t="83090" x="6224588" y="5116513"/>
          <p14:tracePt t="83107" x="6251575" y="5081588"/>
          <p14:tracePt t="83123" x="6276975" y="5027613"/>
          <p14:tracePt t="83140" x="6303963" y="4991100"/>
          <p14:tracePt t="83157" x="6323013" y="4965700"/>
          <p14:tracePt t="83173" x="6330950" y="4946650"/>
          <p14:tracePt t="83193" x="6330950" y="4938713"/>
          <p14:tracePt t="83209" x="6330950" y="4929188"/>
          <p14:tracePt t="83223" x="6323013" y="4911725"/>
          <p14:tracePt t="83240" x="6276975" y="4919663"/>
          <p14:tracePt t="83305" x="6259513" y="4911725"/>
          <p14:tracePt t="83321" x="6251575" y="4911725"/>
          <p14:tracePt t="83330" x="6232525" y="4902200"/>
          <p14:tracePt t="83340" x="6224588" y="4894263"/>
          <p14:tracePt t="83357" x="6188075" y="4875213"/>
          <p14:tracePt t="83373" x="6153150" y="4840288"/>
          <p14:tracePt t="83390" x="6089650" y="4803775"/>
          <p14:tracePt t="83407" x="6045200" y="4795838"/>
          <p14:tracePt t="83423" x="6000750" y="4776788"/>
          <p14:tracePt t="83440" x="5983288" y="4776788"/>
          <p14:tracePt t="83465" x="5965825" y="4776788"/>
          <p14:tracePt t="83473" x="5956300" y="4776788"/>
          <p14:tracePt t="83490" x="5919788" y="4786313"/>
          <p14:tracePt t="83507" x="5884863" y="4813300"/>
          <p14:tracePt t="83523" x="5830888" y="4848225"/>
          <p14:tracePt t="83540" x="5786438" y="4902200"/>
          <p14:tracePt t="83557" x="5759450" y="4946650"/>
          <p14:tracePt t="83573" x="5741988" y="4973638"/>
          <p14:tracePt t="83590" x="5741988" y="5000625"/>
          <p14:tracePt t="83607" x="5724525" y="5037138"/>
          <p14:tracePt t="83623" x="5724525" y="5089525"/>
          <p14:tracePt t="83640" x="5724525" y="5143500"/>
          <p14:tracePt t="83657" x="5724525" y="5205413"/>
          <p14:tracePt t="83674" x="5732463" y="5259388"/>
          <p14:tracePt t="83690" x="5759450" y="5295900"/>
          <p14:tracePt t="83707" x="5786438" y="5340350"/>
          <p14:tracePt t="83723" x="5813425" y="5367338"/>
          <p14:tracePt t="83740" x="5822950" y="5375275"/>
          <p14:tracePt t="83757" x="5840413" y="5411788"/>
          <p14:tracePt t="83773" x="5867400" y="5438775"/>
          <p14:tracePt t="83790" x="5884863" y="5456238"/>
          <p14:tracePt t="83807" x="5919788" y="5456238"/>
          <p14:tracePt t="83823" x="5983288" y="5456238"/>
          <p14:tracePt t="83840" x="6072188" y="5438775"/>
          <p14:tracePt t="83857" x="6276975" y="5322888"/>
          <p14:tracePt t="83873" x="6367463" y="5241925"/>
          <p14:tracePt t="83890" x="6438900" y="5180013"/>
          <p14:tracePt t="83907" x="6491288" y="5108575"/>
          <p14:tracePt t="83923" x="6510338" y="5054600"/>
          <p14:tracePt t="83940" x="6537325" y="4991100"/>
          <p14:tracePt t="83957" x="6510338" y="4946650"/>
          <p14:tracePt t="83973" x="6491288" y="4919663"/>
          <p14:tracePt t="83990" x="6465888" y="4894263"/>
          <p14:tracePt t="84007" x="6402388" y="4894263"/>
          <p14:tracePt t="84023" x="6419850" y="4875213"/>
          <p14:tracePt t="84040" x="6411913" y="4857750"/>
          <p14:tracePt t="84073" x="6438900" y="4848225"/>
          <p14:tracePt t="84081" x="6446838" y="4840288"/>
          <p14:tracePt t="84153" x="6438900" y="4830763"/>
          <p14:tracePt t="84161" x="6419850" y="4830763"/>
          <p14:tracePt t="84173" x="6411913" y="4830763"/>
          <p14:tracePt t="84190" x="6367463" y="4840288"/>
          <p14:tracePt t="84207" x="6330950" y="4857750"/>
          <p14:tracePt t="84223" x="6313488" y="4875213"/>
          <p14:tracePt t="84240" x="6296025" y="4911725"/>
          <p14:tracePt t="84258" x="6269038" y="5000625"/>
          <p14:tracePt t="84273" x="6259513" y="5072063"/>
          <p14:tracePt t="84290" x="6276975" y="5133975"/>
          <p14:tracePt t="84307" x="6303963" y="5170488"/>
          <p14:tracePt t="84323" x="6340475" y="5224463"/>
          <p14:tracePt t="84340" x="6402388" y="5268913"/>
          <p14:tracePt t="84357" x="6491288" y="5303838"/>
          <p14:tracePt t="84373" x="6599238" y="5322888"/>
          <p14:tracePt t="84390" x="6705600" y="5340350"/>
          <p14:tracePt t="84407" x="6796088" y="5340350"/>
          <p14:tracePt t="84423" x="6848475" y="5330825"/>
          <p14:tracePt t="84440" x="6884988" y="5322888"/>
          <p14:tracePt t="84457" x="6894513" y="5295900"/>
          <p14:tracePt t="84473" x="6902450" y="5259388"/>
          <p14:tracePt t="84490" x="6911975" y="5214938"/>
          <p14:tracePt t="84506" x="6919913" y="5153025"/>
          <p14:tracePt t="84523" x="6929438" y="5089525"/>
          <p14:tracePt t="84540" x="6919913" y="5027613"/>
          <p14:tracePt t="84556" x="6911975" y="4973638"/>
          <p14:tracePt t="84573" x="6884988" y="4929188"/>
          <p14:tracePt t="84590" x="6840538" y="4884738"/>
          <p14:tracePt t="84607" x="6804025" y="4840288"/>
          <p14:tracePt t="84623" x="6742113" y="4803775"/>
          <p14:tracePt t="84640" x="6670675" y="4759325"/>
          <p14:tracePt t="84657" x="6608763" y="4732338"/>
          <p14:tracePt t="84658" x="6562725" y="4724400"/>
          <p14:tracePt t="84673" x="6473825" y="4724400"/>
          <p14:tracePt t="84690" x="6429375" y="4724400"/>
          <p14:tracePt t="84707" x="6402388" y="4741863"/>
          <p14:tracePt t="84723" x="6367463" y="4822825"/>
          <p14:tracePt t="84740" x="6357938" y="4911725"/>
          <p14:tracePt t="84757" x="6357938" y="4991100"/>
          <p14:tracePt t="84773" x="6357938" y="5037138"/>
          <p14:tracePt t="84790" x="6375400" y="5062538"/>
          <p14:tracePt t="84825" x="6384925" y="5072063"/>
          <p14:tracePt t="84849" x="6402388" y="5072063"/>
          <p14:tracePt t="85049" x="6394450" y="5089525"/>
          <p14:tracePt t="85057" x="6394450" y="5108575"/>
          <p14:tracePt t="85065" x="6384925" y="5116513"/>
          <p14:tracePt t="85073" x="6367463" y="5133975"/>
          <p14:tracePt t="85090" x="6330950" y="5170488"/>
          <p14:tracePt t="85107" x="6276975" y="5224463"/>
          <p14:tracePt t="85123" x="6205538" y="5259388"/>
          <p14:tracePt t="85140" x="6126163" y="5268913"/>
          <p14:tracePt t="85157" x="6089650" y="5286375"/>
          <p14:tracePt t="85186" x="6089650" y="5276850"/>
          <p14:tracePt t="85217" x="6081713" y="5286375"/>
          <p14:tracePt t="85233" x="6062663" y="5286375"/>
          <p14:tracePt t="85257" x="6045200" y="5286375"/>
          <p14:tracePt t="85265" x="6037263" y="5276850"/>
          <p14:tracePt t="85273" x="6018213" y="5268913"/>
          <p14:tracePt t="85289" x="6010275" y="5259388"/>
          <p14:tracePt t="85321" x="5991225" y="5251450"/>
          <p14:tracePt t="85329" x="5983288" y="5251450"/>
          <p14:tracePt t="85339" x="5965825" y="5241925"/>
          <p14:tracePt t="85356" x="5946775" y="5224463"/>
          <p14:tracePt t="85373" x="5929313" y="5205413"/>
          <p14:tracePt t="85389" x="5911850" y="5187950"/>
          <p14:tracePt t="85407" x="5894388" y="5153025"/>
          <p14:tracePt t="85423" x="5875338" y="5126038"/>
          <p14:tracePt t="85439" x="5875338" y="5116513"/>
          <p14:tracePt t="85489" x="5867400" y="5099050"/>
          <p14:tracePt t="85561" x="5857875" y="5089525"/>
          <p14:tracePt t="85601" x="5867400" y="5099050"/>
          <p14:tracePt t="85633" x="5875338" y="5108575"/>
          <p14:tracePt t="85641" x="5884863" y="5116513"/>
          <p14:tracePt t="85649" x="5884863" y="5133975"/>
          <p14:tracePt t="85721" x="5894388" y="5133975"/>
          <p14:tracePt t="85737" x="5911850" y="5133975"/>
          <p14:tracePt t="85745" x="5929313" y="5126038"/>
          <p14:tracePt t="85756" x="5946775" y="5126038"/>
          <p14:tracePt t="85773" x="5965825" y="5108575"/>
          <p14:tracePt t="85789" x="5965825" y="5089525"/>
          <p14:tracePt t="85806" x="5965825" y="5062538"/>
          <p14:tracePt t="85823" x="5973763" y="5037138"/>
          <p14:tracePt t="85929" x="5991225" y="5037138"/>
          <p14:tracePt t="85937" x="6000750" y="5045075"/>
          <p14:tracePt t="85945" x="6018213" y="5054600"/>
          <p14:tracePt t="85957" x="6054725" y="5072063"/>
          <p14:tracePt t="85973" x="6143625" y="5126038"/>
          <p14:tracePt t="85989" x="6232525" y="5180013"/>
          <p14:tracePt t="86006" x="6348413" y="5205413"/>
          <p14:tracePt t="86023" x="6510338" y="5205413"/>
          <p14:tracePt t="86039" x="6634163" y="5205413"/>
          <p14:tracePt t="86056" x="6705600" y="5205413"/>
          <p14:tracePt t="86073" x="6769100" y="5160963"/>
          <p14:tracePt t="86090" x="6777038" y="5108575"/>
          <p14:tracePt t="86106" x="6786563" y="5062538"/>
          <p14:tracePt t="86123" x="6796088" y="5054600"/>
          <p14:tracePt t="86139" x="6796088" y="5037138"/>
          <p14:tracePt t="86156" x="6777038" y="5018088"/>
          <p14:tracePt t="86173" x="6759575" y="5018088"/>
          <p14:tracePt t="86418" x="6759575" y="5010150"/>
          <p14:tracePt t="86665" x="6751638" y="4991100"/>
          <p14:tracePt t="87610" x="6759575" y="4973638"/>
          <p14:tracePt t="87617" x="6796088" y="4956175"/>
          <p14:tracePt t="87625" x="6804025" y="4946650"/>
          <p14:tracePt t="87639" x="6813550" y="4929188"/>
          <p14:tracePt t="87656" x="6840538" y="4902200"/>
          <p14:tracePt t="87658" x="6848475" y="4884738"/>
          <p14:tracePt t="87672" x="6858000" y="4867275"/>
          <p14:tracePt t="87689" x="6929438" y="4803775"/>
          <p14:tracePt t="87706" x="6983413" y="4741863"/>
          <p14:tracePt t="87722" x="7045325" y="4679950"/>
          <p14:tracePt t="87739" x="7116763" y="4608513"/>
          <p14:tracePt t="87756" x="7205663" y="4527550"/>
          <p14:tracePt t="87772" x="7296150" y="4419600"/>
          <p14:tracePt t="87789" x="7419975" y="4303713"/>
          <p14:tracePt t="87806" x="7527925" y="4170363"/>
          <p14:tracePt t="87822" x="7634288" y="4010025"/>
          <p14:tracePt t="87839" x="7759700" y="3830638"/>
          <p14:tracePt t="87856" x="7885113" y="3643313"/>
          <p14:tracePt t="87872" x="8001000" y="3482975"/>
          <p14:tracePt t="87889" x="8099425" y="3286125"/>
          <p14:tracePt t="87906" x="8126413" y="3160713"/>
          <p14:tracePt t="87922" x="8134350" y="3054350"/>
          <p14:tracePt t="87939" x="8134350" y="2938463"/>
          <p14:tracePt t="87956" x="8134350" y="2840038"/>
          <p14:tracePt t="87972" x="8116888" y="2759075"/>
          <p14:tracePt t="87989" x="8027988" y="2705100"/>
          <p14:tracePt t="88006" x="7947025" y="2643188"/>
          <p14:tracePt t="88022" x="7902575" y="2554288"/>
          <p14:tracePt t="88039" x="7858125" y="2465388"/>
          <p14:tracePt t="88056" x="7759700" y="2401888"/>
          <p14:tracePt t="88072" x="7715250" y="2322513"/>
          <p14:tracePt t="88089" x="7670800" y="2205038"/>
          <p14:tracePt t="88106" x="7643813" y="2152650"/>
          <p14:tracePt t="88122" x="7626350" y="2089150"/>
          <p14:tracePt t="88139" x="7616825" y="2036763"/>
          <p14:tracePt t="88156" x="7608888" y="2000250"/>
          <p14:tracePt t="88172" x="7589838" y="1965325"/>
          <p14:tracePt t="88189" x="7572375" y="1946275"/>
          <p14:tracePt t="88206" x="7562850" y="1938338"/>
          <p14:tracePt t="88257" x="7554913" y="1928813"/>
          <p14:tracePt t="88273" x="7545388" y="1919288"/>
          <p14:tracePt t="88281" x="7537450" y="1911350"/>
          <p14:tracePt t="88297" x="7537450" y="1901825"/>
          <p14:tracePt t="88306" x="7527925" y="1884363"/>
          <p14:tracePt t="88322" x="7510463" y="1866900"/>
          <p14:tracePt t="88339" x="7483475" y="1839913"/>
          <p14:tracePt t="88355" x="7456488" y="1803400"/>
          <p14:tracePt t="88372" x="7439025" y="1795463"/>
          <p14:tracePt t="88473" x="7429500" y="1795463"/>
          <p14:tracePt t="88489" x="7402513" y="1803400"/>
          <p14:tracePt t="88498" x="7394575" y="1812925"/>
          <p14:tracePt t="88506" x="7375525" y="1812925"/>
          <p14:tracePt t="88609" x="7375525" y="1830388"/>
          <p14:tracePt t="88617" x="7375525" y="1839913"/>
          <p14:tracePt t="88630" x="7375525" y="1857375"/>
          <p14:tracePt t="88644" x="7375525" y="1874838"/>
          <p14:tracePt t="88657" x="7358063" y="1965325"/>
          <p14:tracePt t="88672" x="7358063" y="2000250"/>
          <p14:tracePt t="88694" x="7358063" y="2108200"/>
          <p14:tracePt t="88706" x="7367588" y="2205038"/>
          <p14:tracePt t="88722" x="7394575" y="2295525"/>
          <p14:tracePt t="88739" x="7394575" y="2366963"/>
          <p14:tracePt t="88755" x="7394575" y="2455863"/>
          <p14:tracePt t="88772" x="7394575" y="2527300"/>
          <p14:tracePt t="88789" x="7394575" y="2589213"/>
          <p14:tracePt t="88805" x="7394575" y="2652713"/>
          <p14:tracePt t="88822" x="7394575" y="2714625"/>
          <p14:tracePt t="88839" x="7394575" y="2768600"/>
          <p14:tracePt t="88855" x="7394575" y="2813050"/>
          <p14:tracePt t="88872" x="7394575" y="2867025"/>
          <p14:tracePt t="88889" x="7402513" y="2928938"/>
          <p14:tracePt t="88906" x="7412038" y="3000375"/>
          <p14:tracePt t="88922" x="7419975" y="3062288"/>
          <p14:tracePt t="88939" x="7429500" y="3125788"/>
          <p14:tracePt t="88955" x="7466013" y="3170238"/>
          <p14:tracePt t="88972" x="7500938" y="3232150"/>
          <p14:tracePt t="88989" x="7500938" y="3313113"/>
          <p14:tracePt t="89006" x="7510463" y="3384550"/>
          <p14:tracePt t="89022" x="7518400" y="3482975"/>
          <p14:tracePt t="89039" x="7518400" y="3562350"/>
          <p14:tracePt t="89055" x="7527925" y="3625850"/>
          <p14:tracePt t="89072" x="7527925" y="3679825"/>
          <p14:tracePt t="89089" x="7545388" y="3786188"/>
          <p14:tracePt t="89106" x="7545388" y="3867150"/>
          <p14:tracePt t="89122" x="7545388" y="3946525"/>
          <p14:tracePt t="89139" x="7554913" y="4037013"/>
          <p14:tracePt t="89156" x="7554913" y="4133850"/>
          <p14:tracePt t="89172" x="7562850" y="4214813"/>
          <p14:tracePt t="89189" x="7581900" y="4303713"/>
          <p14:tracePt t="89205" x="7599363" y="4411663"/>
          <p14:tracePt t="89222" x="7608888" y="4483100"/>
          <p14:tracePt t="89239" x="7626350" y="4562475"/>
          <p14:tracePt t="89255" x="7626350" y="4625975"/>
          <p14:tracePt t="89272" x="7626350" y="4714875"/>
          <p14:tracePt t="89289" x="7626350" y="4803775"/>
          <p14:tracePt t="89289" x="7626350" y="4830763"/>
          <p14:tracePt t="89305" x="7626350" y="4894263"/>
          <p14:tracePt t="89322" x="7626350" y="4956175"/>
          <p14:tracePt t="89339" x="7616825" y="4991100"/>
          <p14:tracePt t="89355" x="7608888" y="5037138"/>
          <p14:tracePt t="89372" x="7589838" y="5062538"/>
          <p14:tracePt t="89389" x="7589838" y="5081588"/>
          <p14:tracePt t="89405" x="7572375" y="5108575"/>
          <p14:tracePt t="89425" x="7572375" y="5126038"/>
          <p14:tracePt t="89439" x="7572375" y="5133975"/>
          <p14:tracePt t="89455" x="7572375" y="5160963"/>
          <p14:tracePt t="89472" x="7562850" y="5187950"/>
          <p14:tracePt t="89489" x="7562850" y="5214938"/>
          <p14:tracePt t="89745" x="7572375" y="5232400"/>
          <p14:tracePt t="89802" x="7572375" y="5224463"/>
          <p14:tracePt t="89809" x="7572375" y="5205413"/>
          <p14:tracePt t="89822" x="7572375" y="5187950"/>
          <p14:tracePt t="89839" x="7562850" y="5116513"/>
          <p14:tracePt t="89855" x="7554913" y="5045075"/>
          <p14:tracePt t="89872" x="7545388" y="4983163"/>
          <p14:tracePt t="89889" x="7545388" y="4965700"/>
          <p14:tracePt t="89905" x="7537450" y="4956175"/>
          <p14:tracePt t="90890" x="7527925" y="4938713"/>
          <p14:tracePt t="90921" x="7518400" y="4946650"/>
          <p14:tracePt t="90938" x="7510463" y="4956175"/>
          <p14:tracePt t="90945" x="7510463" y="4973638"/>
          <p14:tracePt t="90961" x="7483475" y="4983163"/>
          <p14:tracePt t="90972" x="7473950" y="5000625"/>
          <p14:tracePt t="90988" x="7466013" y="5010150"/>
          <p14:tracePt t="91010" x="7466013" y="5027613"/>
          <p14:tracePt t="91022" x="7456488" y="5037138"/>
          <p14:tracePt t="91038" x="7456488" y="5054600"/>
          <p14:tracePt t="91055" x="7456488" y="5081588"/>
          <p14:tracePt t="91072" x="7466013" y="5116513"/>
          <p14:tracePt t="91088" x="7466013" y="5133975"/>
          <p14:tracePt t="91106" x="7466013" y="5153025"/>
          <p14:tracePt t="91161" x="7466013" y="5160963"/>
          <p14:tracePt t="91810" x="7466013" y="5180013"/>
          <p14:tracePt t="91818" x="7456488" y="5187950"/>
          <p14:tracePt t="91834" x="7446963" y="5197475"/>
          <p14:tracePt t="91842" x="7429500" y="5205413"/>
          <p14:tracePt t="91855" x="7419975" y="5214938"/>
          <p14:tracePt t="91872" x="7412038" y="5224463"/>
          <p14:tracePt t="91890" x="7394575" y="5232400"/>
          <p14:tracePt t="91930" x="7385050" y="5241925"/>
          <p14:tracePt t="93642" x="7375525" y="5241925"/>
          <p14:tracePt t="93794" x="7358063" y="5241925"/>
          <p14:tracePt t="93922" x="7348538" y="5241925"/>
          <p14:tracePt t="93954" x="7331075" y="5232400"/>
          <p14:tracePt t="93986" x="7323138" y="5224463"/>
          <p14:tracePt t="94010" x="7313613" y="5205413"/>
          <p14:tracePt t="94018" x="7304088" y="5197475"/>
          <p14:tracePt t="94026" x="7296150" y="5180013"/>
          <p14:tracePt t="94038" x="7286625" y="5153025"/>
          <p14:tracePt t="94054" x="7251700" y="5099050"/>
          <p14:tracePt t="94071" x="7215188" y="5000625"/>
          <p14:tracePt t="94088" x="7188200" y="4902200"/>
          <p14:tracePt t="94104" x="7161213" y="4795838"/>
          <p14:tracePt t="94122" x="7153275" y="4705350"/>
          <p14:tracePt t="94122" x="7134225" y="4670425"/>
          <p14:tracePt t="94138" x="7099300" y="4598988"/>
          <p14:tracePt t="94154" x="7045325" y="4537075"/>
          <p14:tracePt t="94171" x="7000875" y="4483100"/>
          <p14:tracePt t="94188" x="6965950" y="4438650"/>
          <p14:tracePt t="94204" x="6929438" y="4411663"/>
          <p14:tracePt t="94221" x="6894513" y="4367213"/>
          <p14:tracePt t="94238" x="6867525" y="4348163"/>
          <p14:tracePt t="94254" x="6813550" y="4348163"/>
          <p14:tracePt t="94271" x="6777038" y="4340225"/>
          <p14:tracePt t="94288" x="6759575" y="4313238"/>
          <p14:tracePt t="94304" x="6732588" y="4286250"/>
          <p14:tracePt t="94321" x="6715125" y="4259263"/>
          <p14:tracePt t="94338" x="6715125" y="4232275"/>
          <p14:tracePt t="94354" x="6705600" y="4214813"/>
          <p14:tracePt t="94371" x="6653213" y="4197350"/>
          <p14:tracePt t="94388" x="6599238" y="4179888"/>
          <p14:tracePt t="94404" x="6572250" y="4143375"/>
          <p14:tracePt t="94421" x="6500813" y="4116388"/>
          <p14:tracePt t="94438" x="6465888" y="4071938"/>
          <p14:tracePt t="94454" x="6438900" y="4037013"/>
          <p14:tracePt t="94471" x="6402388" y="3973513"/>
          <p14:tracePt t="94488" x="6367463" y="3919538"/>
          <p14:tracePt t="94504" x="6296025" y="3857625"/>
          <p14:tracePt t="94521" x="6224588" y="3759200"/>
          <p14:tracePt t="94522" x="6180138" y="3705225"/>
          <p14:tracePt t="94538" x="6089650" y="3589338"/>
          <p14:tracePt t="94554" x="5973763" y="3482975"/>
          <p14:tracePt t="94571" x="5902325" y="3394075"/>
          <p14:tracePt t="94588" x="5840413" y="3295650"/>
          <p14:tracePt t="94604" x="5786438" y="3224213"/>
          <p14:tracePt t="94621" x="5751513" y="3143250"/>
          <p14:tracePt t="94638" x="5697538" y="3089275"/>
          <p14:tracePt t="94654" x="5661025" y="3017838"/>
          <p14:tracePt t="94671" x="5634038" y="2982913"/>
          <p14:tracePt t="94688" x="5608638" y="2919413"/>
          <p14:tracePt t="94704" x="5562600" y="2857500"/>
          <p14:tracePt t="94721" x="5527675" y="2786063"/>
          <p14:tracePt t="94722" x="5510213" y="2741613"/>
          <p14:tracePt t="94738" x="5483225" y="2660650"/>
          <p14:tracePt t="94754" x="5465763" y="2608263"/>
          <p14:tracePt t="94771" x="5446713" y="2562225"/>
          <p14:tracePt t="94788" x="5429250" y="2544763"/>
          <p14:tracePt t="95450" x="5438775" y="2536825"/>
          <p14:tracePt t="95474" x="5446713" y="2527300"/>
          <p14:tracePt t="95482" x="5483225" y="2509838"/>
          <p14:tracePt t="95530" x="5500688" y="2490788"/>
          <p14:tracePt t="95538" x="5537200" y="2482850"/>
          <p14:tracePt t="95554" x="5554663" y="2465388"/>
          <p14:tracePt t="95562" x="5572125" y="2465388"/>
          <p14:tracePt t="95578" x="5599113" y="2455863"/>
          <p14:tracePt t="95588" x="5608638" y="2446338"/>
          <p14:tracePt t="95604" x="5626100" y="2438400"/>
          <p14:tracePt t="95621" x="5643563" y="2428875"/>
          <p14:tracePt t="95638" x="5680075" y="2411413"/>
          <p14:tracePt t="95654" x="5705475" y="2393950"/>
          <p14:tracePt t="95671" x="5715000" y="2374900"/>
          <p14:tracePt t="95688" x="5732463" y="2366963"/>
          <p14:tracePt t="95704" x="5741988" y="2357438"/>
          <p14:tracePt t="95721" x="5759450" y="2339975"/>
          <p14:tracePt t="95722" x="5768975" y="2330450"/>
          <p14:tracePt t="95738" x="5803900" y="2312988"/>
          <p14:tracePt t="95754" x="5830888" y="2295525"/>
          <p14:tracePt t="95771" x="5867400" y="2286000"/>
          <p14:tracePt t="95788" x="5894388" y="2276475"/>
          <p14:tracePt t="95804" x="5911850" y="2276475"/>
          <p14:tracePt t="95821" x="5938838" y="2268538"/>
          <p14:tracePt t="95837" x="5946775" y="2259013"/>
          <p14:tracePt t="95854" x="5965825" y="2259013"/>
          <p14:tracePt t="95871" x="5983288" y="2251075"/>
          <p14:tracePt t="95888" x="6000750" y="2251075"/>
          <p14:tracePt t="96066" x="5991225" y="2232025"/>
          <p14:tracePt t="96098" x="5983288" y="2232025"/>
          <p14:tracePt t="96106" x="5965825" y="2224088"/>
          <p14:tracePt t="96114" x="5956300" y="2224088"/>
          <p14:tracePt t="96122" x="5938838" y="2224088"/>
          <p14:tracePt t="96138" x="5884863" y="2232025"/>
          <p14:tracePt t="96154" x="5830888" y="2241550"/>
          <p14:tracePt t="96171" x="5786438" y="2268538"/>
          <p14:tracePt t="96187" x="5751513" y="2303463"/>
          <p14:tracePt t="96204" x="5715000" y="2347913"/>
          <p14:tracePt t="96221" x="5688013" y="2384425"/>
          <p14:tracePt t="96237" x="5670550" y="2419350"/>
          <p14:tracePt t="96254" x="5670550" y="2465388"/>
          <p14:tracePt t="96271" x="5680075" y="2490788"/>
          <p14:tracePt t="96288" x="5705475" y="2536825"/>
          <p14:tracePt t="96304" x="5732463" y="2544763"/>
          <p14:tracePt t="96321" x="5759450" y="2562225"/>
          <p14:tracePt t="96338" x="5803900" y="2581275"/>
          <p14:tracePt t="96354" x="5848350" y="2608263"/>
          <p14:tracePt t="96371" x="5902325" y="2608263"/>
          <p14:tracePt t="96388" x="5938838" y="2616200"/>
          <p14:tracePt t="96404" x="5983288" y="2616200"/>
          <p14:tracePt t="96421" x="6018213" y="2608263"/>
          <p14:tracePt t="96438" x="6037263" y="2589213"/>
          <p14:tracePt t="96454" x="6054725" y="2571750"/>
          <p14:tracePt t="96471" x="6062663" y="2554288"/>
          <p14:tracePt t="96488" x="6081713" y="2544763"/>
          <p14:tracePt t="96504" x="6081713" y="2527300"/>
          <p14:tracePt t="96521" x="6099175" y="2509838"/>
          <p14:tracePt t="96538" x="6099175" y="2490788"/>
          <p14:tracePt t="99234" x="6108700" y="2473325"/>
          <p14:tracePt t="99250" x="6116638" y="2465388"/>
          <p14:tracePt t="99258" x="6134100" y="2465388"/>
          <p14:tracePt t="99270" x="6143625" y="2455863"/>
          <p14:tracePt t="99287" x="6170613" y="2428875"/>
          <p14:tracePt t="99303" x="6205538" y="2401888"/>
          <p14:tracePt t="99320" x="6259513" y="2374900"/>
          <p14:tracePt t="99323" x="6286500" y="2357438"/>
          <p14:tracePt t="99337" x="6303963" y="2357438"/>
          <p14:tracePt t="99354" x="6348413" y="2330450"/>
          <p14:tracePt t="99378" x="6375400" y="2322513"/>
          <p14:tracePt t="99387" x="6384925" y="2312988"/>
          <p14:tracePt t="99403" x="6402388" y="2303463"/>
          <p14:tracePt t="99434" x="6419850" y="2303463"/>
          <p14:tracePt t="99442" x="6429375" y="2303463"/>
          <p14:tracePt t="99453" x="6446838" y="2295525"/>
          <p14:tracePt t="99470" x="6456363" y="2286000"/>
          <p14:tracePt t="100290" x="6473825" y="2286000"/>
          <p14:tracePt t="100338" x="6483350" y="2286000"/>
          <p14:tracePt t="100354" x="6500813" y="2286000"/>
          <p14:tracePt t="100370" x="6510338" y="2295525"/>
          <p14:tracePt t="100426" x="6527800" y="2303463"/>
          <p14:tracePt t="100482" x="6537325" y="2312988"/>
          <p14:tracePt t="100530" x="6545263" y="2322513"/>
          <p14:tracePt t="100554" x="6562725" y="2330450"/>
          <p14:tracePt t="100594" x="6572250" y="2347913"/>
          <p14:tracePt t="100610" x="6589713" y="2347913"/>
          <p14:tracePt t="100626" x="6599238" y="2366963"/>
          <p14:tracePt t="100642" x="6616700" y="2374900"/>
          <p14:tracePt t="100658" x="6643688" y="2384425"/>
          <p14:tracePt t="100666" x="6653213" y="2393950"/>
          <p14:tracePt t="100674" x="6661150" y="2401888"/>
          <p14:tracePt t="100687" x="6670675" y="2411413"/>
          <p14:tracePt t="100703" x="6697663" y="2428875"/>
          <p14:tracePt t="100720" x="6724650" y="2446338"/>
          <p14:tracePt t="100737" x="6751638" y="2465388"/>
          <p14:tracePt t="100753" x="6759575" y="2473325"/>
          <p14:tracePt t="103010" x="6769100" y="2465388"/>
          <p14:tracePt t="103034" x="6769100" y="2446338"/>
          <p14:tracePt t="103042" x="6769100" y="2438400"/>
          <p14:tracePt t="103066" x="6769100" y="2419350"/>
          <p14:tracePt t="103162" x="6777038" y="2411413"/>
          <p14:tracePt t="103730" x="6786563" y="2393950"/>
          <p14:tracePt t="103802" x="6796088" y="2401888"/>
          <p14:tracePt t="103842" x="6804025" y="2411413"/>
          <p14:tracePt t="103890" x="6813550" y="2419350"/>
          <p14:tracePt t="103898" x="6823075" y="2428875"/>
          <p14:tracePt t="103914" x="6823075" y="2446338"/>
          <p14:tracePt t="103930" x="6831013" y="2455863"/>
          <p14:tracePt t="103946" x="6840538" y="2465388"/>
          <p14:tracePt t="103962" x="6858000" y="2473325"/>
          <p14:tracePt t="103986" x="6867525" y="2482850"/>
          <p14:tracePt t="103994" x="6875463" y="2490788"/>
          <p14:tracePt t="104002" x="6884988" y="2500313"/>
          <p14:tracePt t="104019" x="6884988" y="2527300"/>
          <p14:tracePt t="104036" x="6884988" y="2536825"/>
          <p14:tracePt t="104098" x="6884988" y="2554288"/>
          <p14:tracePt t="104106" x="6894513" y="2562225"/>
          <p14:tracePt t="104119" x="6911975" y="2571750"/>
          <p14:tracePt t="104136" x="6946900" y="2616200"/>
          <p14:tracePt t="104266" x="6956425" y="2608263"/>
          <p14:tracePt t="105706" x="6946900" y="2608263"/>
          <p14:tracePt t="105722" x="6929438" y="2608263"/>
          <p14:tracePt t="105738" x="6919913" y="2608263"/>
          <p14:tracePt t="105747" x="6902450" y="2608263"/>
          <p14:tracePt t="105754" x="6894513" y="2608263"/>
          <p14:tracePt t="105769" x="6875463" y="2608263"/>
          <p14:tracePt t="105785" x="6848475" y="2608263"/>
          <p14:tracePt t="105786" x="6831013" y="2616200"/>
          <p14:tracePt t="105802" x="6796088" y="2616200"/>
          <p14:tracePt t="105819" x="6777038" y="2633663"/>
          <p14:tracePt t="105835" x="6759575" y="2625725"/>
          <p14:tracePt t="105882" x="6742113" y="2625725"/>
          <p14:tracePt t="105891" x="6732588" y="2616200"/>
          <p14:tracePt t="105902" x="6724650" y="2608263"/>
          <p14:tracePt t="105919" x="6697663" y="2589213"/>
          <p14:tracePt t="105935" x="6680200" y="2554288"/>
          <p14:tracePt t="106266" x="6680200" y="2544763"/>
          <p14:tracePt t="106282" x="6688138" y="2527300"/>
          <p14:tracePt t="106298" x="6688138" y="2517775"/>
          <p14:tracePt t="106330" x="6688138" y="2500313"/>
          <p14:tracePt t="106387" x="6688138" y="2490788"/>
          <p14:tracePt t="106435" x="6688138" y="2473325"/>
          <p14:tracePt t="109067" x="6688138" y="2465388"/>
          <p14:tracePt t="109074" x="6688138" y="2446338"/>
          <p14:tracePt t="109086" x="6688138" y="2438400"/>
          <p14:tracePt t="109113" x="6715125" y="2366963"/>
          <p14:tracePt t="109118" x="6724650" y="2339975"/>
          <p14:tracePt t="109135" x="6724650" y="2286000"/>
          <p14:tracePt t="109151" x="6742113" y="2232025"/>
          <p14:tracePt t="109168" x="6751638" y="2170113"/>
          <p14:tracePt t="109185" x="6742113" y="2089150"/>
          <p14:tracePt t="109201" x="6742113" y="2009775"/>
          <p14:tracePt t="109219" x="6724650" y="1893888"/>
          <p14:tracePt t="109235" x="6670675" y="1795463"/>
          <p14:tracePt t="109251" x="6608763" y="1687513"/>
          <p14:tracePt t="109268" x="6545263" y="1589088"/>
          <p14:tracePt t="109285" x="6483350" y="1500188"/>
          <p14:tracePt t="109301" x="6394450" y="1366838"/>
          <p14:tracePt t="109318" x="6286500" y="1250950"/>
          <p14:tracePt t="109335" x="6232525" y="1187450"/>
          <p14:tracePt t="109352" x="6170613" y="1143000"/>
          <p14:tracePt t="109368" x="6153150" y="1125538"/>
          <p14:tracePt t="109394" x="6134100" y="1125538"/>
          <p14:tracePt t="109403" x="6116638" y="1125538"/>
          <p14:tracePt t="109419" x="6099175" y="1125538"/>
          <p14:tracePt t="109435" x="6072188" y="1125538"/>
          <p14:tracePt t="109451" x="6045200" y="1125538"/>
          <p14:tracePt t="109468" x="6037263" y="1125538"/>
          <p14:tracePt t="109491" x="6018213" y="1116013"/>
          <p14:tracePt t="109547" x="6010275" y="1108075"/>
          <p14:tracePt t="109555" x="5991225" y="1108075"/>
          <p14:tracePt t="109568" x="5983288" y="1108075"/>
          <p14:tracePt t="109584" x="5938838" y="1125538"/>
          <p14:tracePt t="109601" x="5919788" y="1143000"/>
          <p14:tracePt t="109619" x="5875338" y="1169988"/>
          <p14:tracePt t="109635" x="5813425" y="1196975"/>
          <p14:tracePt t="109651" x="5768975" y="1223963"/>
          <p14:tracePt t="109668" x="5741988" y="1250950"/>
          <p14:tracePt t="109684" x="5724525" y="1285875"/>
          <p14:tracePt t="109701" x="5705475" y="1312863"/>
          <p14:tracePt t="109718" x="5680075" y="1366838"/>
          <p14:tracePt t="109735" x="5643563" y="1428750"/>
          <p14:tracePt t="109751" x="5616575" y="1482725"/>
          <p14:tracePt t="109768" x="5616575" y="1544638"/>
          <p14:tracePt t="109785" x="5616575" y="1616075"/>
          <p14:tracePt t="109801" x="5697538" y="1633538"/>
          <p14:tracePt t="109818" x="5724525" y="1724025"/>
          <p14:tracePt t="109835" x="5751513" y="1776413"/>
          <p14:tracePt t="109851" x="5857875" y="1822450"/>
          <p14:tracePt t="109868" x="5965825" y="1847850"/>
          <p14:tracePt t="109884" x="6062663" y="1857375"/>
          <p14:tracePt t="109901" x="6143625" y="1857375"/>
          <p14:tracePt t="109918" x="6180138" y="1839913"/>
          <p14:tracePt t="109934" x="6197600" y="1812925"/>
          <p14:tracePt t="109951" x="6215063" y="1785938"/>
          <p14:tracePt t="109968" x="6205538" y="1731963"/>
          <p14:tracePt t="109984" x="6188075" y="1670050"/>
          <p14:tracePt t="110001" x="6134100" y="1608138"/>
          <p14:tracePt t="110019" x="6054725" y="1554163"/>
          <p14:tracePt t="110035" x="6000750" y="1527175"/>
          <p14:tracePt t="110051" x="5956300" y="1509713"/>
          <p14:tracePt t="110068" x="5919788" y="1509713"/>
          <p14:tracePt t="110085" x="5902325" y="1509713"/>
          <p14:tracePt t="110101" x="5884863" y="1509713"/>
          <p14:tracePt t="110119" x="5875338" y="1509713"/>
          <p14:tracePt t="110134" x="5830888" y="1517650"/>
          <p14:tracePt t="110163" x="5813425" y="1527175"/>
          <p14:tracePt t="110171" x="5786438" y="1544638"/>
          <p14:tracePt t="110184" x="5776913" y="1554163"/>
          <p14:tracePt t="110201" x="5759450" y="1581150"/>
          <p14:tracePt t="110218" x="5751513" y="1625600"/>
          <p14:tracePt t="110235" x="5751513" y="1660525"/>
          <p14:tracePt t="110251" x="5741988" y="1704975"/>
          <p14:tracePt t="110268" x="5768975" y="1731963"/>
          <p14:tracePt t="110284" x="5822950" y="1768475"/>
          <p14:tracePt t="110301" x="5902325" y="1803400"/>
          <p14:tracePt t="110318" x="6027738" y="1839913"/>
          <p14:tracePt t="110334" x="6205538" y="1866900"/>
          <p14:tracePt t="110351" x="6411913" y="1866900"/>
          <p14:tracePt t="110368" x="6589713" y="1866900"/>
          <p14:tracePt t="110384" x="6688138" y="1847850"/>
          <p14:tracePt t="110401" x="6742113" y="1830388"/>
          <p14:tracePt t="110418" x="6777038" y="1795463"/>
          <p14:tracePt t="110435" x="6777038" y="1776413"/>
          <p14:tracePt t="110451" x="6796088" y="1758950"/>
          <p14:tracePt t="110469" x="6796088" y="1741488"/>
          <p14:tracePt t="110939" x="6786563" y="1741488"/>
          <p14:tracePt t="111027" x="6769100" y="1741488"/>
          <p14:tracePt t="111084" x="6759575" y="1741488"/>
          <p14:tracePt t="111099" x="6742113" y="1741488"/>
          <p14:tracePt t="111107" x="6724650" y="1758950"/>
          <p14:tracePt t="111118" x="6680200" y="1803400"/>
          <p14:tracePt t="111135" x="6537325" y="1955800"/>
          <p14:tracePt t="111151" x="6367463" y="2133600"/>
          <p14:tracePt t="111168" x="6205538" y="2286000"/>
          <p14:tracePt t="111184" x="6134100" y="2393950"/>
          <p14:tracePt t="111201" x="6108700" y="2428875"/>
          <p14:tracePt t="111251" x="6099175" y="2438400"/>
          <p14:tracePt t="111268" x="6099175" y="2455863"/>
          <p14:tracePt t="111283" x="6108700" y="2473325"/>
          <p14:tracePt t="111299" x="6116638" y="2482850"/>
          <p14:tracePt t="111307" x="6126163" y="2490788"/>
          <p14:tracePt t="112371" x="6134100" y="2490788"/>
          <p14:tracePt t="112379" x="6161088" y="2482850"/>
          <p14:tracePt t="112387" x="6180138" y="2465388"/>
          <p14:tracePt t="112401" x="6205538" y="2455863"/>
          <p14:tracePt t="112418" x="6296025" y="2419350"/>
          <p14:tracePt t="112418" x="6340475" y="2401888"/>
          <p14:tracePt t="112434" x="6384925" y="2384425"/>
          <p14:tracePt t="112435" x="6438900" y="2374900"/>
          <p14:tracePt t="112451" x="6562725" y="2347913"/>
          <p14:tracePt t="112468" x="6661150" y="2330450"/>
          <p14:tracePt t="112484" x="6742113" y="2330450"/>
          <p14:tracePt t="112501" x="6831013" y="2330450"/>
          <p14:tracePt t="112517" x="6919913" y="2330450"/>
          <p14:tracePt t="112534" x="7010400" y="2312988"/>
          <p14:tracePt t="112551" x="7099300" y="2295525"/>
          <p14:tracePt t="112567" x="7170738" y="2268538"/>
          <p14:tracePt t="112584" x="7251700" y="2241550"/>
          <p14:tracePt t="112600" x="7313613" y="2232025"/>
          <p14:tracePt t="112617" x="7375525" y="2224088"/>
          <p14:tracePt t="112634" x="7419975" y="2214563"/>
          <p14:tracePt t="112635" x="7446963" y="2205038"/>
          <p14:tracePt t="112651" x="7483475" y="2197100"/>
          <p14:tracePt t="112667" x="7500938" y="2197100"/>
          <p14:tracePt t="112684" x="7537450" y="2179638"/>
          <p14:tracePt t="112701" x="7554913" y="2179638"/>
          <p14:tracePt t="112717" x="7562850" y="2170113"/>
          <p14:tracePt t="112734" x="7581900" y="2170113"/>
          <p14:tracePt t="112771" x="7589838" y="2143125"/>
          <p14:tracePt t="112915" x="7599363" y="2133600"/>
          <p14:tracePt t="112923" x="7589838" y="2125663"/>
          <p14:tracePt t="112947" x="7572375" y="2125663"/>
          <p14:tracePt t="112955" x="7562850" y="2125663"/>
          <p14:tracePt t="112967" x="7537450" y="2125663"/>
          <p14:tracePt t="112984" x="7473950" y="2133600"/>
          <p14:tracePt t="113000" x="7412038" y="2160588"/>
          <p14:tracePt t="113017" x="7358063" y="2179638"/>
          <p14:tracePt t="113020" x="7331075" y="2187575"/>
          <p14:tracePt t="113034" x="7313613" y="2187575"/>
          <p14:tracePt t="113035" x="7296150" y="2197100"/>
          <p14:tracePt t="113051" x="7269163" y="2214563"/>
          <p14:tracePt t="113067" x="7242175" y="2232025"/>
          <p14:tracePt t="113085" x="7215188" y="2251075"/>
          <p14:tracePt t="113100" x="7197725" y="2276475"/>
          <p14:tracePt t="113117" x="7188200" y="2322513"/>
          <p14:tracePt t="113134" x="7161213" y="2366963"/>
          <p14:tracePt t="113150" x="7143750" y="2411413"/>
          <p14:tracePt t="113168" x="7134225" y="2446338"/>
          <p14:tracePt t="113184" x="7134225" y="2490788"/>
          <p14:tracePt t="113200" x="7134225" y="2527300"/>
          <p14:tracePt t="113218" x="7143750" y="2554288"/>
          <p14:tracePt t="113234" x="7161213" y="2581275"/>
          <p14:tracePt t="113251" x="7205663" y="2643188"/>
          <p14:tracePt t="113268" x="7259638" y="2660650"/>
          <p14:tracePt t="113284" x="7286625" y="2679700"/>
          <p14:tracePt t="113300" x="7313613" y="2705100"/>
          <p14:tracePt t="113318" x="7348538" y="2732088"/>
          <p14:tracePt t="113334" x="7385050" y="2759075"/>
          <p14:tracePt t="113350" x="7429500" y="2786063"/>
          <p14:tracePt t="113367" x="7491413" y="2803525"/>
          <p14:tracePt t="113384" x="7545388" y="2803525"/>
          <p14:tracePt t="113400" x="7616825" y="2803525"/>
          <p14:tracePt t="113417" x="7661275" y="2803525"/>
          <p14:tracePt t="113434" x="7705725" y="2786063"/>
          <p14:tracePt t="113435" x="7732713" y="2776538"/>
          <p14:tracePt t="113451" x="7769225" y="2759075"/>
          <p14:tracePt t="113467" x="7813675" y="2732088"/>
          <p14:tracePt t="113484" x="7831138" y="2705100"/>
          <p14:tracePt t="113500" x="7848600" y="2679700"/>
          <p14:tracePt t="113517" x="7867650" y="2652713"/>
          <p14:tracePt t="113534" x="7885113" y="2616200"/>
          <p14:tracePt t="113550" x="7894638" y="2581275"/>
          <p14:tracePt t="113567" x="7920038" y="2509838"/>
          <p14:tracePt t="113584" x="7912100" y="2455863"/>
          <p14:tracePt t="113600" x="7840663" y="2446338"/>
          <p14:tracePt t="113617" x="7831138" y="2374900"/>
          <p14:tracePt t="113634" x="7777163" y="2339975"/>
          <p14:tracePt t="113635" x="7742238" y="2322513"/>
          <p14:tracePt t="113651" x="7616825" y="2276475"/>
          <p14:tracePt t="113667" x="7500938" y="2259013"/>
          <p14:tracePt t="113684" x="7402513" y="2232025"/>
          <p14:tracePt t="113700" x="7331075" y="2187575"/>
          <p14:tracePt t="113717" x="7286625" y="2179638"/>
          <p14:tracePt t="113734" x="7269163" y="2179638"/>
          <p14:tracePt t="113755" x="7251700" y="2179638"/>
          <p14:tracePt t="113768" x="7242175" y="2179638"/>
          <p14:tracePt t="113784" x="7205663" y="2187575"/>
          <p14:tracePt t="113800" x="7153275" y="2214563"/>
          <p14:tracePt t="113817" x="7134225" y="2241550"/>
          <p14:tracePt t="113834" x="7108825" y="2259013"/>
          <p14:tracePt t="113835" x="7099300" y="2268538"/>
          <p14:tracePt t="113851" x="7072313" y="2295525"/>
          <p14:tracePt t="113867" x="7062788" y="2303463"/>
          <p14:tracePt t="113884" x="7062788" y="2322513"/>
          <p14:tracePt t="113900" x="7062788" y="2339975"/>
          <p14:tracePt t="113917" x="7062788" y="2366963"/>
          <p14:tracePt t="113934" x="7062788" y="2393950"/>
          <p14:tracePt t="113950" x="7072313" y="2428875"/>
          <p14:tracePt t="113967" x="7081838" y="2455863"/>
          <p14:tracePt t="113984" x="7089775" y="2465388"/>
          <p14:tracePt t="114003" x="7099300" y="2473325"/>
          <p14:tracePt t="114027" x="7108825" y="2482850"/>
          <p14:tracePt t="114035" x="7126288" y="2482850"/>
          <p14:tracePt t="114059" x="7143750" y="2482850"/>
          <p14:tracePt t="114068" x="7153275" y="2490788"/>
          <p14:tracePt t="114085" x="7188200" y="2509838"/>
          <p14:tracePt t="114100" x="7242175" y="2517775"/>
          <p14:tracePt t="114118" x="7286625" y="2536825"/>
          <p14:tracePt t="114134" x="7313613" y="2536825"/>
          <p14:tracePt t="114150" x="7340600" y="2554288"/>
          <p14:tracePt t="114227" x="7358063" y="2562225"/>
          <p14:tracePt t="114251" x="7367588" y="2571750"/>
          <p14:tracePt t="115627" x="7375525" y="2581275"/>
          <p14:tracePt t="115827" x="7385050" y="2571750"/>
          <p14:tracePt t="115843" x="7394575" y="2562225"/>
          <p14:tracePt t="115883" x="7402513" y="2554288"/>
          <p14:tracePt t="115891" x="7412038" y="2544763"/>
          <p14:tracePt t="115900" x="7429500" y="2527300"/>
          <p14:tracePt t="115916" x="7491413" y="2473325"/>
          <p14:tracePt t="115933" x="7653338" y="2374900"/>
          <p14:tracePt t="115950" x="7653338" y="2339975"/>
          <p14:tracePt t="115966" x="7661275" y="2312988"/>
          <p14:tracePt t="115983" x="7697788" y="2259013"/>
          <p14:tracePt t="116000" x="7769225" y="2187575"/>
          <p14:tracePt t="116016" x="7777163" y="2160588"/>
          <p14:tracePt t="116033" x="7786688" y="2108200"/>
          <p14:tracePt t="116050" x="7796213" y="2071688"/>
          <p14:tracePt t="116051" x="7796213" y="2054225"/>
          <p14:tracePt t="116067" x="7813675" y="2027238"/>
          <p14:tracePt t="116085" x="7813675" y="2009775"/>
          <p14:tracePt t="116100" x="7848600" y="1982788"/>
          <p14:tracePt t="116116" x="7912100" y="1955800"/>
          <p14:tracePt t="116133" x="7858125" y="1938338"/>
          <p14:tracePt t="116150" x="7848600" y="1928813"/>
          <p14:tracePt t="116166" x="7831138" y="1911350"/>
          <p14:tracePt t="116183" x="7813675" y="1901825"/>
          <p14:tracePt t="116291" x="7804150" y="1901825"/>
          <p14:tracePt t="116339" x="7786688" y="1901825"/>
          <p14:tracePt t="116347" x="7777163" y="1901825"/>
          <p14:tracePt t="116355" x="7759700" y="1901825"/>
          <p14:tracePt t="116366" x="7751763" y="1901825"/>
          <p14:tracePt t="116383" x="7732713" y="1901825"/>
          <p14:tracePt t="116499" x="7724775" y="1901825"/>
          <p14:tracePt t="116507" x="7705725" y="1901825"/>
          <p14:tracePt t="116516" x="7697788" y="1901825"/>
          <p14:tracePt t="116533" x="7680325" y="1901825"/>
          <p14:tracePt t="116555" x="7670800" y="1901825"/>
          <p14:tracePt t="116571" x="7653338" y="1901825"/>
          <p14:tracePt t="116588" x="7643813" y="1901825"/>
          <p14:tracePt t="116600" x="7626350" y="1901825"/>
          <p14:tracePt t="116616" x="7616825" y="1901825"/>
          <p14:tracePt t="116633" x="7589838" y="1911350"/>
          <p14:tracePt t="116650" x="7572375" y="1919288"/>
          <p14:tracePt t="116667" x="7562850" y="1928813"/>
          <p14:tracePt t="116683" x="7545388" y="1946275"/>
          <p14:tracePt t="116700" x="7537450" y="1955800"/>
          <p14:tracePt t="116716" x="7527925" y="1973263"/>
          <p14:tracePt t="116733" x="7510463" y="1982788"/>
          <p14:tracePt t="116750" x="7500938" y="2000250"/>
          <p14:tracePt t="116766" x="7491413" y="2009775"/>
          <p14:tracePt t="116783" x="7483475" y="2027238"/>
          <p14:tracePt t="116800" x="7466013" y="2062163"/>
          <p14:tracePt t="116816" x="7466013" y="2081213"/>
          <p14:tracePt t="116833" x="7466013" y="2098675"/>
          <p14:tracePt t="116850" x="7466013" y="2108200"/>
          <p14:tracePt t="116867" x="7456488" y="2170113"/>
          <p14:tracePt t="116883" x="7446963" y="2205038"/>
          <p14:tracePt t="116900" x="7439025" y="2251075"/>
          <p14:tracePt t="116916" x="7439025" y="2295525"/>
          <p14:tracePt t="116933" x="7446963" y="2322513"/>
          <p14:tracePt t="116950" x="7446963" y="2339975"/>
          <p14:tracePt t="116966" x="7466013" y="2374900"/>
          <p14:tracePt t="116983" x="7466013" y="2384425"/>
          <p14:tracePt t="117000" x="7466013" y="2393950"/>
          <p14:tracePt t="117016" x="7473950" y="2401888"/>
          <p14:tracePt t="117033" x="7491413" y="2411413"/>
          <p14:tracePt t="117050" x="7518400" y="2428875"/>
          <p14:tracePt t="117067" x="7491413" y="2455863"/>
          <p14:tracePt t="117068" x="7500938" y="2473325"/>
          <p14:tracePt t="117084" x="7537450" y="2473325"/>
          <p14:tracePt t="117107" x="7545388" y="2482850"/>
          <p14:tracePt t="117203" x="7554913" y="2482850"/>
          <p14:tracePt t="117331" x="7572375" y="2473325"/>
          <p14:tracePt t="117347" x="7562850" y="2465388"/>
          <p14:tracePt t="117355" x="7545388" y="2455863"/>
          <p14:tracePt t="117366" x="7545388" y="2438400"/>
          <p14:tracePt t="117383" x="7537450" y="2411413"/>
          <p14:tracePt t="117400" x="7537450" y="2384425"/>
          <p14:tracePt t="117416" x="7572375" y="2347913"/>
          <p14:tracePt t="117433" x="7572375" y="2322513"/>
          <p14:tracePt t="117449" x="7572375" y="2303463"/>
          <p14:tracePt t="117466" x="7562850" y="2303463"/>
          <p14:tracePt t="117483" x="7545388" y="2295525"/>
          <p14:tracePt t="117548" x="7537450" y="2286000"/>
          <p14:tracePt t="117587" x="7527925" y="2303463"/>
          <p14:tracePt t="117595" x="7518400" y="2322513"/>
          <p14:tracePt t="117603" x="7510463" y="2330450"/>
          <p14:tracePt t="117616" x="7500938" y="2339975"/>
          <p14:tracePt t="117633" x="7483475" y="2374900"/>
          <p14:tracePt t="117649" x="7466013" y="2401888"/>
          <p14:tracePt t="117859" x="7473950" y="2401888"/>
          <p14:tracePt t="117867" x="7466013" y="2401888"/>
          <p14:tracePt t="117891" x="7456488" y="2401888"/>
          <p14:tracePt t="117899" x="7439025" y="2401888"/>
          <p14:tracePt t="117947" x="7429500" y="2401888"/>
          <p14:tracePt t="118059" x="7412038" y="2411413"/>
          <p14:tracePt t="118067" x="7412038" y="2428875"/>
          <p14:tracePt t="118084" x="7412038" y="2446338"/>
          <p14:tracePt t="118091" x="7412038" y="2455863"/>
          <p14:tracePt t="118100" x="7412038" y="2473325"/>
          <p14:tracePt t="118116" x="7419975" y="2509838"/>
          <p14:tracePt t="118133" x="7429500" y="2536825"/>
          <p14:tracePt t="118150" x="7439025" y="2544763"/>
          <p14:tracePt t="118187" x="7446963" y="2554288"/>
          <p14:tracePt t="118211" x="7456488" y="2544763"/>
          <p14:tracePt t="118219" x="7473950" y="2536825"/>
          <p14:tracePt t="118233" x="7483475" y="2509838"/>
          <p14:tracePt t="118250" x="7518400" y="2438400"/>
          <p14:tracePt t="118267" x="7545388" y="2357438"/>
          <p14:tracePt t="118283" x="7545388" y="2339975"/>
          <p14:tracePt t="118419" x="7537450" y="2339975"/>
          <p14:tracePt t="118451" x="7527925" y="2339975"/>
          <p14:tracePt t="118459" x="7537450" y="2339975"/>
          <p14:tracePt t="118467" x="7527925" y="2339975"/>
          <p14:tracePt t="118483" x="7500938" y="2347913"/>
          <p14:tracePt t="118779" x="7491413" y="2357438"/>
          <p14:tracePt t="118787" x="7483475" y="2366963"/>
          <p14:tracePt t="118835" x="7473950" y="2384425"/>
          <p14:tracePt t="118859" x="7456488" y="2401888"/>
          <p14:tracePt t="118900" x="7446963" y="2419350"/>
          <p14:tracePt t="118915" x="7439025" y="2428875"/>
          <p14:tracePt t="118923" x="7429500" y="2438400"/>
          <p14:tracePt t="118933" x="7419975" y="2455863"/>
          <p14:tracePt t="118949" x="7394575" y="2482850"/>
          <p14:tracePt t="118966" x="7385050" y="2509838"/>
          <p14:tracePt t="118987" x="7375525" y="2527300"/>
          <p14:tracePt t="119011" x="7367588" y="2536825"/>
          <p14:tracePt t="119027" x="7348538" y="2544763"/>
          <p14:tracePt t="119035" x="7340600" y="2562225"/>
          <p14:tracePt t="119131" x="7323138" y="2562225"/>
          <p14:tracePt t="119147" x="7304088" y="2554288"/>
          <p14:tracePt t="119155" x="7277100" y="2554288"/>
          <p14:tracePt t="119166" x="7242175" y="2536825"/>
          <p14:tracePt t="119183" x="7134225" y="2509838"/>
          <p14:tracePt t="119199" x="7000875" y="2473325"/>
          <p14:tracePt t="119216" x="6840538" y="2428875"/>
          <p14:tracePt t="119232" x="6670675" y="2393950"/>
          <p14:tracePt t="119250" x="6510338" y="2384425"/>
          <p14:tracePt t="119266" x="6330950" y="2384425"/>
          <p14:tracePt t="119283" x="6099175" y="2393950"/>
          <p14:tracePt t="119300" x="5983288" y="2401888"/>
          <p14:tracePt t="119316" x="5884863" y="2401888"/>
          <p14:tracePt t="119333" x="5803900" y="2428875"/>
          <p14:tracePt t="119349" x="5741988" y="2455863"/>
          <p14:tracePt t="119366" x="5680075" y="2465388"/>
          <p14:tracePt t="119383" x="5599113" y="2490788"/>
          <p14:tracePt t="119400" x="5518150" y="2517775"/>
          <p14:tracePt t="119416" x="5465763" y="2536825"/>
          <p14:tracePt t="119432" x="5429250" y="2544763"/>
          <p14:tracePt t="119467" x="5411788" y="2562225"/>
          <p14:tracePt t="119475" x="5429250" y="2554288"/>
          <p14:tracePt t="119507" x="5438775" y="2562225"/>
          <p14:tracePt t="119515" x="5411788" y="2571750"/>
          <p14:tracePt t="119523" x="5402263" y="2589213"/>
          <p14:tracePt t="119532" x="5394325" y="2598738"/>
          <p14:tracePt t="119549" x="5384800" y="2616200"/>
          <p14:tracePt t="119566" x="5375275" y="2625725"/>
          <p14:tracePt t="119588" x="5375275" y="2643188"/>
          <p14:tracePt t="119635" x="5375275" y="2660650"/>
          <p14:tracePt t="119779" x="5384800" y="2670175"/>
          <p14:tracePt t="120395" x="5394325" y="2679700"/>
          <p14:tracePt t="120403" x="5411788" y="2670175"/>
          <p14:tracePt t="120416" x="5419725" y="2652713"/>
          <p14:tracePt t="120432" x="5446713" y="2625725"/>
          <p14:tracePt t="120450" x="5510213" y="2581275"/>
          <p14:tracePt t="120466" x="5545138" y="2544763"/>
          <p14:tracePt t="120482" x="5572125" y="2517775"/>
          <p14:tracePt t="120483" x="5581650" y="2509838"/>
          <p14:tracePt t="120499" x="5599113" y="2490788"/>
          <p14:tracePt t="120675" x="5616575" y="2482850"/>
          <p14:tracePt t="120708" x="5616575" y="2465388"/>
          <p14:tracePt t="120955" x="5626100" y="2446338"/>
          <p14:tracePt t="120963" x="5616575" y="2438400"/>
          <p14:tracePt t="121028" x="5626100" y="2419350"/>
          <p14:tracePt t="121803" x="5634038" y="2428875"/>
          <p14:tracePt t="122291" x="5643563" y="2419350"/>
          <p14:tracePt t="122315" x="5653088" y="2411413"/>
          <p14:tracePt t="122331" x="5670550" y="2401888"/>
          <p14:tracePt t="122355" x="5680075" y="2393950"/>
          <p14:tracePt t="123468" x="5670550" y="2401888"/>
          <p14:tracePt t="123995" x="5680075" y="2411413"/>
          <p14:tracePt t="124084" x="5688013" y="2419350"/>
          <p14:tracePt t="124091" x="5705475" y="2411413"/>
          <p14:tracePt t="124123" x="5724525" y="2411413"/>
          <p14:tracePt t="124131" x="5732463" y="2411413"/>
          <p14:tracePt t="124139" x="5768975" y="2401888"/>
          <p14:tracePt t="124149" x="5795963" y="2393950"/>
          <p14:tracePt t="124165" x="5857875" y="2401888"/>
          <p14:tracePt t="124182" x="5919788" y="2419350"/>
          <p14:tracePt t="124199" x="5991225" y="2428875"/>
          <p14:tracePt t="124215" x="6027738" y="2446338"/>
          <p14:tracePt t="124283" x="6045200" y="2446338"/>
          <p14:tracePt t="124307" x="6054725" y="2446338"/>
          <p14:tracePt t="124371" x="6072188" y="2446338"/>
          <p14:tracePt t="124387" x="6081713" y="2446338"/>
          <p14:tracePt t="124395" x="6099175" y="2438400"/>
          <p14:tracePt t="124411" x="6108700" y="2438400"/>
          <p14:tracePt t="124420" x="6126163" y="2438400"/>
          <p14:tracePt t="124435" x="6143625" y="2428875"/>
          <p14:tracePt t="124449" x="6161088" y="2419350"/>
          <p14:tracePt t="124465" x="6180138" y="2419350"/>
          <p14:tracePt t="124481" x="6205538" y="2419350"/>
          <p14:tracePt t="124499" x="6232525" y="2411413"/>
          <p14:tracePt t="124499" x="6251575" y="2411413"/>
          <p14:tracePt t="124515" x="6276975" y="2411413"/>
          <p14:tracePt t="124515" x="6303963" y="2419350"/>
          <p14:tracePt t="124532" x="6357938" y="2419350"/>
          <p14:tracePt t="124549" x="6394450" y="2428875"/>
          <p14:tracePt t="124565" x="6402388" y="2428875"/>
          <p14:tracePt t="124603" x="6419850" y="2428875"/>
          <p14:tracePt t="124611" x="6429375" y="2428875"/>
          <p14:tracePt t="124620" x="6446838" y="2428875"/>
          <p14:tracePt t="124631" x="6456363" y="2428875"/>
          <p14:tracePt t="124648" x="6473825" y="2428875"/>
          <p14:tracePt t="124699" x="6483350" y="2428875"/>
          <p14:tracePt t="125148" x="6500813" y="2428875"/>
          <p14:tracePt t="125155" x="6518275" y="2428875"/>
          <p14:tracePt t="125165" x="6589713" y="2473325"/>
          <p14:tracePt t="125181" x="6823075" y="2625725"/>
          <p14:tracePt t="125198" x="7099300" y="2847975"/>
          <p14:tracePt t="125215" x="7367588" y="3062288"/>
          <p14:tracePt t="125231" x="7562850" y="3251200"/>
          <p14:tracePt t="125249" x="7705725" y="3438525"/>
          <p14:tracePt t="125265" x="7786688" y="3554413"/>
          <p14:tracePt t="125281" x="7867650" y="3660775"/>
          <p14:tracePt t="125298" x="7929563" y="3768725"/>
          <p14:tracePt t="125315" x="7991475" y="3867150"/>
          <p14:tracePt t="125315" x="8018463" y="3902075"/>
          <p14:tracePt t="125332" x="8062913" y="3983038"/>
          <p14:tracePt t="125348" x="8062913" y="4010025"/>
          <p14:tracePt t="125412" x="8054975" y="4027488"/>
          <p14:tracePt t="125427" x="8045450" y="4037013"/>
          <p14:tracePt t="125436" x="8027988" y="4037013"/>
          <p14:tracePt t="125448" x="8018463" y="4044950"/>
          <p14:tracePt t="125465" x="7974013" y="4054475"/>
          <p14:tracePt t="125481" x="7867650" y="4054475"/>
          <p14:tracePt t="125498" x="7680325" y="4108450"/>
          <p14:tracePt t="125515" x="7402513" y="4179888"/>
          <p14:tracePt t="125515" x="7251700" y="4214813"/>
          <p14:tracePt t="125531" x="6973888" y="4295775"/>
          <p14:tracePt t="125548" x="6848475" y="4330700"/>
          <p14:tracePt t="125565" x="6688138" y="4429125"/>
          <p14:tracePt t="125581" x="6491288" y="4554538"/>
          <p14:tracePt t="125598" x="6357938" y="4652963"/>
          <p14:tracePt t="125615" x="6286500" y="4714875"/>
          <p14:tracePt t="125631" x="6259513" y="4741863"/>
          <p14:tracePt t="125648" x="6251575" y="4768850"/>
          <p14:tracePt t="125665" x="6251575" y="4822825"/>
          <p14:tracePt t="125681" x="6251575" y="4857750"/>
          <p14:tracePt t="125698" x="6269038" y="4902200"/>
          <p14:tracePt t="125701" x="6276975" y="4929188"/>
          <p14:tracePt t="125715" x="6303963" y="4946650"/>
          <p14:tracePt t="125731" x="6348413" y="5000625"/>
          <p14:tracePt t="125748" x="6357938" y="5027613"/>
          <p14:tracePt t="125780" x="6375400" y="5027613"/>
          <p14:tracePt t="126532" x="6375400" y="5018088"/>
          <p14:tracePt t="126539" x="6375400" y="5000625"/>
          <p14:tracePt t="126548" x="6367463" y="4965700"/>
          <p14:tracePt t="126564" x="6323013" y="4768850"/>
          <p14:tracePt t="126581" x="6205538" y="4537075"/>
          <p14:tracePt t="126598" x="6037263" y="4232275"/>
          <p14:tracePt t="126614" x="5884863" y="3956050"/>
          <p14:tracePt t="126631" x="5803900" y="3732213"/>
          <p14:tracePt t="126648" x="5759450" y="3562350"/>
          <p14:tracePt t="126664" x="5759450" y="3429000"/>
          <p14:tracePt t="126681" x="5786438" y="3357563"/>
          <p14:tracePt t="126698" x="5822950" y="3286125"/>
          <p14:tracePt t="126714" x="5875338" y="3179763"/>
          <p14:tracePt t="126717" x="5902325" y="3125788"/>
          <p14:tracePt t="126731" x="5929313" y="2990850"/>
          <p14:tracePt t="126748" x="5983288" y="2884488"/>
          <p14:tracePt t="126764" x="6037263" y="2786063"/>
          <p14:tracePt t="126781" x="6099175" y="2697163"/>
          <p14:tracePt t="126798" x="6153150" y="2616200"/>
          <p14:tracePt t="126814" x="6161088" y="2527300"/>
          <p14:tracePt t="126831" x="6161088" y="2465388"/>
          <p14:tracePt t="126848" x="6143625" y="2384425"/>
          <p14:tracePt t="126864" x="6108700" y="2322513"/>
          <p14:tracePt t="126881" x="6081713" y="2286000"/>
          <p14:tracePt t="127740" x="6062663" y="2286000"/>
          <p14:tracePt t="127764" x="6045200" y="2286000"/>
          <p14:tracePt t="127772" x="6037263" y="2286000"/>
          <p14:tracePt t="127781" x="6010275" y="2286000"/>
          <p14:tracePt t="127797" x="5973763" y="2286000"/>
          <p14:tracePt t="127814" x="5956300" y="2286000"/>
          <p14:tracePt t="127831" x="5919788" y="2295525"/>
          <p14:tracePt t="127847" x="5902325" y="2295525"/>
          <p14:tracePt t="127876" x="5875338" y="2303463"/>
          <p14:tracePt t="127900" x="5867400" y="2322513"/>
          <p14:tracePt t="127908" x="5848350" y="2322513"/>
          <p14:tracePt t="127924" x="5840413" y="2330450"/>
          <p14:tracePt t="127932" x="5822950" y="2347913"/>
          <p14:tracePt t="127948" x="5803900" y="2357438"/>
          <p14:tracePt t="127964" x="5776913" y="2384425"/>
          <p14:tracePt t="127981" x="5759450" y="2411413"/>
          <p14:tracePt t="127997" x="5732463" y="2438400"/>
          <p14:tracePt t="128014" x="5705475" y="2490788"/>
          <p14:tracePt t="128031" x="5705475" y="2544763"/>
          <p14:tracePt t="128047" x="5732463" y="2581275"/>
          <p14:tracePt t="128064" x="5776913" y="2625725"/>
          <p14:tracePt t="128081" x="5822950" y="2679700"/>
          <p14:tracePt t="128099" x="5884863" y="2732088"/>
          <p14:tracePt t="128115" x="5965825" y="2786063"/>
          <p14:tracePt t="128131" x="6072188" y="2813050"/>
          <p14:tracePt t="128131" x="6143625" y="2822575"/>
          <p14:tracePt t="128147" x="6276975" y="2803525"/>
          <p14:tracePt t="128164" x="6384925" y="2759075"/>
          <p14:tracePt t="128181" x="6473825" y="2697163"/>
          <p14:tracePt t="128197" x="6527800" y="2616200"/>
          <p14:tracePt t="128214" x="6562725" y="2500313"/>
          <p14:tracePt t="128231" x="6572250" y="2393950"/>
          <p14:tracePt t="128247" x="6581775" y="2322513"/>
          <p14:tracePt t="128264" x="6572250" y="2286000"/>
          <p14:tracePt t="128281" x="6545263" y="2259013"/>
          <p14:tracePt t="128297" x="6510338" y="2224088"/>
          <p14:tracePt t="128314" x="6483350" y="2205038"/>
          <p14:tracePt t="128332" x="6465888" y="2205038"/>
          <p14:tracePt t="128372" x="6446838" y="2214563"/>
          <p14:tracePt t="128380" x="6438900" y="2224088"/>
          <p14:tracePt t="128636" x="6429375" y="2232025"/>
          <p14:tracePt t="128652" x="6411913" y="2232025"/>
          <p14:tracePt t="128668" x="6402388" y="2241550"/>
          <p14:tracePt t="128676" x="6384925" y="2251075"/>
          <p14:tracePt t="128684" x="6367463" y="2259013"/>
          <p14:tracePt t="128697" x="6330950" y="2276475"/>
          <p14:tracePt t="128714" x="6251575" y="2330450"/>
          <p14:tracePt t="128731" x="6170613" y="2401888"/>
          <p14:tracePt t="128731" x="6126163" y="2465388"/>
          <p14:tracePt t="128747" x="6054725" y="2571750"/>
          <p14:tracePt t="128764" x="5983288" y="2714625"/>
          <p14:tracePt t="128781" x="5965825" y="2874963"/>
          <p14:tracePt t="128797" x="5965825" y="3054350"/>
          <p14:tracePt t="128814" x="5991225" y="3276600"/>
          <p14:tracePt t="128831" x="6018213" y="3527425"/>
          <p14:tracePt t="128847" x="6072188" y="3776663"/>
          <p14:tracePt t="128864" x="6143625" y="4010025"/>
          <p14:tracePt t="128881" x="6188075" y="4232275"/>
          <p14:tracePt t="128897" x="6251575" y="4429125"/>
          <p14:tracePt t="128914" x="6296025" y="4589463"/>
          <p14:tracePt t="128931" x="6330950" y="4732338"/>
          <p14:tracePt t="128932" x="6348413" y="4813300"/>
          <p14:tracePt t="128947" x="6384925" y="4956175"/>
          <p14:tracePt t="128964" x="6367463" y="5108575"/>
          <p14:tracePt t="128981" x="6465888" y="5187950"/>
          <p14:tracePt t="128997" x="6562725" y="5259388"/>
          <p14:tracePt t="129014" x="6537325" y="5322888"/>
          <p14:tracePt t="129348" x="6545263" y="5322888"/>
          <p14:tracePt t="129356" x="6537325" y="5322888"/>
          <p14:tracePt t="129372" x="6527800" y="5322888"/>
          <p14:tracePt t="129381" x="6518275" y="5322888"/>
          <p14:tracePt t="129397" x="6483350" y="5322888"/>
          <p14:tracePt t="129414" x="6465888" y="5313363"/>
          <p14:tracePt t="129430" x="6446838" y="5313363"/>
          <p14:tracePt t="129447" x="6419850" y="5313363"/>
          <p14:tracePt t="129481" x="6411913" y="5313363"/>
          <p14:tracePt t="129497" x="6384925" y="5313363"/>
          <p14:tracePt t="129514" x="6367463" y="5313363"/>
          <p14:tracePt t="129530" x="6357938" y="5313363"/>
          <p14:tracePt t="129547" x="6323013" y="5286375"/>
          <p14:tracePt t="129564" x="6303963" y="5286375"/>
          <p14:tracePt t="129604" x="6303963" y="5276850"/>
          <p14:tracePt t="129620" x="6303963" y="5259388"/>
          <p14:tracePt t="129628" x="6303963" y="5251450"/>
          <p14:tracePt t="129636" x="6303963" y="5232400"/>
          <p14:tracePt t="129647" x="6296025" y="5224463"/>
          <p14:tracePt t="129664" x="6286500" y="5197475"/>
          <p14:tracePt t="129680" x="6276975" y="5170488"/>
          <p14:tracePt t="129708" x="6276975" y="5153025"/>
          <p14:tracePt t="129732" x="6269038" y="5143500"/>
          <p14:tracePt t="129764" x="6259513" y="5133975"/>
          <p14:tracePt t="129772" x="6269038" y="5126038"/>
          <p14:tracePt t="129852" x="6269038" y="5116513"/>
          <p14:tracePt t="129860" x="6276975" y="5089525"/>
          <p14:tracePt t="129868" x="6296025" y="5072063"/>
          <p14:tracePt t="129880" x="6296025" y="5037138"/>
          <p14:tracePt t="129897" x="6330950" y="4911725"/>
          <p14:tracePt t="129914" x="6367463" y="4741863"/>
          <p14:tracePt t="129930" x="6419850" y="4554538"/>
          <p14:tracePt t="129947" x="6545263" y="4276725"/>
          <p14:tracePt t="129964" x="6643688" y="4108450"/>
          <p14:tracePt t="129980" x="6742113" y="3919538"/>
          <p14:tracePt t="129997" x="6813550" y="3759200"/>
          <p14:tracePt t="130014" x="6875463" y="3589338"/>
          <p14:tracePt t="130030" x="6919913" y="3402013"/>
          <p14:tracePt t="130047" x="6973888" y="3197225"/>
          <p14:tracePt t="130064" x="7010400" y="3062288"/>
          <p14:tracePt t="130080" x="7045325" y="2965450"/>
          <p14:tracePt t="130097" x="7054850" y="2901950"/>
          <p14:tracePt t="130114" x="7062788" y="2867025"/>
          <p14:tracePt t="130156" x="7072313" y="2867025"/>
          <p14:tracePt t="130164" x="7089775" y="2857500"/>
          <p14:tracePt t="130172" x="7099300" y="2847975"/>
          <p14:tracePt t="130180" x="7126288" y="2840038"/>
          <p14:tracePt t="130197" x="7153275" y="2822575"/>
          <p14:tracePt t="130214" x="7188200" y="2822575"/>
          <p14:tracePt t="130230" x="7232650" y="2795588"/>
          <p14:tracePt t="130247" x="7269163" y="2768600"/>
          <p14:tracePt t="130264" x="7313613" y="2724150"/>
          <p14:tracePt t="130280" x="7340600" y="2670175"/>
          <p14:tracePt t="130297" x="7340600" y="2633663"/>
          <p14:tracePt t="130314" x="7340600" y="2608263"/>
          <p14:tracePt t="130330" x="7331075" y="2571750"/>
          <p14:tracePt t="130347" x="7304088" y="2527300"/>
          <p14:tracePt t="130348" x="7277100" y="2509838"/>
          <p14:tracePt t="130364" x="7197725" y="2473325"/>
          <p14:tracePt t="130380" x="7134225" y="2428875"/>
          <p14:tracePt t="130397" x="7027863" y="2384425"/>
          <p14:tracePt t="130414" x="6911975" y="2357438"/>
          <p14:tracePt t="130430" x="6823075" y="2322513"/>
          <p14:tracePt t="130447" x="6751638" y="2303463"/>
          <p14:tracePt t="130464" x="6697663" y="2286000"/>
          <p14:tracePt t="130480" x="6680200" y="2286000"/>
          <p14:tracePt t="130497" x="6653213" y="2286000"/>
          <p14:tracePt t="130514" x="6626225" y="2303463"/>
          <p14:tracePt t="130530" x="6562725" y="2347913"/>
          <p14:tracePt t="130547" x="6510338" y="2393950"/>
          <p14:tracePt t="130548" x="6491288" y="2419350"/>
          <p14:tracePt t="130564" x="6473825" y="2482850"/>
          <p14:tracePt t="130580" x="6473825" y="2544763"/>
          <p14:tracePt t="130597" x="6483350" y="2625725"/>
          <p14:tracePt t="130613" x="6545263" y="2679700"/>
          <p14:tracePt t="130630" x="6616700" y="2705100"/>
          <p14:tracePt t="130647" x="6732588" y="2705100"/>
          <p14:tracePt t="130663" x="6840538" y="2660650"/>
          <p14:tracePt t="130681" x="6919913" y="2608263"/>
          <p14:tracePt t="130697" x="6965950" y="2544763"/>
          <p14:tracePt t="130713" x="6991350" y="2455863"/>
          <p14:tracePt t="130730" x="7010400" y="2393950"/>
          <p14:tracePt t="130747" x="7018338" y="2322513"/>
          <p14:tracePt t="130748" x="7018338" y="2303463"/>
          <p14:tracePt t="130772" x="7010400" y="2276475"/>
          <p14:tracePt t="131228" x="7000875" y="2286000"/>
          <p14:tracePt t="131236" x="6991350" y="2303463"/>
          <p14:tracePt t="131247" x="6983413" y="2322513"/>
          <p14:tracePt t="131263" x="6946900" y="2357438"/>
          <p14:tracePt t="131280" x="6919913" y="2393950"/>
          <p14:tracePt t="131297" x="6894513" y="2455863"/>
          <p14:tracePt t="131313" x="6875463" y="2482850"/>
          <p14:tracePt t="131330" x="6867525" y="2490788"/>
          <p14:tracePt t="131660" x="6858000" y="2500313"/>
          <p14:tracePt t="131668" x="6848475" y="2509838"/>
          <p14:tracePt t="131692" x="6840538" y="2527300"/>
          <p14:tracePt t="131956" x="6831013" y="2536825"/>
          <p14:tracePt t="133148" x="6813550" y="2536825"/>
          <p14:tracePt t="133156" x="6804025" y="2527300"/>
          <p14:tracePt t="133164" x="6777038" y="2527300"/>
          <p14:tracePt t="133180" x="6680200" y="2509838"/>
          <p14:tracePt t="133196" x="6545263" y="2455863"/>
          <p14:tracePt t="133213" x="6402388" y="2411413"/>
          <p14:tracePt t="133230" x="6276975" y="2374900"/>
          <p14:tracePt t="133246" x="6170613" y="2357438"/>
          <p14:tracePt t="133263" x="6108700" y="2330450"/>
          <p14:tracePt t="133280" x="6081713" y="2312988"/>
          <p14:tracePt t="133332" x="6062663" y="2312988"/>
          <p14:tracePt t="133348" x="6045200" y="2312988"/>
          <p14:tracePt t="133412" x="6037263" y="2312988"/>
          <p14:tracePt t="133508" x="6018213" y="2322513"/>
          <p14:tracePt t="133532" x="6027738" y="2322513"/>
          <p14:tracePt t="133540" x="6045200" y="2322513"/>
          <p14:tracePt t="133548" x="6062663" y="2322513"/>
          <p14:tracePt t="133563" x="6108700" y="2322513"/>
          <p14:tracePt t="133580" x="6402388" y="2286000"/>
          <p14:tracePt t="133597" x="6626225" y="2251075"/>
          <p14:tracePt t="133613" x="6777038" y="2214563"/>
          <p14:tracePt t="133630" x="6840538" y="2187575"/>
          <p14:tracePt t="133646" x="6858000" y="2179638"/>
          <p14:tracePt t="133836" x="6848475" y="2170113"/>
          <p14:tracePt t="133852" x="6840538" y="2170113"/>
          <p14:tracePt t="133860" x="6804025" y="2179638"/>
          <p14:tracePt t="133868" x="6759575" y="2187575"/>
          <p14:tracePt t="133880" x="6705600" y="2197100"/>
          <p14:tracePt t="133896" x="6581775" y="2251075"/>
          <p14:tracePt t="133913" x="6500813" y="2268538"/>
          <p14:tracePt t="133930" x="6446838" y="2303463"/>
          <p14:tracePt t="133946" x="6429375" y="2322513"/>
          <p14:tracePt t="133963" x="6411913" y="2322513"/>
          <p14:tracePt t="134540" x="6402388" y="2339975"/>
          <p14:tracePt t="134548" x="6384925" y="2347913"/>
          <p14:tracePt t="134556" x="6367463" y="2347913"/>
          <p14:tracePt t="134564" x="6357938" y="2347913"/>
          <p14:tracePt t="134580" x="6303963" y="2366963"/>
          <p14:tracePt t="134597" x="6269038" y="2374900"/>
          <p14:tracePt t="134613" x="6251575" y="2374900"/>
          <p14:tracePt t="134630" x="6232525" y="2384425"/>
          <p14:tracePt t="134646" x="6215063" y="2393950"/>
          <p14:tracePt t="134756" x="6205538" y="2393950"/>
          <p14:tracePt t="134788" x="6197600" y="2393950"/>
          <p14:tracePt t="134796" x="6180138" y="2401888"/>
          <p14:tracePt t="137029" x="6188075" y="2401888"/>
          <p14:tracePt t="137036" x="6205538" y="2401888"/>
          <p14:tracePt t="137046" x="6215063" y="2401888"/>
          <p14:tracePt t="137062" x="6269038" y="2393950"/>
          <p14:tracePt t="137080" x="6340475" y="2384425"/>
          <p14:tracePt t="137095" x="6438900" y="2384425"/>
          <p14:tracePt t="137112" x="6581775" y="2393950"/>
          <p14:tracePt t="137130" x="6724650" y="2411413"/>
          <p14:tracePt t="137146" x="6867525" y="2428875"/>
          <p14:tracePt t="137162" x="6991350" y="2438400"/>
          <p14:tracePt t="137180" x="7062788" y="2455863"/>
          <p14:tracePt t="137180" x="7081838" y="2455863"/>
          <p14:tracePt t="137196" x="7099300" y="2455863"/>
          <p14:tracePt t="137221" x="7126288" y="2446338"/>
          <p14:tracePt t="137230" x="7143750" y="2428875"/>
          <p14:tracePt t="137245" x="7224713" y="2357438"/>
          <p14:tracePt t="137262" x="7232650" y="2330450"/>
          <p14:tracePt t="137292" x="7232650" y="2312988"/>
          <p14:tracePt t="137301" x="7232650" y="2303463"/>
          <p14:tracePt t="137312" x="7224713" y="2276475"/>
          <p14:tracePt t="137329" x="7205663" y="2241550"/>
          <p14:tracePt t="137346" x="7153275" y="2197100"/>
          <p14:tracePt t="137349" x="7116763" y="2179638"/>
          <p14:tracePt t="137362" x="7072313" y="2160588"/>
          <p14:tracePt t="137381" x="6858000" y="2143125"/>
          <p14:tracePt t="137396" x="6759575" y="2143125"/>
          <p14:tracePt t="137412" x="6465888" y="2170113"/>
          <p14:tracePt t="137430" x="6330950" y="2197100"/>
          <p14:tracePt t="137446" x="6303963" y="2214563"/>
          <p14:tracePt t="137462" x="6303963" y="2241550"/>
          <p14:tracePt t="137480" x="6286500" y="2366963"/>
          <p14:tracePt t="137496" x="6303963" y="2544763"/>
          <p14:tracePt t="137512" x="6411913" y="2732088"/>
          <p14:tracePt t="137529" x="6510338" y="2884488"/>
          <p14:tracePt t="137545" x="6616700" y="2982913"/>
          <p14:tracePt t="137562" x="6751638" y="2990850"/>
          <p14:tracePt t="137579" x="6938963" y="2928938"/>
          <p14:tracePt t="137580" x="7037388" y="2857500"/>
          <p14:tracePt t="137612" x="7126288" y="2795588"/>
          <p14:tracePt t="137629" x="7367588" y="2482850"/>
          <p14:tracePt t="137645" x="7367588" y="2411413"/>
          <p14:tracePt t="137662" x="7348538" y="2374900"/>
          <p14:tracePt t="137679" x="7323138" y="2357438"/>
          <p14:tracePt t="137695" x="7277100" y="2330450"/>
          <p14:tracePt t="137712" x="7180263" y="2330450"/>
          <p14:tracePt t="137730" x="7045325" y="2339975"/>
          <p14:tracePt t="137746" x="6902450" y="2374900"/>
          <p14:tracePt t="137762" x="6823075" y="2419350"/>
          <p14:tracePt t="137780" x="6769100" y="2473325"/>
          <p14:tracePt t="137780" x="6759575" y="2490788"/>
          <p14:tracePt t="137796" x="6742113" y="2517775"/>
          <p14:tracePt t="137852" x="6751638" y="2509838"/>
          <p14:tracePt t="137860" x="6759575" y="2490788"/>
          <p14:tracePt t="137868" x="6777038" y="2482850"/>
          <p14:tracePt t="137879" x="6786563" y="2455863"/>
          <p14:tracePt t="137895" x="6804025" y="2411413"/>
          <p14:tracePt t="137912" x="6804025" y="2384425"/>
          <p14:tracePt t="137930" x="6796088" y="2339975"/>
          <p14:tracePt t="137945" x="6769100" y="2276475"/>
          <p14:tracePt t="137962" x="6661150" y="2214563"/>
          <p14:tracePt t="137979" x="6554788" y="2187575"/>
          <p14:tracePt t="137996" x="6465888" y="2179638"/>
          <p14:tracePt t="137996" x="6429375" y="2187575"/>
          <p14:tracePt t="138012" x="6384925" y="2197100"/>
          <p14:tracePt t="138029" x="6357938" y="2241550"/>
          <p14:tracePt t="138045" x="6357938" y="2286000"/>
          <p14:tracePt t="138062" x="6367463" y="2347913"/>
          <p14:tracePt t="138079" x="6402388" y="2438400"/>
          <p14:tracePt t="138112" x="6562725" y="2509838"/>
          <p14:tracePt t="138130" x="6616700" y="2509838"/>
          <p14:tracePt t="138146" x="6670675" y="2482850"/>
          <p14:tracePt t="138162" x="6732588" y="2428875"/>
          <p14:tracePt t="138180" x="6769100" y="2357438"/>
          <p14:tracePt t="138196" x="6777038" y="2347913"/>
          <p14:tracePt t="138196" x="6777038" y="2330450"/>
          <p14:tracePt t="138261" x="6769100" y="2330450"/>
          <p14:tracePt t="138268" x="6759575" y="2330450"/>
          <p14:tracePt t="138280" x="6724650" y="2339975"/>
          <p14:tracePt t="138295" x="6670675" y="2384425"/>
          <p14:tracePt t="138312" x="6626225" y="2438400"/>
          <p14:tracePt t="138330" x="6626225" y="2455863"/>
          <p14:tracePt t="138356" x="6634163" y="2473325"/>
          <p14:tracePt t="138372" x="6643688" y="2465388"/>
          <p14:tracePt t="138380" x="6661150" y="2465388"/>
          <p14:tracePt t="138396" x="6688138" y="2446338"/>
          <p14:tracePt t="138396" x="6697663" y="2419350"/>
          <p14:tracePt t="138412" x="6732588" y="2374900"/>
          <p14:tracePt t="138429" x="6742113" y="2357438"/>
          <p14:tracePt t="138452" x="6742113" y="2339975"/>
          <p14:tracePt t="138492" x="6732588" y="2330450"/>
          <p14:tracePt t="138501" x="6724650" y="2339975"/>
          <p14:tracePt t="138512" x="6705600" y="2347913"/>
          <p14:tracePt t="138530" x="6616700" y="2411413"/>
          <p14:tracePt t="138545" x="6537325" y="2500313"/>
          <p14:tracePt t="138562" x="6500813" y="2562225"/>
          <p14:tracePt t="138579" x="6500813" y="2581275"/>
          <p14:tracePt t="138595" x="6510338" y="2589213"/>
          <p14:tracePt t="138612" x="6554788" y="2571750"/>
          <p14:tracePt t="138630" x="6680200" y="2500313"/>
          <p14:tracePt t="138645" x="6786563" y="2419350"/>
          <p14:tracePt t="138662" x="6831013" y="2366963"/>
          <p14:tracePt t="138679" x="6858000" y="2312988"/>
          <p14:tracePt t="138695" x="6858000" y="2276475"/>
          <p14:tracePt t="138716" x="6858000" y="2259013"/>
          <p14:tracePt t="138729" x="6858000" y="2251075"/>
          <p14:tracePt t="138745" x="6840538" y="2224088"/>
          <p14:tracePt t="138762" x="6804025" y="2205038"/>
          <p14:tracePt t="138779" x="6732588" y="2197100"/>
          <p14:tracePt t="138796" x="6634163" y="2197100"/>
          <p14:tracePt t="138796" x="6599238" y="2214563"/>
          <p14:tracePt t="138812" x="6545263" y="2241550"/>
          <p14:tracePt t="138829" x="6510338" y="2268538"/>
          <p14:tracePt t="138845" x="6500813" y="2295525"/>
          <p14:tracePt t="138862" x="6500813" y="2312988"/>
          <p14:tracePt t="138879" x="6500813" y="2339975"/>
          <p14:tracePt t="138895" x="6545263" y="2393950"/>
          <p14:tracePt t="138912" x="6608763" y="2455863"/>
          <p14:tracePt t="138929" x="6697663" y="2500313"/>
          <p14:tracePt t="138945" x="6804025" y="2536825"/>
          <p14:tracePt t="138962" x="6894513" y="2536825"/>
          <p14:tracePt t="138978" x="6956425" y="2527300"/>
          <p14:tracePt t="138981" x="6973888" y="2517775"/>
          <p14:tracePt t="138995" x="6991350" y="2509838"/>
          <p14:tracePt t="139012" x="7027863" y="2465388"/>
          <p14:tracePt t="139029" x="7037388" y="2419350"/>
          <p14:tracePt t="139045" x="7018338" y="2339975"/>
          <p14:tracePt t="139062" x="6973888" y="2286000"/>
          <p14:tracePt t="139079" x="6919913" y="2214563"/>
          <p14:tracePt t="139099" x="6813550" y="2197100"/>
          <p14:tracePt t="139112" x="6715125" y="2197100"/>
          <p14:tracePt t="139130" x="6626225" y="2214563"/>
          <p14:tracePt t="139145" x="6554788" y="2286000"/>
          <p14:tracePt t="139162" x="6537325" y="2347913"/>
          <p14:tracePt t="139179" x="6537325" y="2419350"/>
          <p14:tracePt t="139196" x="6572250" y="2473325"/>
          <p14:tracePt t="139196" x="6608763" y="2490788"/>
          <p14:tracePt t="139212" x="6688138" y="2509838"/>
          <p14:tracePt t="139229" x="6804025" y="2509838"/>
          <p14:tracePt t="139246" x="6919913" y="2482850"/>
          <p14:tracePt t="139262" x="7010400" y="2419350"/>
          <p14:tracePt t="139278" x="7054850" y="2384425"/>
          <p14:tracePt t="139295" x="7062788" y="2374900"/>
          <p14:tracePt t="139312" x="7062788" y="2357438"/>
          <p14:tracePt t="139332" x="7054850" y="2347913"/>
          <p14:tracePt t="139345" x="7045325" y="2339975"/>
          <p14:tracePt t="139362" x="7010400" y="2339975"/>
          <p14:tracePt t="139379" x="6956425" y="2357438"/>
          <p14:tracePt t="139381" x="6919913" y="2384425"/>
          <p14:tracePt t="139395" x="6884988" y="2411413"/>
          <p14:tracePt t="139412" x="6840538" y="2482850"/>
          <p14:tracePt t="139429" x="6823075" y="2490788"/>
          <p14:tracePt t="139446" x="6831013" y="2500313"/>
          <p14:tracePt t="139462" x="6858000" y="2490788"/>
          <p14:tracePt t="139479" x="6946900" y="2438400"/>
          <p14:tracePt t="139495" x="7018338" y="2374900"/>
          <p14:tracePt t="139512" x="7037388" y="2347913"/>
          <p14:tracePt t="139529" x="7045325" y="2312988"/>
          <p14:tracePt t="139545" x="7037388" y="2276475"/>
          <p14:tracePt t="139562" x="6991350" y="2241550"/>
          <p14:tracePt t="139578" x="6919913" y="2224088"/>
          <p14:tracePt t="139595" x="6848475" y="2205038"/>
          <p14:tracePt t="139613" x="6769100" y="2251075"/>
          <p14:tracePt t="139629" x="6724650" y="2312988"/>
          <p14:tracePt t="139645" x="6715125" y="2384425"/>
          <p14:tracePt t="139662" x="6715125" y="2428875"/>
          <p14:tracePt t="139678" x="6732588" y="2455863"/>
          <p14:tracePt t="139695" x="6751638" y="2455863"/>
          <p14:tracePt t="139712" x="6786563" y="2446338"/>
          <p14:tracePt t="139728" x="6858000" y="2411413"/>
          <p14:tracePt t="139745" x="6929438" y="2347913"/>
          <p14:tracePt t="139762" x="6956425" y="2303463"/>
          <p14:tracePt t="139778" x="6965950" y="2276475"/>
          <p14:tracePt t="139795" x="6956425" y="2251075"/>
          <p14:tracePt t="139812" x="6884988" y="2214563"/>
          <p14:tracePt t="139828" x="6786563" y="2205038"/>
          <p14:tracePt t="139845" x="6680200" y="2224088"/>
          <p14:tracePt t="139862" x="6572250" y="2286000"/>
          <p14:tracePt t="139878" x="6500813" y="2374900"/>
          <p14:tracePt t="139895" x="6465888" y="2446338"/>
          <p14:tracePt t="139912" x="6465888" y="2490788"/>
          <p14:tracePt t="139928" x="6483350" y="2527300"/>
          <p14:tracePt t="139945" x="6572250" y="2509838"/>
          <p14:tracePt t="139962" x="6680200" y="2465388"/>
          <p14:tracePt t="139978" x="6777038" y="2393950"/>
          <p14:tracePt t="139995" x="6840538" y="2330450"/>
          <p14:tracePt t="140012" x="6858000" y="2276475"/>
          <p14:tracePt t="140012" x="6858000" y="2259013"/>
          <p14:tracePt t="140028" x="6848475" y="2224088"/>
          <p14:tracePt t="140045" x="6804025" y="2197100"/>
          <p14:tracePt t="140062" x="6715125" y="2179638"/>
          <p14:tracePt t="140078" x="6581775" y="2205038"/>
          <p14:tracePt t="140095" x="6465888" y="2276475"/>
          <p14:tracePt t="140112" x="6429375" y="2330450"/>
          <p14:tracePt t="140128" x="6419850" y="2347913"/>
          <p14:tracePt t="140145" x="6438900" y="2374900"/>
          <p14:tracePt t="140162" x="6473825" y="2374900"/>
          <p14:tracePt t="140178" x="6545263" y="2374900"/>
          <p14:tracePt t="140195" x="6572250" y="2357438"/>
          <p14:tracePt t="140212" x="6616700" y="2330450"/>
          <p14:tracePt t="140228" x="6626225" y="2312988"/>
          <p14:tracePt t="140245" x="6634163" y="2303463"/>
          <p14:tracePt t="140276" x="6626225" y="2295525"/>
          <p14:tracePt t="140284" x="6616700" y="2286000"/>
          <p14:tracePt t="140295" x="6599238" y="2286000"/>
          <p14:tracePt t="140312" x="6562725" y="2295525"/>
          <p14:tracePt t="140329" x="6491288" y="2322513"/>
          <p14:tracePt t="140345" x="6429375" y="2357438"/>
          <p14:tracePt t="140361" x="6384925" y="2401888"/>
          <p14:tracePt t="140428" x="6394450" y="2419350"/>
          <p14:tracePt t="140469" x="6402388" y="2419350"/>
          <p14:tracePt t="140476" x="6429375" y="2411413"/>
          <p14:tracePt t="140484" x="6446838" y="2401888"/>
          <p14:tracePt t="140495" x="6483350" y="2374900"/>
          <p14:tracePt t="140512" x="6554788" y="2347913"/>
          <p14:tracePt t="140528" x="6616700" y="2312988"/>
          <p14:tracePt t="140545" x="6688138" y="2303463"/>
          <p14:tracePt t="140562" x="6759575" y="2303463"/>
          <p14:tracePt t="140578" x="6902450" y="2347913"/>
          <p14:tracePt t="140597" x="7188200" y="2490788"/>
          <p14:tracePt t="140612" x="7286625" y="2527300"/>
          <p14:tracePt t="140628" x="7562850" y="2581275"/>
          <p14:tracePt t="140645" x="7724775" y="2562225"/>
          <p14:tracePt t="140661" x="7823200" y="2509838"/>
          <p14:tracePt t="140678" x="7885113" y="2455863"/>
          <p14:tracePt t="140695" x="7939088" y="2401888"/>
          <p14:tracePt t="140711" x="7974013" y="2347913"/>
          <p14:tracePt t="140728" x="8027988" y="2322513"/>
          <p14:tracePt t="140745" x="8072438" y="2286000"/>
          <p14:tracePt t="140761" x="8072438" y="2268538"/>
          <p14:tracePt t="140778" x="8072438" y="2251075"/>
          <p14:tracePt t="140795" x="8072438" y="2232025"/>
          <p14:tracePt t="140812" x="8072438" y="2205038"/>
          <p14:tracePt t="140812" x="8062913" y="2197100"/>
          <p14:tracePt t="140828" x="8037513" y="2170113"/>
          <p14:tracePt t="140845" x="7956550" y="2125663"/>
          <p14:tracePt t="140861" x="7804150" y="2062163"/>
          <p14:tracePt t="140878" x="7589838" y="2017713"/>
          <p14:tracePt t="140895" x="7412038" y="2009775"/>
          <p14:tracePt t="140911" x="7313613" y="2009775"/>
          <p14:tracePt t="140949" x="7296150" y="2009775"/>
          <p14:tracePt t="140956" x="7286625" y="2017713"/>
          <p14:tracePt t="140964" x="7277100" y="2027238"/>
          <p14:tracePt t="140978" x="7251700" y="2054225"/>
          <p14:tracePt t="140995" x="7205663" y="2125663"/>
          <p14:tracePt t="141012" x="7180263" y="2197100"/>
          <p14:tracePt t="141028" x="7143750" y="2295525"/>
          <p14:tracePt t="141045" x="7143750" y="2366963"/>
          <p14:tracePt t="141061" x="7180263" y="2419350"/>
          <p14:tracePt t="141078" x="7224713" y="2465388"/>
          <p14:tracePt t="141095" x="7304088" y="2482850"/>
          <p14:tracePt t="141112" x="7394575" y="2500313"/>
          <p14:tracePt t="141128" x="7510463" y="2500313"/>
          <p14:tracePt t="141145" x="7616825" y="2490788"/>
          <p14:tracePt t="141161" x="7724775" y="2465388"/>
          <p14:tracePt t="141178" x="7813675" y="2438400"/>
          <p14:tracePt t="141195" x="7885113" y="2411413"/>
          <p14:tracePt t="141211" x="7902575" y="2411413"/>
          <p14:tracePt t="141236" x="7902575" y="2393950"/>
          <p14:tracePt t="141245" x="7902575" y="2384425"/>
          <p14:tracePt t="141261" x="7920038" y="2357438"/>
          <p14:tracePt t="141278" x="7920038" y="2330450"/>
          <p14:tracePt t="141295" x="7920038" y="2276475"/>
          <p14:tracePt t="141311" x="7912100" y="2205038"/>
          <p14:tracePt t="141328" x="7867650" y="2152650"/>
          <p14:tracePt t="141345" x="7777163" y="2098675"/>
          <p14:tracePt t="141361" x="7688263" y="2054225"/>
          <p14:tracePt t="141378" x="7581900" y="2027238"/>
          <p14:tracePt t="141395" x="7491413" y="2009775"/>
          <p14:tracePt t="141411" x="7446963" y="1990725"/>
          <p14:tracePt t="141414" x="7429500" y="1990725"/>
          <p14:tracePt t="141428" x="7394575" y="2000250"/>
          <p14:tracePt t="141445" x="7331075" y="2036763"/>
          <p14:tracePt t="141461" x="7242175" y="2098675"/>
          <p14:tracePt t="141478" x="7170738" y="2179638"/>
          <p14:tracePt t="141495" x="7116763" y="2268538"/>
          <p14:tracePt t="141511" x="7099300" y="2347913"/>
          <p14:tracePt t="141528" x="7099300" y="2438400"/>
          <p14:tracePt t="141545" x="7143750" y="2536825"/>
          <p14:tracePt t="141561" x="7224713" y="2625725"/>
          <p14:tracePt t="141578" x="7331075" y="2697163"/>
          <p14:tracePt t="141595" x="7439025" y="2776538"/>
          <p14:tracePt t="141611" x="7589838" y="2822575"/>
          <p14:tracePt t="141612" x="7653338" y="2822575"/>
          <p14:tracePt t="141628" x="7769225" y="2822575"/>
          <p14:tracePt t="141645" x="7831138" y="2803525"/>
          <p14:tracePt t="141661" x="7885113" y="2751138"/>
          <p14:tracePt t="141678" x="7902575" y="2687638"/>
          <p14:tracePt t="141695" x="7920038" y="2625725"/>
          <p14:tracePt t="141711" x="7902575" y="2554288"/>
          <p14:tracePt t="141728" x="7858125" y="2509838"/>
          <p14:tracePt t="141745" x="7831138" y="2500313"/>
          <p14:tracePt t="141761" x="7804150" y="2500313"/>
          <p14:tracePt t="141778" x="7786688" y="2490788"/>
          <p14:tracePt t="142268" x="7769225" y="2500313"/>
          <p14:tracePt t="142276" x="7751763" y="2509838"/>
          <p14:tracePt t="142316" x="7742238" y="2527300"/>
          <p14:tracePt t="142324" x="7732713" y="2536825"/>
          <p14:tracePt t="142341" x="7724775" y="2544763"/>
          <p14:tracePt t="142349" x="7697788" y="2571750"/>
          <p14:tracePt t="142361" x="7670800" y="2589213"/>
          <p14:tracePt t="142378" x="7626350" y="2625725"/>
          <p14:tracePt t="142394" x="7527925" y="2670175"/>
          <p14:tracePt t="142411" x="7394575" y="2751138"/>
          <p14:tracePt t="142413" x="7323138" y="2803525"/>
          <p14:tracePt t="142428" x="7161213" y="2919413"/>
          <p14:tracePt t="142445" x="6983413" y="3071813"/>
          <p14:tracePt t="142461" x="6840538" y="3232150"/>
          <p14:tracePt t="142478" x="6715125" y="3419475"/>
          <p14:tracePt t="142494" x="6589713" y="3625850"/>
          <p14:tracePt t="142511" x="6491288" y="3840163"/>
          <p14:tracePt t="142528" x="6367463" y="4044950"/>
          <p14:tracePt t="142544" x="6286500" y="4251325"/>
          <p14:tracePt t="142561" x="6205538" y="4411663"/>
          <p14:tracePt t="142578" x="6161088" y="4589463"/>
          <p14:tracePt t="142597" x="6081713" y="4830763"/>
          <p14:tracePt t="142611" x="6062663" y="4902200"/>
          <p14:tracePt t="142628" x="6027738" y="5037138"/>
          <p14:tracePt t="142629" x="6000750" y="5089525"/>
          <p14:tracePt t="142645" x="5973763" y="5197475"/>
          <p14:tracePt t="142661" x="5946775" y="5295900"/>
          <p14:tracePt t="142678" x="5929313" y="5375275"/>
          <p14:tracePt t="142694" x="5911850" y="5446713"/>
          <p14:tracePt t="142711" x="5911850" y="5500688"/>
          <p14:tracePt t="142728" x="5911850" y="5518150"/>
          <p14:tracePt t="142789" x="5919788" y="5527675"/>
          <p14:tracePt t="142804" x="5929313" y="5518150"/>
          <p14:tracePt t="142813" x="5938838" y="5500688"/>
          <p14:tracePt t="142821" x="5946775" y="5473700"/>
          <p14:tracePt t="142828" x="5956300" y="5446713"/>
          <p14:tracePt t="142845" x="5973763" y="5367338"/>
          <p14:tracePt t="142861" x="5983288" y="5313363"/>
          <p14:tracePt t="142878" x="6000750" y="5232400"/>
          <p14:tracePt t="142895" x="6010275" y="5170488"/>
          <p14:tracePt t="142911" x="6018213" y="5099050"/>
          <p14:tracePt t="142928" x="6010275" y="5062538"/>
          <p14:tracePt t="142996" x="6000750" y="5045075"/>
          <p14:tracePt t="143004" x="5991225" y="5054600"/>
          <p14:tracePt t="143013" x="5991225" y="5072063"/>
          <p14:tracePt t="143028" x="6000750" y="5099050"/>
          <p14:tracePt t="143045" x="6062663" y="5224463"/>
          <p14:tracePt t="143061" x="6197600" y="5367338"/>
          <p14:tracePt t="143078" x="6446838" y="5483225"/>
          <p14:tracePt t="143094" x="6804025" y="5545138"/>
          <p14:tracePt t="143111" x="7188200" y="5527675"/>
          <p14:tracePt t="143128" x="7385050" y="5438775"/>
          <p14:tracePt t="143144" x="7466013" y="5322888"/>
          <p14:tracePt t="143161" x="7466013" y="5180013"/>
          <p14:tracePt t="143178" x="7429500" y="5010150"/>
          <p14:tracePt t="143194" x="7358063" y="4875213"/>
          <p14:tracePt t="143211" x="7259638" y="4768850"/>
          <p14:tracePt t="143228" x="7126288" y="4687888"/>
          <p14:tracePt t="143228" x="7081838" y="4652963"/>
          <p14:tracePt t="143245" x="6983413" y="4633913"/>
          <p14:tracePt t="143261" x="6938963" y="4633913"/>
          <p14:tracePt t="143278" x="6884988" y="4643438"/>
          <p14:tracePt t="143294" x="6823075" y="4670425"/>
          <p14:tracePt t="143311" x="6724650" y="4759325"/>
          <p14:tracePt t="143328" x="6626225" y="4830763"/>
          <p14:tracePt t="143344" x="6527800" y="4911725"/>
          <p14:tracePt t="143361" x="6473825" y="4991100"/>
          <p14:tracePt t="143378" x="6446838" y="5045075"/>
          <p14:tracePt t="143394" x="6438900" y="5099050"/>
          <p14:tracePt t="143411" x="6438900" y="5133975"/>
          <p14:tracePt t="143428" x="6456363" y="5160963"/>
          <p14:tracePt t="143428" x="6473825" y="5160963"/>
          <p14:tracePt t="143445" x="6518275" y="5170488"/>
          <p14:tracePt t="143461" x="6616700" y="5180013"/>
          <p14:tracePt t="143478" x="6697663" y="5160963"/>
          <p14:tracePt t="143494" x="6759575" y="5133975"/>
          <p14:tracePt t="143511" x="6823075" y="5099050"/>
          <p14:tracePt t="143527" x="6840538" y="5054600"/>
          <p14:tracePt t="143544" x="6858000" y="5000625"/>
          <p14:tracePt t="143561" x="6858000" y="4938713"/>
          <p14:tracePt t="143577" x="6840538" y="4867275"/>
          <p14:tracePt t="143594" x="6804025" y="4813300"/>
          <p14:tracePt t="143611" x="6777038" y="4768850"/>
          <p14:tracePt t="143613" x="6759575" y="4768850"/>
          <p14:tracePt t="143629" x="6742113" y="4768850"/>
          <p14:tracePt t="143644" x="6697663" y="4768850"/>
          <p14:tracePt t="143661" x="6626225" y="4786313"/>
          <p14:tracePt t="143678" x="6562725" y="4830763"/>
          <p14:tracePt t="143694" x="6537325" y="4894263"/>
          <p14:tracePt t="143711" x="6527800" y="4983163"/>
          <p14:tracePt t="143728" x="6715125" y="4983163"/>
          <p14:tracePt t="143744" x="6831013" y="5018088"/>
          <p14:tracePt t="143761" x="6929438" y="5072063"/>
          <p14:tracePt t="143778" x="7054850" y="5099050"/>
          <p14:tracePt t="143794" x="7251700" y="5089525"/>
          <p14:tracePt t="143811" x="7402513" y="5037138"/>
          <p14:tracePt t="143827" x="7483475" y="4973638"/>
          <p14:tracePt t="143828" x="7491413" y="4946650"/>
          <p14:tracePt t="143844" x="7491413" y="4902200"/>
          <p14:tracePt t="143861" x="7483475" y="4822825"/>
          <p14:tracePt t="143878" x="7419975" y="4705350"/>
          <p14:tracePt t="143894" x="7313613" y="4598988"/>
          <p14:tracePt t="143911" x="7018338" y="4554538"/>
          <p14:tracePt t="143927" x="6796088" y="4518025"/>
          <p14:tracePt t="143944" x="6634163" y="4500563"/>
          <p14:tracePt t="143961" x="6518275" y="4537075"/>
          <p14:tracePt t="143977" x="6446838" y="4598988"/>
          <p14:tracePt t="143994" x="6411913" y="4705350"/>
          <p14:tracePt t="144011" x="6394450" y="4840288"/>
          <p14:tracePt t="144027" x="6394450" y="4956175"/>
          <p14:tracePt t="144028" x="6411913" y="5018088"/>
          <p14:tracePt t="144044" x="6491288" y="5108575"/>
          <p14:tracePt t="144061" x="6653213" y="5170488"/>
          <p14:tracePt t="144078" x="6777038" y="5170488"/>
          <p14:tracePt t="144094" x="6911975" y="5160963"/>
          <p14:tracePt t="144111" x="7089775" y="5072063"/>
          <p14:tracePt t="144128" x="7215188" y="4983163"/>
          <p14:tracePt t="144144" x="7277100" y="4884738"/>
          <p14:tracePt t="144161" x="7286625" y="4822825"/>
          <p14:tracePt t="144177" x="7277100" y="4786313"/>
          <p14:tracePt t="144194" x="7259638" y="4759325"/>
          <p14:tracePt t="144211" x="7197725" y="4741863"/>
          <p14:tracePt t="144227" x="7099300" y="4741863"/>
          <p14:tracePt t="144244" x="6929438" y="4830763"/>
          <p14:tracePt t="144261" x="6867525" y="4902200"/>
          <p14:tracePt t="144277" x="6867525" y="4946650"/>
          <p14:tracePt t="144294" x="6875463" y="4973638"/>
          <p14:tracePt t="144311" x="6894513" y="5000625"/>
          <p14:tracePt t="144327" x="6965950" y="5018088"/>
          <p14:tracePt t="144344" x="7062788" y="5018088"/>
          <p14:tracePt t="144361" x="7153275" y="5000625"/>
          <p14:tracePt t="144377" x="7215188" y="4946650"/>
          <p14:tracePt t="144394" x="7232650" y="4911725"/>
          <p14:tracePt t="144411" x="7251700" y="4867275"/>
          <p14:tracePt t="144427" x="7251700" y="4830763"/>
          <p14:tracePt t="144444" x="7188200" y="4786313"/>
          <p14:tracePt t="144461" x="7081838" y="4776788"/>
          <p14:tracePt t="144477" x="6965950" y="4795838"/>
          <p14:tracePt t="144494" x="6894513" y="4857750"/>
          <p14:tracePt t="144511" x="6732588" y="4983163"/>
          <p14:tracePt t="144528" x="6705600" y="5062538"/>
          <p14:tracePt t="144544" x="6751638" y="5072063"/>
          <p14:tracePt t="144561" x="6777038" y="5072063"/>
          <p14:tracePt t="144577" x="6796088" y="5072063"/>
          <p14:tracePt t="144594" x="6858000" y="5045075"/>
          <p14:tracePt t="144611" x="6929438" y="4965700"/>
          <p14:tracePt t="144627" x="6983413" y="4902200"/>
          <p14:tracePt t="144629" x="6991350" y="4875213"/>
          <p14:tracePt t="144644" x="6991350" y="4848225"/>
          <p14:tracePt t="144661" x="6983413" y="4848225"/>
          <p14:tracePt t="144677" x="6973888" y="4840288"/>
          <p14:tracePt t="144694" x="6938963" y="4830763"/>
          <p14:tracePt t="144711" x="6848475" y="4848225"/>
          <p14:tracePt t="144727" x="6751638" y="4902200"/>
          <p14:tracePt t="144744" x="6705600" y="4929188"/>
          <p14:tracePt t="144761" x="6670675" y="4956175"/>
          <p14:tracePt t="144789" x="6661150" y="4973638"/>
          <p14:tracePt t="144805" x="6670675" y="4991100"/>
          <p14:tracePt t="144813" x="6670675" y="5000625"/>
          <p14:tracePt t="144827" x="6670675" y="5018088"/>
          <p14:tracePt t="144844" x="6705600" y="5062538"/>
          <p14:tracePt t="144861" x="6715125" y="5072063"/>
          <p14:tracePt t="144877" x="6742113" y="5072063"/>
          <p14:tracePt t="144894" x="6751638" y="5072063"/>
          <p14:tracePt t="144911" x="6777038" y="5062538"/>
          <p14:tracePt t="144927" x="6796088" y="5037138"/>
          <p14:tracePt t="144944" x="6823075" y="5010150"/>
          <p14:tracePt t="144961" x="6840538" y="4973638"/>
          <p14:tracePt t="144977" x="6823075" y="4946650"/>
          <p14:tracePt t="144994" x="6786563" y="4919663"/>
          <p14:tracePt t="145011" x="6742113" y="4902200"/>
          <p14:tracePt t="145027" x="6688138" y="4902200"/>
          <p14:tracePt t="145044" x="6608763" y="4902200"/>
          <p14:tracePt t="145061" x="6572250" y="4919663"/>
          <p14:tracePt t="145077" x="6545263" y="4956175"/>
          <p14:tracePt t="145094" x="6537325" y="4991100"/>
          <p14:tracePt t="145111" x="6527800" y="5027613"/>
          <p14:tracePt t="145229" x="6518275" y="5037138"/>
          <p14:tracePt t="145237" x="6510338" y="5018088"/>
          <p14:tracePt t="145245" x="6483350" y="4991100"/>
          <p14:tracePt t="145261" x="6402388" y="4919663"/>
          <p14:tracePt t="145277" x="6259513" y="4848225"/>
          <p14:tracePt t="145294" x="6099175" y="4786313"/>
          <p14:tracePt t="145311" x="5973763" y="4776788"/>
          <p14:tracePt t="145327" x="5884863" y="4776788"/>
          <p14:tracePt t="145344" x="5840413" y="4803775"/>
          <p14:tracePt t="145361" x="5830888" y="4822825"/>
          <p14:tracePt t="145377" x="5822950" y="4840288"/>
          <p14:tracePt t="145394" x="5822950" y="4867275"/>
          <p14:tracePt t="145411" x="5822950" y="4911725"/>
          <p14:tracePt t="145427" x="5830888" y="4965700"/>
          <p14:tracePt t="145444" x="5840413" y="5027613"/>
          <p14:tracePt t="145445" x="5848350" y="5045075"/>
          <p14:tracePt t="145461" x="5867400" y="5054600"/>
          <p14:tracePt t="145477" x="5884863" y="5054600"/>
          <p14:tracePt t="145494" x="5911850" y="5045075"/>
          <p14:tracePt t="145511" x="5929313" y="5018088"/>
          <p14:tracePt t="145527" x="5956300" y="4965700"/>
          <p14:tracePt t="145544" x="5965825" y="4911725"/>
          <p14:tracePt t="145561" x="5956300" y="4875213"/>
          <p14:tracePt t="145577" x="5946775" y="4848225"/>
          <p14:tracePt t="145605" x="5929313" y="4848225"/>
          <p14:tracePt t="145621" x="5919788" y="4857750"/>
          <p14:tracePt t="145629" x="5902325" y="4867275"/>
          <p14:tracePt t="145644" x="5894388" y="4894263"/>
          <p14:tracePt t="145661" x="5875338" y="4991100"/>
          <p14:tracePt t="145677" x="5884863" y="5072063"/>
          <p14:tracePt t="145694" x="5938838" y="5116513"/>
          <p14:tracePt t="145711" x="6045200" y="5133975"/>
          <p14:tracePt t="145727" x="6188075" y="5116513"/>
          <p14:tracePt t="145744" x="6251575" y="5081588"/>
          <p14:tracePt t="145760" x="6286500" y="5037138"/>
          <p14:tracePt t="145777" x="6286500" y="5000625"/>
          <p14:tracePt t="145794" x="6286500" y="4983163"/>
          <p14:tracePt t="145811" x="6286500" y="4965700"/>
          <p14:tracePt t="145827" x="6269038" y="4938713"/>
          <p14:tracePt t="145844" x="6242050" y="4929188"/>
          <p14:tracePt t="145845" x="6215063" y="4919663"/>
          <p14:tracePt t="145861" x="6161088" y="4911725"/>
          <p14:tracePt t="145909" x="6143625" y="4911725"/>
          <p14:tracePt t="145925" x="6126163" y="4911725"/>
          <p14:tracePt t="145933" x="6116638" y="4919663"/>
          <p14:tracePt t="145997" x="6116638" y="4938713"/>
          <p14:tracePt t="146005" x="6116638" y="4946650"/>
          <p14:tracePt t="146013" x="6134100" y="4983163"/>
          <p14:tracePt t="146027" x="6153150" y="5010150"/>
          <p14:tracePt t="146044" x="6242050" y="5062538"/>
          <p14:tracePt t="146044" x="6286500" y="5081588"/>
          <p14:tracePt t="146061" x="6429375" y="5099050"/>
          <p14:tracePt t="146077" x="6572250" y="5116513"/>
          <p14:tracePt t="146094" x="6670675" y="5126038"/>
          <p14:tracePt t="146111" x="6732588" y="5108575"/>
          <p14:tracePt t="146127" x="6759575" y="5089525"/>
          <p14:tracePt t="146144" x="6831013" y="5037138"/>
          <p14:tracePt t="146161" x="6894513" y="5000625"/>
          <p14:tracePt t="146177" x="6902450" y="4983163"/>
          <p14:tracePt t="146293" x="6894513" y="4991100"/>
          <p14:tracePt t="146310" x="6902450" y="5000625"/>
          <p14:tracePt t="146317" x="6946900" y="5000625"/>
          <p14:tracePt t="146327" x="7027863" y="5000625"/>
          <p14:tracePt t="146343" x="6973888" y="5081588"/>
          <p14:tracePt t="146361" x="7045325" y="5116513"/>
          <p14:tracePt t="146377" x="7116763" y="5133975"/>
          <p14:tracePt t="146393" x="7161213" y="5133975"/>
          <p14:tracePt t="146411" x="7205663" y="5116513"/>
          <p14:tracePt t="146427" x="7224713" y="5089525"/>
          <p14:tracePt t="146443" x="7259638" y="5045075"/>
          <p14:tracePt t="146444" x="7269163" y="5018088"/>
          <p14:tracePt t="146461" x="7296150" y="4973638"/>
          <p14:tracePt t="146477" x="7340600" y="4938713"/>
          <p14:tracePt t="146493" x="7348538" y="4902200"/>
          <p14:tracePt t="146510" x="7358063" y="4875213"/>
          <p14:tracePt t="146533" x="7358063" y="4857750"/>
          <p14:tracePt t="146549" x="7358063" y="4848225"/>
          <p14:tracePt t="146561" x="7358063" y="4830763"/>
          <p14:tracePt t="146577" x="7358063" y="4803775"/>
          <p14:tracePt t="146593" x="7358063" y="4795838"/>
          <p14:tracePt t="146610" x="7340600" y="4768850"/>
          <p14:tracePt t="146627" x="7313613" y="4741863"/>
          <p14:tracePt t="146643" x="7259638" y="4741863"/>
          <p14:tracePt t="146660" x="7197725" y="4751388"/>
          <p14:tracePt t="146661" x="7170738" y="4751388"/>
          <p14:tracePt t="146677" x="7134225" y="4768850"/>
          <p14:tracePt t="146694" x="7089775" y="4813300"/>
          <p14:tracePt t="146710" x="7062788" y="4857750"/>
          <p14:tracePt t="146727" x="7054850" y="4902200"/>
          <p14:tracePt t="146744" x="7062788" y="4965700"/>
          <p14:tracePt t="146760" x="7099300" y="5037138"/>
          <p14:tracePt t="146777" x="7197725" y="5099050"/>
          <p14:tracePt t="146794" x="7296150" y="5160963"/>
          <p14:tracePt t="146810" x="7446963" y="5205413"/>
          <p14:tracePt t="146827" x="7616825" y="5241925"/>
          <p14:tracePt t="146844" x="7759700" y="5241925"/>
          <p14:tracePt t="146845" x="7813675" y="5232400"/>
          <p14:tracePt t="146861" x="7867650" y="5214938"/>
          <p14:tracePt t="146877" x="7902575" y="5143500"/>
          <p14:tracePt t="146894" x="7912100" y="5054600"/>
          <p14:tracePt t="146910" x="7920038" y="4946650"/>
          <p14:tracePt t="146927" x="7920038" y="4857750"/>
          <p14:tracePt t="146944" x="7912100" y="4786313"/>
          <p14:tracePt t="146960" x="7885113" y="4714875"/>
          <p14:tracePt t="146977" x="7840663" y="4652963"/>
          <p14:tracePt t="146993" x="7796213" y="4608513"/>
          <p14:tracePt t="147011" x="7732713" y="4581525"/>
          <p14:tracePt t="147027" x="7653338" y="4554538"/>
          <p14:tracePt t="147043" x="7510463" y="4562475"/>
          <p14:tracePt t="147045" x="7419975" y="4572000"/>
          <p14:tracePt t="147061" x="7259638" y="4598988"/>
          <p14:tracePt t="147077" x="7161213" y="4633913"/>
          <p14:tracePt t="147094" x="7108825" y="4679950"/>
          <p14:tracePt t="147111" x="7081838" y="4705350"/>
          <p14:tracePt t="147127" x="7054850" y="4776788"/>
          <p14:tracePt t="147143" x="7072313" y="4857750"/>
          <p14:tracePt t="147161" x="7108825" y="4938713"/>
          <p14:tracePt t="147177" x="7205663" y="5000625"/>
          <p14:tracePt t="147193" x="7277100" y="5081588"/>
          <p14:tracePt t="147211" x="7375525" y="5170488"/>
          <p14:tracePt t="147227" x="7527925" y="5251450"/>
          <p14:tracePt t="147243" x="7688263" y="5295900"/>
          <p14:tracePt t="147261" x="7875588" y="5286375"/>
          <p14:tracePt t="147277" x="7939088" y="5276850"/>
          <p14:tracePt t="147294" x="7966075" y="5241925"/>
          <p14:tracePt t="147310" x="7974013" y="5180013"/>
          <p14:tracePt t="147327" x="7974013" y="5116513"/>
          <p14:tracePt t="147343" x="7956550" y="5045075"/>
          <p14:tracePt t="147360" x="7929563" y="5010150"/>
          <p14:tracePt t="147377" x="7920038" y="5000625"/>
          <p14:tracePt t="147393" x="7912100" y="4991100"/>
          <p14:tracePt t="147411" x="7902575" y="4983163"/>
          <p14:tracePt t="147427" x="7885113" y="4983163"/>
          <p14:tracePt t="148317" x="7867650" y="4983163"/>
          <p14:tracePt t="148333" x="7858125" y="4983163"/>
          <p14:tracePt t="148373" x="7840663" y="4983163"/>
          <p14:tracePt t="148389" x="7831138" y="4983163"/>
          <p14:tracePt t="148405" x="7813675" y="4983163"/>
          <p14:tracePt t="148413" x="7804150" y="4983163"/>
          <p14:tracePt t="148427" x="7777163" y="4973638"/>
          <p14:tracePt t="148443" x="7715250" y="4956175"/>
          <p14:tracePt t="148460" x="7608888" y="4902200"/>
          <p14:tracePt t="148477" x="7554913" y="4875213"/>
          <p14:tracePt t="148493" x="7527925" y="4867275"/>
          <p14:tracePt t="148525" x="7510463" y="4857750"/>
          <p14:tracePt t="148533" x="7491413" y="4848225"/>
          <p14:tracePt t="148543" x="7483475" y="4840288"/>
          <p14:tracePt t="148560" x="7429500" y="4813300"/>
          <p14:tracePt t="148576" x="7367588" y="4776788"/>
          <p14:tracePt t="148593" x="7340600" y="4741863"/>
          <p14:tracePt t="148611" x="7313613" y="4741863"/>
          <p14:tracePt t="148627" x="7304088" y="4732338"/>
          <p14:tracePt t="148774" x="7296150" y="4724400"/>
          <p14:tracePt t="148781" x="7277100" y="4714875"/>
          <p14:tracePt t="148813" x="7269163" y="4705350"/>
          <p14:tracePt t="148837" x="7259638" y="4697413"/>
          <p14:tracePt t="148845" x="7242175" y="4697413"/>
          <p14:tracePt t="148877" x="7232650" y="4687888"/>
          <p14:tracePt t="148893" x="7224713" y="4679950"/>
          <p14:tracePt t="148909" x="7215188" y="4670425"/>
          <p14:tracePt t="148917" x="7197725" y="4660900"/>
          <p14:tracePt t="148941" x="7205663" y="4643438"/>
          <p14:tracePt t="149013" x="7232650" y="4633913"/>
          <p14:tracePt t="149261" x="7242175" y="4608513"/>
          <p14:tracePt t="149317" x="7259638" y="4608513"/>
          <p14:tracePt t="149381" x="7269163" y="4608513"/>
          <p14:tracePt t="149405" x="7259638" y="4608513"/>
          <p14:tracePt t="149413" x="7251700" y="4608513"/>
          <p14:tracePt t="149426" x="7259638" y="4608513"/>
          <p14:tracePt t="155773" x="7277100" y="4608513"/>
          <p14:tracePt t="159469" x="7286625" y="4608513"/>
          <p14:tracePt t="159477" x="7304088" y="4608513"/>
          <p14:tracePt t="159491" x="7313613" y="4608513"/>
          <p14:tracePt t="159508" x="7348538" y="4616450"/>
          <p14:tracePt t="159524" x="7367588" y="4616450"/>
          <p14:tracePt t="159542" x="7429500" y="4562475"/>
          <p14:tracePt t="159558" x="7527925" y="4456113"/>
          <p14:tracePt t="159574" x="7608888" y="4330700"/>
          <p14:tracePt t="159592" x="7697788" y="4160838"/>
          <p14:tracePt t="159608" x="7742238" y="4010025"/>
          <p14:tracePt t="159624" x="7769225" y="3830638"/>
          <p14:tracePt t="159641" x="7831138" y="3633788"/>
          <p14:tracePt t="159658" x="7885113" y="3455988"/>
          <p14:tracePt t="159674" x="7939088" y="3286125"/>
          <p14:tracePt t="159691" x="7974013" y="3133725"/>
          <p14:tracePt t="159708" x="8010525" y="3009900"/>
          <p14:tracePt t="159724" x="8089900" y="2884488"/>
          <p14:tracePt t="159741" x="8188325" y="2732088"/>
          <p14:tracePt t="159758" x="8242300" y="2687638"/>
          <p14:tracePt t="159774" x="8251825" y="2670175"/>
          <p14:tracePt t="159791" x="8259763" y="2660650"/>
          <p14:tracePt t="159821" x="8259763" y="2652713"/>
          <p14:tracePt t="159838" x="8269288" y="2625725"/>
          <p14:tracePt t="159973" x="8251825" y="2633663"/>
          <p14:tracePt t="159982" x="8232775" y="2633663"/>
          <p14:tracePt t="160021" x="8224838" y="2643188"/>
          <p14:tracePt t="160029" x="8215313" y="2652713"/>
          <p14:tracePt t="160041" x="8224838" y="2660650"/>
          <p14:tracePt t="160057" x="8205788" y="2670175"/>
          <p14:tracePt t="160074" x="8180388" y="2687638"/>
          <p14:tracePt t="160092" x="8143875" y="2705100"/>
          <p14:tracePt t="160108" x="8116888" y="2732088"/>
          <p14:tracePt t="160124" x="8062913" y="2768600"/>
          <p14:tracePt t="160141" x="7956550" y="2840038"/>
          <p14:tracePt t="160158" x="7912100" y="2867025"/>
          <p14:tracePt t="160174" x="7885113" y="2884488"/>
          <p14:tracePt t="160191" x="7875588" y="2901950"/>
          <p14:tracePt t="160207" x="7858125" y="2901950"/>
          <p14:tracePt t="160224" x="7840663" y="2919413"/>
          <p14:tracePt t="160241" x="7804150" y="2938463"/>
          <p14:tracePt t="160257" x="7777163" y="2965450"/>
          <p14:tracePt t="160274" x="7751763" y="2990850"/>
          <p14:tracePt t="160291" x="7724775" y="3000375"/>
          <p14:tracePt t="160307" x="7697788" y="3027363"/>
          <p14:tracePt t="160324" x="7680325" y="3044825"/>
          <p14:tracePt t="160342" x="7608888" y="3098800"/>
          <p14:tracePt t="160358" x="7562850" y="3143250"/>
          <p14:tracePt t="160374" x="7500938" y="3197225"/>
          <p14:tracePt t="160391" x="7439025" y="3241675"/>
          <p14:tracePt t="160407" x="7394575" y="3276600"/>
          <p14:tracePt t="160424" x="7331075" y="3330575"/>
          <p14:tracePt t="160441" x="7286625" y="3375025"/>
          <p14:tracePt t="160457" x="7224713" y="3429000"/>
          <p14:tracePt t="160474" x="7143750" y="3482975"/>
          <p14:tracePt t="160491" x="7081838" y="3536950"/>
          <p14:tracePt t="160508" x="7018338" y="3562350"/>
          <p14:tracePt t="160524" x="6965950" y="3589338"/>
          <p14:tracePt t="160541" x="6911975" y="3608388"/>
          <p14:tracePt t="160557" x="6894513" y="3608388"/>
          <p14:tracePt t="160582" x="6875463" y="3608388"/>
          <p14:tracePt t="160598" x="6867525" y="3608388"/>
          <p14:tracePt t="160607" x="6848475" y="3608388"/>
          <p14:tracePt t="160624" x="6786563" y="3598863"/>
          <p14:tracePt t="160641" x="6705600" y="3598863"/>
          <p14:tracePt t="160657" x="6634163" y="3598863"/>
          <p14:tracePt t="160674" x="6581775" y="3598863"/>
          <p14:tracePt t="160691" x="6537325" y="3598863"/>
          <p14:tracePt t="160708" x="6483350" y="3598863"/>
          <p14:tracePt t="160724" x="6446838" y="3598863"/>
          <p14:tracePt t="160742" x="6411913" y="3608388"/>
          <p14:tracePt t="160758" x="6384925" y="3616325"/>
          <p14:tracePt t="160774" x="6375400" y="3625850"/>
          <p14:tracePt t="160791" x="6340475" y="3643313"/>
          <p14:tracePt t="160807" x="6330950" y="3652838"/>
          <p14:tracePt t="160824" x="6313488" y="3660775"/>
          <p14:tracePt t="160841" x="6303963" y="3670300"/>
          <p14:tracePt t="160862" x="6296025" y="3679825"/>
          <p14:tracePt t="160902" x="6286500" y="3687763"/>
          <p14:tracePt t="160933" x="6276975" y="3697288"/>
          <p14:tracePt t="160942" x="6276975" y="3714750"/>
          <p14:tracePt t="160957" x="6269038" y="3724275"/>
          <p14:tracePt t="160974" x="6259513" y="3741738"/>
          <p14:tracePt t="161374" x="6259513" y="3759200"/>
          <p14:tracePt t="161422" x="6259513" y="3768725"/>
          <p14:tracePt t="162038" x="6259513" y="3786188"/>
          <p14:tracePt t="162046" x="6259513" y="3795713"/>
          <p14:tracePt t="162057" x="6259513" y="3813175"/>
          <p14:tracePt t="162074" x="6259513" y="3822700"/>
          <p14:tracePt t="162174" x="6259513" y="3840163"/>
          <p14:tracePt t="162454" x="6259513" y="3848100"/>
          <p14:tracePt t="162462" x="6259513" y="3867150"/>
          <p14:tracePt t="162534" x="6259513" y="3875088"/>
          <p14:tracePt t="162622" x="6259513" y="3894138"/>
          <p14:tracePt t="162982" x="6259513" y="3902075"/>
          <p14:tracePt t="163006" x="6259513" y="3919538"/>
          <p14:tracePt t="163014" x="6259513" y="3929063"/>
          <p14:tracePt t="163023" x="6259513" y="3946525"/>
          <p14:tracePt t="163046" x="6259513" y="3956050"/>
          <p14:tracePt t="163062" x="6259513" y="3973513"/>
          <p14:tracePt t="163106" x="6259513" y="3983038"/>
          <p14:tracePt t="164470" x="6259513" y="4000500"/>
          <p14:tracePt t="164486" x="6259513" y="4010025"/>
          <p14:tracePt t="164494" x="6269038" y="4027488"/>
          <p14:tracePt t="164598" x="6269038" y="4037013"/>
          <p14:tracePt t="165550" x="6269038" y="4054475"/>
          <p14:tracePt t="165990" x="6276975" y="4062413"/>
          <p14:tracePt t="166014" x="6286500" y="4071938"/>
          <p14:tracePt t="166038" x="6296025" y="4081463"/>
          <p14:tracePt t="166534" x="6303963" y="4089400"/>
          <p14:tracePt t="166542" x="6313488" y="4098925"/>
          <p14:tracePt t="166550" x="6323013" y="4108450"/>
          <p14:tracePt t="166702" x="6323013" y="4116388"/>
          <p14:tracePt t="166718" x="6323013" y="4133850"/>
          <p14:tracePt t="166726" x="6313488" y="4152900"/>
          <p14:tracePt t="166742" x="6303963" y="4170363"/>
          <p14:tracePt t="166854" x="6323013" y="4160838"/>
          <p14:tracePt t="166862" x="6330950" y="4152900"/>
          <p14:tracePt t="166873" x="6348413" y="4143375"/>
          <p14:tracePt t="166889" x="6384925" y="4098925"/>
          <p14:tracePt t="166906" x="6402388" y="4089400"/>
          <p14:tracePt t="166923" x="6411913" y="4071938"/>
          <p14:tracePt t="167030" x="6429375" y="4071938"/>
          <p14:tracePt t="167046" x="6446838" y="4081463"/>
          <p14:tracePt t="167254" x="6438900" y="4071938"/>
          <p14:tracePt t="167326" x="6419850" y="4062413"/>
          <p14:tracePt t="167334" x="6411913" y="4054475"/>
          <p14:tracePt t="167358" x="6394450" y="4054475"/>
          <p14:tracePt t="167774" x="6384925" y="4054475"/>
          <p14:tracePt t="168102" x="6357938" y="4062413"/>
          <p14:tracePt t="168142" x="6348413" y="4089400"/>
          <p14:tracePt t="168238" x="6330950" y="4098925"/>
          <p14:tracePt t="168342" x="6330950" y="4116388"/>
          <p14:tracePt t="168942" x="6323013" y="4125913"/>
          <p14:tracePt t="168966" x="6303963" y="4143375"/>
          <p14:tracePt t="168990" x="6296025" y="4152900"/>
          <p14:tracePt t="168998" x="6286500" y="4170363"/>
          <p14:tracePt t="169006" x="6276975" y="4179888"/>
          <p14:tracePt t="169022" x="6276975" y="4197350"/>
          <p14:tracePt t="169039" x="6276975" y="4214813"/>
          <p14:tracePt t="169056" x="6276975" y="4241800"/>
          <p14:tracePt t="169072" x="6276975" y="4286250"/>
          <p14:tracePt t="169092" x="6259513" y="4340225"/>
          <p14:tracePt t="169106" x="6251575" y="4367213"/>
          <p14:tracePt t="169122" x="6232525" y="4419600"/>
          <p14:tracePt t="169139" x="6224588" y="4491038"/>
          <p14:tracePt t="169156" x="6215063" y="4554538"/>
          <p14:tracePt t="169172" x="6197600" y="4625975"/>
          <p14:tracePt t="169189" x="6170613" y="4705350"/>
          <p14:tracePt t="169190" x="6161088" y="4751388"/>
          <p14:tracePt t="169206" x="6134100" y="4848225"/>
          <p14:tracePt t="169223" x="6072188" y="4946650"/>
          <p14:tracePt t="169239" x="6027738" y="5027613"/>
          <p14:tracePt t="169256" x="5973763" y="5099050"/>
          <p14:tracePt t="169272" x="5902325" y="5170488"/>
          <p14:tracePt t="169289" x="5813425" y="5224463"/>
          <p14:tracePt t="169306" x="5732463" y="5251450"/>
          <p14:tracePt t="169322" x="5626100" y="5276850"/>
          <p14:tracePt t="169339" x="5518150" y="5295900"/>
          <p14:tracePt t="169356" x="5375275" y="5322888"/>
          <p14:tracePt t="169373" x="5197475" y="5348288"/>
          <p14:tracePt t="169389" x="4991100" y="5384800"/>
          <p14:tracePt t="169390" x="4867275" y="5419725"/>
          <p14:tracePt t="169406" x="4679950" y="5446713"/>
          <p14:tracePt t="169422" x="4483100" y="5491163"/>
          <p14:tracePt t="169439" x="4348163" y="5510213"/>
          <p14:tracePt t="169456" x="4268788" y="5537200"/>
          <p14:tracePt t="169472" x="4205288" y="5545138"/>
          <p14:tracePt t="169489" x="4187825" y="5554663"/>
          <p14:tracePt t="169991" x="4197350" y="5554663"/>
          <p14:tracePt t="170006" x="4214813" y="5545138"/>
          <p14:tracePt t="170014" x="4232275" y="5545138"/>
          <p14:tracePt t="170126" x="4241800" y="5527675"/>
          <p14:tracePt t="170534" x="4259263" y="5527675"/>
          <p14:tracePt t="171063" x="4268788" y="5510213"/>
          <p14:tracePt t="171246" x="4286250" y="5500688"/>
          <p14:tracePt t="171310" x="4295775" y="5491163"/>
          <p14:tracePt t="172998" x="4303713" y="5483225"/>
          <p14:tracePt t="173022" x="4295775" y="5473700"/>
          <p14:tracePt t="173030" x="4276725" y="5465763"/>
          <p14:tracePt t="173039" x="4268788" y="5456238"/>
          <p14:tracePt t="173055" x="4179888" y="5419725"/>
          <p14:tracePt t="173072" x="4062413" y="5367338"/>
          <p14:tracePt t="173088" x="3929063" y="5286375"/>
          <p14:tracePt t="173105" x="3768725" y="5232400"/>
          <p14:tracePt t="173122" x="3643313" y="5187950"/>
          <p14:tracePt t="173138" x="3598863" y="5197475"/>
          <p14:tracePt t="173155" x="3571875" y="5214938"/>
          <p14:tracePt t="173172" x="3509963" y="5241925"/>
          <p14:tracePt t="173188" x="3402013" y="5259388"/>
          <p14:tracePt t="173205" x="3214688" y="5313363"/>
          <p14:tracePt t="173222" x="2919413" y="5411788"/>
          <p14:tracePt t="173238" x="2705100" y="5465763"/>
          <p14:tracePt t="173255" x="2562225" y="5510213"/>
          <p14:tracePt t="173272" x="2455863" y="5554663"/>
          <p14:tracePt t="173288" x="2384425" y="5616575"/>
          <p14:tracePt t="173305" x="2303463" y="5688013"/>
          <p14:tracePt t="173322" x="2232025" y="5759450"/>
          <p14:tracePt t="173338" x="2170113" y="5822950"/>
          <p14:tracePt t="173355" x="2143125" y="5867400"/>
          <p14:tracePt t="173372" x="2125663" y="5919788"/>
          <p14:tracePt t="173388" x="2108200" y="5965825"/>
          <p14:tracePt t="173405" x="2098675" y="6027738"/>
          <p14:tracePt t="173422" x="2108200" y="6126163"/>
          <p14:tracePt t="173438" x="2116138" y="6170613"/>
          <p14:tracePt t="173455" x="2133600" y="6215063"/>
          <p14:tracePt t="173472" x="2133600" y="6259513"/>
          <p14:tracePt t="173488" x="2143125" y="6296025"/>
          <p14:tracePt t="173505" x="2170113" y="6323013"/>
          <p14:tracePt t="173522" x="2197100" y="6348413"/>
          <p14:tracePt t="173538" x="2205038" y="6375400"/>
          <p14:tracePt t="173555" x="2224088" y="6402388"/>
          <p14:tracePt t="173572" x="2224088" y="6419850"/>
          <p14:tracePt t="173598" x="2241550" y="6429375"/>
          <p14:tracePt t="173614" x="2241550" y="6446838"/>
          <p14:tracePt t="173646" x="2241550" y="6465888"/>
          <p14:tracePt t="173654" x="2251075" y="6473825"/>
          <p14:tracePt t="173879" x="2241550" y="6473825"/>
          <p14:tracePt t="173950" x="2232025" y="6465888"/>
          <p14:tracePt t="174118" x="2214563" y="6465888"/>
          <p14:tracePt t="174126" x="2205038" y="6465888"/>
          <p14:tracePt t="174142" x="2187575" y="6465888"/>
          <p14:tracePt t="174158" x="2179638" y="6465888"/>
          <p14:tracePt t="174174" x="2160588" y="6465888"/>
          <p14:tracePt t="174188" x="2143125" y="6456363"/>
          <p14:tracePt t="174205" x="2116138" y="6446838"/>
          <p14:tracePt t="174221" x="2071688" y="6438900"/>
          <p14:tracePt t="174478" x="2081213" y="6429375"/>
          <p14:tracePt t="174519" x="2089150" y="6429375"/>
          <p14:tracePt t="174526" x="2108200" y="6429375"/>
          <p14:tracePt t="174538" x="2116138" y="6429375"/>
          <p14:tracePt t="174555" x="2143125" y="6438900"/>
          <p14:tracePt t="174574" x="2160588" y="6438900"/>
          <p14:tracePt t="174588" x="2170113" y="6438900"/>
          <p14:tracePt t="174605" x="2187575" y="6438900"/>
          <p14:tracePt t="174621" x="2214563" y="6438900"/>
          <p14:tracePt t="174622" x="2224088" y="6438900"/>
          <p14:tracePt t="174638" x="2259013" y="6429375"/>
          <p14:tracePt t="174655" x="2276475" y="6429375"/>
          <p14:tracePt t="174671" x="2312988" y="6411913"/>
          <p14:tracePt t="174688" x="2330450" y="6411913"/>
          <p14:tracePt t="174705" x="2347913" y="6411913"/>
          <p14:tracePt t="174721" x="2366963" y="6402388"/>
          <p14:tracePt t="174738" x="2384425" y="6402388"/>
          <p14:tracePt t="174782" x="2411413" y="6394450"/>
          <p14:tracePt t="174806" x="2419350" y="6384925"/>
          <p14:tracePt t="174902" x="2438400" y="6384925"/>
          <p14:tracePt t="174958" x="2446338" y="6375400"/>
          <p14:tracePt t="174975" x="2455863" y="6367463"/>
          <p14:tracePt t="174982" x="2465388" y="6357938"/>
          <p14:tracePt t="175006" x="2465388" y="6348413"/>
          <p14:tracePt t="175031" x="2465388" y="6330950"/>
          <p14:tracePt t="175038" x="2465388" y="6323013"/>
          <p14:tracePt t="175062" x="2465388" y="6303963"/>
          <p14:tracePt t="175087" x="2465388" y="6296025"/>
          <p14:tracePt t="175119" x="2465388" y="6276975"/>
          <p14:tracePt t="175303" x="2473325" y="6269038"/>
          <p14:tracePt t="175310" x="2490788" y="6269038"/>
          <p14:tracePt t="175322" x="2500313" y="6259513"/>
          <p14:tracePt t="175338" x="2544763" y="6242050"/>
          <p14:tracePt t="175354" x="2598738" y="6224588"/>
          <p14:tracePt t="175371" x="2660650" y="6205538"/>
          <p14:tracePt t="175388" x="2714625" y="6188075"/>
          <p14:tracePt t="175405" x="2751138" y="6188075"/>
          <p14:tracePt t="175421" x="2776538" y="6180138"/>
          <p14:tracePt t="175422" x="2786063" y="6170613"/>
          <p14:tracePt t="175462" x="2803525" y="6170613"/>
          <p14:tracePt t="175478" x="2813050" y="6170613"/>
          <p14:tracePt t="175494" x="2830513" y="6170613"/>
          <p14:tracePt t="175503" x="2840038" y="6170613"/>
          <p14:tracePt t="175511" x="2857500" y="6170613"/>
          <p14:tracePt t="175521" x="2867025" y="6180138"/>
          <p14:tracePt t="175538" x="2884488" y="6180138"/>
          <p14:tracePt t="175554" x="2894013" y="6180138"/>
          <p14:tracePt t="175571" x="2919413" y="6197600"/>
          <p14:tracePt t="175588" x="2938463" y="6205538"/>
          <p14:tracePt t="175604" x="2955925" y="6224588"/>
          <p14:tracePt t="175622" x="2982913" y="6232525"/>
          <p14:tracePt t="175622" x="3000375" y="6242050"/>
          <p14:tracePt t="175638" x="3027363" y="6259513"/>
          <p14:tracePt t="175655" x="3054350" y="6259513"/>
          <p14:tracePt t="175671" x="3081338" y="6259513"/>
          <p14:tracePt t="175838" x="3098800" y="6259513"/>
          <p14:tracePt t="175854" x="3108325" y="6259513"/>
          <p14:tracePt t="175871" x="3125788" y="6259513"/>
          <p14:tracePt t="175878" x="3133725" y="6259513"/>
          <p14:tracePt t="175888" x="3152775" y="6259513"/>
          <p14:tracePt t="175904" x="3187700" y="6276975"/>
          <p14:tracePt t="175921" x="3214688" y="6276975"/>
          <p14:tracePt t="175938" x="3251200" y="6269038"/>
          <p14:tracePt t="175966" x="3268663" y="6269038"/>
          <p14:tracePt t="176014" x="3286125" y="6269038"/>
          <p14:tracePt t="176031" x="3295650" y="6269038"/>
          <p14:tracePt t="176047" x="3313113" y="6269038"/>
          <p14:tracePt t="176054" x="3322638" y="6269038"/>
          <p14:tracePt t="176062" x="3340100" y="6269038"/>
          <p14:tracePt t="176072" x="3348038" y="6269038"/>
          <p14:tracePt t="176088" x="3375025" y="6269038"/>
          <p14:tracePt t="176105" x="3411538" y="6269038"/>
          <p14:tracePt t="176122" x="3465513" y="6269038"/>
          <p14:tracePt t="176138" x="3500438" y="6269038"/>
          <p14:tracePt t="176155" x="3527425" y="6269038"/>
          <p14:tracePt t="176172" x="3554413" y="6269038"/>
          <p14:tracePt t="176188" x="3589338" y="6251575"/>
          <p14:tracePt t="176204" x="3608388" y="6251575"/>
          <p14:tracePt t="176221" x="3616325" y="6251575"/>
          <p14:tracePt t="176238" x="3633788" y="6251575"/>
          <p14:tracePt t="176535" x="3643313" y="6251575"/>
          <p14:tracePt t="176542" x="3660775" y="6251575"/>
          <p14:tracePt t="176554" x="3670300" y="6251575"/>
          <p14:tracePt t="176572" x="3687763" y="6251575"/>
          <p14:tracePt t="176599" x="3697288" y="6251575"/>
          <p14:tracePt t="176607" x="3714750" y="6251575"/>
          <p14:tracePt t="176623" x="3732213" y="6242050"/>
          <p14:tracePt t="176638" x="3751263" y="6242050"/>
          <p14:tracePt t="176662" x="3768725" y="6242050"/>
          <p14:tracePt t="176678" x="3776663" y="6242050"/>
          <p14:tracePt t="176710" x="3795713" y="6242050"/>
          <p14:tracePt t="176767" x="3803650" y="6242050"/>
          <p14:tracePt t="176798" x="3822700" y="6242050"/>
          <p14:tracePt t="176807" x="3830638" y="6242050"/>
          <p14:tracePt t="176823" x="3848100" y="6251575"/>
          <p14:tracePt t="176862" x="3857625" y="6251575"/>
          <p14:tracePt t="176911" x="3875088" y="6259513"/>
          <p14:tracePt t="176959" x="3884613" y="6259513"/>
          <p14:tracePt t="177006" x="3902075" y="6259513"/>
          <p14:tracePt t="177023" x="3911600" y="6259513"/>
          <p14:tracePt t="177031" x="3929063" y="6269038"/>
          <p14:tracePt t="177038" x="3946525" y="6286500"/>
          <p14:tracePt t="177054" x="4000500" y="6286500"/>
          <p14:tracePt t="177071" x="4062413" y="6296025"/>
          <p14:tracePt t="177089" x="4116388" y="6313488"/>
          <p14:tracePt t="177104" x="4160838" y="6313488"/>
          <p14:tracePt t="177121" x="4205288" y="6323013"/>
          <p14:tracePt t="177137" x="4251325" y="6330950"/>
          <p14:tracePt t="177154" x="4295775" y="6340475"/>
          <p14:tracePt t="177171" x="4340225" y="6340475"/>
          <p14:tracePt t="177187" x="4384675" y="6340475"/>
          <p14:tracePt t="177204" x="4429125" y="6367463"/>
          <p14:tracePt t="177221" x="4446588" y="6367463"/>
          <p14:tracePt t="177535" x="4456113" y="6357938"/>
          <p14:tracePt t="177639" x="4465638" y="6357938"/>
          <p14:tracePt t="177646" x="4473575" y="6348413"/>
          <p14:tracePt t="178312" x="4491038" y="6348413"/>
          <p14:tracePt t="178327" x="4500563" y="6348413"/>
          <p14:tracePt t="178335" x="4518025" y="6348413"/>
          <p14:tracePt t="178343" x="4527550" y="6348413"/>
          <p14:tracePt t="178354" x="4545013" y="6348413"/>
          <p14:tracePt t="178370" x="4581525" y="6348413"/>
          <p14:tracePt t="178387" x="4625975" y="6348413"/>
          <p14:tracePt t="178404" x="4697413" y="6375400"/>
          <p14:tracePt t="178420" x="4751388" y="6402388"/>
          <p14:tracePt t="178437" x="4803775" y="6429375"/>
          <p14:tracePt t="178439" x="4830763" y="6446838"/>
          <p14:tracePt t="178454" x="4848225" y="6446838"/>
          <p14:tracePt t="178455" x="4867275" y="6446838"/>
          <p14:tracePt t="178471" x="4902200" y="6465888"/>
          <p14:tracePt t="178487" x="4919663" y="6465888"/>
          <p14:tracePt t="178504" x="4956175" y="6456363"/>
          <p14:tracePt t="178520" x="4973638" y="6456363"/>
          <p14:tracePt t="178537" x="5037138" y="6402388"/>
          <p14:tracePt t="178554" x="5072063" y="6402388"/>
          <p14:tracePt t="178570" x="5099050" y="6394450"/>
          <p14:tracePt t="178587" x="5133975" y="6375400"/>
          <p14:tracePt t="178604" x="5160963" y="6367463"/>
          <p14:tracePt t="178621" x="5197475" y="6348413"/>
          <p14:tracePt t="178623" x="5214938" y="6330950"/>
          <p14:tracePt t="178637" x="5241925" y="6323013"/>
          <p14:tracePt t="178654" x="5286375" y="6286500"/>
          <p14:tracePt t="178655" x="5313363" y="6269038"/>
          <p14:tracePt t="178671" x="5340350" y="6242050"/>
          <p14:tracePt t="178687" x="5367338" y="6215063"/>
          <p14:tracePt t="178704" x="5384800" y="6188075"/>
          <p14:tracePt t="178721" x="5402263" y="6153150"/>
          <p14:tracePt t="178743" x="5402263" y="6134100"/>
          <p14:tracePt t="178807" x="5394325" y="6126163"/>
          <p14:tracePt t="178815" x="5384800" y="6116638"/>
          <p14:tracePt t="178823" x="5367338" y="6116638"/>
          <p14:tracePt t="178837" x="5348288" y="6116638"/>
          <p14:tracePt t="178857" x="5322888" y="6116638"/>
          <p14:tracePt t="178875" x="5295900" y="6116638"/>
          <p14:tracePt t="178887" x="5259388" y="6116638"/>
          <p14:tracePt t="178904" x="5214938" y="6134100"/>
          <p14:tracePt t="178920" x="5197475" y="6161088"/>
          <p14:tracePt t="178937" x="5180013" y="6180138"/>
          <p14:tracePt t="178954" x="5170488" y="6205538"/>
          <p14:tracePt t="178970" x="5160963" y="6215063"/>
          <p14:tracePt t="178987" x="5153025" y="6242050"/>
          <p14:tracePt t="179004" x="5153025" y="6259513"/>
          <p14:tracePt t="179071" x="5153025" y="6276975"/>
          <p14:tracePt t="179088" x="5153025" y="6286500"/>
          <p14:tracePt t="179127" x="5160963" y="6303963"/>
          <p14:tracePt t="179311" x="5153025" y="6313488"/>
          <p14:tracePt t="180671" x="5153025" y="6330950"/>
          <p14:tracePt t="180839" x="5160963" y="6340475"/>
          <p14:tracePt t="181375" x="5170488" y="6357938"/>
          <p14:tracePt t="182431" x="5170488" y="6367463"/>
          <p14:tracePt t="182711" x="5170488" y="6375400"/>
          <p14:tracePt t="182767" x="5180013" y="6384925"/>
          <p14:tracePt t="183007" x="5197475" y="6384925"/>
          <p14:tracePt t="183103" x="5205413" y="6375400"/>
          <p14:tracePt t="183127" x="5224463" y="6375400"/>
          <p14:tracePt t="183175" x="5241925" y="6375400"/>
          <p14:tracePt t="183183" x="5251450" y="6367463"/>
          <p14:tracePt t="183191" x="5259388" y="6357938"/>
          <p14:tracePt t="183203" x="5276850" y="6357938"/>
          <p14:tracePt t="183219" x="5303838" y="6348413"/>
          <p14:tracePt t="183236" x="5322888" y="6348413"/>
          <p14:tracePt t="183253" x="5330825" y="6348413"/>
          <p14:tracePt t="183269" x="5357813" y="6348413"/>
          <p14:tracePt t="183286" x="5411788" y="6348413"/>
          <p14:tracePt t="183304" x="5456238" y="6348413"/>
          <p14:tracePt t="183320" x="5483225" y="6348413"/>
          <p14:tracePt t="183336" x="5491163" y="6348413"/>
          <p14:tracePt t="183353" x="5510213" y="6348413"/>
          <p14:tracePt t="183369" x="5518150" y="6348413"/>
          <p14:tracePt t="183386" x="5545138" y="6348413"/>
          <p14:tracePt t="183403" x="5608638" y="6348413"/>
          <p14:tracePt t="183420" x="5697538" y="6348413"/>
          <p14:tracePt t="183436" x="5795963" y="6348413"/>
          <p14:tracePt t="183453" x="5919788" y="6367463"/>
          <p14:tracePt t="183469" x="6000750" y="6394450"/>
          <p14:tracePt t="183486" x="6054725" y="6394450"/>
          <p14:tracePt t="183535" x="6072188" y="6394450"/>
          <p14:tracePt t="183543" x="6081713" y="6394450"/>
          <p14:tracePt t="183553" x="6108700" y="6394450"/>
          <p14:tracePt t="183569" x="6153150" y="6394450"/>
          <p14:tracePt t="183586" x="6188075" y="6394450"/>
          <p14:tracePt t="183663" x="6205538" y="6394450"/>
          <p14:tracePt t="183687" x="6215063" y="6394450"/>
          <p14:tracePt t="183695" x="6242050" y="6394450"/>
          <p14:tracePt t="183727" x="6269038" y="6384925"/>
          <p14:tracePt t="183735" x="6259513" y="6384925"/>
          <p14:tracePt t="183743" x="6251575" y="6384925"/>
          <p14:tracePt t="183753" x="6276975" y="6384925"/>
          <p14:tracePt t="183991" x="6286500" y="6384925"/>
          <p14:tracePt t="184879" x="6276975" y="6384925"/>
          <p14:tracePt t="184983" x="6251575" y="6384925"/>
          <p14:tracePt t="184991" x="6232525" y="6384925"/>
          <p14:tracePt t="185003" x="6224588" y="6384925"/>
          <p14:tracePt t="185023" x="6205538" y="6375400"/>
          <p14:tracePt t="185036" x="6232525" y="6375400"/>
          <p14:tracePt t="185053" x="6232525" y="6357938"/>
          <p14:tracePt t="185071" x="6224588" y="6348413"/>
          <p14:tracePt t="185089" x="6205538" y="6348413"/>
          <p14:tracePt t="185103" x="6188075" y="6330950"/>
          <p14:tracePt t="185119" x="6153150" y="6313488"/>
          <p14:tracePt t="185136" x="6126163" y="6296025"/>
          <p14:tracePt t="185152" x="6089650" y="6276975"/>
          <p14:tracePt t="185169" x="6062663" y="6259513"/>
          <p14:tracePt t="185186" x="6027738" y="6232525"/>
          <p14:tracePt t="185203" x="6000750" y="6180138"/>
          <p14:tracePt t="185219" x="5973763" y="6143625"/>
          <p14:tracePt t="185236" x="5938838" y="6062663"/>
          <p14:tracePt t="185253" x="5929313" y="5956300"/>
          <p14:tracePt t="185269" x="5911850" y="5884863"/>
          <p14:tracePt t="185286" x="5902325" y="5848350"/>
          <p14:tracePt t="185303" x="5875338" y="5776913"/>
          <p14:tracePt t="185319" x="5867400" y="5751513"/>
          <p14:tracePt t="185336" x="5848350" y="5715000"/>
          <p14:tracePt t="185353" x="5840413" y="5705475"/>
          <p14:tracePt t="185383" x="5830888" y="5697538"/>
          <p14:tracePt t="185391" x="5830888" y="5680075"/>
          <p14:tracePt t="185403" x="5822950" y="5670550"/>
          <p14:tracePt t="185419" x="5813425" y="5643563"/>
          <p14:tracePt t="185436" x="5795963" y="5616575"/>
          <p14:tracePt t="185453" x="5776913" y="5589588"/>
          <p14:tracePt t="185469" x="5768975" y="5581650"/>
          <p14:tracePt t="185559" x="5768975" y="5572125"/>
          <p14:tracePt t="186167" x="5768975" y="5554663"/>
          <p14:tracePt t="186175" x="5776913" y="5537200"/>
          <p14:tracePt t="186185" x="5795963" y="5510213"/>
          <p14:tracePt t="186203" x="5884863" y="5429250"/>
          <p14:tracePt t="186219" x="5956300" y="5295900"/>
          <p14:tracePt t="186236" x="6018213" y="5099050"/>
          <p14:tracePt t="186253" x="6081713" y="4857750"/>
          <p14:tracePt t="186269" x="6153150" y="4608513"/>
          <p14:tracePt t="186286" x="6215063" y="4348163"/>
          <p14:tracePt t="186303" x="6276975" y="4017963"/>
          <p14:tracePt t="186319" x="6330950" y="3803650"/>
          <p14:tracePt t="186336" x="6357938" y="3633788"/>
          <p14:tracePt t="186352" x="6367463" y="3473450"/>
          <p14:tracePt t="186369" x="6367463" y="3375025"/>
          <p14:tracePt t="186386" x="6367463" y="3286125"/>
          <p14:tracePt t="186402" x="6375400" y="3205163"/>
          <p14:tracePt t="186419" x="6411913" y="3108325"/>
          <p14:tracePt t="186435" x="6438900" y="3000375"/>
          <p14:tracePt t="186454" x="6465888" y="2919413"/>
          <p14:tracePt t="186469" x="6473825" y="2840038"/>
          <p14:tracePt t="186486" x="6473825" y="2732088"/>
          <p14:tracePt t="186503" x="6456363" y="2633663"/>
          <p14:tracePt t="186519" x="6411913" y="2571750"/>
          <p14:tracePt t="186536" x="6402388" y="2490788"/>
          <p14:tracePt t="186553" x="6323013" y="2428875"/>
          <p14:tracePt t="186569" x="6259513" y="2374900"/>
          <p14:tracePt t="186586" x="6180138" y="2322513"/>
          <p14:tracePt t="186603" x="6126163" y="2286000"/>
          <p14:tracePt t="186619" x="6081713" y="2251075"/>
          <p14:tracePt t="186635" x="6027738" y="2224088"/>
          <p14:tracePt t="186653" x="5991225" y="2197100"/>
          <p14:tracePt t="186669" x="5965825" y="2187575"/>
          <p14:tracePt t="186703" x="5956300" y="2179638"/>
          <p14:tracePt t="186775" x="5938838" y="2179638"/>
          <p14:tracePt t="186791" x="5929313" y="2179638"/>
          <p14:tracePt t="186799" x="5911850" y="2179638"/>
          <p14:tracePt t="186807" x="5902325" y="2179638"/>
          <p14:tracePt t="186819" x="5884863" y="2179638"/>
          <p14:tracePt t="186835" x="5848350" y="2187575"/>
          <p14:tracePt t="186853" x="5840413" y="2197100"/>
          <p14:tracePt t="186869" x="5813425" y="2214563"/>
          <p14:tracePt t="186885" x="5795963" y="2241550"/>
          <p14:tracePt t="186903" x="5759450" y="2276475"/>
          <p14:tracePt t="186919" x="5751513" y="2330450"/>
          <p14:tracePt t="186935" x="5751513" y="2393950"/>
          <p14:tracePt t="186953" x="5759450" y="2446338"/>
          <p14:tracePt t="186969" x="5795963" y="2482850"/>
          <p14:tracePt t="186985" x="5848350" y="2509838"/>
          <p14:tracePt t="187003" x="5919788" y="2509838"/>
          <p14:tracePt t="187019" x="6018213" y="2482850"/>
          <p14:tracePt t="187035" x="6161088" y="2455863"/>
          <p14:tracePt t="187053" x="6259513" y="2401888"/>
          <p14:tracePt t="187069" x="6296025" y="2374900"/>
          <p14:tracePt t="187085" x="6303963" y="2357438"/>
          <p14:tracePt t="187159" x="6323013" y="2357438"/>
          <p14:tracePt t="187167" x="6330950" y="2366963"/>
          <p14:tracePt t="187176" x="6340475" y="2374900"/>
          <p14:tracePt t="187185" x="6357938" y="2384425"/>
          <p14:tracePt t="187202" x="6411913" y="2419350"/>
          <p14:tracePt t="187219" x="6491288" y="2446338"/>
          <p14:tracePt t="187235" x="6572250" y="2465388"/>
          <p14:tracePt t="187253" x="6643688" y="2482850"/>
          <p14:tracePt t="187269" x="6697663" y="2482850"/>
          <p14:tracePt t="187383" x="6697663" y="2500313"/>
          <p14:tracePt t="187391" x="6697663" y="2509838"/>
          <p14:tracePt t="187403" x="6688138" y="2536825"/>
          <p14:tracePt t="187418" x="6680200" y="2616200"/>
          <p14:tracePt t="187435" x="6680200" y="2705100"/>
          <p14:tracePt t="187453" x="6688138" y="2803525"/>
          <p14:tracePt t="187469" x="6715125" y="2884488"/>
          <p14:tracePt t="187485" x="6715125" y="2946400"/>
          <p14:tracePt t="187502" x="6732588" y="2982913"/>
          <p14:tracePt t="187503" x="6751638" y="3009900"/>
          <p14:tracePt t="187519" x="6777038" y="3054350"/>
          <p14:tracePt t="187535" x="6777038" y="3071813"/>
          <p14:tracePt t="187552" x="6804025" y="3098800"/>
          <p14:tracePt t="187569" x="6813550" y="3133725"/>
          <p14:tracePt t="187585" x="6848475" y="3152775"/>
          <p14:tracePt t="187603" x="6858000" y="3197225"/>
          <p14:tracePt t="187619" x="6858000" y="3276600"/>
          <p14:tracePt t="187635" x="6858000" y="3330575"/>
          <p14:tracePt t="187652" x="6858000" y="3411538"/>
          <p14:tracePt t="187669" x="6858000" y="3455988"/>
          <p14:tracePt t="187685" x="6858000" y="3509963"/>
          <p14:tracePt t="187703" x="6858000" y="3544888"/>
          <p14:tracePt t="187704" x="6858000" y="3554413"/>
          <p14:tracePt t="187719" x="6858000" y="3571875"/>
          <p14:tracePt t="187736" x="6858000" y="3581400"/>
          <p14:tracePt t="187752" x="6858000" y="3608388"/>
          <p14:tracePt t="187769" x="6858000" y="3633788"/>
          <p14:tracePt t="187785" x="6858000" y="3660775"/>
          <p14:tracePt t="187802" x="6858000" y="3705225"/>
          <p14:tracePt t="187818" x="6858000" y="3732213"/>
          <p14:tracePt t="187835" x="6858000" y="3759200"/>
          <p14:tracePt t="187852" x="6858000" y="3786188"/>
          <p14:tracePt t="187868" x="6875463" y="3803650"/>
          <p14:tracePt t="187885" x="6875463" y="3848100"/>
          <p14:tracePt t="187902" x="6875463" y="3875088"/>
          <p14:tracePt t="187919" x="6875463" y="3929063"/>
          <p14:tracePt t="187935" x="6875463" y="3965575"/>
          <p14:tracePt t="187952" x="6875463" y="4017963"/>
          <p14:tracePt t="187968" x="6875463" y="4081463"/>
          <p14:tracePt t="187985" x="6875463" y="4133850"/>
          <p14:tracePt t="188002" x="6875463" y="4187825"/>
          <p14:tracePt t="188018" x="6867525" y="4232275"/>
          <p14:tracePt t="188035" x="6848475" y="4295775"/>
          <p14:tracePt t="188052" x="6840538" y="4375150"/>
          <p14:tracePt t="188068" x="6813550" y="4465638"/>
          <p14:tracePt t="188085" x="6786563" y="4554538"/>
          <p14:tracePt t="188103" x="6759575" y="4652963"/>
          <p14:tracePt t="188104" x="6751638" y="4697413"/>
          <p14:tracePt t="188119" x="6732588" y="4776788"/>
          <p14:tracePt t="188135" x="6724650" y="4857750"/>
          <p14:tracePt t="188152" x="6715125" y="4911725"/>
          <p14:tracePt t="188168" x="6705600" y="4973638"/>
          <p14:tracePt t="188185" x="6705600" y="5045075"/>
          <p14:tracePt t="188202" x="6688138" y="5126038"/>
          <p14:tracePt t="188218" x="6688138" y="5197475"/>
          <p14:tracePt t="188235" x="6680200" y="5268913"/>
          <p14:tracePt t="188252" x="6680200" y="5340350"/>
          <p14:tracePt t="188268" x="6661150" y="5419725"/>
          <p14:tracePt t="188285" x="6661150" y="5473700"/>
          <p14:tracePt t="188302" x="6643688" y="5537200"/>
          <p14:tracePt t="188318" x="6616700" y="5608638"/>
          <p14:tracePt t="188319" x="6608763" y="5634038"/>
          <p14:tracePt t="188335" x="6599238" y="5705475"/>
          <p14:tracePt t="188352" x="6589713" y="5768975"/>
          <p14:tracePt t="188368" x="6572250" y="5822950"/>
          <p14:tracePt t="188385" x="6554788" y="5867400"/>
          <p14:tracePt t="188402" x="6545263" y="5911850"/>
          <p14:tracePt t="188418" x="6545263" y="5929313"/>
          <p14:tracePt t="188435" x="6527800" y="5965825"/>
          <p14:tracePt t="188455" x="6527800" y="5983288"/>
          <p14:tracePt t="188468" x="6518275" y="5991225"/>
          <p14:tracePt t="188485" x="6491288" y="6018213"/>
          <p14:tracePt t="188502" x="6483350" y="6037263"/>
          <p14:tracePt t="188519" x="6465888" y="6054725"/>
          <p14:tracePt t="188535" x="6446838" y="6072188"/>
          <p14:tracePt t="188552" x="6429375" y="6089650"/>
          <p14:tracePt t="188568" x="6394450" y="6108700"/>
          <p14:tracePt t="188585" x="6348413" y="6134100"/>
          <p14:tracePt t="188605" x="6323013" y="6153150"/>
          <p14:tracePt t="188618" x="6296025" y="6161088"/>
          <p14:tracePt t="188635" x="6276975" y="6180138"/>
          <p14:tracePt t="188652" x="6259513" y="6180138"/>
          <p14:tracePt t="188669" x="6232525" y="6188075"/>
          <p14:tracePt t="188685" x="6215063" y="6205538"/>
          <p14:tracePt t="188702" x="6188075" y="6224588"/>
          <p14:tracePt t="188703" x="6170613" y="6232525"/>
          <p14:tracePt t="188719" x="6161088" y="6242050"/>
          <p14:tracePt t="188735" x="6126163" y="6269038"/>
          <p14:tracePt t="188752" x="6108700" y="6286500"/>
          <p14:tracePt t="188768" x="6089650" y="6286500"/>
          <p14:tracePt t="188799" x="6089650" y="6303963"/>
          <p14:tracePt t="188807" x="6081713" y="6313488"/>
          <p14:tracePt t="188818" x="6054725" y="6323013"/>
          <p14:tracePt t="188835" x="6027738" y="6348413"/>
          <p14:tracePt t="188852" x="6010275" y="6375400"/>
          <p14:tracePt t="188868" x="5991225" y="6402388"/>
          <p14:tracePt t="188885" x="5983288" y="6419850"/>
          <p14:tracePt t="188902" x="5983288" y="6438900"/>
          <p14:tracePt t="188918" x="5991225" y="6500813"/>
          <p14:tracePt t="188936" x="5991225" y="6518275"/>
          <p14:tracePt t="188952" x="5991225" y="6527800"/>
          <p14:tracePt t="188968" x="6010275" y="6545263"/>
          <p14:tracePt t="188985" x="6054725" y="6537325"/>
          <p14:tracePt t="189023" x="6054725" y="6545263"/>
          <p14:tracePt t="189031" x="6062663" y="6554788"/>
          <p14:tracePt t="189039" x="6081713" y="6562725"/>
          <p14:tracePt t="189055" x="6081713" y="6581775"/>
          <p14:tracePt t="189103" x="6089650" y="6599238"/>
          <p14:tracePt t="189111" x="6099175" y="6608763"/>
          <p14:tracePt t="189127" x="6108700" y="6616700"/>
          <p14:tracePt t="189151" x="6116638" y="6626225"/>
          <p14:tracePt t="189175" x="6134100" y="6626225"/>
          <p14:tracePt t="189183" x="6153150" y="6626225"/>
          <p14:tracePt t="189192" x="6161088" y="6634163"/>
          <p14:tracePt t="189202" x="6180138" y="6634163"/>
          <p14:tracePt t="189218" x="6224588" y="6634163"/>
          <p14:tracePt t="189235" x="6296025" y="6634163"/>
          <p14:tracePt t="189252" x="6340475" y="6634163"/>
          <p14:tracePt t="189268" x="6375400" y="6634163"/>
          <p14:tracePt t="189285" x="6402388" y="6634163"/>
          <p14:tracePt t="189302" x="6429375" y="6634163"/>
          <p14:tracePt t="189318" x="6491288" y="6608763"/>
          <p14:tracePt t="189319" x="6510338" y="6589713"/>
          <p14:tracePt t="189335" x="6562725" y="6537325"/>
          <p14:tracePt t="189352" x="6616700" y="6473825"/>
          <p14:tracePt t="189368" x="6653213" y="6446838"/>
          <p14:tracePt t="189385" x="6670675" y="6429375"/>
          <p14:tracePt t="189402" x="6670675" y="6402388"/>
          <p14:tracePt t="189418" x="6670675" y="6375400"/>
          <p14:tracePt t="189435" x="6670675" y="6330950"/>
          <p14:tracePt t="189451" x="6643688" y="6269038"/>
          <p14:tracePt t="189468" x="6616700" y="6232525"/>
          <p14:tracePt t="189511" x="6599238" y="6224588"/>
          <p14:tracePt t="189799" x="6608763" y="6232525"/>
          <p14:tracePt t="191384" x="6616700" y="6251575"/>
          <p14:tracePt t="193768" x="6608763" y="6259513"/>
          <p14:tracePt t="193848" x="6599238" y="6269038"/>
          <p14:tracePt t="193855" x="6589713" y="6276975"/>
          <p14:tracePt t="193867" x="6572250" y="6276975"/>
          <p14:tracePt t="193884" x="6562725" y="6286500"/>
          <p14:tracePt t="193901" x="6537325" y="6296025"/>
          <p14:tracePt t="193917" x="6518275" y="6303963"/>
          <p14:tracePt t="193934" x="6500813" y="6303963"/>
          <p14:tracePt t="193951" x="6491288" y="6303963"/>
          <p14:tracePt t="193968" x="6465888" y="6303963"/>
          <p14:tracePt t="193984" x="6438900" y="6303963"/>
          <p14:tracePt t="194000" x="6375400" y="6286500"/>
          <p14:tracePt t="194017" x="6303963" y="6224588"/>
          <p14:tracePt t="194034" x="6188075" y="6134100"/>
          <p14:tracePt t="194051" x="6081713" y="6000750"/>
          <p14:tracePt t="194067" x="5965825" y="5867400"/>
          <p14:tracePt t="194084" x="5902325" y="5759450"/>
          <p14:tracePt t="194101" x="5822950" y="5661025"/>
          <p14:tracePt t="194117" x="5741988" y="5537200"/>
          <p14:tracePt t="194134" x="5661025" y="5419725"/>
          <p14:tracePt t="194150" x="5562600" y="5268913"/>
          <p14:tracePt t="194152" x="5537200" y="5214938"/>
          <p14:tracePt t="194167" x="5500688" y="5045075"/>
          <p14:tracePt t="194184" x="5446713" y="4894263"/>
          <p14:tracePt t="194200" x="5411788" y="4768850"/>
          <p14:tracePt t="194217" x="5375275" y="4687888"/>
          <p14:tracePt t="194234" x="5348288" y="4616450"/>
          <p14:tracePt t="194250" x="5340350" y="4562475"/>
          <p14:tracePt t="194267" x="5330825" y="4510088"/>
          <p14:tracePt t="194284" x="5322888" y="4465638"/>
          <p14:tracePt t="194301" x="5340350" y="4402138"/>
          <p14:tracePt t="194317" x="5348288" y="4330700"/>
          <p14:tracePt t="194334" x="5357813" y="4268788"/>
          <p14:tracePt t="194350" x="5384800" y="4214813"/>
          <p14:tracePt t="194351" x="5384800" y="4197350"/>
          <p14:tracePt t="194367" x="5394325" y="4143375"/>
          <p14:tracePt t="194384" x="5429250" y="4098925"/>
          <p14:tracePt t="194401" x="5465763" y="4044950"/>
          <p14:tracePt t="194417" x="5510213" y="4000500"/>
          <p14:tracePt t="194434" x="5572125" y="3946525"/>
          <p14:tracePt t="194450" x="5634038" y="3902075"/>
          <p14:tracePt t="194467" x="5680075" y="3867150"/>
          <p14:tracePt t="194484" x="5697538" y="3867150"/>
          <p14:tracePt t="194500" x="5724525" y="3857625"/>
          <p14:tracePt t="194517" x="5759450" y="3840163"/>
          <p14:tracePt t="194534" x="5786438" y="3830638"/>
          <p14:tracePt t="194559" x="5813425" y="3822700"/>
          <p14:tracePt t="194567" x="5813425" y="3803650"/>
          <p14:tracePt t="194584" x="5840413" y="3776663"/>
          <p14:tracePt t="194601" x="5867400" y="3741738"/>
          <p14:tracePt t="194617" x="5875338" y="3687763"/>
          <p14:tracePt t="194634" x="5911850" y="3643313"/>
          <p14:tracePt t="194651" x="5929313" y="3616325"/>
          <p14:tracePt t="194667" x="5938838" y="3608388"/>
          <p14:tracePt t="194919" x="5946775" y="3589338"/>
          <p14:tracePt t="194927" x="5956300" y="3571875"/>
          <p14:tracePt t="194935" x="5965825" y="3562350"/>
          <p14:tracePt t="194968" x="5973763" y="3536950"/>
          <p14:tracePt t="195008" x="5983288" y="3536950"/>
          <p14:tracePt t="195016" x="5973763" y="3536950"/>
          <p14:tracePt t="195024" x="5983288" y="3536950"/>
          <p14:tracePt t="195034" x="5973763" y="3536950"/>
          <p14:tracePt t="195248" x="5983288" y="3536950"/>
          <p14:tracePt t="195256" x="5965825" y="3536950"/>
          <p14:tracePt t="195267" x="5938838" y="3544888"/>
          <p14:tracePt t="195424" x="5919788" y="3554413"/>
          <p14:tracePt t="195431" x="5902325" y="3554413"/>
          <p14:tracePt t="196440" x="5894388" y="3581400"/>
          <p14:tracePt t="196448" x="5875338" y="3589338"/>
          <p14:tracePt t="196456" x="5867400" y="3598863"/>
          <p14:tracePt t="196467" x="5857875" y="3608388"/>
          <p14:tracePt t="196484" x="5830888" y="3633788"/>
          <p14:tracePt t="196500" x="5830888" y="3652838"/>
          <p14:tracePt t="196517" x="5830888" y="3687763"/>
          <p14:tracePt t="196534" x="5822950" y="3724275"/>
          <p14:tracePt t="196550" x="5803900" y="3751263"/>
          <p14:tracePt t="196567" x="5803900" y="3795713"/>
          <p14:tracePt t="196584" x="5803900" y="3813175"/>
          <p14:tracePt t="196600" x="5803900" y="3822700"/>
          <p14:tracePt t="196617" x="5803900" y="3840163"/>
          <p14:tracePt t="196634" x="5813425" y="3867150"/>
          <p14:tracePt t="196650" x="5840413" y="3902075"/>
          <p14:tracePt t="196667" x="5875338" y="3956050"/>
          <p14:tracePt t="196684" x="5911850" y="4037013"/>
          <p14:tracePt t="196700" x="5929313" y="4133850"/>
          <p14:tracePt t="196717" x="5946775" y="4241800"/>
          <p14:tracePt t="196734" x="5946775" y="4375150"/>
          <p14:tracePt t="196750" x="5983288" y="4491038"/>
          <p14:tracePt t="196767" x="6010275" y="4598988"/>
          <p14:tracePt t="196767" x="6018213" y="4633913"/>
          <p14:tracePt t="196784" x="6027738" y="4670425"/>
          <p14:tracePt t="196800" x="6037263" y="4705350"/>
          <p14:tracePt t="196817" x="6045200" y="4732338"/>
          <p14:tracePt t="196833" x="6045200" y="4759325"/>
          <p14:tracePt t="196850" x="6045200" y="4786313"/>
          <p14:tracePt t="196867" x="6045200" y="4830763"/>
          <p14:tracePt t="196888" x="6045200" y="4840288"/>
          <p14:tracePt t="196984" x="6045200" y="4830763"/>
          <p14:tracePt t="196992" x="6054725" y="4822825"/>
          <p14:tracePt t="197008" x="6054725" y="4803775"/>
          <p14:tracePt t="197017" x="6054725" y="4786313"/>
          <p14:tracePt t="197034" x="6054725" y="4751388"/>
          <p14:tracePt t="197050" x="6054725" y="4714875"/>
          <p14:tracePt t="197066" x="6054725" y="4687888"/>
          <p14:tracePt t="197089" x="6062663" y="4670425"/>
          <p14:tracePt t="197104" x="6081713" y="4660900"/>
          <p14:tracePt t="197296" x="6072188" y="4660900"/>
          <p14:tracePt t="197472" x="6081713" y="4660900"/>
          <p14:tracePt t="198624" x="6072188" y="4652963"/>
          <p14:tracePt t="198632" x="6081713" y="4643438"/>
          <p14:tracePt t="198664" x="6089650" y="4625975"/>
          <p14:tracePt t="198672" x="6099175" y="4608513"/>
          <p14:tracePt t="198684" x="6108700" y="4598988"/>
          <p14:tracePt t="198704" x="6108700" y="4581525"/>
          <p14:tracePt t="198728" x="6108700" y="4562475"/>
          <p14:tracePt t="198736" x="6116638" y="4537075"/>
          <p14:tracePt t="198750" x="6134100" y="4500563"/>
          <p14:tracePt t="198766" x="6170613" y="4429125"/>
          <p14:tracePt t="198784" x="6215063" y="4259263"/>
          <p14:tracePt t="198800" x="6251575" y="4098925"/>
          <p14:tracePt t="198816" x="6269038" y="3902075"/>
          <p14:tracePt t="198833" x="6269038" y="3848100"/>
          <p14:tracePt t="198936" x="6269038" y="3830638"/>
          <p14:tracePt t="198944" x="6276975" y="3803650"/>
          <p14:tracePt t="198952" x="6286500" y="3795713"/>
          <p14:tracePt t="198966" x="6303963" y="3759200"/>
          <p14:tracePt t="198984" x="6411913" y="3697288"/>
          <p14:tracePt t="199120" x="6384925" y="3705225"/>
          <p14:tracePt t="199128" x="6367463" y="3714750"/>
          <p14:tracePt t="199136" x="6330950" y="3724275"/>
          <p14:tracePt t="199150" x="6286500" y="3751263"/>
          <p14:tracePt t="199166" x="6242050" y="3768725"/>
          <p14:tracePt t="199183" x="6188075" y="3786188"/>
          <p14:tracePt t="199200" x="6153150" y="3795713"/>
          <p14:tracePt t="199216" x="6116638" y="3795713"/>
          <p14:tracePt t="199504" x="6099175" y="3803650"/>
          <p14:tracePt t="199512" x="6089650" y="3813175"/>
          <p14:tracePt t="199520" x="6072188" y="3813175"/>
          <p14:tracePt t="199533" x="6054725" y="3822700"/>
          <p14:tracePt t="199549" x="6018213" y="3840163"/>
          <p14:tracePt t="199566" x="5929313" y="3884613"/>
          <p14:tracePt t="199583" x="5830888" y="3938588"/>
          <p14:tracePt t="199584" x="5786438" y="3983038"/>
          <p14:tracePt t="199600" x="5670550" y="4071938"/>
          <p14:tracePt t="199616" x="5572125" y="4179888"/>
          <p14:tracePt t="199633" x="5483225" y="4259263"/>
          <p14:tracePt t="199649" x="5394325" y="4330700"/>
          <p14:tracePt t="199666" x="5295900" y="4394200"/>
          <p14:tracePt t="199683" x="5251450" y="4419600"/>
          <p14:tracePt t="199700" x="5205413" y="4446588"/>
          <p14:tracePt t="199716" x="5153025" y="4483100"/>
          <p14:tracePt t="199733" x="5099050" y="4527550"/>
          <p14:tracePt t="199749" x="5027613" y="4581525"/>
          <p14:tracePt t="199766" x="4938713" y="4660900"/>
          <p14:tracePt t="199784" x="4894263" y="4724400"/>
          <p14:tracePt t="199800" x="4884738" y="4768850"/>
          <p14:tracePt t="199816" x="4867275" y="4830763"/>
          <p14:tracePt t="199833" x="4867275" y="4894263"/>
          <p14:tracePt t="199849" x="4867275" y="4973638"/>
          <p14:tracePt t="199866" x="4911725" y="5054600"/>
          <p14:tracePt t="199883" x="4965700" y="5143500"/>
          <p14:tracePt t="199899" x="5037138" y="5224463"/>
          <p14:tracePt t="199916" x="5126038" y="5268913"/>
          <p14:tracePt t="199933" x="5205413" y="5313363"/>
          <p14:tracePt t="199949" x="5259388" y="5357813"/>
          <p14:tracePt t="199966" x="5303838" y="5402263"/>
          <p14:tracePt t="199983" x="5340350" y="5429250"/>
          <p14:tracePt t="199984" x="5357813" y="5419725"/>
          <p14:tracePt t="200000" x="5394325" y="5429250"/>
          <p14:tracePt t="200016" x="5438775" y="5429250"/>
          <p14:tracePt t="200033" x="5465763" y="5429250"/>
          <p14:tracePt t="200049" x="5491163" y="5419725"/>
          <p14:tracePt t="200066" x="5500688" y="5394325"/>
          <p14:tracePt t="200083" x="5518150" y="5375275"/>
          <p14:tracePt t="200100" x="5518150" y="5357813"/>
          <p14:tracePt t="200116" x="5537200" y="5348288"/>
          <p14:tracePt t="200133" x="5537200" y="5330825"/>
          <p14:tracePt t="200149" x="5545138" y="5286375"/>
          <p14:tracePt t="200166" x="5545138" y="5259388"/>
          <p14:tracePt t="200183" x="5562600" y="5214938"/>
          <p14:tracePt t="200184" x="5562600" y="5180013"/>
          <p14:tracePt t="200200" x="5562600" y="5099050"/>
          <p14:tracePt t="200216" x="5545138" y="5037138"/>
          <p14:tracePt t="200233" x="5527675" y="4946650"/>
          <p14:tracePt t="200249" x="5500688" y="4867275"/>
          <p14:tracePt t="200266" x="5491163" y="4830763"/>
          <p14:tracePt t="200283" x="5465763" y="4795838"/>
          <p14:tracePt t="200299" x="5438775" y="4768850"/>
          <p14:tracePt t="200316" x="5419725" y="4751388"/>
          <p14:tracePt t="200333" x="5394325" y="4714875"/>
          <p14:tracePt t="200349" x="5348288" y="4705350"/>
          <p14:tracePt t="200366" x="5286375" y="4687888"/>
          <p14:tracePt t="200383" x="5241925" y="4660900"/>
          <p14:tracePt t="200384" x="5187950" y="4652963"/>
          <p14:tracePt t="200400" x="5089525" y="4652963"/>
          <p14:tracePt t="200416" x="5072063" y="4652963"/>
          <p14:tracePt t="200433" x="5037138" y="4670425"/>
          <p14:tracePt t="200449" x="5018088" y="4687888"/>
          <p14:tracePt t="200466" x="5010150" y="4724400"/>
          <p14:tracePt t="200483" x="4973638" y="4803775"/>
          <p14:tracePt t="200499" x="4965700" y="4894263"/>
          <p14:tracePt t="200516" x="4956175" y="4973638"/>
          <p14:tracePt t="200533" x="5045075" y="5037138"/>
          <p14:tracePt t="200549" x="5126038" y="5099050"/>
          <p14:tracePt t="200566" x="5224463" y="5153025"/>
          <p14:tracePt t="200583" x="5295900" y="5170488"/>
          <p14:tracePt t="200584" x="5330825" y="5197475"/>
          <p14:tracePt t="200600" x="5357813" y="5205413"/>
          <p14:tracePt t="200616" x="5465763" y="5224463"/>
          <p14:tracePt t="200633" x="5554663" y="5232400"/>
          <p14:tracePt t="200649" x="5626100" y="5232400"/>
          <p14:tracePt t="200666" x="5724525" y="5232400"/>
          <p14:tracePt t="200683" x="5768975" y="5214938"/>
          <p14:tracePt t="200699" x="5795963" y="5187950"/>
          <p14:tracePt t="200716" x="5813425" y="5160963"/>
          <p14:tracePt t="200733" x="5813425" y="5116513"/>
          <p14:tracePt t="200749" x="5813425" y="5099050"/>
          <p14:tracePt t="200766" x="5803900" y="5045075"/>
          <p14:tracePt t="200783" x="5786438" y="5000625"/>
          <p14:tracePt t="200800" x="5732463" y="4938713"/>
          <p14:tracePt t="200816" x="5697538" y="4919663"/>
          <p14:tracePt t="200833" x="5661025" y="4902200"/>
          <p14:tracePt t="200849" x="5643563" y="4902200"/>
          <p14:tracePt t="200866" x="5634038" y="4902200"/>
          <p14:tracePt t="201008" x="5616575" y="4902200"/>
          <p14:tracePt t="201576" x="5608638" y="4902200"/>
          <p14:tracePt t="201584" x="5589588" y="4902200"/>
          <p14:tracePt t="201592" x="5581650" y="4902200"/>
          <p14:tracePt t="201600" x="5562600" y="4902200"/>
          <p14:tracePt t="201616" x="5510213" y="4911725"/>
          <p14:tracePt t="201633" x="5446713" y="4929188"/>
          <p14:tracePt t="201649" x="5375275" y="4956175"/>
          <p14:tracePt t="201666" x="5330825" y="4983163"/>
          <p14:tracePt t="201683" x="5276850" y="5018088"/>
          <p14:tracePt t="201699" x="5224463" y="5045075"/>
          <p14:tracePt t="201716" x="5197475" y="5081588"/>
          <p14:tracePt t="201733" x="5143500" y="5116513"/>
          <p14:tracePt t="201749" x="5089525" y="5170488"/>
          <p14:tracePt t="201766" x="5045075" y="5224463"/>
          <p14:tracePt t="201768" x="5018088" y="5259388"/>
          <p14:tracePt t="201783" x="4991100" y="5295900"/>
          <p14:tracePt t="201799" x="4956175" y="5357813"/>
          <p14:tracePt t="201800" x="4919663" y="5402263"/>
          <p14:tracePt t="201816" x="4867275" y="5483225"/>
          <p14:tracePt t="201833" x="4822825" y="5554663"/>
          <p14:tracePt t="201849" x="4768850" y="5643563"/>
          <p14:tracePt t="201866" x="4705350" y="5741988"/>
          <p14:tracePt t="201882" x="4652963" y="5830888"/>
          <p14:tracePt t="201899" x="4608513" y="5902325"/>
          <p14:tracePt t="201916" x="4554538" y="5983288"/>
          <p14:tracePt t="201932" x="4537075" y="6027738"/>
          <p14:tracePt t="201949" x="4491038" y="6089650"/>
          <p14:tracePt t="201966" x="4456113" y="6134100"/>
          <p14:tracePt t="201982" x="4429125" y="6188075"/>
          <p14:tracePt t="201999" x="4402138" y="6232525"/>
          <p14:tracePt t="202000" x="4394200" y="6242050"/>
          <p14:tracePt t="202016" x="4384675" y="6259513"/>
          <p14:tracePt t="202032" x="4375150" y="6269038"/>
          <p14:tracePt t="202049" x="4375150" y="6286500"/>
          <p14:tracePt t="202066" x="4357688" y="6313488"/>
          <p14:tracePt t="202096" x="4348163" y="6323013"/>
          <p14:tracePt t="202176" x="4340225" y="6330950"/>
          <p14:tracePt t="202288" x="4322763" y="6340475"/>
          <p14:tracePt t="202576" x="4330700" y="6330950"/>
          <p14:tracePt t="202704" x="4340225" y="6330950"/>
          <p14:tracePt t="202712" x="4357688" y="6330950"/>
          <p14:tracePt t="202728" x="4367213" y="6330950"/>
          <p14:tracePt t="202736" x="4384675" y="6330950"/>
          <p14:tracePt t="202749" x="4394200" y="6330950"/>
          <p14:tracePt t="202765" x="4429125" y="6348413"/>
          <p14:tracePt t="202782" x="4465638" y="6367463"/>
          <p14:tracePt t="202785" x="4473575" y="6367463"/>
          <p14:tracePt t="202799" x="4491038" y="6375400"/>
          <p14:tracePt t="202816" x="4500563" y="6411913"/>
          <p14:tracePt t="202832" x="4537075" y="6429375"/>
          <p14:tracePt t="202849" x="4572000" y="6456363"/>
          <p14:tracePt t="202865" x="4608513" y="6491288"/>
          <p14:tracePt t="202882" x="4643438" y="6510338"/>
          <p14:tracePt t="202899" x="4670425" y="6537325"/>
          <p14:tracePt t="202916" x="4705350" y="6562725"/>
          <p14:tracePt t="202932" x="4732338" y="6581775"/>
          <p14:tracePt t="202949" x="4759325" y="6608763"/>
          <p14:tracePt t="202965" x="4786313" y="6616700"/>
          <p14:tracePt t="202982" x="4795838" y="6643688"/>
          <p14:tracePt t="202999" x="4795838" y="6661150"/>
          <p14:tracePt t="203016" x="4813300" y="6688138"/>
          <p14:tracePt t="203048" x="4822825" y="6697663"/>
          <p14:tracePt t="203488" x="4830763" y="6688138"/>
          <p14:tracePt t="203496" x="4840288" y="6670675"/>
          <p14:tracePt t="203512" x="4840288" y="6653213"/>
          <p14:tracePt t="203520" x="4840288" y="6643688"/>
          <p14:tracePt t="203532" x="4848225" y="6616700"/>
          <p14:tracePt t="203549" x="4848225" y="6572250"/>
          <p14:tracePt t="203565" x="4848225" y="6510338"/>
          <p14:tracePt t="203582" x="4848225" y="6438900"/>
          <p14:tracePt t="203599" x="4830763" y="6375400"/>
          <p14:tracePt t="203616" x="4768850" y="6276975"/>
          <p14:tracePt t="203632" x="4705350" y="6205538"/>
          <p14:tracePt t="203649" x="4652963" y="6134100"/>
          <p14:tracePt t="203665" x="4572000" y="6072188"/>
          <p14:tracePt t="203682" x="4500563" y="6027738"/>
          <p14:tracePt t="203699" x="4438650" y="5991225"/>
          <p14:tracePt t="203715" x="4384675" y="5973763"/>
          <p14:tracePt t="203732" x="4322763" y="5973763"/>
          <p14:tracePt t="203749" x="4276725" y="5965825"/>
          <p14:tracePt t="203765" x="4241800" y="5956300"/>
          <p14:tracePt t="203782" x="4179888" y="5946775"/>
          <p14:tracePt t="203799" x="4125913" y="5946775"/>
          <p14:tracePt t="203801" x="4089400" y="5946775"/>
          <p14:tracePt t="203816" x="4062413" y="5946775"/>
          <p14:tracePt t="203816" x="4037013" y="5946775"/>
          <p14:tracePt t="203833" x="3983038" y="5965825"/>
          <p14:tracePt t="203849" x="3902075" y="5991225"/>
          <p14:tracePt t="203865" x="3830638" y="6018213"/>
          <p14:tracePt t="203882" x="3759200" y="6027738"/>
          <p14:tracePt t="203899" x="3714750" y="6045200"/>
          <p14:tracePt t="203915" x="3679825" y="6081713"/>
          <p14:tracePt t="203932" x="3652838" y="6099175"/>
          <p14:tracePt t="203949" x="3643313" y="6116638"/>
          <p14:tracePt t="203965" x="3633788" y="6126163"/>
          <p14:tracePt t="203982" x="3625850" y="6134100"/>
          <p14:tracePt t="203999" x="3625850" y="6153150"/>
          <p14:tracePt t="204015" x="3608388" y="6180138"/>
          <p14:tracePt t="204016" x="3598863" y="6188075"/>
          <p14:tracePt t="204032" x="3598863" y="6224588"/>
          <p14:tracePt t="204049" x="3598863" y="6232525"/>
          <p14:tracePt t="204065" x="3598863" y="6259513"/>
          <p14:tracePt t="204082" x="3616325" y="6286500"/>
          <p14:tracePt t="204099" x="3616325" y="6313488"/>
          <p14:tracePt t="204115" x="3625850" y="6357938"/>
          <p14:tracePt t="204132" x="3670300" y="6394450"/>
          <p14:tracePt t="204149" x="3697288" y="6419850"/>
          <p14:tracePt t="204165" x="3724275" y="6446838"/>
          <p14:tracePt t="204192" x="3741738" y="6446838"/>
          <p14:tracePt t="204216" x="3751263" y="6446838"/>
          <p14:tracePt t="204264" x="3768725" y="6446838"/>
          <p14:tracePt t="204280" x="3776663" y="6456363"/>
          <p14:tracePt t="204304" x="3786188" y="6465888"/>
          <p14:tracePt t="204352" x="3803650" y="6465888"/>
          <p14:tracePt t="204544" x="3822700" y="6465888"/>
          <p14:tracePt t="204560" x="3840163" y="6456363"/>
          <p14:tracePt t="204568" x="3857625" y="6456363"/>
          <p14:tracePt t="204584" x="3867150" y="6446838"/>
          <p14:tracePt t="204599" x="3884613" y="6438900"/>
          <p14:tracePt t="204615" x="3911600" y="6419850"/>
          <p14:tracePt t="204632" x="3938588" y="6402388"/>
          <p14:tracePt t="204648" x="3965575" y="6384925"/>
          <p14:tracePt t="204665" x="3990975" y="6375400"/>
          <p14:tracePt t="204682" x="4010025" y="6375400"/>
          <p14:tracePt t="204698" x="4044950" y="6367463"/>
          <p14:tracePt t="204715" x="4071938" y="6357938"/>
          <p14:tracePt t="204732" x="4098925" y="6357938"/>
          <p14:tracePt t="204748" x="4133850" y="6357938"/>
          <p14:tracePt t="204766" x="4197350" y="6375400"/>
          <p14:tracePt t="204782" x="4268788" y="6394450"/>
          <p14:tracePt t="204798" x="4322763" y="6411913"/>
          <p14:tracePt t="204801" x="4348163" y="6419850"/>
          <p14:tracePt t="204815" x="4375150" y="6438900"/>
          <p14:tracePt t="204832" x="4429125" y="6465888"/>
          <p14:tracePt t="205072" x="4438650" y="6473825"/>
          <p14:tracePt t="205193" x="4446588" y="6473825"/>
          <p14:tracePt t="205200" x="4465638" y="6483350"/>
          <p14:tracePt t="205208" x="4473575" y="6500813"/>
          <p14:tracePt t="205216" x="4483100" y="6510338"/>
          <p14:tracePt t="205232" x="4518025" y="6527800"/>
          <p14:tracePt t="205248" x="4554538" y="6527800"/>
          <p14:tracePt t="205712" x="4562475" y="6545263"/>
          <p14:tracePt t="205728" x="4581525" y="6545263"/>
          <p14:tracePt t="205753" x="4589463" y="6537325"/>
          <p14:tracePt t="205776" x="4608513" y="6537325"/>
          <p14:tracePt t="205993" x="4625975" y="6527800"/>
          <p14:tracePt t="206000" x="4652963" y="6500813"/>
          <p14:tracePt t="206016" x="4670425" y="6483350"/>
          <p14:tracePt t="206136" x="4679950" y="6491288"/>
          <p14:tracePt t="206176" x="4679950" y="6483350"/>
          <p14:tracePt t="206184" x="4670425" y="6465888"/>
          <p14:tracePt t="206288" x="4652963" y="6473825"/>
          <p14:tracePt t="206304" x="4652963" y="6483350"/>
          <p14:tracePt t="206312" x="4652963" y="6473825"/>
          <p14:tracePt t="206336" x="4652963" y="6483350"/>
          <p14:tracePt t="206344" x="4652963" y="6473825"/>
          <p14:tracePt t="206384" x="4652963" y="6483350"/>
          <p14:tracePt t="206392" x="4652963" y="6473825"/>
          <p14:tracePt t="206400" x="4652963" y="6483350"/>
          <p14:tracePt t="206415" x="4652963" y="6473825"/>
          <p14:tracePt t="206432" x="4652963" y="6483350"/>
          <p14:tracePt t="206481" x="4652963" y="6473825"/>
          <p14:tracePt t="206720" x="4652963" y="6465888"/>
          <p14:tracePt t="206776" x="4652963" y="6456363"/>
          <p14:tracePt t="206824" x="4652963" y="6438900"/>
          <p14:tracePt t="206865" x="4660900" y="6429375"/>
          <p14:tracePt t="206920" x="4660900" y="6411913"/>
          <p14:tracePt t="206928" x="4670425" y="6402388"/>
          <p14:tracePt t="207240" x="4679950" y="6394450"/>
          <p14:tracePt t="207248" x="4679950" y="6375400"/>
          <p14:tracePt t="207265" x="4687888" y="6357938"/>
          <p14:tracePt t="207273" x="4687888" y="6340475"/>
          <p14:tracePt t="207282" x="4687888" y="6313488"/>
          <p14:tracePt t="207298" x="4714875" y="6242050"/>
          <p14:tracePt t="207315" x="4741863" y="6161088"/>
          <p14:tracePt t="207331" x="4786313" y="6062663"/>
          <p14:tracePt t="207348" x="4884738" y="5929313"/>
          <p14:tracePt t="207365" x="5010150" y="5776913"/>
          <p14:tracePt t="207381" x="5214938" y="5589588"/>
          <p14:tracePt t="207398" x="5402263" y="5446713"/>
          <p14:tracePt t="207416" x="5688013" y="5268913"/>
          <p14:tracePt t="207431" x="5776913" y="5224463"/>
          <p14:tracePt t="207449" x="5956300" y="5143500"/>
          <p14:tracePt t="207466" x="5973763" y="5143500"/>
          <p14:tracePt t="207488" x="5991225" y="5143500"/>
          <p14:tracePt t="207498" x="6000750" y="5143500"/>
          <p14:tracePt t="207514" x="6054725" y="5133975"/>
          <p14:tracePt t="207531" x="6126163" y="5116513"/>
          <p14:tracePt t="207548" x="6180138" y="5108575"/>
          <p14:tracePt t="207565" x="6224588" y="5089525"/>
          <p14:tracePt t="207581" x="6276975" y="5062538"/>
          <p14:tracePt t="207601" x="6357938" y="5010150"/>
          <p14:tracePt t="207614" x="6384925" y="4991100"/>
          <p14:tracePt t="207631" x="6438900" y="4946650"/>
          <p14:tracePt t="207632" x="6465888" y="4929188"/>
          <p14:tracePt t="207648" x="6510338" y="4894263"/>
          <p14:tracePt t="207720" x="6510338" y="4875213"/>
          <p14:tracePt t="207768" x="6500813" y="4875213"/>
          <p14:tracePt t="207776" x="6491288" y="4875213"/>
          <p14:tracePt t="207784" x="6473825" y="4875213"/>
          <p14:tracePt t="207798" x="6465888" y="4875213"/>
          <p14:tracePt t="207814" x="6419850" y="4875213"/>
          <p14:tracePt t="207831" x="6340475" y="4875213"/>
          <p14:tracePt t="207832" x="6296025" y="4875213"/>
          <p14:tracePt t="207848" x="6224588" y="4867275"/>
          <p14:tracePt t="207865" x="6153150" y="4857750"/>
          <p14:tracePt t="207881" x="6099175" y="4867275"/>
          <p14:tracePt t="207898" x="6045200" y="4884738"/>
          <p14:tracePt t="207914" x="5991225" y="4902200"/>
          <p14:tracePt t="207931" x="5946775" y="4929188"/>
          <p14:tracePt t="207948" x="5929313" y="4946650"/>
          <p14:tracePt t="207964" x="5919788" y="4956175"/>
          <p14:tracePt t="207981" x="5911850" y="4973638"/>
          <p14:tracePt t="207998" x="5902325" y="4983163"/>
          <p14:tracePt t="208014" x="5902325" y="5000625"/>
          <p14:tracePt t="208031" x="5875338" y="5027613"/>
          <p14:tracePt t="208048" x="5867400" y="5062538"/>
          <p14:tracePt t="208064" x="5857875" y="5081588"/>
          <p14:tracePt t="208082" x="5848350" y="5099050"/>
          <p14:tracePt t="208912" x="5848350" y="5108575"/>
          <p14:tracePt t="208920" x="5840413" y="5126038"/>
          <p14:tracePt t="208931" x="5830888" y="5133975"/>
          <p14:tracePt t="208949" x="5813425" y="5160963"/>
          <p14:tracePt t="208964" x="5795963" y="5180013"/>
          <p14:tracePt t="208981" x="5768975" y="5214938"/>
          <p14:tracePt t="208998" x="5741988" y="5232400"/>
          <p14:tracePt t="209014" x="5732463" y="5251450"/>
          <p14:tracePt t="209031" x="5705475" y="5268913"/>
          <p14:tracePt t="209048" x="5653088" y="5303838"/>
          <p14:tracePt t="209048" x="5616575" y="5313363"/>
          <p14:tracePt t="209065" x="5554663" y="5357813"/>
          <p14:tracePt t="209081" x="5465763" y="5411788"/>
          <p14:tracePt t="209098" x="5357813" y="5473700"/>
          <p14:tracePt t="209115" x="5259388" y="5527675"/>
          <p14:tracePt t="209131" x="5143500" y="5562600"/>
          <p14:tracePt t="209148" x="5037138" y="5608638"/>
          <p14:tracePt t="209165" x="4938713" y="5670550"/>
          <p14:tracePt t="209181" x="4857750" y="5732463"/>
          <p14:tracePt t="209197" x="4786313" y="5776913"/>
          <p14:tracePt t="209215" x="4732338" y="5813425"/>
          <p14:tracePt t="209231" x="4705350" y="5840413"/>
          <p14:tracePt t="209248" x="4679950" y="5867400"/>
          <p14:tracePt t="209248" x="4652963" y="5894388"/>
          <p14:tracePt t="209265" x="4608513" y="5938838"/>
          <p14:tracePt t="209281" x="4572000" y="5965825"/>
          <p14:tracePt t="209297" x="4518025" y="6000750"/>
          <p14:tracePt t="209314" x="4473575" y="6054725"/>
          <p14:tracePt t="209331" x="4419600" y="6089650"/>
          <p14:tracePt t="209347" x="4375150" y="6143625"/>
          <p14:tracePt t="209364" x="4348163" y="6161088"/>
          <p14:tracePt t="209381" x="4313238" y="6205538"/>
          <p14:tracePt t="209397" x="4295775" y="6242050"/>
          <p14:tracePt t="209415" x="4268788" y="6296025"/>
          <p14:tracePt t="209431" x="4259263" y="6323013"/>
          <p14:tracePt t="209448" x="4251325" y="6357938"/>
          <p14:tracePt t="209448" x="4251325" y="6375400"/>
          <p14:tracePt t="209465" x="4241800" y="6411913"/>
          <p14:tracePt t="209481" x="4241800" y="6438900"/>
          <p14:tracePt t="209497" x="4224338" y="6473825"/>
          <p14:tracePt t="209520" x="4224338" y="6491288"/>
          <p14:tracePt t="209553" x="4224338" y="6500813"/>
          <p14:tracePt t="209640" x="4232275" y="6518275"/>
          <p14:tracePt t="209969" x="4241800" y="6527800"/>
          <p14:tracePt t="210737" x="4259263" y="6527800"/>
          <p14:tracePt t="210760" x="4276725" y="6527800"/>
          <p14:tracePt t="210777" x="4286250" y="6527800"/>
          <p14:tracePt t="210784" x="4303713" y="6527800"/>
          <p14:tracePt t="210797" x="4313238" y="6527800"/>
          <p14:tracePt t="210814" x="4375150" y="6527800"/>
          <p14:tracePt t="210831" x="4456113" y="6527800"/>
          <p14:tracePt t="210847" x="4572000" y="6545263"/>
          <p14:tracePt t="210864" x="4741863" y="6518275"/>
          <p14:tracePt t="210881" x="4813300" y="6518275"/>
          <p14:tracePt t="210897" x="4857750" y="6518275"/>
          <p14:tracePt t="210914" x="4875213" y="6518275"/>
          <p14:tracePt t="210945" x="4894263" y="6510338"/>
          <p14:tracePt t="210960" x="4902200" y="6510338"/>
          <p14:tracePt t="210969" x="4919663" y="6500813"/>
          <p14:tracePt t="210980" x="4929188" y="6491288"/>
          <p14:tracePt t="210997" x="4938713" y="6483350"/>
          <p14:tracePt t="211288" x="4946650" y="6473825"/>
          <p14:tracePt t="211601" x="4956175" y="6465888"/>
          <p14:tracePt t="212576" x="4946650" y="6473825"/>
          <p14:tracePt t="212825" x="4946650" y="6465888"/>
          <p14:tracePt t="212833" x="4946650" y="6456363"/>
          <p14:tracePt t="212840" x="4946650" y="6429375"/>
          <p14:tracePt t="212848" x="4946650" y="6394450"/>
          <p14:tracePt t="212863" x="4938713" y="6357938"/>
          <p14:tracePt t="212881" x="4902200" y="6242050"/>
          <p14:tracePt t="212897" x="4884738" y="6143625"/>
          <p14:tracePt t="212914" x="4884738" y="6062663"/>
          <p14:tracePt t="212930" x="4919663" y="5956300"/>
          <p14:tracePt t="212947" x="5010150" y="5830888"/>
          <p14:tracePt t="212964" x="5170488" y="5680075"/>
          <p14:tracePt t="212980" x="5367338" y="5518150"/>
          <p14:tracePt t="212997" x="5581650" y="5367338"/>
          <p14:tracePt t="213014" x="5795963" y="5205413"/>
          <p14:tracePt t="213030" x="5983288" y="5108575"/>
          <p14:tracePt t="213047" x="6180138" y="5018088"/>
          <p14:tracePt t="213064" x="6323013" y="4983163"/>
          <p14:tracePt t="213065" x="6384925" y="4965700"/>
          <p14:tracePt t="213080" x="6510338" y="4929188"/>
          <p14:tracePt t="213097" x="6562725" y="4911725"/>
          <p14:tracePt t="213114" x="6616700" y="4884738"/>
          <p14:tracePt t="213130" x="6643688" y="4867275"/>
          <p14:tracePt t="213147" x="6680200" y="4848225"/>
          <p14:tracePt t="213164" x="6705600" y="4830763"/>
          <p14:tracePt t="213180" x="6724650" y="4830763"/>
          <p14:tracePt t="213197" x="6751638" y="4822825"/>
          <p14:tracePt t="213214" x="6777038" y="4803775"/>
          <p14:tracePt t="213230" x="6813550" y="4803775"/>
          <p14:tracePt t="213305" x="6831013" y="4803775"/>
          <p14:tracePt t="213353" x="6831013" y="4813300"/>
          <p14:tracePt t="213369" x="6831013" y="4830763"/>
          <p14:tracePt t="213377" x="6823075" y="4840288"/>
          <p14:tracePt t="213385" x="6813550" y="4857750"/>
          <p14:tracePt t="213397" x="6804025" y="4884738"/>
          <p14:tracePt t="213414" x="6786563" y="4929188"/>
          <p14:tracePt t="213449" x="6786563" y="4946650"/>
          <p14:tracePt t="213537" x="6786563" y="4965700"/>
          <p14:tracePt t="213553" x="6786563" y="4973638"/>
          <p14:tracePt t="213560" x="6777038" y="4991100"/>
          <p14:tracePt t="213569" x="6769100" y="5000625"/>
          <p14:tracePt t="213681" x="6777038" y="4991100"/>
          <p14:tracePt t="213737" x="6777038" y="4983163"/>
          <p14:tracePt t="213745" x="6777038" y="4965700"/>
          <p14:tracePt t="213753" x="6777038" y="4956175"/>
          <p14:tracePt t="213764" x="6777038" y="4938713"/>
          <p14:tracePt t="213780" x="6751638" y="4894263"/>
          <p14:tracePt t="213796" x="6680200" y="4857750"/>
          <p14:tracePt t="213814" x="6589713" y="4830763"/>
          <p14:tracePt t="213830" x="6473825" y="4813300"/>
          <p14:tracePt t="213846" x="6411913" y="4803775"/>
          <p14:tracePt t="213873" x="6384925" y="4813300"/>
          <p14:tracePt t="213881" x="6375400" y="4830763"/>
          <p14:tracePt t="213897" x="6357938" y="4894263"/>
          <p14:tracePt t="213914" x="6357938" y="4956175"/>
          <p14:tracePt t="213930" x="6348413" y="5010150"/>
          <p14:tracePt t="213947" x="6367463" y="5037138"/>
          <p14:tracePt t="213964" x="6419850" y="5062538"/>
          <p14:tracePt t="213980" x="6527800" y="5081588"/>
          <p14:tracePt t="213996" x="6670675" y="5072063"/>
          <p14:tracePt t="214014" x="6769100" y="5037138"/>
          <p14:tracePt t="214030" x="6813550" y="5010150"/>
          <p14:tracePt t="214047" x="6823075" y="4983163"/>
          <p14:tracePt t="214063" x="6823075" y="4965700"/>
          <p14:tracePt t="214080" x="6813550" y="4938713"/>
          <p14:tracePt t="214081" x="6804025" y="4919663"/>
          <p14:tracePt t="214097" x="6777038" y="4875213"/>
          <p14:tracePt t="214114" x="6751638" y="4867275"/>
          <p14:tracePt t="214130" x="6705600" y="4848225"/>
          <p14:tracePt t="214147" x="6670675" y="4830763"/>
          <p14:tracePt t="214163" x="6643688" y="4840288"/>
          <p14:tracePt t="214180" x="6616700" y="4867275"/>
          <p14:tracePt t="214196" x="6589713" y="4911725"/>
          <p14:tracePt t="214213" x="6581775" y="4991100"/>
          <p14:tracePt t="214230" x="6581775" y="5081588"/>
          <p14:tracePt t="214246" x="6608763" y="5143500"/>
          <p14:tracePt t="214264" x="6661150" y="5187950"/>
          <p14:tracePt t="214265" x="6688138" y="5187950"/>
          <p14:tracePt t="214280" x="6732588" y="5187950"/>
          <p14:tracePt t="214297" x="6902450" y="5126038"/>
          <p14:tracePt t="214314" x="7000875" y="5018088"/>
          <p14:tracePt t="214330" x="7054850" y="4956175"/>
          <p14:tracePt t="214346" x="7062788" y="4884738"/>
          <p14:tracePt t="214364" x="7062788" y="4813300"/>
          <p14:tracePt t="214380" x="7045325" y="4776788"/>
          <p14:tracePt t="214409" x="7027863" y="4776788"/>
          <p14:tracePt t="214417" x="7010400" y="4776788"/>
          <p14:tracePt t="214430" x="7000875" y="4786313"/>
          <p14:tracePt t="214446" x="6956425" y="4840288"/>
          <p14:tracePt t="214449" x="6946900" y="4884738"/>
          <p14:tracePt t="214463" x="6938963" y="4919663"/>
          <p14:tracePt t="214480" x="6919913" y="4991100"/>
          <p14:tracePt t="214481" x="6919913" y="5018088"/>
          <p14:tracePt t="214529" x="6938963" y="5010150"/>
          <p14:tracePt t="214537" x="6946900" y="4983163"/>
          <p14:tracePt t="214546" x="6965950" y="4973638"/>
          <p14:tracePt t="214563" x="6965950" y="4919663"/>
          <p14:tracePt t="214580" x="6965950" y="4902200"/>
          <p14:tracePt t="214617" x="6956425" y="4902200"/>
          <p14:tracePt t="214625" x="6929438" y="4919663"/>
          <p14:tracePt t="214633" x="6884988" y="4946650"/>
          <p14:tracePt t="214646" x="6831013" y="4991100"/>
          <p14:tracePt t="214664" x="6705600" y="5062538"/>
          <p14:tracePt t="214665" x="6661150" y="5081588"/>
          <p14:tracePt t="214680" x="6643688" y="5089525"/>
          <p14:tracePt t="214696" x="6626225" y="5108575"/>
          <p14:tracePt t="214714" x="6626225" y="5099050"/>
          <p14:tracePt t="214730" x="6608763" y="5054600"/>
          <p14:tracePt t="214746" x="6599238" y="5018088"/>
          <p14:tracePt t="214763" x="6589713" y="5010150"/>
          <p14:tracePt t="214785" x="6572250" y="5010150"/>
          <p14:tracePt t="214796" x="6554788" y="5018088"/>
          <p14:tracePt t="214813" x="6465888" y="5062538"/>
          <p14:tracePt t="214830" x="6313488" y="5116513"/>
          <p14:tracePt t="214846" x="6153150" y="5160963"/>
          <p14:tracePt t="214863" x="6037263" y="5187950"/>
          <p14:tracePt t="214880" x="6010275" y="5187950"/>
          <p14:tracePt t="214897" x="6010275" y="5170488"/>
          <p14:tracePt t="214913" x="6010275" y="5099050"/>
          <p14:tracePt t="214930" x="6010275" y="5010150"/>
          <p14:tracePt t="214946" x="6010275" y="4938713"/>
          <p14:tracePt t="214963" x="6000750" y="4902200"/>
          <p14:tracePt t="214993" x="5983288" y="4902200"/>
          <p14:tracePt t="215001" x="5973763" y="4911725"/>
          <p14:tracePt t="215013" x="5938838" y="4929188"/>
          <p14:tracePt t="215030" x="5867400" y="4983163"/>
          <p14:tracePt t="215046" x="5803900" y="5045075"/>
          <p14:tracePt t="215063" x="5776913" y="5081588"/>
          <p14:tracePt t="215097" x="5786438" y="5099050"/>
          <p14:tracePt t="215105" x="5795963" y="5089525"/>
          <p14:tracePt t="215115" x="5813425" y="5089525"/>
          <p14:tracePt t="215130" x="5857875" y="5045075"/>
          <p14:tracePt t="215146" x="5894388" y="5000625"/>
          <p14:tracePt t="215163" x="5894388" y="4983163"/>
          <p14:tracePt t="215193" x="5884863" y="4965700"/>
          <p14:tracePt t="215201" x="5867400" y="4973638"/>
          <p14:tracePt t="215213" x="5848350" y="4983163"/>
          <p14:tracePt t="215230" x="5768975" y="5037138"/>
          <p14:tracePt t="215246" x="5670550" y="5099050"/>
          <p14:tracePt t="215263" x="5608638" y="5170488"/>
          <p14:tracePt t="215280" x="5608638" y="5187950"/>
          <p14:tracePt t="215305" x="5616575" y="5205413"/>
          <p14:tracePt t="215313" x="5626100" y="5197475"/>
          <p14:tracePt t="215330" x="5634038" y="5187950"/>
          <p14:tracePt t="215346" x="5643563" y="5170488"/>
          <p14:tracePt t="215777" x="5653088" y="5160963"/>
          <p14:tracePt t="215793" x="5661025" y="5180013"/>
          <p14:tracePt t="215801" x="5670550" y="5187950"/>
          <p14:tracePt t="215817" x="5680075" y="5197475"/>
          <p14:tracePt t="215829" x="5688013" y="5205413"/>
          <p14:tracePt t="215846" x="5741988" y="5197475"/>
          <p14:tracePt t="215863" x="5840413" y="5187950"/>
          <p14:tracePt t="215879" x="5938838" y="5143500"/>
          <p14:tracePt t="215896" x="5956300" y="5133975"/>
          <p14:tracePt t="215913" x="5983288" y="5099050"/>
          <p14:tracePt t="215930" x="5991225" y="5089525"/>
          <p14:tracePt t="215946" x="5991225" y="5062538"/>
          <p14:tracePt t="215963" x="5991225" y="5045075"/>
          <p14:tracePt t="216097" x="5991225" y="5054600"/>
          <p14:tracePt t="216105" x="5991225" y="5062538"/>
          <p14:tracePt t="216114" x="5991225" y="5072063"/>
          <p14:tracePt t="216130" x="6000750" y="5081588"/>
          <p14:tracePt t="216146" x="6018213" y="5089525"/>
          <p14:tracePt t="216163" x="6045200" y="5099050"/>
          <p14:tracePt t="216179" x="6116638" y="5099050"/>
          <p14:tracePt t="216196" x="6188075" y="5081588"/>
          <p14:tracePt t="216213" x="6215063" y="5062538"/>
          <p14:tracePt t="216233" x="6215063" y="5045075"/>
          <p14:tracePt t="216246" x="6215063" y="5037138"/>
          <p14:tracePt t="216263" x="6205538" y="5000625"/>
          <p14:tracePt t="216279" x="6180138" y="4973638"/>
          <p14:tracePt t="216297" x="6037263" y="4929188"/>
          <p14:tracePt t="216313" x="5929313" y="4919663"/>
          <p14:tracePt t="216329" x="5902325" y="4911725"/>
          <p14:tracePt t="216553" x="5902325" y="4919663"/>
          <p14:tracePt t="216561" x="5911850" y="4938713"/>
          <p14:tracePt t="216569" x="5911850" y="4956175"/>
          <p14:tracePt t="216579" x="5929313" y="4991100"/>
          <p14:tracePt t="216596" x="5991225" y="5072063"/>
          <p14:tracePt t="216613" x="6116638" y="5143500"/>
          <p14:tracePt t="216629" x="6215063" y="5187950"/>
          <p14:tracePt t="216646" x="6296025" y="5205413"/>
          <p14:tracePt t="216663" x="6348413" y="5205413"/>
          <p14:tracePt t="216679" x="6348413" y="5197475"/>
          <p14:tracePt t="216696" x="6357938" y="5160963"/>
          <p14:tracePt t="216697" x="6367463" y="5143500"/>
          <p14:tracePt t="216713" x="6367463" y="5116513"/>
          <p14:tracePt t="216729" x="6367463" y="5081588"/>
          <p14:tracePt t="216746" x="6367463" y="5037138"/>
          <p14:tracePt t="216763" x="6357938" y="5010150"/>
          <p14:tracePt t="216779" x="6340475" y="4983163"/>
          <p14:tracePt t="216796" x="6340475" y="4965700"/>
          <p14:tracePt t="216813" x="6340475" y="4956175"/>
          <p14:tracePt t="216829" x="6357938" y="4929188"/>
          <p14:tracePt t="216846" x="6446838" y="4902200"/>
          <p14:tracePt t="216863" x="6581775" y="4884738"/>
          <p14:tracePt t="216879" x="6724650" y="4884738"/>
          <p14:tracePt t="216896" x="6804025" y="4902200"/>
          <p14:tracePt t="216897" x="6831013" y="4919663"/>
          <p14:tracePt t="216913" x="6858000" y="4946650"/>
          <p14:tracePt t="217193" x="6848475" y="4946650"/>
          <p14:tracePt t="217201" x="6831013" y="4946650"/>
          <p14:tracePt t="217213" x="6823075" y="4946650"/>
          <p14:tracePt t="217229" x="6777038" y="4938713"/>
          <p14:tracePt t="217246" x="6742113" y="4929188"/>
          <p14:tracePt t="217263" x="6705600" y="4919663"/>
          <p14:tracePt t="217279" x="6697663" y="4911725"/>
          <p14:tracePt t="217321" x="6688138" y="4919663"/>
          <p14:tracePt t="217337" x="6688138" y="4938713"/>
          <p14:tracePt t="217345" x="6688138" y="4946650"/>
          <p14:tracePt t="217353" x="6688138" y="4965700"/>
          <p14:tracePt t="217363" x="6697663" y="4973638"/>
          <p14:tracePt t="217379" x="6724650" y="5018088"/>
          <p14:tracePt t="217396" x="6804025" y="5054600"/>
          <p14:tracePt t="217412" x="6894513" y="5081588"/>
          <p14:tracePt t="217429" x="7000875" y="5099050"/>
          <p14:tracePt t="217446" x="7089775" y="5108575"/>
          <p14:tracePt t="217462" x="7153275" y="5116513"/>
          <p14:tracePt t="217479" x="7161213" y="5126038"/>
          <p14:tracePt t="217496" x="7180263" y="5126038"/>
          <p14:tracePt t="217513" x="7205663" y="5126038"/>
          <p14:tracePt t="217529" x="7251700" y="5116513"/>
          <p14:tracePt t="217546" x="7340600" y="5099050"/>
          <p14:tracePt t="217562" x="7446963" y="5081588"/>
          <p14:tracePt t="217579" x="7518400" y="5062538"/>
          <p14:tracePt t="217596" x="7562850" y="5054600"/>
          <p14:tracePt t="217613" x="7581900" y="5045075"/>
          <p14:tracePt t="217633" x="7589838" y="5037138"/>
          <p14:tracePt t="217646" x="7608888" y="5027613"/>
          <p14:tracePt t="217662" x="7616825" y="5000625"/>
          <p14:tracePt t="217679" x="7643813" y="4973638"/>
          <p14:tracePt t="217696" x="7680325" y="4929188"/>
          <p14:tracePt t="217696" x="7688263" y="4919663"/>
          <p14:tracePt t="217713" x="7715250" y="4894263"/>
          <p14:tracePt t="217729" x="7715250" y="4875213"/>
          <p14:tracePt t="217746" x="7705725" y="4867275"/>
          <p14:tracePt t="217762" x="7705725" y="4848225"/>
          <p14:tracePt t="217785" x="7705725" y="4830763"/>
          <p14:tracePt t="217796" x="7705725" y="4822825"/>
          <p14:tracePt t="217812" x="7688263" y="4795838"/>
          <p14:tracePt t="217829" x="7670800" y="4768850"/>
          <p14:tracePt t="217846" x="7643813" y="4741863"/>
          <p14:tracePt t="217862" x="7589838" y="4732338"/>
          <p14:tracePt t="217879" x="7527925" y="4714875"/>
          <p14:tracePt t="217896" x="7466013" y="4714875"/>
          <p14:tracePt t="217896" x="7429500" y="4714875"/>
          <p14:tracePt t="217912" x="7375525" y="4714875"/>
          <p14:tracePt t="217929" x="7340600" y="4714875"/>
          <p14:tracePt t="217946" x="7304088" y="4714875"/>
          <p14:tracePt t="217962" x="7277100" y="4732338"/>
          <p14:tracePt t="217979" x="7251700" y="4759325"/>
          <p14:tracePt t="217996" x="7215188" y="4786313"/>
          <p14:tracePt t="218012" x="7180263" y="4813300"/>
          <p14:tracePt t="218029" x="7161213" y="4840288"/>
          <p14:tracePt t="218045" x="7161213" y="4857750"/>
          <p14:tracePt t="218062" x="7143750" y="4875213"/>
          <p14:tracePt t="218079" x="7143750" y="4911725"/>
          <p14:tracePt t="218096" x="7134225" y="4929188"/>
          <p14:tracePt t="218113" x="7134225" y="4973638"/>
          <p14:tracePt t="218129" x="7134225" y="4991100"/>
          <p14:tracePt t="218146" x="7134225" y="5000625"/>
          <p14:tracePt t="218162" x="7134225" y="5018088"/>
          <p14:tracePt t="218593" x="7143750" y="5027613"/>
          <p14:tracePt t="218609" x="7153275" y="5037138"/>
          <p14:tracePt t="218617" x="7161213" y="5045075"/>
          <p14:tracePt t="218633" x="7170738" y="5054600"/>
          <p14:tracePt t="218646" x="7180263" y="5062538"/>
          <p14:tracePt t="218662" x="7188200" y="5072063"/>
          <p14:tracePt t="218679" x="7205663" y="5072063"/>
          <p14:tracePt t="218705" x="7215188" y="5081588"/>
          <p14:tracePt t="218873" x="7205663" y="5099050"/>
          <p14:tracePt t="218881" x="7188200" y="5108575"/>
          <p14:tracePt t="218896" x="7170738" y="5116513"/>
          <p14:tracePt t="218912" x="7116763" y="5133975"/>
          <p14:tracePt t="218913" x="7089775" y="5133975"/>
          <p14:tracePt t="218929" x="7037388" y="5133975"/>
          <p14:tracePt t="218946" x="6938963" y="5133975"/>
          <p14:tracePt t="218962" x="6831013" y="5133975"/>
          <p14:tracePt t="218979" x="6705600" y="5133975"/>
          <p14:tracePt t="218996" x="6608763" y="5133975"/>
          <p14:tracePt t="219012" x="6537325" y="5133975"/>
          <p14:tracePt t="219029" x="6483350" y="5133975"/>
          <p14:tracePt t="219045" x="6429375" y="5133975"/>
          <p14:tracePt t="219062" x="6384925" y="5160963"/>
          <p14:tracePt t="219079" x="6330950" y="5180013"/>
          <p14:tracePt t="219098" x="6269038" y="5205413"/>
          <p14:tracePt t="219112" x="6242050" y="5224463"/>
          <p14:tracePt t="219129" x="6224588" y="5232400"/>
          <p14:tracePt t="219162" x="6224588" y="5241925"/>
          <p14:tracePt t="219466" x="6224588" y="5232400"/>
          <p14:tracePt t="219481" x="6224588" y="5224463"/>
          <p14:tracePt t="219489" x="6215063" y="5197475"/>
          <p14:tracePt t="219497" x="6197600" y="5180013"/>
          <p14:tracePt t="219512" x="6197600" y="5153025"/>
          <p14:tracePt t="219515" x="6188075" y="5116513"/>
          <p14:tracePt t="219529" x="6180138" y="5045075"/>
          <p14:tracePt t="219546" x="6170613" y="4991100"/>
          <p14:tracePt t="219562" x="6153150" y="4956175"/>
          <p14:tracePt t="219641" x="6134100" y="4965700"/>
          <p14:tracePt t="219649" x="6116638" y="4973638"/>
          <p14:tracePt t="219662" x="6108700" y="4983163"/>
          <p14:tracePt t="219679" x="6081713" y="5027613"/>
          <p14:tracePt t="219695" x="6054725" y="5108575"/>
          <p14:tracePt t="219712" x="6027738" y="5170488"/>
          <p14:tracePt t="219713" x="6018213" y="5197475"/>
          <p14:tracePt t="219729" x="6018213" y="5232400"/>
          <p14:tracePt t="219745" x="6018213" y="5251450"/>
          <p14:tracePt t="219889" x="6010275" y="5259388"/>
          <p14:tracePt t="219929" x="6000750" y="5268913"/>
          <p14:tracePt t="220641" x="5983288" y="5268913"/>
          <p14:tracePt t="221633" x="5973763" y="5286375"/>
          <p14:tracePt t="221641" x="5965825" y="5295900"/>
          <p14:tracePt t="221681" x="5965825" y="5286375"/>
          <p14:tracePt t="221689" x="5965825" y="5268913"/>
          <p14:tracePt t="221697" x="5965825" y="5232400"/>
          <p14:tracePt t="221711" x="5973763" y="5180013"/>
          <p14:tracePt t="221728" x="6000750" y="5072063"/>
          <p14:tracePt t="221729" x="6018213" y="5000625"/>
          <p14:tracePt t="221745" x="6062663" y="4857750"/>
          <p14:tracePt t="221762" x="6089650" y="4786313"/>
          <p14:tracePt t="221778" x="6143625" y="4545013"/>
          <p14:tracePt t="221795" x="6197600" y="4375150"/>
          <p14:tracePt t="221812" x="6242050" y="4205288"/>
          <p14:tracePt t="221828" x="6313488" y="4010025"/>
          <p14:tracePt t="221845" x="6411913" y="3840163"/>
          <p14:tracePt t="221861" x="6510338" y="3652838"/>
          <p14:tracePt t="221878" x="6599238" y="3482975"/>
          <p14:tracePt t="221895" x="6688138" y="3295650"/>
          <p14:tracePt t="221911" x="6742113" y="3133725"/>
          <p14:tracePt t="221928" x="6786563" y="2982913"/>
          <p14:tracePt t="221929" x="6804025" y="2919413"/>
          <p14:tracePt t="221945" x="6831013" y="2776538"/>
          <p14:tracePt t="221961" x="6858000" y="2652713"/>
          <p14:tracePt t="221978" x="6858000" y="2554288"/>
          <p14:tracePt t="221995" x="6858000" y="2446338"/>
          <p14:tracePt t="222011" x="6858000" y="2366963"/>
          <p14:tracePt t="222028" x="6858000" y="2322513"/>
          <p14:tracePt t="222045" x="6840538" y="2276475"/>
          <p14:tracePt t="222061" x="6813550" y="2241550"/>
          <p14:tracePt t="222078" x="6823075" y="2205038"/>
          <p14:tracePt t="222233" x="6813550" y="2205038"/>
          <p14:tracePt t="222241" x="6796088" y="2205038"/>
          <p14:tracePt t="222258" x="6786563" y="2205038"/>
          <p14:tracePt t="222265" x="6769100" y="2205038"/>
          <p14:tracePt t="222278" x="6759575" y="2205038"/>
          <p14:tracePt t="222295" x="6715125" y="2205038"/>
          <p14:tracePt t="222311" x="6680200" y="2214563"/>
          <p14:tracePt t="222328" x="6661150" y="2241550"/>
          <p14:tracePt t="222329" x="6643688" y="2251075"/>
          <p14:tracePt t="222345" x="6626225" y="2268538"/>
          <p14:tracePt t="222361" x="6608763" y="2295525"/>
          <p14:tracePt t="222378" x="6634163" y="2295525"/>
          <p14:tracePt t="222395" x="6581775" y="2347913"/>
          <p14:tracePt t="222411" x="6589713" y="2374900"/>
          <p14:tracePt t="222428" x="6589713" y="2393950"/>
          <p14:tracePt t="222445" x="6589713" y="2419350"/>
          <p14:tracePt t="222461" x="6608763" y="2438400"/>
          <p14:tracePt t="222478" x="6634163" y="2465388"/>
          <p14:tracePt t="222495" x="6643688" y="2473325"/>
          <p14:tracePt t="222511" x="6661150" y="2482850"/>
          <p14:tracePt t="222528" x="6697663" y="2482850"/>
          <p14:tracePt t="222529" x="6724650" y="2482850"/>
          <p14:tracePt t="222545" x="6777038" y="2482850"/>
          <p14:tracePt t="222561" x="6884988" y="2473325"/>
          <p14:tracePt t="222578" x="6919913" y="2465388"/>
          <p14:tracePt t="222595" x="6938963" y="2465388"/>
          <p14:tracePt t="222611" x="6946900" y="2455863"/>
          <p14:tracePt t="222641" x="6956425" y="2438400"/>
          <p14:tracePt t="222665" x="6956425" y="2419350"/>
          <p14:tracePt t="222673" x="6956425" y="2411413"/>
          <p14:tracePt t="222681" x="6965950" y="2384425"/>
          <p14:tracePt t="222695" x="6965950" y="2366963"/>
          <p14:tracePt t="222711" x="6983413" y="2312988"/>
          <p14:tracePt t="222728" x="6983413" y="2276475"/>
          <p14:tracePt t="222729" x="6983413" y="2259013"/>
          <p14:tracePt t="222746" x="6983413" y="2232025"/>
          <p14:tracePt t="222761" x="6983413" y="2205038"/>
          <p14:tracePt t="222785" x="6973888" y="2197100"/>
          <p14:tracePt t="222801" x="6956425" y="2197100"/>
          <p14:tracePt t="222811" x="6946900" y="2197100"/>
          <p14:tracePt t="222828" x="6894513" y="2197100"/>
          <p14:tracePt t="222845" x="6796088" y="2197100"/>
          <p14:tracePt t="222861" x="6697663" y="2197100"/>
          <p14:tracePt t="222878" x="6626225" y="2197100"/>
          <p14:tracePt t="222895" x="6581775" y="2205038"/>
          <p14:tracePt t="222911" x="6562725" y="2224088"/>
          <p14:tracePt t="222928" x="6545263" y="2251075"/>
          <p14:tracePt t="222929" x="6527800" y="2276475"/>
          <p14:tracePt t="222945" x="6537325" y="2312988"/>
          <p14:tracePt t="222961" x="6510338" y="2374900"/>
          <p14:tracePt t="222978" x="6500813" y="2446338"/>
          <p14:tracePt t="222995" x="6500813" y="2500313"/>
          <p14:tracePt t="223011" x="6518275" y="2536825"/>
          <p14:tracePt t="223028" x="6562725" y="2536825"/>
          <p14:tracePt t="223045" x="6608763" y="2536825"/>
          <p14:tracePt t="223061" x="6670675" y="2536825"/>
          <p14:tracePt t="223078" x="6742113" y="2517775"/>
          <p14:tracePt t="223096" x="6786563" y="2482850"/>
          <p14:tracePt t="223111" x="6848475" y="2438400"/>
          <p14:tracePt t="223128" x="6919913" y="2393950"/>
          <p14:tracePt t="223145" x="6983413" y="2322513"/>
          <p14:tracePt t="223161" x="7000875" y="2295525"/>
          <p14:tracePt t="223225" x="7000875" y="2286000"/>
          <p14:tracePt t="223233" x="6991350" y="2276475"/>
          <p14:tracePt t="223245" x="6956425" y="2286000"/>
          <p14:tracePt t="223261" x="6902450" y="2286000"/>
          <p14:tracePt t="223278" x="6823075" y="2295525"/>
          <p14:tracePt t="223295" x="6786563" y="2295525"/>
          <p14:tracePt t="223311" x="6751638" y="2322513"/>
          <p14:tracePt t="223328" x="6742113" y="2330450"/>
          <p14:tracePt t="223345" x="6742113" y="2366963"/>
          <p14:tracePt t="223361" x="6751638" y="2374900"/>
          <p14:tracePt t="223378" x="6769100" y="2374900"/>
          <p14:tracePt t="223395" x="6796088" y="2374900"/>
          <p14:tracePt t="223411" x="6831013" y="2374900"/>
          <p14:tracePt t="223428" x="6884988" y="2366963"/>
          <p14:tracePt t="223445" x="6919913" y="2347913"/>
          <p14:tracePt t="223461" x="6956425" y="2322513"/>
          <p14:tracePt t="223478" x="7010400" y="2251075"/>
          <p14:tracePt t="223495" x="7027863" y="2232025"/>
          <p14:tracePt t="223511" x="6973888" y="2232025"/>
          <p14:tracePt t="223528" x="6946900" y="2214563"/>
          <p14:tracePt t="223529" x="6973888" y="2197100"/>
          <p14:tracePt t="223561" x="6965950" y="2179638"/>
          <p14:tracePt t="223569" x="6946900" y="2179638"/>
          <p14:tracePt t="223578" x="6929438" y="2179638"/>
          <p14:tracePt t="223595" x="6902450" y="2187575"/>
          <p14:tracePt t="223611" x="6867525" y="2214563"/>
          <p14:tracePt t="223628" x="6813550" y="2259013"/>
          <p14:tracePt t="223645" x="6777038" y="2303463"/>
          <p14:tracePt t="223661" x="6742113" y="2347913"/>
          <p14:tracePt t="223678" x="6724650" y="2374900"/>
          <p14:tracePt t="223695" x="6715125" y="2401888"/>
          <p14:tracePt t="223711" x="6715125" y="2419350"/>
          <p14:tracePt t="223728" x="6732588" y="2446338"/>
          <p14:tracePt t="223745" x="6796088" y="2482850"/>
          <p14:tracePt t="223761" x="6823075" y="2482850"/>
          <p14:tracePt t="223762" x="6848475" y="2490788"/>
          <p14:tracePt t="223778" x="6902450" y="2500313"/>
          <p14:tracePt t="223795" x="6946900" y="2500313"/>
          <p14:tracePt t="223811" x="6973888" y="2482850"/>
          <p14:tracePt t="223828" x="7000875" y="2455863"/>
          <p14:tracePt t="223845" x="7010400" y="2419350"/>
          <p14:tracePt t="223861" x="7018338" y="2401888"/>
          <p14:tracePt t="223878" x="7018338" y="2384425"/>
          <p14:tracePt t="223895" x="7000875" y="2366963"/>
          <p14:tracePt t="223911" x="6946900" y="2357438"/>
          <p14:tracePt t="223928" x="6840538" y="2330450"/>
          <p14:tracePt t="223945" x="6608763" y="2339975"/>
          <p14:tracePt t="223961" x="6456363" y="2339975"/>
          <p14:tracePt t="223978" x="6340475" y="2357438"/>
          <p14:tracePt t="223995" x="6313488" y="2384425"/>
          <p14:tracePt t="224011" x="6313488" y="2401888"/>
          <p14:tracePt t="224028" x="6340475" y="2428875"/>
          <p14:tracePt t="224045" x="6357938" y="2455863"/>
          <p14:tracePt t="224061" x="6375400" y="2473325"/>
          <p14:tracePt t="224078" x="6394450" y="2473325"/>
          <p14:tracePt t="224096" x="6419850" y="2473325"/>
          <p14:tracePt t="224111" x="6527800" y="2455863"/>
          <p14:tracePt t="224128" x="6616700" y="2419350"/>
          <p14:tracePt t="224145" x="6732588" y="2347913"/>
          <p14:tracePt t="224161" x="6759575" y="2303463"/>
          <p14:tracePt t="224265" x="6769100" y="2312988"/>
          <p14:tracePt t="224273" x="6759575" y="2330450"/>
          <p14:tracePt t="224281" x="6769100" y="2347913"/>
          <p14:tracePt t="224295" x="6777038" y="2357438"/>
          <p14:tracePt t="224311" x="6796088" y="2374900"/>
          <p14:tracePt t="224329" x="6804025" y="2374900"/>
          <p14:tracePt t="224346" x="6823075" y="2366963"/>
          <p14:tracePt t="224361" x="6867525" y="2347913"/>
          <p14:tracePt t="224378" x="6884988" y="2330450"/>
          <p14:tracePt t="224395" x="6894513" y="2312988"/>
          <p14:tracePt t="224457" x="6875463" y="2322513"/>
          <p14:tracePt t="224465" x="6867525" y="2330450"/>
          <p14:tracePt t="224478" x="6858000" y="2347913"/>
          <p14:tracePt t="224495" x="6848475" y="2374900"/>
          <p14:tracePt t="224511" x="6823075" y="2401888"/>
          <p14:tracePt t="224528" x="6831013" y="2419350"/>
          <p14:tracePt t="224601" x="6840538" y="2411413"/>
          <p14:tracePt t="224657" x="6831013" y="2411413"/>
          <p14:tracePt t="224665" x="6840538" y="2411413"/>
          <p14:tracePt t="224678" x="6831013" y="2411413"/>
          <p14:tracePt t="224695" x="6840538" y="2411413"/>
          <p14:tracePt t="224969" x="6831013" y="2419350"/>
          <p14:tracePt t="225001" x="6823075" y="2428875"/>
          <p14:tracePt t="225025" x="6813550" y="2438400"/>
          <p14:tracePt t="225081" x="6804025" y="2455863"/>
          <p14:tracePt t="225161" x="6786563" y="2465388"/>
          <p14:tracePt t="225361" x="6777038" y="2473325"/>
          <p14:tracePt t="225369" x="6759575" y="2473325"/>
          <p14:tracePt t="225378" x="6751638" y="2465388"/>
          <p14:tracePt t="225394" x="6661150" y="2438400"/>
          <p14:tracePt t="225411" x="6572250" y="2419350"/>
          <p14:tracePt t="225428" x="6491288" y="2401888"/>
          <p14:tracePt t="225444" x="6446838" y="2384425"/>
          <p14:tracePt t="225461" x="6411913" y="2384425"/>
          <p14:tracePt t="225477" x="6375400" y="2384425"/>
          <p14:tracePt t="225495" x="6340475" y="2384425"/>
          <p14:tracePt t="225511" x="6296025" y="2384425"/>
          <p14:tracePt t="225527" x="6276975" y="2384425"/>
          <p14:tracePt t="225545" x="6259513" y="2384425"/>
          <p14:tracePt t="225561" x="6232525" y="2384425"/>
          <p14:tracePt t="225578" x="6205538" y="2384425"/>
          <p14:tracePt t="225595" x="6161088" y="2366963"/>
          <p14:tracePt t="225611" x="6099175" y="2366963"/>
          <p14:tracePt t="225628" x="6027738" y="2366963"/>
          <p14:tracePt t="225645" x="5965825" y="2366963"/>
          <p14:tracePt t="225661" x="5938838" y="2374900"/>
          <p14:tracePt t="225677" x="5919788" y="2393950"/>
          <p14:tracePt t="225695" x="5902325" y="2401888"/>
          <p14:tracePt t="225711" x="5875338" y="2428875"/>
          <p14:tracePt t="225727" x="5840413" y="2473325"/>
          <p14:tracePt t="225744" x="5813425" y="2517775"/>
          <p14:tracePt t="225745" x="5795963" y="2536825"/>
          <p14:tracePt t="225761" x="5776913" y="2571750"/>
          <p14:tracePt t="225777" x="5786438" y="2581275"/>
          <p14:tracePt t="225794" x="5795963" y="2589213"/>
          <p14:tracePt t="225811" x="5813425" y="2589213"/>
          <p14:tracePt t="225827" x="5848350" y="2589213"/>
          <p14:tracePt t="225844" x="5919788" y="2571750"/>
          <p14:tracePt t="225861" x="5983288" y="2544763"/>
          <p14:tracePt t="225877" x="6037263" y="2509838"/>
          <p14:tracePt t="225894" x="6089650" y="2465388"/>
          <p14:tracePt t="225911" x="6134100" y="2411413"/>
          <p14:tracePt t="225927" x="6153150" y="2384425"/>
          <p14:tracePt t="225945" x="6153150" y="2366963"/>
          <p14:tracePt t="225961" x="6153150" y="2357438"/>
          <p14:tracePt t="225978" x="6153150" y="2339975"/>
          <p14:tracePt t="225995" x="6143625" y="2330450"/>
          <p14:tracePt t="226011" x="6108700" y="2322513"/>
          <p14:tracePt t="226027" x="6045200" y="2303463"/>
          <p14:tracePt t="226045" x="5973763" y="2286000"/>
          <p14:tracePt t="226061" x="5902325" y="2286000"/>
          <p14:tracePt t="226077" x="5848350" y="2303463"/>
          <p14:tracePt t="226094" x="5813425" y="2322513"/>
          <p14:tracePt t="226111" x="5776913" y="2357438"/>
          <p14:tracePt t="226127" x="5751513" y="2401888"/>
          <p14:tracePt t="226144" x="5751513" y="2438400"/>
          <p14:tracePt t="226145" x="5751513" y="2455863"/>
          <p14:tracePt t="226169" x="5759450" y="2465388"/>
          <p14:tracePt t="226177" x="5768975" y="2473325"/>
          <p14:tracePt t="226194" x="5803900" y="2473325"/>
          <p14:tracePt t="226211" x="5867400" y="2465388"/>
          <p14:tracePt t="226227" x="5938838" y="2428875"/>
          <p14:tracePt t="226244" x="5983288" y="2401888"/>
          <p14:tracePt t="226261" x="6010275" y="2374900"/>
          <p14:tracePt t="226345" x="6000750" y="2366963"/>
          <p14:tracePt t="226353" x="5983288" y="2366963"/>
          <p14:tracePt t="226361" x="5973763" y="2374900"/>
          <p14:tracePt t="226377" x="5938838" y="2411413"/>
          <p14:tracePt t="226395" x="5902325" y="2465388"/>
          <p14:tracePt t="226410" x="5902325" y="2517775"/>
          <p14:tracePt t="226427" x="5884863" y="2562225"/>
          <p14:tracePt t="226449" x="5894388" y="2562225"/>
          <p14:tracePt t="226474" x="5902325" y="2562225"/>
          <p14:tracePt t="226481" x="5919788" y="2544763"/>
          <p14:tracePt t="226495" x="5929313" y="2536825"/>
          <p14:tracePt t="226511" x="5956300" y="2509838"/>
          <p14:tracePt t="226527" x="5983288" y="2482850"/>
          <p14:tracePt t="226544" x="5991225" y="2465388"/>
          <p14:tracePt t="226601" x="5983288" y="2446338"/>
          <p14:tracePt t="226617" x="5973763" y="2465388"/>
          <p14:tracePt t="226625" x="5965825" y="2482850"/>
          <p14:tracePt t="226633" x="5956300" y="2490788"/>
          <p14:tracePt t="226644" x="5946775" y="2509838"/>
          <p14:tracePt t="226729" x="5938838" y="2500313"/>
          <p14:tracePt t="226746" x="5938838" y="2490788"/>
          <p14:tracePt t="226753" x="5919788" y="2482850"/>
          <p14:tracePt t="226761" x="5902325" y="2482850"/>
          <p14:tracePt t="226777" x="5902325" y="2473325"/>
          <p14:tracePt t="226833" x="5894388" y="2465388"/>
          <p14:tracePt t="226849" x="5875338" y="2473325"/>
          <p14:tracePt t="226857" x="5867400" y="2482850"/>
          <p14:tracePt t="226865" x="5848350" y="2482850"/>
          <p14:tracePt t="226877" x="5840413" y="2490788"/>
          <p14:tracePt t="226894" x="5813425" y="2517775"/>
          <p14:tracePt t="226911" x="5786438" y="2536825"/>
          <p14:tracePt t="226961" x="5776913" y="2527300"/>
          <p14:tracePt t="226969" x="5768975" y="2517775"/>
          <p14:tracePt t="226978" x="5768975" y="2500313"/>
          <p14:tracePt t="226994" x="5751513" y="2446338"/>
          <p14:tracePt t="227010" x="5741988" y="2384425"/>
          <p14:tracePt t="227027" x="5724525" y="2303463"/>
          <p14:tracePt t="227044" x="5724525" y="2214563"/>
          <p14:tracePt t="227060" x="5759450" y="2116138"/>
          <p14:tracePt t="227077" x="5786438" y="2000250"/>
          <p14:tracePt t="227095" x="5848350" y="1884363"/>
          <p14:tracePt t="227111" x="5902325" y="1768475"/>
          <p14:tracePt t="227127" x="5965825" y="1687513"/>
          <p14:tracePt t="227145" x="6054725" y="1616075"/>
          <p14:tracePt t="227145" x="6108700" y="1571625"/>
          <p14:tracePt t="227160" x="6161088" y="1536700"/>
          <p14:tracePt t="227177" x="6348413" y="1446213"/>
          <p14:tracePt t="227195" x="6411913" y="1438275"/>
          <p14:tracePt t="227210" x="6429375" y="1428750"/>
          <p14:tracePt t="227227" x="6446838" y="1428750"/>
          <p14:tracePt t="227244" x="6473825" y="1428750"/>
          <p14:tracePt t="227260" x="6527800" y="1438275"/>
          <p14:tracePt t="227277" x="6599238" y="1455738"/>
          <p14:tracePt t="227294" x="6661150" y="1490663"/>
          <p14:tracePt t="227310" x="6732588" y="1527175"/>
          <p14:tracePt t="227327" x="6769100" y="1554163"/>
          <p14:tracePt t="227344" x="6796088" y="1581150"/>
          <p14:tracePt t="227345" x="6804025" y="1589088"/>
          <p14:tracePt t="227360" x="6823075" y="1598613"/>
          <p14:tracePt t="227377" x="6858000" y="1633538"/>
          <p14:tracePt t="227394" x="6875463" y="1697038"/>
          <p14:tracePt t="227410" x="6894513" y="1776413"/>
          <p14:tracePt t="227427" x="6919913" y="1866900"/>
          <p14:tracePt t="227444" x="6919913" y="1955800"/>
          <p14:tracePt t="227460" x="6884988" y="2081213"/>
          <p14:tracePt t="227477" x="6875463" y="2197100"/>
          <p14:tracePt t="227494" x="6867525" y="2295525"/>
          <p14:tracePt t="227510" x="6858000" y="2401888"/>
          <p14:tracePt t="227527" x="6831013" y="2473325"/>
          <p14:tracePt t="227544" x="6823075" y="2490788"/>
          <p14:tracePt t="227610" x="6831013" y="2473325"/>
          <p14:tracePt t="227617" x="6840538" y="2455863"/>
          <p14:tracePt t="227627" x="6867525" y="2419350"/>
          <p14:tracePt t="227644" x="6919913" y="2330450"/>
          <p14:tracePt t="227660" x="6973888" y="2232025"/>
          <p14:tracePt t="227677" x="7010400" y="2179638"/>
          <p14:tracePt t="227694" x="7018338" y="2143125"/>
          <p14:tracePt t="227786" x="7010400" y="2133600"/>
          <p14:tracePt t="227793" x="7000875" y="2143125"/>
          <p14:tracePt t="227801" x="6991350" y="2160588"/>
          <p14:tracePt t="227810" x="6938963" y="2197100"/>
          <p14:tracePt t="227827" x="6831013" y="2295525"/>
          <p14:tracePt t="227844" x="6742113" y="2393950"/>
          <p14:tracePt t="227860" x="6670675" y="2438400"/>
          <p14:tracePt t="227890" x="6653213" y="2446338"/>
          <p14:tracePt t="227905" x="6653213" y="2438400"/>
          <p14:tracePt t="227913" x="6653213" y="2419350"/>
          <p14:tracePt t="227927" x="6653213" y="2411413"/>
          <p14:tracePt t="227944" x="6653213" y="2347913"/>
          <p14:tracePt t="227945" x="6653213" y="2322513"/>
          <p14:tracePt t="227960" x="6643688" y="2276475"/>
          <p14:tracePt t="227977" x="6599238" y="2214563"/>
          <p14:tracePt t="228250" x="6589713" y="2214563"/>
          <p14:tracePt t="228257" x="6599238" y="2214563"/>
          <p14:tracePt t="228273" x="6608763" y="2224088"/>
          <p14:tracePt t="228281" x="6599238" y="2232025"/>
          <p14:tracePt t="228297" x="6589713" y="2241550"/>
          <p14:tracePt t="228310" x="6572250" y="2251075"/>
          <p14:tracePt t="228353" x="6572250" y="2268538"/>
          <p14:tracePt t="229241" x="6554788" y="2268538"/>
          <p14:tracePt t="229249" x="6545263" y="2268538"/>
          <p14:tracePt t="229260" x="6518275" y="2268538"/>
          <p14:tracePt t="229277" x="6429375" y="2259013"/>
          <p14:tracePt t="229293" x="6313488" y="2259013"/>
          <p14:tracePt t="229310" x="6205538" y="2259013"/>
          <p14:tracePt t="229327" x="6116638" y="2251075"/>
          <p14:tracePt t="229343" x="6081713" y="2232025"/>
          <p14:tracePt t="229360" x="6072188" y="2224088"/>
          <p14:tracePt t="229377" x="6045200" y="2224088"/>
          <p14:tracePt t="229378" x="6037263" y="2224088"/>
          <p14:tracePt t="229394" x="5956300" y="2224088"/>
          <p14:tracePt t="229410" x="5894388" y="2224088"/>
          <p14:tracePt t="229427" x="5848350" y="2224088"/>
          <p14:tracePt t="229443" x="5830888" y="2224088"/>
          <p14:tracePt t="229481" x="5822950" y="2232025"/>
          <p14:tracePt t="229490" x="5813425" y="2241550"/>
          <p14:tracePt t="229497" x="5795963" y="2241550"/>
          <p14:tracePt t="229513" x="5786438" y="2251075"/>
          <p14:tracePt t="229527" x="5768975" y="2268538"/>
          <p14:tracePt t="229554" x="5768975" y="2286000"/>
          <p14:tracePt t="229562" x="5768975" y="2295525"/>
          <p14:tracePt t="229577" x="5768975" y="2312988"/>
          <p14:tracePt t="229593" x="5776913" y="2384425"/>
          <p14:tracePt t="229611" x="5795963" y="2438400"/>
          <p14:tracePt t="229627" x="5822950" y="2465388"/>
          <p14:tracePt t="229643" x="5857875" y="2482850"/>
          <p14:tracePt t="229660" x="5894388" y="2500313"/>
          <p14:tracePt t="229677" x="5919788" y="2500313"/>
          <p14:tracePt t="229693" x="5965825" y="2500313"/>
          <p14:tracePt t="229710" x="6018213" y="2482850"/>
          <p14:tracePt t="229727" x="6072188" y="2465388"/>
          <p14:tracePt t="229743" x="6126163" y="2428875"/>
          <p14:tracePt t="229760" x="6180138" y="2393950"/>
          <p14:tracePt t="229777" x="6197600" y="2357438"/>
          <p14:tracePt t="229778" x="6215063" y="2339975"/>
          <p14:tracePt t="229794" x="6242050" y="2303463"/>
          <p14:tracePt t="229810" x="6259513" y="2268538"/>
          <p14:tracePt t="229827" x="6276975" y="2241550"/>
          <p14:tracePt t="229843" x="6286500" y="2187575"/>
          <p14:tracePt t="229860" x="6296025" y="2152650"/>
          <p14:tracePt t="229877" x="6296025" y="2116138"/>
          <p14:tracePt t="229893" x="6286500" y="2081213"/>
          <p14:tracePt t="229910" x="6286500" y="2044700"/>
          <p14:tracePt t="229927" x="6269038" y="2009775"/>
          <p14:tracePt t="229943" x="6242050" y="1982788"/>
          <p14:tracePt t="229960" x="6197600" y="1955800"/>
          <p14:tracePt t="229977" x="6143625" y="1955800"/>
          <p14:tracePt t="229977" x="6099175" y="1946275"/>
          <p14:tracePt t="229993" x="6027738" y="1928813"/>
          <p14:tracePt t="230010" x="5965825" y="1928813"/>
          <p14:tracePt t="230027" x="5911850" y="1928813"/>
          <p14:tracePt t="230043" x="5840413" y="1938338"/>
          <p14:tracePt t="230060" x="5751513" y="1973263"/>
          <p14:tracePt t="230076" x="5680075" y="2009775"/>
          <p14:tracePt t="230093" x="5608638" y="2062163"/>
          <p14:tracePt t="230110" x="5572125" y="2125663"/>
          <p14:tracePt t="230126" x="5537200" y="2187575"/>
          <p14:tracePt t="230143" x="5537200" y="2268538"/>
          <p14:tracePt t="230160" x="5537200" y="2374900"/>
          <p14:tracePt t="230177" x="5562600" y="2465388"/>
          <p14:tracePt t="230177" x="5581650" y="2509838"/>
          <p14:tracePt t="230193" x="5653088" y="2571750"/>
          <p14:tracePt t="230210" x="5732463" y="2616200"/>
          <p14:tracePt t="230227" x="5848350" y="2633663"/>
          <p14:tracePt t="230243" x="5983288" y="2616200"/>
          <p14:tracePt t="230260" x="6126163" y="2554288"/>
          <p14:tracePt t="230276" x="6232525" y="2455863"/>
          <p14:tracePt t="230293" x="6303963" y="2347913"/>
          <p14:tracePt t="230310" x="6348413" y="2241550"/>
          <p14:tracePt t="230326" x="6367463" y="2108200"/>
          <p14:tracePt t="230343" x="6348413" y="2009775"/>
          <p14:tracePt t="230360" x="6286500" y="1946275"/>
          <p14:tracePt t="230376" x="6232525" y="1911350"/>
          <p14:tracePt t="230378" x="6205538" y="1901825"/>
          <p14:tracePt t="230393" x="6161088" y="1901825"/>
          <p14:tracePt t="230410" x="6153150" y="1911350"/>
          <p14:tracePt t="230562" x="6143625" y="1911350"/>
          <p14:tracePt t="230626" x="6126163" y="1911350"/>
          <p14:tracePt t="230642" x="6116638" y="1911350"/>
          <p14:tracePt t="230666" x="6099175" y="1919288"/>
          <p14:tracePt t="230706" x="6081713" y="1928813"/>
          <p14:tracePt t="230714" x="6062663" y="1938338"/>
          <p14:tracePt t="230738" x="6037263" y="1946275"/>
          <p14:tracePt t="230746" x="6018213" y="1955800"/>
          <p14:tracePt t="230760" x="6010275" y="1965325"/>
          <p14:tracePt t="230776" x="5991225" y="1982788"/>
          <p14:tracePt t="230778" x="5983288" y="2009775"/>
          <p14:tracePt t="230793" x="5983288" y="2062163"/>
          <p14:tracePt t="230810" x="5983288" y="2116138"/>
          <p14:tracePt t="230826" x="6037263" y="2187575"/>
          <p14:tracePt t="230843" x="6134100" y="2268538"/>
          <p14:tracePt t="230860" x="6251575" y="2330450"/>
          <p14:tracePt t="230876" x="6375400" y="2393950"/>
          <p14:tracePt t="230893" x="6491288" y="2428875"/>
          <p14:tracePt t="230910" x="6589713" y="2446338"/>
          <p14:tracePt t="230926" x="6661150" y="2446338"/>
          <p14:tracePt t="230943" x="6724650" y="2446338"/>
          <p14:tracePt t="230960" x="6777038" y="2446338"/>
          <p14:tracePt t="230976" x="6858000" y="2438400"/>
          <p14:tracePt t="230994" x="7000875" y="2393950"/>
          <p14:tracePt t="231010" x="7045325" y="2366963"/>
          <p14:tracePt t="231026" x="7108825" y="2330450"/>
          <p14:tracePt t="231043" x="7134225" y="2295525"/>
          <p14:tracePt t="231060" x="7170738" y="2232025"/>
          <p14:tracePt t="231076" x="7180263" y="2187575"/>
          <p14:tracePt t="231093" x="7205663" y="2116138"/>
          <p14:tracePt t="231110" x="7197725" y="2054225"/>
          <p14:tracePt t="231126" x="7180263" y="2027238"/>
          <p14:tracePt t="231143" x="7143750" y="2000250"/>
          <p14:tracePt t="231160" x="7099300" y="1982788"/>
          <p14:tracePt t="231176" x="7062788" y="1955800"/>
          <p14:tracePt t="231178" x="7018338" y="1955800"/>
          <p14:tracePt t="231193" x="6973888" y="1946275"/>
          <p14:tracePt t="231210" x="6813550" y="1938338"/>
          <p14:tracePt t="231226" x="6697663" y="1938338"/>
          <p14:tracePt t="231243" x="6572250" y="1982788"/>
          <p14:tracePt t="231260" x="6473825" y="2036763"/>
          <p14:tracePt t="231276" x="6419850" y="2098675"/>
          <p14:tracePt t="231293" x="6340475" y="2170113"/>
          <p14:tracePt t="231310" x="6303963" y="2268538"/>
          <p14:tracePt t="231326" x="6286500" y="2339975"/>
          <p14:tracePt t="231343" x="6286500" y="2438400"/>
          <p14:tracePt t="231360" x="6340475" y="2527300"/>
          <p14:tracePt t="231376" x="6429375" y="2571750"/>
          <p14:tracePt t="231393" x="6589713" y="2598738"/>
          <p14:tracePt t="231410" x="6680200" y="2608263"/>
          <p14:tracePt t="231426" x="6732588" y="2589213"/>
          <p14:tracePt t="231443" x="6769100" y="2554288"/>
          <p14:tracePt t="231460" x="6813550" y="2500313"/>
          <p14:tracePt t="231476" x="6840538" y="2446338"/>
          <p14:tracePt t="231493" x="6848475" y="2393950"/>
          <p14:tracePt t="231510" x="6848475" y="2347913"/>
          <p14:tracePt t="231526" x="6831013" y="2295525"/>
          <p14:tracePt t="231543" x="6751638" y="2276475"/>
          <p14:tracePt t="231560" x="6705600" y="2268538"/>
          <p14:tracePt t="231576" x="6680200" y="2259013"/>
          <p14:tracePt t="231618" x="6688138" y="2259013"/>
          <p14:tracePt t="231626" x="6705600" y="2251075"/>
          <p14:tracePt t="231986" x="6724650" y="2251075"/>
          <p14:tracePt t="231994" x="6715125" y="2251075"/>
          <p14:tracePt t="232002" x="6680200" y="2268538"/>
          <p14:tracePt t="232010" x="6634163" y="2286000"/>
          <p14:tracePt t="232026" x="6518275" y="2393950"/>
          <p14:tracePt t="232043" x="6419850" y="2473325"/>
          <p14:tracePt t="232059" x="6303963" y="2571750"/>
          <p14:tracePt t="232076" x="6170613" y="2714625"/>
          <p14:tracePt t="232093" x="6062663" y="2847975"/>
          <p14:tracePt t="232109" x="5973763" y="2990850"/>
          <p14:tracePt t="232127" x="5884863" y="3152775"/>
          <p14:tracePt t="232143" x="5803900" y="3357563"/>
          <p14:tracePt t="232159" x="5715000" y="3562350"/>
          <p14:tracePt t="232177" x="5661025" y="3751263"/>
          <p14:tracePt t="232178" x="5634038" y="3848100"/>
          <p14:tracePt t="232193" x="5616575" y="3929063"/>
          <p14:tracePt t="232210" x="5545138" y="4197350"/>
          <p14:tracePt t="232226" x="5537200" y="4348163"/>
          <p14:tracePt t="232243" x="5545138" y="4491038"/>
          <p14:tracePt t="232260" x="5554663" y="4633913"/>
          <p14:tracePt t="232276" x="5562600" y="4776788"/>
          <p14:tracePt t="232293" x="5581650" y="4919663"/>
          <p14:tracePt t="232309" x="5626100" y="5072063"/>
          <p14:tracePt t="232326" x="5670550" y="5205413"/>
          <p14:tracePt t="232343" x="5741988" y="5322888"/>
          <p14:tracePt t="232359" x="5813425" y="5411788"/>
          <p14:tracePt t="232376" x="5911850" y="5465763"/>
          <p14:tracePt t="232393" x="5973763" y="5491163"/>
          <p14:tracePt t="232394" x="6018213" y="5500688"/>
          <p14:tracePt t="232410" x="6089650" y="5500688"/>
          <p14:tracePt t="232427" x="6153150" y="5491163"/>
          <p14:tracePt t="232443" x="6215063" y="5473700"/>
          <p14:tracePt t="232459" x="6323013" y="5446713"/>
          <p14:tracePt t="232476" x="6419850" y="5419725"/>
          <p14:tracePt t="232493" x="6510338" y="5394325"/>
          <p14:tracePt t="232509" x="6554788" y="5367338"/>
          <p14:tracePt t="232526" x="6589713" y="5330825"/>
          <p14:tracePt t="232543" x="6599238" y="5286375"/>
          <p14:tracePt t="232559" x="6608763" y="5224463"/>
          <p14:tracePt t="232576" x="6608763" y="5133975"/>
          <p14:tracePt t="232593" x="6599238" y="5045075"/>
          <p14:tracePt t="232594" x="6589713" y="5018088"/>
          <p14:tracePt t="232611" x="6537325" y="4946650"/>
          <p14:tracePt t="232626" x="6483350" y="4894263"/>
          <p14:tracePt t="232643" x="6394450" y="4840288"/>
          <p14:tracePt t="232659" x="6313488" y="4795838"/>
          <p14:tracePt t="232676" x="6224588" y="4768850"/>
          <p14:tracePt t="232693" x="6116638" y="4768850"/>
          <p14:tracePt t="232709" x="6010275" y="4795838"/>
          <p14:tracePt t="232726" x="5884863" y="4822825"/>
          <p14:tracePt t="232743" x="5795963" y="4884738"/>
          <p14:tracePt t="232759" x="5705475" y="4946650"/>
          <p14:tracePt t="232776" x="5643563" y="5027613"/>
          <p14:tracePt t="232778" x="5626100" y="5072063"/>
          <p14:tracePt t="232793" x="5599113" y="5116513"/>
          <p14:tracePt t="232810" x="5589588" y="5197475"/>
          <p14:tracePt t="232826" x="5589588" y="5251450"/>
          <p14:tracePt t="232843" x="5626100" y="5268913"/>
          <p14:tracePt t="232859" x="5661025" y="5295900"/>
          <p14:tracePt t="232876" x="5732463" y="5286375"/>
          <p14:tracePt t="232893" x="5795963" y="5276850"/>
          <p14:tracePt t="232909" x="5840413" y="5251450"/>
          <p14:tracePt t="232926" x="5875338" y="5214938"/>
          <p14:tracePt t="232943" x="5919788" y="5153025"/>
          <p14:tracePt t="232959" x="5938838" y="5099050"/>
          <p14:tracePt t="232976" x="5938838" y="5037138"/>
          <p14:tracePt t="232993" x="5911850" y="4965700"/>
          <p14:tracePt t="232994" x="5884863" y="4929188"/>
          <p14:tracePt t="233010" x="5786438" y="4867275"/>
          <p14:tracePt t="233026" x="5697538" y="4822825"/>
          <p14:tracePt t="233043" x="5670550" y="4813300"/>
          <p14:tracePt t="233082" x="5661025" y="4822825"/>
          <p14:tracePt t="233091" x="5661025" y="4857750"/>
          <p14:tracePt t="233098" x="5670550" y="4884738"/>
          <p14:tracePt t="233109" x="5680075" y="4929188"/>
          <p14:tracePt t="233126" x="5715000" y="5062538"/>
          <p14:tracePt t="233143" x="5786438" y="5143500"/>
          <p14:tracePt t="233159" x="5867400" y="5197475"/>
          <p14:tracePt t="233176" x="5956300" y="5214938"/>
          <p14:tracePt t="233193" x="6062663" y="5153025"/>
          <p14:tracePt t="233209" x="6153150" y="5027613"/>
          <p14:tracePt t="233227" x="6180138" y="4919663"/>
          <p14:tracePt t="233243" x="6180138" y="4822825"/>
          <p14:tracePt t="233259" x="6153150" y="4759325"/>
          <p14:tracePt t="233276" x="6116638" y="4732338"/>
          <p14:tracePt t="233293" x="6089650" y="4724400"/>
          <p14:tracePt t="233309" x="6045200" y="4724400"/>
          <p14:tracePt t="233326" x="5965825" y="4768850"/>
          <p14:tracePt t="233343" x="5894388" y="4803775"/>
          <p14:tracePt t="233359" x="5875338" y="4840288"/>
          <p14:tracePt t="233602" x="5884863" y="4857750"/>
          <p14:tracePt t="233610" x="5894388" y="4867275"/>
          <p14:tracePt t="233618" x="5902325" y="4884738"/>
          <p14:tracePt t="233626" x="5919788" y="4884738"/>
          <p14:tracePt t="233642" x="5956300" y="4929188"/>
          <p14:tracePt t="233659" x="6045200" y="4965700"/>
          <p14:tracePt t="233676" x="6134100" y="5045075"/>
          <p14:tracePt t="233692" x="6242050" y="5081588"/>
          <p14:tracePt t="233709" x="6348413" y="5143500"/>
          <p14:tracePt t="233726" x="6446838" y="5197475"/>
          <p14:tracePt t="233743" x="6581775" y="5224463"/>
          <p14:tracePt t="233759" x="6751638" y="5251450"/>
          <p14:tracePt t="233776" x="6956425" y="5259388"/>
          <p14:tracePt t="233792" x="7170738" y="5259388"/>
          <p14:tracePt t="233809" x="7304088" y="5241925"/>
          <p14:tracePt t="233826" x="7340600" y="5197475"/>
          <p14:tracePt t="233843" x="7340600" y="5160963"/>
          <p14:tracePt t="233859" x="7348538" y="5099050"/>
          <p14:tracePt t="233876" x="7348538" y="5027613"/>
          <p14:tracePt t="233892" x="7348538" y="4965700"/>
          <p14:tracePt t="233909" x="7323138" y="4911725"/>
          <p14:tracePt t="233926" x="7296150" y="4867275"/>
          <p14:tracePt t="233942" x="7269163" y="4813300"/>
          <p14:tracePt t="233959" x="7242175" y="4776788"/>
          <p14:tracePt t="233976" x="7188200" y="4741863"/>
          <p14:tracePt t="233992" x="7143750" y="4724400"/>
          <p14:tracePt t="234009" x="7027863" y="4714875"/>
          <p14:tracePt t="234027" x="6919913" y="4724400"/>
          <p14:tracePt t="234042" x="6769100" y="4768850"/>
          <p14:tracePt t="234059" x="6643688" y="4822825"/>
          <p14:tracePt t="234076" x="6562725" y="4857750"/>
          <p14:tracePt t="234093" x="6545263" y="4911725"/>
          <p14:tracePt t="234109" x="6545263" y="4983163"/>
          <p14:tracePt t="234126" x="6562725" y="5081588"/>
          <p14:tracePt t="234142" x="6608763" y="5187950"/>
          <p14:tracePt t="234159" x="6653213" y="5224463"/>
          <p14:tracePt t="234176" x="6697663" y="5251450"/>
          <p14:tracePt t="234192" x="6742113" y="5259388"/>
          <p14:tracePt t="234209" x="6804025" y="5251450"/>
          <p14:tracePt t="234210" x="6848475" y="5241925"/>
          <p14:tracePt t="234227" x="6938963" y="5180013"/>
          <p14:tracePt t="234243" x="6991350" y="5133975"/>
          <p14:tracePt t="234259" x="7018338" y="5089525"/>
          <p14:tracePt t="234276" x="7018338" y="5045075"/>
          <p14:tracePt t="234292" x="7037388" y="4991100"/>
          <p14:tracePt t="234309" x="7027863" y="4938713"/>
          <p14:tracePt t="234326" x="6983413" y="4884738"/>
          <p14:tracePt t="234342" x="6929438" y="4848225"/>
          <p14:tracePt t="234359" x="6840538" y="4840288"/>
          <p14:tracePt t="234376" x="6759575" y="4840288"/>
          <p14:tracePt t="234392" x="6688138" y="4875213"/>
          <p14:tracePt t="234410" x="6653213" y="4929188"/>
          <p14:tracePt t="234426" x="6653213" y="4965700"/>
          <p14:tracePt t="234442" x="6653213" y="5018088"/>
          <p14:tracePt t="234459" x="6661150" y="5072063"/>
          <p14:tracePt t="234476" x="6697663" y="5108575"/>
          <p14:tracePt t="234492" x="6705600" y="5126038"/>
          <p14:tracePt t="234509" x="6742113" y="5116513"/>
          <p14:tracePt t="234526" x="6769100" y="5089525"/>
          <p14:tracePt t="234542" x="6831013" y="5027613"/>
          <p14:tracePt t="234559" x="6848475" y="4983163"/>
          <p14:tracePt t="234576" x="6848475" y="4946650"/>
          <p14:tracePt t="234592" x="6848475" y="4929188"/>
          <p14:tracePt t="234634" x="6831013" y="4938713"/>
          <p14:tracePt t="234642" x="6796088" y="4956175"/>
          <p14:tracePt t="234650" x="6751638" y="4991100"/>
          <p14:tracePt t="234659" x="6688138" y="5027613"/>
          <p14:tracePt t="234676" x="6562725" y="5108575"/>
          <p14:tracePt t="234692" x="6483350" y="5170488"/>
          <p14:tracePt t="234709" x="6456363" y="5187950"/>
          <p14:tracePt t="234730" x="6456363" y="5180013"/>
          <p14:tracePt t="234742" x="6465888" y="5170488"/>
          <p14:tracePt t="234759" x="6562725" y="5072063"/>
          <p14:tracePt t="234776" x="6742113" y="4902200"/>
          <p14:tracePt t="234792" x="6991350" y="4732338"/>
          <p14:tracePt t="234809" x="7277100" y="4554538"/>
          <p14:tracePt t="234810" x="7412038" y="4473575"/>
          <p14:tracePt t="234826" x="7626350" y="4322763"/>
          <p14:tracePt t="234842" x="7804150" y="4187825"/>
          <p14:tracePt t="234859" x="7875588" y="4054475"/>
          <p14:tracePt t="234876" x="7912100" y="3911600"/>
          <p14:tracePt t="234892" x="7867650" y="3751263"/>
          <p14:tracePt t="234909" x="7777163" y="3562350"/>
          <p14:tracePt t="234926" x="7670800" y="3402013"/>
          <p14:tracePt t="234942" x="7572375" y="3268663"/>
          <p14:tracePt t="234959" x="7500938" y="3160713"/>
          <p14:tracePt t="234976" x="7446963" y="3071813"/>
          <p14:tracePt t="234992" x="7402513" y="3009900"/>
          <p14:tracePt t="235009" x="7375525" y="2955925"/>
          <p14:tracePt t="235010" x="7358063" y="2911475"/>
          <p14:tracePt t="235026" x="7286625" y="2813050"/>
          <p14:tracePt t="235042" x="7259638" y="2724150"/>
          <p14:tracePt t="235059" x="7242175" y="2633663"/>
          <p14:tracePt t="235076" x="7251700" y="2536825"/>
          <p14:tracePt t="235093" x="7269163" y="2438400"/>
          <p14:tracePt t="235109" x="7286625" y="2366963"/>
          <p14:tracePt t="235126" x="7313613" y="2286000"/>
          <p14:tracePt t="235142" x="7331075" y="2205038"/>
          <p14:tracePt t="235159" x="7348538" y="2152650"/>
          <p14:tracePt t="235176" x="7375525" y="2098675"/>
          <p14:tracePt t="235192" x="7402513" y="2054225"/>
          <p14:tracePt t="235258" x="7412038" y="2054225"/>
          <p14:tracePt t="235266" x="7419975" y="2062163"/>
          <p14:tracePt t="235276" x="7419975" y="2098675"/>
          <p14:tracePt t="235292" x="7429500" y="2241550"/>
          <p14:tracePt t="235309" x="7466013" y="2465388"/>
          <p14:tracePt t="235326" x="7537450" y="2724150"/>
          <p14:tracePt t="235342" x="7589838" y="2973388"/>
          <p14:tracePt t="235359" x="7653338" y="3197225"/>
          <p14:tracePt t="235376" x="7697788" y="3394075"/>
          <p14:tracePt t="235392" x="7724775" y="3581400"/>
          <p14:tracePt t="235409" x="7732713" y="3776663"/>
          <p14:tracePt t="235410" x="7732713" y="3867150"/>
          <p14:tracePt t="235426" x="7688263" y="4027488"/>
          <p14:tracePt t="235442" x="7643813" y="4197350"/>
          <p14:tracePt t="235459" x="7626350" y="4268788"/>
          <p14:tracePt t="235476" x="7572375" y="4518025"/>
          <p14:tracePt t="235492" x="7518400" y="4670425"/>
          <p14:tracePt t="235509" x="7473950" y="4795838"/>
          <p14:tracePt t="235526" x="7456488" y="4902200"/>
          <p14:tracePt t="235542" x="7466013" y="5010150"/>
          <p14:tracePt t="235559" x="7466013" y="5099050"/>
          <p14:tracePt t="235576" x="7466013" y="5170488"/>
          <p14:tracePt t="235592" x="7491413" y="5232400"/>
          <p14:tracePt t="235609" x="7500938" y="5268913"/>
          <p14:tracePt t="235722" x="7500938" y="5259388"/>
          <p14:tracePt t="236378" x="7500938" y="5241925"/>
          <p14:tracePt t="236386" x="7500938" y="5232400"/>
          <p14:tracePt t="236394" x="7500938" y="5214938"/>
          <p14:tracePt t="236409" x="7483475" y="5205413"/>
          <p14:tracePt t="236426" x="7402513" y="5081588"/>
          <p14:tracePt t="236442" x="7251700" y="4973638"/>
          <p14:tracePt t="236459" x="7089775" y="4875213"/>
          <p14:tracePt t="236476" x="6965950" y="4732338"/>
          <p14:tracePt t="236492" x="6831013" y="4643438"/>
          <p14:tracePt t="236509" x="6751638" y="4527550"/>
          <p14:tracePt t="236526" x="6670675" y="4411663"/>
          <p14:tracePt t="236542" x="6608763" y="4322763"/>
          <p14:tracePt t="236559" x="6527800" y="4224338"/>
          <p14:tracePt t="236576" x="6473825" y="4125913"/>
          <p14:tracePt t="236592" x="6438900" y="3990975"/>
          <p14:tracePt t="236609" x="6402388" y="3857625"/>
          <p14:tracePt t="236626" x="6330950" y="3633788"/>
          <p14:tracePt t="236643" x="6276975" y="3482975"/>
          <p14:tracePt t="236659" x="6215063" y="3322638"/>
          <p14:tracePt t="236675" x="6143625" y="3187700"/>
          <p14:tracePt t="236692" x="6108700" y="3062288"/>
          <p14:tracePt t="236709" x="6054725" y="2982913"/>
          <p14:tracePt t="236725" x="6018213" y="2938463"/>
          <p14:tracePt t="236742" x="6018213" y="2894013"/>
          <p14:tracePt t="236759" x="6018213" y="2857500"/>
          <p14:tracePt t="236776" x="6010275" y="2830513"/>
          <p14:tracePt t="236792" x="5946775" y="2813050"/>
          <p14:tracePt t="236809" x="5857875" y="2803525"/>
          <p14:tracePt t="236826" x="5732463" y="2776538"/>
          <p14:tracePt t="236842" x="5705475" y="2751138"/>
          <p14:tracePt t="236859" x="5670550" y="2714625"/>
          <p14:tracePt t="236876" x="5634038" y="2670175"/>
          <p14:tracePt t="236892" x="5599113" y="2643188"/>
          <p14:tracePt t="236909" x="5572125" y="2589213"/>
          <p14:tracePt t="236926" x="5537200" y="2544763"/>
          <p14:tracePt t="236942" x="5500688" y="2509838"/>
          <p14:tracePt t="236958" x="5473700" y="2473325"/>
          <p14:tracePt t="236976" x="5438775" y="2428875"/>
          <p14:tracePt t="236992" x="5394325" y="2411413"/>
          <p14:tracePt t="237008" x="5375275" y="2384425"/>
          <p14:tracePt t="237025" x="5367338" y="2374900"/>
          <p14:tracePt t="237114" x="5375275" y="2357438"/>
          <p14:tracePt t="237130" x="5394325" y="2347913"/>
          <p14:tracePt t="237138" x="5411788" y="2339975"/>
          <p14:tracePt t="237146" x="5419725" y="2330450"/>
          <p14:tracePt t="237158" x="5438775" y="2330450"/>
          <p14:tracePt t="237176" x="5473700" y="2322513"/>
          <p14:tracePt t="237192" x="5510213" y="2312988"/>
          <p14:tracePt t="237208" x="5545138" y="2303463"/>
          <p14:tracePt t="237226" x="5599113" y="2295525"/>
          <p14:tracePt t="237242" x="5643563" y="2276475"/>
          <p14:tracePt t="237259" x="5741988" y="2251075"/>
          <p14:tracePt t="237276" x="5830888" y="2251075"/>
          <p14:tracePt t="237292" x="5894388" y="2251075"/>
          <p14:tracePt t="237308" x="5965825" y="2251075"/>
          <p14:tracePt t="237326" x="6027738" y="2251075"/>
          <p14:tracePt t="237342" x="6116638" y="2259013"/>
          <p14:tracePt t="237358" x="6224588" y="2276475"/>
          <p14:tracePt t="237376" x="6367463" y="2295525"/>
          <p14:tracePt t="237392" x="6483350" y="2322513"/>
          <p14:tracePt t="237409" x="6554788" y="2322513"/>
          <p14:tracePt t="237426" x="6643688" y="2322513"/>
          <p14:tracePt t="237442" x="6697663" y="2322513"/>
          <p14:tracePt t="237459" x="6724650" y="2322513"/>
          <p14:tracePt t="237475" x="6786563" y="2322513"/>
          <p14:tracePt t="237492" x="6840538" y="2312988"/>
          <p14:tracePt t="237509" x="6858000" y="2312988"/>
          <p14:tracePt t="237530" x="6848475" y="2312988"/>
          <p14:tracePt t="237542" x="6831013" y="2312988"/>
          <p14:tracePt t="237558" x="6724650" y="2312988"/>
          <p14:tracePt t="237576" x="6545263" y="2322513"/>
          <p14:tracePt t="237592" x="6357938" y="2322513"/>
          <p14:tracePt t="237608" x="6170613" y="2322513"/>
          <p14:tracePt t="237626" x="5938838" y="2322513"/>
          <p14:tracePt t="237642" x="5795963" y="2322513"/>
          <p14:tracePt t="237658" x="5680075" y="2322513"/>
          <p14:tracePt t="237676" x="5545138" y="2322513"/>
          <p14:tracePt t="237692" x="5429250" y="2322513"/>
          <p14:tracePt t="237708" x="5276850" y="2322513"/>
          <p14:tracePt t="237726" x="5187950" y="2322513"/>
          <p14:tracePt t="237742" x="5170488" y="2322513"/>
          <p14:tracePt t="237770" x="5160963" y="2330450"/>
          <p14:tracePt t="237786" x="5153025" y="2347913"/>
          <p14:tracePt t="237802" x="5143500" y="2357438"/>
          <p14:tracePt t="237810" x="5133975" y="2374900"/>
          <p14:tracePt t="237842" x="5133975" y="2393950"/>
          <p14:tracePt t="237850" x="5143500" y="2401888"/>
          <p14:tracePt t="237859" x="5160963" y="2411413"/>
          <p14:tracePt t="237875" x="5224463" y="2438400"/>
          <p14:tracePt t="237892" x="5303838" y="2455863"/>
          <p14:tracePt t="237908" x="5419725" y="2473325"/>
          <p14:tracePt t="237925" x="5572125" y="2473325"/>
          <p14:tracePt t="237942" x="5759450" y="2446338"/>
          <p14:tracePt t="237958" x="5938838" y="2384425"/>
          <p14:tracePt t="237976" x="6037263" y="2357438"/>
          <p14:tracePt t="237992" x="6081713" y="2339975"/>
          <p14:tracePt t="238026" x="6099175" y="2330450"/>
          <p14:tracePt t="238042" x="6089650" y="2330450"/>
          <p14:tracePt t="238050" x="6072188" y="2330450"/>
          <p14:tracePt t="238059" x="6045200" y="2330450"/>
          <p14:tracePt t="238076" x="5919788" y="2312988"/>
          <p14:tracePt t="238092" x="5759450" y="2312988"/>
          <p14:tracePt t="238109" x="5599113" y="2312988"/>
          <p14:tracePt t="238126" x="5527675" y="2322513"/>
          <p14:tracePt t="238154" x="5537200" y="2339975"/>
          <p14:tracePt t="238170" x="5545138" y="2339975"/>
          <p14:tracePt t="238178" x="5572125" y="2339975"/>
          <p14:tracePt t="238192" x="5616575" y="2339975"/>
          <p14:tracePt t="238208" x="5751513" y="2339975"/>
          <p14:tracePt t="238225" x="5884863" y="2330450"/>
          <p14:tracePt t="238242" x="5929313" y="2330450"/>
          <p14:tracePt t="238258" x="5938838" y="2339975"/>
          <p14:tracePt t="238275" x="5938838" y="2347913"/>
          <p14:tracePt t="238291" x="5919788" y="2428875"/>
          <p14:tracePt t="238308" x="5884863" y="2554288"/>
          <p14:tracePt t="238325" x="5786438" y="2741613"/>
          <p14:tracePt t="238341" x="5680075" y="2973388"/>
          <p14:tracePt t="238358" x="5537200" y="3286125"/>
          <p14:tracePt t="238375" x="5456238" y="3625850"/>
          <p14:tracePt t="238392" x="5429250" y="3973513"/>
          <p14:tracePt t="238408" x="5438775" y="4286250"/>
          <p14:tracePt t="238426" x="5491163" y="4687888"/>
          <p14:tracePt t="238442" x="5537200" y="4875213"/>
          <p14:tracePt t="238458" x="5581650" y="5018088"/>
          <p14:tracePt t="238475" x="5599113" y="5143500"/>
          <p14:tracePt t="238492" x="5616575" y="5224463"/>
          <p14:tracePt t="238508" x="5616575" y="5313363"/>
          <p14:tracePt t="238525" x="5616575" y="5367338"/>
          <p14:tracePt t="238542" x="5616575" y="5402263"/>
          <p14:tracePt t="238558" x="5626100" y="5419725"/>
          <p14:tracePt t="238576" x="5634038" y="5446713"/>
          <p14:tracePt t="238591" x="5653088" y="5465763"/>
          <p14:tracePt t="238608" x="5680075" y="5518150"/>
          <p14:tracePt t="238625" x="5715000" y="5562600"/>
          <p14:tracePt t="238642" x="5776913" y="5661025"/>
          <p14:tracePt t="238658" x="5822950" y="5705475"/>
          <p14:tracePt t="238675" x="5857875" y="5724525"/>
          <p14:tracePt t="238691" x="5902325" y="5724525"/>
          <p14:tracePt t="238708" x="5919788" y="5724525"/>
          <p14:tracePt t="238725" x="5946775" y="5697538"/>
          <p14:tracePt t="238741" x="5956300" y="5661025"/>
          <p14:tracePt t="238758" x="5973763" y="5599113"/>
          <p14:tracePt t="238775" x="5991225" y="5518150"/>
          <p14:tracePt t="238791" x="5983288" y="5429250"/>
          <p14:tracePt t="238808" x="5956300" y="5340350"/>
          <p14:tracePt t="238826" x="5911850" y="5251450"/>
          <p14:tracePt t="238826" x="5884863" y="5205413"/>
          <p14:tracePt t="238842" x="5822950" y="5133975"/>
          <p14:tracePt t="238858" x="5751513" y="5081588"/>
          <p14:tracePt t="238875" x="5680075" y="5054600"/>
          <p14:tracePt t="238891" x="5616575" y="5037138"/>
          <p14:tracePt t="238908" x="5554663" y="5037138"/>
          <p14:tracePt t="238925" x="5500688" y="5027613"/>
          <p14:tracePt t="238955" x="5473700" y="5037138"/>
          <p14:tracePt t="238970" x="5473700" y="5054600"/>
          <p14:tracePt t="239234" x="5473700" y="5072063"/>
          <p14:tracePt t="239610" x="5483225" y="5081588"/>
          <p14:tracePt t="239666" x="5491163" y="5081588"/>
          <p14:tracePt t="239675" x="5510213" y="5081588"/>
          <p14:tracePt t="239691" x="5518150" y="5081588"/>
          <p14:tracePt t="239698" x="5537200" y="5081588"/>
          <p14:tracePt t="239708" x="5545138" y="5081588"/>
          <p14:tracePt t="239725" x="5572125" y="5081588"/>
          <p14:tracePt t="239741" x="5599113" y="5081588"/>
          <p14:tracePt t="239758" x="5653088" y="5072063"/>
          <p14:tracePt t="239775" x="5688013" y="5062538"/>
          <p14:tracePt t="239791" x="5741988" y="5054600"/>
          <p14:tracePt t="239808" x="5768975" y="5037138"/>
          <p14:tracePt t="239825" x="5786438" y="5037138"/>
          <p14:tracePt t="239930" x="5776913" y="5018088"/>
          <p14:tracePt t="239938" x="5768975" y="5027613"/>
          <p14:tracePt t="239954" x="5759450" y="5037138"/>
          <p14:tracePt t="239962" x="5741988" y="5045075"/>
          <p14:tracePt t="239975" x="5732463" y="5054600"/>
          <p14:tracePt t="239991" x="5724525" y="5062538"/>
          <p14:tracePt t="240008" x="5715000" y="5072063"/>
          <p14:tracePt t="240024" x="5705475" y="5081588"/>
          <p14:tracePt t="240042" x="5697538" y="5089525"/>
          <p14:tracePt t="240146" x="5697538" y="5108575"/>
          <p14:tracePt t="240194" x="5705475" y="5108575"/>
          <p14:tracePt t="240202" x="5724525" y="5108575"/>
          <p14:tracePt t="240210" x="5732463" y="5108575"/>
          <p14:tracePt t="240224" x="5751513" y="5108575"/>
          <p14:tracePt t="240241" x="5795963" y="5108575"/>
          <p14:tracePt t="240242" x="5830888" y="5108575"/>
          <p14:tracePt t="240258" x="5919788" y="5099050"/>
          <p14:tracePt t="240275" x="6010275" y="5099050"/>
          <p14:tracePt t="240291" x="6089650" y="5089525"/>
          <p14:tracePt t="240308" x="6197600" y="5089525"/>
          <p14:tracePt t="240325" x="6242050" y="5072063"/>
          <p14:tracePt t="240341" x="6259513" y="5062538"/>
          <p14:tracePt t="240358" x="6269038" y="5045075"/>
          <p14:tracePt t="240376" x="6286500" y="5018088"/>
          <p14:tracePt t="240391" x="6296025" y="4973638"/>
          <p14:tracePt t="240408" x="6296025" y="4919663"/>
          <p14:tracePt t="240425" x="6296025" y="4875213"/>
          <p14:tracePt t="240441" x="6276975" y="4830763"/>
          <p14:tracePt t="240442" x="6276975" y="4813300"/>
          <p14:tracePt t="240458" x="6242050" y="4803775"/>
          <p14:tracePt t="240475" x="6205538" y="4803775"/>
          <p14:tracePt t="240491" x="6153150" y="4803775"/>
          <p14:tracePt t="240508" x="6054725" y="4822825"/>
          <p14:tracePt t="240524" x="5983288" y="4875213"/>
          <p14:tracePt t="240541" x="5919788" y="4911725"/>
          <p14:tracePt t="240558" x="5894388" y="4929188"/>
          <p14:tracePt t="240575" x="5884863" y="4946650"/>
          <p14:tracePt t="240634" x="5884863" y="4938713"/>
          <p14:tracePt t="240642" x="5894388" y="4929188"/>
          <p14:tracePt t="240650" x="5902325" y="4902200"/>
          <p14:tracePt t="240658" x="5919788" y="4867275"/>
          <p14:tracePt t="240674" x="5929313" y="4795838"/>
          <p14:tracePt t="240691" x="5946775" y="4741863"/>
          <p14:tracePt t="240708" x="5946775" y="4697413"/>
          <p14:tracePt t="240724" x="5946775" y="4652963"/>
          <p14:tracePt t="240741" x="5929313" y="4616450"/>
          <p14:tracePt t="240758" x="5938838" y="4598988"/>
          <p14:tracePt t="240775" x="5929313" y="4554538"/>
          <p14:tracePt t="240791" x="5902325" y="4518025"/>
          <p14:tracePt t="240808" x="5894388" y="4500563"/>
          <p14:tracePt t="240858" x="5884863" y="4510088"/>
          <p14:tracePt t="240866" x="5875338" y="4518025"/>
          <p14:tracePt t="240875" x="5875338" y="4537075"/>
          <p14:tracePt t="240891" x="5848350" y="4616450"/>
          <p14:tracePt t="240908" x="5848350" y="4705350"/>
          <p14:tracePt t="240924" x="5848350" y="4822825"/>
          <p14:tracePt t="240941" x="5857875" y="4911725"/>
          <p14:tracePt t="240958" x="5875338" y="4991100"/>
          <p14:tracePt t="240975" x="5919788" y="5037138"/>
          <p14:tracePt t="240991" x="5956300" y="5054600"/>
          <p14:tracePt t="241008" x="6010275" y="5054600"/>
          <p14:tracePt t="241024" x="6062663" y="5045075"/>
          <p14:tracePt t="241041" x="6089650" y="5027613"/>
          <p14:tracePt t="241058" x="6108700" y="5018088"/>
          <p14:tracePt t="241378" x="6116638" y="5010150"/>
          <p14:tracePt t="241386" x="6143625" y="5010150"/>
          <p14:tracePt t="241394" x="6197600" y="5018088"/>
          <p14:tracePt t="241408" x="6259513" y="5027613"/>
          <p14:tracePt t="241424" x="6384925" y="5062538"/>
          <p14:tracePt t="241441" x="6527800" y="5089525"/>
          <p14:tracePt t="241442" x="6599238" y="5099050"/>
          <p14:tracePt t="241458" x="6724650" y="5099050"/>
          <p14:tracePt t="241474" x="6777038" y="5081588"/>
          <p14:tracePt t="241530" x="6777038" y="5072063"/>
          <p14:tracePt t="241538" x="6769100" y="5062538"/>
          <p14:tracePt t="241546" x="6769100" y="5045075"/>
          <p14:tracePt t="241557" x="6759575" y="5027613"/>
          <p14:tracePt t="241574" x="6715125" y="5010150"/>
          <p14:tracePt t="241591" x="6653213" y="4983163"/>
          <p14:tracePt t="241608" x="6581775" y="4965700"/>
          <p14:tracePt t="241625" x="6491288" y="4946650"/>
          <p14:tracePt t="241641" x="6375400" y="4938713"/>
          <p14:tracePt t="241658" x="6197600" y="4938713"/>
          <p14:tracePt t="241674" x="6108700" y="4965700"/>
          <p14:tracePt t="241691" x="6000750" y="4991100"/>
          <p14:tracePt t="241707" x="5919788" y="5010150"/>
          <p14:tracePt t="241724" x="5875338" y="5054600"/>
          <p14:tracePt t="241741" x="5848350" y="5081588"/>
          <p14:tracePt t="241818" x="5830888" y="5089525"/>
          <p14:tracePt t="241826" x="5840413" y="5099050"/>
          <p14:tracePt t="241850" x="5857875" y="5099050"/>
          <p14:tracePt t="241858" x="5867400" y="5099050"/>
          <p14:tracePt t="241882" x="5884863" y="5099050"/>
          <p14:tracePt t="242106" x="5875338" y="5099050"/>
          <p14:tracePt t="242178" x="5867400" y="5099050"/>
          <p14:tracePt t="242218" x="5857875" y="5099050"/>
          <p14:tracePt t="242242" x="5840413" y="5099050"/>
          <p14:tracePt t="242266" x="5830888" y="5099050"/>
          <p14:tracePt t="242282" x="5813425" y="5099050"/>
          <p14:tracePt t="242298" x="5803900" y="5099050"/>
          <p14:tracePt t="242402" x="5803900" y="5089525"/>
          <p14:tracePt t="244610" x="5813425" y="5072063"/>
          <p14:tracePt t="244626" x="5822950" y="5062538"/>
          <p14:tracePt t="244634" x="5840413" y="5062538"/>
          <p14:tracePt t="244642" x="5857875" y="5054600"/>
          <p14:tracePt t="244657" x="5894388" y="5027613"/>
          <p14:tracePt t="244674" x="5973763" y="4973638"/>
          <p14:tracePt t="244675" x="6018213" y="4956175"/>
          <p14:tracePt t="244690" x="6089650" y="4902200"/>
          <p14:tracePt t="244707" x="6153150" y="4830763"/>
          <p14:tracePt t="244723" x="6215063" y="4776788"/>
          <p14:tracePt t="244740" x="6251575" y="4697413"/>
          <p14:tracePt t="244757" x="6286500" y="4633913"/>
          <p14:tracePt t="244774" x="6296025" y="4554538"/>
          <p14:tracePt t="244790" x="6313488" y="4465638"/>
          <p14:tracePt t="244807" x="6303963" y="4367213"/>
          <p14:tracePt t="244823" x="6224588" y="4268788"/>
          <p14:tracePt t="244840" x="6062663" y="4143375"/>
          <p14:tracePt t="244857" x="5822950" y="3965575"/>
          <p14:tracePt t="244874" x="5554663" y="3795713"/>
          <p14:tracePt t="244875" x="5411788" y="3714750"/>
          <p14:tracePt t="244890" x="5116513" y="3598863"/>
          <p14:tracePt t="244907" x="4840288" y="3500438"/>
          <p14:tracePt t="244923" x="4679950" y="3394075"/>
          <p14:tracePt t="244940" x="4562475" y="3295650"/>
          <p14:tracePt t="244957" x="4456113" y="3214688"/>
          <p14:tracePt t="244973" x="4340225" y="3143250"/>
          <p14:tracePt t="244990" x="4241800" y="3062288"/>
          <p14:tracePt t="245007" x="4143375" y="2990850"/>
          <p14:tracePt t="245023" x="4037013" y="2901950"/>
          <p14:tracePt t="245040" x="3929063" y="2822575"/>
          <p14:tracePt t="245057" x="3795713" y="2751138"/>
          <p14:tracePt t="245073" x="3589338" y="2670175"/>
          <p14:tracePt t="245074" x="3490913" y="2633663"/>
          <p14:tracePt t="245092" x="3286125" y="2581275"/>
          <p14:tracePt t="245107" x="3081338" y="2517775"/>
          <p14:tracePt t="245124" x="2840038" y="2455863"/>
          <p14:tracePt t="245140" x="2625725" y="2401888"/>
          <p14:tracePt t="245157" x="2438400" y="2384425"/>
          <p14:tracePt t="245173" x="2251075" y="2384425"/>
          <p14:tracePt t="245190" x="2062163" y="2384425"/>
          <p14:tracePt t="245207" x="1911350" y="2438400"/>
          <p14:tracePt t="245223" x="1839913" y="2455863"/>
          <p14:tracePt t="245240" x="1768475" y="2500313"/>
          <p14:tracePt t="245257" x="1687513" y="2562225"/>
          <p14:tracePt t="245273" x="1608138" y="2633663"/>
          <p14:tracePt t="245274" x="1554163" y="2670175"/>
          <p14:tracePt t="245290" x="1465263" y="2751138"/>
          <p14:tracePt t="245307" x="1393825" y="2813050"/>
          <p14:tracePt t="245323" x="1322388" y="2884488"/>
          <p14:tracePt t="245340" x="1276350" y="2965450"/>
          <p14:tracePt t="245357" x="1241425" y="3036888"/>
          <p14:tracePt t="245373" x="1231900" y="3116263"/>
          <p14:tracePt t="245390" x="1223963" y="3179763"/>
          <p14:tracePt t="245407" x="1223963" y="3259138"/>
          <p14:tracePt t="245423" x="1231900" y="3330575"/>
          <p14:tracePt t="245440" x="1250950" y="3402013"/>
          <p14:tracePt t="245457" x="1303338" y="3465513"/>
          <p14:tracePt t="245473" x="1357313" y="3536950"/>
          <p14:tracePt t="245475" x="1393825" y="3562350"/>
          <p14:tracePt t="245490" x="1500188" y="3616325"/>
          <p14:tracePt t="245507" x="1581150" y="3679825"/>
          <p14:tracePt t="245523" x="1660525" y="3732213"/>
          <p14:tracePt t="245540" x="1758950" y="3776663"/>
          <p14:tracePt t="245557" x="1839913" y="3830638"/>
          <p14:tracePt t="245573" x="1955800" y="3857625"/>
          <p14:tracePt t="245590" x="2071688" y="3884613"/>
          <p14:tracePt t="245607" x="2205038" y="3911600"/>
          <p14:tracePt t="245623" x="2312988" y="3929063"/>
          <p14:tracePt t="245640" x="2411413" y="3956050"/>
          <p14:tracePt t="245657" x="2465388" y="3965575"/>
          <p14:tracePt t="245673" x="2509838" y="3973513"/>
          <p14:tracePt t="245690" x="2616200" y="3973513"/>
          <p14:tracePt t="245707" x="2687638" y="3973513"/>
          <p14:tracePt t="245723" x="2741613" y="3973513"/>
          <p14:tracePt t="245740" x="2803525" y="3973513"/>
          <p14:tracePt t="245757" x="2857500" y="3973513"/>
          <p14:tracePt t="245773" x="2928938" y="3973513"/>
          <p14:tracePt t="245790" x="2965450" y="3973513"/>
          <p14:tracePt t="245807" x="2982913" y="3990975"/>
          <p14:tracePt t="245823" x="3009900" y="4000500"/>
          <p14:tracePt t="245840" x="3062288" y="4000500"/>
          <p14:tracePt t="245857" x="3116263" y="4027488"/>
          <p14:tracePt t="245873" x="3170238" y="4027488"/>
          <p14:tracePt t="245874" x="3197225" y="4027488"/>
          <p14:tracePt t="245890" x="3232150" y="4027488"/>
          <p14:tracePt t="245907" x="3286125" y="4027488"/>
          <p14:tracePt t="245923" x="3340100" y="4027488"/>
          <p14:tracePt t="245940" x="3384550" y="4017963"/>
          <p14:tracePt t="245957" x="3402013" y="4017963"/>
          <p14:tracePt t="246027" x="3419475" y="4017963"/>
          <p14:tracePt t="246058" x="3429000" y="4027488"/>
          <p14:tracePt t="246074" x="3446463" y="4037013"/>
          <p14:tracePt t="246155" x="3455988" y="4027488"/>
          <p14:tracePt t="246162" x="3455988" y="4017963"/>
          <p14:tracePt t="246173" x="3455988" y="4027488"/>
          <p14:tracePt t="246190" x="3455988" y="4017963"/>
          <p14:tracePt t="246219" x="3465513" y="4027488"/>
          <p14:tracePt t="246547" x="3482975" y="4027488"/>
          <p14:tracePt t="247075" x="3500438" y="4017963"/>
          <p14:tracePt t="247115" x="3509963" y="4017963"/>
          <p14:tracePt t="247131" x="3527425" y="4010025"/>
          <p14:tracePt t="247139" x="3536950" y="3990975"/>
          <p14:tracePt t="247155" x="3544888" y="3983038"/>
          <p14:tracePt t="247163" x="3562350" y="3965575"/>
          <p14:tracePt t="247173" x="3589338" y="3956050"/>
          <p14:tracePt t="247190" x="3616325" y="3929063"/>
          <p14:tracePt t="247207" x="3660775" y="3875088"/>
          <p14:tracePt t="247223" x="3724275" y="3813175"/>
          <p14:tracePt t="247240" x="3759200" y="3768725"/>
          <p14:tracePt t="247257" x="3822700" y="3705225"/>
          <p14:tracePt t="247273" x="3867150" y="3625850"/>
          <p14:tracePt t="247290" x="3919538" y="3544888"/>
          <p14:tracePt t="247291" x="3946525" y="3509963"/>
          <p14:tracePt t="247307" x="3983038" y="3429000"/>
          <p14:tracePt t="247323" x="3990975" y="3375025"/>
          <p14:tracePt t="247347" x="3990975" y="3357563"/>
          <p14:tracePt t="247371" x="3983038" y="3348038"/>
          <p14:tracePt t="247379" x="3973513" y="3340100"/>
          <p14:tracePt t="247390" x="3956050" y="3322638"/>
          <p14:tracePt t="247407" x="3884613" y="3259138"/>
          <p14:tracePt t="247423" x="3795713" y="3214688"/>
          <p14:tracePt t="247440" x="3670300" y="3187700"/>
          <p14:tracePt t="247457" x="3536950" y="3170238"/>
          <p14:tracePt t="247473" x="3367088" y="3170238"/>
          <p14:tracePt t="247490" x="3179763" y="3205163"/>
          <p14:tracePt t="247491" x="3089275" y="3224213"/>
          <p14:tracePt t="247507" x="2928938" y="3268663"/>
          <p14:tracePt t="247523" x="2776538" y="3303588"/>
          <p14:tracePt t="247540" x="2660650" y="3340100"/>
          <p14:tracePt t="247556" x="2554288" y="3384550"/>
          <p14:tracePt t="247573" x="2455863" y="3438525"/>
          <p14:tracePt t="247590" x="2357438" y="3509963"/>
          <p14:tracePt t="247607" x="2259013" y="3571875"/>
          <p14:tracePt t="247623" x="2143125" y="3625850"/>
          <p14:tracePt t="247640" x="2036763" y="3670300"/>
          <p14:tracePt t="247657" x="1928813" y="3724275"/>
          <p14:tracePt t="247673" x="1785938" y="3776663"/>
          <p14:tracePt t="247690" x="1643063" y="3840163"/>
          <p14:tracePt t="247691" x="1581150" y="3857625"/>
          <p14:tracePt t="247707" x="1473200" y="3884613"/>
          <p14:tracePt t="247723" x="1374775" y="3911600"/>
          <p14:tracePt t="247740" x="1276350" y="3938588"/>
          <p14:tracePt t="247757" x="1204913" y="3956050"/>
          <p14:tracePt t="247773" x="1160463" y="3965575"/>
          <p14:tracePt t="247790" x="1116013" y="3973513"/>
          <p14:tracePt t="247807" x="1044575" y="4000500"/>
          <p14:tracePt t="247823" x="982663" y="4017963"/>
          <p14:tracePt t="247840" x="938213" y="4017963"/>
          <p14:tracePt t="247857" x="919163" y="4017963"/>
          <p14:tracePt t="248067" x="911225" y="4010025"/>
          <p14:tracePt t="248092" x="919163" y="3990975"/>
          <p14:tracePt t="248115" x="938213" y="3990975"/>
          <p14:tracePt t="248123" x="946150" y="3973513"/>
          <p14:tracePt t="248131" x="965200" y="3965575"/>
          <p14:tracePt t="248140" x="982663" y="3965575"/>
          <p14:tracePt t="248157" x="1017588" y="3946525"/>
          <p14:tracePt t="248173" x="1062038" y="3919538"/>
          <p14:tracePt t="248189" x="1108075" y="3902075"/>
          <p14:tracePt t="248207" x="1125538" y="3884613"/>
          <p14:tracePt t="248223" x="1160463" y="3867150"/>
          <p14:tracePt t="248239" x="1179513" y="3857625"/>
          <p14:tracePt t="248257" x="1214438" y="3857625"/>
          <p14:tracePt t="248273" x="1276350" y="3840163"/>
          <p14:tracePt t="248289" x="1322388" y="3830638"/>
          <p14:tracePt t="248290" x="1357313" y="3822700"/>
          <p14:tracePt t="248307" x="1419225" y="3813175"/>
          <p14:tracePt t="248323" x="1465263" y="3803650"/>
          <p14:tracePt t="248340" x="1500188" y="3803650"/>
          <p14:tracePt t="248356" x="1544638" y="3776663"/>
          <p14:tracePt t="248373" x="1608138" y="3776663"/>
          <p14:tracePt t="248389" x="1697038" y="3759200"/>
          <p14:tracePt t="248406" x="1741488" y="3741738"/>
          <p14:tracePt t="248423" x="1795463" y="3724275"/>
          <p14:tracePt t="248440" x="1822450" y="3714750"/>
          <p14:tracePt t="248457" x="1857375" y="3714750"/>
          <p14:tracePt t="248473" x="1901825" y="3705225"/>
          <p14:tracePt t="248489" x="1938338" y="3697288"/>
          <p14:tracePt t="248507" x="2062163" y="3660775"/>
          <p14:tracePt t="248523" x="2143125" y="3633788"/>
          <p14:tracePt t="248539" x="2205038" y="3625850"/>
          <p14:tracePt t="248557" x="2251075" y="3616325"/>
          <p14:tracePt t="248573" x="2286000" y="3598863"/>
          <p14:tracePt t="248589" x="2330450" y="3589338"/>
          <p14:tracePt t="248607" x="2393950" y="3562350"/>
          <p14:tracePt t="248623" x="2473325" y="3554413"/>
          <p14:tracePt t="248639" x="2571750" y="3527425"/>
          <p14:tracePt t="248657" x="2679700" y="3490913"/>
          <p14:tracePt t="248673" x="2759075" y="3482975"/>
          <p14:tracePt t="248689" x="2776538" y="3482975"/>
          <p14:tracePt t="248707" x="2857500" y="3446463"/>
          <p14:tracePt t="248723" x="2884488" y="3438525"/>
          <p14:tracePt t="248739" x="2946400" y="3419475"/>
          <p14:tracePt t="248756" x="3081338" y="3394075"/>
          <p14:tracePt t="248773" x="3152775" y="3375025"/>
          <p14:tracePt t="248789" x="3224213" y="3357563"/>
          <p14:tracePt t="248806" x="3241675" y="3357563"/>
          <p14:tracePt t="248823" x="3268663" y="3348038"/>
          <p14:tracePt t="248839" x="3322638" y="3322638"/>
          <p14:tracePt t="248857" x="3411538" y="3313113"/>
          <p14:tracePt t="248873" x="3544888" y="3268663"/>
          <p14:tracePt t="248889" x="3660775" y="3241675"/>
          <p14:tracePt t="248891" x="3705225" y="3241675"/>
          <p14:tracePt t="248907" x="3768725" y="3214688"/>
          <p14:tracePt t="248923" x="3822700" y="3197225"/>
          <p14:tracePt t="248939" x="3857625" y="3197225"/>
          <p14:tracePt t="248956" x="3894138" y="3187700"/>
          <p14:tracePt t="248973" x="3983038" y="3152775"/>
          <p14:tracePt t="248989" x="4081463" y="3125788"/>
          <p14:tracePt t="249007" x="4170363" y="3108325"/>
          <p14:tracePt t="249023" x="4232275" y="3081338"/>
          <p14:tracePt t="249039" x="4259263" y="3081338"/>
          <p14:tracePt t="249057" x="4286250" y="3071813"/>
          <p14:tracePt t="249075" x="4295775" y="3062288"/>
          <p14:tracePt t="249195" x="4286250" y="3071813"/>
          <p14:tracePt t="249203" x="4268788" y="3081338"/>
          <p14:tracePt t="249211" x="4259263" y="3098800"/>
          <p14:tracePt t="249223" x="4232275" y="3108325"/>
          <p14:tracePt t="249239" x="4143375" y="3160713"/>
          <p14:tracePt t="249256" x="4027488" y="3224213"/>
          <p14:tracePt t="249273" x="3902075" y="3268663"/>
          <p14:tracePt t="249289" x="3776663" y="3322638"/>
          <p14:tracePt t="249307" x="3598863" y="3402013"/>
          <p14:tracePt t="249323" x="3509963" y="3429000"/>
          <p14:tracePt t="249339" x="3411538" y="3455988"/>
          <p14:tracePt t="249356" x="3322638" y="3490913"/>
          <p14:tracePt t="249373" x="3214688" y="3536950"/>
          <p14:tracePt t="249390" x="3125788" y="3562350"/>
          <p14:tracePt t="249407" x="3017838" y="3598863"/>
          <p14:tracePt t="249423" x="2874963" y="3643313"/>
          <p14:tracePt t="249439" x="2741613" y="3679825"/>
          <p14:tracePt t="249456" x="2598738" y="3714750"/>
          <p14:tracePt t="249473" x="2473325" y="3751263"/>
          <p14:tracePt t="249489" x="2384425" y="3768725"/>
          <p14:tracePt t="249507" x="2276475" y="3795713"/>
          <p14:tracePt t="249523" x="2187575" y="3822700"/>
          <p14:tracePt t="249540" x="2089150" y="3848100"/>
          <p14:tracePt t="249556" x="1990725" y="3875088"/>
          <p14:tracePt t="249573" x="1893888" y="3902075"/>
          <p14:tracePt t="249589" x="1822450" y="3929063"/>
          <p14:tracePt t="249606" x="1758950" y="3946525"/>
          <p14:tracePt t="249623" x="1670050" y="3990975"/>
          <p14:tracePt t="249639" x="1581150" y="4044950"/>
          <p14:tracePt t="249656" x="1482725" y="4108450"/>
          <p14:tracePt t="249673" x="1411288" y="4152900"/>
          <p14:tracePt t="249689" x="1347788" y="4187825"/>
          <p14:tracePt t="249707" x="1250950" y="4251325"/>
          <p14:tracePt t="249723" x="1214438" y="4276725"/>
          <p14:tracePt t="249739" x="1187450" y="4313238"/>
          <p14:tracePt t="249756" x="1152525" y="4367213"/>
          <p14:tracePt t="249772" x="1125538" y="4419600"/>
          <p14:tracePt t="249789" x="1098550" y="4446588"/>
          <p14:tracePt t="249806" x="1081088" y="4491038"/>
          <p14:tracePt t="249931" x="1071563" y="4483100"/>
          <p14:tracePt t="249955" x="1081088" y="4491038"/>
          <p14:tracePt t="249963" x="1089025" y="4483100"/>
          <p14:tracePt t="249979" x="1108075" y="4473575"/>
          <p14:tracePt t="249989" x="1125538" y="4465638"/>
          <p14:tracePt t="250006" x="1125538" y="4446588"/>
          <p14:tracePt t="250022" x="1143000" y="4438650"/>
          <p14:tracePt t="250039" x="1143000" y="4419600"/>
          <p14:tracePt t="250056" x="1152525" y="4411663"/>
          <p14:tracePt t="250072" x="1152525" y="4394200"/>
          <p14:tracePt t="250089" x="1152525" y="4375150"/>
          <p14:tracePt t="250118" x="1152525" y="4367213"/>
          <p14:tracePt t="250163" x="1160463" y="4348163"/>
          <p14:tracePt t="250171" x="1169988" y="4340225"/>
          <p14:tracePt t="250179" x="1187450" y="4330700"/>
          <p14:tracePt t="250189" x="1231900" y="4322763"/>
          <p14:tracePt t="250206" x="1347788" y="4295775"/>
          <p14:tracePt t="250223" x="1509713" y="4276725"/>
          <p14:tracePt t="250239" x="1724025" y="4268788"/>
          <p14:tracePt t="250256" x="1973263" y="4241800"/>
          <p14:tracePt t="250272" x="2241550" y="4197350"/>
          <p14:tracePt t="250289" x="2589213" y="4133850"/>
          <p14:tracePt t="250306" x="2919413" y="4108450"/>
          <p14:tracePt t="250307" x="3062288" y="4081463"/>
          <p14:tracePt t="250323" x="3303588" y="4071938"/>
          <p14:tracePt t="250339" x="3455988" y="4062413"/>
          <p14:tracePt t="250356" x="3562350" y="4054475"/>
          <p14:tracePt t="250372" x="3670300" y="4044950"/>
          <p14:tracePt t="250389" x="3803650" y="4027488"/>
          <p14:tracePt t="250406" x="3965575" y="4027488"/>
          <p14:tracePt t="250422" x="4125913" y="4027488"/>
          <p14:tracePt t="250439" x="4295775" y="4000500"/>
          <p14:tracePt t="250456" x="4394200" y="4000500"/>
          <p14:tracePt t="250459" x="4429125" y="4000500"/>
          <p14:tracePt t="250472" x="4446588" y="4000500"/>
          <p14:tracePt t="250491" x="4473575" y="3990975"/>
          <p14:tracePt t="250563" x="4465638" y="3973513"/>
          <p14:tracePt t="250571" x="4456113" y="3973513"/>
          <p14:tracePt t="250579" x="4438650" y="3973513"/>
          <p14:tracePt t="250589" x="4411663" y="3973513"/>
          <p14:tracePt t="250606" x="4224338" y="3983038"/>
          <p14:tracePt t="250622" x="3911600" y="3973513"/>
          <p14:tracePt t="250639" x="3490913" y="3965575"/>
          <p14:tracePt t="250656" x="3089275" y="3919538"/>
          <p14:tracePt t="250672" x="2724150" y="3857625"/>
          <p14:tracePt t="250689" x="2465388" y="3803650"/>
          <p14:tracePt t="250707" x="2214563" y="3803650"/>
          <p14:tracePt t="250723" x="2071688" y="3822700"/>
          <p14:tracePt t="250739" x="1893888" y="3894138"/>
          <p14:tracePt t="250756" x="1724025" y="3919538"/>
          <p14:tracePt t="250772" x="1536700" y="3965575"/>
          <p14:tracePt t="250789" x="1347788" y="3983038"/>
          <p14:tracePt t="250806" x="1179513" y="4027488"/>
          <p14:tracePt t="250822" x="1036638" y="4044950"/>
          <p14:tracePt t="250839" x="919163" y="4089400"/>
          <p14:tracePt t="250856" x="839788" y="4108450"/>
          <p14:tracePt t="250872" x="776288" y="4143375"/>
          <p14:tracePt t="250889" x="750888" y="4152900"/>
          <p14:tracePt t="250987" x="768350" y="4152900"/>
          <p14:tracePt t="250995" x="785813" y="4143375"/>
          <p14:tracePt t="251006" x="839788" y="4098925"/>
          <p14:tracePt t="251022" x="973138" y="4010025"/>
          <p14:tracePt t="251039" x="1160463" y="3946525"/>
          <p14:tracePt t="251056" x="1411288" y="3857625"/>
          <p14:tracePt t="251072" x="1704975" y="3776663"/>
          <p14:tracePt t="251089" x="1928813" y="3724275"/>
          <p14:tracePt t="251106" x="2081213" y="3679825"/>
          <p14:tracePt t="251123" x="2312988" y="3633788"/>
          <p14:tracePt t="251139" x="2500313" y="3581400"/>
          <p14:tracePt t="251156" x="2714625" y="3517900"/>
          <p14:tracePt t="251172" x="2919413" y="3473450"/>
          <p14:tracePt t="251189" x="3036888" y="3446463"/>
          <p14:tracePt t="251206" x="3303588" y="3384550"/>
          <p14:tracePt t="251222" x="3517900" y="3313113"/>
          <p14:tracePt t="251239" x="3741738" y="3251200"/>
          <p14:tracePt t="251256" x="3911600" y="3197225"/>
          <p14:tracePt t="251272" x="4044950" y="3179763"/>
          <p14:tracePt t="251289" x="4098925" y="3152775"/>
          <p14:tracePt t="251306" x="4108450" y="3125788"/>
          <p14:tracePt t="251307" x="4125913" y="3116263"/>
          <p14:tracePt t="251322" x="4152900" y="3098800"/>
          <p14:tracePt t="251339" x="4214813" y="3062288"/>
          <p14:tracePt t="251356" x="4313238" y="3027363"/>
          <p14:tracePt t="251372" x="4402138" y="2982913"/>
          <p14:tracePt t="251389" x="4473575" y="2965450"/>
          <p14:tracePt t="251406" x="4527550" y="2946400"/>
          <p14:tracePt t="251435" x="4545013" y="2946400"/>
          <p14:tracePt t="251451" x="4554538" y="2946400"/>
          <p14:tracePt t="251459" x="4572000" y="2938463"/>
          <p14:tracePt t="251472" x="4581525" y="2928938"/>
          <p14:tracePt t="251489" x="4625975" y="2919413"/>
          <p14:tracePt t="251506" x="4687888" y="2911475"/>
          <p14:tracePt t="251522" x="4741863" y="2911475"/>
          <p14:tracePt t="252219" x="4732338" y="2911475"/>
          <p14:tracePt t="252227" x="4697413" y="2919413"/>
          <p14:tracePt t="252239" x="4643438" y="2946400"/>
          <p14:tracePt t="252255" x="4483100" y="3000375"/>
          <p14:tracePt t="252272" x="4205288" y="3062288"/>
          <p14:tracePt t="252289" x="3884613" y="3116263"/>
          <p14:tracePt t="252305" x="3633788" y="3179763"/>
          <p14:tracePt t="252322" x="3411538" y="3232150"/>
          <p14:tracePt t="252323" x="3286125" y="3268663"/>
          <p14:tracePt t="252339" x="3081338" y="3322638"/>
          <p14:tracePt t="252355" x="2946400" y="3348038"/>
          <p14:tracePt t="252372" x="2840038" y="3367088"/>
          <p14:tracePt t="252389" x="2714625" y="3402013"/>
          <p14:tracePt t="252405" x="2571750" y="3455988"/>
          <p14:tracePt t="252422" x="2428875" y="3490913"/>
          <p14:tracePt t="252439" x="2330450" y="3536950"/>
          <p14:tracePt t="252456" x="2205038" y="3589338"/>
          <p14:tracePt t="252472" x="2081213" y="3679825"/>
          <p14:tracePt t="252489" x="1990725" y="3724275"/>
          <p14:tracePt t="252491" x="1946275" y="3751263"/>
          <p14:tracePt t="252505" x="1893888" y="3768725"/>
          <p14:tracePt t="252522" x="1776413" y="3795713"/>
          <p14:tracePt t="252523" x="1714500" y="3813175"/>
          <p14:tracePt t="252539" x="1589088" y="3848100"/>
          <p14:tracePt t="252556" x="1482725" y="3875088"/>
          <p14:tracePt t="252572" x="1411288" y="3884613"/>
          <p14:tracePt t="252589" x="1339850" y="3902075"/>
          <p14:tracePt t="252607" x="1303338" y="3938588"/>
          <p14:tracePt t="252622" x="1268413" y="3956050"/>
          <p14:tracePt t="252639" x="1241425" y="3973513"/>
          <p14:tracePt t="252655" x="1231900" y="3983038"/>
          <p14:tracePt t="252672" x="1214438" y="3990975"/>
          <p14:tracePt t="252689" x="1204913" y="4000500"/>
          <p14:tracePt t="252705" x="1196975" y="4010025"/>
          <p14:tracePt t="252723" x="1187450" y="4017963"/>
          <p14:tracePt t="252811" x="1187450" y="4037013"/>
          <p14:tracePt t="253083" x="1196975" y="4044950"/>
          <p14:tracePt t="253123" x="1204913" y="4054475"/>
          <p14:tracePt t="253155" x="1223963" y="4062413"/>
          <p14:tracePt t="253371" x="1231900" y="4062413"/>
          <p14:tracePt t="253379" x="1250950" y="4062413"/>
          <p14:tracePt t="253388" x="1258888" y="4062413"/>
          <p14:tracePt t="253406" x="1285875" y="4062413"/>
          <p14:tracePt t="253422" x="1330325" y="4054475"/>
          <p14:tracePt t="253438" x="1357313" y="4044950"/>
          <p14:tracePt t="253456" x="1393825" y="4037013"/>
          <p14:tracePt t="253472" x="1419225" y="4027488"/>
          <p14:tracePt t="253488" x="1446213" y="4017963"/>
          <p14:tracePt t="253505" x="1473200" y="4017963"/>
          <p14:tracePt t="253508" x="1490663" y="4010025"/>
          <p14:tracePt t="253522" x="1500188" y="4000500"/>
          <p14:tracePt t="253523" x="1517650" y="3990975"/>
          <p14:tracePt t="253539" x="1536700" y="3973513"/>
          <p14:tracePt t="253555" x="1562100" y="3965575"/>
          <p14:tracePt t="253572" x="1581150" y="3946525"/>
          <p14:tracePt t="253588" x="1608138" y="3929063"/>
          <p14:tracePt t="253606" x="1633538" y="3911600"/>
          <p14:tracePt t="253622" x="1670050" y="3884613"/>
          <p14:tracePt t="253638" x="1724025" y="3848100"/>
          <p14:tracePt t="253655" x="1785938" y="3830638"/>
          <p14:tracePt t="253672" x="1857375" y="3803650"/>
          <p14:tracePt t="253689" x="1911350" y="3776663"/>
          <p14:tracePt t="253706" x="1938338" y="3759200"/>
          <p14:tracePt t="253722" x="1965325" y="3741738"/>
          <p14:tracePt t="253755" x="1982788" y="3732213"/>
          <p14:tracePt t="253771" x="2000250" y="3724275"/>
          <p14:tracePt t="253779" x="2009775" y="3714750"/>
          <p14:tracePt t="253795" x="2017713" y="3705225"/>
          <p14:tracePt t="253811" x="2036763" y="3705225"/>
          <p14:tracePt t="253835" x="2054225" y="3705225"/>
          <p14:tracePt t="253843" x="2062163" y="3697288"/>
          <p14:tracePt t="253855" x="2089150" y="3687763"/>
          <p14:tracePt t="253872" x="2133600" y="3660775"/>
          <p14:tracePt t="253888" x="2232025" y="3625850"/>
          <p14:tracePt t="253905" x="2357438" y="3581400"/>
          <p14:tracePt t="253922" x="2465388" y="3554413"/>
          <p14:tracePt t="253923" x="2517775" y="3536950"/>
          <p14:tracePt t="253938" x="2544763" y="3536950"/>
          <p14:tracePt t="253939" x="2562225" y="3527425"/>
          <p14:tracePt t="253955" x="2598738" y="3509963"/>
          <p14:tracePt t="253972" x="2625725" y="3490913"/>
          <p14:tracePt t="253988" x="2643188" y="3473450"/>
          <p14:tracePt t="254005" x="2670175" y="3455988"/>
          <p14:tracePt t="254022" x="2732088" y="3419475"/>
          <p14:tracePt t="254038" x="2803525" y="3402013"/>
          <p14:tracePt t="254055" x="2840038" y="3402013"/>
          <p14:tracePt t="254072" x="2867025" y="3394075"/>
          <p14:tracePt t="254088" x="2894013" y="3384550"/>
          <p14:tracePt t="254105" x="2946400" y="3348038"/>
          <p14:tracePt t="254122" x="2955925" y="3348038"/>
          <p14:tracePt t="254139" x="3027363" y="3313113"/>
          <p14:tracePt t="254155" x="3098800" y="3286125"/>
          <p14:tracePt t="254172" x="3187700" y="3259138"/>
          <p14:tracePt t="254188" x="3251200" y="3232150"/>
          <p14:tracePt t="254205" x="3313113" y="3205163"/>
          <p14:tracePt t="254222" x="3384550" y="3179763"/>
          <p14:tracePt t="254238" x="3446463" y="3152775"/>
          <p14:tracePt t="254255" x="3490913" y="3125788"/>
          <p14:tracePt t="254272" x="3562350" y="3098800"/>
          <p14:tracePt t="254288" x="3625850" y="3081338"/>
          <p14:tracePt t="254305" x="3679825" y="3071813"/>
          <p14:tracePt t="254322" x="3732213" y="3044825"/>
          <p14:tracePt t="254339" x="3786188" y="3027363"/>
          <p14:tracePt t="254339" x="3803650" y="3027363"/>
          <p14:tracePt t="254355" x="3822700" y="3017838"/>
          <p14:tracePt t="254372" x="3857625" y="3000375"/>
          <p14:tracePt t="254388" x="3902075" y="2982913"/>
          <p14:tracePt t="254405" x="3956050" y="2973388"/>
          <p14:tracePt t="254422" x="4000500" y="2955925"/>
          <p14:tracePt t="254438" x="4044950" y="2938463"/>
          <p14:tracePt t="254455" x="4071938" y="2919413"/>
          <p14:tracePt t="254483" x="4089400" y="2911475"/>
          <p14:tracePt t="254491" x="4098925" y="2894013"/>
          <p14:tracePt t="254506" x="4125913" y="2884488"/>
          <p14:tracePt t="254508" x="4133850" y="2874963"/>
          <p14:tracePt t="254522" x="4152900" y="2867025"/>
          <p14:tracePt t="254539" x="4205288" y="2840038"/>
          <p14:tracePt t="254563" x="4214813" y="2822575"/>
          <p14:tracePt t="254579" x="4232275" y="2822575"/>
          <p14:tracePt t="254603" x="4241800" y="2813050"/>
          <p14:tracePt t="254611" x="4251325" y="2803525"/>
          <p14:tracePt t="254621" x="4259263" y="2803525"/>
          <p14:tracePt t="254638" x="4295775" y="2786063"/>
          <p14:tracePt t="254655" x="4322763" y="2768600"/>
          <p14:tracePt t="254672" x="4340225" y="2751138"/>
          <p14:tracePt t="254688" x="4357688" y="2732088"/>
          <p14:tracePt t="254707" x="4367213" y="2732088"/>
          <p14:tracePt t="254721" x="4384675" y="2724150"/>
          <p14:tracePt t="254738" x="4394200" y="2705100"/>
          <p14:tracePt t="254755" x="4429125" y="2679700"/>
          <p14:tracePt t="254771" x="4446588" y="2670175"/>
          <p14:tracePt t="254788" x="4456113" y="2660650"/>
          <p14:tracePt t="254805" x="4473575" y="2652713"/>
          <p14:tracePt t="255051" x="4465638" y="2633663"/>
          <p14:tracePt t="255067" x="4446588" y="2643188"/>
          <p14:tracePt t="255075" x="4411663" y="2652713"/>
          <p14:tracePt t="255088" x="4375150" y="2670175"/>
          <p14:tracePt t="255105" x="4241800" y="2724150"/>
          <p14:tracePt t="255122" x="4071938" y="2822575"/>
          <p14:tracePt t="255138" x="3911600" y="2911475"/>
          <p14:tracePt t="255139" x="3830638" y="2955925"/>
          <p14:tracePt t="255155" x="3705225" y="3027363"/>
          <p14:tracePt t="255171" x="3616325" y="3081338"/>
          <p14:tracePt t="255188" x="3527425" y="3133725"/>
          <p14:tracePt t="255205" x="3446463" y="3197225"/>
          <p14:tracePt t="255221" x="3357563" y="3276600"/>
          <p14:tracePt t="255238" x="3286125" y="3330575"/>
          <p14:tracePt t="255255" x="3205163" y="3402013"/>
          <p14:tracePt t="255271" x="3143250" y="3446463"/>
          <p14:tracePt t="255288" x="3062288" y="3500438"/>
          <p14:tracePt t="255305" x="2973388" y="3581400"/>
          <p14:tracePt t="255321" x="2874963" y="3652838"/>
          <p14:tracePt t="255338" x="2813050" y="3697288"/>
          <p14:tracePt t="255339" x="2786063" y="3724275"/>
          <p14:tracePt t="255355" x="2759075" y="3759200"/>
          <p14:tracePt t="255371" x="2732088" y="3786188"/>
          <p14:tracePt t="255388" x="2679700" y="3813175"/>
          <p14:tracePt t="255405" x="2660650" y="3848100"/>
          <p14:tracePt t="255421" x="2625725" y="3884613"/>
          <p14:tracePt t="255443" x="2608263" y="3902075"/>
          <p14:tracePt t="256075" x="2616200" y="3902075"/>
          <p14:tracePt t="256092" x="2625725" y="3902075"/>
          <p14:tracePt t="256099" x="2660650" y="3894138"/>
          <p14:tracePt t="256107" x="2697163" y="3894138"/>
          <p14:tracePt t="256121" x="2768600" y="3894138"/>
          <p14:tracePt t="256138" x="2990850" y="3894138"/>
          <p14:tracePt t="256155" x="3446463" y="3894138"/>
          <p14:tracePt t="256171" x="3759200" y="3894138"/>
          <p14:tracePt t="256188" x="3990975" y="3919538"/>
          <p14:tracePt t="256205" x="4108450" y="3946525"/>
          <p14:tracePt t="256221" x="4125913" y="3946525"/>
          <p14:tracePt t="256259" x="4143375" y="3946525"/>
          <p14:tracePt t="256267" x="4152900" y="3938588"/>
          <p14:tracePt t="256275" x="4170363" y="3938588"/>
          <p14:tracePt t="256288" x="4205288" y="3919538"/>
          <p14:tracePt t="256305" x="4268788" y="3902075"/>
          <p14:tracePt t="256321" x="4348163" y="3884613"/>
          <p14:tracePt t="256338" x="4394200" y="3867150"/>
          <p14:tracePt t="256355" x="4411663" y="3857625"/>
          <p14:tracePt t="256371" x="4419600" y="3848100"/>
          <p14:tracePt t="256388" x="4446588" y="3830638"/>
          <p14:tracePt t="256405" x="4483100" y="3822700"/>
          <p14:tracePt t="256421" x="4527550" y="3795713"/>
          <p14:tracePt t="256438" x="4537075" y="3786188"/>
          <p14:tracePt t="256555" x="4518025" y="3786188"/>
          <p14:tracePt t="256563" x="4500563" y="3795713"/>
          <p14:tracePt t="256571" x="4483100" y="3803650"/>
          <p14:tracePt t="256588" x="4456113" y="3813175"/>
          <p14:tracePt t="256605" x="4438650" y="3813175"/>
          <p14:tracePt t="256621" x="4394200" y="3830638"/>
          <p14:tracePt t="256638" x="4322763" y="3857625"/>
          <p14:tracePt t="256655" x="4251325" y="3875088"/>
          <p14:tracePt t="256671" x="4160838" y="3902075"/>
          <p14:tracePt t="256688" x="4081463" y="3911600"/>
          <p14:tracePt t="256704" x="3983038" y="3929063"/>
          <p14:tracePt t="256721" x="3919538" y="3929063"/>
          <p14:tracePt t="256738" x="3867150" y="3929063"/>
          <p14:tracePt t="256755" x="3848100" y="3929063"/>
          <p14:tracePt t="256755" x="3840163" y="3929063"/>
          <p14:tracePt t="256771" x="3813175" y="3929063"/>
          <p14:tracePt t="256788" x="3776663" y="3929063"/>
          <p14:tracePt t="256805" x="3705225" y="3946525"/>
          <p14:tracePt t="256821" x="3625850" y="3946525"/>
          <p14:tracePt t="256838" x="3554413" y="3946525"/>
          <p14:tracePt t="256854" x="3482975" y="3946525"/>
          <p14:tracePt t="256871" x="3419475" y="3946525"/>
          <p14:tracePt t="256888" x="3367088" y="3946525"/>
          <p14:tracePt t="256904" x="3313113" y="3946525"/>
          <p14:tracePt t="256921" x="3259138" y="3946525"/>
          <p14:tracePt t="256938" x="3160713" y="3946525"/>
          <p14:tracePt t="256939" x="3108325" y="3946525"/>
          <p14:tracePt t="256955" x="3062288" y="3946525"/>
          <p14:tracePt t="256971" x="2901950" y="3946525"/>
          <p14:tracePt t="256988" x="2813050" y="3946525"/>
          <p14:tracePt t="257004" x="2724150" y="3946525"/>
          <p14:tracePt t="257021" x="2608263" y="3946525"/>
          <p14:tracePt t="257038" x="2500313" y="3946525"/>
          <p14:tracePt t="257054" x="2393950" y="3946525"/>
          <p14:tracePt t="257071" x="2286000" y="3946525"/>
          <p14:tracePt t="257088" x="2179638" y="3938588"/>
          <p14:tracePt t="257105" x="2098675" y="3938588"/>
          <p14:tracePt t="257121" x="2036763" y="3938588"/>
          <p14:tracePt t="257138" x="1965325" y="3929063"/>
          <p14:tracePt t="257155" x="1884363" y="3919538"/>
          <p14:tracePt t="257156" x="1830388" y="3919538"/>
          <p14:tracePt t="257171" x="1768475" y="3919538"/>
          <p14:tracePt t="257188" x="1724025" y="3911600"/>
          <p14:tracePt t="257204" x="1697038" y="3894138"/>
          <p14:tracePt t="257221" x="1687513" y="3884613"/>
          <p14:tracePt t="257238" x="1660525" y="3857625"/>
          <p14:tracePt t="257254" x="1616075" y="3830638"/>
          <p14:tracePt t="257271" x="1571625" y="3803650"/>
          <p14:tracePt t="257288" x="1517650" y="3768725"/>
          <p14:tracePt t="257304" x="1473200" y="3724275"/>
          <p14:tracePt t="257321" x="1428750" y="3697288"/>
          <p14:tracePt t="257338" x="1419225" y="3670300"/>
          <p14:tracePt t="257339" x="1411288" y="3660775"/>
          <p14:tracePt t="257354" x="1401763" y="3652838"/>
          <p14:tracePt t="257371" x="1401763" y="3616325"/>
          <p14:tracePt t="257388" x="1384300" y="3589338"/>
          <p14:tracePt t="257404" x="1366838" y="3562350"/>
          <p14:tracePt t="257421" x="1347788" y="3536950"/>
          <p14:tracePt t="257523" x="1357313" y="3517900"/>
          <p14:tracePt t="257531" x="1366838" y="3517900"/>
          <p14:tracePt t="257539" x="1384300" y="3517900"/>
          <p14:tracePt t="257554" x="1393825" y="3517900"/>
          <p14:tracePt t="257571" x="1536700" y="3562350"/>
          <p14:tracePt t="257588" x="1679575" y="3616325"/>
          <p14:tracePt t="257604" x="1847850" y="3652838"/>
          <p14:tracePt t="257621" x="2089150" y="3714750"/>
          <p14:tracePt t="257638" x="2357438" y="3741738"/>
          <p14:tracePt t="257654" x="2598738" y="3795713"/>
          <p14:tracePt t="257671" x="2786063" y="3857625"/>
          <p14:tracePt t="257688" x="2965450" y="3902075"/>
          <p14:tracePt t="257704" x="3125788" y="3938588"/>
          <p14:tracePt t="257721" x="3286125" y="3983038"/>
          <p14:tracePt t="257738" x="3465513" y="3983038"/>
          <p14:tracePt t="257754" x="3633788" y="4000500"/>
          <p14:tracePt t="257755" x="3705225" y="4000500"/>
          <p14:tracePt t="257771" x="3830638" y="4000500"/>
          <p14:tracePt t="257788" x="3929063" y="4000500"/>
          <p14:tracePt t="257804" x="4010025" y="4000500"/>
          <p14:tracePt t="257821" x="4071938" y="3983038"/>
          <p14:tracePt t="257838" x="4143375" y="3965575"/>
          <p14:tracePt t="257854" x="4197350" y="3946525"/>
          <p14:tracePt t="257871" x="4241800" y="3938588"/>
          <p14:tracePt t="257887" x="4295775" y="3938588"/>
          <p14:tracePt t="257904" x="4340225" y="3911600"/>
          <p14:tracePt t="257921" x="4357688" y="3911600"/>
          <p14:tracePt t="257938" x="4375150" y="3902075"/>
          <p14:tracePt t="257956" x="4384675" y="3884613"/>
          <p14:tracePt t="258019" x="4384675" y="3867150"/>
          <p14:tracePt t="258035" x="4384675" y="3857625"/>
          <p14:tracePt t="258043" x="4375150" y="3840163"/>
          <p14:tracePt t="258054" x="4357688" y="3840163"/>
          <p14:tracePt t="258071" x="4268788" y="3830638"/>
          <p14:tracePt t="258087" x="4160838" y="3822700"/>
          <p14:tracePt t="258104" x="4017963" y="3803650"/>
          <p14:tracePt t="258121" x="3911600" y="3803650"/>
          <p14:tracePt t="258138" x="3813175" y="3803650"/>
          <p14:tracePt t="258154" x="3741738" y="3813175"/>
          <p14:tracePt t="258171" x="3687763" y="3803650"/>
          <p14:tracePt t="258195" x="3679825" y="3803650"/>
          <p14:tracePt t="258204" x="3652838" y="3813175"/>
          <p14:tracePt t="258221" x="3616325" y="3822700"/>
          <p14:tracePt t="258237" x="3544888" y="3840163"/>
          <p14:tracePt t="258254" x="3500438" y="3848100"/>
          <p14:tracePt t="258271" x="3446463" y="3848100"/>
          <p14:tracePt t="258288" x="3411538" y="3867150"/>
          <p14:tracePt t="258304" x="3394075" y="3867150"/>
          <p14:tracePt t="258321" x="3357563" y="3867150"/>
          <p14:tracePt t="258338" x="3313113" y="3867150"/>
          <p14:tracePt t="258354" x="3241675" y="3894138"/>
          <p14:tracePt t="258355" x="3224213" y="3884613"/>
          <p14:tracePt t="258371" x="3197225" y="3884613"/>
          <p14:tracePt t="258387" x="3170238" y="3884613"/>
          <p14:tracePt t="258404" x="3143250" y="3884613"/>
          <p14:tracePt t="258421" x="3116263" y="3884613"/>
          <p14:tracePt t="258437" x="3089275" y="3884613"/>
          <p14:tracePt t="258454" x="3062288" y="3884613"/>
          <p14:tracePt t="258471" x="3044825" y="3884613"/>
          <p14:tracePt t="258487" x="3017838" y="3884613"/>
          <p14:tracePt t="258504" x="2990850" y="3884613"/>
          <p14:tracePt t="258521" x="2955925" y="3884613"/>
          <p14:tracePt t="258538" x="2911475" y="3884613"/>
          <p14:tracePt t="258554" x="2884488" y="3884613"/>
          <p14:tracePt t="258579" x="2874963" y="3884613"/>
          <p14:tracePt t="258595" x="2857500" y="3884613"/>
          <p14:tracePt t="258605" x="2847975" y="3884613"/>
          <p14:tracePt t="258621" x="2822575" y="3884613"/>
          <p14:tracePt t="258637" x="2776538" y="3884613"/>
          <p14:tracePt t="258654" x="2768600" y="3875088"/>
          <p14:tracePt t="258675" x="2759075" y="3867150"/>
          <p14:tracePt t="258688" x="2786063" y="3857625"/>
          <p14:tracePt t="258704" x="2776538" y="3857625"/>
          <p14:tracePt t="258721" x="2776538" y="3848100"/>
          <p14:tracePt t="258738" x="2724150" y="3830638"/>
          <p14:tracePt t="258754" x="2687638" y="3830638"/>
          <p14:tracePt t="258771" x="2660650" y="3813175"/>
          <p14:tracePt t="258788" x="2643188" y="3813175"/>
          <p14:tracePt t="258804" x="2633663" y="3803650"/>
          <p14:tracePt t="258821" x="2608263" y="3795713"/>
          <p14:tracePt t="258837" x="2581275" y="3776663"/>
          <p14:tracePt t="258854" x="2554288" y="3759200"/>
          <p14:tracePt t="258871" x="2544763" y="3751263"/>
          <p14:tracePt t="258899" x="2527300" y="3751263"/>
          <p14:tracePt t="258907" x="2536825" y="3741738"/>
          <p14:tracePt t="258921" x="2527300" y="3732213"/>
          <p14:tracePt t="258939" x="2517775" y="3724275"/>
          <p14:tracePt t="258955" x="2500313" y="3724275"/>
          <p14:tracePt t="258971" x="2490788" y="3714750"/>
          <p14:tracePt t="258987" x="2473325" y="3714750"/>
          <p14:tracePt t="259004" x="2446338" y="3705225"/>
          <p14:tracePt t="259021" x="2419350" y="3687763"/>
          <p14:tracePt t="259037" x="2384425" y="3679825"/>
          <p14:tracePt t="259054" x="2366963" y="3670300"/>
          <p14:tracePt t="259071" x="2339975" y="3670300"/>
          <p14:tracePt t="259087" x="2303463" y="3652838"/>
          <p14:tracePt t="259104" x="2259013" y="3643313"/>
          <p14:tracePt t="259121" x="2197100" y="3625850"/>
          <p14:tracePt t="259138" x="2143125" y="3616325"/>
          <p14:tracePt t="259154" x="2089150" y="3598863"/>
          <p14:tracePt t="259171" x="1990725" y="3544888"/>
          <p14:tracePt t="259187" x="1911350" y="3500438"/>
          <p14:tracePt t="259204" x="1839913" y="3473450"/>
          <p14:tracePt t="259221" x="1785938" y="3429000"/>
          <p14:tracePt t="259237" x="1741488" y="3402013"/>
          <p14:tracePt t="259254" x="1714500" y="3384550"/>
          <p14:tracePt t="259271" x="1679575" y="3375025"/>
          <p14:tracePt t="259287" x="1660525" y="3348038"/>
          <p14:tracePt t="259304" x="1633538" y="3322638"/>
          <p14:tracePt t="259321" x="1608138" y="3303588"/>
          <p14:tracePt t="259337" x="1562100" y="3251200"/>
          <p14:tracePt t="259354" x="1536700" y="3205163"/>
          <p14:tracePt t="259371" x="1509713" y="3160713"/>
          <p14:tracePt t="259467" x="1509713" y="3143250"/>
          <p14:tracePt t="259499" x="1500188" y="3133725"/>
          <p14:tracePt t="259507" x="1490663" y="3125788"/>
          <p14:tracePt t="259523" x="1482725" y="3116263"/>
          <p14:tracePt t="259538" x="1482725" y="3108325"/>
          <p14:tracePt t="259554" x="1465263" y="3081338"/>
          <p14:tracePt t="259571" x="1455738" y="3054350"/>
          <p14:tracePt t="259587" x="1438275" y="3044825"/>
          <p14:tracePt t="259604" x="1428750" y="3027363"/>
          <p14:tracePt t="259621" x="1401763" y="2990850"/>
          <p14:tracePt t="259637" x="1401763" y="2946400"/>
          <p14:tracePt t="259654" x="1401763" y="2911475"/>
          <p14:tracePt t="259670" x="1384300" y="2867025"/>
          <p14:tracePt t="259688" x="1374775" y="2813050"/>
          <p14:tracePt t="259704" x="1366838" y="2776538"/>
          <p14:tracePt t="259721" x="1347788" y="2714625"/>
          <p14:tracePt t="259737" x="1330325" y="2660650"/>
          <p14:tracePt t="259754" x="1322388" y="2608263"/>
          <p14:tracePt t="259771" x="1312863" y="2571750"/>
          <p14:tracePt t="259771" x="1303338" y="2562225"/>
          <p14:tracePt t="259788" x="1295400" y="2536825"/>
          <p14:tracePt t="259804" x="1295400" y="2482850"/>
          <p14:tracePt t="259820" x="1295400" y="2446338"/>
          <p14:tracePt t="259837" x="1295400" y="2419350"/>
          <p14:tracePt t="259854" x="1285875" y="2393950"/>
          <p14:tracePt t="259870" x="1276350" y="2384425"/>
          <p14:tracePt t="259887" x="1276350" y="2366963"/>
          <p14:tracePt t="259904" x="1276350" y="2357438"/>
          <p14:tracePt t="259920" x="1276350" y="2330450"/>
          <p14:tracePt t="259938" x="1276350" y="2312988"/>
          <p14:tracePt t="259954" x="1276350" y="2286000"/>
          <p14:tracePt t="259970" x="1276350" y="2276475"/>
          <p14:tracePt t="260147" x="1285875" y="2268538"/>
          <p14:tracePt t="260179" x="1303338" y="2276475"/>
          <p14:tracePt t="260188" x="1312863" y="2286000"/>
          <p14:tracePt t="260195" x="1330325" y="2295525"/>
          <p14:tracePt t="260204" x="1339850" y="2303463"/>
          <p14:tracePt t="260220" x="1374775" y="2330450"/>
          <p14:tracePt t="260238" x="1428750" y="2384425"/>
          <p14:tracePt t="260254" x="1490663" y="2428875"/>
          <p14:tracePt t="260270" x="1562100" y="2465388"/>
          <p14:tracePt t="260288" x="1616075" y="2482850"/>
          <p14:tracePt t="260304" x="1670050" y="2509838"/>
          <p14:tracePt t="260320" x="1704975" y="2536825"/>
          <p14:tracePt t="260337" x="1758950" y="2544763"/>
          <p14:tracePt t="260354" x="1822450" y="2562225"/>
          <p14:tracePt t="260370" x="1911350" y="2589213"/>
          <p14:tracePt t="260371" x="1965325" y="2598738"/>
          <p14:tracePt t="260388" x="2062163" y="2625725"/>
          <p14:tracePt t="260404" x="2160588" y="2660650"/>
          <p14:tracePt t="260420" x="2241550" y="2751138"/>
          <p14:tracePt t="260437" x="2347913" y="2813050"/>
          <p14:tracePt t="260454" x="2500313" y="2857500"/>
          <p14:tracePt t="260470" x="2670175" y="2901950"/>
          <p14:tracePt t="260487" x="2830513" y="2946400"/>
          <p14:tracePt t="260504" x="2965450" y="2973388"/>
          <p14:tracePt t="260520" x="3108325" y="3017838"/>
          <p14:tracePt t="260537" x="3232150" y="3044825"/>
          <p14:tracePt t="260554" x="3357563" y="3071813"/>
          <p14:tracePt t="260570" x="3517900" y="3071813"/>
          <p14:tracePt t="260571" x="3598863" y="3089275"/>
          <p14:tracePt t="260588" x="3741738" y="3125788"/>
          <p14:tracePt t="260604" x="3919538" y="3125788"/>
          <p14:tracePt t="260620" x="4089400" y="3125788"/>
          <p14:tracePt t="260638" x="4241800" y="3143250"/>
          <p14:tracePt t="260654" x="4384675" y="3152775"/>
          <p14:tracePt t="260670" x="4527550" y="3179763"/>
          <p14:tracePt t="260688" x="4616450" y="3232150"/>
          <p14:tracePt t="260704" x="4732338" y="3268663"/>
          <p14:tracePt t="260720" x="4857750" y="3322638"/>
          <p14:tracePt t="260738" x="5037138" y="3384550"/>
          <p14:tracePt t="260754" x="5232400" y="3438525"/>
          <p14:tracePt t="260770" x="5394325" y="3509963"/>
          <p14:tracePt t="260787" x="5661025" y="3589338"/>
          <p14:tracePt t="260804" x="5830888" y="3633788"/>
          <p14:tracePt t="260820" x="5956300" y="3732213"/>
          <p14:tracePt t="260837" x="6081713" y="3795713"/>
          <p14:tracePt t="260854" x="6170613" y="3857625"/>
          <p14:tracePt t="260870" x="6205538" y="3884613"/>
          <p14:tracePt t="260887" x="6205538" y="3919538"/>
          <p14:tracePt t="260904" x="6205538" y="3946525"/>
          <p14:tracePt t="260920" x="6197600" y="4010025"/>
          <p14:tracePt t="260937" x="6170613" y="4098925"/>
          <p14:tracePt t="260953" x="6143625" y="4170363"/>
          <p14:tracePt t="260970" x="6126163" y="420528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ventilation-perfusion inequality. </a:t>
            </a:r>
            <a:br>
              <a:rPr lang="en-US" dirty="0"/>
            </a:b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pPr>
            <a:r>
              <a:rPr lang="en-US" dirty="0"/>
              <a:t>In disease states, regional changes in lung compliance, airway resistance, and vascular resistance can cause marked ventilation-perfusion </a:t>
            </a:r>
            <a:r>
              <a:rPr lang="en-US" dirty="0" smtClean="0"/>
              <a:t>inequalities</a:t>
            </a:r>
            <a:r>
              <a:rPr lang="en-US" dirty="0"/>
              <a:t>:</a:t>
            </a:r>
            <a:endParaRPr lang="en-US" dirty="0" smtClean="0"/>
          </a:p>
          <a:p>
            <a:pPr marL="0" indent="0" algn="just">
              <a:lnSpc>
                <a:spcPct val="170000"/>
              </a:lnSpc>
              <a:buNone/>
            </a:pPr>
            <a:r>
              <a:rPr lang="en-US" dirty="0" smtClean="0"/>
              <a:t>               (</a:t>
            </a:r>
            <a:r>
              <a:rPr lang="en-US" dirty="0"/>
              <a:t>1) There may be ventilated alveoli with no blood supply at all (dead space or wasted </a:t>
            </a:r>
            <a:r>
              <a:rPr lang="en-US" dirty="0" smtClean="0"/>
              <a:t>ventilation</a:t>
            </a:r>
            <a:r>
              <a:rPr lang="en-US" dirty="0"/>
              <a:t>) due to a blood clot, for example, or </a:t>
            </a:r>
            <a:endParaRPr lang="en-US" dirty="0" smtClean="0"/>
          </a:p>
          <a:p>
            <a:pPr marL="0" indent="0" algn="just">
              <a:lnSpc>
                <a:spcPct val="170000"/>
              </a:lnSpc>
              <a:buNone/>
            </a:pPr>
            <a:endParaRPr lang="en-US" dirty="0" smtClean="0"/>
          </a:p>
          <a:p>
            <a:pPr marL="0" indent="0" algn="just">
              <a:lnSpc>
                <a:spcPct val="170000"/>
              </a:lnSpc>
              <a:buNone/>
            </a:pPr>
            <a:r>
              <a:rPr lang="en-US" dirty="0" smtClean="0"/>
              <a:t>                (</a:t>
            </a:r>
            <a:r>
              <a:rPr lang="en-US" dirty="0"/>
              <a:t>2) </a:t>
            </a:r>
            <a:r>
              <a:rPr lang="en-US" dirty="0" smtClean="0"/>
              <a:t>There </a:t>
            </a:r>
            <a:r>
              <a:rPr lang="en-US" dirty="0"/>
              <a:t>may be blood </a:t>
            </a:r>
            <a:r>
              <a:rPr lang="en-US" dirty="0" smtClean="0"/>
              <a:t>ﬂowing </a:t>
            </a:r>
            <a:r>
              <a:rPr lang="en-US" dirty="0"/>
              <a:t>through areas of lung that have no ventilation (this is termed a shunt) due to collapsed alveoli, for example.</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406420422"/>
      </p:ext>
    </p:extLst>
  </p:cSld>
  <p:clrMapOvr>
    <a:masterClrMapping/>
  </p:clrMapOvr>
  <mc:AlternateContent xmlns:mc="http://schemas.openxmlformats.org/markup-compatibility/2006" xmlns:p14="http://schemas.microsoft.com/office/powerpoint/2010/main">
    <mc:Choice Requires="p14">
      <p:transition spd="slow" p14:dur="2000" advTm="62872"/>
    </mc:Choice>
    <mc:Fallback xmlns="">
      <p:transition spd="slow" advTm="628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1267" x="6134100" y="4205288"/>
          <p14:tracePt t="1370" x="6126163" y="4205288"/>
          <p14:tracePt t="1410" x="6116638" y="4197350"/>
          <p14:tracePt t="1417" x="6108700" y="4187825"/>
          <p14:tracePt t="1425" x="6099175" y="4179888"/>
          <p14:tracePt t="1436" x="6089650" y="4170363"/>
          <p14:tracePt t="1453" x="6062663" y="4143375"/>
          <p14:tracePt t="1470" x="6045200" y="4116388"/>
          <p14:tracePt t="1487" x="6045200" y="4071938"/>
          <p14:tracePt t="1503" x="6062663" y="4010025"/>
          <p14:tracePt t="1520" x="6089650" y="3919538"/>
          <p14:tracePt t="1537" x="6143625" y="3813175"/>
          <p14:tracePt t="1553" x="6215063" y="3714750"/>
          <p14:tracePt t="1570" x="6323013" y="3598863"/>
          <p14:tracePt t="1587" x="6446838" y="3455988"/>
          <p14:tracePt t="1603" x="6608763" y="3295650"/>
          <p14:tracePt t="1620" x="6759575" y="3116263"/>
          <p14:tracePt t="1637" x="6858000" y="2990850"/>
          <p14:tracePt t="1653" x="6911975" y="2901950"/>
          <p14:tracePt t="1670" x="6929438" y="2857500"/>
          <p14:tracePt t="1687" x="6938963" y="2830513"/>
          <p14:tracePt t="1703" x="6938963" y="2795588"/>
          <p14:tracePt t="1720" x="6938963" y="2786063"/>
          <p14:tracePt t="1874" x="6938963" y="2768600"/>
          <p14:tracePt t="2026" x="6929438" y="2759075"/>
          <p14:tracePt t="2258" x="6919913" y="2759075"/>
          <p14:tracePt t="2274" x="6902450" y="2759075"/>
          <p14:tracePt t="2298" x="6894513" y="2759075"/>
          <p14:tracePt t="2314" x="6875463" y="2759075"/>
          <p14:tracePt t="2322" x="6867525" y="2759075"/>
          <p14:tracePt t="2336" x="6848475" y="2759075"/>
          <p14:tracePt t="2353" x="6813550" y="2768600"/>
          <p14:tracePt t="2354" x="6796088" y="2768600"/>
          <p14:tracePt t="2370" x="6742113" y="2776538"/>
          <p14:tracePt t="2387" x="6697663" y="2803525"/>
          <p14:tracePt t="2403" x="6680200" y="2803525"/>
          <p14:tracePt t="2658" x="6661150" y="2795588"/>
          <p14:tracePt t="2682" x="6661150" y="2786063"/>
          <p14:tracePt t="2690" x="6653213" y="2768600"/>
          <p14:tracePt t="2703" x="6653213" y="2759075"/>
          <p14:tracePt t="2719" x="6653213" y="2732088"/>
          <p14:tracePt t="2736" x="6634163" y="2697163"/>
          <p14:tracePt t="2753" x="6634163" y="2679700"/>
          <p14:tracePt t="2769" x="6626225" y="2652713"/>
          <p14:tracePt t="3058" x="6599238" y="2660650"/>
          <p14:tracePt t="3066" x="6581775" y="2660650"/>
          <p14:tracePt t="3074" x="6562725" y="2670175"/>
          <p14:tracePt t="3087" x="6527800" y="2679700"/>
          <p14:tracePt t="3102" x="6438900" y="2714625"/>
          <p14:tracePt t="3119" x="6330950" y="2751138"/>
          <p14:tracePt t="3137" x="6224588" y="2776538"/>
          <p14:tracePt t="3138" x="6170613" y="2786063"/>
          <p14:tracePt t="3153" x="6143625" y="2795588"/>
          <p14:tracePt t="3169" x="6000750" y="2822575"/>
          <p14:tracePt t="3186" x="5867400" y="2822575"/>
          <p14:tracePt t="3203" x="5688013" y="2813050"/>
          <p14:tracePt t="3219" x="5500688" y="2795588"/>
          <p14:tracePt t="3236" x="5160963" y="2813050"/>
          <p14:tracePt t="3253" x="4822825" y="2830513"/>
          <p14:tracePt t="3269" x="4500563" y="2830513"/>
          <p14:tracePt t="3286" x="4232275" y="2822575"/>
          <p14:tracePt t="3303" x="4037013" y="2822575"/>
          <p14:tracePt t="3319" x="3965575" y="2822575"/>
          <p14:tracePt t="3336" x="3946525" y="2813050"/>
          <p14:tracePt t="3514" x="3956050" y="2813050"/>
          <p14:tracePt t="3522" x="3965575" y="2822575"/>
          <p14:tracePt t="3536" x="3990975" y="2822575"/>
          <p14:tracePt t="3850" x="4010025" y="2822575"/>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pic>
        <p:nvPicPr>
          <p:cNvPr id="4" name="Content Placeholder 3"/>
          <p:cNvPicPr>
            <a:picLocks noGrp="1" noChangeAspect="1"/>
          </p:cNvPicPr>
          <p:nvPr>
            <p:ph idx="1"/>
          </p:nvPr>
        </p:nvPicPr>
        <p:blipFill>
          <a:blip r:embed="rId4"/>
          <a:stretch>
            <a:fillRect/>
          </a:stretch>
        </p:blipFill>
        <p:spPr>
          <a:xfrm>
            <a:off x="152400" y="108408"/>
            <a:ext cx="5791200" cy="3777792"/>
          </a:xfrm>
          <a:prstGeom prst="rect">
            <a:avLst/>
          </a:prstGeom>
        </p:spPr>
      </p:pic>
      <p:pic>
        <p:nvPicPr>
          <p:cNvPr id="3" name="Picture 2"/>
          <p:cNvPicPr>
            <a:picLocks noChangeAspect="1"/>
          </p:cNvPicPr>
          <p:nvPr/>
        </p:nvPicPr>
        <p:blipFill>
          <a:blip r:embed="rId5"/>
          <a:stretch>
            <a:fillRect/>
          </a:stretch>
        </p:blipFill>
        <p:spPr>
          <a:xfrm>
            <a:off x="3657600" y="3714466"/>
            <a:ext cx="5234824" cy="312420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371476816"/>
      </p:ext>
    </p:extLst>
  </p:cSld>
  <p:clrMapOvr>
    <a:masterClrMapping/>
  </p:clrMapOvr>
  <mc:AlternateContent xmlns:mc="http://schemas.openxmlformats.org/markup-compatibility/2006" xmlns:p14="http://schemas.microsoft.com/office/powerpoint/2010/main">
    <mc:Choice Requires="p14">
      <p:transition spd="slow" p14:dur="2000" advTm="245869"/>
    </mc:Choice>
    <mc:Fallback xmlns="">
      <p:transition spd="slow" advTm="2458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p:ext uri="{3A86A75C-4F4B-4683-9AE1-C65F6400EC91}">
      <p14:laserTraceLst xmlns:p14="http://schemas.microsoft.com/office/powerpoint/2010/main">
        <p14:tracePtLst>
          <p14:tracePt t="1950" x="4017963" y="2813050"/>
          <p14:tracePt t="15359" x="4027488" y="2803525"/>
          <p14:tracePt t="15366" x="4071938" y="2786063"/>
          <p14:tracePt t="15374" x="4187825" y="2759075"/>
          <p14:tracePt t="15382" x="4313238" y="2714625"/>
          <p14:tracePt t="15399" x="4537075" y="2652713"/>
          <p14:tracePt t="15415" x="4776788" y="2527300"/>
          <p14:tracePt t="15432" x="5133975" y="2357438"/>
          <p14:tracePt t="15449" x="5616575" y="2133600"/>
          <p14:tracePt t="15465" x="6099175" y="1884363"/>
          <p14:tracePt t="15482" x="6375400" y="1670050"/>
          <p14:tracePt t="15499" x="6581775" y="1411288"/>
          <p14:tracePt t="15515" x="6705600" y="1223963"/>
          <p14:tracePt t="15532" x="6759575" y="1081088"/>
          <p14:tracePt t="15550" x="6562725" y="901700"/>
          <p14:tracePt t="15565" x="6438900" y="830263"/>
          <p14:tracePt t="15582" x="6037263" y="581025"/>
          <p14:tracePt t="15600" x="5680075" y="393700"/>
          <p14:tracePt t="15615" x="5295900" y="196850"/>
          <p14:tracePt t="15632" x="4938713" y="36513"/>
          <p14:tracePt t="15649" x="4616450" y="0"/>
          <p14:tracePt t="15665" x="4286250" y="0"/>
          <p14:tracePt t="15682" x="4017963" y="0"/>
          <p14:tracePt t="15699" x="3919538" y="0"/>
          <p14:tracePt t="15715" x="3875088" y="0"/>
          <p14:tracePt t="15732" x="3840163" y="0"/>
          <p14:tracePt t="15749" x="3822700" y="0"/>
          <p14:tracePt t="15765" x="3803650" y="0"/>
          <p14:tracePt t="15766" x="3786188" y="0"/>
          <p14:tracePt t="15782" x="3768725" y="0"/>
          <p14:tracePt t="15799" x="3759200" y="0"/>
          <p14:tracePt t="15815" x="3732213" y="0"/>
          <p14:tracePt t="15832" x="3687763" y="9525"/>
          <p14:tracePt t="15848" x="3643313" y="26988"/>
          <p14:tracePt t="15865" x="3562350" y="80963"/>
          <p14:tracePt t="15882" x="3411538" y="187325"/>
          <p14:tracePt t="15898" x="3251200" y="312738"/>
          <p14:tracePt t="15915" x="3098800" y="473075"/>
          <p14:tracePt t="15932" x="2946400" y="633413"/>
          <p14:tracePt t="15948" x="2786063" y="822325"/>
          <p14:tracePt t="15965" x="2660650" y="973138"/>
          <p14:tracePt t="15966" x="2608263" y="1044575"/>
          <p14:tracePt t="15982" x="2517775" y="1179513"/>
          <p14:tracePt t="15999" x="2465388" y="1268413"/>
          <p14:tracePt t="16015" x="2438400" y="1303338"/>
          <p14:tracePt t="16222" x="2455863" y="1303338"/>
          <p14:tracePt t="16230" x="2465388" y="1295400"/>
          <p14:tracePt t="16238" x="2490788" y="1285875"/>
          <p14:tracePt t="16248" x="2544763" y="1276350"/>
          <p14:tracePt t="16265" x="2687638" y="1241425"/>
          <p14:tracePt t="16282" x="2884488" y="1204913"/>
          <p14:tracePt t="16298" x="3133725" y="1204913"/>
          <p14:tracePt t="16315" x="3411538" y="1223963"/>
          <p14:tracePt t="16332" x="3679825" y="1250950"/>
          <p14:tracePt t="16348" x="3884613" y="1285875"/>
          <p14:tracePt t="16350" x="3983038" y="1303338"/>
          <p14:tracePt t="16365" x="4098925" y="1303338"/>
          <p14:tracePt t="16382" x="4419600" y="1303338"/>
          <p14:tracePt t="16399" x="4608513" y="1303338"/>
          <p14:tracePt t="16415" x="4813300" y="1303338"/>
          <p14:tracePt t="16432" x="5018088" y="1285875"/>
          <p14:tracePt t="16449" x="5197475" y="1258888"/>
          <p14:tracePt t="16465" x="5348288" y="1231900"/>
          <p14:tracePt t="16482" x="5483225" y="1204913"/>
          <p14:tracePt t="16498" x="5581650" y="1179513"/>
          <p14:tracePt t="16515" x="5661025" y="1169988"/>
          <p14:tracePt t="16532" x="5715000" y="1160463"/>
          <p14:tracePt t="16548" x="5751513" y="1152525"/>
          <p14:tracePt t="16565" x="5813425" y="1133475"/>
          <p14:tracePt t="16566" x="5848350" y="1133475"/>
          <p14:tracePt t="16582" x="5946775" y="1108075"/>
          <p14:tracePt t="16599" x="6062663" y="1089025"/>
          <p14:tracePt t="16615" x="6153150" y="1081088"/>
          <p14:tracePt t="16632" x="6224588" y="1071563"/>
          <p14:tracePt t="16648" x="6276975" y="1054100"/>
          <p14:tracePt t="16665" x="6340475" y="1054100"/>
          <p14:tracePt t="16682" x="6419850" y="1054100"/>
          <p14:tracePt t="16698" x="6518275" y="1054100"/>
          <p14:tracePt t="16715" x="6608763" y="1054100"/>
          <p14:tracePt t="16732" x="6653213" y="1054100"/>
          <p14:tracePt t="16748" x="6688138" y="1062038"/>
          <p14:tracePt t="16765" x="6759575" y="1062038"/>
          <p14:tracePt t="16766" x="6796088" y="1071563"/>
          <p14:tracePt t="16782" x="6867525" y="1081088"/>
          <p14:tracePt t="16798" x="6911975" y="1089025"/>
          <p14:tracePt t="16815" x="6983413" y="1089025"/>
          <p14:tracePt t="16832" x="7018338" y="1089025"/>
          <p14:tracePt t="16849" x="7045325" y="1089025"/>
          <p14:tracePt t="16865" x="7062788" y="1089025"/>
          <p14:tracePt t="16882" x="7062788" y="1116013"/>
          <p14:tracePt t="16898" x="7000875" y="1133475"/>
          <p14:tracePt t="16915" x="7054850" y="1133475"/>
          <p14:tracePt t="16932" x="7099300" y="1133475"/>
          <p14:tracePt t="16948" x="7143750" y="1143000"/>
          <p14:tracePt t="16965" x="7205663" y="1152525"/>
          <p14:tracePt t="16982" x="7224713" y="1169988"/>
          <p14:tracePt t="17038" x="7205663" y="1179513"/>
          <p14:tracePt t="17046" x="7188200" y="1187450"/>
          <p14:tracePt t="17054" x="7170738" y="1187450"/>
          <p14:tracePt t="17065" x="7161213" y="1187450"/>
          <p14:tracePt t="17082" x="7045325" y="1160463"/>
          <p14:tracePt t="17098" x="6680200" y="1062038"/>
          <p14:tracePt t="17115" x="6348413" y="839788"/>
          <p14:tracePt t="17131" x="5894388" y="633413"/>
          <p14:tracePt t="17148" x="5419725" y="473075"/>
          <p14:tracePt t="17165" x="4894263" y="357188"/>
          <p14:tracePt t="17181" x="4340225" y="276225"/>
          <p14:tracePt t="17182" x="4062413" y="268288"/>
          <p14:tracePt t="17198" x="3608388" y="268288"/>
          <p14:tracePt t="17215" x="3241675" y="268288"/>
          <p14:tracePt t="17232" x="2901950" y="285750"/>
          <p14:tracePt t="17248" x="2608263" y="339725"/>
          <p14:tracePt t="17265" x="2419350" y="419100"/>
          <p14:tracePt t="17281" x="2339975" y="411163"/>
          <p14:tracePt t="17298" x="2312988" y="411163"/>
          <p14:tracePt t="17318" x="2295525" y="411163"/>
          <p14:tracePt t="17342" x="2286000" y="411163"/>
          <p14:tracePt t="17350" x="2251075" y="401638"/>
          <p14:tracePt t="17365" x="2232025" y="401638"/>
          <p14:tracePt t="17382" x="2214563" y="393700"/>
          <p14:tracePt t="17406" x="2205038" y="384175"/>
          <p14:tracePt t="17422" x="2187575" y="384175"/>
          <p14:tracePt t="17431" x="2179638" y="384175"/>
          <p14:tracePt t="17448" x="2089150" y="411163"/>
          <p14:tracePt t="17465" x="2044700" y="419100"/>
          <p14:tracePt t="17481" x="2027238" y="419100"/>
          <p14:tracePt t="17498" x="2000250" y="419100"/>
          <p14:tracePt t="17515" x="1946275" y="419100"/>
          <p14:tracePt t="17531" x="1866900" y="419100"/>
          <p14:tracePt t="17549" x="1795463" y="419100"/>
          <p14:tracePt t="17565" x="1758950" y="419100"/>
          <p14:tracePt t="17584" x="1731963" y="419100"/>
          <p14:tracePt t="17598" x="1724025" y="419100"/>
          <p14:tracePt t="17710" x="1704975" y="428625"/>
          <p14:tracePt t="17854" x="1714500" y="438150"/>
          <p14:tracePt t="17879" x="1724025" y="446088"/>
          <p14:tracePt t="17886" x="1731963" y="455613"/>
          <p14:tracePt t="17898" x="1741488" y="500063"/>
          <p14:tracePt t="17915" x="1768475" y="554038"/>
          <p14:tracePt t="17931" x="1795463" y="633413"/>
          <p14:tracePt t="17948" x="1812925" y="704850"/>
          <p14:tracePt t="17965" x="1830388" y="750888"/>
          <p14:tracePt t="17981" x="1830388" y="795338"/>
          <p14:tracePt t="18438" x="1822450" y="812800"/>
          <p14:tracePt t="18470" x="1812925" y="803275"/>
          <p14:tracePt t="18479" x="1803400" y="803275"/>
          <p14:tracePt t="18486" x="1785938" y="803275"/>
          <p14:tracePt t="18498" x="1776413" y="795338"/>
          <p14:tracePt t="18515" x="1724025" y="785813"/>
          <p14:tracePt t="18531" x="1670050" y="750888"/>
          <p14:tracePt t="18548" x="1616075" y="704850"/>
          <p14:tracePt t="18565" x="1517650" y="652463"/>
          <p14:tracePt t="18582" x="1465263" y="608013"/>
          <p14:tracePt t="18582" x="1446213" y="588963"/>
          <p14:tracePt t="18599" x="1419225" y="571500"/>
          <p14:tracePt t="18615" x="1384300" y="561975"/>
          <p14:tracePt t="18631" x="1366838" y="544513"/>
          <p14:tracePt t="18648" x="1347788" y="544513"/>
          <p14:tracePt t="18838" x="1339850" y="554038"/>
          <p14:tracePt t="18870" x="1357313" y="554038"/>
          <p14:tracePt t="18878" x="1366838" y="554038"/>
          <p14:tracePt t="18886" x="1384300" y="554038"/>
          <p14:tracePt t="18898" x="1411288" y="561975"/>
          <p14:tracePt t="18915" x="1473200" y="571500"/>
          <p14:tracePt t="18931" x="1536700" y="581025"/>
          <p14:tracePt t="18948" x="1581150" y="588963"/>
          <p14:tracePt t="18964" x="1616075" y="608013"/>
          <p14:tracePt t="18981" x="1633538" y="608013"/>
          <p14:tracePt t="19246" x="1652588" y="608013"/>
          <p14:tracePt t="19254" x="1660525" y="615950"/>
          <p14:tracePt t="19264" x="1670050" y="625475"/>
          <p14:tracePt t="19281" x="1714500" y="633413"/>
          <p14:tracePt t="19298" x="1731963" y="633413"/>
          <p14:tracePt t="19318" x="1741488" y="652463"/>
          <p14:tracePt t="20118" x="1741488" y="642938"/>
          <p14:tracePt t="20166" x="1741488" y="633413"/>
          <p14:tracePt t="20174" x="1741488" y="625475"/>
          <p14:tracePt t="20190" x="1741488" y="608013"/>
          <p14:tracePt t="20198" x="1758950" y="588963"/>
          <p14:tracePt t="20214" x="1776413" y="561975"/>
          <p14:tracePt t="20231" x="1812925" y="536575"/>
          <p14:tracePt t="20248" x="1901825" y="500063"/>
          <p14:tracePt t="20264" x="1990725" y="482600"/>
          <p14:tracePt t="20281" x="2133600" y="465138"/>
          <p14:tracePt t="20298" x="2303463" y="465138"/>
          <p14:tracePt t="20314" x="2509838" y="465138"/>
          <p14:tracePt t="20331" x="2724150" y="465138"/>
          <p14:tracePt t="20348" x="2955925" y="455613"/>
          <p14:tracePt t="20364" x="3170238" y="455613"/>
          <p14:tracePt t="20381" x="3330575" y="455613"/>
          <p14:tracePt t="20398" x="3527425" y="428625"/>
          <p14:tracePt t="20414" x="3643313" y="401638"/>
          <p14:tracePt t="20431" x="3741738" y="384175"/>
          <p14:tracePt t="20447" x="3840163" y="357188"/>
          <p14:tracePt t="20464" x="3946525" y="347663"/>
          <p14:tracePt t="20481" x="4054475" y="347663"/>
          <p14:tracePt t="20498" x="4160838" y="347663"/>
          <p14:tracePt t="20514" x="4276725" y="347663"/>
          <p14:tracePt t="20531" x="4384675" y="339725"/>
          <p14:tracePt t="20548" x="4473575" y="330200"/>
          <p14:tracePt t="20564" x="4554538" y="322263"/>
          <p14:tracePt t="20581" x="4616450" y="295275"/>
          <p14:tracePt t="20598" x="4670425" y="285750"/>
          <p14:tracePt t="20615" x="4724400" y="258763"/>
          <p14:tracePt t="20631" x="4751388" y="241300"/>
          <p14:tracePt t="20648" x="4768850" y="241300"/>
          <p14:tracePt t="20664" x="4795838" y="231775"/>
          <p14:tracePt t="20681" x="4822825" y="223838"/>
          <p14:tracePt t="20697" x="4848225" y="231775"/>
          <p14:tracePt t="20714" x="4884738" y="241300"/>
          <p14:tracePt t="20731" x="5000625" y="250825"/>
          <p14:tracePt t="20747" x="5099050" y="250825"/>
          <p14:tracePt t="20764" x="5143500" y="268288"/>
          <p14:tracePt t="20781" x="5170488" y="285750"/>
          <p14:tracePt t="20782" x="5180013" y="303213"/>
          <p14:tracePt t="20797" x="5197475" y="303213"/>
          <p14:tracePt t="20830" x="5205413" y="312738"/>
          <p14:tracePt t="20862" x="5224463" y="312738"/>
          <p14:tracePt t="20902" x="5241925" y="312738"/>
          <p14:tracePt t="20910" x="5251450" y="322263"/>
          <p14:tracePt t="20926" x="5259388" y="330200"/>
          <p14:tracePt t="20934" x="5276850" y="330200"/>
          <p14:tracePt t="20982" x="5295900" y="330200"/>
          <p14:tracePt t="21039" x="5303838" y="330200"/>
          <p14:tracePt t="21182" x="5313363" y="339725"/>
          <p14:tracePt t="21191" x="5295900" y="347663"/>
          <p14:tracePt t="21286" x="5286375" y="366713"/>
          <p14:tracePt t="21311" x="5276850" y="374650"/>
          <p14:tracePt t="21326" x="5286375" y="384175"/>
          <p14:tracePt t="21334" x="5303838" y="384175"/>
          <p14:tracePt t="21347" x="5340350" y="384175"/>
          <p14:tracePt t="21364" x="5384800" y="393700"/>
          <p14:tracePt t="21381" x="5419725" y="419100"/>
          <p14:tracePt t="21397" x="5348288" y="490538"/>
          <p14:tracePt t="21398" x="5295900" y="536575"/>
          <p14:tracePt t="21414" x="5295900" y="571500"/>
          <p14:tracePt t="21431" x="5330825" y="581025"/>
          <p14:tracePt t="21447" x="5348288" y="588963"/>
          <p14:tracePt t="21464" x="5357813" y="598488"/>
          <p14:tracePt t="22015" x="5348288" y="598488"/>
          <p14:tracePt t="22606" x="5340350" y="598488"/>
          <p14:tracePt t="22622" x="5322888" y="588963"/>
          <p14:tracePt t="22663" x="5313363" y="588963"/>
          <p14:tracePt t="22671" x="5295900" y="588963"/>
          <p14:tracePt t="23239" x="5286375" y="588963"/>
          <p14:tracePt t="23247" x="5268913" y="588963"/>
          <p14:tracePt t="23824" x="5251450" y="598488"/>
          <p14:tracePt t="23927" x="5232400" y="608013"/>
          <p14:tracePt t="23943" x="5224463" y="615950"/>
          <p14:tracePt t="23951" x="5232400" y="625475"/>
          <p14:tracePt t="23963" x="5241925" y="633413"/>
          <p14:tracePt t="23981" x="5251450" y="652463"/>
          <p14:tracePt t="23997" x="5232400" y="687388"/>
          <p14:tracePt t="24014" x="5241925" y="714375"/>
          <p14:tracePt t="24014" x="5251450" y="723900"/>
          <p14:tracePt t="24031" x="5259388" y="758825"/>
          <p14:tracePt t="24047" x="5259388" y="812800"/>
          <p14:tracePt t="24063" x="5232400" y="866775"/>
          <p14:tracePt t="24081" x="5197475" y="919163"/>
          <p14:tracePt t="24097" x="5153025" y="965200"/>
          <p14:tracePt t="24114" x="5081588" y="1036638"/>
          <p14:tracePt t="24131" x="5018088" y="1098550"/>
          <p14:tracePt t="24147" x="4929188" y="1169988"/>
          <p14:tracePt t="24163" x="4813300" y="1241425"/>
          <p14:tracePt t="24181" x="4670425" y="1322388"/>
          <p14:tracePt t="24197" x="4581525" y="1374775"/>
          <p14:tracePt t="24213" x="4545013" y="1393825"/>
          <p14:tracePt t="24215" x="4527550" y="1401763"/>
          <p14:tracePt t="24230" x="4465638" y="1419225"/>
          <p14:tracePt t="24247" x="4322763" y="1482725"/>
          <p14:tracePt t="24263" x="4116388" y="1536700"/>
          <p14:tracePt t="24280" x="3867150" y="1608138"/>
          <p14:tracePt t="24297" x="3633788" y="1660525"/>
          <p14:tracePt t="24313" x="3446463" y="1697038"/>
          <p14:tracePt t="24330" x="3330575" y="1724025"/>
          <p14:tracePt t="24347" x="3268663" y="1731963"/>
          <p14:tracePt t="24363" x="3251200" y="1731963"/>
          <p14:tracePt t="24439" x="3251200" y="1724025"/>
          <p14:tracePt t="24446" x="3259138" y="1704975"/>
          <p14:tracePt t="24455" x="3259138" y="1679575"/>
          <p14:tracePt t="24463" x="3276600" y="1643063"/>
          <p14:tracePt t="24481" x="3375025" y="1554163"/>
          <p14:tracePt t="24497" x="3500438" y="1465263"/>
          <p14:tracePt t="24513" x="3633788" y="1384300"/>
          <p14:tracePt t="24530" x="3759200" y="1322388"/>
          <p14:tracePt t="24547" x="3867150" y="1250950"/>
          <p14:tracePt t="24563" x="3965575" y="1187450"/>
          <p14:tracePt t="24581" x="4081463" y="1098550"/>
          <p14:tracePt t="24597" x="4179888" y="1017588"/>
          <p14:tracePt t="24613" x="4268788" y="946150"/>
          <p14:tracePt t="24631" x="4367213" y="847725"/>
          <p14:tracePt t="24647" x="4402138" y="785813"/>
          <p14:tracePt t="24663" x="4419600" y="750888"/>
          <p14:tracePt t="24680" x="4419600" y="731838"/>
          <p14:tracePt t="24697" x="4419600" y="723900"/>
          <p14:tracePt t="24713" x="4411663" y="687388"/>
          <p14:tracePt t="24730" x="4384675" y="642938"/>
          <p14:tracePt t="24747" x="4303713" y="598488"/>
          <p14:tracePt t="24763" x="4187825" y="544513"/>
          <p14:tracePt t="24781" x="4044950" y="490538"/>
          <p14:tracePt t="24797" x="3867150" y="438150"/>
          <p14:tracePt t="24813" x="3687763" y="357188"/>
          <p14:tracePt t="24831" x="3411538" y="295275"/>
          <p14:tracePt t="24847" x="3214688" y="285750"/>
          <p14:tracePt t="24863" x="3036888" y="276225"/>
          <p14:tracePt t="24881" x="2901950" y="295275"/>
          <p14:tracePt t="24896" x="2830513" y="322263"/>
          <p14:tracePt t="24913" x="2741613" y="357188"/>
          <p14:tracePt t="24931" x="2652713" y="428625"/>
          <p14:tracePt t="24947" x="2536825" y="500063"/>
          <p14:tracePt t="24963" x="2438400" y="581025"/>
          <p14:tracePt t="24981" x="2357438" y="669925"/>
          <p14:tracePt t="24997" x="2295525" y="776288"/>
          <p14:tracePt t="25013" x="2251075" y="866775"/>
          <p14:tracePt t="25031" x="2170113" y="1017588"/>
          <p14:tracePt t="25047" x="2108200" y="1133475"/>
          <p14:tracePt t="25063" x="2098675" y="1214438"/>
          <p14:tracePt t="25080" x="2098675" y="1303338"/>
          <p14:tracePt t="25097" x="2108200" y="1393825"/>
          <p14:tracePt t="25113" x="2125663" y="1455738"/>
          <p14:tracePt t="25130" x="2143125" y="1527175"/>
          <p14:tracePt t="25146" x="2187575" y="1571625"/>
          <p14:tracePt t="25163" x="2241550" y="1643063"/>
          <p14:tracePt t="25181" x="2295525" y="1724025"/>
          <p14:tracePt t="25196" x="2339975" y="1795463"/>
          <p14:tracePt t="25213" x="2384425" y="1847850"/>
          <p14:tracePt t="25231" x="2446338" y="1901825"/>
          <p14:tracePt t="25247" x="2482850" y="1919288"/>
          <p14:tracePt t="25263" x="2490788" y="1919288"/>
          <p14:tracePt t="25281" x="2509838" y="1919288"/>
          <p14:tracePt t="25296" x="2517775" y="1928813"/>
          <p14:tracePt t="25313" x="2536825" y="1938338"/>
          <p14:tracePt t="25331" x="2562225" y="1938338"/>
          <p14:tracePt t="25347" x="2589213" y="1938338"/>
          <p14:tracePt t="25363" x="2633663" y="1946275"/>
          <p14:tracePt t="25380" x="2687638" y="1938338"/>
          <p14:tracePt t="25396" x="2751138" y="1911350"/>
          <p14:tracePt t="25413" x="2822575" y="1901825"/>
          <p14:tracePt t="25431" x="2894013" y="1847850"/>
          <p14:tracePt t="25447" x="2894013" y="1830388"/>
          <p14:tracePt t="25463" x="2894013" y="1822450"/>
          <p14:tracePt t="25480" x="2894013" y="1795463"/>
          <p14:tracePt t="25496" x="2894013" y="1776413"/>
          <p14:tracePt t="25513" x="2911475" y="1741488"/>
          <p14:tracePt t="25543" x="2911475" y="1724025"/>
          <p14:tracePt t="25551" x="2911475" y="1714500"/>
          <p14:tracePt t="25567" x="2911475" y="1697038"/>
          <p14:tracePt t="25583" x="2911475" y="1687513"/>
          <p14:tracePt t="25597" x="2911475" y="1670050"/>
          <p14:tracePt t="25613" x="2911475" y="1643063"/>
          <p14:tracePt t="25631" x="2894013" y="1608138"/>
          <p14:tracePt t="25631" x="2874963" y="1598613"/>
          <p14:tracePt t="25647" x="2847975" y="1554163"/>
          <p14:tracePt t="25663" x="2813050" y="1500188"/>
          <p14:tracePt t="25680" x="2741613" y="1465263"/>
          <p14:tracePt t="25696" x="2660650" y="1411288"/>
          <p14:tracePt t="25713" x="2562225" y="1374775"/>
          <p14:tracePt t="25730" x="2465388" y="1347788"/>
          <p14:tracePt t="25746" x="2384425" y="1285875"/>
          <p14:tracePt t="25763" x="2322513" y="1285875"/>
          <p14:tracePt t="25780" x="2276475" y="1295400"/>
          <p14:tracePt t="25796" x="2259013" y="1322388"/>
          <p14:tracePt t="25813" x="2251075" y="1357313"/>
          <p14:tracePt t="25830" x="2241550" y="1446213"/>
          <p14:tracePt t="25847" x="2241550" y="1527175"/>
          <p14:tracePt t="25863" x="2251075" y="1608138"/>
          <p14:tracePt t="25880" x="2276475" y="1687513"/>
          <p14:tracePt t="25896" x="2295525" y="1776413"/>
          <p14:tracePt t="25913" x="2312988" y="1822450"/>
          <p14:tracePt t="25930" x="2347913" y="1866900"/>
          <p14:tracePt t="25946" x="2384425" y="1901825"/>
          <p14:tracePt t="25963" x="2419350" y="1965325"/>
          <p14:tracePt t="25980" x="2465388" y="2017713"/>
          <p14:tracePt t="25996" x="2482850" y="2071688"/>
          <p14:tracePt t="26013" x="2500313" y="2108200"/>
          <p14:tracePt t="26030" x="2527300" y="2152650"/>
          <p14:tracePt t="26047" x="2554288" y="2197100"/>
          <p14:tracePt t="26063" x="2581275" y="2232025"/>
          <p14:tracePt t="26080" x="2598738" y="2276475"/>
          <p14:tracePt t="26096" x="2608263" y="2312988"/>
          <p14:tracePt t="26113" x="2633663" y="2347913"/>
          <p14:tracePt t="26130" x="2643188" y="2384425"/>
          <p14:tracePt t="26146" x="2652713" y="2419350"/>
          <p14:tracePt t="26163" x="2660650" y="2446338"/>
          <p14:tracePt t="26180" x="2670175" y="2473325"/>
          <p14:tracePt t="26196" x="2670175" y="2500313"/>
          <p14:tracePt t="26213" x="2679700" y="2509838"/>
          <p14:tracePt t="26230" x="2679700" y="2527300"/>
          <p14:tracePt t="26246" x="2679700" y="2536825"/>
          <p14:tracePt t="26263" x="2687638" y="2554288"/>
          <p14:tracePt t="26280" x="2697163" y="2562225"/>
          <p14:tracePt t="26296" x="2714625" y="2581275"/>
          <p14:tracePt t="26313" x="2732088" y="2598738"/>
          <p14:tracePt t="26330" x="2751138" y="2625725"/>
          <p14:tracePt t="26346" x="2759075" y="2643188"/>
          <p14:tracePt t="26363" x="2768600" y="2679700"/>
          <p14:tracePt t="26380" x="2795588" y="2724150"/>
          <p14:tracePt t="26396" x="2813050" y="2759075"/>
          <p14:tracePt t="26413" x="2830513" y="2786063"/>
          <p14:tracePt t="26430" x="2840038" y="2830513"/>
          <p14:tracePt t="26446" x="2840038" y="2847975"/>
          <p14:tracePt t="26463" x="2857500" y="2867025"/>
          <p14:tracePt t="26487" x="2857500" y="2884488"/>
          <p14:tracePt t="26511" x="2867025" y="2901950"/>
          <p14:tracePt t="26543" x="2867025" y="2911475"/>
          <p14:tracePt t="26575" x="2874963" y="2928938"/>
          <p14:tracePt t="26583" x="2884488" y="2919413"/>
          <p14:tracePt t="26599" x="2894013" y="2901950"/>
          <p14:tracePt t="26623" x="2901950" y="2884488"/>
          <p14:tracePt t="26631" x="2911475" y="2867025"/>
          <p14:tracePt t="26647" x="2919413" y="2840038"/>
          <p14:tracePt t="26663" x="2946400" y="2813050"/>
          <p14:tracePt t="26680" x="2973388" y="2786063"/>
          <p14:tracePt t="26696" x="3000375" y="2759075"/>
          <p14:tracePt t="26713" x="3036888" y="2732088"/>
          <p14:tracePt t="26730" x="3089275" y="2697163"/>
          <p14:tracePt t="26746" x="3125788" y="2670175"/>
          <p14:tracePt t="26763" x="3160713" y="2652713"/>
          <p14:tracePt t="26780" x="3197225" y="2625725"/>
          <p14:tracePt t="26796" x="3241675" y="2589213"/>
          <p14:tracePt t="26813" x="3268663" y="2562225"/>
          <p14:tracePt t="26830" x="3295650" y="2544763"/>
          <p14:tracePt t="26831" x="3313113" y="2527300"/>
          <p14:tracePt t="26846" x="3330575" y="2482850"/>
          <p14:tracePt t="26863" x="3357563" y="2455863"/>
          <p14:tracePt t="26880" x="3367088" y="2419350"/>
          <p14:tracePt t="26896" x="3367088" y="2411413"/>
          <p14:tracePt t="26913" x="3375025" y="2366963"/>
          <p14:tracePt t="26930" x="3375025" y="2330450"/>
          <p14:tracePt t="26946" x="3375025" y="2303463"/>
          <p14:tracePt t="26963" x="3367088" y="2268538"/>
          <p14:tracePt t="26980" x="3348038" y="2224088"/>
          <p14:tracePt t="26996" x="3303588" y="2187575"/>
          <p14:tracePt t="27013" x="3259138" y="2133600"/>
          <p14:tracePt t="27029" x="3197225" y="2098675"/>
          <p14:tracePt t="27047" x="3098800" y="2071688"/>
          <p14:tracePt t="27063" x="3044825" y="2071688"/>
          <p14:tracePt t="27080" x="3000375" y="2062163"/>
          <p14:tracePt t="27096" x="2965450" y="2062163"/>
          <p14:tracePt t="27113" x="2928938" y="2062163"/>
          <p14:tracePt t="27130" x="2894013" y="2081213"/>
          <p14:tracePt t="27146" x="2857500" y="2098675"/>
          <p14:tracePt t="27163" x="2813050" y="2125663"/>
          <p14:tracePt t="27180" x="2776538" y="2160588"/>
          <p14:tracePt t="27196" x="2751138" y="2197100"/>
          <p14:tracePt t="27213" x="2724150" y="2259013"/>
          <p14:tracePt t="27230" x="2714625" y="2312988"/>
          <p14:tracePt t="27231" x="2705100" y="2347913"/>
          <p14:tracePt t="27246" x="2697163" y="2393950"/>
          <p14:tracePt t="27263" x="2697163" y="2438400"/>
          <p14:tracePt t="27280" x="2697163" y="2490788"/>
          <p14:tracePt t="27296" x="2697163" y="2562225"/>
          <p14:tracePt t="27313" x="2697163" y="2616200"/>
          <p14:tracePt t="27330" x="2705100" y="2679700"/>
          <p14:tracePt t="27346" x="2714625" y="2732088"/>
          <p14:tracePt t="27363" x="2732088" y="2776538"/>
          <p14:tracePt t="27380" x="2751138" y="2813050"/>
          <p14:tracePt t="27396" x="2759075" y="2847975"/>
          <p14:tracePt t="27413" x="2786063" y="2884488"/>
          <p14:tracePt t="27430" x="2803525" y="2911475"/>
          <p14:tracePt t="27446" x="2813050" y="2928938"/>
          <p14:tracePt t="27463" x="2822575" y="2955925"/>
          <p14:tracePt t="27480" x="2840038" y="2973388"/>
          <p14:tracePt t="27496" x="2857500" y="2990850"/>
          <p14:tracePt t="27513" x="2874963" y="3009900"/>
          <p14:tracePt t="27530" x="2894013" y="3017838"/>
          <p14:tracePt t="27575" x="2894013" y="3009900"/>
          <p14:tracePt t="27583" x="2901950" y="2990850"/>
          <p14:tracePt t="27596" x="2911475" y="2973388"/>
          <p14:tracePt t="27613" x="2919413" y="2946400"/>
          <p14:tracePt t="27631" x="2919413" y="2919413"/>
          <p14:tracePt t="27646" x="2938463" y="2884488"/>
          <p14:tracePt t="27647" x="2946400" y="2867025"/>
          <p14:tracePt t="27743" x="2965450" y="2867025"/>
          <p14:tracePt t="27927" x="2973388" y="2867025"/>
          <p14:tracePt t="28399" x="2990850" y="2867025"/>
          <p14:tracePt t="28415" x="3000375" y="2867025"/>
          <p14:tracePt t="28423" x="3017838" y="2867025"/>
          <p14:tracePt t="28431" x="3027363" y="2874963"/>
          <p14:tracePt t="28446" x="3054350" y="2884488"/>
          <p14:tracePt t="28463" x="3089275" y="2911475"/>
          <p14:tracePt t="28480" x="3116263" y="2928938"/>
          <p14:tracePt t="28496" x="3133725" y="2928938"/>
          <p14:tracePt t="28513" x="3125788" y="2938463"/>
          <p14:tracePt t="28530" x="3143250" y="2955925"/>
          <p14:tracePt t="28546" x="3160713" y="2955925"/>
          <p14:tracePt t="28562" x="3179763" y="2955925"/>
          <p14:tracePt t="28580" x="3187700" y="2955925"/>
          <p14:tracePt t="28596" x="3214688" y="2946400"/>
          <p14:tracePt t="28613" x="3241675" y="2911475"/>
          <p14:tracePt t="28629" x="3268663" y="2867025"/>
          <p14:tracePt t="28646" x="3286125" y="2803525"/>
          <p14:tracePt t="28647" x="3286125" y="2768600"/>
          <p14:tracePt t="28663" x="3286125" y="2697163"/>
          <p14:tracePt t="28679" x="3286125" y="2633663"/>
          <p14:tracePt t="28696" x="3276600" y="2589213"/>
          <p14:tracePt t="28713" x="3276600" y="2571750"/>
          <p14:tracePt t="28783" x="3259138" y="2562225"/>
          <p14:tracePt t="28799" x="3251200" y="2554288"/>
          <p14:tracePt t="28847" x="3232150" y="2554288"/>
          <p14:tracePt t="28871" x="3224213" y="2554288"/>
          <p14:tracePt t="28895" x="3205163" y="2554288"/>
          <p14:tracePt t="28903" x="3197225" y="2562225"/>
          <p14:tracePt t="28912" x="3187700" y="2571750"/>
          <p14:tracePt t="28930" x="3170238" y="2598738"/>
          <p14:tracePt t="28946" x="3152775" y="2625725"/>
          <p14:tracePt t="28962" x="3152775" y="2643188"/>
          <p14:tracePt t="28980" x="3143250" y="2652713"/>
          <p14:tracePt t="29615" x="3152775" y="2660650"/>
          <p14:tracePt t="30167" x="3152775" y="2670175"/>
          <p14:tracePt t="30183" x="3152775" y="2687638"/>
          <p14:tracePt t="30191" x="3160713" y="2697163"/>
          <p14:tracePt t="30207" x="3160713" y="2714625"/>
          <p14:tracePt t="30215" x="3160713" y="2724150"/>
          <p14:tracePt t="30229" x="3170238" y="2741613"/>
          <p14:tracePt t="30245" x="3179763" y="2751138"/>
          <p14:tracePt t="30262" x="3187700" y="2776538"/>
          <p14:tracePt t="30263" x="3205163" y="2776538"/>
          <p14:tracePt t="30279" x="3224213" y="2786063"/>
          <p14:tracePt t="30296" x="3259138" y="2803525"/>
          <p14:tracePt t="30312" x="3276600" y="2822575"/>
          <p14:tracePt t="30329" x="3295650" y="2830513"/>
          <p14:tracePt t="30346" x="3322638" y="2840038"/>
          <p14:tracePt t="30362" x="3348038" y="2847975"/>
          <p14:tracePt t="30379" x="3357563" y="2857500"/>
          <p14:tracePt t="30396" x="3375025" y="2857500"/>
          <p14:tracePt t="30479" x="3375025" y="2874963"/>
          <p14:tracePt t="30495" x="3375025" y="2884488"/>
          <p14:tracePt t="30503" x="3367088" y="2901950"/>
          <p14:tracePt t="30512" x="3357563" y="2911475"/>
          <p14:tracePt t="30529" x="3357563" y="2938463"/>
          <p14:tracePt t="30546" x="3340100" y="2965450"/>
          <p14:tracePt t="30562" x="3330575" y="2990850"/>
          <p14:tracePt t="30580" x="3303588" y="3009900"/>
          <p14:tracePt t="30596" x="3295650" y="3017838"/>
          <p14:tracePt t="30631" x="3276600" y="3017838"/>
          <p14:tracePt t="30839" x="3259138" y="3009900"/>
          <p14:tracePt t="30855" x="3259138" y="3000375"/>
          <p14:tracePt t="30863" x="3251200" y="2973388"/>
          <p14:tracePt t="30871" x="3241675" y="2965450"/>
          <p14:tracePt t="30879" x="3232150" y="2938463"/>
          <p14:tracePt t="30896" x="3224213" y="2894013"/>
          <p14:tracePt t="30912" x="3214688" y="2857500"/>
          <p14:tracePt t="30929" x="3187700" y="2830513"/>
          <p14:tracePt t="30945" x="3160713" y="2795588"/>
          <p14:tracePt t="30962" x="3133725" y="2759075"/>
          <p14:tracePt t="30979" x="3116263" y="2732088"/>
          <p14:tracePt t="31039" x="3089275" y="2741613"/>
          <p14:tracePt t="31047" x="3071813" y="2751138"/>
          <p14:tracePt t="31055" x="3062288" y="2751138"/>
          <p14:tracePt t="31063" x="3036888" y="2759075"/>
          <p14:tracePt t="31079" x="3009900" y="2776538"/>
          <p14:tracePt t="31096" x="2982913" y="2795588"/>
          <p14:tracePt t="31112" x="2973388" y="2803525"/>
          <p14:tracePt t="31135" x="2955925" y="2803525"/>
          <p14:tracePt t="31207" x="2955925" y="2822575"/>
          <p14:tracePt t="31215" x="2955925" y="2830513"/>
          <p14:tracePt t="31239" x="2955925" y="2847975"/>
          <p14:tracePt t="31263" x="2955925" y="2857500"/>
          <p14:tracePt t="31847" x="2955925" y="2874963"/>
          <p14:tracePt t="31855" x="2965450" y="2884488"/>
          <p14:tracePt t="31879" x="2965450" y="2901950"/>
          <p14:tracePt t="31919" x="2965450" y="2911475"/>
          <p14:tracePt t="31943" x="2965450" y="2928938"/>
          <p14:tracePt t="31959" x="2955925" y="2946400"/>
          <p14:tracePt t="31967" x="2946400" y="2955925"/>
          <p14:tracePt t="31979" x="2938463" y="2965450"/>
          <p14:tracePt t="31995" x="2901950" y="2990850"/>
          <p14:tracePt t="32012" x="2867025" y="3009900"/>
          <p14:tracePt t="32029" x="2847975" y="3009900"/>
          <p14:tracePt t="32045" x="2830513" y="3027363"/>
          <p14:tracePt t="32063" x="2803525" y="3044825"/>
          <p14:tracePt t="32079" x="2786063" y="3062288"/>
          <p14:tracePt t="32095" x="2768600" y="3062288"/>
          <p14:tracePt t="32112" x="2751138" y="3071813"/>
          <p14:tracePt t="32191" x="2751138" y="3089275"/>
          <p14:tracePt t="32207" x="2751138" y="3098800"/>
          <p14:tracePt t="32215" x="2759075" y="3116263"/>
          <p14:tracePt t="32229" x="2776538" y="3125788"/>
          <p14:tracePt t="32247" x="2786063" y="3143250"/>
          <p14:tracePt t="32271" x="2795588" y="3152775"/>
          <p14:tracePt t="32279" x="2803525" y="3160713"/>
          <p14:tracePt t="32319" x="2813050" y="3170238"/>
          <p14:tracePt t="32351" x="2813050" y="3179763"/>
          <p14:tracePt t="32375" x="2822575" y="3197225"/>
          <p14:tracePt t="32399" x="2830513" y="3205163"/>
          <p14:tracePt t="32431" x="2840038" y="3205163"/>
          <p14:tracePt t="32447" x="2857500" y="3205163"/>
          <p14:tracePt t="32455" x="2867025" y="3205163"/>
          <p14:tracePt t="32463" x="2884488" y="3205163"/>
          <p14:tracePt t="32479" x="2894013" y="3205163"/>
          <p14:tracePt t="32496" x="2946400" y="3187700"/>
          <p14:tracePt t="32551" x="2965450" y="3179763"/>
          <p14:tracePt t="32583" x="2965450" y="3160713"/>
          <p14:tracePt t="32671" x="2955925" y="3160713"/>
          <p14:tracePt t="32703" x="2938463" y="3160713"/>
          <p14:tracePt t="32751" x="2928938" y="3160713"/>
          <p14:tracePt t="32791" x="2911475" y="3160713"/>
          <p14:tracePt t="32807" x="2901950" y="3160713"/>
          <p14:tracePt t="33047" x="2894013" y="3170238"/>
          <p14:tracePt t="33775" x="2911475" y="3170238"/>
          <p14:tracePt t="33823" x="2919413" y="3170238"/>
          <p14:tracePt t="37639" x="2928938" y="3160713"/>
          <p14:tracePt t="37680" x="2911475" y="3160713"/>
          <p14:tracePt t="37687" x="2901950" y="3152775"/>
          <p14:tracePt t="37695" x="2894013" y="3143250"/>
          <p14:tracePt t="37712" x="2884488" y="3133725"/>
          <p14:tracePt t="37744" x="2874963" y="3125788"/>
          <p14:tracePt t="37760" x="2874963" y="3108325"/>
          <p14:tracePt t="37775" x="2874963" y="3089275"/>
          <p14:tracePt t="37791" x="2874963" y="3081338"/>
          <p14:tracePt t="37807" x="2874963" y="3062288"/>
          <p14:tracePt t="37823" x="2874963" y="3054350"/>
          <p14:tracePt t="37831" x="2874963" y="3036888"/>
          <p14:tracePt t="37847" x="2884488" y="3017838"/>
          <p14:tracePt t="37863" x="2884488" y="3000375"/>
          <p14:tracePt t="37895" x="2884488" y="2982913"/>
          <p14:tracePt t="37903" x="2894013" y="2973388"/>
          <p14:tracePt t="38263" x="2901950" y="2955925"/>
          <p14:tracePt t="38447" x="2911475" y="2946400"/>
          <p14:tracePt t="40447" x="2901950" y="2928938"/>
          <p14:tracePt t="40496" x="2884488" y="2928938"/>
          <p14:tracePt t="40527" x="2874963" y="2928938"/>
          <p14:tracePt t="40791" x="2857500" y="2919413"/>
          <p14:tracePt t="41400" x="2847975" y="2919413"/>
          <p14:tracePt t="41600" x="2830513" y="2911475"/>
          <p14:tracePt t="42304" x="2840038" y="2901950"/>
          <p14:tracePt t="42864" x="2840038" y="2894013"/>
          <p14:tracePt t="42872" x="2830513" y="2874963"/>
          <p14:tracePt t="42880" x="2830513" y="2867025"/>
          <p14:tracePt t="42893" x="2830513" y="2847975"/>
          <p14:tracePt t="42910" x="2822575" y="2822575"/>
          <p14:tracePt t="42926" x="2795588" y="2776538"/>
          <p14:tracePt t="42944" x="2768600" y="2705100"/>
          <p14:tracePt t="42959" x="2751138" y="2625725"/>
          <p14:tracePt t="42976" x="2741613" y="2554288"/>
          <p14:tracePt t="42993" x="2714625" y="2446338"/>
          <p14:tracePt t="43009" x="2687638" y="2339975"/>
          <p14:tracePt t="43026" x="2660650" y="2232025"/>
          <p14:tracePt t="43043" x="2608263" y="2089150"/>
          <p14:tracePt t="43059" x="2562225" y="1946275"/>
          <p14:tracePt t="43076" x="2509838" y="1830388"/>
          <p14:tracePt t="43094" x="2455863" y="1731963"/>
          <p14:tracePt t="43110" x="2366963" y="1625600"/>
          <p14:tracePt t="43126" x="2286000" y="1509713"/>
          <p14:tracePt t="43143" x="2179638" y="1401763"/>
          <p14:tracePt t="43144" x="2125663" y="1339850"/>
          <p14:tracePt t="43160" x="1982788" y="1250950"/>
          <p14:tracePt t="43176" x="1795463" y="1187450"/>
          <p14:tracePt t="43193" x="1670050" y="1116013"/>
          <p14:tracePt t="43209" x="1571625" y="1044575"/>
          <p14:tracePt t="43226" x="1500188" y="1000125"/>
          <p14:tracePt t="43243" x="1490663" y="990600"/>
          <p14:tracePt t="43259" x="1482725" y="982663"/>
          <p14:tracePt t="43276" x="1455738" y="973138"/>
          <p14:tracePt t="43293" x="1438275" y="955675"/>
          <p14:tracePt t="43310" x="1419225" y="928688"/>
          <p14:tracePt t="43326" x="1393825" y="901700"/>
          <p14:tracePt t="43343" x="1347788" y="866775"/>
          <p14:tracePt t="43344" x="1339850" y="857250"/>
          <p14:tracePt t="43360" x="1312863" y="830263"/>
          <p14:tracePt t="43376" x="1285875" y="822325"/>
          <p14:tracePt t="43393" x="1276350" y="803275"/>
          <p14:tracePt t="43672" x="1276350" y="785813"/>
          <p14:tracePt t="43680" x="1276350" y="776288"/>
          <p14:tracePt t="43693" x="1276350" y="758825"/>
          <p14:tracePt t="43712" x="1276350" y="750888"/>
          <p14:tracePt t="43776" x="1276350" y="731838"/>
          <p14:tracePt t="43793" x="1276350" y="723900"/>
          <p14:tracePt t="43800" x="1268413" y="704850"/>
          <p14:tracePt t="43832" x="1258888" y="696913"/>
          <p14:tracePt t="44168" x="1276350" y="696913"/>
          <p14:tracePt t="44192" x="1295400" y="704850"/>
          <p14:tracePt t="44200" x="1312863" y="704850"/>
          <p14:tracePt t="44232" x="1339850" y="696913"/>
          <p14:tracePt t="44240" x="1347788" y="687388"/>
          <p14:tracePt t="44248" x="1384300" y="679450"/>
          <p14:tracePt t="44259" x="1411288" y="669925"/>
          <p14:tracePt t="44276" x="1455738" y="642938"/>
          <p14:tracePt t="44293" x="1509713" y="615950"/>
          <p14:tracePt t="44309" x="1544638" y="588963"/>
          <p14:tracePt t="44326" x="1562100" y="588963"/>
          <p14:tracePt t="44343" x="1581150" y="588963"/>
          <p14:tracePt t="44360" x="1608138" y="581025"/>
          <p14:tracePt t="44440" x="1616075" y="571500"/>
          <p14:tracePt t="44664" x="1608138" y="581025"/>
          <p14:tracePt t="44672" x="1589088" y="588963"/>
          <p14:tracePt t="44680" x="1581150" y="598488"/>
          <p14:tracePt t="44693" x="1562100" y="608013"/>
          <p14:tracePt t="44709" x="1517650" y="642938"/>
          <p14:tracePt t="44726" x="1465263" y="669925"/>
          <p14:tracePt t="44743" x="1419225" y="696913"/>
          <p14:tracePt t="44760" x="1339850" y="750888"/>
          <p14:tracePt t="44776" x="1285875" y="776288"/>
          <p14:tracePt t="44793" x="1231900" y="830263"/>
          <p14:tracePt t="44809" x="1196975" y="866775"/>
          <p14:tracePt t="44826" x="1187450" y="901700"/>
          <p14:tracePt t="44842" x="1169988" y="928688"/>
          <p14:tracePt t="44859" x="1169988" y="955675"/>
          <p14:tracePt t="44876" x="1169988" y="1000125"/>
          <p14:tracePt t="44893" x="1169988" y="1036638"/>
          <p14:tracePt t="44909" x="1169988" y="1062038"/>
          <p14:tracePt t="44926" x="1179513" y="1089025"/>
          <p14:tracePt t="45432" x="1187450" y="1108075"/>
          <p14:tracePt t="45456" x="1196975" y="1098550"/>
          <p14:tracePt t="45464" x="1204913" y="1089025"/>
          <p14:tracePt t="45476" x="1214438" y="1062038"/>
          <p14:tracePt t="45492" x="1250950" y="1017588"/>
          <p14:tracePt t="45509" x="1285875" y="965200"/>
          <p14:tracePt t="45526" x="1312863" y="919163"/>
          <p14:tracePt t="45542" x="1339850" y="884238"/>
          <p14:tracePt t="45559" x="1347788" y="866775"/>
          <p14:tracePt t="45576" x="1366838" y="847725"/>
          <p14:tracePt t="45592" x="1374775" y="839788"/>
          <p14:tracePt t="45624" x="1384300" y="830263"/>
          <p14:tracePt t="46872" x="1393825" y="822325"/>
          <p14:tracePt t="46880" x="1393825" y="803275"/>
          <p14:tracePt t="46904" x="1411288" y="795338"/>
          <p14:tracePt t="46912" x="1419225" y="785813"/>
          <p14:tracePt t="46925" x="1428750" y="776288"/>
          <p14:tracePt t="46942" x="1446213" y="758825"/>
          <p14:tracePt t="46959" x="1500188" y="714375"/>
          <p14:tracePt t="46960" x="1509713" y="696913"/>
          <p14:tracePt t="46976" x="1536700" y="687388"/>
          <p14:tracePt t="46992" x="1554163" y="679450"/>
          <p14:tracePt t="47553" x="1571625" y="669925"/>
          <p14:tracePt t="49768" x="1571625" y="679450"/>
          <p14:tracePt t="49776" x="1571625" y="687388"/>
          <p14:tracePt t="49792" x="1571625" y="704850"/>
          <p14:tracePt t="49801" x="1571625" y="714375"/>
          <p14:tracePt t="49808" x="1571625" y="731838"/>
          <p14:tracePt t="49825" x="1562100" y="776288"/>
          <p14:tracePt t="49842" x="1527175" y="822325"/>
          <p14:tracePt t="49858" x="1482725" y="857250"/>
          <p14:tracePt t="49875" x="1473200" y="884238"/>
          <p14:tracePt t="49892" x="1446213" y="911225"/>
          <p14:tracePt t="49908" x="1438275" y="928688"/>
          <p14:tracePt t="49925" x="1419225" y="955675"/>
          <p14:tracePt t="49942" x="1393825" y="982663"/>
          <p14:tracePt t="50032" x="1384300" y="990600"/>
          <p14:tracePt t="50041" x="1374775" y="1009650"/>
          <p14:tracePt t="50072" x="1374775" y="1027113"/>
          <p14:tracePt t="50080" x="1366838" y="1036638"/>
          <p14:tracePt t="50096" x="1347788" y="1044575"/>
          <p14:tracePt t="50128" x="1357313" y="1054100"/>
          <p14:tracePt t="50136" x="1347788" y="1062038"/>
          <p14:tracePt t="50184" x="1357313" y="1081088"/>
          <p14:tracePt t="50224" x="1357313" y="1089025"/>
          <p14:tracePt t="50256" x="1357313" y="1108075"/>
          <p14:tracePt t="50272" x="1366838" y="1116013"/>
          <p14:tracePt t="50280" x="1357313" y="1125538"/>
          <p14:tracePt t="50292" x="1366838" y="1133475"/>
          <p14:tracePt t="50308" x="1393825" y="1143000"/>
          <p14:tracePt t="50325" x="1411288" y="1160463"/>
          <p14:tracePt t="50341" x="1419225" y="1169988"/>
          <p14:tracePt t="50360" x="1438275" y="1179513"/>
          <p14:tracePt t="50384" x="1446213" y="1187450"/>
          <p14:tracePt t="50456" x="1465263" y="1187450"/>
          <p14:tracePt t="50464" x="1473200" y="1187450"/>
          <p14:tracePt t="50475" x="1490663" y="1187450"/>
          <p14:tracePt t="50491" x="1517650" y="1187450"/>
          <p14:tracePt t="50508" x="1544638" y="1187450"/>
          <p14:tracePt t="50525" x="1562100" y="1179513"/>
          <p14:tracePt t="50542" x="1598613" y="1169988"/>
          <p14:tracePt t="50558" x="1633538" y="1143000"/>
          <p14:tracePt t="50575" x="1633538" y="1125538"/>
          <p14:tracePt t="50592" x="1633538" y="1098550"/>
          <p14:tracePt t="50608" x="1633538" y="1081088"/>
          <p14:tracePt t="50625" x="1633538" y="1054100"/>
          <p14:tracePt t="50642" x="1625600" y="1027113"/>
          <p14:tracePt t="50658" x="1625600" y="1017588"/>
          <p14:tracePt t="50675" x="1625600" y="1000125"/>
          <p14:tracePt t="50692" x="1616075" y="990600"/>
          <p14:tracePt t="50708" x="1598613" y="965200"/>
          <p14:tracePt t="50725" x="1589088" y="965200"/>
          <p14:tracePt t="50742" x="1562100" y="946150"/>
          <p14:tracePt t="50758" x="1536700" y="938213"/>
          <p14:tracePt t="50775" x="1509713" y="919163"/>
          <p14:tracePt t="50791" x="1482725" y="901700"/>
          <p14:tracePt t="50792" x="1465263" y="893763"/>
          <p14:tracePt t="50808" x="1446213" y="893763"/>
          <p14:tracePt t="50825" x="1428750" y="893763"/>
          <p14:tracePt t="50848" x="1411288" y="893763"/>
          <p14:tracePt t="50864" x="1401763" y="893763"/>
          <p14:tracePt t="50875" x="1374775" y="901700"/>
          <p14:tracePt t="50891" x="1347788" y="938213"/>
          <p14:tracePt t="50908" x="1312863" y="1000125"/>
          <p14:tracePt t="50925" x="1285875" y="1054100"/>
          <p14:tracePt t="50941" x="1258888" y="1081088"/>
          <p14:tracePt t="50958" x="1231900" y="1133475"/>
          <p14:tracePt t="50975" x="1204913" y="1179513"/>
          <p14:tracePt t="50992" x="1204913" y="1258888"/>
          <p14:tracePt t="51008" x="1204913" y="1295400"/>
          <p14:tracePt t="51025" x="1204913" y="1312863"/>
          <p14:tracePt t="51042" x="1231900" y="1347788"/>
          <p14:tracePt t="51058" x="1258888" y="1366838"/>
          <p14:tracePt t="51075" x="1295400" y="1393825"/>
          <p14:tracePt t="51092" x="1312863" y="1428750"/>
          <p14:tracePt t="51108" x="1322388" y="1465263"/>
          <p14:tracePt t="51125" x="1366838" y="1482725"/>
          <p14:tracePt t="51142" x="1393825" y="1490663"/>
          <p14:tracePt t="51158" x="1419225" y="1509713"/>
          <p14:tracePt t="51175" x="1401763" y="1517650"/>
          <p14:tracePt t="51191" x="1411288" y="1517650"/>
          <p14:tracePt t="51264" x="1419225" y="1509713"/>
          <p14:tracePt t="51272" x="1428750" y="1509713"/>
          <p14:tracePt t="51280" x="1419225" y="1509713"/>
          <p14:tracePt t="51291" x="1347788" y="1517650"/>
          <p14:tracePt t="51308" x="1322388" y="1500188"/>
          <p14:tracePt t="51324" x="1285875" y="1482725"/>
          <p14:tracePt t="51342" x="1250950" y="1473200"/>
          <p14:tracePt t="51360" x="1250950" y="1455738"/>
          <p14:tracePt t="51375" x="1250950" y="1446213"/>
          <p14:tracePt t="51392" x="1250950" y="1419225"/>
          <p14:tracePt t="51408" x="1250950" y="1401763"/>
          <p14:tracePt t="51425" x="1250950" y="1374775"/>
          <p14:tracePt t="51442" x="1258888" y="1347788"/>
          <p14:tracePt t="51458" x="1250950" y="1339850"/>
          <p14:tracePt t="51474" x="1223963" y="1322388"/>
          <p14:tracePt t="51492" x="1223963" y="1312863"/>
          <p14:tracePt t="51508" x="1214438" y="1295400"/>
          <p14:tracePt t="51528" x="1204913" y="1285875"/>
          <p14:tracePt t="51542" x="1187450" y="1285875"/>
          <p14:tracePt t="58705" x="1196975" y="1285875"/>
          <p14:tracePt t="58712" x="1204913" y="1276350"/>
          <p14:tracePt t="58723" x="1214438" y="1268413"/>
          <p14:tracePt t="58740" x="1241425" y="1258888"/>
          <p14:tracePt t="58756" x="1285875" y="1250950"/>
          <p14:tracePt t="58773" x="1312863" y="1231900"/>
          <p14:tracePt t="58849" x="1339850" y="1223963"/>
          <p14:tracePt t="58864" x="1347788" y="1214438"/>
          <p14:tracePt t="58889" x="1357313" y="1204913"/>
          <p14:tracePt t="58921" x="1366838" y="1196975"/>
          <p14:tracePt t="58969" x="1366838" y="1179513"/>
          <p14:tracePt t="59056" x="1374775" y="1169988"/>
          <p14:tracePt t="59064" x="1384300" y="1160463"/>
          <p14:tracePt t="59081" x="1374775" y="1152525"/>
          <p14:tracePt t="59090" x="1366838" y="1133475"/>
          <p14:tracePt t="59106" x="1339850" y="1125538"/>
          <p14:tracePt t="59123" x="1312863" y="1108075"/>
          <p14:tracePt t="59140" x="1268413" y="1108075"/>
          <p14:tracePt t="59156" x="1241425" y="1108075"/>
          <p14:tracePt t="59173" x="1214438" y="1108075"/>
          <p14:tracePt t="59189" x="1187450" y="1108075"/>
          <p14:tracePt t="59206" x="1160463" y="1098550"/>
          <p14:tracePt t="59223" x="1133475" y="1098550"/>
          <p14:tracePt t="59225" x="1116013" y="1098550"/>
          <p14:tracePt t="59246" x="1108075" y="1098550"/>
          <p14:tracePt t="59329" x="1089025" y="1108075"/>
          <p14:tracePt t="59337" x="1089025" y="1116013"/>
          <p14:tracePt t="59345" x="1081088" y="1143000"/>
          <p14:tracePt t="59369" x="1089025" y="1160463"/>
          <p14:tracePt t="59401" x="1089025" y="1169988"/>
          <p14:tracePt t="59409" x="1089025" y="1187450"/>
          <p14:tracePt t="59425" x="1098550" y="1196975"/>
          <p14:tracePt t="59432" x="1108075" y="1214438"/>
          <p14:tracePt t="59440" x="1125538" y="1214438"/>
          <p14:tracePt t="59456" x="1152525" y="1231900"/>
          <p14:tracePt t="59474" x="1187450" y="1250950"/>
          <p14:tracePt t="59489" x="1223963" y="1276350"/>
          <p14:tracePt t="59506" x="1258888" y="1276350"/>
          <p14:tracePt t="59523" x="1276350" y="1303338"/>
          <p14:tracePt t="59539" x="1295400" y="1303338"/>
          <p14:tracePt t="59556" x="1312863" y="1322388"/>
          <p14:tracePt t="59573" x="1339850" y="1330325"/>
          <p14:tracePt t="59593" x="1347788" y="1347788"/>
          <p14:tracePt t="59681" x="1366838" y="1347788"/>
          <p14:tracePt t="59705" x="1366838" y="1339850"/>
          <p14:tracePt t="59713" x="1357313" y="1322388"/>
          <p14:tracePt t="59723" x="1357313" y="1312863"/>
          <p14:tracePt t="59739" x="1357313" y="1285875"/>
          <p14:tracePt t="59756" x="1339850" y="1250950"/>
          <p14:tracePt t="59773" x="1312863" y="1223963"/>
          <p14:tracePt t="59789" x="1268413" y="1196975"/>
          <p14:tracePt t="59806" x="1250950" y="1179513"/>
          <p14:tracePt t="59823" x="1223963" y="1169988"/>
          <p14:tracePt t="59839" x="1214438" y="1160463"/>
          <p14:tracePt t="59841" x="1196975" y="1160463"/>
          <p14:tracePt t="59856" x="1169988" y="1160463"/>
          <p14:tracePt t="59873" x="1143000" y="1152525"/>
          <p14:tracePt t="59889" x="1116013" y="1152525"/>
          <p14:tracePt t="59906" x="1089025" y="1152525"/>
          <p14:tracePt t="59923" x="1081088" y="1152525"/>
          <p14:tracePt t="59939" x="1062038" y="1152525"/>
          <p14:tracePt t="60681" x="1071563" y="1152525"/>
          <p14:tracePt t="60705" x="1081088" y="1152525"/>
          <p14:tracePt t="60713" x="1071563" y="1160463"/>
          <p14:tracePt t="60723" x="1089025" y="1169988"/>
          <p14:tracePt t="60745" x="1098550" y="1179513"/>
          <p14:tracePt t="60756" x="1108075" y="1187450"/>
          <p14:tracePt t="60773" x="1143000" y="1196975"/>
          <p14:tracePt t="60789" x="1160463" y="1214438"/>
          <p14:tracePt t="60806" x="1204913" y="1214438"/>
          <p14:tracePt t="60823" x="1231900" y="1231900"/>
          <p14:tracePt t="60839" x="1258888" y="1241425"/>
          <p14:tracePt t="60857" x="1268413" y="1250950"/>
          <p14:tracePt t="60873" x="1276350" y="1258888"/>
          <p14:tracePt t="60889" x="1285875" y="1268413"/>
          <p14:tracePt t="60913" x="1303338" y="1276350"/>
          <p14:tracePt t="61497" x="1312863" y="1276350"/>
          <p14:tracePt t="61505" x="1330325" y="1276350"/>
          <p14:tracePt t="61513" x="1339850" y="1276350"/>
          <p14:tracePt t="61523" x="1357313" y="1285875"/>
          <p14:tracePt t="61539" x="1366838" y="1295400"/>
          <p14:tracePt t="61556" x="1393825" y="1303338"/>
          <p14:tracePt t="61573" x="1419225" y="1303338"/>
          <p14:tracePt t="61589" x="1473200" y="1312863"/>
          <p14:tracePt t="61606" x="1544638" y="1322388"/>
          <p14:tracePt t="61623" x="1581150" y="1322388"/>
          <p14:tracePt t="61639" x="1608138" y="1322388"/>
          <p14:tracePt t="61656" x="1625600" y="1322388"/>
          <p14:tracePt t="61673" x="1652588" y="1303338"/>
          <p14:tracePt t="61689" x="1660525" y="1285875"/>
          <p14:tracePt t="61706" x="1660525" y="1268413"/>
          <p14:tracePt t="61723" x="1652588" y="1241425"/>
          <p14:tracePt t="61739" x="1643063" y="1231900"/>
          <p14:tracePt t="61756" x="1625600" y="1204913"/>
          <p14:tracePt t="61773" x="1616075" y="1169988"/>
          <p14:tracePt t="61789" x="1589088" y="1152525"/>
          <p14:tracePt t="61806" x="1571625" y="1125538"/>
          <p14:tracePt t="61823" x="1554163" y="1108075"/>
          <p14:tracePt t="61839" x="1527175" y="1089025"/>
          <p14:tracePt t="61856" x="1500188" y="1071563"/>
          <p14:tracePt t="61873" x="1446213" y="1044575"/>
          <p14:tracePt t="61889" x="1419225" y="1027113"/>
          <p14:tracePt t="61906" x="1401763" y="1027113"/>
          <p14:tracePt t="61923" x="1384300" y="1027113"/>
          <p14:tracePt t="61939" x="1366838" y="1036638"/>
          <p14:tracePt t="61956" x="1357313" y="1062038"/>
          <p14:tracePt t="61973" x="1347788" y="1108075"/>
          <p14:tracePt t="61989" x="1339850" y="1152525"/>
          <p14:tracePt t="62006" x="1339850" y="1214438"/>
          <p14:tracePt t="62023" x="1322388" y="1258888"/>
          <p14:tracePt t="62039" x="1322388" y="1312863"/>
          <p14:tracePt t="62056" x="1330325" y="1347788"/>
          <p14:tracePt t="62057" x="1330325" y="1366838"/>
          <p14:tracePt t="62072" x="1347788" y="1401763"/>
          <p14:tracePt t="62089" x="1374775" y="1438275"/>
          <p14:tracePt t="62106" x="1401763" y="1465263"/>
          <p14:tracePt t="62123" x="1428750" y="1490663"/>
          <p14:tracePt t="62139" x="1473200" y="1500188"/>
          <p14:tracePt t="62156" x="1490663" y="1517650"/>
          <p14:tracePt t="62173" x="1517650" y="1536700"/>
          <p14:tracePt t="62189" x="1571625" y="1544638"/>
          <p14:tracePt t="62206" x="1625600" y="1544638"/>
          <p14:tracePt t="62223" x="1633538" y="1544638"/>
          <p14:tracePt t="62239" x="1679575" y="1544638"/>
          <p14:tracePt t="62256" x="1724025" y="1544638"/>
          <p14:tracePt t="62257" x="1751013" y="1544638"/>
          <p14:tracePt t="62273" x="1812925" y="1536700"/>
          <p14:tracePt t="62289" x="1857375" y="1527175"/>
          <p14:tracePt t="62306" x="1884363" y="1500188"/>
          <p14:tracePt t="62323" x="1893888" y="1465263"/>
          <p14:tracePt t="62339" x="1901825" y="1428750"/>
          <p14:tracePt t="62356" x="1901825" y="1401763"/>
          <p14:tracePt t="62373" x="1919288" y="1366838"/>
          <p14:tracePt t="62409" x="1919288" y="1347788"/>
          <p14:tracePt t="62417" x="1911350" y="1339850"/>
          <p14:tracePt t="62441" x="1893888" y="1339850"/>
          <p14:tracePt t="62449" x="1884363" y="1330325"/>
          <p14:tracePt t="62457" x="1874838" y="1322388"/>
          <p14:tracePt t="62473" x="1847850" y="1312863"/>
          <p14:tracePt t="62489" x="1822450" y="1295400"/>
          <p14:tracePt t="62506" x="1803400" y="1276350"/>
          <p14:tracePt t="62522" x="1776413" y="1268413"/>
          <p14:tracePt t="62539" x="1741488" y="1258888"/>
          <p14:tracePt t="62556" x="1697038" y="1258888"/>
          <p14:tracePt t="62573" x="1670050" y="1241425"/>
          <p14:tracePt t="62589" x="1625600" y="1241425"/>
          <p14:tracePt t="62606" x="1562100" y="1241425"/>
          <p14:tracePt t="62623" x="1509713" y="1241425"/>
          <p14:tracePt t="62649" x="1482725" y="1250950"/>
          <p14:tracePt t="62673" x="1482725" y="1268413"/>
          <p14:tracePt t="62681" x="1482725" y="1276350"/>
          <p14:tracePt t="62689" x="1482725" y="1295400"/>
          <p14:tracePt t="62706" x="1482725" y="1303338"/>
          <p14:tracePt t="62723" x="1482725" y="1322388"/>
          <p14:tracePt t="63249" x="1482725" y="1330325"/>
          <p14:tracePt t="63257" x="1490663" y="1347788"/>
          <p14:tracePt t="63265" x="1500188" y="1357313"/>
          <p14:tracePt t="63273" x="1509713" y="1366838"/>
          <p14:tracePt t="63289" x="1509713" y="1401763"/>
          <p14:tracePt t="63306" x="1517650" y="1438275"/>
          <p14:tracePt t="63322" x="1527175" y="1455738"/>
          <p14:tracePt t="63339" x="1544638" y="1473200"/>
          <p14:tracePt t="63355" x="1554163" y="1500188"/>
          <p14:tracePt t="63372" x="1571625" y="1536700"/>
          <p14:tracePt t="63389" x="1598613" y="1581150"/>
          <p14:tracePt t="63405" x="1589088" y="1633538"/>
          <p14:tracePt t="63423" x="1589088" y="1670050"/>
          <p14:tracePt t="63439" x="1589088" y="1679575"/>
          <p14:tracePt t="63455" x="1589088" y="1704975"/>
          <p14:tracePt t="63473" x="1589088" y="1724025"/>
          <p14:tracePt t="63489" x="1589088" y="1751013"/>
          <p14:tracePt t="63506" x="1589088" y="1776413"/>
          <p14:tracePt t="63537" x="1589088" y="1785938"/>
          <p14:tracePt t="63601" x="1589088" y="1803400"/>
          <p14:tracePt t="63625" x="1589088" y="1812925"/>
          <p14:tracePt t="63849" x="1581150" y="1830388"/>
          <p14:tracePt t="63857" x="1571625" y="1822450"/>
          <p14:tracePt t="63865" x="1562100" y="1822450"/>
          <p14:tracePt t="63874" x="1544638" y="1812925"/>
          <p14:tracePt t="63889" x="1517650" y="1795463"/>
          <p14:tracePt t="63905" x="1500188" y="1776413"/>
          <p14:tracePt t="63922" x="1490663" y="1768475"/>
          <p14:tracePt t="63939" x="1482725" y="1768475"/>
          <p14:tracePt t="63955" x="1465263" y="1768475"/>
          <p14:tracePt t="63973" x="1446213" y="1751013"/>
          <p14:tracePt t="63989" x="1428750" y="1731963"/>
          <p14:tracePt t="64005" x="1401763" y="1724025"/>
          <p14:tracePt t="64023" x="1374775" y="1704975"/>
          <p14:tracePt t="64039" x="1330325" y="1697038"/>
          <p14:tracePt t="64055" x="1268413" y="1697038"/>
          <p14:tracePt t="64072" x="1241425" y="1697038"/>
          <p14:tracePt t="64073" x="1223963" y="1697038"/>
          <p14:tracePt t="64089" x="1214438" y="1697038"/>
          <p14:tracePt t="64105" x="1196975" y="1697038"/>
          <p14:tracePt t="64123" x="1187450" y="1697038"/>
          <p14:tracePt t="64139" x="1152525" y="1697038"/>
          <p14:tracePt t="64155" x="1133475" y="1697038"/>
          <p14:tracePt t="64201" x="1116013" y="1697038"/>
          <p14:tracePt t="64225" x="1108075" y="1697038"/>
          <p14:tracePt t="64329" x="1089025" y="1704975"/>
          <p14:tracePt t="64369" x="1081088" y="1724025"/>
          <p14:tracePt t="64377" x="1089025" y="1731963"/>
          <p14:tracePt t="64389" x="1098550" y="1741488"/>
          <p14:tracePt t="64405" x="1108075" y="1776413"/>
          <p14:tracePt t="64422" x="1143000" y="1776413"/>
          <p14:tracePt t="64439" x="1160463" y="1776413"/>
          <p14:tracePt t="64455" x="1169988" y="1785938"/>
          <p14:tracePt t="64472" x="1196975" y="1785938"/>
          <p14:tracePt t="64489" x="1231900" y="1785938"/>
          <p14:tracePt t="64905" x="1223963" y="1795463"/>
          <p14:tracePt t="64913" x="1196975" y="1803400"/>
          <p14:tracePt t="64922" x="1187450" y="1812925"/>
          <p14:tracePt t="64938" x="1196975" y="1812925"/>
          <p14:tracePt t="64955" x="1187450" y="1847850"/>
          <p14:tracePt t="64972" x="1196975" y="1874838"/>
          <p14:tracePt t="64988" x="1214438" y="1893888"/>
          <p14:tracePt t="65005" x="1241425" y="1901825"/>
          <p14:tracePt t="65022" x="1276350" y="1928813"/>
          <p14:tracePt t="65038" x="1285875" y="1938338"/>
          <p14:tracePt t="65055" x="1303338" y="1946275"/>
          <p14:tracePt t="65073" x="1312863" y="1946275"/>
          <p14:tracePt t="65089" x="1339850" y="1973263"/>
          <p14:tracePt t="65105" x="1366838" y="1973263"/>
          <p14:tracePt t="65241" x="1374775" y="1955800"/>
          <p14:tracePt t="65249" x="1384300" y="1946275"/>
          <p14:tracePt t="65257" x="1384300" y="1928813"/>
          <p14:tracePt t="65272" x="1384300" y="1911350"/>
          <p14:tracePt t="65289" x="1384300" y="1847850"/>
          <p14:tracePt t="65337" x="1384300" y="1830388"/>
          <p14:tracePt t="65353" x="1374775" y="1822450"/>
          <p14:tracePt t="65377" x="1366838" y="1803400"/>
          <p14:tracePt t="65385" x="1357313" y="1795463"/>
          <p14:tracePt t="65393" x="1347788" y="1795463"/>
          <p14:tracePt t="65405" x="1330325" y="1785938"/>
          <p14:tracePt t="65422" x="1312863" y="1768475"/>
          <p14:tracePt t="65438" x="1295400" y="1768475"/>
          <p14:tracePt t="65457" x="1276350" y="1768475"/>
          <p14:tracePt t="65481" x="1268413" y="1768475"/>
          <p14:tracePt t="65489" x="1250950" y="1768475"/>
          <p14:tracePt t="65505" x="1187450" y="1795463"/>
          <p14:tracePt t="65522" x="1125538" y="1847850"/>
          <p14:tracePt t="65538" x="1054100" y="1884363"/>
          <p14:tracePt t="65555" x="1017588" y="1938338"/>
          <p14:tracePt t="65572" x="982663" y="1990725"/>
          <p14:tracePt t="65588" x="965200" y="2044700"/>
          <p14:tracePt t="65605" x="955675" y="2081213"/>
          <p14:tracePt t="65622" x="955675" y="2108200"/>
          <p14:tracePt t="65638" x="955675" y="2125663"/>
          <p14:tracePt t="65655" x="965200" y="2133600"/>
          <p14:tracePt t="65672" x="982663" y="2160588"/>
          <p14:tracePt t="68241" x="990600" y="2160588"/>
          <p14:tracePt t="68257" x="1017588" y="2152650"/>
          <p14:tracePt t="68265" x="1027113" y="2143125"/>
          <p14:tracePt t="68273" x="1044575" y="2125663"/>
          <p14:tracePt t="68288" x="1054100" y="2108200"/>
          <p14:tracePt t="68305" x="1108075" y="2054225"/>
          <p14:tracePt t="68321" x="1133475" y="2027238"/>
          <p14:tracePt t="68338" x="1160463" y="1990725"/>
          <p14:tracePt t="68354" x="1187450" y="1965325"/>
          <p14:tracePt t="68371" x="1204913" y="1938338"/>
          <p14:tracePt t="68388" x="1250950" y="1911350"/>
          <p14:tracePt t="68404" x="1285875" y="1884363"/>
          <p14:tracePt t="68421" x="1295400" y="1874838"/>
          <p14:tracePt t="68438" x="1312863" y="1857375"/>
          <p14:tracePt t="68465" x="1322388" y="1847850"/>
          <p14:tracePt t="68482" x="1339850" y="1847850"/>
          <p14:tracePt t="68489" x="1347788" y="1830388"/>
          <p14:tracePt t="68505" x="1366838" y="1830388"/>
          <p14:tracePt t="68522" x="1393825" y="1822450"/>
          <p14:tracePt t="68538" x="1401763" y="1812925"/>
          <p14:tracePt t="68554" x="1419225" y="1803400"/>
          <p14:tracePt t="68617" x="1428750" y="1795463"/>
          <p14:tracePt t="68673" x="1438275" y="1785938"/>
          <p14:tracePt t="68745" x="1438275" y="1768475"/>
          <p14:tracePt t="68777" x="1428750" y="1751013"/>
          <p14:tracePt t="68785" x="1411288" y="1741488"/>
          <p14:tracePt t="68809" x="1401763" y="1724025"/>
          <p14:tracePt t="68833" x="1393825" y="1714500"/>
          <p14:tracePt t="68841" x="1347788" y="1714500"/>
          <p14:tracePt t="68857" x="1322388" y="1714500"/>
          <p14:tracePt t="68945" x="1303338" y="1714500"/>
          <p14:tracePt t="68962" x="1295400" y="1714500"/>
          <p14:tracePt t="68977" x="1276350" y="1714500"/>
          <p14:tracePt t="68993" x="1268413" y="1714500"/>
          <p14:tracePt t="69009" x="1250950" y="1724025"/>
          <p14:tracePt t="69025" x="1258888" y="1724025"/>
          <p14:tracePt t="69033" x="1231900" y="1731963"/>
          <p14:tracePt t="69042" x="1214438" y="1741488"/>
          <p14:tracePt t="69054" x="1214438" y="1758950"/>
          <p14:tracePt t="69071" x="1223963" y="1758950"/>
          <p14:tracePt t="69088" x="1231900" y="1768475"/>
          <p14:tracePt t="69104" x="1214438" y="1812925"/>
          <p14:tracePt t="69122" x="1214438" y="1839913"/>
          <p14:tracePt t="69138" x="1214438" y="1866900"/>
          <p14:tracePt t="69154" x="1214438" y="1911350"/>
          <p14:tracePt t="69171" x="1223963" y="1946275"/>
          <p14:tracePt t="69188" x="1231900" y="1965325"/>
          <p14:tracePt t="69204" x="1231900" y="1973263"/>
          <p14:tracePt t="69221" x="1241425" y="1990725"/>
          <p14:tracePt t="69241" x="1250950" y="2000250"/>
          <p14:tracePt t="69254" x="1258888" y="2009775"/>
          <p14:tracePt t="69289" x="1258888" y="2027238"/>
          <p14:tracePt t="69817" x="1250950" y="2017713"/>
          <p14:tracePt t="69849" x="1241425" y="2017713"/>
          <p14:tracePt t="69865" x="1223963" y="2017713"/>
          <p14:tracePt t="69873" x="1214438" y="2017713"/>
          <p14:tracePt t="69887" x="1196975" y="2017713"/>
          <p14:tracePt t="69904" x="1187450" y="2017713"/>
          <p14:tracePt t="69921" x="1160463" y="2017713"/>
          <p14:tracePt t="69938" x="1143000" y="2017713"/>
          <p14:tracePt t="69954" x="1116013" y="2017713"/>
          <p14:tracePt t="69977" x="1108075" y="2017713"/>
          <p14:tracePt t="69993" x="1089025" y="2009775"/>
          <p14:tracePt t="70065" x="1071563" y="2017713"/>
          <p14:tracePt t="70089" x="1054100" y="2017713"/>
          <p14:tracePt t="70121" x="1044575" y="2027238"/>
          <p14:tracePt t="70137" x="1027113" y="2036763"/>
          <p14:tracePt t="70161" x="1017588" y="2044700"/>
          <p14:tracePt t="70201" x="1000125" y="2054225"/>
          <p14:tracePt t="70265" x="990600" y="2071688"/>
          <p14:tracePt t="70297" x="982663" y="2081213"/>
          <p14:tracePt t="70313" x="982663" y="2098675"/>
          <p14:tracePt t="70321" x="982663" y="2108200"/>
          <p14:tracePt t="70329" x="973138" y="2133600"/>
          <p14:tracePt t="70337" x="973138" y="2152650"/>
          <p14:tracePt t="70354" x="965200" y="2170113"/>
          <p14:tracePt t="70371" x="955675" y="2187575"/>
          <p14:tracePt t="70387" x="946150" y="2197100"/>
          <p14:tracePt t="70404" x="946150" y="2214563"/>
          <p14:tracePt t="70421" x="946150" y="2232025"/>
          <p14:tracePt t="70437" x="946150" y="2259013"/>
          <p14:tracePt t="70454" x="946150" y="2268538"/>
          <p14:tracePt t="70471" x="946150" y="2286000"/>
          <p14:tracePt t="70487" x="946150" y="2312988"/>
          <p14:tracePt t="70504" x="946150" y="2322513"/>
          <p14:tracePt t="70521" x="946150" y="2347913"/>
          <p14:tracePt t="70537" x="946150" y="2366963"/>
          <p14:tracePt t="70554" x="955675" y="2374900"/>
          <p14:tracePt t="70571" x="955675" y="2393950"/>
          <p14:tracePt t="70587" x="965200" y="2401888"/>
          <p14:tracePt t="70609" x="973138" y="2419350"/>
          <p14:tracePt t="70641" x="982663" y="2428875"/>
          <p14:tracePt t="70681" x="990600" y="2438400"/>
          <p14:tracePt t="70697" x="990600" y="2455863"/>
          <p14:tracePt t="70745" x="1009650" y="2465388"/>
          <p14:tracePt t="70754" x="1017588" y="2473325"/>
          <p14:tracePt t="70817" x="1027113" y="2482850"/>
          <p14:tracePt t="70825" x="1036638" y="2490788"/>
          <p14:tracePt t="70837" x="1044575" y="2500313"/>
          <p14:tracePt t="70857" x="1062038" y="2509838"/>
          <p14:tracePt t="70873" x="1071563" y="2509838"/>
          <p14:tracePt t="70887" x="1089025" y="2517775"/>
          <p14:tracePt t="70904" x="1098550" y="2527300"/>
          <p14:tracePt t="70929" x="1108075" y="2536825"/>
          <p14:tracePt t="70938" x="1125538" y="2536825"/>
          <p14:tracePt t="70954" x="1143000" y="2544763"/>
          <p14:tracePt t="70971" x="1187450" y="2554288"/>
          <p14:tracePt t="70987" x="1231900" y="2562225"/>
          <p14:tracePt t="71004" x="1276350" y="2581275"/>
          <p14:tracePt t="71020" x="1322388" y="2589213"/>
          <p14:tracePt t="71037" x="1339850" y="2589213"/>
          <p14:tracePt t="71081" x="1357313" y="2589213"/>
          <p14:tracePt t="71089" x="1366838" y="2589213"/>
          <p14:tracePt t="71105" x="1384300" y="2589213"/>
          <p14:tracePt t="71113" x="1401763" y="2581275"/>
          <p14:tracePt t="71137" x="1419225" y="2581275"/>
          <p14:tracePt t="71169" x="1428750" y="2571750"/>
          <p14:tracePt t="71177" x="1446213" y="2562225"/>
          <p14:tracePt t="71193" x="1446213" y="2544763"/>
          <p14:tracePt t="71204" x="1455738" y="2536825"/>
          <p14:tracePt t="71233" x="1465263" y="2517775"/>
          <p14:tracePt t="71265" x="1465263" y="2500313"/>
          <p14:tracePt t="71273" x="1465263" y="2490788"/>
          <p14:tracePt t="71282" x="1465263" y="2473325"/>
          <p14:tracePt t="71289" x="1465263" y="2465388"/>
          <p14:tracePt t="71304" x="1465263" y="2446338"/>
          <p14:tracePt t="71321" x="1455738" y="2411413"/>
          <p14:tracePt t="71321" x="1455738" y="2393950"/>
          <p14:tracePt t="71337" x="1446213" y="2366963"/>
          <p14:tracePt t="71354" x="1438275" y="2357438"/>
          <p14:tracePt t="71370" x="1428750" y="2339975"/>
          <p14:tracePt t="71387" x="1419225" y="2330450"/>
          <p14:tracePt t="71404" x="1411288" y="2322513"/>
          <p14:tracePt t="71420" x="1401763" y="2312988"/>
          <p14:tracePt t="71489" x="1384300" y="2312988"/>
          <p14:tracePt t="71505" x="1374775" y="2303463"/>
          <p14:tracePt t="71529" x="1357313" y="2303463"/>
          <p14:tracePt t="71537" x="1347788" y="2303463"/>
          <p14:tracePt t="71545" x="1330325" y="2303463"/>
          <p14:tracePt t="71554" x="1322388" y="2295525"/>
          <p14:tracePt t="71570" x="1295400" y="2286000"/>
          <p14:tracePt t="71617" x="1285875" y="2303463"/>
          <p14:tracePt t="71625" x="1276350" y="2322513"/>
          <p14:tracePt t="71637" x="1276350" y="2339975"/>
          <p14:tracePt t="71654" x="1276350" y="2411413"/>
          <p14:tracePt t="71671" x="1276350" y="2465388"/>
          <p14:tracePt t="71687" x="1276350" y="2500313"/>
          <p14:tracePt t="71704" x="1285875" y="2536825"/>
          <p14:tracePt t="71721" x="1285875" y="2554288"/>
          <p14:tracePt t="71737" x="1303338" y="2571750"/>
          <p14:tracePt t="71754" x="1303338" y="2589213"/>
          <p14:tracePt t="72074" x="1312863" y="2589213"/>
          <p14:tracePt t="72081" x="1322388" y="2589213"/>
          <p14:tracePt t="72089" x="1330325" y="2589213"/>
          <p14:tracePt t="72104" x="1339850" y="2608263"/>
          <p14:tracePt t="72121" x="1374775" y="2625725"/>
          <p14:tracePt t="72121" x="1401763" y="2643188"/>
          <p14:tracePt t="72137" x="1473200" y="2679700"/>
          <p14:tracePt t="72154" x="1562100" y="2724150"/>
          <p14:tracePt t="72170" x="1660525" y="2786063"/>
          <p14:tracePt t="72187" x="1731963" y="2803525"/>
          <p14:tracePt t="72204" x="1768475" y="2803525"/>
          <p14:tracePt t="72273" x="1768475" y="2795588"/>
          <p14:tracePt t="72289" x="1768475" y="2786063"/>
          <p14:tracePt t="72297" x="1768475" y="2768600"/>
          <p14:tracePt t="72305" x="1758950" y="2759075"/>
          <p14:tracePt t="72377" x="1751013" y="2741613"/>
          <p14:tracePt t="72385" x="1776413" y="2724150"/>
          <p14:tracePt t="72409" x="1785938" y="2705100"/>
          <p14:tracePt t="72505" x="1776413" y="2705100"/>
          <p14:tracePt t="72514" x="1776413" y="2687638"/>
          <p14:tracePt t="73554" x="1785938" y="2670175"/>
          <p14:tracePt t="73561" x="1776413" y="2660650"/>
          <p14:tracePt t="73745" x="1758950" y="2652713"/>
          <p14:tracePt t="73761" x="1751013" y="2633663"/>
          <p14:tracePt t="73778" x="1751013" y="2625725"/>
          <p14:tracePt t="73786" x="1741488" y="2608263"/>
          <p14:tracePt t="73793" x="1731963" y="2589213"/>
          <p14:tracePt t="73803" x="1724025" y="2571750"/>
          <p14:tracePt t="73820" x="1714500" y="2500313"/>
          <p14:tracePt t="73837" x="1687513" y="2419350"/>
          <p14:tracePt t="73853" x="1679575" y="2322513"/>
          <p14:tracePt t="73870" x="1643063" y="2214563"/>
          <p14:tracePt t="73887" x="1616075" y="2081213"/>
          <p14:tracePt t="73904" x="1581150" y="1955800"/>
          <p14:tracePt t="73920" x="1544638" y="1830388"/>
          <p14:tracePt t="73937" x="1509713" y="1704975"/>
          <p14:tracePt t="73937" x="1482725" y="1652588"/>
          <p14:tracePt t="73954" x="1357313" y="1536700"/>
          <p14:tracePt t="73970" x="1089025" y="1500188"/>
          <p14:tracePt t="73987" x="919163" y="1455738"/>
          <p14:tracePt t="74004" x="857250" y="1419225"/>
          <p14:tracePt t="74020" x="830263" y="1401763"/>
          <p14:tracePt t="74036" x="812800" y="1374775"/>
          <p14:tracePt t="74054" x="812800" y="1330325"/>
          <p14:tracePt t="74070" x="785813" y="1285875"/>
          <p14:tracePt t="74087" x="768350" y="1250950"/>
          <p14:tracePt t="74104" x="768350" y="1187450"/>
          <p14:tracePt t="74120" x="768350" y="1143000"/>
          <p14:tracePt t="74136" x="776288" y="1081088"/>
          <p14:tracePt t="74137" x="776288" y="1054100"/>
          <p14:tracePt t="74154" x="803275" y="990600"/>
          <p14:tracePt t="74170" x="822325" y="946150"/>
          <p14:tracePt t="74186" x="830263" y="893763"/>
          <p14:tracePt t="74203" x="847725" y="839788"/>
          <p14:tracePt t="74220" x="857250" y="795338"/>
          <p14:tracePt t="74236" x="866775" y="768350"/>
          <p14:tracePt t="74253" x="874713" y="731838"/>
          <p14:tracePt t="74270" x="884238" y="714375"/>
          <p14:tracePt t="74287" x="884238" y="696913"/>
          <p14:tracePt t="74433" x="893763" y="669925"/>
          <p14:tracePt t="74457" x="901700" y="679450"/>
          <p14:tracePt t="74465" x="911225" y="679450"/>
          <p14:tracePt t="74481" x="928688" y="679450"/>
          <p14:tracePt t="74489" x="938213" y="687388"/>
          <p14:tracePt t="74504" x="955675" y="696913"/>
          <p14:tracePt t="74520" x="1000125" y="731838"/>
          <p14:tracePt t="74536" x="1036638" y="741363"/>
          <p14:tracePt t="74537" x="1044575" y="741363"/>
          <p14:tracePt t="74554" x="1062038" y="741363"/>
          <p14:tracePt t="74602" x="1071563" y="741363"/>
          <p14:tracePt t="74609" x="1089025" y="741363"/>
          <p14:tracePt t="74620" x="1098550" y="741363"/>
          <p14:tracePt t="74636" x="1116013" y="741363"/>
          <p14:tracePt t="74653" x="1133475" y="723900"/>
          <p14:tracePt t="74670" x="1160463" y="704850"/>
          <p14:tracePt t="74686" x="1187450" y="669925"/>
          <p14:tracePt t="74704" x="1204913" y="652463"/>
          <p14:tracePt t="74720" x="1214438" y="615950"/>
          <p14:tracePt t="74736" x="1241425" y="581025"/>
          <p14:tracePt t="74738" x="1258888" y="571500"/>
          <p14:tracePt t="74754" x="1258888" y="561975"/>
          <p14:tracePt t="74770" x="1268413" y="536575"/>
          <p14:tracePt t="74786" x="1276350" y="527050"/>
          <p14:tracePt t="74825" x="1276350" y="509588"/>
          <p14:tracePt t="75898" x="1268413" y="517525"/>
          <p14:tracePt t="75906" x="1268413" y="536575"/>
          <p14:tracePt t="75919" x="1268413" y="581025"/>
          <p14:tracePt t="75936" x="1250950" y="714375"/>
          <p14:tracePt t="75954" x="1187450" y="1089025"/>
          <p14:tracePt t="75970" x="1071563" y="1428750"/>
          <p14:tracePt t="75986" x="928688" y="1724025"/>
          <p14:tracePt t="76003" x="803275" y="1928813"/>
          <p14:tracePt t="76019" x="714375" y="2062163"/>
          <p14:tracePt t="76036" x="669925" y="2160588"/>
          <p14:tracePt t="76053" x="652463" y="2241550"/>
          <p14:tracePt t="76070" x="652463" y="2312988"/>
          <p14:tracePt t="76086" x="652463" y="2374900"/>
          <p14:tracePt t="76103" x="660400" y="2419350"/>
          <p14:tracePt t="76119" x="669925" y="2455863"/>
          <p14:tracePt t="76136" x="679450" y="2482850"/>
          <p14:tracePt t="76153" x="687388" y="2527300"/>
          <p14:tracePt t="76170" x="704850" y="2562225"/>
          <p14:tracePt t="76186" x="723900" y="2598738"/>
          <p14:tracePt t="76203" x="750888" y="2643188"/>
          <p14:tracePt t="76219" x="776288" y="2679700"/>
          <p14:tracePt t="76236" x="812800" y="2732088"/>
          <p14:tracePt t="76253" x="839788" y="2795588"/>
          <p14:tracePt t="76269" x="893763" y="2847975"/>
          <p14:tracePt t="76286" x="919163" y="2911475"/>
          <p14:tracePt t="76303" x="965200" y="2946400"/>
          <p14:tracePt t="76320" x="990600" y="2990850"/>
          <p14:tracePt t="76362" x="1009650" y="3000375"/>
          <p14:tracePt t="76370" x="1017588" y="3009900"/>
          <p14:tracePt t="76386" x="1036638" y="3009900"/>
          <p14:tracePt t="76394" x="1044575" y="3000375"/>
          <p14:tracePt t="76403" x="1071563" y="2990850"/>
          <p14:tracePt t="76419" x="1098550" y="2982913"/>
          <p14:tracePt t="76436" x="1125538" y="2973388"/>
          <p14:tracePt t="76453" x="1160463" y="2946400"/>
          <p14:tracePt t="76469" x="1204913" y="2938463"/>
          <p14:tracePt t="76486" x="1223963" y="2919413"/>
          <p14:tracePt t="76503" x="1241425" y="2894013"/>
          <p14:tracePt t="76519" x="1268413" y="2867025"/>
          <p14:tracePt t="76536" x="1295400" y="2847975"/>
          <p14:tracePt t="76554" x="1347788" y="2795588"/>
          <p14:tracePt t="76570" x="1393825" y="2759075"/>
          <p14:tracePt t="76586" x="1419225" y="2724150"/>
          <p14:tracePt t="76603" x="1446213" y="2679700"/>
          <p14:tracePt t="76619" x="1473200" y="2643188"/>
          <p14:tracePt t="76636" x="1490663" y="2625725"/>
          <p14:tracePt t="76653" x="1500188" y="2598738"/>
          <p14:tracePt t="76669" x="1500188" y="2571750"/>
          <p14:tracePt t="76686" x="1500188" y="2544763"/>
          <p14:tracePt t="76703" x="1500188" y="2500313"/>
          <p14:tracePt t="76719" x="1490663" y="2428875"/>
          <p14:tracePt t="76736" x="1455738" y="2393950"/>
          <p14:tracePt t="76753" x="1419225" y="2322513"/>
          <p14:tracePt t="76769" x="1393825" y="2286000"/>
          <p14:tracePt t="76786" x="1357313" y="2251075"/>
          <p14:tracePt t="76803" x="1312863" y="2214563"/>
          <p14:tracePt t="76819" x="1250950" y="2160588"/>
          <p14:tracePt t="76836" x="1160463" y="2133600"/>
          <p14:tracePt t="76853" x="1081088" y="2108200"/>
          <p14:tracePt t="76869" x="1009650" y="2089150"/>
          <p14:tracePt t="76886" x="938213" y="2089150"/>
          <p14:tracePt t="76903" x="874713" y="2098675"/>
          <p14:tracePt t="76919" x="785813" y="2133600"/>
          <p14:tracePt t="76936" x="723900" y="2170113"/>
          <p14:tracePt t="76953" x="696913" y="2205038"/>
          <p14:tracePt t="76954" x="679450" y="2232025"/>
          <p14:tracePt t="76969" x="652463" y="2295525"/>
          <p14:tracePt t="76986" x="642938" y="2357438"/>
          <p14:tracePt t="77003" x="633413" y="2419350"/>
          <p14:tracePt t="77019" x="625475" y="2490788"/>
          <p14:tracePt t="77036" x="608013" y="2554288"/>
          <p14:tracePt t="77053" x="608013" y="2608263"/>
          <p14:tracePt t="77069" x="608013" y="2652713"/>
          <p14:tracePt t="77086" x="608013" y="2687638"/>
          <p14:tracePt t="77103" x="615950" y="2714625"/>
          <p14:tracePt t="77119" x="633413" y="2751138"/>
          <p14:tracePt t="77136" x="652463" y="2786063"/>
          <p14:tracePt t="77154" x="687388" y="2847975"/>
          <p14:tracePt t="77170" x="704850" y="2884488"/>
          <p14:tracePt t="77186" x="731838" y="2911475"/>
          <p14:tracePt t="77203" x="750888" y="2911475"/>
          <p14:tracePt t="77219" x="758825" y="2928938"/>
          <p14:tracePt t="77236" x="785813" y="2938463"/>
          <p14:tracePt t="77253" x="812800" y="2955925"/>
          <p14:tracePt t="77269" x="847725" y="2955925"/>
          <p14:tracePt t="77286" x="857250" y="2955925"/>
          <p14:tracePt t="77303" x="884238" y="2938463"/>
          <p14:tracePt t="77319" x="884238" y="2901950"/>
          <p14:tracePt t="77336" x="884238" y="2867025"/>
          <p14:tracePt t="77353" x="884238" y="2822575"/>
          <p14:tracePt t="77353" x="893763" y="2803525"/>
          <p14:tracePt t="77369" x="901700" y="2786063"/>
          <p14:tracePt t="77386" x="911225" y="2751138"/>
          <p14:tracePt t="77403" x="919163" y="2714625"/>
          <p14:tracePt t="77419" x="928688" y="2670175"/>
          <p14:tracePt t="77436" x="928688" y="2633663"/>
          <p14:tracePt t="77453" x="928688" y="2608263"/>
          <p14:tracePt t="77482" x="928688" y="2598738"/>
          <p14:tracePt t="77802" x="919163" y="2581275"/>
          <p14:tracePt t="77818" x="911225" y="2571750"/>
          <p14:tracePt t="78122" x="901700" y="2562225"/>
          <p14:tracePt t="78138" x="911225" y="2554288"/>
          <p14:tracePt t="78402" x="901700" y="2544763"/>
          <p14:tracePt t="79282" x="911225" y="2527300"/>
          <p14:tracePt t="79290" x="928688" y="2517775"/>
          <p14:tracePt t="79302" x="938213" y="2517775"/>
          <p14:tracePt t="79319" x="1000125" y="2517775"/>
          <p14:tracePt t="79335" x="1081088" y="2490788"/>
          <p14:tracePt t="79352" x="1133475" y="2490788"/>
          <p14:tracePt t="79369" x="1196975" y="2500313"/>
          <p14:tracePt t="79370" x="1223963" y="2500313"/>
          <p14:tracePt t="79386" x="1303338" y="2517775"/>
          <p14:tracePt t="79402" x="1384300" y="2536825"/>
          <p14:tracePt t="79419" x="1482725" y="2562225"/>
          <p14:tracePt t="79435" x="1562100" y="2562225"/>
          <p14:tracePt t="79452" x="1616075" y="2562225"/>
          <p14:tracePt t="79469" x="1652588" y="2571750"/>
          <p14:tracePt t="79485" x="1687513" y="2571750"/>
          <p14:tracePt t="79502" x="1697038" y="2562225"/>
          <p14:tracePt t="79519" x="1714500" y="2554288"/>
          <p14:tracePt t="80370" x="1724025" y="2544763"/>
          <p14:tracePt t="80378" x="1741488" y="2536825"/>
          <p14:tracePt t="81186" x="1751013" y="2527300"/>
          <p14:tracePt t="81194" x="1768475" y="2527300"/>
          <p14:tracePt t="81210" x="1785938" y="2527300"/>
          <p14:tracePt t="81218" x="1795463" y="2527300"/>
          <p14:tracePt t="81235" x="1830388" y="2536825"/>
          <p14:tracePt t="81252" x="1884363" y="2554288"/>
          <p14:tracePt t="81268" x="1911350" y="2571750"/>
          <p14:tracePt t="81285" x="1928813" y="2581275"/>
          <p14:tracePt t="81302" x="1946275" y="2581275"/>
          <p14:tracePt t="81322" x="1955800" y="2581275"/>
          <p14:tracePt t="81338" x="1973263" y="2589213"/>
          <p14:tracePt t="81354" x="1982788" y="2598738"/>
          <p14:tracePt t="81378" x="1990725" y="2608263"/>
          <p14:tracePt t="81402" x="2009775" y="2608263"/>
          <p14:tracePt t="81410" x="2027238" y="2608263"/>
          <p14:tracePt t="81418" x="2036763" y="2616200"/>
          <p14:tracePt t="81435" x="2054225" y="2616200"/>
          <p14:tracePt t="81474" x="2062163" y="2616200"/>
          <p14:tracePt t="81530" x="2081213" y="2625725"/>
          <p14:tracePt t="81554" x="2089150" y="2633663"/>
          <p14:tracePt t="82106" x="2108200" y="2633663"/>
          <p14:tracePt t="82114" x="2116138" y="2633663"/>
          <p14:tracePt t="82122" x="2133600" y="2633663"/>
          <p14:tracePt t="82135" x="2152650" y="2633663"/>
          <p14:tracePt t="82152" x="2205038" y="2633663"/>
          <p14:tracePt t="82154" x="2232025" y="2633663"/>
          <p14:tracePt t="82168" x="2259013" y="2633663"/>
          <p14:tracePt t="82185" x="2312988" y="2643188"/>
          <p14:tracePt t="82226" x="2330450" y="2643188"/>
          <p14:tracePt t="82346" x="2347913" y="2643188"/>
          <p14:tracePt t="82402" x="2357438" y="2643188"/>
          <p14:tracePt t="82802" x="2374900" y="2643188"/>
          <p14:tracePt t="82810" x="2384425" y="2643188"/>
          <p14:tracePt t="82826" x="2401888" y="2652713"/>
          <p14:tracePt t="82835" x="2411413" y="2660650"/>
          <p14:tracePt t="82851" x="2428875" y="2660650"/>
          <p14:tracePt t="82962" x="2438400" y="2660650"/>
          <p14:tracePt t="87282" x="2455863" y="2660650"/>
          <p14:tracePt t="87290" x="2562225" y="2643188"/>
          <p14:tracePt t="87301" x="2732088" y="2616200"/>
          <p14:tracePt t="87317" x="3017838" y="2554288"/>
          <p14:tracePt t="87334" x="3251200" y="2455863"/>
          <p14:tracePt t="87350" x="3411538" y="2357438"/>
          <p14:tracePt t="87367" x="3517900" y="2251075"/>
          <p14:tracePt t="87384" x="3581400" y="2143125"/>
          <p14:tracePt t="87401" x="3625850" y="2036763"/>
          <p14:tracePt t="87417" x="3670300" y="1919288"/>
          <p14:tracePt t="87418" x="3679825" y="1857375"/>
          <p14:tracePt t="87434" x="3724275" y="1724025"/>
          <p14:tracePt t="87451" x="3768725" y="1571625"/>
          <p14:tracePt t="87467" x="3803650" y="1438275"/>
          <p14:tracePt t="87484" x="3822700" y="1312863"/>
          <p14:tracePt t="87500" x="3803650" y="1196975"/>
          <p14:tracePt t="87517" x="3776663" y="1108075"/>
          <p14:tracePt t="87534" x="3768725" y="1054100"/>
          <p14:tracePt t="87550" x="3759200" y="982663"/>
          <p14:tracePt t="87567" x="3759200" y="938213"/>
          <p14:tracePt t="87585" x="3759200" y="901700"/>
          <p14:tracePt t="87601" x="3759200" y="866775"/>
          <p14:tracePt t="87617" x="3768725" y="839788"/>
          <p14:tracePt t="87618" x="3786188" y="822325"/>
          <p14:tracePt t="87635" x="3822700" y="768350"/>
          <p14:tracePt t="87650" x="3848100" y="741363"/>
          <p14:tracePt t="87667" x="3894138" y="704850"/>
          <p14:tracePt t="87684" x="3956050" y="660400"/>
          <p14:tracePt t="87700" x="4010025" y="633413"/>
          <p14:tracePt t="87717" x="4071938" y="598488"/>
          <p14:tracePt t="87734" x="4108450" y="581025"/>
          <p14:tracePt t="87750" x="4143375" y="561975"/>
          <p14:tracePt t="87767" x="4170363" y="561975"/>
          <p14:tracePt t="87784" x="4205288" y="554038"/>
          <p14:tracePt t="87800" x="4241800" y="544513"/>
          <p14:tracePt t="87817" x="4295775" y="536575"/>
          <p14:tracePt t="87818" x="4322763" y="527050"/>
          <p14:tracePt t="87834" x="4384675" y="517525"/>
          <p14:tracePt t="87850" x="4483100" y="500063"/>
          <p14:tracePt t="87867" x="4554538" y="482600"/>
          <p14:tracePt t="87884" x="4616450" y="473075"/>
          <p14:tracePt t="87900" x="4633913" y="465138"/>
          <p14:tracePt t="87917" x="4652963" y="465138"/>
          <p14:tracePt t="87938" x="4660900" y="465138"/>
          <p14:tracePt t="87954" x="4679950" y="465138"/>
          <p14:tracePt t="87970" x="4687888" y="465138"/>
          <p14:tracePt t="88003" x="4705350" y="465138"/>
          <p14:tracePt t="88026" x="4714875" y="465138"/>
          <p14:tracePt t="88050" x="4732338" y="465138"/>
          <p14:tracePt t="88058" x="4741863" y="465138"/>
          <p14:tracePt t="88067" x="4759325" y="465138"/>
          <p14:tracePt t="88084" x="4786313" y="465138"/>
          <p14:tracePt t="88100" x="4813300" y="465138"/>
          <p14:tracePt t="88117" x="4840288" y="473075"/>
          <p14:tracePt t="88146" x="4848225" y="473075"/>
          <p14:tracePt t="88218" x="4867275" y="473075"/>
          <p14:tracePt t="88234" x="4875213" y="473075"/>
          <p14:tracePt t="88266" x="4894263" y="473075"/>
          <p14:tracePt t="88275" x="4902200" y="482600"/>
          <p14:tracePt t="88284" x="4911725" y="490538"/>
          <p14:tracePt t="88300" x="4929188" y="509588"/>
          <p14:tracePt t="88317" x="4973638" y="536575"/>
          <p14:tracePt t="88334" x="5027613" y="581025"/>
          <p14:tracePt t="88350" x="5081588" y="608013"/>
          <p14:tracePt t="88367" x="5116513" y="633413"/>
          <p14:tracePt t="88384" x="5205413" y="642938"/>
          <p14:tracePt t="88400" x="5160963" y="687388"/>
          <p14:tracePt t="88417" x="5170488" y="750888"/>
          <p14:tracePt t="88434" x="5214938" y="795338"/>
          <p14:tracePt t="88450" x="5251450" y="822325"/>
          <p14:tracePt t="88467" x="5276850" y="857250"/>
          <p14:tracePt t="88484" x="5313363" y="884238"/>
          <p14:tracePt t="88500" x="5340350" y="911225"/>
          <p14:tracePt t="88517" x="5357813" y="938213"/>
          <p14:tracePt t="88534" x="5348288" y="973138"/>
          <p14:tracePt t="88550" x="5348288" y="990600"/>
          <p14:tracePt t="88567" x="5340350" y="1017588"/>
          <p14:tracePt t="88584" x="5348288" y="1027113"/>
          <p14:tracePt t="88600" x="5375275" y="1036638"/>
          <p14:tracePt t="88617" x="5375275" y="1054100"/>
          <p14:tracePt t="88634" x="5375275" y="1062038"/>
          <p14:tracePt t="88650" x="5375275" y="1081088"/>
          <p14:tracePt t="88754" x="5367338" y="1098550"/>
          <p14:tracePt t="88899" x="5357813" y="1108075"/>
          <p14:tracePt t="88914" x="5340350" y="1108075"/>
          <p14:tracePt t="88922" x="5322888" y="1108075"/>
          <p14:tracePt t="88934" x="5313363" y="1098550"/>
          <p14:tracePt t="88950" x="5295900" y="1089025"/>
          <p14:tracePt t="88967" x="5286375" y="1081088"/>
          <p14:tracePt t="88984" x="5268913" y="1071563"/>
          <p14:tracePt t="89000" x="5259388" y="1044575"/>
          <p14:tracePt t="89017" x="5232400" y="1044575"/>
          <p14:tracePt t="89034" x="5197475" y="1017588"/>
          <p14:tracePt t="89050" x="5180013" y="1000125"/>
          <p14:tracePt t="89067" x="5170488" y="990600"/>
          <p14:tracePt t="89084" x="5160963" y="982663"/>
          <p14:tracePt t="89100" x="5153025" y="973138"/>
          <p14:tracePt t="89130" x="5153025" y="965200"/>
          <p14:tracePt t="89138" x="5143500" y="946150"/>
          <p14:tracePt t="89154" x="5133975" y="938213"/>
          <p14:tracePt t="89218" x="5133975" y="919163"/>
          <p14:tracePt t="89226" x="5126038" y="911225"/>
          <p14:tracePt t="89235" x="5153025" y="901700"/>
          <p14:tracePt t="92146" x="5126038" y="911225"/>
          <p14:tracePt t="92154" x="5116513" y="919163"/>
          <p14:tracePt t="92166" x="5099050" y="928688"/>
          <p14:tracePt t="92184" x="5062538" y="955675"/>
          <p14:tracePt t="92200" x="5037138" y="973138"/>
          <p14:tracePt t="92216" x="5018088" y="973138"/>
          <p14:tracePt t="92233" x="5000625" y="973138"/>
          <p14:tracePt t="92250" x="4991100" y="982663"/>
          <p14:tracePt t="92250" x="4983163" y="982663"/>
          <p14:tracePt t="92275" x="4965700" y="1000125"/>
          <p14:tracePt t="92299" x="4956175" y="1009650"/>
          <p14:tracePt t="92339" x="4946650" y="1000125"/>
          <p14:tracePt t="92346" x="4938713" y="1009650"/>
          <p14:tracePt t="92371" x="4946650" y="1000125"/>
          <p14:tracePt t="92378" x="4938713" y="1009650"/>
          <p14:tracePt t="92386" x="4929188" y="1017588"/>
          <p14:tracePt t="92435" x="4911725" y="1036638"/>
          <p14:tracePt t="92483" x="4902200" y="1062038"/>
          <p14:tracePt t="92506" x="4884738" y="1071563"/>
          <p14:tracePt t="92515" x="4875213" y="1089025"/>
          <p14:tracePt t="92522" x="4857750" y="1098550"/>
          <p14:tracePt t="92534" x="4848225" y="1108075"/>
          <p14:tracePt t="92549" x="4822825" y="1108075"/>
          <p14:tracePt t="92566" x="4830763" y="1108075"/>
          <p14:tracePt t="92584" x="4822825" y="1108075"/>
          <p14:tracePt t="92600" x="4830763" y="1108075"/>
          <p14:tracePt t="92616" x="4822825" y="1108075"/>
          <p14:tracePt t="92633" x="4830763" y="1108075"/>
          <p14:tracePt t="92649" x="4822825" y="1108075"/>
          <p14:tracePt t="92683" x="4830763" y="1108075"/>
          <p14:tracePt t="92690" x="4822825" y="1108075"/>
          <p14:tracePt t="92699" x="4830763" y="1108075"/>
          <p14:tracePt t="92722" x="4822825" y="1108075"/>
          <p14:tracePt t="92762" x="4830763" y="1108075"/>
          <p14:tracePt t="92796" x="4822825" y="1108075"/>
          <p14:tracePt t="92802" x="4830763" y="1108075"/>
          <p14:tracePt t="92816" x="4822825" y="1108075"/>
          <p14:tracePt t="92866" x="4830763" y="1108075"/>
          <p14:tracePt t="92883" x="4822825" y="1108075"/>
          <p14:tracePt t="92932" x="4830763" y="1108075"/>
          <p14:tracePt t="92949" x="4822825" y="1108075"/>
          <p14:tracePt t="93032" x="4830763" y="1108075"/>
          <p14:tracePt t="93049" x="4822825" y="1108075"/>
          <p14:tracePt t="93091" x="4830763" y="1108075"/>
          <p14:tracePt t="93100" x="4822825" y="1108075"/>
          <p14:tracePt t="93138" x="4830763" y="1108075"/>
          <p14:tracePt t="93166" x="4822825" y="1108075"/>
          <p14:tracePt t="93179" x="4830763" y="1108075"/>
          <p14:tracePt t="93187" x="4822825" y="1108075"/>
          <p14:tracePt t="93199" x="4830763" y="1108075"/>
          <p14:tracePt t="93267" x="4822825" y="1108075"/>
          <p14:tracePt t="93283" x="4830763" y="1108075"/>
          <p14:tracePt t="93316" x="4822825" y="1108075"/>
          <p14:tracePt t="93382" x="4830763" y="1108075"/>
          <p14:tracePt t="93467" x="4822825" y="1108075"/>
          <p14:tracePt t="93499" x="4830763" y="1108075"/>
          <p14:tracePt t="93516" x="4822825" y="1108075"/>
          <p14:tracePt t="93533" x="4830763" y="1108075"/>
          <p14:tracePt t="93566" x="4822825" y="1108075"/>
          <p14:tracePt t="93583" x="4830763" y="1108075"/>
          <p14:tracePt t="93632" x="4822825" y="1108075"/>
          <p14:tracePt t="93715" x="4830763" y="1108075"/>
          <p14:tracePt t="93722" x="4822825" y="1108075"/>
          <p14:tracePt t="93732" x="4830763" y="1108075"/>
          <p14:tracePt t="93763" x="4822825" y="1108075"/>
          <p14:tracePt t="93787" x="4830763" y="1108075"/>
          <p14:tracePt t="93811" x="4822825" y="1116013"/>
          <p14:tracePt t="93819" x="4848225" y="1108075"/>
          <p14:tracePt t="93833" x="4822825" y="1125538"/>
          <p14:tracePt t="93849" x="4776788" y="1152525"/>
          <p14:tracePt t="93866" x="4732338" y="1179513"/>
          <p14:tracePt t="94043" x="4714875" y="1187450"/>
          <p14:tracePt t="97363" x="4705350" y="1179513"/>
          <p14:tracePt t="97371" x="4697413" y="1160463"/>
          <p14:tracePt t="97387" x="4679950" y="1160463"/>
          <p14:tracePt t="97398" x="4670425" y="1152525"/>
          <p14:tracePt t="97415" x="4616450" y="1152525"/>
          <p14:tracePt t="97432" x="4554538" y="1152525"/>
          <p14:tracePt t="97448" x="4510088" y="1152525"/>
          <p14:tracePt t="97465" x="4500563" y="1160463"/>
          <p14:tracePt t="97482" x="4483100" y="1169988"/>
          <p14:tracePt t="97498" x="4456113" y="1179513"/>
          <p14:tracePt t="97515" x="4438650" y="1196975"/>
          <p14:tracePt t="97532" x="4429125" y="1214438"/>
          <p14:tracePt t="97563" x="4429125" y="1223963"/>
          <p14:tracePt t="97571" x="4429125" y="1241425"/>
          <p14:tracePt t="97582" x="4419600" y="1250950"/>
          <p14:tracePt t="97599" x="4411663" y="1276350"/>
          <p14:tracePt t="97615" x="4411663" y="1295400"/>
          <p14:tracePt t="97632" x="4429125" y="1322388"/>
          <p14:tracePt t="97648" x="4446588" y="1339850"/>
          <p14:tracePt t="97665" x="4446588" y="1357313"/>
          <p14:tracePt t="97682" x="4446588" y="1374775"/>
          <p14:tracePt t="97699" x="4473575" y="1384300"/>
          <p14:tracePt t="99587" x="4491038" y="1393825"/>
          <p14:tracePt t="99619" x="4491038" y="1411288"/>
          <p14:tracePt t="99667" x="4483100" y="1419225"/>
          <p14:tracePt t="99675" x="4473575" y="1438275"/>
          <p14:tracePt t="99684" x="4456113" y="1446213"/>
          <p14:tracePt t="99698" x="4446588" y="1465263"/>
          <p14:tracePt t="99715" x="4402138" y="1482725"/>
          <p14:tracePt t="99731" x="4375150" y="1500188"/>
          <p14:tracePt t="99748" x="4340225" y="1527175"/>
          <p14:tracePt t="99765" x="4295775" y="1554163"/>
          <p14:tracePt t="99781" x="4268788" y="1571625"/>
          <p14:tracePt t="99798" x="4241800" y="1581150"/>
          <p14:tracePt t="99815" x="4232275" y="1589088"/>
          <p14:tracePt t="99831" x="4224338" y="1598613"/>
          <p14:tracePt t="99848" x="4214813" y="1608138"/>
          <p14:tracePt t="99865" x="4197350" y="1625600"/>
          <p14:tracePt t="99881" x="4179888" y="1643063"/>
          <p14:tracePt t="99898" x="4152900" y="1652588"/>
          <p14:tracePt t="99963" x="4133850" y="1660525"/>
          <p14:tracePt t="99971" x="4125913" y="1670050"/>
          <p14:tracePt t="99981" x="4098925" y="1679575"/>
          <p14:tracePt t="99998" x="4081463" y="1687513"/>
          <p14:tracePt t="100015" x="4054475" y="1714500"/>
          <p14:tracePt t="100035" x="4054475" y="1731963"/>
          <p14:tracePt t="100051" x="4037013" y="1741488"/>
          <p14:tracePt t="100099" x="4027488" y="1758950"/>
          <p14:tracePt t="100147" x="4027488" y="1776413"/>
          <p14:tracePt t="100164" x="4027488" y="1785938"/>
          <p14:tracePt t="100179" x="4027488" y="1803400"/>
          <p14:tracePt t="100187" x="4027488" y="1812925"/>
          <p14:tracePt t="100198" x="4027488" y="1830388"/>
          <p14:tracePt t="100215" x="4027488" y="1857375"/>
          <p14:tracePt t="100231" x="4037013" y="1893888"/>
          <p14:tracePt t="100248" x="4037013" y="1919288"/>
          <p14:tracePt t="100265" x="4062413" y="1928813"/>
          <p14:tracePt t="100281" x="4071938" y="1955800"/>
          <p14:tracePt t="100299" x="4062413" y="1965325"/>
          <p14:tracePt t="100315" x="4081463" y="1982788"/>
          <p14:tracePt t="100331" x="4081463" y="1990725"/>
          <p14:tracePt t="100348" x="4081463" y="2009775"/>
          <p14:tracePt t="100365" x="4098925" y="2017713"/>
          <p14:tracePt t="100381" x="4116388" y="2036763"/>
          <p14:tracePt t="100398" x="4125913" y="2044700"/>
          <p14:tracePt t="100415" x="4143375" y="2054225"/>
          <p14:tracePt t="100431" x="4116388" y="2081213"/>
          <p14:tracePt t="100448" x="4125913" y="2081213"/>
          <p14:tracePt t="100465" x="4152900" y="2081213"/>
          <p14:tracePt t="100481" x="4187825" y="2098675"/>
          <p14:tracePt t="100498" x="4232275" y="2108200"/>
          <p14:tracePt t="100499" x="4251325" y="2108200"/>
          <p14:tracePt t="100515" x="4286250" y="2116138"/>
          <p14:tracePt t="100531" x="4357688" y="2125663"/>
          <p14:tracePt t="100548" x="4438650" y="2133600"/>
          <p14:tracePt t="100565" x="4510088" y="2133600"/>
          <p14:tracePt t="100582" x="4581525" y="2143125"/>
          <p14:tracePt t="100598" x="4660900" y="2152650"/>
          <p14:tracePt t="100615" x="4724400" y="2152650"/>
          <p14:tracePt t="100631" x="4776788" y="2152650"/>
          <p14:tracePt t="100648" x="4830763" y="2152650"/>
          <p14:tracePt t="100665" x="4902200" y="2143125"/>
          <p14:tracePt t="100681" x="4973638" y="2116138"/>
          <p14:tracePt t="100698" x="5062538" y="2108200"/>
          <p14:tracePt t="100699" x="5099050" y="2098675"/>
          <p14:tracePt t="100715" x="5160963" y="2081213"/>
          <p14:tracePt t="100731" x="5205413" y="2062163"/>
          <p14:tracePt t="100748" x="5224463" y="2044700"/>
          <p14:tracePt t="100765" x="5251450" y="2036763"/>
          <p14:tracePt t="100787" x="5259388" y="2017713"/>
          <p14:tracePt t="100804" x="5268913" y="2009775"/>
          <p14:tracePt t="100851" x="5276850" y="2000250"/>
          <p14:tracePt t="100908" x="5276850" y="1982788"/>
          <p14:tracePt t="101627" x="5268913" y="1982788"/>
          <p14:tracePt t="102995" x="5259388" y="1982788"/>
          <p14:tracePt t="103099" x="5241925" y="1982788"/>
          <p14:tracePt t="103515" x="5232400" y="1990725"/>
          <p14:tracePt t="104771" x="5232400" y="1982788"/>
          <p14:tracePt t="104780" x="5232400" y="1965325"/>
          <p14:tracePt t="104787" x="5232400" y="1955800"/>
          <p14:tracePt t="104797" x="5241925" y="1938338"/>
          <p14:tracePt t="104814" x="5259388" y="1919288"/>
          <p14:tracePt t="104830" x="5276850" y="1893888"/>
          <p14:tracePt t="104847" x="5295900" y="1874838"/>
          <p14:tracePt t="104864" x="5303838" y="1847850"/>
          <p14:tracePt t="104880" x="5313363" y="1830388"/>
          <p14:tracePt t="104931" x="5322888" y="1822450"/>
          <p14:tracePt t="112204" x="5330825" y="1812925"/>
          <p14:tracePt t="112212" x="5330825" y="1795463"/>
          <p14:tracePt t="112220" x="5330825" y="1758950"/>
          <p14:tracePt t="112229" x="5322888" y="1704975"/>
          <p14:tracePt t="112246" x="5313363" y="1608138"/>
          <p14:tracePt t="112262" x="5313363" y="1527175"/>
          <p14:tracePt t="112279" x="5295900" y="1455738"/>
          <p14:tracePt t="112296" x="5303838" y="1384300"/>
          <p14:tracePt t="112312" x="5313363" y="1339850"/>
          <p14:tracePt t="112364" x="5313363" y="1322388"/>
          <p14:tracePt t="112372" x="5303838" y="1312863"/>
          <p14:tracePt t="112380" x="5295900" y="1303338"/>
          <p14:tracePt t="112396" x="5276850" y="1285875"/>
          <p14:tracePt t="112412" x="5241925" y="1250950"/>
          <p14:tracePt t="112429" x="5133975" y="1231900"/>
          <p14:tracePt t="112445" x="5099050" y="1204913"/>
          <p14:tracePt t="112462" x="5089525" y="1179513"/>
          <p14:tracePt t="112484" x="5072063" y="1179513"/>
          <p14:tracePt t="112540" x="5062538" y="1169988"/>
          <p14:tracePt t="112548" x="5045075" y="1169988"/>
          <p14:tracePt t="112580" x="5027613" y="1169988"/>
          <p14:tracePt t="112588" x="5018088" y="1179513"/>
          <p14:tracePt t="112597" x="5010150" y="1187450"/>
          <p14:tracePt t="112612" x="4965700" y="1196975"/>
          <p14:tracePt t="112629" x="4946650" y="1196975"/>
          <p14:tracePt t="112646" x="4919663" y="1196975"/>
          <p14:tracePt t="112662" x="4884738" y="1204913"/>
          <p14:tracePt t="112679" x="4875213" y="1214438"/>
          <p14:tracePt t="112700" x="4894263" y="1214438"/>
          <p14:tracePt t="112712" x="4919663" y="1204913"/>
          <p14:tracePt t="112729" x="4911725" y="1223963"/>
          <p14:tracePt t="112746" x="4938713" y="1223963"/>
          <p14:tracePt t="112762" x="4983163" y="1223963"/>
          <p14:tracePt t="112779" x="4991100" y="1250950"/>
          <p14:tracePt t="112780" x="4991100" y="1268413"/>
          <p14:tracePt t="112796" x="4991100" y="1295400"/>
          <p14:tracePt t="112812" x="5010150" y="1339850"/>
          <p14:tracePt t="112829" x="5027613" y="1366838"/>
          <p14:tracePt t="112845" x="5054600" y="1393825"/>
          <p14:tracePt t="112862" x="5062538" y="1401763"/>
          <p14:tracePt t="112932" x="5081588" y="1401763"/>
          <p14:tracePt t="112948" x="5089525" y="1401763"/>
          <p14:tracePt t="112956" x="5108575" y="1401763"/>
          <p14:tracePt t="112964" x="5133975" y="1393825"/>
          <p14:tracePt t="112979" x="5143500" y="1384300"/>
          <p14:tracePt t="112996" x="5268913" y="1276350"/>
          <p14:tracePt t="113012" x="5340350" y="1214438"/>
          <p14:tracePt t="113029" x="5367338" y="1169988"/>
          <p14:tracePt t="113046" x="5348288" y="1143000"/>
          <p14:tracePt t="113062" x="5322888" y="1125538"/>
          <p14:tracePt t="113079" x="5303838" y="1098550"/>
          <p14:tracePt t="113096" x="5286375" y="1071563"/>
          <p14:tracePt t="113112" x="5251450" y="1062038"/>
          <p14:tracePt t="113129" x="5214938" y="1036638"/>
          <p14:tracePt t="113146" x="5187950" y="1009650"/>
          <p14:tracePt t="113162" x="5133975" y="982663"/>
          <p14:tracePt t="113179" x="5089525" y="955675"/>
          <p14:tracePt t="113180" x="5062538" y="946150"/>
          <p14:tracePt t="113196" x="4991100" y="938213"/>
          <p14:tracePt t="113212" x="4919663" y="946150"/>
          <p14:tracePt t="113229" x="4830763" y="973138"/>
          <p14:tracePt t="113245" x="4759325" y="990600"/>
          <p14:tracePt t="113262" x="4724400" y="1009650"/>
          <p14:tracePt t="113279" x="4687888" y="1036638"/>
          <p14:tracePt t="113295" x="4660900" y="1062038"/>
          <p14:tracePt t="113312" x="4633913" y="1125538"/>
          <p14:tracePt t="113329" x="4616450" y="1160463"/>
          <p14:tracePt t="113346" x="4598988" y="1214438"/>
          <p14:tracePt t="113362" x="4589463" y="1276350"/>
          <p14:tracePt t="113379" x="4589463" y="1322388"/>
          <p14:tracePt t="113396" x="4589463" y="1401763"/>
          <p14:tracePt t="113412" x="4598988" y="1455738"/>
          <p14:tracePt t="113429" x="4608513" y="1500188"/>
          <p14:tracePt t="113446" x="4687888" y="1517650"/>
          <p14:tracePt t="113468" x="4705350" y="1517650"/>
          <p14:tracePt t="113484" x="4714875" y="1517650"/>
          <p14:tracePt t="113496" x="4732338" y="1517650"/>
          <p14:tracePt t="113512" x="4759325" y="1527175"/>
          <p14:tracePt t="113529" x="4768850" y="1536700"/>
          <p14:tracePt t="113556" x="4795838" y="1527175"/>
          <p14:tracePt t="113564" x="4822825" y="1517650"/>
          <p14:tracePt t="113579" x="4848225" y="1509713"/>
          <p14:tracePt t="113596" x="4894263" y="1473200"/>
          <p14:tracePt t="113612" x="4929188" y="1446213"/>
          <p14:tracePt t="113629" x="4929188" y="1428750"/>
          <p14:tracePt t="113645" x="4911725" y="1411288"/>
          <p14:tracePt t="113662" x="4929188" y="1366838"/>
          <p14:tracePt t="113678" x="4956175" y="1339850"/>
          <p14:tracePt t="113695" x="4973638" y="1322388"/>
          <p14:tracePt t="113712" x="4983163" y="1303338"/>
          <p14:tracePt t="113756" x="4973638" y="1295400"/>
          <p14:tracePt t="115116" x="4983163" y="1295400"/>
          <p14:tracePt t="115124" x="4973638" y="1303338"/>
          <p14:tracePt t="115140" x="4973638" y="1322388"/>
          <p14:tracePt t="115148" x="4973638" y="1330325"/>
          <p14:tracePt t="115161" x="4973638" y="1347788"/>
          <p14:tracePt t="115178" x="4973638" y="1374775"/>
          <p14:tracePt t="115196" x="5000625" y="1411288"/>
          <p14:tracePt t="115212" x="5010150" y="1438275"/>
          <p14:tracePt t="115228" x="5018088" y="1473200"/>
          <p14:tracePt t="115246" x="5018088" y="1509713"/>
          <p14:tracePt t="115261" x="5000625" y="1554163"/>
          <p14:tracePt t="115278" x="4946650" y="1608138"/>
          <p14:tracePt t="115295" x="4965700" y="1643063"/>
          <p14:tracePt t="115311" x="4973638" y="1670050"/>
          <p14:tracePt t="115328" x="5000625" y="1687513"/>
          <p14:tracePt t="115345" x="5000625" y="1731963"/>
          <p14:tracePt t="115362" x="5027613" y="1758950"/>
          <p14:tracePt t="115378" x="5054600" y="1785938"/>
          <p14:tracePt t="115396" x="5054600" y="1803400"/>
          <p14:tracePt t="115412" x="5054600" y="1812925"/>
          <p14:tracePt t="116108" x="5045075" y="1839913"/>
          <p14:tracePt t="116564" x="5027613" y="1830388"/>
          <p14:tracePt t="116596" x="5037138" y="1822450"/>
          <p14:tracePt t="116605" x="5045075" y="1812925"/>
          <p14:tracePt t="116620" x="5062538" y="1795463"/>
          <p14:tracePt t="116724" x="5054600" y="1803400"/>
          <p14:tracePt t="118644" x="5045075" y="1795463"/>
          <p14:tracePt t="118676" x="5027613" y="1795463"/>
          <p14:tracePt t="118684" x="5010150" y="1795463"/>
          <p14:tracePt t="118695" x="4991100" y="1795463"/>
          <p14:tracePt t="118711" x="4983163" y="1795463"/>
          <p14:tracePt t="118868" x="4973638" y="1795463"/>
          <p14:tracePt t="119100" x="4991100" y="1776413"/>
          <p14:tracePt t="119108" x="4973638" y="1776413"/>
          <p14:tracePt t="119116" x="4929188" y="1795463"/>
          <p14:tracePt t="119127" x="4902200" y="1803400"/>
          <p14:tracePt t="119148" x="4902200" y="1795463"/>
          <p14:tracePt t="119161" x="4894263" y="1776413"/>
          <p14:tracePt t="119177" x="4884738" y="1751013"/>
          <p14:tracePt t="119194" x="4867275" y="1731963"/>
          <p14:tracePt t="119211" x="4857750" y="1697038"/>
          <p14:tracePt t="119227" x="4867275" y="1660525"/>
          <p14:tracePt t="119244" x="4867275" y="1633538"/>
          <p14:tracePt t="119261" x="4911725" y="1589088"/>
          <p14:tracePt t="119277" x="4919663" y="1562100"/>
          <p14:tracePt t="119294" x="4919663" y="1544638"/>
          <p14:tracePt t="119311" x="4929188" y="1527175"/>
          <p14:tracePt t="119327" x="4946650" y="1509713"/>
          <p14:tracePt t="119344" x="4946650" y="1482725"/>
          <p14:tracePt t="119361" x="4956175" y="1455738"/>
          <p14:tracePt t="119377" x="4956175" y="1438275"/>
          <p14:tracePt t="119394" x="4946650" y="1428750"/>
          <p14:tracePt t="119411" x="4946650" y="1411288"/>
          <p14:tracePt t="119428" x="4965700" y="1374775"/>
          <p14:tracePt t="119428" x="4973638" y="1366838"/>
          <p14:tracePt t="119445" x="4973638" y="1330325"/>
          <p14:tracePt t="119461" x="4973638" y="1312863"/>
          <p14:tracePt t="119477" x="4973638" y="1285875"/>
          <p14:tracePt t="119494" x="4973638" y="1268413"/>
          <p14:tracePt t="119511" x="4956175" y="1241425"/>
          <p14:tracePt t="119527" x="4946650" y="1231900"/>
          <p14:tracePt t="119677" x="4938713" y="1231900"/>
          <p14:tracePt t="119716" x="4919663" y="1231900"/>
          <p14:tracePt t="119765" x="4911725" y="1231900"/>
          <p14:tracePt t="119780" x="4894263" y="1231900"/>
          <p14:tracePt t="119804" x="4884738" y="1231900"/>
          <p14:tracePt t="119812" x="4867275" y="1231900"/>
          <p14:tracePt t="119828" x="4857750" y="1231900"/>
          <p14:tracePt t="119852" x="4840288" y="1241425"/>
          <p14:tracePt t="119876" x="4822825" y="1250950"/>
          <p14:tracePt t="119884" x="4803775" y="1276350"/>
          <p14:tracePt t="119894" x="4795838" y="1303338"/>
          <p14:tracePt t="119911" x="4768850" y="1330325"/>
          <p14:tracePt t="119927" x="4751388" y="1330325"/>
          <p14:tracePt t="119948" x="4751388" y="1347788"/>
          <p14:tracePt t="119961" x="4741863" y="1366838"/>
          <p14:tracePt t="119980" x="4732338" y="1384300"/>
          <p14:tracePt t="120020" x="4724400" y="1393825"/>
          <p14:tracePt t="120052" x="4732338" y="1401763"/>
          <p14:tracePt t="120068" x="4741863" y="1411288"/>
          <p14:tracePt t="120100" x="4751388" y="1411288"/>
          <p14:tracePt t="120116" x="4741863" y="1419225"/>
          <p14:tracePt t="120124" x="4751388" y="1428750"/>
          <p14:tracePt t="120132" x="4768850" y="1428750"/>
          <p14:tracePt t="120156" x="4776788" y="1438275"/>
          <p14:tracePt t="120165" x="4786313" y="1446213"/>
          <p14:tracePt t="120177" x="4795838" y="1455738"/>
          <p14:tracePt t="120194" x="4822825" y="1465263"/>
          <p14:tracePt t="120210" x="4840288" y="1473200"/>
          <p14:tracePt t="120227" x="4830763" y="1482725"/>
          <p14:tracePt t="120244" x="4840288" y="1482725"/>
          <p14:tracePt t="120268" x="4848225" y="1482725"/>
          <p14:tracePt t="120277" x="4884738" y="1490663"/>
          <p14:tracePt t="120420" x="4902200" y="1490663"/>
          <p14:tracePt t="120468" x="4911725" y="1473200"/>
          <p14:tracePt t="120476" x="4929188" y="1465263"/>
          <p14:tracePt t="120484" x="4946650" y="1446213"/>
          <p14:tracePt t="120494" x="4965700" y="1438275"/>
          <p14:tracePt t="120516" x="4973638" y="1419225"/>
          <p14:tracePt t="120527" x="4965700" y="1419225"/>
          <p14:tracePt t="120544" x="4973638" y="1411288"/>
          <p14:tracePt t="120560" x="4983163" y="1401763"/>
          <p14:tracePt t="120577" x="4991100" y="1393825"/>
          <p14:tracePt t="120594" x="4983163" y="1393825"/>
          <p14:tracePt t="120668" x="4991100" y="1393825"/>
          <p14:tracePt t="121060" x="4983163" y="1393825"/>
          <p14:tracePt t="121092" x="4991100" y="1401763"/>
          <p14:tracePt t="121108" x="4983163" y="1419225"/>
          <p14:tracePt t="121116" x="4965700" y="1438275"/>
          <p14:tracePt t="121127" x="4938713" y="1446213"/>
          <p14:tracePt t="121144" x="4911725" y="1465263"/>
          <p14:tracePt t="121160" x="4867275" y="1500188"/>
          <p14:tracePt t="121177" x="4822825" y="1536700"/>
          <p14:tracePt t="121194" x="4795838" y="1562100"/>
          <p14:tracePt t="121210" x="4768850" y="1589088"/>
          <p14:tracePt t="121227" x="4714875" y="1633538"/>
          <p14:tracePt t="121244" x="4679950" y="1687513"/>
          <p14:tracePt t="121260" x="4660900" y="1724025"/>
          <p14:tracePt t="121277" x="4633913" y="1758950"/>
          <p14:tracePt t="121294" x="4572000" y="1768475"/>
          <p14:tracePt t="121310" x="4572000" y="1785938"/>
          <p14:tracePt t="121327" x="4527550" y="1822450"/>
          <p14:tracePt t="121343" x="4491038" y="1839913"/>
          <p14:tracePt t="121360" x="4483100" y="1857375"/>
          <p14:tracePt t="121380" x="4465638" y="1866900"/>
          <p14:tracePt t="121394" x="4473575" y="1866900"/>
          <p14:tracePt t="121410" x="4518025" y="1857375"/>
          <p14:tracePt t="121427" x="4510088" y="1857375"/>
          <p14:tracePt t="123068" x="4500563" y="1847850"/>
          <p14:tracePt t="123077" x="4518025" y="1830388"/>
          <p14:tracePt t="123084" x="4562475" y="1822450"/>
          <p14:tracePt t="123095" x="4589463" y="1812925"/>
          <p14:tracePt t="123110" x="4608513" y="1803400"/>
          <p14:tracePt t="123127" x="4633913" y="1785938"/>
          <p14:tracePt t="123143" x="4660900" y="1768475"/>
          <p14:tracePt t="123160" x="4679950" y="1768475"/>
          <p14:tracePt t="123180" x="4697413" y="1758950"/>
          <p14:tracePt t="123193" x="4732338" y="1751013"/>
          <p14:tracePt t="123220" x="4751388" y="1751013"/>
          <p14:tracePt t="123228" x="4776788" y="1741488"/>
          <p14:tracePt t="123243" x="4795838" y="1741488"/>
          <p14:tracePt t="123260" x="4813300" y="1731963"/>
          <p14:tracePt t="123292" x="4830763" y="1724025"/>
          <p14:tracePt t="124460" x="4848225" y="1724025"/>
          <p14:tracePt t="124476" x="4867275" y="1731963"/>
          <p14:tracePt t="124500" x="4875213" y="1751013"/>
          <p14:tracePt t="124508" x="4875213" y="1758950"/>
          <p14:tracePt t="124516" x="4884738" y="1776413"/>
          <p14:tracePt t="124526" x="4894263" y="1785938"/>
          <p14:tracePt t="124543" x="4902200" y="1822450"/>
          <p14:tracePt t="124559" x="4929188" y="1857375"/>
          <p14:tracePt t="124576" x="4911725" y="1919288"/>
          <p14:tracePt t="124593" x="4848225" y="1990725"/>
          <p14:tracePt t="124613" x="4786313" y="2081213"/>
          <p14:tracePt t="124628" x="4786313" y="2098675"/>
          <p14:tracePt t="124628" x="4768850" y="2125663"/>
          <p14:tracePt t="124643" x="4768850" y="2143125"/>
          <p14:tracePt t="124660" x="4795838" y="2197100"/>
          <p14:tracePt t="124660" x="4786313" y="2214563"/>
          <p14:tracePt t="124677" x="4795838" y="2251075"/>
          <p14:tracePt t="124693" x="4776788" y="2276475"/>
          <p14:tracePt t="124710" x="4786313" y="2295525"/>
          <p14:tracePt t="124727" x="4776788" y="2339975"/>
          <p14:tracePt t="124743" x="4786313" y="2366963"/>
          <p14:tracePt t="124760" x="4795838" y="2393950"/>
          <p14:tracePt t="124777" x="4795838" y="2411413"/>
          <p14:tracePt t="124793" x="4786313" y="2446338"/>
          <p14:tracePt t="124809" x="4786313" y="2473325"/>
          <p14:tracePt t="124826" x="4786313" y="2500313"/>
          <p14:tracePt t="124843" x="4786313" y="2544763"/>
          <p14:tracePt t="124860" x="4795838" y="2589213"/>
          <p14:tracePt t="124861" x="4795838" y="2608263"/>
          <p14:tracePt t="124876" x="4795838" y="2660650"/>
          <p14:tracePt t="124893" x="4795838" y="2705100"/>
          <p14:tracePt t="124909" x="4803775" y="2759075"/>
          <p14:tracePt t="124926" x="4813300" y="2803525"/>
          <p14:tracePt t="124943" x="4813300" y="2830513"/>
          <p14:tracePt t="124959" x="4813300" y="2857500"/>
          <p14:tracePt t="124976" x="4813300" y="2884488"/>
          <p14:tracePt t="124993" x="4822825" y="2901950"/>
          <p14:tracePt t="125029" x="4830763" y="2911475"/>
          <p14:tracePt t="125100" x="4840288" y="2919413"/>
          <p14:tracePt t="125292" x="4848225" y="2901950"/>
          <p14:tracePt t="125309" x="4848225" y="2894013"/>
          <p14:tracePt t="125317" x="4857750" y="2867025"/>
          <p14:tracePt t="125326" x="4875213" y="2857500"/>
          <p14:tracePt t="125343" x="4884738" y="2830513"/>
          <p14:tracePt t="125360" x="4902200" y="2795588"/>
          <p14:tracePt t="125376" x="4919663" y="2759075"/>
          <p14:tracePt t="125393" x="4929188" y="2732088"/>
          <p14:tracePt t="125409" x="4946650" y="2705100"/>
          <p14:tracePt t="125427" x="4956175" y="2679700"/>
          <p14:tracePt t="125443" x="4965700" y="2660650"/>
          <p14:tracePt t="125459" x="4973638" y="2652713"/>
          <p14:tracePt t="125477" x="4973638" y="2633663"/>
          <p14:tracePt t="125493" x="4973638" y="2625725"/>
          <p14:tracePt t="125509" x="4983163" y="2608263"/>
          <p14:tracePt t="126517" x="4983163" y="2598738"/>
          <p14:tracePt t="126532" x="4983163" y="2581275"/>
          <p14:tracePt t="126565" x="4983163" y="2571750"/>
          <p14:tracePt t="126580" x="4991100" y="2554288"/>
          <p14:tracePt t="126597" x="5000625" y="2544763"/>
          <p14:tracePt t="126621" x="5010150" y="2536825"/>
          <p14:tracePt t="126628" x="5018088" y="2527300"/>
          <p14:tracePt t="126642" x="5027613" y="2517775"/>
          <p14:tracePt t="126659" x="5045075" y="2500313"/>
          <p14:tracePt t="126660" x="5062538" y="2500313"/>
          <p14:tracePt t="126677" x="5081588" y="2482850"/>
          <p14:tracePt t="126693" x="5108575" y="2473325"/>
          <p14:tracePt t="126709" x="5116513" y="2473325"/>
          <p14:tracePt t="126726" x="5143500" y="2465388"/>
          <p14:tracePt t="126772" x="5160963" y="2455863"/>
          <p14:tracePt t="128621" x="5153025" y="2446338"/>
          <p14:tracePt t="128661" x="5143500" y="2438400"/>
          <p14:tracePt t="128677" x="5133975" y="2428875"/>
          <p14:tracePt t="128685" x="5126038" y="2419350"/>
          <p14:tracePt t="128701" x="5116513" y="2411413"/>
          <p14:tracePt t="128709" x="5108575" y="2401888"/>
          <p14:tracePt t="128726" x="5099050" y="2393950"/>
          <p14:tracePt t="128765" x="5081588" y="2384425"/>
          <p14:tracePt t="128797" x="5072063" y="2374900"/>
          <p14:tracePt t="128805" x="5062538" y="2366963"/>
          <p14:tracePt t="128813" x="5054600" y="2357438"/>
          <p14:tracePt t="129021" x="5045075" y="2357438"/>
          <p14:tracePt t="129221" x="5027613" y="2357438"/>
          <p14:tracePt t="129229" x="5018088" y="2347913"/>
          <p14:tracePt t="129501" x="5010150" y="2339975"/>
          <p14:tracePt t="129797" x="4991100" y="2339975"/>
          <p14:tracePt t="130989" x="4983163" y="2330450"/>
          <p14:tracePt t="130997" x="4946650" y="2330450"/>
          <p14:tracePt t="131008" x="4848225" y="2330450"/>
          <p14:tracePt t="131026" x="4438650" y="2312988"/>
          <p14:tracePt t="131042" x="3795713" y="2286000"/>
          <p14:tracePt t="131058" x="3027363" y="2214563"/>
          <p14:tracePt t="131075" x="2312988" y="2160588"/>
          <p14:tracePt t="131092" x="1884363" y="2089150"/>
          <p14:tracePt t="131109" x="1598613" y="1990725"/>
          <p14:tracePt t="131126" x="1554163" y="1955800"/>
          <p14:tracePt t="131142" x="1536700" y="1955800"/>
          <p14:tracePt t="131158" x="1509713" y="1938338"/>
          <p14:tracePt t="131176" x="1500188" y="1928813"/>
          <p14:tracePt t="131192" x="1490663" y="1919288"/>
          <p14:tracePt t="131208" x="1482725" y="1911350"/>
          <p14:tracePt t="131309" x="1455738" y="1919288"/>
          <p14:tracePt t="131317" x="1446213" y="1928813"/>
          <p14:tracePt t="131325" x="1438275" y="1946275"/>
          <p14:tracePt t="131342" x="1419225" y="1973263"/>
          <p14:tracePt t="131358" x="1401763" y="2000250"/>
          <p14:tracePt t="131375" x="1401763" y="2044700"/>
          <p14:tracePt t="131392" x="1428750" y="2133600"/>
          <p14:tracePt t="131408" x="1465263" y="2295525"/>
          <p14:tracePt t="131426" x="1517650" y="2428875"/>
          <p14:tracePt t="131442" x="1581150" y="2500313"/>
          <p14:tracePt t="131458" x="1608138" y="2554288"/>
          <p14:tracePt t="131475" x="1625600" y="2598738"/>
          <p14:tracePt t="131492" x="1633538" y="2608263"/>
          <p14:tracePt t="132501" x="1633538" y="2598738"/>
          <p14:tracePt t="132533" x="1660525" y="2589213"/>
          <p14:tracePt t="132541" x="1670050" y="2571750"/>
          <p14:tracePt t="132549" x="1687513" y="2562225"/>
          <p14:tracePt t="132558" x="1697038" y="2544763"/>
          <p14:tracePt t="132575" x="1758950" y="2500313"/>
          <p14:tracePt t="132591" x="1857375" y="2455863"/>
          <p14:tracePt t="132608" x="2017713" y="2419350"/>
          <p14:tracePt t="132625" x="2214563" y="2384425"/>
          <p14:tracePt t="132641" x="2339975" y="2384425"/>
          <p14:tracePt t="132658" x="2428875" y="2393950"/>
          <p14:tracePt t="132674" x="2625725" y="2393950"/>
          <p14:tracePt t="132691" x="2813050" y="2384425"/>
          <p14:tracePt t="132708" x="2982913" y="2393950"/>
          <p14:tracePt t="132709" x="3062288" y="2384425"/>
          <p14:tracePt t="132725" x="3197225" y="2393950"/>
          <p14:tracePt t="132741" x="3330575" y="2393950"/>
          <p14:tracePt t="132758" x="3438525" y="2393950"/>
          <p14:tracePt t="132774" x="3536950" y="2401888"/>
          <p14:tracePt t="132791" x="3643313" y="2401888"/>
          <p14:tracePt t="132808" x="3741738" y="2401888"/>
          <p14:tracePt t="132824" x="3857625" y="2419350"/>
          <p14:tracePt t="132841" x="3990975" y="2419350"/>
          <p14:tracePt t="132858" x="4098925" y="2419350"/>
          <p14:tracePt t="132861" x="4143375" y="2419350"/>
          <p14:tracePt t="132875" x="4179888" y="2419350"/>
          <p14:tracePt t="132891" x="4241800" y="2419350"/>
          <p14:tracePt t="132908" x="4241800" y="2428875"/>
          <p14:tracePt t="132909" x="4268788" y="2419350"/>
          <p14:tracePt t="132925" x="4313238" y="2419350"/>
          <p14:tracePt t="132941" x="4357688" y="2411413"/>
          <p14:tracePt t="132958" x="4402138" y="2411413"/>
          <p14:tracePt t="132974" x="4446588" y="2411413"/>
          <p14:tracePt t="132991" x="4473575" y="2411413"/>
          <p14:tracePt t="133008" x="4491038" y="2411413"/>
          <p14:tracePt t="133069" x="4500563" y="2411413"/>
          <p14:tracePt t="133077" x="4527550" y="2401888"/>
          <p14:tracePt t="135717" x="4537075" y="2393950"/>
          <p14:tracePt t="135725" x="4554538" y="2393950"/>
          <p14:tracePt t="135733" x="4562475" y="2401888"/>
          <p14:tracePt t="135741" x="4589463" y="2411413"/>
          <p14:tracePt t="135757" x="4652963" y="2428875"/>
          <p14:tracePt t="135774" x="4679950" y="2446338"/>
          <p14:tracePt t="135791" x="4705350" y="2465388"/>
          <p14:tracePt t="135807" x="4732338" y="2482850"/>
          <p14:tracePt t="135824" x="4776788" y="2509838"/>
          <p14:tracePt t="135841" x="4813300" y="2536825"/>
          <p14:tracePt t="135857" x="4830763" y="2571750"/>
          <p14:tracePt t="135874" x="4848225" y="2598738"/>
          <p14:tracePt t="135891" x="4867275" y="2616200"/>
          <p14:tracePt t="136093" x="4867275" y="2608263"/>
          <p14:tracePt t="136101" x="4867275" y="2598738"/>
          <p14:tracePt t="136109" x="4875213" y="2581275"/>
          <p14:tracePt t="136124" x="4875213" y="2571750"/>
          <p14:tracePt t="136141" x="4894263" y="2544763"/>
          <p14:tracePt t="136157" x="4884738" y="2536825"/>
          <p14:tracePt t="137573" x="4884738" y="2554288"/>
          <p14:tracePt t="137581" x="4894263" y="2562225"/>
          <p14:tracePt t="139189" x="4884738" y="2581275"/>
          <p14:tracePt t="139853" x="4867275" y="2581275"/>
          <p14:tracePt t="139885" x="4857750" y="2581275"/>
          <p14:tracePt t="139973" x="4840288" y="2581275"/>
          <p14:tracePt t="140061" x="4830763" y="2581275"/>
          <p14:tracePt t="140077" x="4813300" y="2589213"/>
          <p14:tracePt t="140662" x="4803775" y="2589213"/>
          <p14:tracePt t="140669" x="4786313" y="2589213"/>
          <p14:tracePt t="140677" x="4768850" y="2598738"/>
          <p14:tracePt t="140690" x="4741863" y="2608263"/>
          <p14:tracePt t="140707" x="4679950" y="2625725"/>
          <p14:tracePt t="140723" x="4616450" y="2643188"/>
          <p14:tracePt t="140740" x="4518025" y="2660650"/>
          <p14:tracePt t="140757" x="4446588" y="2670175"/>
          <p14:tracePt t="140773" x="4394200" y="2670175"/>
          <p14:tracePt t="140790" x="4348163" y="2670175"/>
          <p14:tracePt t="140807" x="4276725" y="2697163"/>
          <p14:tracePt t="140823" x="4241800" y="2697163"/>
          <p14:tracePt t="140840" x="4170363" y="2724150"/>
          <p14:tracePt t="140857" x="4054475" y="2751138"/>
          <p14:tracePt t="140873" x="4010025" y="2759075"/>
          <p14:tracePt t="140890" x="3911600" y="2786063"/>
          <p14:tracePt t="140907" x="3848100" y="2803525"/>
          <p14:tracePt t="140923" x="3741738" y="2822575"/>
          <p14:tracePt t="140940" x="3633788" y="2830513"/>
          <p14:tracePt t="140957" x="3527425" y="2830513"/>
          <p14:tracePt t="140957" x="3465513" y="2813050"/>
          <p14:tracePt t="140973" x="3357563" y="2813050"/>
          <p14:tracePt t="140990" x="3286125" y="2813050"/>
          <p14:tracePt t="141006" x="3214688" y="2813050"/>
          <p14:tracePt t="141023" x="3152775" y="2813050"/>
          <p14:tracePt t="141040" x="3071813" y="2830513"/>
          <p14:tracePt t="141056" x="3017838" y="2840038"/>
          <p14:tracePt t="141073" x="2965450" y="2857500"/>
          <p14:tracePt t="141090" x="2946400" y="2857500"/>
          <p14:tracePt t="142934" x="2946400" y="2847975"/>
          <p14:tracePt t="142941" x="2955925" y="2840038"/>
          <p14:tracePt t="142956" x="2965450" y="2830513"/>
          <p14:tracePt t="142973" x="2965450" y="2813050"/>
          <p14:tracePt t="142989" x="2965450" y="2795588"/>
          <p14:tracePt t="144085" x="2973388" y="2776538"/>
          <p14:tracePt t="148054" x="2982913" y="2759075"/>
          <p14:tracePt t="148062" x="3000375" y="2751138"/>
          <p14:tracePt t="148071" x="3009900" y="2741613"/>
          <p14:tracePt t="148089" x="3044825" y="2724150"/>
          <p14:tracePt t="148105" x="3125788" y="2679700"/>
          <p14:tracePt t="148121" x="3214688" y="2652713"/>
          <p14:tracePt t="148138" x="3367088" y="2625725"/>
          <p14:tracePt t="148155" x="3544888" y="2625725"/>
          <p14:tracePt t="148171" x="3795713" y="2625725"/>
          <p14:tracePt t="148189" x="4081463" y="2616200"/>
          <p14:tracePt t="148205" x="4402138" y="2554288"/>
          <p14:tracePt t="148206" x="4545013" y="2544763"/>
          <p14:tracePt t="148222" x="4803775" y="2544763"/>
          <p14:tracePt t="148238" x="5108575" y="2536825"/>
          <p14:tracePt t="148255" x="5446713" y="2500313"/>
          <p14:tracePt t="148271" x="5786438" y="2438400"/>
          <p14:tracePt t="148288" x="6099175" y="2384425"/>
          <p14:tracePt t="148305" x="6357938" y="2312988"/>
          <p14:tracePt t="148321" x="6572250" y="2259013"/>
          <p14:tracePt t="148338" x="6759575" y="2170113"/>
          <p14:tracePt t="148355" x="6929438" y="2054225"/>
          <p14:tracePt t="148371" x="7126288" y="1901825"/>
          <p14:tracePt t="148388" x="7269163" y="1758950"/>
          <p14:tracePt t="148405" x="7348538" y="1625600"/>
          <p14:tracePt t="148406" x="7358063" y="1571625"/>
          <p14:tracePt t="148421" x="7419975" y="1411288"/>
          <p14:tracePt t="148438" x="7473950" y="1241425"/>
          <p14:tracePt t="148455" x="7466013" y="1089025"/>
          <p14:tracePt t="148471" x="7367588" y="982663"/>
          <p14:tracePt t="148488" x="7269163" y="866775"/>
          <p14:tracePt t="148505" x="7134225" y="750888"/>
          <p14:tracePt t="148521" x="6946900" y="633413"/>
          <p14:tracePt t="148538" x="6697663" y="527050"/>
          <p14:tracePt t="148555" x="6375400" y="428625"/>
          <p14:tracePt t="148571" x="6170613" y="241300"/>
          <p14:tracePt t="148588" x="5741988" y="169863"/>
          <p14:tracePt t="148605" x="5276850" y="133350"/>
          <p14:tracePt t="148605" x="5010150" y="125413"/>
          <p14:tracePt t="148622" x="4562475" y="107950"/>
          <p14:tracePt t="148638" x="4179888" y="107950"/>
          <p14:tracePt t="148655" x="3884613" y="115888"/>
          <p14:tracePt t="148671" x="3643313" y="152400"/>
          <p14:tracePt t="148688" x="3482975" y="196850"/>
          <p14:tracePt t="148705" x="3286125" y="250825"/>
          <p14:tracePt t="148721" x="3081338" y="322263"/>
          <p14:tracePt t="148738" x="2867025" y="393700"/>
          <p14:tracePt t="148755" x="2652713" y="500063"/>
          <p14:tracePt t="148771" x="2446338" y="581025"/>
          <p14:tracePt t="148788" x="2268538" y="652463"/>
          <p14:tracePt t="148805" x="2125663" y="723900"/>
          <p14:tracePt t="148822" x="1938338" y="839788"/>
          <p14:tracePt t="148839" x="1866900" y="901700"/>
          <p14:tracePt t="148855" x="1803400" y="973138"/>
          <p14:tracePt t="148871" x="1776413" y="1027113"/>
          <p14:tracePt t="148888" x="1768475" y="1062038"/>
          <p14:tracePt t="148904" x="1758950" y="1089025"/>
          <p14:tracePt t="148926" x="1758950" y="1108075"/>
          <p14:tracePt t="148942" x="1758950" y="1116013"/>
          <p14:tracePt t="148954" x="1758950" y="1133475"/>
          <p14:tracePt t="148971" x="1768475" y="1143000"/>
          <p14:tracePt t="148988" x="1785938" y="1169988"/>
          <p14:tracePt t="149005" x="1803400" y="1187450"/>
          <p14:tracePt t="149021" x="1812925" y="1196975"/>
          <p14:tracePt t="149046" x="1822450" y="1204913"/>
          <p14:tracePt t="149086" x="1822450" y="1223963"/>
          <p14:tracePt t="149406" x="1839913" y="1231900"/>
          <p14:tracePt t="149422" x="1839913" y="1250950"/>
          <p14:tracePt t="149438" x="1847850" y="1258888"/>
          <p14:tracePt t="149454" x="1857375" y="1268413"/>
          <p14:tracePt t="149687" x="1866900" y="1276350"/>
          <p14:tracePt t="149766" x="1874838" y="1285875"/>
          <p14:tracePt t="149774" x="1884363" y="1295400"/>
          <p14:tracePt t="149788" x="1901825" y="1303338"/>
          <p14:tracePt t="149804" x="2009775" y="1374775"/>
          <p14:tracePt t="149806" x="2116138" y="1473200"/>
          <p14:tracePt t="149821" x="2384425" y="1687513"/>
          <p14:tracePt t="149838" x="2589213" y="1847850"/>
          <p14:tracePt t="149854" x="2724150" y="1982788"/>
          <p14:tracePt t="149871" x="2990850" y="2054225"/>
          <p14:tracePt t="149888" x="3125788" y="2133600"/>
          <p14:tracePt t="149904" x="3179763" y="2224088"/>
          <p14:tracePt t="149921" x="3224213" y="2276475"/>
          <p14:tracePt t="149938" x="3241675" y="2312988"/>
          <p14:tracePt t="149958" x="3241675" y="2322513"/>
          <p14:tracePt t="149971" x="3241675" y="2339975"/>
          <p14:tracePt t="149988" x="3241675" y="2347913"/>
          <p14:tracePt t="150004" x="3241675" y="2374900"/>
          <p14:tracePt t="150021" x="3241675" y="2401888"/>
          <p14:tracePt t="150038" x="3224213" y="2465388"/>
          <p14:tracePt t="150055" x="3205163" y="2517775"/>
          <p14:tracePt t="150071" x="3170238" y="2571750"/>
          <p14:tracePt t="150088" x="3143250" y="2625725"/>
          <p14:tracePt t="150104" x="3133725" y="2679700"/>
          <p14:tracePt t="150121" x="3125788" y="2732088"/>
          <p14:tracePt t="150138" x="3125788" y="2776538"/>
          <p14:tracePt t="150154" x="3133725" y="2840038"/>
          <p14:tracePt t="150171" x="3143250" y="2857500"/>
          <p14:tracePt t="150188" x="3160713" y="2857500"/>
          <p14:tracePt t="150205" x="3170238" y="2901950"/>
          <p14:tracePt t="150207" x="3197225" y="2928938"/>
          <p14:tracePt t="150221" x="3214688" y="2965450"/>
          <p14:tracePt t="150222" x="3232150" y="3000375"/>
          <p14:tracePt t="150238" x="3276600" y="3054350"/>
          <p14:tracePt t="150254" x="3303588" y="3089275"/>
          <p14:tracePt t="150271" x="3340100" y="3133725"/>
          <p14:tracePt t="150288" x="3367088" y="3187700"/>
          <p14:tracePt t="150304" x="3402013" y="3232150"/>
          <p14:tracePt t="150321" x="3429000" y="3268663"/>
          <p14:tracePt t="150338" x="3455988" y="3295650"/>
          <p14:tracePt t="150354" x="3482975" y="3322638"/>
          <p14:tracePt t="150371" x="3509963" y="3340100"/>
          <p14:tracePt t="150388" x="3536950" y="3357563"/>
          <p14:tracePt t="150404" x="3544888" y="3367088"/>
          <p14:tracePt t="150421" x="3554413" y="3375025"/>
          <p14:tracePt t="150446" x="3562350" y="3384550"/>
          <p14:tracePt t="150470" x="3581400" y="3394075"/>
          <p14:tracePt t="150478" x="3589338" y="3402013"/>
          <p14:tracePt t="150488" x="3589338" y="3419475"/>
          <p14:tracePt t="150504" x="3633788" y="3446463"/>
          <p14:tracePt t="150521" x="3687763" y="3473450"/>
          <p14:tracePt t="150538" x="3724275" y="3500438"/>
          <p14:tracePt t="150982" x="3741738" y="3490913"/>
          <p14:tracePt t="150998" x="3751263" y="3490913"/>
          <p14:tracePt t="151006" x="3776663" y="3482975"/>
          <p14:tracePt t="151014" x="3795713" y="3473450"/>
          <p14:tracePt t="151022" x="3830638" y="3455988"/>
          <p14:tracePt t="151038" x="3894138" y="3446463"/>
          <p14:tracePt t="151054" x="3956050" y="3429000"/>
          <p14:tracePt t="151071" x="4010025" y="3411538"/>
          <p14:tracePt t="151088" x="4071938" y="3402013"/>
          <p14:tracePt t="151104" x="4098925" y="3402013"/>
          <p14:tracePt t="151121" x="4125913" y="3402013"/>
          <p14:tracePt t="151142" x="4143375" y="3402013"/>
          <p14:tracePt t="151174" x="4152900" y="3394075"/>
          <p14:tracePt t="151230" x="4160838" y="3384550"/>
          <p14:tracePt t="151254" x="4179888" y="3384550"/>
          <p14:tracePt t="151287" x="4197350" y="3384550"/>
          <p14:tracePt t="151310" x="4214813" y="3375025"/>
          <p14:tracePt t="151334" x="4232275" y="3375025"/>
          <p14:tracePt t="151382" x="4251325" y="3375025"/>
          <p14:tracePt t="151430" x="4259263" y="3375025"/>
          <p14:tracePt t="151534" x="4276725" y="3375025"/>
          <p14:tracePt t="151550" x="4286250" y="3375025"/>
          <p14:tracePt t="151614" x="4313238" y="3375025"/>
          <p14:tracePt t="151630" x="4330700" y="3375025"/>
          <p14:tracePt t="151654" x="4348163" y="3367088"/>
          <p14:tracePt t="151662" x="4367213" y="3357563"/>
          <p14:tracePt t="151702" x="4384675" y="3357563"/>
          <p14:tracePt t="151710" x="4402138" y="3348038"/>
          <p14:tracePt t="151721" x="4419600" y="3348038"/>
          <p14:tracePt t="151738" x="4446588" y="3330575"/>
          <p14:tracePt t="151758" x="4465638" y="3330575"/>
          <p14:tracePt t="151774" x="4473575" y="3330575"/>
          <p14:tracePt t="151788" x="4500563" y="3322638"/>
          <p14:tracePt t="151814" x="4518025" y="3322638"/>
          <p14:tracePt t="151822" x="4527550" y="3322638"/>
          <p14:tracePt t="151838" x="4554538" y="3322638"/>
          <p14:tracePt t="151854" x="4581525" y="3322638"/>
          <p14:tracePt t="151871" x="4608513" y="3322638"/>
          <p14:tracePt t="151888" x="4633913" y="3322638"/>
          <p14:tracePt t="151918" x="4652963" y="3322638"/>
          <p14:tracePt t="151926" x="4679950" y="3313113"/>
          <p14:tracePt t="152278" x="4697413" y="3303588"/>
          <p14:tracePt t="152286" x="4714875" y="3295650"/>
          <p14:tracePt t="152294" x="4732338" y="3286125"/>
          <p14:tracePt t="153262" x="4751388" y="3268663"/>
          <p14:tracePt t="153687" x="4768850" y="3268663"/>
          <p14:tracePt t="153774" x="4776788" y="3241675"/>
          <p14:tracePt t="153814" x="4795838" y="3241675"/>
          <p14:tracePt t="158062" x="4813300" y="3241675"/>
          <p14:tracePt t="158078" x="4822825" y="3241675"/>
          <p14:tracePt t="158094" x="4840288" y="3241675"/>
          <p14:tracePt t="158102" x="4848225" y="3251200"/>
          <p14:tracePt t="158110" x="4867275" y="3259138"/>
          <p14:tracePt t="158119" x="4884738" y="3259138"/>
          <p14:tracePt t="158136" x="4919663" y="3286125"/>
          <p14:tracePt t="158153" x="4946650" y="3313113"/>
          <p14:tracePt t="158169" x="4973638" y="3340100"/>
          <p14:tracePt t="158186" x="5027613" y="3375025"/>
          <p14:tracePt t="158203" x="5089525" y="3411538"/>
          <p14:tracePt t="158219" x="5143500" y="3490913"/>
          <p14:tracePt t="158236" x="5205413" y="3571875"/>
          <p14:tracePt t="158253" x="5259388" y="3643313"/>
          <p14:tracePt t="158269" x="5313363" y="3687763"/>
          <p14:tracePt t="158270" x="5330825" y="3705225"/>
          <p14:tracePt t="158286" x="5348288" y="3741738"/>
          <p14:tracePt t="158303" x="5367338" y="3768725"/>
          <p14:tracePt t="158334" x="5375275" y="3776663"/>
          <p14:tracePt t="158414" x="5375275" y="3795713"/>
          <p14:tracePt t="159030" x="5375275" y="3813175"/>
          <p14:tracePt t="159046" x="5384800" y="3822700"/>
          <p14:tracePt t="159054" x="5394325" y="3840163"/>
          <p14:tracePt t="159069" x="5402263" y="3848100"/>
          <p14:tracePt t="159086" x="5411788" y="3857625"/>
          <p14:tracePt t="159103" x="5411788" y="3875088"/>
          <p14:tracePt t="159119" x="5429250" y="3884613"/>
          <p14:tracePt t="159136" x="5438775" y="3894138"/>
          <p14:tracePt t="159158" x="5438775" y="3902075"/>
          <p14:tracePt t="159169" x="5438775" y="3919538"/>
          <p14:tracePt t="159186" x="5456238" y="3938588"/>
          <p14:tracePt t="159207" x="5456238" y="3956050"/>
          <p14:tracePt t="159230" x="5456238" y="3973513"/>
          <p14:tracePt t="159238" x="5456238" y="3983038"/>
          <p14:tracePt t="159252" x="5465763" y="4000500"/>
          <p14:tracePt t="160151" x="5465763" y="4010025"/>
          <p14:tracePt t="160158" x="5465763" y="4027488"/>
          <p14:tracePt t="160169" x="5465763" y="4037013"/>
          <p14:tracePt t="160186" x="5465763" y="4054475"/>
          <p14:tracePt t="160202" x="5465763" y="4081463"/>
          <p14:tracePt t="160219" x="5465763" y="4108450"/>
          <p14:tracePt t="160236" x="5465763" y="4133850"/>
          <p14:tracePt t="160398" x="5465763" y="4143375"/>
          <p14:tracePt t="160407" x="5456238" y="4170363"/>
          <p14:tracePt t="160422" x="5456238" y="4187825"/>
          <p14:tracePt t="160436" x="5456238" y="4197350"/>
          <p14:tracePt t="160452" x="5446713" y="4241800"/>
          <p14:tracePt t="160469" x="5429250" y="4286250"/>
          <p14:tracePt t="160485" x="5419725" y="4340225"/>
          <p14:tracePt t="160486" x="5411788" y="4375150"/>
          <p14:tracePt t="160502" x="5394325" y="4429125"/>
          <p14:tracePt t="160519" x="5375275" y="4491038"/>
          <p14:tracePt t="160535" x="5367338" y="4527550"/>
          <p14:tracePt t="160552" x="5367338" y="4572000"/>
          <p14:tracePt t="160758" x="5367338" y="4589463"/>
          <p14:tracePt t="161183" x="5357813" y="4598988"/>
          <p14:tracePt t="162383" x="5340350" y="4598988"/>
          <p14:tracePt t="162623" x="5340350" y="4589463"/>
          <p14:tracePt t="162631" x="5330825" y="4581525"/>
          <p14:tracePt t="162903" x="5313363" y="4581525"/>
          <p14:tracePt t="162919" x="5303838" y="4562475"/>
          <p14:tracePt t="162943" x="5286375" y="4562475"/>
          <p14:tracePt t="163119" x="5268913" y="4554538"/>
          <p14:tracePt t="163279" x="5259388" y="4537075"/>
          <p14:tracePt t="163311" x="5259388" y="4527550"/>
          <p14:tracePt t="163319" x="5259388" y="4510088"/>
          <p14:tracePt t="163335" x="5259388" y="4500563"/>
          <p14:tracePt t="163343" x="5251450" y="4483100"/>
          <p14:tracePt t="163439" x="5232400" y="4483100"/>
          <p14:tracePt t="169359" x="5224463" y="4473575"/>
          <p14:tracePt t="169367" x="5205413" y="4465638"/>
          <p14:tracePt t="169375" x="5187950" y="4419600"/>
          <p14:tracePt t="169384" x="5153025" y="4367213"/>
          <p14:tracePt t="169400" x="5018088" y="4241800"/>
          <p14:tracePt t="169418" x="4813300" y="4071938"/>
          <p14:tracePt t="169434" x="4562475" y="3919538"/>
          <p14:tracePt t="169450" x="4259263" y="3768725"/>
          <p14:tracePt t="169467" x="3679825" y="3643313"/>
          <p14:tracePt t="169484" x="3303588" y="3438525"/>
          <p14:tracePt t="169500" x="2946400" y="3241675"/>
          <p14:tracePt t="169517" x="2608263" y="3044825"/>
          <p14:tracePt t="169534" x="2384425" y="2822575"/>
          <p14:tracePt t="169551" x="2054225" y="2616200"/>
          <p14:tracePt t="169567" x="1965325" y="2536825"/>
          <p14:tracePt t="169584" x="1911350" y="2509838"/>
          <p14:tracePt t="169615" x="1911350" y="2490788"/>
          <p14:tracePt t="169671" x="1901825" y="2473325"/>
          <p14:tracePt t="169679" x="1893888" y="2465388"/>
          <p14:tracePt t="169688" x="1884363" y="2446338"/>
          <p14:tracePt t="169700" x="1874838" y="2428875"/>
          <p14:tracePt t="169717" x="1812925" y="2366963"/>
          <p14:tracePt t="169734" x="1724025" y="2276475"/>
          <p14:tracePt t="169751" x="1536700" y="2143125"/>
          <p14:tracePt t="169767" x="1438275" y="2044700"/>
          <p14:tracePt t="169784" x="1357313" y="1982788"/>
          <p14:tracePt t="169800" x="1312863" y="1901825"/>
          <p14:tracePt t="169817" x="1268413" y="1830388"/>
          <p14:tracePt t="169834" x="1231900" y="1785938"/>
          <p14:tracePt t="169850" x="1214438" y="1751013"/>
          <p14:tracePt t="169867" x="1214438" y="1724025"/>
          <p14:tracePt t="169884" x="1204913" y="1687513"/>
          <p14:tracePt t="169900" x="1187450" y="1633538"/>
          <p14:tracePt t="169917" x="1179513" y="1571625"/>
          <p14:tracePt t="169934" x="1152525" y="1490663"/>
          <p14:tracePt t="169951" x="1098550" y="1339850"/>
          <p14:tracePt t="169967" x="1062038" y="1268413"/>
          <p14:tracePt t="169984" x="1017588" y="1223963"/>
          <p14:tracePt t="170000" x="990600" y="1187450"/>
          <p14:tracePt t="170017" x="973138" y="1143000"/>
          <p14:tracePt t="170034" x="965200" y="1116013"/>
          <p14:tracePt t="170050" x="938213" y="1089025"/>
          <p14:tracePt t="170067" x="901700" y="1062038"/>
          <p14:tracePt t="170084" x="847725" y="1036638"/>
          <p14:tracePt t="170100" x="803275" y="1009650"/>
          <p14:tracePt t="170117" x="758825" y="1000125"/>
          <p14:tracePt t="170134" x="750888" y="990600"/>
          <p14:tracePt t="170159" x="741363" y="982663"/>
          <p14:tracePt t="170167" x="731838" y="973138"/>
          <p14:tracePt t="170199" x="723900" y="982663"/>
          <p14:tracePt t="170223" x="704850" y="990600"/>
          <p14:tracePt t="170248" x="704850" y="1009650"/>
          <p14:tracePt t="170263" x="696913" y="1027113"/>
          <p14:tracePt t="170271" x="687388" y="1036638"/>
          <p14:tracePt t="170284" x="687388" y="1054100"/>
          <p14:tracePt t="170300" x="687388" y="1081088"/>
          <p14:tracePt t="170317" x="687388" y="1116013"/>
          <p14:tracePt t="170334" x="687388" y="1169988"/>
          <p14:tracePt t="170350" x="704850" y="1231900"/>
          <p14:tracePt t="170351" x="731838" y="1258888"/>
          <p14:tracePt t="170367" x="768350" y="1295400"/>
          <p14:tracePt t="170384" x="822325" y="1366838"/>
          <p14:tracePt t="170400" x="874713" y="1419225"/>
          <p14:tracePt t="170417" x="955675" y="1455738"/>
          <p14:tracePt t="170434" x="1036638" y="1500188"/>
          <p14:tracePt t="170450" x="1108075" y="1527175"/>
          <p14:tracePt t="170467" x="1169988" y="1544638"/>
          <p14:tracePt t="170483" x="1214438" y="1544638"/>
          <p14:tracePt t="170500" x="1231900" y="1544638"/>
          <p14:tracePt t="170517" x="1258888" y="1527175"/>
          <p14:tracePt t="170534" x="1268413" y="1500188"/>
          <p14:tracePt t="170550" x="1285875" y="1490663"/>
          <p14:tracePt t="170551" x="1295400" y="1473200"/>
          <p14:tracePt t="170567" x="1312863" y="1446213"/>
          <p14:tracePt t="170584" x="1339850" y="1411288"/>
          <p14:tracePt t="170601" x="1339850" y="1384300"/>
          <p14:tracePt t="170617" x="1357313" y="1339850"/>
          <p14:tracePt t="170634" x="1366838" y="1312863"/>
          <p14:tracePt t="170650" x="1374775" y="1285875"/>
          <p14:tracePt t="170667" x="1374775" y="1258888"/>
          <p14:tracePt t="170683" x="1374775" y="1231900"/>
          <p14:tracePt t="170700" x="1374775" y="1204913"/>
          <p14:tracePt t="170717" x="1374775" y="1187450"/>
          <p14:tracePt t="170734" x="1366838" y="1160463"/>
          <p14:tracePt t="170750" x="1339850" y="1133475"/>
          <p14:tracePt t="170751" x="1330325" y="1125538"/>
          <p14:tracePt t="170767" x="1312863" y="1108075"/>
          <p14:tracePt t="170784" x="1285875" y="1089025"/>
          <p14:tracePt t="170800" x="1250950" y="1081088"/>
          <p14:tracePt t="170817" x="1223963" y="1071563"/>
          <p14:tracePt t="170833" x="1187450" y="1071563"/>
          <p14:tracePt t="170850" x="1160463" y="1062038"/>
          <p14:tracePt t="170867" x="1152525" y="1054100"/>
          <p14:tracePt t="170888" x="1133475" y="1054100"/>
          <p14:tracePt t="170900" x="1116013" y="1062038"/>
          <p14:tracePt t="170917" x="1108075" y="1062038"/>
          <p14:tracePt t="170933" x="1071563" y="1071563"/>
          <p14:tracePt t="170950" x="1044575" y="1098550"/>
          <p14:tracePt t="170967" x="1027113" y="1108075"/>
          <p14:tracePt t="170984" x="1027113" y="1133475"/>
          <p14:tracePt t="171000" x="1009650" y="1152525"/>
          <p14:tracePt t="171017" x="1009650" y="1169988"/>
          <p14:tracePt t="171039" x="1009650" y="1187450"/>
          <p14:tracePt t="171055" x="1009650" y="1196975"/>
          <p14:tracePt t="171079" x="1009650" y="1214438"/>
          <p14:tracePt t="171528" x="1017588" y="1223963"/>
          <p14:tracePt t="171735" x="1027113" y="1214438"/>
          <p14:tracePt t="171783" x="1036638" y="1204913"/>
          <p14:tracePt t="171991" x="1044575" y="1214438"/>
          <p14:tracePt t="172031" x="1054100" y="1223963"/>
          <p14:tracePt t="172047" x="1062038" y="1231900"/>
          <p14:tracePt t="172063" x="1071563" y="1231900"/>
          <p14:tracePt t="172071" x="1089025" y="1241425"/>
          <p14:tracePt t="172087" x="1098550" y="1241425"/>
          <p14:tracePt t="172100" x="1116013" y="1250950"/>
          <p14:tracePt t="172117" x="1133475" y="1268413"/>
          <p14:tracePt t="172133" x="1160463" y="1285875"/>
          <p14:tracePt t="172150" x="1196975" y="1312863"/>
          <p14:tracePt t="172151" x="1223963" y="1322388"/>
          <p14:tracePt t="172167" x="1276350" y="1347788"/>
          <p14:tracePt t="172183" x="1330325" y="1393825"/>
          <p14:tracePt t="172200" x="1393825" y="1446213"/>
          <p14:tracePt t="172216" x="1446213" y="1500188"/>
          <p14:tracePt t="172233" x="1509713" y="1554163"/>
          <p14:tracePt t="172250" x="1571625" y="1608138"/>
          <p14:tracePt t="172266" x="1625600" y="1660525"/>
          <p14:tracePt t="172283" x="1697038" y="1724025"/>
          <p14:tracePt t="172300" x="1731963" y="1795463"/>
          <p14:tracePt t="172317" x="1785938" y="1839913"/>
          <p14:tracePt t="172333" x="1822450" y="1874838"/>
          <p14:tracePt t="172350" x="1847850" y="1901825"/>
          <p14:tracePt t="172367" x="1884363" y="1982788"/>
          <p14:tracePt t="172383" x="1911350" y="2017713"/>
          <p14:tracePt t="172400" x="1938338" y="2044700"/>
          <p14:tracePt t="172416" x="1955800" y="2062163"/>
          <p14:tracePt t="172433" x="1965325" y="2089150"/>
          <p14:tracePt t="172450" x="1990725" y="2125663"/>
          <p14:tracePt t="172466" x="2027238" y="2179638"/>
          <p14:tracePt t="172483" x="2081213" y="2251075"/>
          <p14:tracePt t="172500" x="2152650" y="2347913"/>
          <p14:tracePt t="172516" x="2214563" y="2428875"/>
          <p14:tracePt t="172533" x="2295525" y="2527300"/>
          <p14:tracePt t="172550" x="2374900" y="2608263"/>
          <p14:tracePt t="172567" x="2446338" y="2705100"/>
          <p14:tracePt t="172567" x="2490788" y="2751138"/>
          <p14:tracePt t="172583" x="2562225" y="2840038"/>
          <p14:tracePt t="172600" x="2652713" y="2911475"/>
          <p14:tracePt t="172616" x="2705100" y="3017838"/>
          <p14:tracePt t="172633" x="2741613" y="3098800"/>
          <p14:tracePt t="172650" x="2786063" y="3170238"/>
          <p14:tracePt t="172666" x="2813050" y="3232150"/>
          <p14:tracePt t="172683" x="2822575" y="3286125"/>
          <p14:tracePt t="172700" x="2847975" y="3322638"/>
          <p14:tracePt t="172716" x="2867025" y="3348038"/>
          <p14:tracePt t="172733" x="2867025" y="3411538"/>
          <p14:tracePt t="172750" x="2884488" y="3482975"/>
          <p14:tracePt t="172767" x="2884488" y="3544888"/>
          <p14:tracePt t="172767" x="2874963" y="3581400"/>
          <p14:tracePt t="172783" x="2867025" y="3625850"/>
          <p14:tracePt t="172800" x="2840038" y="3705225"/>
          <p14:tracePt t="172816" x="2795588" y="3803650"/>
          <p14:tracePt t="172833" x="2759075" y="3911600"/>
          <p14:tracePt t="172850" x="2732088" y="3990975"/>
          <p14:tracePt t="172866" x="2714625" y="4062413"/>
          <p14:tracePt t="172883" x="2697163" y="4125913"/>
          <p14:tracePt t="172900" x="2679700" y="4187825"/>
          <p14:tracePt t="172916" x="2670175" y="4251325"/>
          <p14:tracePt t="172933" x="2670175" y="4357688"/>
          <p14:tracePt t="172935" x="2670175" y="4411663"/>
          <p14:tracePt t="172950" x="2670175" y="4456113"/>
          <p14:tracePt t="172966" x="2670175" y="4500563"/>
          <p14:tracePt t="172967" x="2670175" y="4527550"/>
          <p14:tracePt t="172983" x="2679700" y="4554538"/>
          <p14:tracePt t="173000" x="2679700" y="4589463"/>
          <p14:tracePt t="173016" x="2670175" y="4705350"/>
          <p14:tracePt t="173033" x="2670175" y="4741863"/>
          <p14:tracePt t="173049" x="2679700" y="4751388"/>
          <p14:tracePt t="173066" x="2687638" y="4786313"/>
          <p14:tracePt t="173083" x="2705100" y="4813300"/>
          <p14:tracePt t="173119" x="2714625" y="4830763"/>
          <p14:tracePt t="173128" x="2724150" y="4840288"/>
          <p14:tracePt t="173143" x="2724150" y="4857750"/>
          <p14:tracePt t="173152" x="2732088" y="4867275"/>
          <p14:tracePt t="173167" x="2732088" y="4884738"/>
          <p14:tracePt t="173167" x="2741613" y="4894263"/>
          <p14:tracePt t="173183" x="2751138" y="4919663"/>
          <p14:tracePt t="173200" x="2759075" y="4938713"/>
          <p14:tracePt t="173216" x="2759075" y="4965700"/>
          <p14:tracePt t="173233" x="2776538" y="4983163"/>
          <p14:tracePt t="173250" x="2786063" y="5010150"/>
          <p14:tracePt t="173266" x="2813050" y="5018088"/>
          <p14:tracePt t="173295" x="2822575" y="5027613"/>
          <p14:tracePt t="173311" x="2830513" y="5037138"/>
          <p14:tracePt t="173335" x="2840038" y="5045075"/>
          <p14:tracePt t="173359" x="2847975" y="5054600"/>
          <p14:tracePt t="173399" x="2867025" y="5054600"/>
          <p14:tracePt t="173423" x="2874963" y="5072063"/>
          <p14:tracePt t="173543" x="2894013" y="5072063"/>
          <p14:tracePt t="173903" x="2911475" y="5072063"/>
          <p14:tracePt t="173927" x="2919413" y="5081588"/>
          <p14:tracePt t="173943" x="2938463" y="5089525"/>
          <p14:tracePt t="173951" x="2946400" y="5099050"/>
          <p14:tracePt t="173966" x="2955925" y="5108575"/>
          <p14:tracePt t="173983" x="3044825" y="5180013"/>
          <p14:tracePt t="174000" x="3125788" y="5232400"/>
          <p14:tracePt t="174016" x="3205163" y="5303838"/>
          <p14:tracePt t="174033" x="3276600" y="5384800"/>
          <p14:tracePt t="174049" x="3348038" y="5510213"/>
          <p14:tracePt t="174066" x="3465513" y="5626100"/>
          <p14:tracePt t="174083" x="3625850" y="5768975"/>
          <p14:tracePt t="174100" x="3751263" y="5902325"/>
          <p14:tracePt t="174116" x="3848100" y="6010275"/>
          <p14:tracePt t="174133" x="3929063" y="6062663"/>
          <p14:tracePt t="174150" x="3973513" y="6089650"/>
          <p14:tracePt t="174166" x="3983038" y="6099175"/>
          <p14:tracePt t="174200" x="3990975" y="6108700"/>
          <p14:tracePt t="174207" x="4000500" y="6116638"/>
          <p14:tracePt t="174216" x="4010025" y="6126163"/>
          <p14:tracePt t="174233" x="4037013" y="6170613"/>
          <p14:tracePt t="174250" x="4108450" y="6224588"/>
          <p14:tracePt t="174266" x="4187825" y="6313488"/>
          <p14:tracePt t="174283" x="4259263" y="6419850"/>
          <p14:tracePt t="174300" x="4348163" y="6500813"/>
          <p14:tracePt t="174316" x="4446588" y="6581775"/>
          <p14:tracePt t="174333" x="4527550" y="6653213"/>
          <p14:tracePt t="174350" x="4589463" y="6697663"/>
          <p14:tracePt t="174366" x="4625975" y="6724650"/>
          <p14:tracePt t="174383" x="4633913" y="6742113"/>
          <p14:tracePt t="174399" x="4660900" y="6751638"/>
          <p14:tracePt t="174416" x="4687888" y="6759575"/>
          <p14:tracePt t="174433" x="4776788" y="6769100"/>
          <p14:tracePt t="174449" x="4902200" y="6804025"/>
          <p14:tracePt t="174466" x="5037138" y="6831013"/>
          <p14:tracePt t="174483" x="5160963" y="6848475"/>
          <p14:tracePt t="174499" x="5276850" y="6848475"/>
          <p14:tracePt t="174516" x="5340350" y="6848475"/>
          <p14:tracePt t="174533" x="5384800" y="6848475"/>
          <p14:tracePt t="174549" x="5419725" y="6840538"/>
          <p14:tracePt t="174566" x="5456238" y="6831013"/>
          <p14:tracePt t="174583" x="5518150" y="6813550"/>
          <p14:tracePt t="174600" x="5537200" y="6813550"/>
          <p14:tracePt t="174616" x="5545138" y="6804025"/>
          <p14:tracePt t="174639" x="5562600" y="6796088"/>
          <p14:tracePt t="174649" x="5572125" y="6786563"/>
          <p14:tracePt t="174666" x="5599113" y="6769100"/>
          <p14:tracePt t="174683" x="5626100" y="6751638"/>
          <p14:tracePt t="174700" x="5643563" y="6724650"/>
          <p14:tracePt t="174716" x="5670550" y="6715125"/>
          <p14:tracePt t="174733" x="5680075" y="6705600"/>
          <p14:tracePt t="174750" x="5688013" y="6680200"/>
          <p14:tracePt t="174766" x="5705475" y="6643688"/>
          <p14:tracePt t="174783" x="5732463" y="6589713"/>
          <p14:tracePt t="174799" x="5751513" y="6562725"/>
          <p14:tracePt t="174816" x="5768975" y="6537325"/>
          <p14:tracePt t="174833" x="5776913" y="6527800"/>
          <p14:tracePt t="174855" x="5776913" y="6510338"/>
          <p14:tracePt t="174943" x="5786438" y="6491288"/>
          <p14:tracePt t="174951" x="5786438" y="6500813"/>
          <p14:tracePt t="176367" x="5776913" y="6491288"/>
          <p14:tracePt t="176384" x="5768975" y="6483350"/>
          <p14:tracePt t="176392" x="5759450" y="6465888"/>
          <p14:tracePt t="176400" x="5741988" y="6465888"/>
          <p14:tracePt t="176416" x="5705475" y="6419850"/>
          <p14:tracePt t="176433" x="5661025" y="6357938"/>
          <p14:tracePt t="176449" x="5608638" y="6269038"/>
          <p14:tracePt t="176466" x="5562600" y="6197600"/>
          <p14:tracePt t="176482" x="5527675" y="6134100"/>
          <p14:tracePt t="176499" x="5500688" y="6099175"/>
          <p14:tracePt t="176516" x="5483225" y="6081713"/>
          <p14:tracePt t="176532" x="5473700" y="6054725"/>
          <p14:tracePt t="176549" x="5456238" y="6027738"/>
          <p14:tracePt t="177704" x="5446713" y="6018213"/>
          <p14:tracePt t="177711" x="5446713" y="6000750"/>
          <p14:tracePt t="177719" x="5438775" y="5983288"/>
          <p14:tracePt t="177732" x="5429250" y="5973763"/>
          <p14:tracePt t="177749" x="5456238" y="5938838"/>
          <p14:tracePt t="177765" x="5473700" y="5902325"/>
          <p14:tracePt t="177782" x="5537200" y="5857875"/>
          <p14:tracePt t="177800" x="5653088" y="5776913"/>
          <p14:tracePt t="177816" x="5724525" y="5741988"/>
          <p14:tracePt t="177832" x="5803900" y="5697538"/>
          <p14:tracePt t="177849" x="5875338" y="5670550"/>
          <p14:tracePt t="177865" x="5929313" y="5643563"/>
          <p14:tracePt t="177882" x="5991225" y="5616575"/>
          <p14:tracePt t="177899" x="6045200" y="5608638"/>
          <p14:tracePt t="177915" x="6108700" y="5589588"/>
          <p14:tracePt t="177932" x="6161088" y="5572125"/>
          <p14:tracePt t="177949" x="6269038" y="5537200"/>
          <p14:tracePt t="177965" x="6323013" y="5510213"/>
          <p14:tracePt t="177982" x="6367463" y="5483225"/>
          <p14:tracePt t="177999" x="6419850" y="5465763"/>
          <p14:tracePt t="178016" x="6456363" y="5438775"/>
          <p14:tracePt t="178032" x="6473825" y="5411788"/>
          <p14:tracePt t="178049" x="6483350" y="5394325"/>
          <p14:tracePt t="178065" x="6500813" y="5375275"/>
          <p14:tracePt t="178082" x="6510338" y="5357813"/>
          <p14:tracePt t="178135" x="6510338" y="5340350"/>
          <p14:tracePt t="178151" x="6500813" y="5330825"/>
          <p14:tracePt t="178159" x="6491288" y="5313363"/>
          <p14:tracePt t="178176" x="6473825" y="5303838"/>
          <p14:tracePt t="178184" x="6456363" y="5303838"/>
          <p14:tracePt t="178199" x="6394450" y="5286375"/>
          <p14:tracePt t="178215" x="6348413" y="5276850"/>
          <p14:tracePt t="178232" x="6296025" y="5259388"/>
          <p14:tracePt t="178249" x="6251575" y="5259388"/>
          <p14:tracePt t="178265" x="6232525" y="5259388"/>
          <p14:tracePt t="178282" x="6224588" y="5259388"/>
          <p14:tracePt t="178311" x="6205538" y="5259388"/>
          <p14:tracePt t="178336" x="6197600" y="5268913"/>
          <p14:tracePt t="178344" x="6180138" y="5276850"/>
          <p14:tracePt t="178352" x="6170613" y="5286375"/>
          <p14:tracePt t="178365" x="6161088" y="5295900"/>
          <p14:tracePt t="178382" x="6134100" y="5313363"/>
          <p14:tracePt t="178384" x="6116638" y="5322888"/>
          <p14:tracePt t="178399" x="6108700" y="5330825"/>
          <p14:tracePt t="178415" x="6089650" y="5348288"/>
          <p14:tracePt t="178440" x="6089650" y="5367338"/>
          <p14:tracePt t="178449" x="6089650" y="5375275"/>
          <p14:tracePt t="178465" x="6081713" y="5402263"/>
          <p14:tracePt t="178482" x="6072188" y="5438775"/>
          <p14:tracePt t="178499" x="6089650" y="5465763"/>
          <p14:tracePt t="178515" x="6099175" y="5500688"/>
          <p14:tracePt t="178532" x="6116638" y="5537200"/>
          <p14:tracePt t="178549" x="6134100" y="5562600"/>
          <p14:tracePt t="178565" x="6153150" y="5589588"/>
          <p14:tracePt t="178582" x="6170613" y="5608638"/>
          <p14:tracePt t="178601" x="6188075" y="5626100"/>
          <p14:tracePt t="178616" x="6197600" y="5634038"/>
          <p14:tracePt t="178632" x="6215063" y="5634038"/>
          <p14:tracePt t="178664" x="6224588" y="5643563"/>
          <p14:tracePt t="178687" x="6242050" y="5643563"/>
          <p14:tracePt t="178703" x="6259513" y="5643563"/>
          <p14:tracePt t="178712" x="6269038" y="5643563"/>
          <p14:tracePt t="178719" x="6296025" y="5643563"/>
          <p14:tracePt t="178732" x="6330950" y="5643563"/>
          <p14:tracePt t="178749" x="6394450" y="5653088"/>
          <p14:tracePt t="178765" x="6446838" y="5661025"/>
          <p14:tracePt t="178782" x="6518275" y="5643563"/>
          <p14:tracePt t="178799" x="6562725" y="5626100"/>
          <p14:tracePt t="178815" x="6572250" y="5599113"/>
          <p14:tracePt t="178832" x="6581775" y="5589588"/>
          <p14:tracePt t="178849" x="6581775" y="5572125"/>
          <p14:tracePt t="179168" x="6581775" y="5554663"/>
          <p14:tracePt t="179175" x="6572250" y="5545138"/>
          <p14:tracePt t="179192" x="6554788" y="5545138"/>
          <p14:tracePt t="179199" x="6545263" y="5545138"/>
          <p14:tracePt t="179215" x="6483350" y="5545138"/>
          <p14:tracePt t="179232" x="6384925" y="5562600"/>
          <p14:tracePt t="179249" x="6286500" y="5589588"/>
          <p14:tracePt t="179265" x="6161088" y="5616575"/>
          <p14:tracePt t="179282" x="6010275" y="5653088"/>
          <p14:tracePt t="179298" x="5857875" y="5688013"/>
          <p14:tracePt t="179315" x="5697538" y="5732463"/>
          <p14:tracePt t="179332" x="5518150" y="5786438"/>
          <p14:tracePt t="179349" x="5394325" y="5803900"/>
          <p14:tracePt t="179365" x="5313363" y="5803900"/>
          <p14:tracePt t="179382" x="5241925" y="5830888"/>
          <p14:tracePt t="179399" x="5205413" y="5830888"/>
          <p14:tracePt t="179400" x="5187950" y="5840413"/>
          <p14:tracePt t="179415" x="5133975" y="5857875"/>
          <p14:tracePt t="179432" x="5037138" y="5867400"/>
          <p14:tracePt t="179449" x="4973638" y="5894388"/>
          <p14:tracePt t="179465" x="4919663" y="5911850"/>
          <p14:tracePt t="179482" x="4875213" y="5919788"/>
          <p14:tracePt t="179499" x="4830763" y="5929313"/>
          <p14:tracePt t="179515" x="4776788" y="5946775"/>
          <p14:tracePt t="179532" x="4732338" y="5956300"/>
          <p14:tracePt t="179549" x="4724400" y="5965825"/>
          <p14:tracePt t="179565" x="4705350" y="5965825"/>
          <p14:tracePt t="179600" x="4687888" y="5973763"/>
          <p14:tracePt t="179608" x="4670425" y="5983288"/>
          <p14:tracePt t="179616" x="4660900" y="5991225"/>
          <p14:tracePt t="179632" x="4643438" y="5991225"/>
          <p14:tracePt t="179656" x="4625975" y="5991225"/>
          <p14:tracePt t="179665" x="4616450" y="6000750"/>
          <p14:tracePt t="179682" x="4589463" y="6010275"/>
          <p14:tracePt t="179698" x="4562475" y="6018213"/>
          <p14:tracePt t="179715" x="4537075" y="6018213"/>
          <p14:tracePt t="179732" x="4510088" y="6037263"/>
          <p14:tracePt t="179749" x="4491038" y="6037263"/>
          <p14:tracePt t="179765" x="4456113" y="6045200"/>
          <p14:tracePt t="179792" x="4438650" y="6054725"/>
          <p14:tracePt t="179800" x="4438650" y="6072188"/>
          <p14:tracePt t="179815" x="4429125" y="6081713"/>
          <p14:tracePt t="179832" x="4429125" y="6099175"/>
          <p14:tracePt t="179849" x="4429125" y="6116638"/>
          <p14:tracePt t="179865" x="4429125" y="6143625"/>
          <p14:tracePt t="179882" x="4438650" y="6153150"/>
          <p14:tracePt t="179899" x="4438650" y="6170613"/>
          <p14:tracePt t="179915" x="4446588" y="6180138"/>
          <p14:tracePt t="179936" x="4465638" y="6180138"/>
          <p14:tracePt t="180040" x="4473575" y="6180138"/>
          <p14:tracePt t="180064" x="4491038" y="6180138"/>
          <p14:tracePt t="180080" x="4500563" y="6180138"/>
          <p14:tracePt t="180088" x="4518025" y="6180138"/>
          <p14:tracePt t="180099" x="4527550" y="6180138"/>
          <p14:tracePt t="180115" x="4545013" y="6180138"/>
          <p14:tracePt t="180132" x="4572000" y="6170613"/>
          <p14:tracePt t="180149" x="4598988" y="6161088"/>
          <p14:tracePt t="180165" x="4616450" y="6134100"/>
          <p14:tracePt t="180182" x="4643438" y="6126163"/>
          <p14:tracePt t="180199" x="4679950" y="6108700"/>
          <p14:tracePt t="180200" x="4687888" y="6108700"/>
          <p14:tracePt t="180215" x="4714875" y="6089650"/>
          <p14:tracePt t="180232" x="4732338" y="6081713"/>
          <p14:tracePt t="181112" x="4741863" y="6081713"/>
          <p14:tracePt t="181120" x="4759325" y="6072188"/>
          <p14:tracePt t="181136" x="4768850" y="6062663"/>
          <p14:tracePt t="181152" x="4786313" y="6062663"/>
          <p14:tracePt t="181165" x="4803775" y="6054725"/>
          <p14:tracePt t="181181" x="4875213" y="6045200"/>
          <p14:tracePt t="181198" x="4973638" y="6037263"/>
          <p14:tracePt t="181215" x="5108575" y="6037263"/>
          <p14:tracePt t="181215" x="5180013" y="6037263"/>
          <p14:tracePt t="181231" x="5295900" y="6037263"/>
          <p14:tracePt t="181248" x="5384800" y="6037263"/>
          <p14:tracePt t="181265" x="5429250" y="6037263"/>
          <p14:tracePt t="181320" x="5446713" y="6037263"/>
          <p14:tracePt t="181392" x="5465763" y="6037263"/>
          <p14:tracePt t="181432" x="5483225" y="6037263"/>
          <p14:tracePt t="181480" x="5491163" y="6037263"/>
          <p14:tracePt t="181496" x="5510213" y="6037263"/>
          <p14:tracePt t="181504" x="5527675" y="6037263"/>
          <p14:tracePt t="181515" x="5554663" y="6027738"/>
          <p14:tracePt t="181531" x="5572125" y="6027738"/>
          <p14:tracePt t="181592" x="5589588" y="6027738"/>
          <p14:tracePt t="181624" x="5599113" y="6027738"/>
          <p14:tracePt t="181632" x="5616575" y="6027738"/>
          <p14:tracePt t="181648" x="5626100" y="6027738"/>
          <p14:tracePt t="181680" x="5643563" y="6027738"/>
          <p14:tracePt t="181696" x="5653088" y="6027738"/>
          <p14:tracePt t="181704" x="5670550" y="6037263"/>
          <p14:tracePt t="181720" x="5680075" y="6037263"/>
          <p14:tracePt t="181731" x="5697538" y="6037263"/>
          <p14:tracePt t="181748" x="5724525" y="6037263"/>
          <p14:tracePt t="181765" x="5768975" y="6037263"/>
          <p14:tracePt t="181781" x="5813425" y="6037263"/>
          <p14:tracePt t="181798" x="5875338" y="6037263"/>
          <p14:tracePt t="181815" x="5946775" y="6037263"/>
          <p14:tracePt t="181816" x="5965825" y="6037263"/>
          <p14:tracePt t="181831" x="6000750" y="6037263"/>
          <p14:tracePt t="181848" x="6018213" y="6037263"/>
          <p14:tracePt t="181865" x="6027738" y="6045200"/>
          <p14:tracePt t="181896" x="6045200" y="6045200"/>
          <p14:tracePt t="181912" x="6054725" y="6054725"/>
          <p14:tracePt t="184912" x="6072188" y="6045200"/>
          <p14:tracePt t="186032" x="6072188" y="6027738"/>
          <p14:tracePt t="186048" x="6081713" y="6010275"/>
          <p14:tracePt t="187368" x="6072188" y="6000750"/>
          <p14:tracePt t="187384" x="6072188" y="5983288"/>
          <p14:tracePt t="187392" x="6062663" y="5965825"/>
          <p14:tracePt t="187400" x="6054725" y="5938838"/>
          <p14:tracePt t="187413" x="6037263" y="5911850"/>
          <p14:tracePt t="187430" x="6010275" y="5875338"/>
          <p14:tracePt t="187447" x="6000750" y="5848350"/>
          <p14:tracePt t="187480" x="5991225" y="5840413"/>
          <p14:tracePt t="187512" x="6000750" y="5840413"/>
          <p14:tracePt t="187529" x="6027738" y="5830888"/>
          <p14:tracePt t="202761" x="6037263" y="5822950"/>
          <p14:tracePt t="202881" x="6045200" y="5813425"/>
          <p14:tracePt t="203225" x="6037263" y="5803900"/>
          <p14:tracePt t="203233" x="6027738" y="5795963"/>
          <p14:tracePt t="203244" x="5991225" y="5786438"/>
          <p14:tracePt t="203261" x="5911850" y="5751513"/>
          <p14:tracePt t="203277" x="5857875" y="5732463"/>
          <p14:tracePt t="203293" x="5822950" y="5705475"/>
          <p14:tracePt t="203311" x="5732463" y="5697538"/>
          <p14:tracePt t="203327" x="5680075" y="5680075"/>
          <p14:tracePt t="203344" x="5554663" y="5680075"/>
          <p14:tracePt t="203345" x="5518150" y="5680075"/>
          <p14:tracePt t="203361" x="5402263" y="5697538"/>
          <p14:tracePt t="203377" x="5286375" y="5724525"/>
          <p14:tracePt t="203394" x="5160963" y="5751513"/>
          <p14:tracePt t="203410" x="5045075" y="5786438"/>
          <p14:tracePt t="203427" x="4929188" y="5840413"/>
          <p14:tracePt t="203443" x="4830763" y="5902325"/>
          <p14:tracePt t="203460" x="4751388" y="5973763"/>
          <p14:tracePt t="203477" x="4687888" y="6037263"/>
          <p14:tracePt t="203493" x="4670425" y="6108700"/>
          <p14:tracePt t="203511" x="4652963" y="6180138"/>
          <p14:tracePt t="203527" x="4643438" y="6224588"/>
          <p14:tracePt t="203543" x="4643438" y="6276975"/>
          <p14:tracePt t="203561" x="4660900" y="6323013"/>
          <p14:tracePt t="203577" x="4687888" y="6340475"/>
          <p14:tracePt t="203594" x="4705350" y="6348413"/>
          <p14:tracePt t="203681" x="4705350" y="6367463"/>
          <p14:tracePt t="203777" x="4714875" y="6367463"/>
          <p14:tracePt t="203785" x="4732338" y="6367463"/>
          <p14:tracePt t="203793" x="4741863" y="6367463"/>
          <p14:tracePt t="203810" x="4786313" y="6357938"/>
          <p14:tracePt t="203827" x="4848225" y="6330950"/>
          <p14:tracePt t="203843" x="4965700" y="6276975"/>
          <p14:tracePt t="203860" x="5099050" y="6232525"/>
          <p14:tracePt t="203877" x="5224463" y="6197600"/>
          <p14:tracePt t="203893" x="5357813" y="6153150"/>
          <p14:tracePt t="203911" x="5456238" y="6126163"/>
          <p14:tracePt t="203927" x="5545138" y="6099175"/>
          <p14:tracePt t="203943" x="5589588" y="6081713"/>
          <p14:tracePt t="203961" x="5634038" y="6072188"/>
          <p14:tracePt t="203962" x="5653088" y="6062663"/>
          <p14:tracePt t="204001" x="5670550" y="6062663"/>
          <p14:tracePt t="204009" x="5680075" y="6062663"/>
          <p14:tracePt t="204017" x="5697538" y="6062663"/>
          <p14:tracePt t="204033" x="5715000" y="6054725"/>
          <p14:tracePt t="204073" x="5732463" y="6054725"/>
          <p14:tracePt t="204105" x="5751513" y="6045200"/>
          <p14:tracePt t="204113" x="5759450" y="6037263"/>
          <p14:tracePt t="204137" x="5786438" y="6027738"/>
          <p14:tracePt t="204265" x="5813425" y="6018213"/>
          <p14:tracePt t="204273" x="5822950" y="6010275"/>
          <p14:tracePt t="204313" x="5830888" y="6010275"/>
          <p14:tracePt t="204321" x="5840413" y="6018213"/>
          <p14:tracePt t="204337" x="5840413" y="6037263"/>
          <p14:tracePt t="204353" x="5840413" y="6045200"/>
          <p14:tracePt t="204369" x="5848350" y="6062663"/>
          <p14:tracePt t="204425" x="5867400" y="6062663"/>
          <p14:tracePt t="204433" x="5875338" y="6054725"/>
          <p14:tracePt t="204443" x="5894388" y="6045200"/>
          <p14:tracePt t="204460" x="5919788" y="6027738"/>
          <p14:tracePt t="204477" x="5956300" y="5991225"/>
          <p14:tracePt t="204493" x="5973763" y="5965825"/>
          <p14:tracePt t="241843" x="5983288" y="5956300"/>
          <p14:tracePt t="241867" x="6000750" y="5946775"/>
          <p14:tracePt t="241987" x="6018213" y="5946775"/>
          <p14:tracePt t="241995" x="6027738" y="5946775"/>
          <p14:tracePt t="242003" x="6045200" y="5946775"/>
          <p14:tracePt t="242019" x="6072188" y="5938838"/>
          <p14:tracePt t="242179" x="6081713" y="5929313"/>
          <p14:tracePt t="242235" x="6099175" y="5929313"/>
          <p14:tracePt t="242243" x="6116638" y="5929313"/>
          <p14:tracePt t="242253" x="6161088" y="5929313"/>
          <p14:tracePt t="242269" x="6313488" y="5911850"/>
          <p14:tracePt t="242286" x="6510338" y="5867400"/>
          <p14:tracePt t="242303" x="6884988" y="5768975"/>
          <p14:tracePt t="242319" x="7419975" y="5643563"/>
          <p14:tracePt t="242336" x="7966075" y="5537200"/>
          <p14:tracePt t="242353" x="8242300" y="5465763"/>
          <p14:tracePt t="242369" x="8323263" y="5465763"/>
          <p14:tracePt t="242386" x="8375650" y="5465763"/>
          <p14:tracePt t="242402" x="8429625" y="5473700"/>
          <p14:tracePt t="242403" x="8466138" y="5473700"/>
          <p14:tracePt t="242419" x="8528050" y="5491163"/>
          <p14:tracePt t="242435" x="8545513" y="5500688"/>
          <p14:tracePt t="242491" x="8562975" y="5500688"/>
          <p14:tracePt t="242499" x="8572500" y="5500688"/>
          <p14:tracePt t="242507" x="8599488" y="5510213"/>
          <p14:tracePt t="242519" x="8616950" y="5510213"/>
          <p14:tracePt t="242535" x="8634413" y="5527675"/>
          <p14:tracePt t="242552" x="8680450" y="5537200"/>
          <p14:tracePt t="242569" x="8724900" y="5537200"/>
          <p14:tracePt t="242585" x="8759825" y="5554663"/>
          <p14:tracePt t="242603" x="8777288" y="5572125"/>
          <p14:tracePt t="242619" x="8786813" y="5599113"/>
          <p14:tracePt t="242636" x="8804275" y="5626100"/>
          <p14:tracePt t="242859" x="8796338" y="5634038"/>
          <p14:tracePt t="243132" x="8777288" y="5634038"/>
          <p14:tracePt t="243164" x="8769350" y="5634038"/>
          <p14:tracePt t="243187" x="8751888" y="5626100"/>
          <p14:tracePt t="243203" x="8742363" y="5626100"/>
          <p14:tracePt t="243212" x="8724900" y="5626100"/>
          <p14:tracePt t="243219" x="8715375" y="5626100"/>
          <p14:tracePt t="243236" x="8697913" y="5626100"/>
          <p14:tracePt t="244643" x="8688388" y="5616575"/>
          <p14:tracePt t="244883" x="8680450" y="5608638"/>
          <p14:tracePt t="244891" x="8661400" y="5608638"/>
          <p14:tracePt t="244902" x="8643938" y="5599113"/>
          <p14:tracePt t="244918" x="8501063" y="5491163"/>
          <p14:tracePt t="244935" x="8296275" y="5340350"/>
          <p14:tracePt t="244952" x="8188325" y="5251450"/>
          <p14:tracePt t="244968" x="8143875" y="5126038"/>
          <p14:tracePt t="244985" x="8099425" y="4946650"/>
          <p14:tracePt t="245002" x="8062913" y="4803775"/>
          <p14:tracePt t="245018" x="8010525" y="4724400"/>
          <p14:tracePt t="245019" x="7991475" y="4697413"/>
          <p14:tracePt t="245035" x="7991475" y="4652963"/>
          <p14:tracePt t="245052" x="8018463" y="4572000"/>
          <p14:tracePt t="245068" x="8054975" y="4429125"/>
          <p14:tracePt t="245085" x="8089900" y="4241800"/>
          <p14:tracePt t="245103" x="8143875" y="4037013"/>
          <p14:tracePt t="245118" x="8197850" y="3830638"/>
          <p14:tracePt t="245135" x="8242300" y="3633788"/>
          <p14:tracePt t="245152" x="8313738" y="3455988"/>
          <p14:tracePt t="245168" x="8394700" y="3295650"/>
          <p14:tracePt t="245185" x="8491538" y="3143250"/>
          <p14:tracePt t="245202" x="8562975" y="3036888"/>
          <p14:tracePt t="245218" x="8609013" y="2946400"/>
          <p14:tracePt t="245219" x="8626475" y="2901950"/>
          <p14:tracePt t="245235" x="8661400" y="2840038"/>
          <p14:tracePt t="245252" x="8688388" y="2776538"/>
          <p14:tracePt t="245268" x="8732838" y="2705100"/>
          <p14:tracePt t="245285" x="8804275" y="2643188"/>
          <p14:tracePt t="245302" x="8831263" y="2616200"/>
          <p14:tracePt t="245318" x="8840788" y="2581275"/>
          <p14:tracePt t="245335" x="8858250" y="2536825"/>
          <p14:tracePt t="245352" x="8867775" y="2473325"/>
          <p14:tracePt t="245368" x="8867775" y="2401888"/>
          <p14:tracePt t="245385" x="8831263" y="2312988"/>
          <p14:tracePt t="245402" x="8759825" y="2224088"/>
          <p14:tracePt t="245403" x="8715375" y="2179638"/>
          <p14:tracePt t="245418" x="8653463" y="2143125"/>
          <p14:tracePt t="245435" x="8439150" y="2027238"/>
          <p14:tracePt t="245452" x="8251825" y="2009775"/>
          <p14:tracePt t="245468" x="8037513" y="2009775"/>
          <p14:tracePt t="245485" x="7831138" y="2044700"/>
          <p14:tracePt t="245501" x="7680325" y="2089150"/>
          <p14:tracePt t="245518" x="7608888" y="2133600"/>
          <p14:tracePt t="245535" x="7554913" y="2143125"/>
          <p14:tracePt t="245551" x="7483475" y="2197100"/>
          <p14:tracePt t="245568" x="7466013" y="2214563"/>
          <p14:tracePt t="245619" x="7456488" y="2241550"/>
          <p14:tracePt t="245724" x="7439025" y="224155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fontScale="90000"/>
          </a:bodyPr>
          <a:lstStyle/>
          <a:p>
            <a:r>
              <a:rPr lang="en-US" dirty="0" smtClean="0"/>
              <a:t>Transport of Oxygen in the Blood</a:t>
            </a:r>
            <a:br>
              <a:rPr lang="en-US" dirty="0" smtClean="0"/>
            </a:br>
            <a:r>
              <a:rPr lang="en-US" dirty="0" smtClean="0"/>
              <a:t>Oxygen Content</a:t>
            </a:r>
            <a:endParaRPr lang="en-US" dirty="0"/>
          </a:p>
        </p:txBody>
      </p:sp>
      <p:pic>
        <p:nvPicPr>
          <p:cNvPr id="4098"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447800" y="1600200"/>
            <a:ext cx="64008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323622274"/>
      </p:ext>
    </p:extLst>
  </p:cSld>
  <p:clrMapOvr>
    <a:masterClrMapping/>
  </p:clrMapOvr>
  <mc:AlternateContent xmlns:mc="http://schemas.openxmlformats.org/markup-compatibility/2006" xmlns:p14="http://schemas.microsoft.com/office/powerpoint/2010/main">
    <mc:Choice Requires="p14">
      <p:transition spd="slow" p14:dur="2000" advTm="170526"/>
    </mc:Choice>
    <mc:Fallback xmlns="">
      <p:transition spd="slow" advTm="170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dirty="0"/>
              <a:t>Maximum Amount of Oxygen That Can Combine with the Hemoglobin of the </a:t>
            </a:r>
            <a:r>
              <a:rPr lang="en-US" sz="3200" dirty="0" smtClean="0"/>
              <a:t>Blood (Oxygen Carrying capacity)</a:t>
            </a:r>
            <a:endParaRPr lang="en-US" sz="3200" dirty="0"/>
          </a:p>
        </p:txBody>
      </p:sp>
      <p:sp>
        <p:nvSpPr>
          <p:cNvPr id="3" name="Content Placeholder 2"/>
          <p:cNvSpPr>
            <a:spLocks noGrp="1"/>
          </p:cNvSpPr>
          <p:nvPr>
            <p:ph idx="1"/>
          </p:nvPr>
        </p:nvSpPr>
        <p:spPr/>
        <p:txBody>
          <a:bodyPr>
            <a:normAutofit fontScale="77500" lnSpcReduction="20000"/>
          </a:bodyPr>
          <a:lstStyle/>
          <a:p>
            <a:pPr algn="just">
              <a:lnSpc>
                <a:spcPct val="150000"/>
              </a:lnSpc>
            </a:pPr>
            <a:r>
              <a:rPr lang="en-US" dirty="0" smtClean="0"/>
              <a:t>The </a:t>
            </a:r>
            <a:r>
              <a:rPr lang="en-US" dirty="0"/>
              <a:t>blood of a normal person contains about 15 grams of hemoglobin in each 100 milliliters of blood, and each gram of hemoglobin can bind with a maximum of 1.34 milliliters of </a:t>
            </a:r>
            <a:r>
              <a:rPr lang="en-US" dirty="0" smtClean="0"/>
              <a:t>oxygen.</a:t>
            </a:r>
          </a:p>
          <a:p>
            <a:pPr algn="just">
              <a:lnSpc>
                <a:spcPct val="150000"/>
              </a:lnSpc>
            </a:pPr>
            <a:r>
              <a:rPr lang="en-US" dirty="0" smtClean="0">
                <a:solidFill>
                  <a:srgbClr val="FF0000"/>
                </a:solidFill>
              </a:rPr>
              <a:t>15</a:t>
            </a:r>
            <a:r>
              <a:rPr lang="en-US" dirty="0" smtClean="0"/>
              <a:t> </a:t>
            </a:r>
            <a:r>
              <a:rPr lang="en-US" dirty="0"/>
              <a:t>times </a:t>
            </a:r>
            <a:r>
              <a:rPr lang="en-US" dirty="0">
                <a:solidFill>
                  <a:srgbClr val="FF0000"/>
                </a:solidFill>
              </a:rPr>
              <a:t>1.34</a:t>
            </a:r>
            <a:r>
              <a:rPr lang="en-US" dirty="0"/>
              <a:t> equals </a:t>
            </a:r>
            <a:r>
              <a:rPr lang="en-US" dirty="0">
                <a:solidFill>
                  <a:srgbClr val="FF0000"/>
                </a:solidFill>
              </a:rPr>
              <a:t>20.1</a:t>
            </a:r>
            <a:r>
              <a:rPr lang="en-US" dirty="0"/>
              <a:t>, which means that, on average, the 15 grams of hemoglobin in 100 milliliters of blood can combine with a total of almost exactly 20 milliliters of oxygen if the hemoglobin is 100 per cent saturated.</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432439024"/>
      </p:ext>
    </p:extLst>
  </p:cSld>
  <p:clrMapOvr>
    <a:masterClrMapping/>
  </p:clrMapOvr>
  <mc:AlternateContent xmlns:mc="http://schemas.openxmlformats.org/markup-compatibility/2006" xmlns:p14="http://schemas.microsoft.com/office/powerpoint/2010/main">
    <mc:Choice Requires="p14">
      <p:transition spd="slow" p14:dur="2000" advTm="54731"/>
    </mc:Choice>
    <mc:Fallback xmlns="">
      <p:transition spd="slow" advTm="547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Percent </a:t>
            </a:r>
            <a:r>
              <a:rPr lang="en-US" dirty="0"/>
              <a:t>hemoglobin </a:t>
            </a:r>
            <a:r>
              <a:rPr lang="en-US" dirty="0" smtClean="0"/>
              <a:t>saturation</a:t>
            </a:r>
            <a:endParaRPr lang="en-US" dirty="0"/>
          </a:p>
        </p:txBody>
      </p:sp>
      <p:sp>
        <p:nvSpPr>
          <p:cNvPr id="3" name="Content Placeholder 2"/>
          <p:cNvSpPr>
            <a:spLocks noGrp="1"/>
          </p:cNvSpPr>
          <p:nvPr>
            <p:ph idx="1"/>
          </p:nvPr>
        </p:nvSpPr>
        <p:spPr/>
        <p:txBody>
          <a:bodyPr/>
          <a:lstStyle/>
          <a:p>
            <a:pPr algn="just"/>
            <a:r>
              <a:rPr lang="en-US" dirty="0"/>
              <a:t>In a blood </a:t>
            </a:r>
            <a:r>
              <a:rPr lang="en-US" dirty="0" smtClean="0"/>
              <a:t>sample </a:t>
            </a:r>
            <a:r>
              <a:rPr lang="en-US" dirty="0"/>
              <a:t>containing many hemoglobin molecules, the fraction of all the hemoglobin in the form of </a:t>
            </a:r>
            <a:r>
              <a:rPr lang="en-US" dirty="0" err="1"/>
              <a:t>oxyhemoglobin</a:t>
            </a:r>
            <a:r>
              <a:rPr lang="en-US" dirty="0"/>
              <a:t> is expressed as the percent hemoglobin saturation:</a:t>
            </a:r>
          </a:p>
          <a:p>
            <a:pPr algn="ctr"/>
            <a:r>
              <a:rPr lang="en-US" dirty="0"/>
              <a:t>Percent </a:t>
            </a:r>
            <a:r>
              <a:rPr lang="en-US" dirty="0" err="1"/>
              <a:t>Hb</a:t>
            </a:r>
            <a:r>
              <a:rPr lang="en-US" dirty="0"/>
              <a:t> saturation </a:t>
            </a:r>
            <a:r>
              <a:rPr lang="en-US" dirty="0" smtClean="0"/>
              <a:t>=</a:t>
            </a:r>
          </a:p>
          <a:p>
            <a:pPr marL="0" indent="0" algn="ctr">
              <a:buNone/>
            </a:pPr>
            <a:r>
              <a:rPr lang="en-US" dirty="0" smtClean="0"/>
              <a:t> O 2 bound to </a:t>
            </a:r>
            <a:r>
              <a:rPr lang="en-US" dirty="0" err="1" smtClean="0"/>
              <a:t>Hb</a:t>
            </a:r>
            <a:r>
              <a:rPr lang="en-US" dirty="0" smtClean="0"/>
              <a:t>                      </a:t>
            </a:r>
          </a:p>
          <a:p>
            <a:pPr marL="0" indent="0" algn="ctr">
              <a:buNone/>
            </a:pPr>
            <a:r>
              <a:rPr lang="en-US" dirty="0" smtClean="0"/>
              <a:t> </a:t>
            </a:r>
            <a:r>
              <a:rPr lang="en-US" dirty="0"/>
              <a:t>Maximal capacity of </a:t>
            </a:r>
            <a:r>
              <a:rPr lang="en-US" dirty="0" err="1"/>
              <a:t>Hb</a:t>
            </a:r>
            <a:r>
              <a:rPr lang="en-US" dirty="0"/>
              <a:t> to bind </a:t>
            </a:r>
            <a:r>
              <a:rPr lang="en-US" dirty="0" smtClean="0"/>
              <a:t>O2</a:t>
            </a:r>
            <a:endParaRPr lang="en-US" dirty="0"/>
          </a:p>
        </p:txBody>
      </p:sp>
      <p:cxnSp>
        <p:nvCxnSpPr>
          <p:cNvPr id="7" name="Straight Connector 6"/>
          <p:cNvCxnSpPr/>
          <p:nvPr/>
        </p:nvCxnSpPr>
        <p:spPr>
          <a:xfrm>
            <a:off x="1295400" y="5334000"/>
            <a:ext cx="6477000"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Multiply 10"/>
          <p:cNvSpPr/>
          <p:nvPr/>
        </p:nvSpPr>
        <p:spPr>
          <a:xfrm>
            <a:off x="7772400" y="4873336"/>
            <a:ext cx="457200" cy="841664"/>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8229600" y="5001780"/>
            <a:ext cx="914400" cy="584775"/>
          </a:xfrm>
          <a:prstGeom prst="rect">
            <a:avLst/>
          </a:prstGeom>
          <a:noFill/>
        </p:spPr>
        <p:txBody>
          <a:bodyPr wrap="square" rtlCol="0">
            <a:spAutoFit/>
          </a:bodyPr>
          <a:lstStyle/>
          <a:p>
            <a:r>
              <a:rPr lang="en-US" sz="3200" b="1" dirty="0" smtClean="0"/>
              <a:t>100</a:t>
            </a:r>
            <a:endParaRPr lang="en-US" sz="3200" b="1"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75560441"/>
      </p:ext>
    </p:extLst>
  </p:cSld>
  <p:clrMapOvr>
    <a:masterClrMapping/>
  </p:clrMapOvr>
  <mc:AlternateContent xmlns:mc="http://schemas.openxmlformats.org/markup-compatibility/2006" xmlns:p14="http://schemas.microsoft.com/office/powerpoint/2010/main">
    <mc:Choice Requires="p14">
      <p:transition spd="slow" p14:dur="2000" advTm="256540"/>
    </mc:Choice>
    <mc:Fallback xmlns="">
      <p:transition spd="slow" advTm="2565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p:ext uri="{3A86A75C-4F4B-4683-9AE1-C65F6400EC91}">
      <p14:laserTraceLst xmlns:p14="http://schemas.microsoft.com/office/powerpoint/2010/main">
        <p14:tracePtLst>
          <p14:tracePt t="1590" x="8589963" y="4633913"/>
          <p14:tracePt t="1873" x="8582025" y="4625975"/>
          <p14:tracePt t="1881" x="8572500" y="4616450"/>
          <p14:tracePt t="1889" x="8562975" y="4598988"/>
          <p14:tracePt t="1898" x="8555038" y="4589463"/>
          <p14:tracePt t="1914" x="8528050" y="4545013"/>
          <p14:tracePt t="1932" x="8483600" y="4500563"/>
          <p14:tracePt t="1947" x="8412163" y="4446588"/>
          <p14:tracePt t="1964" x="8313738" y="4394200"/>
          <p14:tracePt t="1981" x="8197850" y="4322763"/>
          <p14:tracePt t="1997" x="8018463" y="4251325"/>
          <p14:tracePt t="2014" x="7796213" y="4187825"/>
          <p14:tracePt t="2030" x="7554913" y="4098925"/>
          <p14:tracePt t="2047" x="7224713" y="4071938"/>
          <p14:tracePt t="2064" x="7000875" y="4017963"/>
          <p14:tracePt t="2081" x="6796088" y="3956050"/>
          <p14:tracePt t="2097" x="6751638" y="3929063"/>
          <p14:tracePt t="2881" x="6742113" y="3919538"/>
          <p14:tracePt t="2889" x="6751638" y="3911600"/>
          <p14:tracePt t="2945" x="6759575" y="3911600"/>
          <p14:tracePt t="2953" x="6777038" y="3911600"/>
          <p14:tracePt t="2963" x="6786563" y="3911600"/>
          <p14:tracePt t="2980" x="6813550" y="3902075"/>
          <p14:tracePt t="3033" x="6813550" y="3911600"/>
          <p14:tracePt t="3961" x="6813550" y="3919538"/>
          <p14:tracePt t="3977" x="6804025" y="3938588"/>
          <p14:tracePt t="18682" x="6813550" y="3938588"/>
          <p14:tracePt t="18731" x="6823075" y="3938588"/>
          <p14:tracePt t="18770" x="6831013" y="3938588"/>
          <p14:tracePt t="19602" x="6823075" y="3946525"/>
          <p14:tracePt t="47283" x="6813550" y="3956050"/>
          <p14:tracePt t="47364" x="6804025" y="3965575"/>
          <p14:tracePt t="47428" x="6796088" y="3965575"/>
          <p14:tracePt t="47444" x="6777038" y="3973513"/>
          <p14:tracePt t="47516" x="6769100" y="3983038"/>
          <p14:tracePt t="47523" x="6759575" y="3990975"/>
          <p14:tracePt t="47572" x="6742113" y="3990975"/>
          <p14:tracePt t="47603" x="6724650" y="3983038"/>
          <p14:tracePt t="47692" x="6715125" y="3990975"/>
          <p14:tracePt t="47844" x="6715125" y="4000500"/>
          <p14:tracePt t="48164" x="6715125" y="4017963"/>
          <p14:tracePt t="48460" x="6705600" y="4027488"/>
          <p14:tracePt t="48780" x="6697663" y="4017963"/>
          <p14:tracePt t="48860" x="6697663" y="4010025"/>
          <p14:tracePt t="48868" x="6697663" y="4017963"/>
          <p14:tracePt t="48876" x="6697663" y="4010025"/>
          <p14:tracePt t="49012" x="6697663" y="4017963"/>
          <p14:tracePt t="49020" x="6697663" y="4010025"/>
          <p14:tracePt t="49028" x="6697663" y="4017963"/>
          <p14:tracePt t="49108" x="6705600" y="4027488"/>
          <p14:tracePt t="49140" x="6715125" y="4037013"/>
          <p14:tracePt t="49156" x="6732588" y="4044950"/>
          <p14:tracePt t="49244" x="6751638" y="4054475"/>
          <p14:tracePt t="51364" x="6759575" y="4054475"/>
          <p14:tracePt t="57276" x="6777038" y="4054475"/>
          <p14:tracePt t="57286" x="6786563" y="4062413"/>
          <p14:tracePt t="60556" x="6796088" y="4071938"/>
          <p14:tracePt t="60564" x="6813550" y="4062413"/>
          <p14:tracePt t="60573" x="6831013" y="4062413"/>
          <p14:tracePt t="60585" x="6840538" y="4062413"/>
          <p14:tracePt t="60602" x="6875463" y="4062413"/>
          <p14:tracePt t="60716" x="6894513" y="4071938"/>
          <p14:tracePt t="60724" x="6884988" y="4071938"/>
          <p14:tracePt t="60735" x="6858000" y="4081463"/>
          <p14:tracePt t="60752" x="6680200" y="4160838"/>
          <p14:tracePt t="60768" x="6438900" y="4232275"/>
          <p14:tracePt t="60785" x="6269038" y="4330700"/>
          <p14:tracePt t="60802" x="6126163" y="4438650"/>
          <p14:tracePt t="60818" x="5965825" y="4518025"/>
          <p14:tracePt t="60835" x="5813425" y="4527550"/>
          <p14:tracePt t="60852" x="5616575" y="4465638"/>
          <p14:tracePt t="60868" x="5500688" y="4411663"/>
          <p14:tracePt t="60885" x="5384800" y="4340225"/>
          <p14:tracePt t="60902" x="5232400" y="4286250"/>
          <p14:tracePt t="60918" x="5180013" y="4205288"/>
          <p14:tracePt t="60935" x="5062538" y="4143375"/>
          <p14:tracePt t="60952" x="4946650" y="4062413"/>
          <p14:tracePt t="60968" x="4822825" y="3946525"/>
          <p14:tracePt t="60985" x="4697413" y="3830638"/>
          <p14:tracePt t="61002" x="4572000" y="3768725"/>
          <p14:tracePt t="61018" x="4456113" y="3714750"/>
          <p14:tracePt t="61035" x="4367213" y="3643313"/>
          <p14:tracePt t="61052" x="4276725" y="3562350"/>
          <p14:tracePt t="61068" x="4160838" y="3429000"/>
          <p14:tracePt t="61085" x="4054475" y="3295650"/>
          <p14:tracePt t="61102" x="3983038" y="3125788"/>
          <p14:tracePt t="61118" x="3884613" y="2990850"/>
          <p14:tracePt t="61135" x="3867150" y="2857500"/>
          <p14:tracePt t="61152" x="3813175" y="2786063"/>
          <p14:tracePt t="61168" x="3768725" y="2705100"/>
          <p14:tracePt t="61185" x="3759200" y="2571750"/>
          <p14:tracePt t="61202" x="3795713" y="2384425"/>
          <p14:tracePt t="61218" x="3732213" y="2152650"/>
          <p14:tracePt t="61235" x="3616325" y="1946275"/>
          <p14:tracePt t="61252" x="3438525" y="1714500"/>
          <p14:tracePt t="61268" x="3303588" y="1544638"/>
          <p14:tracePt t="61285" x="3179763" y="1419225"/>
          <p14:tracePt t="61301" x="3071813" y="1303338"/>
          <p14:tracePt t="61318" x="3009900" y="1196975"/>
          <p14:tracePt t="61335" x="2990850" y="1089025"/>
          <p14:tracePt t="61352" x="2973388" y="982663"/>
          <p14:tracePt t="61368" x="3017838" y="857250"/>
          <p14:tracePt t="61385" x="3027363" y="803275"/>
          <p14:tracePt t="61402" x="3027363" y="758825"/>
          <p14:tracePt t="61418" x="2990850" y="758825"/>
          <p14:tracePt t="61435" x="2946400" y="741363"/>
          <p14:tracePt t="61452" x="2946400" y="660400"/>
          <p14:tracePt t="61468" x="2919413" y="527050"/>
          <p14:tracePt t="61485" x="2928938" y="465138"/>
          <p14:tracePt t="61525" x="2901950" y="473075"/>
          <p14:tracePt t="61556" x="2894013" y="490538"/>
          <p14:tracePt t="61564" x="2874963" y="500063"/>
          <p14:tracePt t="61572" x="2857500" y="517525"/>
          <p14:tracePt t="61585" x="2847975" y="527050"/>
          <p14:tracePt t="61602" x="2822575" y="571500"/>
          <p14:tracePt t="61618" x="2803525" y="598488"/>
          <p14:tracePt t="61635" x="2768600" y="633413"/>
          <p14:tracePt t="61651" x="2741613" y="652463"/>
          <p14:tracePt t="61653" x="2724150" y="660400"/>
          <p14:tracePt t="61668" x="2705100" y="687388"/>
          <p14:tracePt t="61685" x="2687638" y="714375"/>
          <p14:tracePt t="61701" x="2652713" y="741363"/>
          <p14:tracePt t="61756" x="2643188" y="750888"/>
          <p14:tracePt t="61780" x="2633663" y="758825"/>
          <p14:tracePt t="61788" x="2616200" y="758825"/>
          <p14:tracePt t="61802" x="2598738" y="768350"/>
          <p14:tracePt t="61818" x="2562225" y="812800"/>
          <p14:tracePt t="61835" x="2536825" y="839788"/>
          <p14:tracePt t="61852" x="2509838" y="866775"/>
          <p14:tracePt t="61876" x="2500313" y="866775"/>
          <p14:tracePt t="62277" x="2509838" y="866775"/>
          <p14:tracePt t="62292" x="2517775" y="866775"/>
          <p14:tracePt t="62300" x="2527300" y="866775"/>
          <p14:tracePt t="62316" x="2544763" y="866775"/>
          <p14:tracePt t="62324" x="2554288" y="866775"/>
          <p14:tracePt t="62335" x="2571750" y="874713"/>
          <p14:tracePt t="62351" x="2571750" y="901700"/>
          <p14:tracePt t="62368" x="2527300" y="965200"/>
          <p14:tracePt t="62385" x="2571750" y="973138"/>
          <p14:tracePt t="62402" x="2608263" y="1000125"/>
          <p14:tracePt t="62418" x="2643188" y="1017588"/>
          <p14:tracePt t="62435" x="2679700" y="1027113"/>
          <p14:tracePt t="62451" x="2768600" y="1027113"/>
          <p14:tracePt t="62452" x="2857500" y="1036638"/>
          <p14:tracePt t="62468" x="3027363" y="1044575"/>
          <p14:tracePt t="62485" x="3152775" y="1044575"/>
          <p14:tracePt t="62501" x="3268663" y="1036638"/>
          <p14:tracePt t="62518" x="3357563" y="1036638"/>
          <p14:tracePt t="62535" x="3384550" y="1036638"/>
          <p14:tracePt t="62588" x="3394075" y="1044575"/>
          <p14:tracePt t="62653" x="3411538" y="1044575"/>
          <p14:tracePt t="62660" x="3429000" y="1044575"/>
          <p14:tracePt t="62668" x="3455988" y="1044575"/>
          <p14:tracePt t="62685" x="3536950" y="1044575"/>
          <p14:tracePt t="62701" x="3625850" y="1054100"/>
          <p14:tracePt t="62718" x="3714750" y="1071563"/>
          <p14:tracePt t="62735" x="3813175" y="1098550"/>
          <p14:tracePt t="62752" x="3919538" y="1108075"/>
          <p14:tracePt t="62768" x="4027488" y="1108075"/>
          <p14:tracePt t="62785" x="4160838" y="1125538"/>
          <p14:tracePt t="62801" x="4214813" y="1160463"/>
          <p14:tracePt t="62818" x="4322763" y="1160463"/>
          <p14:tracePt t="62835" x="4402138" y="1169988"/>
          <p14:tracePt t="62851" x="4465638" y="1179513"/>
          <p14:tracePt t="62868" x="4527550" y="1179513"/>
          <p14:tracePt t="62885" x="4572000" y="1169988"/>
          <p14:tracePt t="62901" x="4633913" y="1169988"/>
          <p14:tracePt t="62918" x="4705350" y="1152525"/>
          <p14:tracePt t="62935" x="4795838" y="1152525"/>
          <p14:tracePt t="62951" x="4875213" y="1143000"/>
          <p14:tracePt t="62968" x="4965700" y="1143000"/>
          <p14:tracePt t="62984" x="5054600" y="1152525"/>
          <p14:tracePt t="63001" x="5126038" y="1160463"/>
          <p14:tracePt t="63018" x="5197475" y="1160463"/>
          <p14:tracePt t="63035" x="5276850" y="1160463"/>
          <p14:tracePt t="63051" x="5367338" y="1152525"/>
          <p14:tracePt t="63068" x="5491163" y="1160463"/>
          <p14:tracePt t="63085" x="5562600" y="1160463"/>
          <p14:tracePt t="63102" x="5653088" y="1179513"/>
          <p14:tracePt t="63118" x="5715000" y="1187450"/>
          <p14:tracePt t="63135" x="5759450" y="1187450"/>
          <p14:tracePt t="63151" x="5786438" y="1187450"/>
          <p14:tracePt t="63168" x="5830888" y="1187450"/>
          <p14:tracePt t="63184" x="5938838" y="1196975"/>
          <p14:tracePt t="63201" x="5946775" y="1250950"/>
          <p14:tracePt t="63218" x="6054725" y="1258888"/>
          <p14:tracePt t="63234" x="6143625" y="1268413"/>
          <p14:tracePt t="63251" x="6251575" y="1295400"/>
          <p14:tracePt t="63268" x="6348413" y="1295400"/>
          <p14:tracePt t="63268" x="6402388" y="1303338"/>
          <p14:tracePt t="63285" x="6510338" y="1312863"/>
          <p14:tracePt t="63301" x="6634163" y="1312863"/>
          <p14:tracePt t="63318" x="6732588" y="1312863"/>
          <p14:tracePt t="63334" x="6840538" y="1303338"/>
          <p14:tracePt t="63351" x="6929438" y="1312863"/>
          <p14:tracePt t="63368" x="7018338" y="1312863"/>
          <p14:tracePt t="63384" x="7081838" y="1303338"/>
          <p14:tracePt t="63401" x="7108825" y="1295400"/>
          <p14:tracePt t="63468" x="7108825" y="1276350"/>
          <p14:tracePt t="64581" x="7099300" y="1268413"/>
          <p14:tracePt t="65765" x="7099300" y="1250950"/>
          <p14:tracePt t="65789" x="7089775" y="1241425"/>
          <p14:tracePt t="65797" x="7081838" y="1231900"/>
          <p14:tracePt t="65805" x="7072313" y="1223963"/>
          <p14:tracePt t="65817" x="7062788" y="1214438"/>
          <p14:tracePt t="65834" x="7045325" y="1187450"/>
          <p14:tracePt t="65851" x="7037388" y="1160463"/>
          <p14:tracePt t="65867" x="7037388" y="1143000"/>
          <p14:tracePt t="65884" x="6965950" y="1125538"/>
          <p14:tracePt t="65901" x="6902450" y="1108075"/>
          <p14:tracePt t="65917" x="6796088" y="1089025"/>
          <p14:tracePt t="65935" x="6680200" y="1062038"/>
          <p14:tracePt t="65951" x="6527800" y="1027113"/>
          <p14:tracePt t="65967" x="6340475" y="1000125"/>
          <p14:tracePt t="65984" x="6143625" y="965200"/>
          <p14:tracePt t="66000" x="5911850" y="928688"/>
          <p14:tracePt t="66017" x="5697538" y="874713"/>
          <p14:tracePt t="66034" x="5643563" y="785813"/>
          <p14:tracePt t="66051" x="5527675" y="776288"/>
          <p14:tracePt t="66067" x="5438775" y="768350"/>
          <p14:tracePt t="66084" x="5340350" y="741363"/>
          <p14:tracePt t="66085" x="5286375" y="741363"/>
          <p14:tracePt t="66101" x="5143500" y="723900"/>
          <p14:tracePt t="66118" x="5018088" y="714375"/>
          <p14:tracePt t="66134" x="4884738" y="704850"/>
          <p14:tracePt t="66151" x="4795838" y="696913"/>
          <p14:tracePt t="66167" x="4714875" y="696913"/>
          <p14:tracePt t="66184" x="4660900" y="696913"/>
          <p14:tracePt t="66201" x="4608513" y="696913"/>
          <p14:tracePt t="66217" x="4562475" y="696913"/>
          <p14:tracePt t="66234" x="4510088" y="679450"/>
          <p14:tracePt t="66253" x="4491038" y="669925"/>
          <p14:tracePt t="66325" x="4491038" y="679450"/>
          <p14:tracePt t="66334" x="4491038" y="696913"/>
          <p14:tracePt t="66693" x="4483100" y="704850"/>
          <p14:tracePt t="67454" x="4491038" y="714375"/>
          <p14:tracePt t="67461" x="4500563" y="723900"/>
          <p14:tracePt t="67485" x="4500563" y="731838"/>
          <p14:tracePt t="67533" x="4500563" y="750888"/>
          <p14:tracePt t="67541" x="4510088" y="758825"/>
          <p14:tracePt t="67589" x="4510088" y="776288"/>
          <p14:tracePt t="67621" x="4500563" y="785813"/>
          <p14:tracePt t="67653" x="4500563" y="803275"/>
          <p14:tracePt t="67749" x="4500563" y="812800"/>
          <p14:tracePt t="67973" x="4510088" y="839788"/>
          <p14:tracePt t="68013" x="4518025" y="857250"/>
          <p14:tracePt t="68029" x="4527550" y="866775"/>
          <p14:tracePt t="68077" x="4537075" y="884238"/>
          <p14:tracePt t="68941" x="4545013" y="893763"/>
          <p14:tracePt t="68949" x="4554538" y="901700"/>
          <p14:tracePt t="68957" x="4554538" y="919163"/>
          <p14:tracePt t="68967" x="4562475" y="938213"/>
          <p14:tracePt t="68983" x="4572000" y="982663"/>
          <p14:tracePt t="69000" x="4572000" y="1017588"/>
          <p14:tracePt t="69017" x="4581525" y="1071563"/>
          <p14:tracePt t="69033" x="4581525" y="1160463"/>
          <p14:tracePt t="69050" x="4581525" y="1258888"/>
          <p14:tracePt t="69067" x="4581525" y="1357313"/>
          <p14:tracePt t="69084" x="4572000" y="1455738"/>
          <p14:tracePt t="69100" x="4572000" y="1571625"/>
          <p14:tracePt t="69101" x="4562475" y="1625600"/>
          <p14:tracePt t="69117" x="4554538" y="1731963"/>
          <p14:tracePt t="69134" x="4554538" y="1847850"/>
          <p14:tracePt t="69150" x="4554538" y="1990725"/>
          <p14:tracePt t="69167" x="4554538" y="2170113"/>
          <p14:tracePt t="69184" x="4545013" y="2347913"/>
          <p14:tracePt t="69200" x="4527550" y="2490788"/>
          <p14:tracePt t="69217" x="4518025" y="2625725"/>
          <p14:tracePt t="69234" x="4518025" y="2759075"/>
          <p14:tracePt t="69250" x="4518025" y="2928938"/>
          <p14:tracePt t="69267" x="4518025" y="3081338"/>
          <p14:tracePt t="69284" x="4518025" y="3232150"/>
          <p14:tracePt t="69300" x="4518025" y="3348038"/>
          <p14:tracePt t="69317" x="4527550" y="3527425"/>
          <p14:tracePt t="69334" x="4527550" y="3660775"/>
          <p14:tracePt t="69350" x="4562475" y="3822700"/>
          <p14:tracePt t="69367" x="4598988" y="3956050"/>
          <p14:tracePt t="69383" x="4660900" y="4143375"/>
          <p14:tracePt t="69400" x="4714875" y="4295775"/>
          <p14:tracePt t="69417" x="4768850" y="4446588"/>
          <p14:tracePt t="69433" x="4867275" y="4589463"/>
          <p14:tracePt t="69450" x="4973638" y="4705350"/>
          <p14:tracePt t="69467" x="5045075" y="4786313"/>
          <p14:tracePt t="69484" x="5062538" y="4830763"/>
          <p14:tracePt t="69485" x="5054600" y="4840288"/>
          <p14:tracePt t="69500" x="5054600" y="4857750"/>
          <p14:tracePt t="69517" x="5037138" y="4884738"/>
          <p14:tracePt t="69534" x="5054600" y="4875213"/>
          <p14:tracePt t="69550" x="5081588" y="4867275"/>
          <p14:tracePt t="69581" x="5089525" y="4857750"/>
          <p14:tracePt t="69589" x="5099050" y="4848225"/>
          <p14:tracePt t="69600" x="5108575" y="4840288"/>
          <p14:tracePt t="69617" x="5205413" y="4786313"/>
          <p14:tracePt t="69634" x="5313363" y="4724400"/>
          <p14:tracePt t="69765" x="5322888" y="4714875"/>
          <p14:tracePt t="69773" x="5348288" y="4705350"/>
          <p14:tracePt t="69783" x="5340350" y="4705350"/>
          <p14:tracePt t="69800" x="5357813" y="4705350"/>
          <p14:tracePt t="69816" x="5411788" y="4687888"/>
          <p14:tracePt t="69833" x="5429250" y="4687888"/>
          <p14:tracePt t="69850" x="5402263" y="4724400"/>
          <p14:tracePt t="69866" x="5411788" y="4732338"/>
          <p14:tracePt t="69884" x="5419725" y="4751388"/>
          <p14:tracePt t="69900" x="5438775" y="4776788"/>
          <p14:tracePt t="69901" x="5446713" y="4786313"/>
          <p14:tracePt t="69917" x="5429250" y="4857750"/>
          <p14:tracePt t="69933" x="5456238" y="4867275"/>
          <p14:tracePt t="69950" x="5491163" y="4938713"/>
          <p14:tracePt t="69966" x="5500688" y="4991100"/>
          <p14:tracePt t="69984" x="5589588" y="4991100"/>
          <p14:tracePt t="70000" x="5661025" y="5010150"/>
          <p14:tracePt t="70016" x="5732463" y="5027613"/>
          <p14:tracePt t="70034" x="5803900" y="5045075"/>
          <p14:tracePt t="70050" x="5857875" y="5054600"/>
          <p14:tracePt t="70066" x="5902325" y="5072063"/>
          <p14:tracePt t="70085" x="5919788" y="5072063"/>
          <p14:tracePt t="70100" x="5929313" y="5072063"/>
          <p14:tracePt t="70117" x="5956300" y="5072063"/>
          <p14:tracePt t="70133" x="5983288" y="5072063"/>
          <p14:tracePt t="70150" x="6037263" y="5089525"/>
          <p14:tracePt t="70229" x="6054725" y="5099050"/>
          <p14:tracePt t="71077" x="6054725" y="5089525"/>
          <p14:tracePt t="71109" x="6054725" y="5081588"/>
          <p14:tracePt t="71117" x="6054725" y="5062538"/>
          <p14:tracePt t="71125" x="6045200" y="5045075"/>
          <p14:tracePt t="71141" x="6045200" y="5027613"/>
          <p14:tracePt t="71149" x="6037263" y="5018088"/>
          <p14:tracePt t="71166" x="6018213" y="5000625"/>
          <p14:tracePt t="71183" x="6010275" y="4983163"/>
          <p14:tracePt t="71199" x="5973763" y="4965700"/>
          <p14:tracePt t="71216" x="5965825" y="4956175"/>
          <p14:tracePt t="71233" x="5956300" y="4946650"/>
          <p14:tracePt t="71249" x="5929313" y="4929188"/>
          <p14:tracePt t="71266" x="5911850" y="4929188"/>
          <p14:tracePt t="71283" x="5911850" y="4911725"/>
          <p14:tracePt t="71300" x="5884863" y="4902200"/>
          <p14:tracePt t="71316" x="5822950" y="4911725"/>
          <p14:tracePt t="71317" x="5822950" y="4884738"/>
          <p14:tracePt t="71333" x="5768975" y="4875213"/>
          <p14:tracePt t="71350" x="5715000" y="4884738"/>
          <p14:tracePt t="71366" x="5653088" y="4894263"/>
          <p14:tracePt t="71383" x="5608638" y="4911725"/>
          <p14:tracePt t="71399" x="5599113" y="4902200"/>
          <p14:tracePt t="71416" x="5562600" y="4902200"/>
          <p14:tracePt t="71433" x="5545138" y="4875213"/>
          <p14:tracePt t="71449" x="5483225" y="4884738"/>
          <p14:tracePt t="71466" x="5446713" y="4884738"/>
          <p14:tracePt t="71483" x="5402263" y="4902200"/>
          <p14:tracePt t="71501" x="5394325" y="4894263"/>
          <p14:tracePt t="71516" x="5375275" y="4894263"/>
          <p14:tracePt t="71517" x="5357813" y="4894263"/>
          <p14:tracePt t="71534" x="5303838" y="4902200"/>
          <p14:tracePt t="71549" x="5214938" y="4902200"/>
          <p14:tracePt t="71566" x="5116513" y="4902200"/>
          <p14:tracePt t="71583" x="5018088" y="4902200"/>
          <p14:tracePt t="71599" x="4919663" y="4902200"/>
          <p14:tracePt t="71616" x="4813300" y="4911725"/>
          <p14:tracePt t="71633" x="4679950" y="4911725"/>
          <p14:tracePt t="71649" x="4545013" y="4919663"/>
          <p14:tracePt t="71666" x="4438650" y="4938713"/>
          <p14:tracePt t="71683" x="4367213" y="4938713"/>
          <p14:tracePt t="71699" x="4303713" y="4956175"/>
          <p14:tracePt t="71716" x="4251325" y="4956175"/>
          <p14:tracePt t="71717" x="4232275" y="4956175"/>
          <p14:tracePt t="71733" x="4160838" y="4956175"/>
          <p14:tracePt t="71749" x="4116388" y="4956175"/>
          <p14:tracePt t="71766" x="4054475" y="4965700"/>
          <p14:tracePt t="71783" x="4017963" y="4983163"/>
          <p14:tracePt t="71799" x="4000500" y="4965700"/>
          <p14:tracePt t="71816" x="4062413" y="4884738"/>
          <p14:tracePt t="71833" x="4251325" y="4741863"/>
          <p14:tracePt t="71849" x="4384675" y="4660900"/>
          <p14:tracePt t="71866" x="4357688" y="4652963"/>
          <p14:tracePt t="71884" x="4375150" y="4633913"/>
          <p14:tracePt t="71899" x="4402138" y="4625975"/>
          <p14:tracePt t="71965" x="4411663" y="4616450"/>
          <p14:tracePt t="72037" x="4429125" y="4598988"/>
          <p14:tracePt t="72461" x="4429125" y="4608513"/>
          <p14:tracePt t="72469" x="4394200" y="4652963"/>
          <p14:tracePt t="72483" x="4367213" y="4697413"/>
          <p14:tracePt t="72499" x="4295775" y="4803775"/>
          <p14:tracePt t="72516" x="4241800" y="4894263"/>
          <p14:tracePt t="72517" x="4187825" y="4946650"/>
          <p14:tracePt t="72533" x="4054475" y="5062538"/>
          <p14:tracePt t="72549" x="3956050" y="5170488"/>
          <p14:tracePt t="72566" x="3911600" y="5241925"/>
          <p14:tracePt t="72583" x="3857625" y="5295900"/>
          <p14:tracePt t="72599" x="3830638" y="5322888"/>
          <p14:tracePt t="72629" x="3830638" y="5340350"/>
          <p14:tracePt t="72741" x="3840163" y="5340350"/>
          <p14:tracePt t="72749" x="3857625" y="5340350"/>
          <p14:tracePt t="72757" x="3867150" y="5340350"/>
          <p14:tracePt t="72766" x="3884613" y="5340350"/>
          <p14:tracePt t="72783" x="3965575" y="5357813"/>
          <p14:tracePt t="72799" x="4062413" y="5357813"/>
          <p14:tracePt t="72816" x="4108450" y="5394325"/>
          <p14:tracePt t="72833" x="4214813" y="5394325"/>
          <p14:tracePt t="72849" x="4313238" y="5375275"/>
          <p14:tracePt t="72866" x="4411663" y="5348288"/>
          <p14:tracePt t="72883" x="4491038" y="5322888"/>
          <p14:tracePt t="72899" x="4581525" y="5276850"/>
          <p14:tracePt t="72916" x="4660900" y="5224463"/>
          <p14:tracePt t="72917" x="4687888" y="5205413"/>
          <p14:tracePt t="72933" x="4751388" y="5160963"/>
          <p14:tracePt t="72949" x="4795838" y="5126038"/>
          <p14:tracePt t="72966" x="4830763" y="5089525"/>
          <p14:tracePt t="72983" x="4840288" y="5054600"/>
          <p14:tracePt t="72999" x="4848225" y="5027613"/>
          <p14:tracePt t="73016" x="4848225" y="5000625"/>
          <p14:tracePt t="73033" x="4848225" y="4973638"/>
          <p14:tracePt t="73049" x="4840288" y="4929188"/>
          <p14:tracePt t="73066" x="4822825" y="4911725"/>
          <p14:tracePt t="73083" x="4803775" y="4884738"/>
          <p14:tracePt t="73099" x="4786313" y="4848225"/>
          <p14:tracePt t="73116" x="4759325" y="4803775"/>
          <p14:tracePt t="73134" x="4679950" y="4768850"/>
          <p14:tracePt t="73149" x="4633913" y="4705350"/>
          <p14:tracePt t="73166" x="4660900" y="4625975"/>
          <p14:tracePt t="73183" x="4751388" y="4518025"/>
          <p14:tracePt t="73199" x="4616450" y="4545013"/>
          <p14:tracePt t="73216" x="4633913" y="4500563"/>
          <p14:tracePt t="73233" x="4660900" y="4438650"/>
          <p14:tracePt t="73249" x="4625975" y="4419600"/>
          <p14:tracePt t="73266" x="4527550" y="4411663"/>
          <p14:tracePt t="73283" x="4438650" y="4402138"/>
          <p14:tracePt t="73299" x="4348163" y="4394200"/>
          <p14:tracePt t="73316" x="4268788" y="4394200"/>
          <p14:tracePt t="73333" x="4214813" y="4402138"/>
          <p14:tracePt t="73349" x="4179888" y="4402138"/>
          <p14:tracePt t="73366" x="4143375" y="4419600"/>
          <p14:tracePt t="73382" x="4125913" y="4419600"/>
          <p14:tracePt t="73399" x="4098925" y="4419600"/>
          <p14:tracePt t="73416" x="4062413" y="4429125"/>
          <p14:tracePt t="73433" x="4044950" y="4429125"/>
          <p14:tracePt t="73449" x="4010025" y="4438650"/>
          <p14:tracePt t="73466" x="3983038" y="4456113"/>
          <p14:tracePt t="73483" x="3946525" y="4483100"/>
          <p14:tracePt t="73499" x="3902075" y="4510088"/>
          <p14:tracePt t="73516" x="3857625" y="4537075"/>
          <p14:tracePt t="73533" x="3803650" y="4572000"/>
          <p14:tracePt t="73549" x="3751263" y="4589463"/>
          <p14:tracePt t="73566" x="3697288" y="4625975"/>
          <p14:tracePt t="73583" x="3652838" y="4660900"/>
          <p14:tracePt t="73599" x="3625850" y="4697413"/>
          <p14:tracePt t="73616" x="3581400" y="4732338"/>
          <p14:tracePt t="73633" x="3554413" y="4776788"/>
          <p14:tracePt t="73649" x="3527425" y="4803775"/>
          <p14:tracePt t="73666" x="3500438" y="4848225"/>
          <p14:tracePt t="73683" x="3473450" y="4894263"/>
          <p14:tracePt t="73699" x="3446463" y="4929188"/>
          <p14:tracePt t="73716" x="3419475" y="4946650"/>
          <p14:tracePt t="73733" x="3402013" y="4991100"/>
          <p14:tracePt t="73749" x="3394075" y="5018088"/>
          <p14:tracePt t="73766" x="3375025" y="5045075"/>
          <p14:tracePt t="73783" x="3375025" y="5062538"/>
          <p14:tracePt t="73799" x="3375025" y="5072063"/>
          <p14:tracePt t="73816" x="3375025" y="5089525"/>
          <p14:tracePt t="73832" x="3375025" y="5099050"/>
          <p14:tracePt t="73854" x="3375025" y="5116513"/>
          <p14:tracePt t="73865" x="3384550" y="5126038"/>
          <p14:tracePt t="73893" x="3394075" y="5143500"/>
          <p14:tracePt t="73901" x="3411538" y="5153025"/>
          <p14:tracePt t="73925" x="3419475" y="5170488"/>
          <p14:tracePt t="73934" x="3429000" y="5180013"/>
          <p14:tracePt t="73958" x="3438525" y="5187950"/>
          <p14:tracePt t="74005" x="3446463" y="5205413"/>
          <p14:tracePt t="74044" x="3465513" y="5205413"/>
          <p14:tracePt t="74046" x="3482975" y="5214938"/>
          <p14:tracePt t="74069" x="3536950" y="5232400"/>
          <p14:tracePt t="74083" x="3562350" y="5232400"/>
          <p14:tracePt t="74104" x="3643313" y="5251450"/>
          <p14:tracePt t="74142" x="3830638" y="5276850"/>
          <p14:tracePt t="74149" x="3848100" y="5276850"/>
          <p14:tracePt t="74157" x="3867150" y="5276850"/>
          <p14:tracePt t="74166" x="3884613" y="5276850"/>
          <p14:tracePt t="74183" x="3911600" y="5276850"/>
          <p14:tracePt t="74199" x="3946525" y="5276850"/>
          <p14:tracePt t="74216" x="4010025" y="5276850"/>
          <p14:tracePt t="74233" x="4071938" y="5276850"/>
          <p14:tracePt t="74249" x="4133850" y="5276850"/>
          <p14:tracePt t="74266" x="4197350" y="5276850"/>
          <p14:tracePt t="74283" x="4251325" y="5276850"/>
          <p14:tracePt t="74299" x="4303713" y="5276850"/>
          <p14:tracePt t="74316" x="4348163" y="5276850"/>
          <p14:tracePt t="74334" x="4456113" y="5268913"/>
          <p14:tracePt t="74349" x="4554538" y="5268913"/>
          <p14:tracePt t="74366" x="4670425" y="5268913"/>
          <p14:tracePt t="74383" x="4759325" y="5268913"/>
          <p14:tracePt t="74399" x="4848225" y="5268913"/>
          <p14:tracePt t="74416" x="4894263" y="5268913"/>
          <p14:tracePt t="74461" x="4911725" y="5268913"/>
          <p14:tracePt t="74469" x="4929188" y="5268913"/>
          <p14:tracePt t="74482" x="4938713" y="5268913"/>
          <p14:tracePt t="74499" x="5000625" y="5268913"/>
          <p14:tracePt t="74516" x="5062538" y="5268913"/>
          <p14:tracePt t="74532" x="5133975" y="5268913"/>
          <p14:tracePt t="74533" x="5180013" y="5276850"/>
          <p14:tracePt t="74549" x="5251450" y="5286375"/>
          <p14:tracePt t="74566" x="5330825" y="5286375"/>
          <p14:tracePt t="74583" x="5411788" y="5286375"/>
          <p14:tracePt t="74599" x="5375275" y="5357813"/>
          <p14:tracePt t="74621" x="5276850" y="5446713"/>
          <p14:tracePt t="74635" x="5259388" y="5491163"/>
          <p14:tracePt t="74821" x="5268913" y="5483225"/>
          <p14:tracePt t="74829" x="5259388" y="5491163"/>
          <p14:tracePt t="74837" x="5268913" y="5483225"/>
          <p14:tracePt t="75014" x="5286375" y="5473700"/>
          <p14:tracePt t="75069" x="5295900" y="5456238"/>
          <p14:tracePt t="75813" x="5313363" y="5446713"/>
          <p14:tracePt t="75837" x="5295900" y="5456238"/>
          <p14:tracePt t="76181" x="5286375" y="5465763"/>
          <p14:tracePt t="76189" x="5268913" y="5473700"/>
          <p14:tracePt t="76294" x="5276850" y="5465763"/>
          <p14:tracePt t="76301" x="5295900" y="5456238"/>
          <p14:tracePt t="76341" x="5313363" y="5446713"/>
          <p14:tracePt t="76365" x="5303838" y="5438775"/>
          <p14:tracePt t="76397" x="5295900" y="5438775"/>
          <p14:tracePt t="76405" x="5276850" y="5438775"/>
          <p14:tracePt t="76415" x="5276850" y="5419725"/>
          <p14:tracePt t="76432" x="5224463" y="5402263"/>
          <p14:tracePt t="76448" x="5133975" y="5394325"/>
          <p14:tracePt t="76465" x="5010150" y="5357813"/>
          <p14:tracePt t="76483" x="4875213" y="5313363"/>
          <p14:tracePt t="76499" x="4759325" y="5303838"/>
          <p14:tracePt t="76515" x="4687888" y="5286375"/>
          <p14:tracePt t="76532" x="4633913" y="5286375"/>
          <p14:tracePt t="76549" x="4518025" y="5295900"/>
          <p14:tracePt t="76565" x="4438650" y="5313363"/>
          <p14:tracePt t="76582" x="4375150" y="5313363"/>
          <p14:tracePt t="76598" x="4303713" y="5322888"/>
          <p14:tracePt t="76615" x="4241800" y="5340350"/>
          <p14:tracePt t="76632" x="4187825" y="5348288"/>
          <p14:tracePt t="76648" x="4125913" y="5357813"/>
          <p14:tracePt t="76665" x="4062413" y="5367338"/>
          <p14:tracePt t="76682" x="3973513" y="5367338"/>
          <p14:tracePt t="76698" x="3894138" y="5384800"/>
          <p14:tracePt t="76715" x="3795713" y="5384800"/>
          <p14:tracePt t="76732" x="3705225" y="5384800"/>
          <p14:tracePt t="76749" x="3608388" y="5384800"/>
          <p14:tracePt t="76749" x="3562350" y="5384800"/>
          <p14:tracePt t="76766" x="3490913" y="5394325"/>
          <p14:tracePt t="76783" x="3446463" y="5394325"/>
          <p14:tracePt t="76829" x="3429000" y="5394325"/>
          <p14:tracePt t="76837" x="3419475" y="5394325"/>
          <p14:tracePt t="76848" x="3402013" y="5394325"/>
          <p14:tracePt t="76865" x="3367088" y="5394325"/>
          <p14:tracePt t="76882" x="3313113" y="5394325"/>
          <p14:tracePt t="76898" x="3241675" y="5411788"/>
          <p14:tracePt t="76916" x="3197225" y="5411788"/>
          <p14:tracePt t="76933" x="3160713" y="5411788"/>
          <p14:tracePt t="76933" x="3133725" y="5411788"/>
          <p14:tracePt t="76949" x="3108325" y="5402263"/>
          <p14:tracePt t="76949" x="3081338" y="5402263"/>
          <p14:tracePt t="76965" x="3027363" y="5402263"/>
          <p14:tracePt t="76982" x="2973388" y="5402263"/>
          <p14:tracePt t="76998" x="2928938" y="5394325"/>
          <p14:tracePt t="77015" x="2884488" y="5384800"/>
          <p14:tracePt t="77101" x="2867025" y="5384800"/>
          <p14:tracePt t="77121" x="2857500" y="5384800"/>
          <p14:tracePt t="77150" x="2840038" y="5384800"/>
          <p14:tracePt t="77221" x="2830513" y="5375275"/>
          <p14:tracePt t="77229" x="2803525" y="5384800"/>
          <p14:tracePt t="77237" x="2768600" y="5384800"/>
          <p14:tracePt t="77248" x="2741613" y="5375275"/>
          <p14:tracePt t="77265" x="2670175" y="5384800"/>
          <p14:tracePt t="77282" x="2633663" y="5384800"/>
          <p14:tracePt t="77341" x="2625725" y="5375275"/>
          <p14:tracePt t="77461" x="2608263" y="5384800"/>
          <p14:tracePt t="77469" x="2571750" y="5402263"/>
          <p14:tracePt t="77482" x="2544763" y="5411788"/>
          <p14:tracePt t="77498" x="2482850" y="5446713"/>
          <p14:tracePt t="77515" x="2446338" y="5483225"/>
          <p14:tracePt t="77532" x="2374900" y="5527675"/>
          <p14:tracePt t="77534" x="2357438" y="5554663"/>
          <p14:tracePt t="77548" x="2347913" y="5562600"/>
          <p14:tracePt t="77565" x="2347913" y="5581650"/>
          <p14:tracePt t="77614" x="2339975" y="5608638"/>
          <p14:tracePt t="77631" x="2330450" y="5616575"/>
          <p14:tracePt t="77637" x="2312988" y="5643563"/>
          <p14:tracePt t="77653" x="2303463" y="5661025"/>
          <p14:tracePt t="77741" x="2295525" y="5688013"/>
          <p14:tracePt t="77774" x="2295525" y="5705475"/>
          <p14:tracePt t="77799" x="2295525" y="5715000"/>
          <p14:tracePt t="77805" x="2286000" y="5741988"/>
          <p14:tracePt t="77821" x="2276475" y="5751513"/>
          <p14:tracePt t="77837" x="2276475" y="5768975"/>
          <p14:tracePt t="77848" x="2286000" y="5776913"/>
          <p14:tracePt t="77865" x="2303463" y="5803900"/>
          <p14:tracePt t="77882" x="2303463" y="5822950"/>
          <p14:tracePt t="77901" x="2303463" y="5840413"/>
          <p14:tracePt t="77915" x="2303463" y="5848350"/>
          <p14:tracePt t="77932" x="2312988" y="5867400"/>
          <p14:tracePt t="77948" x="2322513" y="5894388"/>
          <p14:tracePt t="77966" x="2339975" y="5894388"/>
          <p14:tracePt t="77982" x="2347913" y="5902325"/>
          <p14:tracePt t="77999" x="2322513" y="5929313"/>
          <p14:tracePt t="78021" x="2330450" y="5946775"/>
          <p14:tracePt t="78031" x="2339975" y="5956300"/>
          <p14:tracePt t="78054" x="2357438" y="5956300"/>
          <p14:tracePt t="78065" x="2366963" y="5965825"/>
          <p14:tracePt t="78081" x="2393950" y="5983288"/>
          <p14:tracePt t="78098" x="2411413" y="6010275"/>
          <p14:tracePt t="78115" x="2393950" y="6045200"/>
          <p14:tracePt t="78134" x="2393950" y="6089650"/>
          <p14:tracePt t="78149" x="2411413" y="6089650"/>
          <p14:tracePt t="78166" x="2428875" y="6108700"/>
          <p14:tracePt t="78182" x="2455863" y="6126163"/>
          <p14:tracePt t="78198" x="2482850" y="6153150"/>
          <p14:tracePt t="78215" x="2509838" y="6170613"/>
          <p14:tracePt t="78231" x="2536825" y="6188075"/>
          <p14:tracePt t="78248" x="2581275" y="6215063"/>
          <p14:tracePt t="78265" x="2616200" y="6232525"/>
          <p14:tracePt t="78281" x="2652713" y="6251575"/>
          <p14:tracePt t="78298" x="2687638" y="6251575"/>
          <p14:tracePt t="78315" x="2724150" y="6269038"/>
          <p14:tracePt t="78331" x="2786063" y="6276975"/>
          <p14:tracePt t="78348" x="2840038" y="6303963"/>
          <p14:tracePt t="78365" x="2901950" y="6296025"/>
          <p14:tracePt t="78381" x="2965450" y="6330950"/>
          <p14:tracePt t="78398" x="3027363" y="6357938"/>
          <p14:tracePt t="78415" x="3089275" y="6357938"/>
          <p14:tracePt t="78431" x="3170238" y="6357938"/>
          <p14:tracePt t="78448" x="3276600" y="6384925"/>
          <p14:tracePt t="78465" x="3384550" y="6384925"/>
          <p14:tracePt t="78481" x="3473450" y="6394450"/>
          <p14:tracePt t="78498" x="3527425" y="6402388"/>
          <p14:tracePt t="78515" x="3571875" y="6402388"/>
          <p14:tracePt t="78531" x="3633788" y="6402388"/>
          <p14:tracePt t="78548" x="3714750" y="6402388"/>
          <p14:tracePt t="78565" x="3848100" y="6402388"/>
          <p14:tracePt t="78582" x="3965575" y="6402388"/>
          <p14:tracePt t="78598" x="4062413" y="6411913"/>
          <p14:tracePt t="78615" x="4089400" y="6465888"/>
          <p14:tracePt t="78631" x="4098925" y="6510338"/>
          <p14:tracePt t="78648" x="4017963" y="6634163"/>
          <p14:tracePt t="78665" x="3822700" y="6848475"/>
          <p14:tracePt t="78681" x="3929063" y="6848475"/>
          <p14:tracePt t="78698" x="4044950" y="6848475"/>
          <p14:tracePt t="78715" x="4160838" y="6848475"/>
          <p14:tracePt t="78731" x="4268788" y="6848475"/>
          <p14:tracePt t="78748" x="4375150" y="6848475"/>
          <p14:tracePt t="78765" x="4446588" y="6840538"/>
          <p14:tracePt t="78765" x="4491038" y="6848475"/>
          <p14:tracePt t="78782" x="4554538" y="6848475"/>
          <p14:tracePt t="78798" x="4589463" y="6831013"/>
          <p14:tracePt t="78815" x="4608513" y="6804025"/>
          <p14:tracePt t="78831" x="4625975" y="6777038"/>
          <p14:tracePt t="78848" x="4670425" y="6751638"/>
          <p14:tracePt t="78865" x="4679950" y="6715125"/>
          <p14:tracePt t="78881" x="4697413" y="6697663"/>
          <p14:tracePt t="78898" x="4714875" y="6670675"/>
          <p14:tracePt t="78917" x="4714875" y="6653213"/>
          <p14:tracePt t="78933" x="4714875" y="6643688"/>
          <p14:tracePt t="78965" x="4724400" y="6626225"/>
          <p14:tracePt t="80277" x="4724400" y="6616700"/>
          <p14:tracePt t="80285" x="4714875" y="6599238"/>
          <p14:tracePt t="80310" x="4714875" y="6589713"/>
          <p14:tracePt t="80334" x="4705350" y="6572250"/>
          <p14:tracePt t="80389" x="4705350" y="6562725"/>
          <p14:tracePt t="80670" x="4697413" y="6545263"/>
          <p14:tracePt t="81214" x="4687888" y="6537325"/>
          <p14:tracePt t="81278" x="4679950" y="6527800"/>
          <p14:tracePt t="81294" x="4679950" y="6510338"/>
          <p14:tracePt t="81309" x="4670425" y="6491288"/>
          <p14:tracePt t="81317" x="4660900" y="6483350"/>
          <p14:tracePt t="81334" x="4652963" y="6465888"/>
          <p14:tracePt t="81347" x="4643438" y="6456363"/>
          <p14:tracePt t="81364" x="4633913" y="6419850"/>
          <p14:tracePt t="81365" x="4633913" y="6402388"/>
          <p14:tracePt t="81381" x="4633913" y="6384925"/>
          <p14:tracePt t="81398" x="4625975" y="6313488"/>
          <p14:tracePt t="81414" x="4625975" y="6276975"/>
          <p14:tracePt t="81431" x="4625975" y="6269038"/>
          <p14:tracePt t="81598" x="4633913" y="6251575"/>
          <p14:tracePt t="81846" x="4643438" y="6251575"/>
          <p14:tracePt t="82086" x="4633913" y="6251575"/>
          <p14:tracePt t="82582" x="4625975" y="6242050"/>
          <p14:tracePt t="82606" x="4608513" y="6232525"/>
          <p14:tracePt t="82614" x="4608513" y="6215063"/>
          <p14:tracePt t="82630" x="4616450" y="6188075"/>
          <p14:tracePt t="82638" x="4608513" y="6170613"/>
          <p14:tracePt t="82647" x="4616450" y="6170613"/>
          <p14:tracePt t="82664" x="4633913" y="6134100"/>
          <p14:tracePt t="82686" x="4625975" y="6108700"/>
          <p14:tracePt t="82750" x="4625975" y="6089650"/>
          <p14:tracePt t="82926" x="4625975" y="6081713"/>
          <p14:tracePt t="82958" x="4625975" y="6062663"/>
          <p14:tracePt t="83006" x="4616450" y="6054725"/>
          <p14:tracePt t="83055" x="4608513" y="6045200"/>
          <p14:tracePt t="83062" x="4598988" y="6037263"/>
          <p14:tracePt t="83126" x="4589463" y="6037263"/>
          <p14:tracePt t="83158" x="4598988" y="6027738"/>
          <p14:tracePt t="83254" x="4589463" y="6010275"/>
          <p14:tracePt t="83262" x="4581525" y="6000750"/>
          <p14:tracePt t="83302" x="4572000" y="5991225"/>
          <p14:tracePt t="83334" x="4562475" y="5983288"/>
          <p14:tracePt t="83342" x="4554538" y="5973763"/>
          <p14:tracePt t="83366" x="4545013" y="5965825"/>
          <p14:tracePt t="83382" x="4537075" y="5956300"/>
          <p14:tracePt t="83398" x="4518025" y="5946775"/>
          <p14:tracePt t="83406" x="4491038" y="5938838"/>
          <p14:tracePt t="83414" x="4483100" y="5919788"/>
          <p14:tracePt t="83431" x="4446588" y="5919788"/>
          <p14:tracePt t="83447" x="4367213" y="5894388"/>
          <p14:tracePt t="83464" x="4276725" y="5894388"/>
          <p14:tracePt t="83480" x="4214813" y="5867400"/>
          <p14:tracePt t="83497" x="4170363" y="5867400"/>
          <p14:tracePt t="83514" x="4125913" y="5848350"/>
          <p14:tracePt t="83530" x="4062413" y="5848350"/>
          <p14:tracePt t="83547" x="3973513" y="5848350"/>
          <p14:tracePt t="83564" x="3840163" y="5848350"/>
          <p14:tracePt t="83580" x="3732213" y="5840413"/>
          <p14:tracePt t="83597" x="3633788" y="5830888"/>
          <p14:tracePt t="83598" x="3598863" y="5822950"/>
          <p14:tracePt t="83615" x="3571875" y="5813425"/>
          <p14:tracePt t="83631" x="3490913" y="5795963"/>
          <p14:tracePt t="83647" x="3429000" y="5768975"/>
          <p14:tracePt t="83664" x="3411538" y="5759450"/>
          <p14:tracePt t="83680" x="3455988" y="5741988"/>
          <p14:tracePt t="83710" x="3473450" y="5732463"/>
          <p14:tracePt t="83742" x="3446463" y="5732463"/>
          <p14:tracePt t="83750" x="3429000" y="5732463"/>
          <p14:tracePt t="83764" x="3419475" y="5732463"/>
          <p14:tracePt t="84758" x="3402013" y="5724525"/>
          <p14:tracePt t="85142" x="3411538" y="5715000"/>
          <p14:tracePt t="85590" x="3419475" y="5697538"/>
          <p14:tracePt t="85790" x="3438525" y="5680075"/>
          <p14:tracePt t="85838" x="3446463" y="5670550"/>
          <p14:tracePt t="85855" x="3465513" y="5653088"/>
          <p14:tracePt t="85864" x="3490913" y="5643563"/>
          <p14:tracePt t="86214" x="3517900" y="5634038"/>
          <p14:tracePt t="87126" x="3527425" y="5616575"/>
          <p14:tracePt t="87134" x="3536950" y="5608638"/>
          <p14:tracePt t="89038" x="3536950" y="5599113"/>
          <p14:tracePt t="89046" x="3562350" y="5589588"/>
          <p14:tracePt t="89062" x="3598863" y="5562600"/>
          <p14:tracePt t="89079" x="3687763" y="5510213"/>
          <p14:tracePt t="89096" x="3732213" y="5483225"/>
          <p14:tracePt t="89113" x="3830638" y="5419725"/>
          <p14:tracePt t="89129" x="3911600" y="5375275"/>
          <p14:tracePt t="89146" x="3990975" y="5313363"/>
          <p14:tracePt t="89162" x="4081463" y="5259388"/>
          <p14:tracePt t="89179" x="4125913" y="5224463"/>
          <p14:tracePt t="89196" x="4170363" y="5187950"/>
          <p14:tracePt t="89212" x="4224338" y="5160963"/>
          <p14:tracePt t="89229" x="4259263" y="5133975"/>
          <p14:tracePt t="89230" x="4276725" y="5126038"/>
          <p14:tracePt t="89246" x="4313238" y="5081588"/>
          <p14:tracePt t="89263" x="4348163" y="5045075"/>
          <p14:tracePt t="89279" x="4375150" y="5000625"/>
          <p14:tracePt t="89296" x="4402138" y="4956175"/>
          <p14:tracePt t="89312" x="4429125" y="4902200"/>
          <p14:tracePt t="89329" x="4438650" y="4867275"/>
          <p14:tracePt t="89346" x="4456113" y="4840288"/>
          <p14:tracePt t="89362" x="4456113" y="4822825"/>
          <p14:tracePt t="89422" x="4456113" y="4803775"/>
          <p14:tracePt t="89462" x="4456113" y="4795838"/>
          <p14:tracePt t="89470" x="4446588" y="4776788"/>
          <p14:tracePt t="89486" x="4446588" y="4768850"/>
          <p14:tracePt t="89496" x="4438650" y="4751388"/>
          <p14:tracePt t="89512" x="4429125" y="4741863"/>
          <p14:tracePt t="89529" x="4419600" y="4732338"/>
          <p14:tracePt t="89622" x="4411663" y="4724400"/>
          <p14:tracePt t="89638" x="4402138" y="4714875"/>
          <p14:tracePt t="89646" x="4384675" y="4714875"/>
          <p14:tracePt t="89654" x="4367213" y="4714875"/>
          <p14:tracePt t="89662" x="4357688" y="4705350"/>
          <p14:tracePt t="89726" x="4348163" y="4697413"/>
          <p14:tracePt t="89750" x="4340225" y="4705350"/>
          <p14:tracePt t="89758" x="4330700" y="4714875"/>
          <p14:tracePt t="89766" x="4330700" y="4732338"/>
          <p14:tracePt t="89780" x="4322763" y="4741863"/>
          <p14:tracePt t="89796" x="4313238" y="4759325"/>
          <p14:tracePt t="89812" x="4313238" y="4776788"/>
          <p14:tracePt t="89829" x="4303713" y="4795838"/>
          <p14:tracePt t="89846" x="4303713" y="4830763"/>
          <p14:tracePt t="89862" x="4303713" y="4857750"/>
          <p14:tracePt t="89879" x="4295775" y="4884738"/>
          <p14:tracePt t="89896" x="4286250" y="4894263"/>
          <p14:tracePt t="89912" x="4286250" y="4911725"/>
          <p14:tracePt t="89929" x="4295775" y="4938713"/>
          <p14:tracePt t="89958" x="4295775" y="4946650"/>
          <p14:tracePt t="89974" x="4295775" y="4965700"/>
          <p14:tracePt t="90006" x="4295775" y="4973638"/>
          <p14:tracePt t="90038" x="4295775" y="4991100"/>
          <p14:tracePt t="91902" x="4303713" y="5000625"/>
          <p14:tracePt t="92158" x="4313238" y="4991100"/>
          <p14:tracePt t="92206" x="4313238" y="4983163"/>
          <p14:tracePt t="92214" x="4313238" y="4991100"/>
          <p14:tracePt t="92222" x="4313238" y="4983163"/>
          <p14:tracePt t="92230" x="4313238" y="4991100"/>
          <p14:tracePt t="92246" x="4313238" y="4983163"/>
          <p14:tracePt t="92990" x="4303713" y="4991100"/>
          <p14:tracePt t="92998" x="4286250" y="4991100"/>
          <p14:tracePt t="93012" x="4276725" y="4991100"/>
          <p14:tracePt t="93028" x="4187825" y="5000625"/>
          <p14:tracePt t="93046" x="4089400" y="5000625"/>
          <p14:tracePt t="93046" x="4044950" y="5000625"/>
          <p14:tracePt t="93062" x="4010025" y="4991100"/>
          <p14:tracePt t="93078" x="4071938" y="4938713"/>
          <p14:tracePt t="93095" x="4187825" y="4848225"/>
          <p14:tracePt t="93112" x="4197350" y="4822825"/>
          <p14:tracePt t="93128" x="4152900" y="4822825"/>
          <p14:tracePt t="93146" x="4116388" y="4803775"/>
          <p14:tracePt t="93162" x="4054475" y="4813300"/>
          <p14:tracePt t="93178" x="4000500" y="4830763"/>
          <p14:tracePt t="93195" x="3946525" y="4840288"/>
          <p14:tracePt t="93212" x="3875088" y="4867275"/>
          <p14:tracePt t="93228" x="3759200" y="4894263"/>
          <p14:tracePt t="93245" x="3633788" y="4929188"/>
          <p14:tracePt t="93246" x="3571875" y="4946650"/>
          <p14:tracePt t="93262" x="3473450" y="4983163"/>
          <p14:tracePt t="93278" x="3384550" y="5018088"/>
          <p14:tracePt t="93296" x="3303588" y="5072063"/>
          <p14:tracePt t="93312" x="3251200" y="5116513"/>
          <p14:tracePt t="93328" x="3187700" y="5180013"/>
          <p14:tracePt t="93345" x="3133725" y="5241925"/>
          <p14:tracePt t="93362" x="3081338" y="5313363"/>
          <p14:tracePt t="93378" x="3036888" y="5348288"/>
          <p14:tracePt t="93396" x="3017838" y="5375275"/>
          <p14:tracePt t="93412" x="3000375" y="5402263"/>
          <p14:tracePt t="93428" x="2990850" y="5429250"/>
          <p14:tracePt t="93446" x="2973388" y="5456238"/>
          <p14:tracePt t="93446" x="2965450" y="5465763"/>
          <p14:tracePt t="93462" x="2955925" y="5518150"/>
          <p14:tracePt t="93478" x="2928938" y="5562600"/>
          <p14:tracePt t="93495" x="2867025" y="5634038"/>
          <p14:tracePt t="93512" x="2803525" y="5732463"/>
          <p14:tracePt t="93528" x="2741613" y="5830888"/>
          <p14:tracePt t="93545" x="2687638" y="5911850"/>
          <p14:tracePt t="93562" x="2670175" y="5983288"/>
          <p14:tracePt t="93578" x="2660650" y="6027738"/>
          <p14:tracePt t="93599" x="2652713" y="6045200"/>
          <p14:tracePt t="93711" x="2643188" y="6054725"/>
          <p14:tracePt t="93734" x="2643188" y="6072188"/>
          <p14:tracePt t="93750" x="2652713" y="6072188"/>
          <p14:tracePt t="93758" x="2670175" y="6081713"/>
          <p14:tracePt t="93766" x="2705100" y="6108700"/>
          <p14:tracePt t="93778" x="2751138" y="6134100"/>
          <p14:tracePt t="93795" x="2857500" y="6170613"/>
          <p14:tracePt t="93812" x="3000375" y="6188075"/>
          <p14:tracePt t="93828" x="3170238" y="6205538"/>
          <p14:tracePt t="93845" x="3348038" y="6224588"/>
          <p14:tracePt t="93862" x="3581400" y="6215063"/>
          <p14:tracePt t="93878" x="3670300" y="6205538"/>
          <p14:tracePt t="93895" x="3751263" y="6153150"/>
          <p14:tracePt t="93912" x="3803650" y="6108700"/>
          <p14:tracePt t="93928" x="3857625" y="6054725"/>
          <p14:tracePt t="93945" x="3911600" y="6010275"/>
          <p14:tracePt t="93962" x="3956050" y="5965825"/>
          <p14:tracePt t="93978" x="3965575" y="5938838"/>
          <p14:tracePt t="93995" x="3965575" y="5919788"/>
          <p14:tracePt t="94012" x="3965575" y="5894388"/>
          <p14:tracePt t="94028" x="3965575" y="5867400"/>
          <p14:tracePt t="94046" x="3965575" y="5803900"/>
          <p14:tracePt t="94062" x="3965575" y="5786438"/>
          <p14:tracePt t="94062" x="3956050" y="5751513"/>
          <p14:tracePt t="94078" x="3938588" y="5697538"/>
          <p14:tracePt t="94096" x="3919538" y="5634038"/>
          <p14:tracePt t="94111" x="3902075" y="5581650"/>
          <p14:tracePt t="94128" x="3884613" y="5537200"/>
          <p14:tracePt t="94145" x="3857625" y="5510213"/>
          <p14:tracePt t="94162" x="3840163" y="5473700"/>
          <p14:tracePt t="94178" x="3795713" y="5446713"/>
          <p14:tracePt t="94195" x="3776663" y="5438775"/>
          <p14:tracePt t="94211" x="3768725" y="5438775"/>
          <p14:tracePt t="94228" x="3741738" y="5438775"/>
          <p14:tracePt t="94246" x="3679825" y="5438775"/>
          <p14:tracePt t="94262" x="3652838" y="5438775"/>
          <p14:tracePt t="94262" x="3625850" y="5438775"/>
          <p14:tracePt t="94278" x="3544888" y="5446713"/>
          <p14:tracePt t="94295" x="3500438" y="5456238"/>
          <p14:tracePt t="94311" x="3465513" y="5473700"/>
          <p14:tracePt t="94328" x="3429000" y="5473700"/>
          <p14:tracePt t="94345" x="3384550" y="5500688"/>
          <p14:tracePt t="94361" x="3340100" y="5554663"/>
          <p14:tracePt t="94378" x="3295650" y="5616575"/>
          <p14:tracePt t="94395" x="3276600" y="5643563"/>
          <p14:tracePt t="94411" x="3259138" y="5670550"/>
          <p14:tracePt t="94430" x="3259138" y="5688013"/>
          <p14:tracePt t="94445" x="3259138" y="5697538"/>
          <p14:tracePt t="94462" x="3259138" y="5724525"/>
          <p14:tracePt t="94462" x="3268663" y="5751513"/>
          <p14:tracePt t="94478" x="3286125" y="5776913"/>
          <p14:tracePt t="94496" x="3295650" y="5803900"/>
          <p14:tracePt t="94518" x="3303588" y="5813425"/>
          <p14:tracePt t="94528" x="3313113" y="5822950"/>
          <p14:tracePt t="95238" x="3322638" y="5813425"/>
          <p14:tracePt t="95758" x="3322638" y="5795963"/>
          <p14:tracePt t="95766" x="3313113" y="5786438"/>
          <p14:tracePt t="95822" x="3313113" y="5768975"/>
          <p14:tracePt t="95830" x="3313113" y="5759450"/>
          <p14:tracePt t="95838" x="3322638" y="5732463"/>
          <p14:tracePt t="95847" x="3330575" y="5724525"/>
          <p14:tracePt t="95861" x="3340100" y="5705475"/>
          <p14:tracePt t="95878" x="3375025" y="5653088"/>
          <p14:tracePt t="95895" x="3394075" y="5626100"/>
          <p14:tracePt t="95911" x="3419475" y="5599113"/>
          <p14:tracePt t="95928" x="3438525" y="5581650"/>
          <p14:tracePt t="95945" x="3446463" y="5554663"/>
          <p14:tracePt t="95961" x="3465513" y="5554663"/>
          <p14:tracePt t="96054" x="3473450" y="5545138"/>
          <p14:tracePt t="96062" x="3482975" y="5537200"/>
          <p14:tracePt t="96070" x="3490913" y="5527675"/>
          <p14:tracePt t="96078" x="3509963" y="5518150"/>
          <p14:tracePt t="96118" x="3517900" y="5500688"/>
          <p14:tracePt t="96126" x="3517900" y="5491163"/>
          <p14:tracePt t="96142" x="3527425" y="5465763"/>
          <p14:tracePt t="96150" x="3536950" y="5456238"/>
          <p14:tracePt t="96198" x="3544888" y="5446713"/>
          <p14:tracePt t="96702" x="3544888" y="5456238"/>
          <p14:tracePt t="96742" x="3536950" y="5473700"/>
          <p14:tracePt t="96750" x="3527425" y="5465763"/>
          <p14:tracePt t="96761" x="3517900" y="5446713"/>
          <p14:tracePt t="96778" x="3500438" y="5429250"/>
          <p14:tracePt t="96795" x="3465513" y="5402263"/>
          <p14:tracePt t="96811" x="3465513" y="5330825"/>
          <p14:tracePt t="96828" x="3500438" y="5232400"/>
          <p14:tracePt t="96845" x="3571875" y="5153025"/>
          <p14:tracePt t="96861" x="3679825" y="5072063"/>
          <p14:tracePt t="96877" x="3768725" y="5027613"/>
          <p14:tracePt t="96878" x="3813175" y="4991100"/>
          <p14:tracePt t="96895" x="3902075" y="4946650"/>
          <p14:tracePt t="96911" x="4017963" y="4884738"/>
          <p14:tracePt t="96928" x="4108450" y="4840288"/>
          <p14:tracePt t="96945" x="4214813" y="4813300"/>
          <p14:tracePt t="96961" x="4170363" y="4867275"/>
          <p14:tracePt t="96977" x="4160838" y="4919663"/>
          <p14:tracePt t="96995" x="4224338" y="4911725"/>
          <p14:tracePt t="97011" x="4276725" y="4884738"/>
          <p14:tracePt t="97222" x="4286250" y="4875213"/>
          <p14:tracePt t="97455" x="4286250" y="4857750"/>
          <p14:tracePt t="97519" x="4295775" y="4848225"/>
          <p14:tracePt t="97590" x="4303713" y="4830763"/>
          <p14:tracePt t="97615" x="4313238" y="4822825"/>
          <p14:tracePt t="97719" x="4322763" y="4830763"/>
          <p14:tracePt t="97727" x="4322763" y="4848225"/>
          <p14:tracePt t="97734" x="4322763" y="4884738"/>
          <p14:tracePt t="97745" x="4313238" y="4929188"/>
          <p14:tracePt t="97761" x="4259263" y="5062538"/>
          <p14:tracePt t="97777" x="4170363" y="5205413"/>
          <p14:tracePt t="97795" x="4071938" y="5340350"/>
          <p14:tracePt t="97811" x="3965575" y="5446713"/>
          <p14:tracePt t="97827" x="3911600" y="5518150"/>
          <p14:tracePt t="97845" x="3902075" y="5554663"/>
          <p14:tracePt t="97861" x="3894138" y="5572125"/>
          <p14:tracePt t="97877" x="3911600" y="5572125"/>
          <p14:tracePt t="97918" x="3929063" y="5572125"/>
          <p14:tracePt t="97943" x="3938588" y="5581650"/>
          <p14:tracePt t="97966" x="3938588" y="5589588"/>
          <p14:tracePt t="97974" x="3938588" y="5608638"/>
          <p14:tracePt t="97982" x="3946525" y="5626100"/>
          <p14:tracePt t="97994" x="3946525" y="5653088"/>
          <p14:tracePt t="98011" x="3946525" y="5715000"/>
          <p14:tracePt t="98027" x="3938588" y="5768975"/>
          <p14:tracePt t="98045" x="3938588" y="5813425"/>
          <p14:tracePt t="98061" x="3938588" y="5830888"/>
          <p14:tracePt t="98190" x="3938588" y="5840413"/>
          <p14:tracePt t="98198" x="3938588" y="5830888"/>
          <p14:tracePt t="98211" x="3938588" y="5840413"/>
          <p14:tracePt t="98277" x="3938588" y="5830888"/>
          <p14:tracePt t="98447" x="3938588" y="5822950"/>
          <p14:tracePt t="98454" x="3938588" y="5813425"/>
          <p14:tracePt t="98470" x="3938588" y="5803900"/>
          <p14:tracePt t="98478" x="3946525" y="5813425"/>
          <p14:tracePt t="98495" x="3946525" y="5795963"/>
          <p14:tracePt t="98511" x="3965575" y="5759450"/>
          <p14:tracePt t="98528" x="3983038" y="5724525"/>
          <p14:tracePt t="98544" x="4000500" y="5680075"/>
          <p14:tracePt t="98561" x="4037013" y="5634038"/>
          <p14:tracePt t="98577" x="4089400" y="5572125"/>
          <p14:tracePt t="98594" x="4160838" y="5500688"/>
          <p14:tracePt t="98611" x="4241800" y="5429250"/>
          <p14:tracePt t="98628" x="4330700" y="5367338"/>
          <p14:tracePt t="98645" x="4402138" y="5322888"/>
          <p14:tracePt t="98661" x="4491038" y="5268913"/>
          <p14:tracePt t="98677" x="4598988" y="5241925"/>
          <p14:tracePt t="98694" x="4803775" y="5197475"/>
          <p14:tracePt t="98711" x="4973638" y="5197475"/>
          <p14:tracePt t="98727" x="5133975" y="5170488"/>
          <p14:tracePt t="98744" x="5286375" y="5153025"/>
          <p14:tracePt t="98761" x="5402263" y="5153025"/>
          <p14:tracePt t="98777" x="5491163" y="5160963"/>
          <p14:tracePt t="98794" x="5473700" y="5205413"/>
          <p14:tracePt t="98811" x="5527675" y="5214938"/>
          <p14:tracePt t="98827" x="5608638" y="5224463"/>
          <p14:tracePt t="98844" x="5688013" y="5259388"/>
          <p14:tracePt t="98861" x="5822950" y="5286375"/>
          <p14:tracePt t="98877" x="5956300" y="5330825"/>
          <p14:tracePt t="98878" x="6027738" y="5367338"/>
          <p14:tracePt t="98895" x="6108700" y="5384800"/>
          <p14:tracePt t="98911" x="6296025" y="5438775"/>
          <p14:tracePt t="98927" x="6411913" y="5465763"/>
          <p14:tracePt t="98944" x="6527800" y="5483225"/>
          <p14:tracePt t="98960" x="6661150" y="5510213"/>
          <p14:tracePt t="98977" x="6786563" y="5510213"/>
          <p14:tracePt t="98994" x="6875463" y="5500688"/>
          <p14:tracePt t="99010" x="6965950" y="5483225"/>
          <p14:tracePt t="99027" x="7045325" y="5446713"/>
          <p14:tracePt t="99044" x="7116763" y="5394325"/>
          <p14:tracePt t="99061" x="7161213" y="5330825"/>
          <p14:tracePt t="99077" x="7215188" y="5276850"/>
          <p14:tracePt t="99094" x="7313613" y="5143500"/>
          <p14:tracePt t="99111" x="7375525" y="5045075"/>
          <p14:tracePt t="99127" x="7446963" y="4919663"/>
          <p14:tracePt t="99144" x="7527925" y="4768850"/>
          <p14:tracePt t="99160" x="7562850" y="4616450"/>
          <p14:tracePt t="99177" x="7589838" y="4491038"/>
          <p14:tracePt t="99194" x="7626350" y="4340225"/>
          <p14:tracePt t="99210" x="7653338" y="4205288"/>
          <p14:tracePt t="99227" x="7653338" y="4098925"/>
          <p14:tracePt t="99244" x="7661275" y="4000500"/>
          <p14:tracePt t="99260" x="7616825" y="3983038"/>
          <p14:tracePt t="99277" x="7599363" y="3965575"/>
          <p14:tracePt t="99295" x="7581900" y="3929063"/>
          <p14:tracePt t="99311" x="7537450" y="3875088"/>
          <p14:tracePt t="99327" x="7466013" y="3803650"/>
          <p14:tracePt t="99344" x="7340600" y="3714750"/>
          <p14:tracePt t="99360" x="7161213" y="3608388"/>
          <p14:tracePt t="99377" x="6919913" y="3473450"/>
          <p14:tracePt t="99394" x="6643688" y="3357563"/>
          <p14:tracePt t="99410" x="6348413" y="3214688"/>
          <p14:tracePt t="99427" x="6027738" y="3089275"/>
          <p14:tracePt t="99444" x="5688013" y="3000375"/>
          <p14:tracePt t="99460" x="5419725" y="2919413"/>
          <p14:tracePt t="99477" x="5160963" y="2847975"/>
          <p14:tracePt t="99494" x="4822825" y="2776538"/>
          <p14:tracePt t="99511" x="4660900" y="2714625"/>
          <p14:tracePt t="99527" x="4625975" y="2652713"/>
          <p14:tracePt t="99544" x="4857750" y="2401888"/>
          <p14:tracePt t="99560" x="4875213" y="2330450"/>
          <p14:tracePt t="99577" x="4813300" y="2303463"/>
          <p14:tracePt t="99594" x="4732338" y="2259013"/>
          <p14:tracePt t="99610" x="4679950" y="2224088"/>
          <p14:tracePt t="99627" x="4652963" y="2197100"/>
          <p14:tracePt t="99644" x="4633913" y="2170113"/>
          <p14:tracePt t="99660" x="4616450" y="2143125"/>
          <p14:tracePt t="99677" x="4598988" y="2116138"/>
          <p14:tracePt t="99695" x="4572000" y="2089150"/>
          <p14:tracePt t="99695" x="4562475" y="2062163"/>
          <p14:tracePt t="99711" x="4537075" y="2027238"/>
          <p14:tracePt t="99727" x="4518025" y="2009775"/>
          <p14:tracePt t="99775" x="4527550" y="2009775"/>
          <p14:tracePt t="99783" x="4537075" y="2009775"/>
          <p14:tracePt t="99794" x="4554538" y="2009775"/>
          <p14:tracePt t="99810" x="4589463" y="2000250"/>
          <p14:tracePt t="99827" x="4616450" y="1990725"/>
          <p14:tracePt t="99844" x="4633913" y="1973263"/>
          <p14:tracePt t="99860" x="4679950" y="1938338"/>
          <p14:tracePt t="99877" x="4830763" y="1839913"/>
          <p14:tracePt t="99894" x="5045075" y="1724025"/>
          <p14:tracePt t="99910" x="5133975" y="1697038"/>
          <p14:tracePt t="99911" x="5232400" y="1660525"/>
          <p14:tracePt t="99927" x="5411788" y="1608138"/>
          <p14:tracePt t="99944" x="5545138" y="1571625"/>
          <p14:tracePt t="99960" x="5626100" y="1554163"/>
          <p14:tracePt t="99977" x="5661025" y="1536700"/>
          <p14:tracePt t="99994" x="5697538" y="1536700"/>
          <p14:tracePt t="100010" x="5715000" y="1527175"/>
          <p14:tracePt t="100027" x="5732463" y="1527175"/>
          <p14:tracePt t="100044" x="5759450" y="1527175"/>
          <p14:tracePt t="100060" x="5786438" y="1527175"/>
          <p14:tracePt t="100077" x="5822950" y="1527175"/>
          <p14:tracePt t="100094" x="5894388" y="1544638"/>
          <p14:tracePt t="100110" x="5991225" y="1571625"/>
          <p14:tracePt t="100127" x="6027738" y="1589088"/>
          <p14:tracePt t="100144" x="6072188" y="1598613"/>
          <p14:tracePt t="100160" x="6089650" y="1598613"/>
          <p14:tracePt t="100177" x="6099175" y="1608138"/>
          <p14:tracePt t="100239" x="6108700" y="1625600"/>
          <p14:tracePt t="100831" x="6108700" y="1643063"/>
          <p14:tracePt t="100863" x="6116638" y="1652588"/>
          <p14:tracePt t="100935" x="6134100" y="1652588"/>
          <p14:tracePt t="101175" x="6143625" y="1652588"/>
          <p14:tracePt t="101183" x="6161088" y="1660525"/>
          <p14:tracePt t="101207" x="6170613" y="1670050"/>
          <p14:tracePt t="101319" x="6188075" y="1670050"/>
          <p14:tracePt t="101456" x="6197600" y="1670050"/>
          <p14:tracePt t="102279" x="6224588" y="1679575"/>
          <p14:tracePt t="105903" x="6242050" y="1687513"/>
          <p14:tracePt t="110016" x="6242050" y="1704975"/>
          <p14:tracePt t="110039" x="6232525" y="1724025"/>
          <p14:tracePt t="110055" x="6232525" y="1731963"/>
          <p14:tracePt t="110063" x="6224588" y="1751013"/>
          <p14:tracePt t="110075" x="6215063" y="1758950"/>
          <p14:tracePt t="110092" x="6205538" y="1776413"/>
          <p14:tracePt t="110108" x="6205538" y="1785938"/>
          <p14:tracePt t="110126" x="6188075" y="1812925"/>
          <p14:tracePt t="110143" x="6188075" y="1830388"/>
          <p14:tracePt t="110176" x="6188075" y="1839913"/>
          <p14:tracePt t="110455" x="6197600" y="1857375"/>
          <p14:tracePt t="110479" x="6215063" y="1857375"/>
          <p14:tracePt t="110487" x="6224588" y="1857375"/>
          <p14:tracePt t="110495" x="6242050" y="1866900"/>
          <p14:tracePt t="110551" x="6251575" y="1866900"/>
          <p14:tracePt t="110576" x="6269038" y="1866900"/>
          <p14:tracePt t="110599" x="6286500" y="1874838"/>
          <p14:tracePt t="110615" x="6303963" y="1884363"/>
          <p14:tracePt t="110799" x="6313488" y="1893888"/>
          <p14:tracePt t="110807" x="6330950" y="1911350"/>
          <p14:tracePt t="111527" x="6330950" y="1928813"/>
          <p14:tracePt t="111607" x="6330950" y="1946275"/>
          <p14:tracePt t="111735" x="6323013" y="1955800"/>
          <p14:tracePt t="111903" x="6323013" y="1973263"/>
          <p14:tracePt t="111967" x="6330950" y="1973263"/>
          <p14:tracePt t="111999" x="6357938" y="1965325"/>
          <p14:tracePt t="112071" x="6375400" y="1965325"/>
          <p14:tracePt t="112079" x="6384925" y="1973263"/>
          <p14:tracePt t="117088" x="6384925" y="1990725"/>
          <p14:tracePt t="117464" x="6394450" y="2000250"/>
          <p14:tracePt t="117720" x="6402388" y="2009775"/>
          <p14:tracePt t="127744" x="6402388" y="2027238"/>
          <p14:tracePt t="128080" x="6394450" y="2044700"/>
          <p14:tracePt t="128456" x="6394450" y="2054225"/>
          <p14:tracePt t="128520" x="6394450" y="2071688"/>
          <p14:tracePt t="128584" x="6394450" y="2081213"/>
          <p14:tracePt t="128657" x="6394450" y="2098675"/>
          <p14:tracePt t="128737" x="6384925" y="2116138"/>
          <p14:tracePt t="128768" x="6367463" y="2133600"/>
          <p14:tracePt t="128968" x="6357938" y="2160588"/>
          <p14:tracePt t="128977" x="6340475" y="2170113"/>
          <p14:tracePt t="129017" x="6340475" y="2187575"/>
          <p14:tracePt t="129120" x="6330950" y="2205038"/>
          <p14:tracePt t="129864" x="6340475" y="2205038"/>
          <p14:tracePt t="129880" x="6330950" y="2205038"/>
          <p14:tracePt t="130056" x="6340475" y="2205038"/>
          <p14:tracePt t="130064" x="6330950" y="2205038"/>
          <p14:tracePt t="130424" x="6340475" y="2205038"/>
          <p14:tracePt t="130432" x="6348413" y="2205038"/>
          <p14:tracePt t="130456" x="6340475" y="2214563"/>
          <p14:tracePt t="130488" x="6348413" y="2214563"/>
          <p14:tracePt t="130512" x="6357938" y="2214563"/>
          <p14:tracePt t="130520" x="6375400" y="2214563"/>
          <p14:tracePt t="130537" x="6384925" y="2214563"/>
          <p14:tracePt t="130544" x="6402388" y="2214563"/>
          <p14:tracePt t="130554" x="6411913" y="2214563"/>
          <p14:tracePt t="130571" x="6438900" y="2205038"/>
          <p14:tracePt t="130587" x="6465888" y="2197100"/>
          <p14:tracePt t="130776" x="6491288" y="2187575"/>
          <p14:tracePt t="130792" x="6500813" y="2179638"/>
          <p14:tracePt t="130808" x="6518275" y="2179638"/>
          <p14:tracePt t="130848" x="6537325" y="2170113"/>
          <p14:tracePt t="131169" x="6545263" y="2179638"/>
          <p14:tracePt t="132729" x="6537325" y="2197100"/>
          <p14:tracePt t="133065" x="6527800" y="2214563"/>
          <p14:tracePt t="133072" x="6518275" y="2224088"/>
          <p14:tracePt t="133496" x="6500813" y="2241550"/>
          <p14:tracePt t="133504" x="6510338" y="2232025"/>
          <p14:tracePt t="133553" x="6500813" y="2241550"/>
          <p14:tracePt t="133849" x="6491288" y="2241550"/>
          <p14:tracePt t="133913" x="6500813" y="2241550"/>
          <p14:tracePt t="133961" x="6491288" y="2241550"/>
          <p14:tracePt t="133977" x="6500813" y="2241550"/>
          <p14:tracePt t="134129" x="6491288" y="2241550"/>
          <p14:tracePt t="134161" x="6500813" y="2241550"/>
          <p14:tracePt t="134177" x="6491288" y="2241550"/>
          <p14:tracePt t="134184" x="6500813" y="2241550"/>
          <p14:tracePt t="134417" x="6518275" y="2232025"/>
          <p14:tracePt t="134545" x="6500813" y="2241550"/>
          <p14:tracePt t="134713" x="6518275" y="2232025"/>
          <p14:tracePt t="134729" x="6500813" y="2241550"/>
          <p14:tracePt t="134945" x="6491288" y="2241550"/>
          <p14:tracePt t="134953" x="6500813" y="2241550"/>
          <p14:tracePt t="134961" x="6518275" y="2232025"/>
          <p14:tracePt t="135057" x="6527800" y="2232025"/>
          <p14:tracePt t="169195" x="6545263" y="2224088"/>
          <p14:tracePt t="169203" x="6562725" y="2205038"/>
          <p14:tracePt t="169859" x="6581775" y="2197100"/>
          <p14:tracePt t="169867" x="6599238" y="2187575"/>
          <p14:tracePt t="169899" x="6608763" y="2179638"/>
          <p14:tracePt t="169947" x="6599238" y="2197100"/>
          <p14:tracePt t="169955" x="6581775" y="2214563"/>
          <p14:tracePt t="170147" x="6572250" y="2224088"/>
          <p14:tracePt t="170155" x="6545263" y="2241550"/>
          <p14:tracePt t="170235" x="6527800" y="2251075"/>
          <p14:tracePt t="170243" x="6510338" y="2268538"/>
          <p14:tracePt t="173043" x="6491288" y="2276475"/>
          <p14:tracePt t="182283" x="6510338" y="2276475"/>
          <p14:tracePt t="183156" x="6500813" y="2276475"/>
          <p14:tracePt t="183164" x="6510338" y="2276475"/>
          <p14:tracePt t="183204" x="6500813" y="2276475"/>
          <p14:tracePt t="183211" x="6510338" y="2276475"/>
          <p14:tracePt t="183220" x="6500813" y="2276475"/>
          <p14:tracePt t="183227" x="6510338" y="2276475"/>
          <p14:tracePt t="183243" x="6500813" y="2276475"/>
          <p14:tracePt t="183260" x="6510338" y="2286000"/>
          <p14:tracePt t="183395" x="6518275" y="2286000"/>
          <p14:tracePt t="222782" x="6500813" y="2295525"/>
          <p14:tracePt t="222823" x="6518275" y="2286000"/>
          <p14:tracePt t="222830" x="6527800" y="2276475"/>
          <p14:tracePt t="223254" x="6518275" y="2295525"/>
          <p14:tracePt t="223286" x="6500813" y="2303463"/>
          <p14:tracePt t="223478" x="6510338" y="2312988"/>
          <p14:tracePt t="223494" x="6500813" y="2322513"/>
          <p14:tracePt t="223502" x="6483350" y="2339975"/>
          <p14:tracePt t="223510" x="6465888" y="2366963"/>
          <p14:tracePt t="223519" x="6483350" y="2366963"/>
          <p14:tracePt t="223535" x="6527800" y="2357438"/>
          <p14:tracePt t="223552" x="6545263" y="2357438"/>
          <p14:tracePt t="223574" x="6562725" y="2366963"/>
          <p14:tracePt t="223585" x="6545263" y="2374900"/>
          <p14:tracePt t="223618" x="6483350" y="2366963"/>
          <p14:tracePt t="223635" x="6438900" y="2357438"/>
          <p14:tracePt t="223652" x="6419850" y="2339975"/>
          <p14:tracePt t="223668" x="6402388" y="2339975"/>
          <p14:tracePt t="223685" x="6394450" y="2339975"/>
          <p14:tracePt t="223703" x="6375400" y="2339975"/>
          <p14:tracePt t="223718" x="6367463" y="2330450"/>
          <p14:tracePt t="223735" x="6348413" y="2322513"/>
          <p14:tracePt t="223854" x="6348413" y="2303463"/>
          <p14:tracePt t="225703" x="6340475" y="2322513"/>
          <p14:tracePt t="228950" x="6348413" y="2339975"/>
          <p14:tracePt t="231918" x="6357938" y="2339975"/>
          <p14:tracePt t="233143" x="6348413" y="2339975"/>
          <p14:tracePt t="233150" x="6357938" y="2339975"/>
          <p14:tracePt t="234599" x="6367463" y="2339975"/>
          <p14:tracePt t="235687" x="6357938" y="2339975"/>
          <p14:tracePt t="235735" x="6367463" y="2339975"/>
          <p14:tracePt t="235870" x="6357938" y="2339975"/>
          <p14:tracePt t="239143" x="6367463" y="2339975"/>
          <p14:tracePt t="246071" x="6375400" y="2339975"/>
          <p14:tracePt t="246919" x="6375400" y="2347913"/>
          <p14:tracePt t="248623" x="6384925" y="2366963"/>
          <p14:tracePt t="248639" x="6394450" y="2366963"/>
          <p14:tracePt t="248911" x="6411913" y="2347913"/>
          <p14:tracePt t="253264" x="6402388" y="2339975"/>
          <p14:tracePt t="253800" x="6402388" y="2347913"/>
          <p14:tracePt t="254008" x="6394450" y="2374900"/>
          <p14:tracePt t="254376" x="6384925" y="2384425"/>
          <p14:tracePt t="254736" x="6367463" y="2393950"/>
          <p14:tracePt t="254745" x="6357938" y="2401888"/>
          <p14:tracePt t="254848" x="6367463" y="2401888"/>
          <p14:tracePt t="254856" x="6357938" y="2401888"/>
          <p14:tracePt t="254864" x="6367463" y="2401888"/>
          <p14:tracePt t="254879" x="6357938" y="2401888"/>
          <p14:tracePt t="254936" x="6367463" y="2401888"/>
          <p14:tracePt t="254943" x="6357938" y="2401888"/>
          <p14:tracePt t="255056" x="6367463" y="2401888"/>
          <p14:tracePt t="255064" x="6357938" y="2401888"/>
          <p14:tracePt t="255184" x="6367463" y="2401888"/>
          <p14:tracePt t="255216" x="6357938" y="2401888"/>
          <p14:tracePt t="255248" x="6367463" y="2401888"/>
          <p14:tracePt t="255264" x="6357938" y="2401888"/>
          <p14:tracePt t="255280" x="6367463" y="2401888"/>
          <p14:tracePt t="255296" x="6357938" y="2401888"/>
          <p14:tracePt t="256184" x="6367463" y="2401888"/>
          <p14:tracePt t="256224" x="6357938" y="2401888"/>
          <p14:tracePt t="256232" x="6367463" y="2401888"/>
          <p14:tracePt t="256400" x="6348413" y="241141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Oxygen-Hemoglobin </a:t>
            </a:r>
            <a:r>
              <a:rPr lang="en-US" dirty="0"/>
              <a:t>dissociation curve</a:t>
            </a:r>
          </a:p>
        </p:txBody>
      </p:sp>
      <p:pic>
        <p:nvPicPr>
          <p:cNvPr id="7171" name="Picture 3"/>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676400" y="1600200"/>
            <a:ext cx="548640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 name="Straight Arrow Connector 8"/>
          <p:cNvCxnSpPr/>
          <p:nvPr/>
        </p:nvCxnSpPr>
        <p:spPr>
          <a:xfrm>
            <a:off x="4114800" y="4878057"/>
            <a:ext cx="0" cy="369332"/>
          </a:xfrm>
          <a:prstGeom prst="straightConnector1">
            <a:avLst/>
          </a:prstGeom>
          <a:ln w="28575">
            <a:tailEnd type="arrow"/>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a:off x="6324600" y="4878057"/>
            <a:ext cx="0" cy="3693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pic>
        <p:nvPicPr>
          <p:cNvPr id="3" name="Picture 2"/>
          <p:cNvPicPr>
            <a:picLocks noChangeAspect="1"/>
          </p:cNvPicPr>
          <p:nvPr/>
        </p:nvPicPr>
        <p:blipFill>
          <a:blip r:embed="rId5"/>
          <a:stretch>
            <a:fillRect/>
          </a:stretch>
        </p:blipFill>
        <p:spPr>
          <a:xfrm>
            <a:off x="304800" y="5791200"/>
            <a:ext cx="3429000" cy="937146"/>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4174971921"/>
      </p:ext>
    </p:extLst>
  </p:cSld>
  <p:clrMapOvr>
    <a:masterClrMapping/>
  </p:clrMapOvr>
  <mc:AlternateContent xmlns:mc="http://schemas.openxmlformats.org/markup-compatibility/2006">
    <mc:Choice xmlns:p14="http://schemas.microsoft.com/office/powerpoint/2010/main" Requires="p14">
      <p:transition spd="slow" p14:dur="2000" advTm="380827"/>
    </mc:Choice>
    <mc:Fallback>
      <p:transition spd="slow" advTm="3808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extLst mod="1">
    <p:ext uri="{3A86A75C-4F4B-4683-9AE1-C65F6400EC91}">
      <p14:laserTraceLst xmlns:p14="http://schemas.microsoft.com/office/powerpoint/2010/main">
        <p14:tracePtLst>
          <p14:tracePt t="20418" x="7037388" y="5018088"/>
          <p14:tracePt t="20791" x="6983413" y="5018088"/>
          <p14:tracePt t="20804" x="6919913" y="5010150"/>
          <p14:tracePt t="20815" x="6840538" y="5000625"/>
          <p14:tracePt t="20827" x="6751638" y="4991100"/>
          <p14:tracePt t="20840" x="6634163" y="4983163"/>
          <p14:tracePt t="20855" x="6500813" y="4983163"/>
          <p14:tracePt t="20872" x="6367463" y="4983163"/>
          <p14:tracePt t="20890" x="6153150" y="5037138"/>
          <p14:tracePt t="20906" x="6054725" y="5054600"/>
          <p14:tracePt t="20922" x="5973763" y="5081588"/>
          <p14:tracePt t="20940" x="5830888" y="5126038"/>
          <p14:tracePt t="20955" x="5768975" y="5143500"/>
          <p14:tracePt t="20972" x="5653088" y="5187950"/>
          <p14:tracePt t="20989" x="5589588" y="5214938"/>
          <p14:tracePt t="21005" x="5537200" y="5241925"/>
          <p14:tracePt t="21022" x="5429250" y="5303838"/>
          <p14:tracePt t="21039" x="5394325" y="5330825"/>
          <p14:tracePt t="21056" x="5330825" y="5367338"/>
          <p14:tracePt t="21072" x="5322888" y="5375275"/>
          <p14:tracePt t="21405" x="5286375" y="5375275"/>
          <p14:tracePt t="21415" x="5241925" y="5375275"/>
          <p14:tracePt t="21427" x="5160963" y="5357813"/>
          <p14:tracePt t="21440" x="5072063" y="5322888"/>
          <p14:tracePt t="21455" x="4973638" y="5286375"/>
          <p14:tracePt t="21472" x="4822825" y="5214938"/>
          <p14:tracePt t="21489" x="4572000" y="5089525"/>
          <p14:tracePt t="21505" x="4491038" y="5045075"/>
          <p14:tracePt t="21522" x="4419600" y="5010150"/>
          <p14:tracePt t="21539" x="4411663" y="5010150"/>
          <p14:tracePt t="21860" x="4429125" y="4983163"/>
          <p14:tracePt t="21872" x="4456113" y="4946650"/>
          <p14:tracePt t="21883" x="4483100" y="4911725"/>
          <p14:tracePt t="21894" x="4510088" y="4867275"/>
          <p14:tracePt t="21906" x="4545013" y="4803775"/>
          <p14:tracePt t="21922" x="4589463" y="4724400"/>
          <p14:tracePt t="21939" x="4643438" y="4643438"/>
          <p14:tracePt t="21955" x="4741863" y="4483100"/>
          <p14:tracePt t="21972" x="4786313" y="4402138"/>
          <p14:tracePt t="21989" x="4830763" y="4313238"/>
          <p14:tracePt t="22005" x="4938713" y="4152900"/>
          <p14:tracePt t="22022" x="5000625" y="4089400"/>
          <p14:tracePt t="22041" x="5116513" y="3973513"/>
          <p14:tracePt t="22055" x="5170488" y="3956050"/>
          <p14:tracePt t="22072" x="5205413" y="3956050"/>
          <p14:tracePt t="23081" x="5187950" y="3956050"/>
          <p14:tracePt t="23105" x="5133975" y="3938588"/>
          <p14:tracePt t="23117" x="5062538" y="3938588"/>
          <p14:tracePt t="23130" x="4991100" y="3938588"/>
          <p14:tracePt t="23141" x="4919663" y="3965575"/>
          <p14:tracePt t="23155" x="4830763" y="4027488"/>
          <p14:tracePt t="23172" x="4732338" y="4116388"/>
          <p14:tracePt t="23188" x="4545013" y="4367213"/>
          <p14:tracePt t="23205" x="4465638" y="4510088"/>
          <p14:tracePt t="23221" x="4394200" y="4660900"/>
          <p14:tracePt t="23238" x="4295775" y="4946650"/>
          <p14:tracePt t="23255" x="4259263" y="5081588"/>
          <p14:tracePt t="23272" x="4214813" y="5330825"/>
          <p14:tracePt t="23288" x="4205288" y="5429250"/>
          <p14:tracePt t="23305" x="4205288" y="5527675"/>
          <p14:tracePt t="23322" x="4205288" y="5688013"/>
          <p14:tracePt t="23338" x="4224338" y="5741988"/>
          <p14:tracePt t="23355" x="4251325" y="5795963"/>
          <p14:tracePt t="23372" x="4313238" y="5875338"/>
          <p14:tracePt t="23388" x="4348163" y="5902325"/>
          <p14:tracePt t="23405" x="4419600" y="5956300"/>
          <p14:tracePt t="23421" x="4446588" y="5973763"/>
          <p14:tracePt t="23438" x="4465638" y="5973763"/>
          <p14:tracePt t="23455" x="4500563" y="5991225"/>
          <p14:tracePt t="23471" x="4518025" y="5991225"/>
          <p14:tracePt t="23488" x="4545013" y="5991225"/>
          <p14:tracePt t="23505" x="4598988" y="5991225"/>
          <p14:tracePt t="23522" x="4625975" y="5991225"/>
          <p14:tracePt t="23539" x="4670425" y="5991225"/>
          <p14:tracePt t="23555" x="4697413" y="5973763"/>
          <p14:tracePt t="23572" x="4732338" y="5929313"/>
          <p14:tracePt t="23588" x="4741863" y="5902325"/>
          <p14:tracePt t="23605" x="4751388" y="5867400"/>
          <p14:tracePt t="23622" x="4751388" y="5786438"/>
          <p14:tracePt t="23638" x="4751388" y="5741988"/>
          <p14:tracePt t="23655" x="4732338" y="5705475"/>
          <p14:tracePt t="23671" x="4660900" y="5661025"/>
          <p14:tracePt t="23688" x="4616450" y="5653088"/>
          <p14:tracePt t="23706" x="4518025" y="5653088"/>
          <p14:tracePt t="23721" x="4465638" y="5653088"/>
          <p14:tracePt t="23738" x="4411663" y="5680075"/>
          <p14:tracePt t="23755" x="4313238" y="5732463"/>
          <p14:tracePt t="23771" x="4276725" y="5768975"/>
          <p14:tracePt t="23788" x="4232275" y="5830888"/>
          <p14:tracePt t="23805" x="4214813" y="5857875"/>
          <p14:tracePt t="23822" x="4214813" y="5875338"/>
          <p14:tracePt t="23838" x="4205288" y="5938838"/>
          <p14:tracePt t="23855" x="4205288" y="5973763"/>
          <p14:tracePt t="23871" x="4205288" y="6018213"/>
          <p14:tracePt t="23888" x="4241800" y="6089650"/>
          <p14:tracePt t="23905" x="4276725" y="6116638"/>
          <p14:tracePt t="23921" x="4375150" y="6143625"/>
          <p14:tracePt t="23938" x="4438650" y="6143625"/>
          <p14:tracePt t="23955" x="4491038" y="6116638"/>
          <p14:tracePt t="23971" x="4616450" y="6027738"/>
          <p14:tracePt t="23988" x="4670425" y="5983288"/>
          <p14:tracePt t="24005" x="4741863" y="5911850"/>
          <p14:tracePt t="24021" x="4751388" y="5875338"/>
          <p14:tracePt t="24038" x="4751388" y="5830888"/>
          <p14:tracePt t="24055" x="4732338" y="5715000"/>
          <p14:tracePt t="24071" x="4705350" y="5661025"/>
          <p14:tracePt t="24088" x="4643438" y="5562600"/>
          <p14:tracePt t="24105" x="4598988" y="5527675"/>
          <p14:tracePt t="24122" x="4545013" y="5500688"/>
          <p14:tracePt t="24138" x="4429125" y="5483225"/>
          <p14:tracePt t="24155" x="4384675" y="5483225"/>
          <p14:tracePt t="24172" x="4313238" y="5500688"/>
          <p14:tracePt t="24188" x="4276725" y="5518150"/>
          <p14:tracePt t="24205" x="4251325" y="5545138"/>
          <p14:tracePt t="24223" x="4205288" y="5661025"/>
          <p14:tracePt t="24239" x="4187825" y="5724525"/>
          <p14:tracePt t="24255" x="4179888" y="5786438"/>
          <p14:tracePt t="24271" x="4170363" y="5919788"/>
          <p14:tracePt t="24288" x="4170363" y="5983288"/>
          <p14:tracePt t="24305" x="4187825" y="6072188"/>
          <p14:tracePt t="24321" x="4224338" y="6116638"/>
          <p14:tracePt t="24338" x="4276725" y="6153150"/>
          <p14:tracePt t="24355" x="4411663" y="6161088"/>
          <p14:tracePt t="24371" x="4473575" y="6161088"/>
          <p14:tracePt t="24389" x="4608513" y="6134100"/>
          <p14:tracePt t="24405" x="4679950" y="6099175"/>
          <p14:tracePt t="24421" x="4741863" y="6062663"/>
          <p14:tracePt t="24438" x="4813300" y="6000750"/>
          <p14:tracePt t="24455" x="4830763" y="5973763"/>
          <p14:tracePt t="24472" x="4840288" y="5894388"/>
          <p14:tracePt t="24488" x="4840288" y="5830888"/>
          <p14:tracePt t="24504" x="4822825" y="5768975"/>
          <p14:tracePt t="24522" x="4759325" y="5653088"/>
          <p14:tracePt t="24538" x="4714875" y="5608638"/>
          <p14:tracePt t="24555" x="4670425" y="5572125"/>
          <p14:tracePt t="24571" x="4572000" y="5537200"/>
          <p14:tracePt t="24588" x="4527550" y="5527675"/>
          <p14:tracePt t="24604" x="4419600" y="5518150"/>
          <p14:tracePt t="24621" x="4357688" y="5537200"/>
          <p14:tracePt t="24638" x="4295775" y="5562600"/>
          <p14:tracePt t="24654" x="4197350" y="5643563"/>
          <p14:tracePt t="24671" x="4152900" y="5705475"/>
          <p14:tracePt t="24688" x="4098925" y="5813425"/>
          <p14:tracePt t="24704" x="4089400" y="5857875"/>
          <p14:tracePt t="24721" x="4081463" y="5894388"/>
          <p14:tracePt t="24738" x="4081463" y="5983288"/>
          <p14:tracePt t="24754" x="4081463" y="6027738"/>
          <p14:tracePt t="24772" x="4133850" y="6116638"/>
          <p14:tracePt t="24792" x="4187825" y="6153150"/>
          <p14:tracePt t="24806" x="4251325" y="6180138"/>
          <p14:tracePt t="24823" x="4394200" y="6197600"/>
          <p14:tracePt t="24873" x="4714875" y="6126163"/>
          <p14:tracePt t="24881" x="4776788" y="6081713"/>
          <p14:tracePt t="24893" x="4822825" y="6037263"/>
          <p14:tracePt t="24905" x="4848225" y="5991225"/>
          <p14:tracePt t="24922" x="4875213" y="5956300"/>
          <p14:tracePt t="24938" x="4884738" y="5919788"/>
          <p14:tracePt t="24954" x="4894263" y="5803900"/>
          <p14:tracePt t="24971" x="4875213" y="5732463"/>
          <p14:tracePt t="24988" x="4830763" y="5626100"/>
          <p14:tracePt t="25004" x="4795838" y="5572125"/>
          <p14:tracePt t="25021" x="4751388" y="5537200"/>
          <p14:tracePt t="25038" x="4616450" y="5456238"/>
          <p14:tracePt t="25055" x="4545013" y="5429250"/>
          <p14:tracePt t="25072" x="4394200" y="5419725"/>
          <p14:tracePt t="25088" x="4330700" y="5438775"/>
          <p14:tracePt t="25104" x="4276725" y="5465763"/>
          <p14:tracePt t="25121" x="4170363" y="5545138"/>
          <p14:tracePt t="25138" x="4125913" y="5616575"/>
          <p14:tracePt t="25156" x="4098925" y="5688013"/>
          <p14:tracePt t="25171" x="4054475" y="5830888"/>
          <p14:tracePt t="25188" x="4044950" y="5884863"/>
          <p14:tracePt t="25204" x="4044950" y="5983288"/>
          <p14:tracePt t="25222" x="4044950" y="6027738"/>
          <p14:tracePt t="25238" x="4071938" y="6072188"/>
          <p14:tracePt t="25254" x="4179888" y="6143625"/>
          <p14:tracePt t="25273" x="4251325" y="6153150"/>
          <p14:tracePt t="25288" x="4411663" y="6170613"/>
          <p14:tracePt t="25305" x="4491038" y="6153150"/>
          <p14:tracePt t="25322" x="4643438" y="6099175"/>
          <p14:tracePt t="25338" x="4705350" y="6045200"/>
          <p14:tracePt t="25355" x="4751388" y="6000750"/>
          <p14:tracePt t="25373" x="4803775" y="5902325"/>
          <p14:tracePt t="25388" x="4803775" y="5840413"/>
          <p14:tracePt t="25404" x="4803775" y="5768975"/>
          <p14:tracePt t="25422" x="4751388" y="5626100"/>
          <p14:tracePt t="25440" x="4705350" y="5562600"/>
          <p14:tracePt t="25455" x="4625975" y="5465763"/>
          <p14:tracePt t="25471" x="4572000" y="5429250"/>
          <p14:tracePt t="25488" x="4518025" y="5402263"/>
          <p14:tracePt t="25504" x="4402138" y="5394325"/>
          <p14:tracePt t="25521" x="4340225" y="5394325"/>
          <p14:tracePt t="25538" x="4224338" y="5446713"/>
          <p14:tracePt t="25554" x="4179888" y="5491163"/>
          <p14:tracePt t="25571" x="4143375" y="5537200"/>
          <p14:tracePt t="25588" x="4089400" y="5634038"/>
          <p14:tracePt t="25604" x="4071938" y="5688013"/>
          <p14:tracePt t="25622" x="4062413" y="5759450"/>
          <p14:tracePt t="25638" x="4062413" y="5902325"/>
          <p14:tracePt t="25654" x="4062413" y="5973763"/>
          <p14:tracePt t="25671" x="4116388" y="6116638"/>
          <p14:tracePt t="25688" x="4170363" y="6170613"/>
          <p14:tracePt t="25704" x="4224338" y="6205538"/>
          <p14:tracePt t="25722" x="4367213" y="6242050"/>
          <p14:tracePt t="25738" x="4438650" y="6242050"/>
          <p14:tracePt t="25755" x="4608513" y="6180138"/>
          <p14:tracePt t="25772" x="4687888" y="6134100"/>
          <p14:tracePt t="25788" x="4751388" y="6089650"/>
          <p14:tracePt t="25804" x="4830763" y="6000750"/>
          <p14:tracePt t="25821" x="4857750" y="5965825"/>
          <p14:tracePt t="25838" x="4875213" y="5911850"/>
          <p14:tracePt t="25854" x="4875213" y="5884863"/>
          <p14:tracePt t="25871" x="4875213" y="5830888"/>
          <p14:tracePt t="25888" x="4813300" y="5724525"/>
          <p14:tracePt t="25904" x="4759325" y="5680075"/>
          <p14:tracePt t="25921" x="4679950" y="5634038"/>
          <p14:tracePt t="25938" x="4527550" y="5599113"/>
          <p14:tracePt t="25954" x="4473575" y="5599113"/>
          <p14:tracePt t="25971" x="4367213" y="5599113"/>
          <p14:tracePt t="25988" x="4322763" y="5616575"/>
          <p14:tracePt t="26005" x="4286250" y="5643563"/>
          <p14:tracePt t="26022" x="4232275" y="5705475"/>
          <p14:tracePt t="26038" x="4214813" y="5751513"/>
          <p14:tracePt t="26054" x="4197350" y="5857875"/>
          <p14:tracePt t="26071" x="4197350" y="5902325"/>
          <p14:tracePt t="26088" x="4197350" y="5956300"/>
          <p14:tracePt t="26104" x="4251325" y="6062663"/>
          <p14:tracePt t="26121" x="4313238" y="6116638"/>
          <p14:tracePt t="26138" x="4375150" y="6161088"/>
          <p14:tracePt t="26154" x="4518025" y="6215063"/>
          <p14:tracePt t="26172" x="4589463" y="6215063"/>
          <p14:tracePt t="26188" x="4741863" y="6188075"/>
          <p14:tracePt t="26204" x="4803775" y="6134100"/>
          <p14:tracePt t="26222" x="4894263" y="6000750"/>
          <p14:tracePt t="26238" x="4938713" y="5929313"/>
          <p14:tracePt t="26254" x="4965700" y="5867400"/>
          <p14:tracePt t="26271" x="4983163" y="5759450"/>
          <p14:tracePt t="26288" x="4983163" y="5697538"/>
          <p14:tracePt t="26304" x="4938713" y="5634038"/>
          <p14:tracePt t="26321" x="4830763" y="5527675"/>
          <p14:tracePt t="26338" x="4759325" y="5491163"/>
          <p14:tracePt t="26354" x="4608513" y="5473700"/>
          <p14:tracePt t="26371" x="4537075" y="5473700"/>
          <p14:tracePt t="26388" x="4473575" y="5500688"/>
          <p14:tracePt t="26404" x="4340225" y="5572125"/>
          <p14:tracePt t="26421" x="4276725" y="5626100"/>
          <p14:tracePt t="26438" x="4187825" y="5751513"/>
          <p14:tracePt t="26454" x="4160838" y="5813425"/>
          <p14:tracePt t="26471" x="4143375" y="5867400"/>
          <p14:tracePt t="26487" x="4133850" y="5973763"/>
          <p14:tracePt t="26504" x="4152900" y="6045200"/>
          <p14:tracePt t="26523" x="4251325" y="6180138"/>
          <p14:tracePt t="26537" x="4322763" y="6232525"/>
          <p14:tracePt t="26554" x="4394200" y="6269038"/>
          <p14:tracePt t="26571" x="4545013" y="6286500"/>
          <p14:tracePt t="26587" x="4625975" y="6269038"/>
          <p14:tracePt t="26604" x="4697413" y="6232525"/>
          <p14:tracePt t="26621" x="4822825" y="6126163"/>
          <p14:tracePt t="26637" x="4848225" y="6072188"/>
          <p14:tracePt t="26654" x="4894263" y="5991225"/>
          <p14:tracePt t="26671" x="4894263" y="5956300"/>
          <p14:tracePt t="26687" x="4894263" y="5919788"/>
          <p14:tracePt t="26704" x="4830763" y="5830888"/>
          <p14:tracePt t="26721" x="4776788" y="5795963"/>
          <p14:tracePt t="26738" x="4652963" y="5724525"/>
          <p14:tracePt t="26754" x="4589463" y="5705475"/>
          <p14:tracePt t="26771" x="4527550" y="5697538"/>
          <p14:tracePt t="26788" x="4402138" y="5697538"/>
          <p14:tracePt t="26804" x="4348163" y="5732463"/>
          <p14:tracePt t="26822" x="4241800" y="5813425"/>
          <p14:tracePt t="26837" x="4214813" y="5848350"/>
          <p14:tracePt t="26854" x="4197350" y="5884863"/>
          <p14:tracePt t="26872" x="4170363" y="5946775"/>
          <p14:tracePt t="26887" x="4170363" y="5973763"/>
          <p14:tracePt t="26905" x="4197350" y="6062663"/>
          <p14:tracePt t="26921" x="4241800" y="6116638"/>
          <p14:tracePt t="26937" x="4303713" y="6153150"/>
          <p14:tracePt t="26954" x="4429125" y="6188075"/>
          <p14:tracePt t="26971" x="4500563" y="6188075"/>
          <p14:tracePt t="26987" x="4562475" y="6170613"/>
          <p14:tracePt t="27004" x="4660900" y="6089650"/>
          <p14:tracePt t="27021" x="4687888" y="6045200"/>
          <p14:tracePt t="27037" x="4697413" y="5973763"/>
          <p14:tracePt t="27054" x="4670425" y="5929313"/>
          <p14:tracePt t="27071" x="4625975" y="5894388"/>
          <p14:tracePt t="27087" x="4527550" y="5848350"/>
          <p14:tracePt t="27104" x="4483100" y="5840413"/>
          <p14:tracePt t="27121" x="4394200" y="5830888"/>
          <p14:tracePt t="27137" x="4340225" y="5830888"/>
          <p14:tracePt t="27154" x="4295775" y="5830888"/>
          <p14:tracePt t="27171" x="4232275" y="5857875"/>
          <p14:tracePt t="27187" x="4214813" y="5867400"/>
          <p14:tracePt t="27204" x="4197350" y="5875338"/>
          <p14:tracePt t="27221" x="4197350" y="5884863"/>
          <p14:tracePt t="30658" x="4179888" y="5867400"/>
          <p14:tracePt t="30671" x="4179888" y="5857875"/>
          <p14:tracePt t="31244" x="4179888" y="5830888"/>
          <p14:tracePt t="31256" x="4179888" y="5813425"/>
          <p14:tracePt t="31270" x="4179888" y="5795963"/>
          <p14:tracePt t="31280" x="4179888" y="5768975"/>
          <p14:tracePt t="31292" x="4179888" y="5751513"/>
          <p14:tracePt t="31304" x="4179888" y="5732463"/>
          <p14:tracePt t="31321" x="4179888" y="5715000"/>
          <p14:tracePt t="31337" x="4187825" y="5697538"/>
          <p14:tracePt t="31353" x="4205288" y="5661025"/>
          <p14:tracePt t="31370" x="4224338" y="5643563"/>
          <p14:tracePt t="31387" x="4232275" y="5634038"/>
          <p14:tracePt t="31403" x="4259263" y="5608638"/>
          <p14:tracePt t="31420" x="4268788" y="5599113"/>
          <p14:tracePt t="31437" x="4313238" y="5589588"/>
          <p14:tracePt t="31453" x="4330700" y="5581650"/>
          <p14:tracePt t="31470" x="4348163" y="5581650"/>
          <p14:tracePt t="31487" x="4384675" y="5581650"/>
          <p14:tracePt t="31503" x="4402138" y="5581650"/>
          <p14:tracePt t="31521" x="4438650" y="5581650"/>
          <p14:tracePt t="31536" x="4456113" y="5581650"/>
          <p14:tracePt t="31553" x="4483100" y="5599113"/>
          <p14:tracePt t="31570" x="4545013" y="5661025"/>
          <p14:tracePt t="31586" x="4589463" y="5688013"/>
          <p14:tracePt t="31603" x="4633913" y="5724525"/>
          <p14:tracePt t="31620" x="4687888" y="5776913"/>
          <p14:tracePt t="31637" x="4714875" y="5795963"/>
          <p14:tracePt t="31653" x="4732338" y="5830888"/>
          <p14:tracePt t="31670" x="4732338" y="5840413"/>
          <p14:tracePt t="31686" x="4732338" y="5848350"/>
          <p14:tracePt t="31703" x="4732338" y="5867400"/>
          <p14:tracePt t="31720" x="4714875" y="5884863"/>
          <p14:tracePt t="31737" x="4679950" y="5911850"/>
          <p14:tracePt t="31753" x="4660900" y="5929313"/>
          <p14:tracePt t="31770" x="4633913" y="5956300"/>
          <p14:tracePt t="31786" x="4581525" y="5991225"/>
          <p14:tracePt t="31803" x="4545013" y="6010275"/>
          <p14:tracePt t="31821" x="4465638" y="6027738"/>
          <p14:tracePt t="31836" x="4429125" y="6037263"/>
          <p14:tracePt t="31853" x="4394200" y="6037263"/>
          <p14:tracePt t="31870" x="4330700" y="6037263"/>
          <p14:tracePt t="31886" x="4303713" y="6027738"/>
          <p14:tracePt t="31903" x="4276725" y="6010275"/>
          <p14:tracePt t="31920" x="4232275" y="5956300"/>
          <p14:tracePt t="31936" x="4214813" y="5929313"/>
          <p14:tracePt t="31953" x="4197350" y="5840413"/>
          <p14:tracePt t="31970" x="4187825" y="5786438"/>
          <p14:tracePt t="31987" x="4187825" y="5661025"/>
          <p14:tracePt t="32003" x="4187825" y="5589588"/>
          <p14:tracePt t="32020" x="4187825" y="5537200"/>
          <p14:tracePt t="32036" x="4205288" y="5446713"/>
          <p14:tracePt t="32053" x="4224338" y="5419725"/>
          <p14:tracePt t="32070" x="4232275" y="5402263"/>
          <p14:tracePt t="32087" x="4241800" y="5402263"/>
          <p14:tracePt t="32634" x="4160838" y="5286375"/>
          <p14:tracePt t="32647" x="4089400" y="5187950"/>
          <p14:tracePt t="32670" x="3983038" y="4991100"/>
          <p14:tracePt t="32686" x="3938588" y="4902200"/>
          <p14:tracePt t="32703" x="3894138" y="4822825"/>
          <p14:tracePt t="32720" x="3822700" y="4679950"/>
          <p14:tracePt t="32736" x="3786188" y="4625975"/>
          <p14:tracePt t="32753" x="3751263" y="4572000"/>
          <p14:tracePt t="32770" x="3697288" y="4500563"/>
          <p14:tracePt t="32786" x="3660775" y="4473575"/>
          <p14:tracePt t="32803" x="3598863" y="4446588"/>
          <p14:tracePt t="32819" x="3571875" y="4446588"/>
          <p14:tracePt t="32836" x="3536950" y="4446588"/>
          <p14:tracePt t="32853" x="3473450" y="4491038"/>
          <p14:tracePt t="32870" x="3446463" y="4537075"/>
          <p14:tracePt t="32886" x="3375025" y="4652963"/>
          <p14:tracePt t="32903" x="3348038" y="4705350"/>
          <p14:tracePt t="32920" x="3322638" y="4759325"/>
          <p14:tracePt t="32936" x="3286125" y="4822825"/>
          <p14:tracePt t="32953" x="3276600" y="4830763"/>
          <p14:tracePt t="33246" x="3268663" y="4830763"/>
          <p14:tracePt t="33258" x="3241675" y="4840288"/>
          <p14:tracePt t="33271" x="3205163" y="4848225"/>
          <p14:tracePt t="33282" x="3143250" y="4857750"/>
          <p14:tracePt t="33295" x="3071813" y="4857750"/>
          <p14:tracePt t="33306" x="2965450" y="4857750"/>
          <p14:tracePt t="33320" x="2847975" y="4857750"/>
          <p14:tracePt t="33336" x="2732088" y="4848225"/>
          <p14:tracePt t="33353" x="2527300" y="4803775"/>
          <p14:tracePt t="33370" x="2446338" y="4776788"/>
          <p14:tracePt t="33386" x="2384425" y="4751388"/>
          <p14:tracePt t="33403" x="2312988" y="4697413"/>
          <p14:tracePt t="33420" x="2286000" y="4670425"/>
          <p14:tracePt t="33436" x="2276475" y="4652963"/>
          <p14:tracePt t="33453" x="2259013" y="4616450"/>
          <p14:tracePt t="33469" x="2251075" y="4608513"/>
          <p14:tracePt t="33486" x="2251075" y="4589463"/>
          <p14:tracePt t="33503" x="2251075" y="4581525"/>
          <p14:tracePt t="33594" x="2251075" y="4562475"/>
          <p14:tracePt t="35536" x="2251075" y="4554538"/>
          <p14:tracePt t="35548" x="2241550" y="4545013"/>
          <p14:tracePt t="35561" x="2241550" y="4537075"/>
          <p14:tracePt t="35572" x="2232025" y="4518025"/>
          <p14:tracePt t="35586" x="2232025" y="4500563"/>
          <p14:tracePt t="35602" x="2224088" y="4473575"/>
          <p14:tracePt t="35621" x="2214563" y="4429125"/>
          <p14:tracePt t="35636" x="2205038" y="4402138"/>
          <p14:tracePt t="35652" x="2197100" y="4367213"/>
          <p14:tracePt t="35670" x="2179638" y="4295775"/>
          <p14:tracePt t="35686" x="2170113" y="4259263"/>
          <p14:tracePt t="35703" x="2160588" y="4205288"/>
          <p14:tracePt t="35719" x="2152650" y="4187825"/>
          <p14:tracePt t="35736" x="2143125" y="4170363"/>
          <p14:tracePt t="35753" x="2125663" y="4133850"/>
          <p14:tracePt t="35769" x="2125663" y="4125913"/>
          <p14:tracePt t="35786" x="2116138" y="4116388"/>
          <p14:tracePt t="35802" x="2116138" y="4108450"/>
          <p14:tracePt t="36255" x="2108200" y="4081463"/>
          <p14:tracePt t="36267" x="2098675" y="4054475"/>
          <p14:tracePt t="36279" x="2089150" y="4017963"/>
          <p14:tracePt t="36291" x="2081213" y="3973513"/>
          <p14:tracePt t="36303" x="2071688" y="3929063"/>
          <p14:tracePt t="36319" x="2062163" y="3875088"/>
          <p14:tracePt t="36336" x="2054225" y="3813175"/>
          <p14:tracePt t="36352" x="2036763" y="3714750"/>
          <p14:tracePt t="36369" x="2036763" y="3679825"/>
          <p14:tracePt t="36386" x="2027238" y="3633788"/>
          <p14:tracePt t="36402" x="2027238" y="3581400"/>
          <p14:tracePt t="36419" x="2027238" y="3554413"/>
          <p14:tracePt t="36436" x="2027238" y="3490913"/>
          <p14:tracePt t="36452" x="2036763" y="3455988"/>
          <p14:tracePt t="36469" x="2044700" y="3429000"/>
          <p14:tracePt t="36485" x="2062163" y="3357563"/>
          <p14:tracePt t="36503" x="2071688" y="3322638"/>
          <p14:tracePt t="36519" x="2081213" y="3251200"/>
          <p14:tracePt t="36535" x="2089150" y="3224213"/>
          <p14:tracePt t="36553" x="2098675" y="3187700"/>
          <p14:tracePt t="36569" x="2108200" y="3133725"/>
          <p14:tracePt t="36585" x="2108200" y="3108325"/>
          <p14:tracePt t="36603" x="2108200" y="3062288"/>
          <p14:tracePt t="36619" x="2108200" y="3054350"/>
          <p14:tracePt t="36635" x="2108200" y="3044825"/>
          <p14:tracePt t="36652" x="2108200" y="3027363"/>
          <p14:tracePt t="36674" x="2108200" y="3017838"/>
          <p14:tracePt t="38136" x="2108200" y="3000375"/>
          <p14:tracePt t="38149" x="2098675" y="2982913"/>
          <p14:tracePt t="38161" x="2098675" y="2946400"/>
          <p14:tracePt t="38172" x="2098675" y="2901950"/>
          <p14:tracePt t="38186" x="2098675" y="2840038"/>
          <p14:tracePt t="38203" x="2098675" y="2776538"/>
          <p14:tracePt t="38218" x="2098675" y="2705100"/>
          <p14:tracePt t="38235" x="2108200" y="2562225"/>
          <p14:tracePt t="38252" x="2116138" y="2500313"/>
          <p14:tracePt t="38270" x="2143125" y="2411413"/>
          <p14:tracePt t="38285" x="2152650" y="2374900"/>
          <p14:tracePt t="38302" x="2160588" y="2347913"/>
          <p14:tracePt t="38319" x="2160588" y="2330450"/>
          <p14:tracePt t="41901" x="2170113" y="2312988"/>
          <p14:tracePt t="41913" x="2179638" y="2286000"/>
          <p14:tracePt t="41925" x="2197100" y="2259013"/>
          <p14:tracePt t="41937" x="2214563" y="2224088"/>
          <p14:tracePt t="41951" x="2241550" y="2179638"/>
          <p14:tracePt t="41968" x="2276475" y="2133600"/>
          <p14:tracePt t="41985" x="2393950" y="2027238"/>
          <p14:tracePt t="42001" x="2473325" y="1973263"/>
          <p14:tracePt t="42018" x="2562225" y="1928813"/>
          <p14:tracePt t="42036" x="2795588" y="1901825"/>
          <p14:tracePt t="42052" x="2911475" y="1919288"/>
          <p14:tracePt t="42068" x="3036888" y="1965325"/>
          <p14:tracePt t="42069" x="3152775" y="2036763"/>
          <p14:tracePt t="42084" x="3276600" y="2125663"/>
          <p14:tracePt t="42103" x="3367088" y="2224088"/>
          <p14:tracePt t="42118" x="3544888" y="2428875"/>
          <p14:tracePt t="42134" x="3616325" y="2527300"/>
          <p14:tracePt t="42153" x="3724275" y="2705100"/>
          <p14:tracePt t="42168" x="3751263" y="2786063"/>
          <p14:tracePt t="42185" x="3768725" y="2867025"/>
          <p14:tracePt t="42202" x="3795713" y="2928938"/>
          <p14:tracePt t="42644" x="3776663" y="2928938"/>
          <p14:tracePt t="42655" x="3759200" y="2928938"/>
          <p14:tracePt t="42668" x="3741738" y="2919413"/>
          <p14:tracePt t="42682" x="3724275" y="2911475"/>
          <p14:tracePt t="42692" x="3714750" y="2911475"/>
          <p14:tracePt t="42704" x="3705225" y="2911475"/>
          <p14:tracePt t="42728" x="3697288" y="2911475"/>
          <p14:tracePt t="42800" x="3687763" y="2911475"/>
          <p14:tracePt t="42812" x="3679825" y="2919413"/>
          <p14:tracePt t="42824" x="3679825" y="2938463"/>
          <p14:tracePt t="42836" x="3670300" y="2955925"/>
          <p14:tracePt t="42851" x="3670300" y="2982913"/>
          <p14:tracePt t="42867" x="3670300" y="3017838"/>
          <p14:tracePt t="42884" x="3705225" y="3098800"/>
          <p14:tracePt t="42901" x="3751263" y="3152775"/>
          <p14:tracePt t="42918" x="3813175" y="3187700"/>
          <p14:tracePt t="42937" x="3965575" y="3251200"/>
          <p14:tracePt t="42952" x="4062413" y="3268663"/>
          <p14:tracePt t="42968" x="4251325" y="3276600"/>
          <p14:tracePt t="42984" x="4313238" y="3276600"/>
          <p14:tracePt t="43004" x="4402138" y="3259138"/>
          <p14:tracePt t="43017" x="4419600" y="3251200"/>
          <p14:tracePt t="43034" x="4429125" y="3241675"/>
          <p14:tracePt t="43052" x="4429125" y="3214688"/>
          <p14:tracePt t="43256" x="4429125" y="3187700"/>
          <p14:tracePt t="43268" x="4438650" y="3152775"/>
          <p14:tracePt t="43280" x="4456113" y="3098800"/>
          <p14:tracePt t="43292" x="4483100" y="3027363"/>
          <p14:tracePt t="43304" x="4527550" y="2928938"/>
          <p14:tracePt t="43317" x="4589463" y="2822575"/>
          <p14:tracePt t="43334" x="4670425" y="2705100"/>
          <p14:tracePt t="43353" x="4848225" y="2490788"/>
          <p14:tracePt t="43367" x="4956175" y="2411413"/>
          <p14:tracePt t="43384" x="5072063" y="2347913"/>
          <p14:tracePt t="43402" x="5295900" y="2303463"/>
          <p14:tracePt t="43417" x="5411788" y="2303463"/>
          <p14:tracePt t="43434" x="5518150" y="2303463"/>
          <p14:tracePt t="43452" x="5688013" y="2347913"/>
          <p14:tracePt t="43467" x="5759450" y="2374900"/>
          <p14:tracePt t="43484" x="5902325" y="2428875"/>
          <p14:tracePt t="43501" x="5965825" y="2455863"/>
          <p14:tracePt t="43517" x="6018213" y="2482850"/>
          <p14:tracePt t="43535" x="6089650" y="2536825"/>
          <p14:tracePt t="43551" x="6116638" y="2554288"/>
          <p14:tracePt t="43567" x="6134100" y="2571750"/>
          <p14:tracePt t="43592" x="6143625" y="2571750"/>
          <p14:tracePt t="43687" x="6143625" y="2527300"/>
          <p14:tracePt t="43916" x="6143625" y="2509838"/>
          <p14:tracePt t="43928" x="6143625" y="2482850"/>
          <p14:tracePt t="43939" x="6143625" y="2455863"/>
          <p14:tracePt t="43952" x="6143625" y="2419350"/>
          <p14:tracePt t="43967" x="6161088" y="2384425"/>
          <p14:tracePt t="43984" x="6180138" y="2339975"/>
          <p14:tracePt t="44001" x="6242050" y="2259013"/>
          <p14:tracePt t="44017" x="6286500" y="2224088"/>
          <p14:tracePt t="44035" x="6394450" y="2187575"/>
          <p14:tracePt t="44051" x="6446838" y="2187575"/>
          <p14:tracePt t="44067" x="6491288" y="2179638"/>
          <p14:tracePt t="44084" x="6545263" y="2179638"/>
          <p14:tracePt t="44100" x="6562725" y="2179638"/>
          <p14:tracePt t="44117" x="6581775" y="2179638"/>
          <p14:tracePt t="44251" x="6589713" y="2170113"/>
          <p14:tracePt t="44263" x="6599238" y="2152650"/>
          <p14:tracePt t="44276" x="6599238" y="2143125"/>
          <p14:tracePt t="44286" x="6608763" y="2133600"/>
          <p14:tracePt t="44301" x="6608763" y="2125663"/>
          <p14:tracePt t="44317" x="6616700" y="2116138"/>
          <p14:tracePt t="44334" x="6616700" y="2108200"/>
          <p14:tracePt t="44351" x="6616700" y="2098675"/>
          <p14:tracePt t="44430" x="6616700" y="2081213"/>
          <p14:tracePt t="44443" x="6599238" y="2071688"/>
          <p14:tracePt t="44455" x="6589713" y="2062163"/>
          <p14:tracePt t="44467" x="6581775" y="2044700"/>
          <p14:tracePt t="44484" x="6572250" y="2036763"/>
          <p14:tracePt t="44501" x="6562725" y="2027238"/>
          <p14:tracePt t="44517" x="6527800" y="2000250"/>
          <p14:tracePt t="44534" x="6510338" y="1990725"/>
          <p14:tracePt t="44552" x="6438900" y="1982788"/>
          <p14:tracePt t="44567" x="6384925" y="1982788"/>
          <p14:tracePt t="44587" x="6286500" y="1982788"/>
          <p14:tracePt t="44601" x="6242050" y="1990725"/>
          <p14:tracePt t="44617" x="6188075" y="2009775"/>
          <p14:tracePt t="44634" x="6099175" y="2054225"/>
          <p14:tracePt t="44651" x="6062663" y="2071688"/>
          <p14:tracePt t="44667" x="6027738" y="2098675"/>
          <p14:tracePt t="44684" x="5983288" y="2125663"/>
          <p14:tracePt t="44701" x="5965825" y="2125663"/>
          <p14:tracePt t="44718" x="5956300" y="2133600"/>
          <p14:tracePt t="45197" x="5946775" y="2133600"/>
          <p14:tracePt t="45210" x="5929313" y="2133600"/>
          <p14:tracePt t="45223" x="5894388" y="2133600"/>
          <p14:tracePt t="45234" x="5840413" y="2108200"/>
          <p14:tracePt t="45251" x="5776913" y="2089150"/>
          <p14:tracePt t="45267" x="5688013" y="2062163"/>
          <p14:tracePt t="45285" x="5491163" y="2054225"/>
          <p14:tracePt t="45302" x="5384800" y="2081213"/>
          <p14:tracePt t="45317" x="5197475" y="2160588"/>
          <p14:tracePt t="45334" x="5116513" y="2205038"/>
          <p14:tracePt t="45351" x="5045075" y="2259013"/>
          <p14:tracePt t="45367" x="4919663" y="2366963"/>
          <p14:tracePt t="45384" x="4867275" y="2419350"/>
          <p14:tracePt t="45402" x="4741863" y="2554288"/>
          <p14:tracePt t="45420" x="4697413" y="2625725"/>
          <p14:tracePt t="45434" x="4643438" y="2687638"/>
          <p14:tracePt t="45451" x="4562475" y="2795588"/>
          <p14:tracePt t="45467" x="4527550" y="2830513"/>
          <p14:tracePt t="45484" x="4491038" y="2867025"/>
          <p14:tracePt t="45501" x="4446588" y="2919413"/>
          <p14:tracePt t="45517" x="4429125" y="2946400"/>
          <p14:tracePt t="45552" x="4394200" y="3017838"/>
          <p14:tracePt t="45833" x="4384675" y="3017838"/>
          <p14:tracePt t="45845" x="4357688" y="3027363"/>
          <p14:tracePt t="45856" x="4322763" y="3027363"/>
          <p14:tracePt t="45868" x="4251325" y="3044825"/>
          <p14:tracePt t="45884" x="4170363" y="3062288"/>
          <p14:tracePt t="45902" x="4081463" y="3098800"/>
          <p14:tracePt t="45917" x="3867150" y="3232150"/>
          <p14:tracePt t="45933" x="3776663" y="3303588"/>
          <p14:tracePt t="45950" x="3714750" y="3394075"/>
          <p14:tracePt t="45967" x="3598863" y="3571875"/>
          <p14:tracePt t="45984" x="3544888" y="3679825"/>
          <p14:tracePt t="46001" x="3465513" y="3902075"/>
          <p14:tracePt t="46017" x="3438525" y="4000500"/>
          <p14:tracePt t="46045" x="3402013" y="4133850"/>
          <p14:tracePt t="46051" x="3384550" y="4179888"/>
          <p14:tracePt t="46067" x="3384550" y="4205288"/>
          <p14:tracePt t="46084" x="3375025" y="4232275"/>
          <p14:tracePt t="46101" x="3367088" y="4241800"/>
          <p14:tracePt t="46468" x="3367088" y="4224338"/>
          <p14:tracePt t="46480" x="3367088" y="4205288"/>
          <p14:tracePt t="46492" x="3375025" y="4197350"/>
          <p14:tracePt t="46504" x="3375025" y="4179888"/>
          <p14:tracePt t="46517" x="3384550" y="4179888"/>
          <p14:tracePt t="46533" x="3384550" y="4170363"/>
          <p14:tracePt t="46623" x="3384550" y="4197350"/>
          <p14:tracePt t="46636" x="3357563" y="4268788"/>
          <p14:tracePt t="46648" x="3313113" y="4357688"/>
          <p14:tracePt t="46662" x="3276600" y="4446588"/>
          <p14:tracePt t="46672" x="3224213" y="4537075"/>
          <p14:tracePt t="46684" x="3179763" y="4625975"/>
          <p14:tracePt t="46701" x="3116263" y="4732338"/>
          <p14:tracePt t="46717" x="3062288" y="4857750"/>
          <p14:tracePt t="46734" x="2955925" y="5089525"/>
          <p14:tracePt t="46751" x="2911475" y="5180013"/>
          <p14:tracePt t="46767" x="2874963" y="5251450"/>
          <p14:tracePt t="46783" x="2830513" y="5340350"/>
          <p14:tracePt t="46800" x="2822575" y="5348288"/>
          <p14:tracePt t="46817" x="2822575" y="5357813"/>
          <p14:tracePt t="46912" x="2822575" y="5340350"/>
          <p14:tracePt t="46925" x="2822575" y="5313363"/>
          <p14:tracePt t="46937" x="2830513" y="5268913"/>
          <p14:tracePt t="46950" x="2840038" y="5205413"/>
          <p14:tracePt t="46967" x="2867025" y="5126038"/>
          <p14:tracePt t="46984" x="2919413" y="4983163"/>
          <p14:tracePt t="47002" x="2955925" y="4919663"/>
          <p14:tracePt t="47017" x="3009900" y="4848225"/>
          <p14:tracePt t="47033" x="3179763" y="4679950"/>
          <p14:tracePt t="47051" x="3276600" y="4581525"/>
          <p14:tracePt t="47067" x="3509963" y="4348163"/>
          <p14:tracePt t="47083" x="3643313" y="4232275"/>
          <p14:tracePt t="47101" x="3768725" y="4108450"/>
          <p14:tracePt t="47117" x="4027488" y="3894138"/>
          <p14:tracePt t="47133" x="4133850" y="3803650"/>
          <p14:tracePt t="47150" x="4232275" y="3724275"/>
          <p14:tracePt t="47167" x="4429125" y="3616325"/>
          <p14:tracePt t="47183" x="4510088" y="3571875"/>
          <p14:tracePt t="47200" x="4616450" y="3500438"/>
          <p14:tracePt t="47217" x="4660900" y="3465513"/>
          <p14:tracePt t="47233" x="4687888" y="3438525"/>
          <p14:tracePt t="47251" x="4741863" y="3367088"/>
          <p14:tracePt t="47267" x="4776788" y="3330575"/>
          <p14:tracePt t="47284" x="4840288" y="3241675"/>
          <p14:tracePt t="47300" x="4875213" y="3187700"/>
          <p14:tracePt t="47316" x="4911725" y="3133725"/>
          <p14:tracePt t="48014" x="4884738" y="3160713"/>
          <p14:tracePt t="48026" x="4830763" y="3214688"/>
          <p14:tracePt t="48038" x="4776788" y="3268663"/>
          <p14:tracePt t="48051" x="4724400" y="3322638"/>
          <p14:tracePt t="48066" x="4679950" y="3375025"/>
          <p14:tracePt t="48083" x="4625975" y="3446463"/>
          <p14:tracePt t="48100" x="4510088" y="3633788"/>
          <p14:tracePt t="48116" x="4446588" y="3741738"/>
          <p14:tracePt t="48133" x="4384675" y="3848100"/>
          <p14:tracePt t="48150" x="4276725" y="4054475"/>
          <p14:tracePt t="48167" x="4232275" y="4143375"/>
          <p14:tracePt t="48183" x="4152900" y="4322763"/>
          <p14:tracePt t="48200" x="4108450" y="4429125"/>
          <p14:tracePt t="48216" x="4062413" y="4527550"/>
          <p14:tracePt t="48234" x="3983038" y="4732338"/>
          <p14:tracePt t="48250" x="3938588" y="4830763"/>
          <p14:tracePt t="48267" x="3875088" y="4973638"/>
          <p14:tracePt t="48283" x="3857625" y="5027613"/>
          <p14:tracePt t="48300" x="3830638" y="5089525"/>
          <p14:tracePt t="48316" x="3795713" y="5232400"/>
          <p14:tracePt t="48333" x="3776663" y="5295900"/>
          <p14:tracePt t="48351" x="3751263" y="5411788"/>
          <p14:tracePt t="48366" x="3741738" y="5446713"/>
          <p14:tracePt t="48383" x="3732213" y="5465763"/>
          <p14:tracePt t="48401" x="3732213" y="5483225"/>
          <p14:tracePt t="48604" x="3724275" y="5483225"/>
          <p14:tracePt t="48614" x="3705225" y="5491163"/>
          <p14:tracePt t="48625" x="3670300" y="5518150"/>
          <p14:tracePt t="48637" x="3643313" y="5545138"/>
          <p14:tracePt t="48652" x="3616325" y="5581650"/>
          <p14:tracePt t="48666" x="3589338" y="5616575"/>
          <p14:tracePt t="48684" x="3581400" y="5634038"/>
          <p14:tracePt t="48699" x="3581400" y="5653088"/>
          <p14:tracePt t="48722" x="3581400" y="5670550"/>
          <p14:tracePt t="48734" x="3598863" y="5680075"/>
          <p14:tracePt t="48750" x="3616325" y="5688013"/>
          <p14:tracePt t="48766" x="3652838" y="5705475"/>
          <p14:tracePt t="48784" x="3751263" y="5751513"/>
          <p14:tracePt t="48800" x="3795713" y="5776913"/>
          <p14:tracePt t="48816" x="3848100" y="5803900"/>
          <p14:tracePt t="48817" x="3911600" y="5830888"/>
          <p14:tracePt t="48833" x="3973513" y="5848350"/>
          <p14:tracePt t="48850" x="4037013" y="5867400"/>
          <p14:tracePt t="48867" x="4143375" y="5902325"/>
          <p14:tracePt t="48883" x="4187825" y="5911850"/>
          <p14:tracePt t="48899" x="4232275" y="5911850"/>
          <p14:tracePt t="48916" x="4303713" y="5911850"/>
          <p14:tracePt t="48933" x="4348163" y="5911850"/>
          <p14:tracePt t="48950" x="4411663" y="5911850"/>
          <p14:tracePt t="48966" x="4438650" y="5911850"/>
          <p14:tracePt t="48983" x="4465638" y="5911850"/>
          <p14:tracePt t="49000" x="4510088" y="5911850"/>
          <p14:tracePt t="49016" x="4527550" y="5902325"/>
          <p14:tracePt t="49035" x="4562475" y="5894388"/>
          <p14:tracePt t="49049" x="4581525" y="5894388"/>
          <p14:tracePt t="49066" x="4589463" y="5884863"/>
          <p14:tracePt t="49084" x="4625975" y="5867400"/>
          <p14:tracePt t="49099" x="4643438" y="5857875"/>
          <p14:tracePt t="49117" x="4660900" y="5848350"/>
          <p14:tracePt t="49133" x="4679950" y="5840413"/>
          <p14:tracePt t="49149" x="4687888" y="5822950"/>
          <p14:tracePt t="49167" x="4697413" y="5803900"/>
          <p14:tracePt t="49183" x="4705350" y="5786438"/>
          <p14:tracePt t="49199" x="4714875" y="5776913"/>
          <p14:tracePt t="49216" x="4724400" y="5751513"/>
          <p14:tracePt t="49233" x="4724400" y="5732463"/>
          <p14:tracePt t="49250" x="4724400" y="5715000"/>
          <p14:tracePt t="49266" x="4724400" y="5697538"/>
          <p14:tracePt t="49283" x="4714875" y="5680075"/>
          <p14:tracePt t="49299" x="4670425" y="5634038"/>
          <p14:tracePt t="49316" x="4643438" y="5608638"/>
          <p14:tracePt t="49333" x="4581525" y="5562600"/>
          <p14:tracePt t="49349" x="4545013" y="5537200"/>
          <p14:tracePt t="49366" x="4510088" y="5518150"/>
          <p14:tracePt t="49384" x="4438650" y="5483225"/>
          <p14:tracePt t="49399" x="4402138" y="5473700"/>
          <p14:tracePt t="49416" x="4367213" y="5465763"/>
          <p14:tracePt t="49433" x="4295775" y="5465763"/>
          <p14:tracePt t="49449" x="4259263" y="5465763"/>
          <p14:tracePt t="49466" x="4179888" y="5510213"/>
          <p14:tracePt t="49484" x="4133850" y="5545138"/>
          <p14:tracePt t="49499" x="4089400" y="5581650"/>
          <p14:tracePt t="49516" x="4010025" y="5670550"/>
          <p14:tracePt t="49538" x="3946525" y="5751513"/>
          <p14:tracePt t="49550" x="3919538" y="5795963"/>
          <p14:tracePt t="49566" x="3902075" y="5840413"/>
          <p14:tracePt t="49585" x="3875088" y="5938838"/>
          <p14:tracePt t="49599" x="3867150" y="5991225"/>
          <p14:tracePt t="49616" x="3867150" y="6037263"/>
          <p14:tracePt t="49633" x="3867150" y="6143625"/>
          <p14:tracePt t="49649" x="3884613" y="6188075"/>
          <p14:tracePt t="49666" x="3894138" y="6232525"/>
          <p14:tracePt t="49683" x="3938588" y="6313488"/>
          <p14:tracePt t="49699" x="3965575" y="6348413"/>
          <p14:tracePt t="49716" x="3990975" y="6375400"/>
          <p14:tracePt t="49733" x="4054475" y="6419850"/>
          <p14:tracePt t="49749" x="4098925" y="6446838"/>
          <p14:tracePt t="49766" x="4187825" y="6473825"/>
          <p14:tracePt t="49783" x="4224338" y="6491288"/>
          <p14:tracePt t="49799" x="4268788" y="6491288"/>
          <p14:tracePt t="49816" x="4357688" y="6473825"/>
          <p14:tracePt t="49834" x="4419600" y="6465888"/>
          <p14:tracePt t="49850" x="4527550" y="6411913"/>
          <p14:tracePt t="49866" x="4581525" y="6384925"/>
          <p14:tracePt t="49883" x="4608513" y="6357938"/>
          <p14:tracePt t="49899" x="4660900" y="6296025"/>
          <p14:tracePt t="49916" x="4670425" y="6259513"/>
          <p14:tracePt t="49934" x="4679950" y="6188075"/>
          <p14:tracePt t="49949" x="4679950" y="6143625"/>
          <p14:tracePt t="49966" x="4679950" y="6089650"/>
          <p14:tracePt t="49985" x="4643438" y="5991225"/>
          <p14:tracePt t="50000" x="4616450" y="5929313"/>
          <p14:tracePt t="50016" x="4491038" y="5759450"/>
          <p14:tracePt t="50033" x="4411663" y="5661025"/>
          <p14:tracePt t="50049" x="4330700" y="5572125"/>
          <p14:tracePt t="50068" x="4179888" y="5394325"/>
          <p14:tracePt t="50083" x="4108450" y="5330825"/>
          <p14:tracePt t="50099" x="4037013" y="5268913"/>
          <p14:tracePt t="50116" x="3919538" y="5187950"/>
          <p14:tracePt t="50133" x="3875088" y="5170488"/>
          <p14:tracePt t="50150" x="3822700" y="5143500"/>
          <p14:tracePt t="50166" x="3813175" y="5143500"/>
          <p14:tracePt t="50184" x="3795713" y="5143500"/>
          <p14:tracePt t="51011" x="3795713" y="5126038"/>
          <p14:tracePt t="51023" x="3795713" y="5099050"/>
          <p14:tracePt t="51035" x="3795713" y="5072063"/>
          <p14:tracePt t="51049" x="3795713" y="5037138"/>
          <p14:tracePt t="51066" x="3803650" y="4991100"/>
          <p14:tracePt t="51082" x="3813175" y="4938713"/>
          <p14:tracePt t="51099" x="3822700" y="4840288"/>
          <p14:tracePt t="51116" x="3822700" y="4776788"/>
          <p14:tracePt t="51133" x="3759200" y="4608513"/>
          <p14:tracePt t="51149" x="3687763" y="4500563"/>
          <p14:tracePt t="51166" x="3616325" y="4384675"/>
          <p14:tracePt t="51183" x="3490913" y="4170363"/>
          <p14:tracePt t="51199" x="3446463" y="4071938"/>
          <p14:tracePt t="51216" x="3348038" y="3902075"/>
          <p14:tracePt t="51233" x="3303588" y="3813175"/>
          <p14:tracePt t="51249" x="3276600" y="3732213"/>
          <p14:tracePt t="51266" x="3214688" y="3608388"/>
          <p14:tracePt t="51283" x="3187700" y="3544888"/>
          <p14:tracePt t="51300" x="3160713" y="3446463"/>
          <p14:tracePt t="51316" x="3143250" y="3402013"/>
          <p14:tracePt t="53135" x="3143250" y="3394075"/>
          <p14:tracePt t="53148" x="3143250" y="3375025"/>
          <p14:tracePt t="53158" x="3152775" y="3357563"/>
          <p14:tracePt t="53170" x="3160713" y="3330575"/>
          <p14:tracePt t="53184" x="3179763" y="3295650"/>
          <p14:tracePt t="53199" x="3205163" y="3259138"/>
          <p14:tracePt t="53215" x="3232150" y="3214688"/>
          <p14:tracePt t="53233" x="3295650" y="3116263"/>
          <p14:tracePt t="53249" x="3348038" y="3081338"/>
          <p14:tracePt t="53266" x="3490913" y="3000375"/>
          <p14:tracePt t="53282" x="3571875" y="2973388"/>
          <p14:tracePt t="53299" x="3652838" y="2955925"/>
          <p14:tracePt t="53315" x="3857625" y="2928938"/>
          <p14:tracePt t="53332" x="3956050" y="2928938"/>
          <p14:tracePt t="53349" x="4037013" y="2928938"/>
          <p14:tracePt t="53365" x="4170363" y="2938463"/>
          <p14:tracePt t="53384" x="4232275" y="2946400"/>
          <p14:tracePt t="53399" x="4330700" y="2982913"/>
          <p14:tracePt t="53415" x="4357688" y="2990850"/>
          <p14:tracePt t="53434" x="4384675" y="3000375"/>
          <p14:tracePt t="54512" x="4394200" y="2982913"/>
          <p14:tracePt t="54524" x="4402138" y="2965450"/>
          <p14:tracePt t="54536" x="4429125" y="2928938"/>
          <p14:tracePt t="54549" x="4465638" y="2867025"/>
          <p14:tracePt t="54565" x="4500563" y="2803525"/>
          <p14:tracePt t="54582" x="4554538" y="2732088"/>
          <p14:tracePt t="54598" x="4670425" y="2562225"/>
          <p14:tracePt t="54615" x="4768850" y="2473325"/>
          <p14:tracePt t="54633" x="4973638" y="2295525"/>
          <p14:tracePt t="54649" x="5081588" y="2232025"/>
          <p14:tracePt t="54665" x="5214938" y="2179638"/>
          <p14:tracePt t="54683" x="5446713" y="2108200"/>
          <p14:tracePt t="54699" x="5572125" y="2089150"/>
          <p14:tracePt t="54716" x="5697538" y="2071688"/>
          <p14:tracePt t="54732" x="5875338" y="2071688"/>
          <p14:tracePt t="54748" x="5946775" y="2071688"/>
          <p14:tracePt t="54765" x="6072188" y="2071688"/>
          <p14:tracePt t="54782" x="6108700" y="2081213"/>
          <p14:tracePt t="54798" x="6134100" y="2089150"/>
          <p14:tracePt t="54815" x="6143625" y="2089150"/>
          <p14:tracePt t="54832" x="6126163" y="2089150"/>
          <p14:tracePt t="55244" x="6143625" y="2089150"/>
          <p14:tracePt t="55256" x="6161088" y="2081213"/>
          <p14:tracePt t="55267" x="6188075" y="2071688"/>
          <p14:tracePt t="55282" x="6215063" y="2062163"/>
          <p14:tracePt t="55298" x="6242050" y="2054225"/>
          <p14:tracePt t="55315" x="6276975" y="2054225"/>
          <p14:tracePt t="55332" x="6357938" y="2044700"/>
          <p14:tracePt t="55348" x="6394450" y="2044700"/>
          <p14:tracePt t="55365" x="6473825" y="2044700"/>
          <p14:tracePt t="55383" x="6500813" y="2044700"/>
          <p14:tracePt t="55398" x="6510338" y="2044700"/>
          <p14:tracePt t="55415" x="6518275" y="2044700"/>
          <p14:tracePt t="55557" x="6491288" y="2044700"/>
          <p14:tracePt t="55568" x="6465888" y="2044700"/>
          <p14:tracePt t="55579" x="6438900" y="2036763"/>
          <p14:tracePt t="55592" x="6411913" y="2027238"/>
          <p14:tracePt t="55603" x="6367463" y="2017713"/>
          <p14:tracePt t="55615" x="6313488" y="2009775"/>
          <p14:tracePt t="55631" x="6251575" y="2009775"/>
          <p14:tracePt t="55648" x="6180138" y="2009775"/>
          <p14:tracePt t="55665" x="6027738" y="2027238"/>
          <p14:tracePt t="55682" x="5946775" y="2044700"/>
          <p14:tracePt t="55698" x="5884863" y="2071688"/>
          <p14:tracePt t="55715" x="5776913" y="2108200"/>
          <p14:tracePt t="55731" x="5732463" y="2125663"/>
          <p14:tracePt t="55748" x="5688013" y="2133600"/>
          <p14:tracePt t="55765" x="5680075" y="2133600"/>
          <p14:tracePt t="56023" x="5670550" y="2133600"/>
          <p14:tracePt t="56035" x="5653088" y="2133600"/>
          <p14:tracePt t="56047" x="5626100" y="2133600"/>
          <p14:tracePt t="56059" x="5581650" y="2133600"/>
          <p14:tracePt t="56070" x="5518150" y="2133600"/>
          <p14:tracePt t="56082" x="5438775" y="2133600"/>
          <p14:tracePt t="56098" x="5348288" y="2143125"/>
          <p14:tracePt t="56114" x="5241925" y="2160588"/>
          <p14:tracePt t="56133" x="4973638" y="2224088"/>
          <p14:tracePt t="56148" x="4848225" y="2276475"/>
          <p14:tracePt t="56168" x="4616450" y="2384425"/>
          <p14:tracePt t="56182" x="4527550" y="2419350"/>
          <p14:tracePt t="56198" x="4438650" y="2465388"/>
          <p14:tracePt t="56216" x="4303713" y="2544763"/>
          <p14:tracePt t="56232" x="4251325" y="2581275"/>
          <p14:tracePt t="56248" x="4205288" y="2625725"/>
          <p14:tracePt t="56265" x="4152900" y="2697163"/>
          <p14:tracePt t="56281" x="4125913" y="2732088"/>
          <p14:tracePt t="56298" x="4098925" y="2776538"/>
          <p14:tracePt t="56314" x="4044950" y="2894013"/>
          <p14:tracePt t="56331" x="4027488" y="2946400"/>
          <p14:tracePt t="56348" x="3990975" y="3054350"/>
          <p14:tracePt t="56364" x="3973513" y="3098800"/>
          <p14:tracePt t="56381" x="3965575" y="3133725"/>
          <p14:tracePt t="56398" x="3956050" y="3152775"/>
          <p14:tracePt t="56706" x="3929063" y="3179763"/>
          <p14:tracePt t="56718" x="3902075" y="3205163"/>
          <p14:tracePt t="56730" x="3875088" y="3232150"/>
          <p14:tracePt t="56742" x="3830638" y="3295650"/>
          <p14:tracePt t="56754" x="3768725" y="3384550"/>
          <p14:tracePt t="56766" x="3697288" y="3500438"/>
          <p14:tracePt t="56781" x="3625850" y="3625850"/>
          <p14:tracePt t="56798" x="3554413" y="3759200"/>
          <p14:tracePt t="56815" x="3465513" y="3956050"/>
          <p14:tracePt t="56832" x="3419475" y="4037013"/>
          <p14:tracePt t="56848" x="3384550" y="4116388"/>
          <p14:tracePt t="56865" x="3340100" y="4259263"/>
          <p14:tracePt t="56881" x="3313113" y="4322763"/>
          <p14:tracePt t="56898" x="3286125" y="4411663"/>
          <p14:tracePt t="56915" x="3276600" y="4438650"/>
          <p14:tracePt t="56931" x="3276600" y="4446588"/>
          <p14:tracePt t="56948" x="3268663" y="4456113"/>
          <p14:tracePt t="58038" x="3276600" y="4411663"/>
          <p14:tracePt t="58050" x="3295650" y="4348163"/>
          <p14:tracePt t="58062" x="3322638" y="4268788"/>
          <p14:tracePt t="58074" x="3357563" y="4179888"/>
          <p14:tracePt t="58085" x="3402013" y="4081463"/>
          <p14:tracePt t="58098" x="3455988" y="3983038"/>
          <p14:tracePt t="58114" x="3517900" y="3875088"/>
          <p14:tracePt t="58131" x="3581400" y="3768725"/>
          <p14:tracePt t="58148" x="3776663" y="3562350"/>
          <p14:tracePt t="58164" x="3884613" y="3465513"/>
          <p14:tracePt t="58182" x="4125913" y="3322638"/>
          <p14:tracePt t="58198" x="4232275" y="3276600"/>
          <p14:tracePt t="58214" x="4322763" y="3232150"/>
          <p14:tracePt t="58232" x="4473575" y="3179763"/>
          <p14:tracePt t="58248" x="4545013" y="3160713"/>
          <p14:tracePt t="58266" x="4633913" y="3143250"/>
          <p14:tracePt t="58282" x="4652963" y="3133725"/>
          <p14:tracePt t="58298" x="4670425" y="3125788"/>
          <p14:tracePt t="58314" x="4670425" y="3089275"/>
          <p14:tracePt t="59009" x="4670425" y="3081338"/>
          <p14:tracePt t="59021" x="4670425" y="3071813"/>
          <p14:tracePt t="59035" x="4670425" y="3054350"/>
          <p14:tracePt t="59048" x="4670425" y="3036888"/>
          <p14:tracePt t="59064" x="4670425" y="2990850"/>
          <p14:tracePt t="59082" x="4670425" y="2857500"/>
          <p14:tracePt t="59098" x="4687888" y="2759075"/>
          <p14:tracePt t="59114" x="4705350" y="2652713"/>
          <p14:tracePt t="59131" x="4776788" y="2465388"/>
          <p14:tracePt t="59148" x="4813300" y="2393950"/>
          <p14:tracePt t="59165" x="4848225" y="2322513"/>
          <p14:tracePt t="59181" x="4946650" y="2205038"/>
          <p14:tracePt t="59198" x="5000625" y="2160588"/>
          <p14:tracePt t="59214" x="5126038" y="2081213"/>
          <p14:tracePt t="59231" x="5214938" y="2044700"/>
          <p14:tracePt t="59248" x="5394325" y="1990725"/>
          <p14:tracePt t="59264" x="5491163" y="1982788"/>
          <p14:tracePt t="59281" x="5589588" y="1982788"/>
          <p14:tracePt t="59297" x="5776913" y="1982788"/>
          <p14:tracePt t="59314" x="5840413" y="1982788"/>
          <p14:tracePt t="59332" x="5894388" y="1990725"/>
          <p14:tracePt t="59332" x="5938838" y="2017713"/>
          <p14:tracePt t="59347" x="5983288" y="2044700"/>
          <p14:tracePt t="59364" x="6018213" y="2081213"/>
          <p14:tracePt t="59381" x="6108700" y="2133600"/>
          <p14:tracePt t="59397" x="6134100" y="2152650"/>
          <p14:tracePt t="59414" x="6143625" y="2152650"/>
          <p14:tracePt t="59431" x="6153150" y="2160588"/>
          <p14:tracePt t="60675" x="6161088" y="2143125"/>
          <p14:tracePt t="60687" x="6170613" y="2133600"/>
          <p14:tracePt t="60699" x="6180138" y="2116138"/>
          <p14:tracePt t="60712" x="6197600" y="2108200"/>
          <p14:tracePt t="60723" x="6205538" y="2089150"/>
          <p14:tracePt t="60735" x="6232525" y="2081213"/>
          <p14:tracePt t="60747" x="6259513" y="2071688"/>
          <p14:tracePt t="60764" x="6286500" y="2062163"/>
          <p14:tracePt t="60780" x="6313488" y="2054225"/>
          <p14:tracePt t="60797" x="6367463" y="2044700"/>
          <p14:tracePt t="60814" x="6394450" y="2036763"/>
          <p14:tracePt t="60831" x="6438900" y="2036763"/>
          <p14:tracePt t="60847" x="6456363" y="2036763"/>
          <p14:tracePt t="60864" x="6483350" y="2036763"/>
          <p14:tracePt t="60880" x="6500813" y="2036763"/>
          <p14:tracePt t="60897" x="6510338" y="2036763"/>
          <p14:tracePt t="64333" x="6518275" y="2036763"/>
          <p14:tracePt t="64344" x="6537325" y="2036763"/>
          <p14:tracePt t="64356" x="6545263" y="2036763"/>
          <p14:tracePt t="64368" x="6562725" y="2036763"/>
          <p14:tracePt t="64381" x="6572250" y="2036763"/>
          <p14:tracePt t="64396" x="6589713" y="2036763"/>
          <p14:tracePt t="64414" x="6608763" y="2036763"/>
          <p14:tracePt t="64430" x="6643688" y="2036763"/>
          <p14:tracePt t="64446" x="6670675" y="2036763"/>
          <p14:tracePt t="64464" x="6715125" y="2036763"/>
          <p14:tracePt t="64480" x="6732588" y="2036763"/>
          <p14:tracePt t="64496" x="6742113" y="2036763"/>
          <p14:tracePt t="64513" x="6751638" y="2036763"/>
          <p14:tracePt t="64530" x="6759575" y="2036763"/>
          <p14:tracePt t="64704" x="6742113" y="2027238"/>
          <p14:tracePt t="64716" x="6715125" y="2027238"/>
          <p14:tracePt t="64728" x="6688138" y="2017713"/>
          <p14:tracePt t="64740" x="6653213" y="2009775"/>
          <p14:tracePt t="64752" x="6608763" y="2000250"/>
          <p14:tracePt t="64765" x="6562725" y="1990725"/>
          <p14:tracePt t="64780" x="6500813" y="1990725"/>
          <p14:tracePt t="64796" x="6446838" y="1990725"/>
          <p14:tracePt t="64813" x="6340475" y="1990725"/>
          <p14:tracePt t="64830" x="6286500" y="1990725"/>
          <p14:tracePt t="64847" x="6197600" y="1990725"/>
          <p14:tracePt t="64863" x="6153150" y="1990725"/>
          <p14:tracePt t="64880" x="6116638" y="2000250"/>
          <p14:tracePt t="64896" x="6037263" y="2017713"/>
          <p14:tracePt t="64913" x="6000750" y="2036763"/>
          <p14:tracePt t="64930" x="5965825" y="2044700"/>
          <p14:tracePt t="64946" x="5902325" y="2062163"/>
          <p14:tracePt t="64963" x="5867400" y="2081213"/>
          <p14:tracePt t="64980" x="5803900" y="2108200"/>
          <p14:tracePt t="64996" x="5776913" y="2116138"/>
          <p14:tracePt t="65013" x="5751513" y="2125663"/>
          <p14:tracePt t="65030" x="5732463" y="2125663"/>
          <p14:tracePt t="65046" x="5724525" y="2125663"/>
          <p14:tracePt t="65292" x="5680075" y="2125663"/>
          <p14:tracePt t="65303" x="5643563" y="2125663"/>
          <p14:tracePt t="65315" x="5599113" y="2133600"/>
          <p14:tracePt t="65330" x="5545138" y="2143125"/>
          <p14:tracePt t="65346" x="5465763" y="2152650"/>
          <p14:tracePt t="65364" x="5303838" y="2179638"/>
          <p14:tracePt t="65379" x="5214938" y="2187575"/>
          <p14:tracePt t="65396" x="5143500" y="2197100"/>
          <p14:tracePt t="65413" x="5000625" y="2224088"/>
          <p14:tracePt t="65430" x="4946650" y="2241550"/>
          <p14:tracePt t="65447" x="4857750" y="2251075"/>
          <p14:tracePt t="65463" x="4822825" y="2251075"/>
          <p14:tracePt t="65479" x="4786313" y="2251075"/>
          <p14:tracePt t="65496" x="4724400" y="2259013"/>
          <p14:tracePt t="65513" x="4714875" y="2259013"/>
          <p14:tracePt t="65529" x="4697413" y="2268538"/>
          <p14:tracePt t="65546" x="4652963" y="2268538"/>
          <p14:tracePt t="65564" x="4633913" y="2276475"/>
          <p14:tracePt t="65580" x="4589463" y="2276475"/>
          <p14:tracePt t="65596" x="4562475" y="2286000"/>
          <p14:tracePt t="65614" x="4518025" y="2286000"/>
          <p14:tracePt t="65629" x="4500563" y="2295525"/>
          <p14:tracePt t="65646" x="4473575" y="2303463"/>
          <p14:tracePt t="65664" x="4446588" y="2322513"/>
          <p14:tracePt t="65679" x="4438650" y="2330450"/>
          <p14:tracePt t="65696" x="4429125" y="2330450"/>
          <p14:tracePt t="65819" x="4429125" y="2366963"/>
          <p14:tracePt t="65831" x="4429125" y="2393950"/>
          <p14:tracePt t="65844" x="4429125" y="2428875"/>
          <p14:tracePt t="65854" x="4429125" y="2438400"/>
          <p14:tracePt t="65867" x="4429125" y="2455863"/>
          <p14:tracePt t="65880" x="4429125" y="2465388"/>
          <p14:tracePt t="65896" x="4419600" y="2473325"/>
          <p14:tracePt t="65913" x="4419600" y="2482850"/>
          <p14:tracePt t="65929" x="4402138" y="2490788"/>
          <p14:tracePt t="65963" x="4394200" y="2490788"/>
          <p14:tracePt t="66299" x="4394200" y="2500313"/>
          <p14:tracePt t="66310" x="4384675" y="2509838"/>
          <p14:tracePt t="66322" x="4367213" y="2509838"/>
          <p14:tracePt t="66334" x="4357688" y="2517775"/>
          <p14:tracePt t="66346" x="4357688" y="2527300"/>
          <p14:tracePt t="67245" x="4357688" y="2500313"/>
          <p14:tracePt t="67257" x="4367213" y="2482850"/>
          <p14:tracePt t="67269" x="4375150" y="2465388"/>
          <p14:tracePt t="67281" x="4384675" y="2446338"/>
          <p14:tracePt t="67296" x="4402138" y="2428875"/>
          <p14:tracePt t="67313" x="4419600" y="2411413"/>
          <p14:tracePt t="67329" x="4473575" y="2366963"/>
          <p14:tracePt t="67346" x="4500563" y="2347913"/>
          <p14:tracePt t="67363" x="4527550" y="2322513"/>
          <p14:tracePt t="67380" x="4608513" y="2276475"/>
          <p14:tracePt t="67396" x="4652963" y="2259013"/>
          <p14:tracePt t="67413" x="4751388" y="2214563"/>
          <p14:tracePt t="67429" x="4803775" y="2197100"/>
          <p14:tracePt t="67446" x="4857750" y="2179638"/>
          <p14:tracePt t="67463" x="4946650" y="2160588"/>
          <p14:tracePt t="67479" x="4991100" y="2160588"/>
          <p14:tracePt t="67496" x="5027613" y="2152650"/>
          <p14:tracePt t="67513" x="5116513" y="2152650"/>
          <p14:tracePt t="67529" x="5160963" y="2143125"/>
          <p14:tracePt t="67546" x="5259388" y="2143125"/>
          <p14:tracePt t="67563" x="5303838" y="2143125"/>
          <p14:tracePt t="67579" x="5330825" y="2143125"/>
          <p14:tracePt t="67596" x="5394325" y="2143125"/>
          <p14:tracePt t="67613" x="5419725" y="2143125"/>
          <p14:tracePt t="67629" x="5473700" y="2152650"/>
          <p14:tracePt t="67646" x="5510213" y="2152650"/>
          <p14:tracePt t="67663" x="5527675" y="2152650"/>
          <p14:tracePt t="67679" x="5554663" y="2160588"/>
          <p14:tracePt t="67696" x="5562600" y="2160588"/>
          <p14:tracePt t="67761" x="5572125" y="2160588"/>
          <p14:tracePt t="69884" x="5581650" y="2143125"/>
          <p14:tracePt t="69895" x="5589588" y="2116138"/>
          <p14:tracePt t="69907" x="5589588" y="2098675"/>
          <p14:tracePt t="69919" x="5589588" y="2081213"/>
          <p14:tracePt t="69931" x="5589588" y="2071688"/>
          <p14:tracePt t="69945" x="5589588" y="2054225"/>
          <p14:tracePt t="69962" x="5581650" y="2027238"/>
          <p14:tracePt t="69979" x="5545138" y="1990725"/>
          <p14:tracePt t="69995" x="5537200" y="1973263"/>
          <p14:tracePt t="70012" x="5510213" y="1955800"/>
          <p14:tracePt t="70028" x="5465763" y="1946275"/>
          <p14:tracePt t="70045" x="5446713" y="1938338"/>
          <p14:tracePt t="70063" x="5384800" y="1938338"/>
          <p14:tracePt t="70079" x="5357813" y="1946275"/>
          <p14:tracePt t="70095" x="5322888" y="1965325"/>
          <p14:tracePt t="70112" x="5251450" y="2009775"/>
          <p14:tracePt t="70129" x="5224463" y="2027238"/>
          <p14:tracePt t="70146" x="5205413" y="2054225"/>
          <p14:tracePt t="70162" x="5160963" y="2108200"/>
          <p14:tracePt t="70179" x="5133975" y="2125663"/>
          <p14:tracePt t="70195" x="5099050" y="2187575"/>
          <p14:tracePt t="70212" x="5081588" y="2205038"/>
          <p14:tracePt t="70229" x="5072063" y="2224088"/>
          <p14:tracePt t="70246" x="5062538" y="2232025"/>
          <p14:tracePt t="70262" x="5062538" y="2241550"/>
          <p14:tracePt t="70279" x="5045075" y="2251075"/>
          <p14:tracePt t="70295" x="5037138" y="2259013"/>
          <p14:tracePt t="70313" x="5027613" y="2268538"/>
          <p14:tracePt t="70329" x="5000625" y="2276475"/>
          <p14:tracePt t="70345" x="4991100" y="2276475"/>
          <p14:tracePt t="71106" x="4983163" y="2276475"/>
          <p14:tracePt t="71130" x="4965700" y="2276475"/>
          <p14:tracePt t="71143" x="4946650" y="2276475"/>
          <p14:tracePt t="71154" x="4911725" y="2276475"/>
          <p14:tracePt t="71166" x="4867275" y="2276475"/>
          <p14:tracePt t="71179" x="4822825" y="2276475"/>
          <p14:tracePt t="71195" x="4759325" y="2276475"/>
          <p14:tracePt t="71212" x="4705350" y="2276475"/>
          <p14:tracePt t="71228" x="4581525" y="2330450"/>
          <p14:tracePt t="71245" x="4518025" y="2374900"/>
          <p14:tracePt t="71263" x="4375150" y="2509838"/>
          <p14:tracePt t="71278" x="4303713" y="2589213"/>
          <p14:tracePt t="71295" x="4232275" y="2660650"/>
          <p14:tracePt t="71312" x="4143375" y="2776538"/>
          <p14:tracePt t="71328" x="4116388" y="2813050"/>
          <p14:tracePt t="71345" x="4098925" y="2830513"/>
          <p14:tracePt t="71362" x="4081463" y="2830513"/>
          <p14:tracePt t="71705" x="4071938" y="2830513"/>
          <p14:tracePt t="71717" x="4054475" y="2830513"/>
          <p14:tracePt t="71729" x="4044950" y="2847975"/>
          <p14:tracePt t="71744" x="4027488" y="2874963"/>
          <p14:tracePt t="71754" x="4010025" y="2901950"/>
          <p14:tracePt t="71766" x="3990975" y="2928938"/>
          <p14:tracePt t="71779" x="3983038" y="2946400"/>
          <p14:tracePt t="71795" x="3965575" y="2965450"/>
          <p14:tracePt t="71814" x="3946525" y="3009900"/>
          <p14:tracePt t="71828" x="3938588" y="3027363"/>
          <p14:tracePt t="71845" x="3919538" y="3054350"/>
          <p14:tracePt t="71863" x="3894138" y="3116263"/>
          <p14:tracePt t="71878" x="3875088" y="3143250"/>
          <p14:tracePt t="71895" x="3867150" y="3170238"/>
          <p14:tracePt t="71912" x="3840163" y="3205163"/>
          <p14:tracePt t="71928" x="3830638" y="3214688"/>
          <p14:tracePt t="71946" x="3822700" y="3232150"/>
          <p14:tracePt t="72388" x="3822700" y="3241675"/>
          <p14:tracePt t="72496" x="3822700" y="3251200"/>
          <p14:tracePt t="72508" x="3813175" y="3259138"/>
          <p14:tracePt t="72520" x="3813175" y="3268663"/>
          <p14:tracePt t="72534" x="3813175" y="3276600"/>
          <p14:tracePt t="72545" x="3803650" y="3286125"/>
          <p14:tracePt t="72561" x="3803650" y="3303588"/>
          <p14:tracePt t="72578" x="3803650" y="3313113"/>
          <p14:tracePt t="72595" x="3795713" y="3340100"/>
          <p14:tracePt t="72611" x="3786188" y="3357563"/>
          <p14:tracePt t="72628" x="3786188" y="3384550"/>
          <p14:tracePt t="72629" x="3776663" y="3411538"/>
          <p14:tracePt t="72645" x="3776663" y="3429000"/>
          <p14:tracePt t="72661" x="3768725" y="3455988"/>
          <p14:tracePt t="72679" x="3751263" y="3517900"/>
          <p14:tracePt t="72695" x="3741738" y="3554413"/>
          <p14:tracePt t="72712" x="3724275" y="3608388"/>
          <p14:tracePt t="72728" x="3670300" y="3741738"/>
          <p14:tracePt t="72745" x="3625850" y="3848100"/>
          <p14:tracePt t="72761" x="3509963" y="4089400"/>
          <p14:tracePt t="72778" x="3446463" y="4205288"/>
          <p14:tracePt t="72795" x="3384550" y="4330700"/>
          <p14:tracePt t="72811" x="3295650" y="4518025"/>
          <p14:tracePt t="72828" x="3259138" y="4581525"/>
          <p14:tracePt t="72845" x="3224213" y="4679950"/>
          <p14:tracePt t="72861" x="3214688" y="4687888"/>
          <p14:tracePt t="72878" x="3205163" y="4697413"/>
          <p14:tracePt t="72928" x="3205163" y="4652963"/>
          <p14:tracePt t="73216" x="3187700" y="4670425"/>
          <p14:tracePt t="73228" x="3170238" y="4697413"/>
          <p14:tracePt t="73239" x="3152775" y="4714875"/>
          <p14:tracePt t="73252" x="3125788" y="4741863"/>
          <p14:tracePt t="73264" x="3098800" y="4776788"/>
          <p14:tracePt t="73278" x="3071813" y="4813300"/>
          <p14:tracePt t="73295" x="3036888" y="4857750"/>
          <p14:tracePt t="73312" x="3000375" y="4902200"/>
          <p14:tracePt t="73328" x="2928938" y="5000625"/>
          <p14:tracePt t="73345" x="2894013" y="5045075"/>
          <p14:tracePt t="73361" x="2847975" y="5108575"/>
          <p14:tracePt t="73378" x="2830513" y="5133975"/>
          <p14:tracePt t="73394" x="2813050" y="5153025"/>
          <p14:tracePt t="73411" x="2803525" y="5170488"/>
          <p14:tracePt t="73576" x="2803525" y="5153025"/>
          <p14:tracePt t="73587" x="2822575" y="5116513"/>
          <p14:tracePt t="73600" x="2847975" y="5054600"/>
          <p14:tracePt t="73612" x="2884488" y="4983163"/>
          <p14:tracePt t="73628" x="2928938" y="4894263"/>
          <p14:tracePt t="73644" x="2982913" y="4803775"/>
          <p14:tracePt t="73661" x="3071813" y="4625975"/>
          <p14:tracePt t="73678" x="3116263" y="4545013"/>
          <p14:tracePt t="73695" x="3214688" y="4411663"/>
          <p14:tracePt t="73711" x="3259138" y="4340225"/>
          <p14:tracePt t="73728" x="3295650" y="4286250"/>
          <p14:tracePt t="73745" x="3348038" y="4170363"/>
          <p14:tracePt t="73761" x="3375025" y="4116388"/>
          <p14:tracePt t="73778" x="3394075" y="4071938"/>
          <p14:tracePt t="73794" x="3429000" y="3983038"/>
          <p14:tracePt t="73811" x="3446463" y="3929063"/>
          <p14:tracePt t="73828" x="3490913" y="3776663"/>
          <p14:tracePt t="73844" x="3517900" y="3697288"/>
          <p14:tracePt t="73861" x="3536950" y="3625850"/>
          <p14:tracePt t="73878" x="3571875" y="3517900"/>
          <p14:tracePt t="73894" x="3589338" y="3482975"/>
          <p14:tracePt t="73911" x="3589338" y="3465513"/>
          <p14:tracePt t="74487" x="3598863" y="3465513"/>
          <p14:tracePt t="74499" x="3608388" y="3465513"/>
          <p14:tracePt t="74523" x="3616325" y="3465513"/>
          <p14:tracePt t="74535" x="3625850" y="3455988"/>
          <p14:tracePt t="74546" x="3643313" y="3455988"/>
          <p14:tracePt t="74561" x="3652838" y="3455988"/>
          <p14:tracePt t="74578" x="3660775" y="3446463"/>
          <p14:tracePt t="74595" x="3697288" y="3446463"/>
          <p14:tracePt t="74611" x="3705225" y="3446463"/>
          <p14:tracePt t="74628" x="3724275" y="3446463"/>
          <p14:tracePt t="74644" x="3741738" y="3465513"/>
          <p14:tracePt t="74661" x="3751263" y="3473450"/>
          <p14:tracePt t="74678" x="3759200" y="3482975"/>
          <p14:tracePt t="74694" x="3768725" y="3517900"/>
          <p14:tracePt t="74711" x="3768725" y="3536950"/>
          <p14:tracePt t="74728" x="3768725" y="3554413"/>
          <p14:tracePt t="74745" x="3768725" y="3562350"/>
          <p14:tracePt t="74761" x="3768725" y="3581400"/>
          <p14:tracePt t="74778" x="3768725" y="3598863"/>
          <p14:tracePt t="74794" x="3768725" y="3608388"/>
          <p14:tracePt t="74811" x="3768725" y="3633788"/>
          <p14:tracePt t="74828" x="3768725" y="3643313"/>
          <p14:tracePt t="74844" x="3768725" y="3660775"/>
          <p14:tracePt t="74861" x="3768725" y="3687763"/>
          <p14:tracePt t="74878" x="3768725" y="3705225"/>
          <p14:tracePt t="74895" x="3759200" y="3759200"/>
          <p14:tracePt t="74911" x="3741738" y="3795713"/>
          <p14:tracePt t="74928" x="3732213" y="3830638"/>
          <p14:tracePt t="74945" x="3697288" y="3902075"/>
          <p14:tracePt t="74961" x="3670300" y="3938588"/>
          <p14:tracePt t="74978" x="3643313" y="3973513"/>
          <p14:tracePt t="74994" x="3589338" y="4054475"/>
          <p14:tracePt t="75011" x="3562350" y="4098925"/>
          <p14:tracePt t="75028" x="3500438" y="4187825"/>
          <p14:tracePt t="75044" x="3473450" y="4241800"/>
          <p14:tracePt t="75061" x="3446463" y="4286250"/>
          <p14:tracePt t="75078" x="3411538" y="4375150"/>
          <p14:tracePt t="75094" x="3394075" y="4411663"/>
          <p14:tracePt t="75111" x="3375025" y="4491038"/>
          <p14:tracePt t="75128" x="3375025" y="4510088"/>
          <p14:tracePt t="75145" x="3367088" y="4527550"/>
          <p14:tracePt t="75554" x="3367088" y="4537075"/>
          <p14:tracePt t="75566" x="3357563" y="4545013"/>
          <p14:tracePt t="75578" x="3357563" y="4562475"/>
          <p14:tracePt t="75590" x="3348038" y="4581525"/>
          <p14:tracePt t="75602" x="3340100" y="4598988"/>
          <p14:tracePt t="75614" x="3340100" y="4608513"/>
          <p14:tracePt t="75627" x="3340100" y="4616450"/>
          <p14:tracePt t="75674" x="3330575" y="4572000"/>
          <p14:tracePt t="75686" x="3330575" y="4537075"/>
          <p14:tracePt t="75698" x="3330575" y="4483100"/>
          <p14:tracePt t="75711" x="3330575" y="4419600"/>
          <p14:tracePt t="75727" x="3340100" y="4348163"/>
          <p14:tracePt t="75744" x="3357563" y="4276725"/>
          <p14:tracePt t="75761" x="3394075" y="4133850"/>
          <p14:tracePt t="75777" x="3419475" y="4071938"/>
          <p14:tracePt t="75794" x="3438525" y="4027488"/>
          <p14:tracePt t="75811" x="3465513" y="3965575"/>
          <p14:tracePt t="75827" x="3473450" y="3946525"/>
          <p14:tracePt t="75844" x="3482975" y="3938588"/>
          <p14:tracePt t="77148" x="3482975" y="3902075"/>
          <p14:tracePt t="77161" x="3482975" y="3840163"/>
          <p14:tracePt t="77172" x="3500438" y="3732213"/>
          <p14:tracePt t="77184" x="3536950" y="3598863"/>
          <p14:tracePt t="77196" x="3589338" y="3429000"/>
          <p14:tracePt t="77210" x="3652838" y="3276600"/>
          <p14:tracePt t="77227" x="3724275" y="3133725"/>
          <p14:tracePt t="77245" x="3884613" y="2884488"/>
          <p14:tracePt t="77260" x="3990975" y="2776538"/>
          <p14:tracePt t="77277" x="4108450" y="2679700"/>
          <p14:tracePt t="77295" x="4348163" y="2517775"/>
          <p14:tracePt t="77310" x="4473575" y="2455863"/>
          <p14:tracePt t="77327" x="4589463" y="2411413"/>
          <p14:tracePt t="77345" x="4776788" y="2347913"/>
          <p14:tracePt t="77360" x="4857750" y="2322513"/>
          <p14:tracePt t="77377" x="4991100" y="2286000"/>
          <p14:tracePt t="77394" x="5037138" y="2276475"/>
          <p14:tracePt t="77411" x="5072063" y="2268538"/>
          <p14:tracePt t="77427" x="5099050" y="2251075"/>
          <p14:tracePt t="77689" x="5108575" y="2232025"/>
          <p14:tracePt t="77701" x="5126038" y="2205038"/>
          <p14:tracePt t="77713" x="5153025" y="2170113"/>
          <p14:tracePt t="77727" x="5197475" y="2125663"/>
          <p14:tracePt t="77744" x="5259388" y="2062163"/>
          <p14:tracePt t="77761" x="5419725" y="1955800"/>
          <p14:tracePt t="77777" x="5518150" y="1901825"/>
          <p14:tracePt t="77794" x="5626100" y="1857375"/>
          <p14:tracePt t="77810" x="5830888" y="1785938"/>
          <p14:tracePt t="77827" x="5938838" y="1758950"/>
          <p14:tracePt t="77845" x="6143625" y="1741488"/>
          <p14:tracePt t="77860" x="6224588" y="1741488"/>
          <p14:tracePt t="77877" x="6296025" y="1758950"/>
          <p14:tracePt t="77894" x="6473825" y="1812925"/>
          <p14:tracePt t="77910" x="6545263" y="1847850"/>
          <p14:tracePt t="77927" x="6608763" y="1874838"/>
          <p14:tracePt t="77944" x="6697663" y="1928813"/>
          <p14:tracePt t="77960" x="6732588" y="1955800"/>
          <p14:tracePt t="77977" x="6804025" y="2000250"/>
          <p14:tracePt t="77994" x="6831013" y="2017713"/>
          <p14:tracePt t="78010" x="6858000" y="2036763"/>
          <p14:tracePt t="78027" x="6911975" y="2071688"/>
          <p14:tracePt t="78045" x="6929438" y="2089150"/>
          <p14:tracePt t="78060" x="6946900" y="2116138"/>
          <p14:tracePt t="78077" x="6956425" y="2125663"/>
          <p14:tracePt t="78551" x="6929438" y="2125663"/>
          <p14:tracePt t="78563" x="6902450" y="2125663"/>
          <p14:tracePt t="78575" x="6884988" y="2116138"/>
          <p14:tracePt t="78586" x="6858000" y="2116138"/>
          <p14:tracePt t="78600" x="6823075" y="2108200"/>
          <p14:tracePt t="78611" x="6777038" y="2098675"/>
          <p14:tracePt t="78627" x="6732588" y="2098675"/>
          <p14:tracePt t="78644" x="6680200" y="2081213"/>
          <p14:tracePt t="78660" x="6554788" y="2081213"/>
          <p14:tracePt t="78677" x="6491288" y="2081213"/>
          <p14:tracePt t="78694" x="6429375" y="2081213"/>
          <p14:tracePt t="78710" x="6323013" y="2089150"/>
          <p14:tracePt t="78727" x="6259513" y="2098675"/>
          <p14:tracePt t="78745" x="6143625" y="2116138"/>
          <p14:tracePt t="78760" x="6072188" y="2116138"/>
          <p14:tracePt t="78777" x="6000750" y="2116138"/>
          <p14:tracePt t="78794" x="5840413" y="2108200"/>
          <p14:tracePt t="78810" x="5759450" y="2098675"/>
          <p14:tracePt t="78827" x="5608638" y="2071688"/>
          <p14:tracePt t="78844" x="5554663" y="2071688"/>
          <p14:tracePt t="78860" x="5491163" y="2071688"/>
          <p14:tracePt t="78877" x="5402263" y="2089150"/>
          <p14:tracePt t="78894" x="5375275" y="2108200"/>
          <p14:tracePt t="78910" x="5348288" y="2133600"/>
          <p14:tracePt t="78927" x="5313363" y="2187575"/>
          <p14:tracePt t="78944" x="5286375" y="2205038"/>
          <p14:tracePt t="78960" x="5251450" y="2241550"/>
          <p14:tracePt t="78977" x="5232400" y="2251075"/>
          <p14:tracePt t="78994" x="5205413" y="2259013"/>
          <p14:tracePt t="79018" x="5197475" y="2259013"/>
          <p14:tracePt t="79054" x="5197475" y="2251075"/>
          <p14:tracePt t="79294" x="5153025" y="2251075"/>
          <p14:tracePt t="79306" x="5089525" y="2241550"/>
          <p14:tracePt t="79318" x="5018088" y="2241550"/>
          <p14:tracePt t="79330" x="4938713" y="2241550"/>
          <p14:tracePt t="79344" x="4848225" y="2241550"/>
          <p14:tracePt t="79360" x="4751388" y="2241550"/>
          <p14:tracePt t="79377" x="4670425" y="2241550"/>
          <p14:tracePt t="79393" x="4554538" y="2241550"/>
          <p14:tracePt t="79410" x="4527550" y="2241550"/>
          <p14:tracePt t="79427" x="4510088" y="2241550"/>
          <p14:tracePt t="80027" x="4491038" y="2251075"/>
          <p14:tracePt t="80039" x="4473575" y="2268538"/>
          <p14:tracePt t="80051" x="4438650" y="2295525"/>
          <p14:tracePt t="80063" x="4394200" y="2330450"/>
          <p14:tracePt t="80077" x="4348163" y="2366963"/>
          <p14:tracePt t="80094" x="4286250" y="2411413"/>
          <p14:tracePt t="80110" x="4143375" y="2517775"/>
          <p14:tracePt t="80127" x="4081463" y="2562225"/>
          <p14:tracePt t="80144" x="4017963" y="2616200"/>
          <p14:tracePt t="80160" x="3902075" y="2724150"/>
          <p14:tracePt t="80177" x="3848100" y="2786063"/>
          <p14:tracePt t="80193" x="3795713" y="2857500"/>
          <p14:tracePt t="80194" x="3732213" y="2938463"/>
          <p14:tracePt t="80210" x="3679825" y="3009900"/>
          <p14:tracePt t="80227" x="3633788" y="3081338"/>
          <p14:tracePt t="80244" x="3562350" y="3179763"/>
          <p14:tracePt t="80260" x="3536950" y="3214688"/>
          <p14:tracePt t="80277" x="3500438" y="3259138"/>
          <p14:tracePt t="80293" x="3446463" y="3357563"/>
          <p14:tracePt t="80310" x="3419475" y="3411538"/>
          <p14:tracePt t="80327" x="3367088" y="3490913"/>
          <p14:tracePt t="80344" x="3340100" y="3527425"/>
          <p14:tracePt t="80360" x="3322638" y="3571875"/>
          <p14:tracePt t="80377" x="3295650" y="3625850"/>
          <p14:tracePt t="80394" x="3295650" y="3633788"/>
          <p14:tracePt t="80457" x="3313113" y="3633788"/>
          <p14:tracePt t="80649" x="3313113" y="3643313"/>
          <p14:tracePt t="80662" x="3313113" y="3670300"/>
          <p14:tracePt t="80673" x="3313113" y="3697288"/>
          <p14:tracePt t="80686" x="3313113" y="3732213"/>
          <p14:tracePt t="80698" x="3313113" y="3768725"/>
          <p14:tracePt t="80711" x="3322638" y="3813175"/>
          <p14:tracePt t="80726" x="3322638" y="3867150"/>
          <p14:tracePt t="80744" x="3322638" y="3919538"/>
          <p14:tracePt t="80760" x="3313113" y="4037013"/>
          <p14:tracePt t="80776" x="3303588" y="4108450"/>
          <p14:tracePt t="80794" x="3268663" y="4232275"/>
          <p14:tracePt t="80810" x="3251200" y="4303713"/>
          <p14:tracePt t="80826" x="3232150" y="4375150"/>
          <p14:tracePt t="80844" x="3187700" y="4518025"/>
          <p14:tracePt t="80860" x="3160713" y="4598988"/>
          <p14:tracePt t="80877" x="3133725" y="4670425"/>
          <p14:tracePt t="80894" x="3071813" y="4803775"/>
          <p14:tracePt t="80910" x="3044825" y="4848225"/>
          <p14:tracePt t="80926" x="3017838" y="4902200"/>
          <p14:tracePt t="80944" x="3009900" y="4911725"/>
          <p14:tracePt t="80961" x="3009900" y="4919663"/>
          <p14:tracePt t="81309" x="3027363" y="4902200"/>
          <p14:tracePt t="81320" x="3044825" y="4884738"/>
          <p14:tracePt t="81333" x="3062288" y="4867275"/>
          <p14:tracePt t="81344" x="3081338" y="4830763"/>
          <p14:tracePt t="81360" x="3108325" y="4786313"/>
          <p14:tracePt t="81376" x="3143250" y="4732338"/>
          <p14:tracePt t="81393" x="3224213" y="4598988"/>
          <p14:tracePt t="81410" x="3259138" y="4518025"/>
          <p14:tracePt t="81426" x="3303588" y="4429125"/>
          <p14:tracePt t="81443" x="3394075" y="4241800"/>
          <p14:tracePt t="81460" x="3438525" y="4152900"/>
          <p14:tracePt t="81476" x="3473450" y="4081463"/>
          <p14:tracePt t="81493" x="3544888" y="3956050"/>
          <p14:tracePt t="81510" x="3571875" y="3902075"/>
          <p14:tracePt t="81526" x="3589338" y="3867150"/>
          <p14:tracePt t="81544" x="3633788" y="3795713"/>
          <p14:tracePt t="81560" x="3670300" y="3724275"/>
          <p14:tracePt t="81576" x="3687763" y="3687763"/>
          <p14:tracePt t="81594" x="3705225" y="3652838"/>
          <p14:tracePt t="81609" x="3724275" y="3598863"/>
          <p14:tracePt t="81626" x="3732213" y="3571875"/>
          <p14:tracePt t="81644" x="3732213" y="3544888"/>
          <p14:tracePt t="81659" x="3741738" y="3500438"/>
          <p14:tracePt t="81676" x="3751263" y="3490913"/>
          <p14:tracePt t="81695" x="3751263" y="3482975"/>
          <p14:tracePt t="81753" x="3751263" y="3473450"/>
          <p14:tracePt t="81813" x="3751263" y="3500438"/>
          <p14:tracePt t="81825" x="3751263" y="3527425"/>
          <p14:tracePt t="81836" x="3741738" y="3571875"/>
          <p14:tracePt t="81848" x="3724275" y="3625850"/>
          <p14:tracePt t="81861" x="3697288" y="3687763"/>
          <p14:tracePt t="81876" x="3670300" y="3759200"/>
          <p14:tracePt t="81893" x="3633788" y="3848100"/>
          <p14:tracePt t="81910" x="3544888" y="4062413"/>
          <p14:tracePt t="81926" x="3490913" y="4179888"/>
          <p14:tracePt t="81943" x="3446463" y="4286250"/>
          <p14:tracePt t="81959" x="3357563" y="4483100"/>
          <p14:tracePt t="81976" x="3313113" y="4581525"/>
          <p14:tracePt t="81994" x="3232150" y="4751388"/>
          <p14:tracePt t="82009" x="3205163" y="4813300"/>
          <p14:tracePt t="82026" x="3170238" y="4857750"/>
          <p14:tracePt t="82046" x="3143250" y="4902200"/>
          <p14:tracePt t="82059" x="3133725" y="4919663"/>
          <p14:tracePt t="82077" x="3116263" y="4946650"/>
          <p14:tracePt t="82093" x="3108325" y="4946650"/>
          <p14:tracePt t="82109" x="3108325" y="4956175"/>
          <p14:tracePt t="82126" x="3108325" y="4965700"/>
          <p14:tracePt t="82220" x="3108325" y="4919663"/>
          <p14:tracePt t="82232" x="3133725" y="4867275"/>
          <p14:tracePt t="82244" x="3160713" y="4786313"/>
          <p14:tracePt t="82256" x="3187700" y="4697413"/>
          <p14:tracePt t="82268" x="3232150" y="4598988"/>
          <p14:tracePt t="82280" x="3276600" y="4500563"/>
          <p14:tracePt t="82293" x="3313113" y="4394200"/>
          <p14:tracePt t="82309" x="3357563" y="4286250"/>
          <p14:tracePt t="82326" x="3411538" y="4187825"/>
          <p14:tracePt t="82343" x="3509963" y="3983038"/>
          <p14:tracePt t="82359" x="3554413" y="3875088"/>
          <p14:tracePt t="82376" x="3643313" y="3705225"/>
          <p14:tracePt t="82393" x="3670300" y="3625850"/>
          <p14:tracePt t="82409" x="3697288" y="3554413"/>
          <p14:tracePt t="82426" x="3732213" y="3446463"/>
          <p14:tracePt t="82443" x="3741738" y="3411538"/>
          <p14:tracePt t="82460" x="3751263" y="3402013"/>
          <p14:tracePt t="82476" x="3759200" y="3394075"/>
          <p14:tracePt t="82544" x="3759200" y="3419475"/>
          <p14:tracePt t="82556" x="3751263" y="3438525"/>
          <p14:tracePt t="82568" x="3741738" y="3465513"/>
          <p14:tracePt t="82580" x="3714750" y="3509963"/>
          <p14:tracePt t="82593" x="3697288" y="3544888"/>
          <p14:tracePt t="82609" x="3670300" y="3589338"/>
          <p14:tracePt t="82626" x="3652838" y="3652838"/>
          <p14:tracePt t="82643" x="3581400" y="3803650"/>
          <p14:tracePt t="82659" x="3544888" y="3902075"/>
          <p14:tracePt t="82676" x="3473450" y="4081463"/>
          <p14:tracePt t="82693" x="3438525" y="4160838"/>
          <p14:tracePt t="82709" x="3411538" y="4232275"/>
          <p14:tracePt t="82726" x="3357563" y="4375150"/>
          <p14:tracePt t="82743" x="3330575" y="4429125"/>
          <p14:tracePt t="82760" x="3303588" y="4491038"/>
          <p14:tracePt t="82776" x="3251200" y="4616450"/>
          <p14:tracePt t="82793" x="3224213" y="4679950"/>
          <p14:tracePt t="82809" x="3170238" y="4786313"/>
          <p14:tracePt t="82826" x="3152775" y="4840288"/>
          <p14:tracePt t="82844" x="3133725" y="4867275"/>
          <p14:tracePt t="82859" x="3098800" y="4946650"/>
          <p14:tracePt t="82876" x="3089275" y="4983163"/>
          <p14:tracePt t="82893" x="3071813" y="5027613"/>
          <p14:tracePt t="83203" x="3071813" y="5037138"/>
          <p14:tracePt t="83215" x="3071813" y="5045075"/>
          <p14:tracePt t="83227" x="3062288" y="5072063"/>
          <p14:tracePt t="83239" x="3036888" y="5108575"/>
          <p14:tracePt t="83251" x="3000375" y="5160963"/>
          <p14:tracePt t="83264" x="2965450" y="5205413"/>
          <p14:tracePt t="83276" x="2938463" y="5251450"/>
          <p14:tracePt t="83293" x="2911475" y="5286375"/>
          <p14:tracePt t="83309" x="2894013" y="5303838"/>
          <p14:tracePt t="83326" x="2874963" y="5322888"/>
          <p14:tracePt t="87015" x="2874963" y="5303838"/>
          <p14:tracePt t="87027" x="2894013" y="5259388"/>
          <p14:tracePt t="87039" x="2919413" y="5170488"/>
          <p14:tracePt t="87051" x="2955925" y="5072063"/>
          <p14:tracePt t="87064" x="2990850" y="4956175"/>
          <p14:tracePt t="87076" x="3054350" y="4813300"/>
          <p14:tracePt t="87092" x="3133725" y="4670425"/>
          <p14:tracePt t="87108" x="3214688" y="4537075"/>
          <p14:tracePt t="87125" x="3411538" y="4303713"/>
          <p14:tracePt t="87142" x="3527425" y="4205288"/>
          <p14:tracePt t="87158" x="3643313" y="4116388"/>
          <p14:tracePt t="87175" x="3875088" y="3983038"/>
          <p14:tracePt t="87192" x="3990975" y="3938588"/>
          <p14:tracePt t="87208" x="4179888" y="3884613"/>
          <p14:tracePt t="87226" x="4251325" y="3884613"/>
          <p14:tracePt t="87242" x="4303713" y="3884613"/>
          <p14:tracePt t="87259" x="4375150" y="3884613"/>
          <p14:tracePt t="87276" x="4394200" y="3902075"/>
          <p14:tracePt t="87292" x="4402138" y="3919538"/>
          <p14:tracePt t="88119" x="4367213" y="3902075"/>
          <p14:tracePt t="88132" x="4340225" y="3867150"/>
          <p14:tracePt t="88144" x="4303713" y="3822700"/>
          <p14:tracePt t="88155" x="4276725" y="3751263"/>
          <p14:tracePt t="88167" x="4268788" y="3652838"/>
          <p14:tracePt t="88178" x="4268788" y="3536950"/>
          <p14:tracePt t="88192" x="4268788" y="3411538"/>
          <p14:tracePt t="88208" x="4295775" y="3268663"/>
          <p14:tracePt t="88225" x="4322763" y="3133725"/>
          <p14:tracePt t="88242" x="4419600" y="2894013"/>
          <p14:tracePt t="88258" x="4473575" y="2776538"/>
          <p14:tracePt t="88275" x="4608513" y="2581275"/>
          <p14:tracePt t="88291" x="4687888" y="2490788"/>
          <p14:tracePt t="88308" x="4776788" y="2419350"/>
          <p14:tracePt t="88325" x="4929188" y="2322513"/>
          <p14:tracePt t="88341" x="4983163" y="2276475"/>
          <p14:tracePt t="88359" x="5054600" y="2214563"/>
          <p14:tracePt t="88375" x="5062538" y="2187575"/>
          <p14:tracePt t="88898" x="5062538" y="2179638"/>
          <p14:tracePt t="88922" x="5072063" y="2170113"/>
          <p14:tracePt t="88935" x="5081588" y="2160588"/>
          <p14:tracePt t="88946" x="5089525" y="2152650"/>
          <p14:tracePt t="88959" x="5108575" y="2133600"/>
          <p14:tracePt t="88975" x="5133975" y="2125663"/>
          <p14:tracePt t="88991" x="5160963" y="2116138"/>
          <p14:tracePt t="89008" x="5251450" y="2089150"/>
          <p14:tracePt t="89025" x="5303838" y="2071688"/>
          <p14:tracePt t="89043" x="5357813" y="2062163"/>
          <p14:tracePt t="89058" x="5483225" y="2044700"/>
          <p14:tracePt t="89075" x="5562600" y="2044700"/>
          <p14:tracePt t="89091" x="5680075" y="2044700"/>
          <p14:tracePt t="89108" x="5732463" y="2044700"/>
          <p14:tracePt t="89125" x="5768975" y="2044700"/>
          <p14:tracePt t="89141" x="5848350" y="2054225"/>
          <p14:tracePt t="89158" x="5884863" y="2062163"/>
          <p14:tracePt t="89175" x="5938838" y="2062163"/>
          <p14:tracePt t="89191" x="5946775" y="2062163"/>
          <p14:tracePt t="89210" x="5956300" y="2062163"/>
          <p14:tracePt t="89305" x="5902325" y="2071688"/>
          <p14:tracePt t="89318" x="5840413" y="2089150"/>
          <p14:tracePt t="89329" x="5768975" y="2108200"/>
          <p14:tracePt t="89342" x="5680075" y="2133600"/>
          <p14:tracePt t="89358" x="5562600" y="2170113"/>
          <p14:tracePt t="89375" x="5429250" y="2205038"/>
          <p14:tracePt t="89391" x="5153025" y="2286000"/>
          <p14:tracePt t="89408" x="5018088" y="2312988"/>
          <p14:tracePt t="89425" x="4795838" y="2384425"/>
          <p14:tracePt t="89441" x="4705350" y="2411413"/>
          <p14:tracePt t="89458" x="4643438" y="2446338"/>
          <p14:tracePt t="89475" x="4572000" y="2482850"/>
          <p14:tracePt t="89491" x="4554538" y="2482850"/>
          <p14:tracePt t="89786" x="4554538" y="2465388"/>
          <p14:tracePt t="89798" x="4554538" y="2446338"/>
          <p14:tracePt t="89810" x="4562475" y="2419350"/>
          <p14:tracePt t="89822" x="4581525" y="2374900"/>
          <p14:tracePt t="89834" x="4608513" y="2330450"/>
          <p14:tracePt t="89846" x="4652963" y="2286000"/>
          <p14:tracePt t="89858" x="4697413" y="2224088"/>
          <p14:tracePt t="89875" x="4759325" y="2170113"/>
          <p14:tracePt t="89891" x="4840288" y="2125663"/>
          <p14:tracePt t="89908" x="5037138" y="2054225"/>
          <p14:tracePt t="89925" x="5126038" y="2036763"/>
          <p14:tracePt t="89942" x="5313363" y="2027238"/>
          <p14:tracePt t="89958" x="5402263" y="2027238"/>
          <p14:tracePt t="89975" x="5473700" y="2027238"/>
          <p14:tracePt t="89991" x="5554663" y="2036763"/>
          <p14:tracePt t="90008" x="5572125" y="2044700"/>
          <p14:tracePt t="90027" x="5581650" y="2054225"/>
          <p14:tracePt t="90054" x="5589588" y="2062163"/>
          <p14:tracePt t="90061" x="5589588" y="2071688"/>
          <p14:tracePt t="90076" x="5572125" y="2089150"/>
          <p14:tracePt t="90091" x="5537200" y="2116138"/>
          <p14:tracePt t="90108" x="5491163" y="2143125"/>
          <p14:tracePt t="90126" x="5357813" y="2197100"/>
          <p14:tracePt t="90141" x="5295900" y="2214563"/>
          <p14:tracePt t="90158" x="5143500" y="2259013"/>
          <p14:tracePt t="90175" x="5062538" y="2276475"/>
          <p14:tracePt t="90191" x="4983163" y="2286000"/>
          <p14:tracePt t="90208" x="4848225" y="2330450"/>
          <p14:tracePt t="90225" x="4795838" y="2347913"/>
          <p14:tracePt t="90241" x="4741863" y="2366963"/>
          <p14:tracePt t="90258" x="4732338" y="2366963"/>
          <p14:tracePt t="90469" x="4724400" y="2366963"/>
          <p14:tracePt t="90481" x="4714875" y="2366963"/>
          <p14:tracePt t="90493" x="4697413" y="2366963"/>
          <p14:tracePt t="90505" x="4679950" y="2374900"/>
          <p14:tracePt t="90517" x="4670425" y="2374900"/>
          <p14:tracePt t="90529" x="4660900" y="2374900"/>
          <p14:tracePt t="90543" x="4652963" y="2374900"/>
          <p14:tracePt t="90558" x="4643438" y="2374900"/>
          <p14:tracePt t="90625" x="4660900" y="2374900"/>
          <p14:tracePt t="90637" x="4705350" y="2366963"/>
          <p14:tracePt t="90649" x="4751388" y="2357438"/>
          <p14:tracePt t="90660" x="4813300" y="2347913"/>
          <p14:tracePt t="90675" x="4875213" y="2330450"/>
          <p14:tracePt t="90691" x="4965700" y="2312988"/>
          <p14:tracePt t="90708" x="5116513" y="2286000"/>
          <p14:tracePt t="90725" x="5153025" y="2276475"/>
          <p14:tracePt t="90741" x="5180013" y="2276475"/>
          <p14:tracePt t="90758" x="5187950" y="2276475"/>
          <p14:tracePt t="90774" x="5160963" y="2276475"/>
          <p14:tracePt t="90791" x="5116513" y="2286000"/>
          <p14:tracePt t="90808" x="5018088" y="2303463"/>
          <p14:tracePt t="90826" x="4983163" y="2312988"/>
          <p14:tracePt t="90842" x="4929188" y="2322513"/>
          <p14:tracePt t="90858" x="4911725" y="2322513"/>
          <p14:tracePt t="91116" x="4902200" y="2322513"/>
          <p14:tracePt t="91129" x="4857750" y="2322513"/>
          <p14:tracePt t="91141" x="4786313" y="2322513"/>
          <p14:tracePt t="91152" x="4705350" y="2322513"/>
          <p14:tracePt t="91165" x="4608513" y="2330450"/>
          <p14:tracePt t="91175" x="4491038" y="2366963"/>
          <p14:tracePt t="91191" x="4367213" y="2419350"/>
          <p14:tracePt t="91208" x="4241800" y="2500313"/>
          <p14:tracePt t="91225" x="4010025" y="2697163"/>
          <p14:tracePt t="91241" x="3919538" y="2803525"/>
          <p14:tracePt t="91258" x="3848100" y="2919413"/>
          <p14:tracePt t="91275" x="3724275" y="3170238"/>
          <p14:tracePt t="91291" x="3679825" y="3286125"/>
          <p14:tracePt t="91308" x="3616325" y="3490913"/>
          <p14:tracePt t="91325" x="3598863" y="3554413"/>
          <p14:tracePt t="91341" x="3589338" y="3598863"/>
          <p14:tracePt t="91358" x="3581400" y="3625850"/>
          <p14:tracePt t="91416" x="3581400" y="3562350"/>
          <p14:tracePt t="91609" x="3562350" y="3571875"/>
          <p14:tracePt t="91620" x="3544888" y="3598863"/>
          <p14:tracePt t="91632" x="3517900" y="3643313"/>
          <p14:tracePt t="91645" x="3482975" y="3714750"/>
          <p14:tracePt t="91658" x="3438525" y="3822700"/>
          <p14:tracePt t="91675" x="3384550" y="3956050"/>
          <p14:tracePt t="91691" x="3322638" y="4098925"/>
          <p14:tracePt t="91708" x="3224213" y="4402138"/>
          <p14:tracePt t="91725" x="3179763" y="4545013"/>
          <p14:tracePt t="91741" x="3108325" y="4768850"/>
          <p14:tracePt t="91757" x="3081338" y="4857750"/>
          <p14:tracePt t="91775" x="3062288" y="4919663"/>
          <p14:tracePt t="91791" x="3044825" y="4973638"/>
          <p14:tracePt t="91807" x="3044825" y="4991100"/>
          <p14:tracePt t="91825" x="3044825" y="5027613"/>
          <p14:tracePt t="91841" x="3036888" y="5072063"/>
          <p14:tracePt t="91857" x="3027363" y="5133975"/>
          <p14:tracePt t="93142" x="3044825" y="5062538"/>
          <p14:tracePt t="93154" x="3071813" y="4973638"/>
          <p14:tracePt t="93166" x="3116263" y="4867275"/>
          <p14:tracePt t="93178" x="3160713" y="4751388"/>
          <p14:tracePt t="93191" x="3224213" y="4625975"/>
          <p14:tracePt t="93207" x="3286125" y="4500563"/>
          <p14:tracePt t="93224" x="3348038" y="4357688"/>
          <p14:tracePt t="93241" x="3500438" y="4098925"/>
          <p14:tracePt t="93257" x="3598863" y="3973513"/>
          <p14:tracePt t="93275" x="3697288" y="3857625"/>
          <p14:tracePt t="93290" x="3894138" y="3660775"/>
          <p14:tracePt t="93307" x="4010025" y="3589338"/>
          <p14:tracePt t="93325" x="4214813" y="3473450"/>
          <p14:tracePt t="93341" x="4313238" y="3438525"/>
          <p14:tracePt t="93357" x="4402138" y="3402013"/>
          <p14:tracePt t="93374" x="4537075" y="3367088"/>
          <p14:tracePt t="93391" x="4572000" y="3357563"/>
          <p14:tracePt t="93407" x="4598988" y="3330575"/>
          <p14:tracePt t="94066" x="4598988" y="3313113"/>
          <p14:tracePt t="94078" x="4598988" y="3295650"/>
          <p14:tracePt t="94090" x="4589463" y="3259138"/>
          <p14:tracePt t="94102" x="4589463" y="3224213"/>
          <p14:tracePt t="94114" x="4581525" y="3179763"/>
          <p14:tracePt t="94126" x="4581525" y="3125788"/>
          <p14:tracePt t="94140" x="4581525" y="3071813"/>
          <p14:tracePt t="94157" x="4581525" y="3017838"/>
          <p14:tracePt t="94176" x="4581525" y="2911475"/>
          <p14:tracePt t="94190" x="4589463" y="2867025"/>
          <p14:tracePt t="94207" x="4598988" y="2822575"/>
          <p14:tracePt t="94225" x="4608513" y="2751138"/>
          <p14:tracePt t="94241" x="4616450" y="2724150"/>
          <p14:tracePt t="94257" x="4633913" y="2670175"/>
          <p14:tracePt t="94274" x="4643438" y="2652713"/>
          <p14:tracePt t="94290" x="4652963" y="2625725"/>
          <p14:tracePt t="94307" x="4660900" y="2581275"/>
          <p14:tracePt t="94324" x="4670425" y="2571750"/>
          <p14:tracePt t="94340" x="4679950" y="2554288"/>
          <p14:tracePt t="94357" x="4697413" y="2544763"/>
          <p14:tracePt t="94374" x="4714875" y="2536825"/>
          <p14:tracePt t="94390" x="4724400" y="2536825"/>
          <p14:tracePt t="94407" x="4741863" y="2536825"/>
          <p14:tracePt t="94426" x="4759325" y="2536825"/>
          <p14:tracePt t="94917" x="4759325" y="2554288"/>
          <p14:tracePt t="94929" x="4741863" y="2562225"/>
          <p14:tracePt t="94941" x="4732338" y="2571750"/>
          <p14:tracePt t="94953" x="4724400" y="2581275"/>
          <p14:tracePt t="94965" x="4714875" y="2598738"/>
          <p14:tracePt t="94977" x="4705350" y="2616200"/>
          <p14:tracePt t="94990" x="4687888" y="2643188"/>
          <p14:tracePt t="95006" x="4679950" y="2670175"/>
          <p14:tracePt t="95024" x="4670425" y="2705100"/>
          <p14:tracePt t="95025" x="4660900" y="2741613"/>
          <p14:tracePt t="95040" x="4652963" y="2776538"/>
          <p14:tracePt t="95056" x="4652963" y="2803525"/>
          <p14:tracePt t="95073" x="4643438" y="2874963"/>
          <p14:tracePt t="95090" x="4633913" y="2911475"/>
          <p14:tracePt t="95106" x="4633913" y="2946400"/>
          <p14:tracePt t="95123" x="4633913" y="3054350"/>
          <p14:tracePt t="95140" x="4633913" y="3108325"/>
          <p14:tracePt t="95157" x="4633913" y="3214688"/>
          <p14:tracePt t="95173" x="4633913" y="3286125"/>
          <p14:tracePt t="95190" x="4643438" y="3357563"/>
          <p14:tracePt t="95206" x="4660900" y="3509963"/>
          <p14:tracePt t="95224" x="4679950" y="3589338"/>
          <p14:tracePt t="95240" x="4705350" y="3759200"/>
          <p14:tracePt t="95256" x="4714875" y="3848100"/>
          <p14:tracePt t="95274" x="4724400" y="3938588"/>
          <p14:tracePt t="95290" x="4732338" y="4081463"/>
          <p14:tracePt t="95306" x="4732338" y="4133850"/>
          <p14:tracePt t="95324" x="4732338" y="4205288"/>
          <p14:tracePt t="95340" x="4732338" y="4224338"/>
          <p14:tracePt t="95356" x="4732338" y="4232275"/>
          <p14:tracePt t="95552" x="4732338" y="4224338"/>
          <p14:tracePt t="95589" x="4724400" y="4224338"/>
          <p14:tracePt t="95600" x="4714875" y="4241800"/>
          <p14:tracePt t="95612" x="4705350" y="4276725"/>
          <p14:tracePt t="95625" x="4697413" y="4322763"/>
          <p14:tracePt t="95640" x="4679950" y="4367213"/>
          <p14:tracePt t="95656" x="4670425" y="4419600"/>
          <p14:tracePt t="95674" x="4660900" y="4527550"/>
          <p14:tracePt t="95690" x="4660900" y="4581525"/>
          <p14:tracePt t="95706" x="4660900" y="4643438"/>
          <p14:tracePt t="95723" x="4679950" y="4776788"/>
          <p14:tracePt t="95740" x="4697413" y="4848225"/>
          <p14:tracePt t="95757" x="4732338" y="5000625"/>
          <p14:tracePt t="95773" x="4751388" y="5072063"/>
          <p14:tracePt t="95790" x="4768850" y="5133975"/>
          <p14:tracePt t="95806" x="4786313" y="5241925"/>
          <p14:tracePt t="95824" x="4786313" y="5286375"/>
          <p14:tracePt t="95840" x="4795838" y="5340350"/>
          <p14:tracePt t="95856" x="4795838" y="5348288"/>
          <p14:tracePt t="95873" x="4795838" y="5357813"/>
          <p14:tracePt t="95913" x="4795838" y="5375275"/>
          <p14:tracePt t="95935" x="4795838" y="5384800"/>
          <p14:tracePt t="96068" x="4795838" y="5394325"/>
          <p14:tracePt t="96080" x="4795838" y="5402263"/>
          <p14:tracePt t="96116" x="4803775" y="5402263"/>
          <p14:tracePt t="96235" x="4803775" y="5394325"/>
          <p14:tracePt t="96247" x="4803775" y="5375275"/>
          <p14:tracePt t="96259" x="4803775" y="5367338"/>
          <p14:tracePt t="96273" x="4813300" y="5348288"/>
          <p14:tracePt t="96290" x="4813300" y="5330825"/>
          <p14:tracePt t="96307" x="4822825" y="5276850"/>
          <p14:tracePt t="96323" x="4822825" y="5251450"/>
          <p14:tracePt t="96340" x="4822825" y="5232400"/>
          <p14:tracePt t="96357" x="4822825" y="5180013"/>
          <p14:tracePt t="96373" x="4822825" y="5153025"/>
          <p14:tracePt t="96390" x="4822825" y="5108575"/>
          <p14:tracePt t="96407" x="4786313" y="4946650"/>
          <p14:tracePt t="96423" x="4776788" y="4803775"/>
          <p14:tracePt t="96440" x="4768850" y="4419600"/>
          <p14:tracePt t="96457" x="4795838" y="4232275"/>
          <p14:tracePt t="96474" x="4830763" y="4054475"/>
          <p14:tracePt t="96490" x="4919663" y="3732213"/>
          <p14:tracePt t="96507" x="4973638" y="3608388"/>
          <p14:tracePt t="96524" x="5045075" y="3438525"/>
          <p14:tracePt t="96540" x="5054600" y="3419475"/>
          <p14:tracePt t="96799" x="5054600" y="3402013"/>
          <p14:tracePt t="96811" x="5037138" y="3375025"/>
          <p14:tracePt t="96824" x="5018088" y="3322638"/>
          <p14:tracePt t="96835" x="5000625" y="3251200"/>
          <p14:tracePt t="96847" x="4991100" y="3152775"/>
          <p14:tracePt t="96860" x="4983163" y="3017838"/>
          <p14:tracePt t="96874" x="4973638" y="2884488"/>
          <p14:tracePt t="96890" x="4973638" y="2732088"/>
          <p14:tracePt t="96907" x="4973638" y="2598738"/>
          <p14:tracePt t="96924" x="5000625" y="2393950"/>
          <p14:tracePt t="96940" x="5018088" y="2322513"/>
          <p14:tracePt t="96956" x="5045075" y="2251075"/>
          <p14:tracePt t="96974" x="5054600" y="2241550"/>
          <p14:tracePt t="96991" x="5062538" y="2241550"/>
          <p14:tracePt t="97495" x="5045075" y="2259013"/>
          <p14:tracePt t="97507" x="5027613" y="2286000"/>
          <p14:tracePt t="97519" x="5010150" y="2322513"/>
          <p14:tracePt t="97531" x="4973638" y="2384425"/>
          <p14:tracePt t="97545" x="4929188" y="2465388"/>
          <p14:tracePt t="97556" x="4884738" y="2571750"/>
          <p14:tracePt t="97573" x="4840288" y="2705100"/>
          <p14:tracePt t="97590" x="4751388" y="2990850"/>
          <p14:tracePt t="97606" x="4714875" y="3133725"/>
          <p14:tracePt t="97623" x="4687888" y="3276600"/>
          <p14:tracePt t="97640" x="4643438" y="3544888"/>
          <p14:tracePt t="97656" x="4643438" y="3670300"/>
          <p14:tracePt t="97673" x="4643438" y="3803650"/>
          <p14:tracePt t="97690" x="4687888" y="4044950"/>
          <p14:tracePt t="97706" x="4714875" y="4152900"/>
          <p14:tracePt t="97723" x="4776788" y="4340225"/>
          <p14:tracePt t="97740" x="4803775" y="4402138"/>
          <p14:tracePt t="97756" x="4840288" y="4446588"/>
          <p14:tracePt t="97773" x="4857750" y="4465638"/>
          <p14:tracePt t="98022" x="4848225" y="4465638"/>
          <p14:tracePt t="98036" x="4830763" y="4473575"/>
          <p14:tracePt t="98046" x="4813300" y="4491038"/>
          <p14:tracePt t="98059" x="4795838" y="4527550"/>
          <p14:tracePt t="98073" x="4768850" y="4572000"/>
          <p14:tracePt t="98089" x="4732338" y="4643438"/>
          <p14:tracePt t="98107" x="4687888" y="4813300"/>
          <p14:tracePt t="98123" x="4670425" y="4894263"/>
          <p14:tracePt t="98139" x="4670425" y="4956175"/>
          <p14:tracePt t="98156" x="4670425" y="5062538"/>
          <p14:tracePt t="98173" x="4670425" y="5108575"/>
          <p14:tracePt t="98189" x="4687888" y="5143500"/>
          <p14:tracePt t="98206" x="4741863" y="5205413"/>
          <p14:tracePt t="98223" x="4776788" y="5224463"/>
          <p14:tracePt t="98240" x="4857750" y="5259388"/>
          <p14:tracePt t="98256" x="4894263" y="5276850"/>
          <p14:tracePt t="98273" x="4929188" y="5286375"/>
          <p14:tracePt t="98289" x="5000625" y="5348288"/>
          <p14:tracePt t="98306" x="5018088" y="5384800"/>
          <p14:tracePt t="98324" x="5045075" y="5429250"/>
          <p14:tracePt t="98339" x="5045075" y="5456238"/>
          <p14:tracePt t="98356" x="5045075" y="5483225"/>
          <p14:tracePt t="98373" x="5000625" y="5510213"/>
          <p14:tracePt t="98389" x="4965700" y="5518150"/>
          <p14:tracePt t="98406" x="4902200" y="5527675"/>
          <p14:tracePt t="98423" x="4867275" y="5527675"/>
          <p14:tracePt t="98439" x="4830763" y="5527675"/>
          <p14:tracePt t="98456" x="4776788" y="5510213"/>
          <p14:tracePt t="98473" x="4759325" y="5491163"/>
          <p14:tracePt t="98490" x="4714875" y="5411788"/>
          <p14:tracePt t="98506" x="4705350" y="5357813"/>
          <p14:tracePt t="98523" x="4697413" y="5286375"/>
          <p14:tracePt t="98539" x="4697413" y="5072063"/>
          <p14:tracePt t="98556" x="4714875" y="4902200"/>
          <p14:tracePt t="98574" x="4786313" y="4510088"/>
          <p14:tracePt t="98589" x="4830763" y="4313238"/>
          <p14:tracePt t="98606" x="4875213" y="4133850"/>
          <p14:tracePt t="98623" x="4956175" y="3848100"/>
          <p14:tracePt t="98639" x="4991100" y="3732213"/>
          <p14:tracePt t="98656" x="5018088" y="3652838"/>
          <p14:tracePt t="98673" x="5054600" y="3571875"/>
          <p14:tracePt t="98861" x="5054600" y="3554413"/>
          <p14:tracePt t="98873" x="5054600" y="3536950"/>
          <p14:tracePt t="98886" x="5054600" y="3509963"/>
          <p14:tracePt t="98897" x="5045075" y="3465513"/>
          <p14:tracePt t="98909" x="5027613" y="3402013"/>
          <p14:tracePt t="98922" x="5010150" y="3322638"/>
          <p14:tracePt t="98939" x="5000625" y="3224213"/>
          <p14:tracePt t="98956" x="4991100" y="3125788"/>
          <p14:tracePt t="98973" x="4973638" y="2946400"/>
          <p14:tracePt t="98990" x="4973638" y="2874963"/>
          <p14:tracePt t="99006" x="4965700" y="2732088"/>
          <p14:tracePt t="99023" x="4965700" y="2670175"/>
          <p14:tracePt t="99039" x="4965700" y="2608263"/>
          <p14:tracePt t="99057" x="4965700" y="2517775"/>
          <p14:tracePt t="99073" x="4965700" y="2500313"/>
          <p14:tracePt t="99090" x="4965700" y="2473325"/>
          <p14:tracePt t="99115" x="4965700" y="2465388"/>
          <p14:tracePt t="99125" x="4965700" y="2455863"/>
          <p14:tracePt t="99139" x="4965700" y="2446338"/>
          <p14:tracePt t="99156" x="4956175" y="2428875"/>
          <p14:tracePt t="99174" x="4938713" y="2393950"/>
          <p14:tracePt t="99189" x="4929188" y="2374900"/>
          <p14:tracePt t="99206" x="4919663" y="2357438"/>
          <p14:tracePt t="99223" x="4911725" y="2312988"/>
          <p14:tracePt t="99239" x="4902200" y="2295525"/>
          <p14:tracePt t="99256" x="4902200" y="2268538"/>
          <p14:tracePt t="99273" x="4894263" y="2232025"/>
          <p14:tracePt t="99289" x="4884738" y="2224088"/>
          <p14:tracePt t="99365" x="4875213" y="2224088"/>
          <p14:tracePt t="99377" x="4875213" y="2241550"/>
          <p14:tracePt t="99389" x="4857750" y="2251075"/>
          <p14:tracePt t="99401" x="4848225" y="2259013"/>
          <p14:tracePt t="99413" x="4848225" y="2268538"/>
          <p14:tracePt t="99425" x="4840288" y="2276475"/>
          <p14:tracePt t="99497" x="4830763" y="2276475"/>
          <p14:tracePt t="99533" x="4822825" y="2276475"/>
          <p14:tracePt t="99593" x="4813300" y="2322513"/>
          <p14:tracePt t="99605" x="4813300" y="2366963"/>
          <p14:tracePt t="99617" x="4803775" y="2401888"/>
          <p14:tracePt t="99629" x="4803775" y="2446338"/>
          <p14:tracePt t="99641" x="4795838" y="2490788"/>
          <p14:tracePt t="99656" x="4795838" y="2527300"/>
          <p14:tracePt t="99673" x="4795838" y="2589213"/>
          <p14:tracePt t="99690" x="4795838" y="2705100"/>
          <p14:tracePt t="99706" x="4795838" y="2732088"/>
          <p14:tracePt t="99722" x="4795838" y="2751138"/>
          <p14:tracePt t="99739" x="4795838" y="2768600"/>
          <p14:tracePt t="99773" x="4786313" y="2768600"/>
          <p14:tracePt t="99785" x="4776788" y="2751138"/>
          <p14:tracePt t="99797" x="4768850" y="2714625"/>
          <p14:tracePt t="99809" x="4768850" y="2679700"/>
          <p14:tracePt t="99822" x="4768850" y="2625725"/>
          <p14:tracePt t="99839" x="4768850" y="2571750"/>
          <p14:tracePt t="99856" x="4768850" y="2517775"/>
          <p14:tracePt t="99872" x="4768850" y="2500313"/>
          <p14:tracePt t="99889" x="4768850" y="2490788"/>
          <p14:tracePt t="100205" x="4768850" y="2482850"/>
          <p14:tracePt t="100216" x="4768850" y="2473325"/>
          <p14:tracePt t="100228" x="4768850" y="2455863"/>
          <p14:tracePt t="100240" x="4768850" y="2446338"/>
          <p14:tracePt t="100256" x="4768850" y="2428875"/>
          <p14:tracePt t="100272" x="4768850" y="2411413"/>
          <p14:tracePt t="100300" x="4759325" y="2401888"/>
          <p14:tracePt t="100756" x="4768850" y="2393950"/>
          <p14:tracePt t="100768" x="4776788" y="2384425"/>
          <p14:tracePt t="100780" x="4786313" y="2374900"/>
          <p14:tracePt t="100792" x="4795838" y="2366963"/>
          <p14:tracePt t="100806" x="4803775" y="2357438"/>
          <p14:tracePt t="100822" x="4813300" y="2347913"/>
          <p14:tracePt t="100839" x="4822825" y="2339975"/>
          <p14:tracePt t="100840" x="4840288" y="2330450"/>
          <p14:tracePt t="100856" x="4857750" y="2322513"/>
          <p14:tracePt t="100872" x="4867275" y="2312988"/>
          <p14:tracePt t="100889" x="4911725" y="2286000"/>
          <p14:tracePt t="100906" x="4929188" y="2268538"/>
          <p14:tracePt t="100922" x="4965700" y="2251075"/>
          <p14:tracePt t="100939" x="5027613" y="2224088"/>
          <p14:tracePt t="100956" x="5062538" y="2205038"/>
          <p14:tracePt t="100973" x="5143500" y="2187575"/>
          <p14:tracePt t="100989" x="5180013" y="2179638"/>
          <p14:tracePt t="101006" x="5224463" y="2179638"/>
          <p14:tracePt t="101022" x="5322888" y="2170113"/>
          <p14:tracePt t="101039" x="5367338" y="2170113"/>
          <p14:tracePt t="101056" x="5438775" y="2170113"/>
          <p14:tracePt t="101072" x="5465763" y="2160588"/>
          <p14:tracePt t="101089" x="5491163" y="2160588"/>
          <p14:tracePt t="101106" x="5554663" y="2160588"/>
          <p14:tracePt t="101122" x="5581650" y="2160588"/>
          <p14:tracePt t="101139" x="5653088" y="2160588"/>
          <p14:tracePt t="101156" x="5688013" y="2152650"/>
          <p14:tracePt t="101172" x="5724525" y="2152650"/>
          <p14:tracePt t="101189" x="5786438" y="2152650"/>
          <p14:tracePt t="101206" x="5813425" y="2152650"/>
          <p14:tracePt t="101222" x="5840413" y="2152650"/>
          <p14:tracePt t="101239" x="5902325" y="2143125"/>
          <p14:tracePt t="101256" x="5938838" y="2143125"/>
          <p14:tracePt t="101273" x="6018213" y="2125663"/>
          <p14:tracePt t="101289" x="6054725" y="2116138"/>
          <p14:tracePt t="101306" x="6089650" y="2108200"/>
          <p14:tracePt t="101322" x="6143625" y="2089150"/>
          <p14:tracePt t="101339" x="6180138" y="2081213"/>
          <p14:tracePt t="101356" x="6251575" y="2071688"/>
          <p14:tracePt t="101372" x="6296025" y="2062163"/>
          <p14:tracePt t="101389" x="6330950" y="2062163"/>
          <p14:tracePt t="101406" x="6375400" y="2054225"/>
          <p14:tracePt t="101422" x="6394450" y="2054225"/>
          <p14:tracePt t="101439" x="6429375" y="2054225"/>
          <p14:tracePt t="101456" x="6456363" y="2044700"/>
          <p14:tracePt t="101472" x="6483350" y="2044700"/>
          <p14:tracePt t="101489" x="6518275" y="2036763"/>
          <p14:tracePt t="101505" x="6537325" y="2036763"/>
          <p14:tracePt t="101522" x="6562725" y="2036763"/>
          <p14:tracePt t="101539" x="6599238" y="2036763"/>
          <p14:tracePt t="101556" x="6616700" y="2036763"/>
          <p14:tracePt t="101572" x="6634163" y="2027238"/>
          <p14:tracePt t="101589" x="6643688" y="2027238"/>
          <p14:tracePt t="101605" x="6653213" y="2027238"/>
          <p14:tracePt t="101631" x="6661150" y="2027238"/>
          <p14:tracePt t="103549" x="6643688" y="2027238"/>
          <p14:tracePt t="103561" x="6626225" y="2017713"/>
          <p14:tracePt t="103573" x="6608763" y="2017713"/>
          <p14:tracePt t="103585" x="6589713" y="2009775"/>
          <p14:tracePt t="103597" x="6572250" y="2000250"/>
          <p14:tracePt t="103609" x="6554788" y="1990725"/>
          <p14:tracePt t="103622" x="6527800" y="1990725"/>
          <p14:tracePt t="103639" x="6500813" y="1982788"/>
          <p14:tracePt t="103655" x="6456363" y="1982788"/>
          <p14:tracePt t="103672" x="6367463" y="1982788"/>
          <p14:tracePt t="103688" x="6313488" y="1982788"/>
          <p14:tracePt t="103706" x="6143625" y="1982788"/>
          <p14:tracePt t="103722" x="6027738" y="1982788"/>
          <p14:tracePt t="103738" x="5884863" y="1982788"/>
          <p14:tracePt t="103755" x="5581650" y="2027238"/>
          <p14:tracePt t="103772" x="5446713" y="2054225"/>
          <p14:tracePt t="103789" x="5330825" y="2081213"/>
          <p14:tracePt t="103805" x="5180013" y="2116138"/>
          <p14:tracePt t="103822" x="5133975" y="2133600"/>
          <p14:tracePt t="103838" x="5108575" y="2133600"/>
          <p14:tracePt t="104101" x="5062538" y="2133600"/>
          <p14:tracePt t="104115" x="5010150" y="2133600"/>
          <p14:tracePt t="104125" x="4929188" y="2143125"/>
          <p14:tracePt t="104138" x="4840288" y="2143125"/>
          <p14:tracePt t="104156" x="4732338" y="2143125"/>
          <p14:tracePt t="104172" x="4446588" y="2160588"/>
          <p14:tracePt t="104188" x="4303713" y="2179638"/>
          <p14:tracePt t="104206" x="4160838" y="2214563"/>
          <p14:tracePt t="104222" x="3929063" y="2303463"/>
          <p14:tracePt t="104238" x="3840163" y="2339975"/>
          <p14:tracePt t="104256" x="3776663" y="2374900"/>
          <p14:tracePt t="104272" x="3714750" y="2419350"/>
          <p14:tracePt t="104288" x="3705225" y="2419350"/>
          <p14:tracePt t="104497" x="3697288" y="2419350"/>
          <p14:tracePt t="104509" x="3679825" y="2419350"/>
          <p14:tracePt t="104521" x="3643313" y="2419350"/>
          <p14:tracePt t="104533" x="3598863" y="2419350"/>
          <p14:tracePt t="104546" x="3544888" y="2419350"/>
          <p14:tracePt t="104557" x="3482975" y="2419350"/>
          <p14:tracePt t="104572" x="3394075" y="2419350"/>
          <p14:tracePt t="104589" x="3286125" y="2419350"/>
          <p14:tracePt t="104606" x="3062288" y="2446338"/>
          <p14:tracePt t="104622" x="2946400" y="2473325"/>
          <p14:tracePt t="104638" x="2847975" y="2500313"/>
          <p14:tracePt t="104655" x="2670175" y="2571750"/>
          <p14:tracePt t="104672" x="2608263" y="2598738"/>
          <p14:tracePt t="104689" x="2527300" y="2660650"/>
          <p14:tracePt t="104705" x="2500313" y="2687638"/>
          <p14:tracePt t="104722" x="2490788" y="2697163"/>
          <p14:tracePt t="104738" x="2473325" y="2759075"/>
          <p14:tracePt t="104755" x="2455863" y="2813050"/>
          <p14:tracePt t="104772" x="2428875" y="2928938"/>
          <p14:tracePt t="104788" x="2419350" y="2982913"/>
          <p14:tracePt t="104805" x="2411413" y="3027363"/>
          <p14:tracePt t="104821" x="2384425" y="3143250"/>
          <p14:tracePt t="104838" x="2366963" y="3205163"/>
          <p14:tracePt t="104855" x="2347913" y="3268663"/>
          <p14:tracePt t="104871" x="2330450" y="3384550"/>
          <p14:tracePt t="104888" x="2322513" y="3446463"/>
          <p14:tracePt t="104906" x="2303463" y="3554413"/>
          <p14:tracePt t="104921" x="2303463" y="3608388"/>
          <p14:tracePt t="104938" x="2303463" y="3652838"/>
          <p14:tracePt t="104955" x="2303463" y="3714750"/>
          <p14:tracePt t="104971" x="2303463" y="3741738"/>
          <p14:tracePt t="104989" x="2312988" y="3768725"/>
          <p14:tracePt t="105005" x="2322513" y="3776663"/>
          <p14:tracePt t="105021" x="2339975" y="3776663"/>
          <p14:tracePt t="105041" x="2347913" y="3776663"/>
          <p14:tracePt t="105337" x="2339975" y="3776663"/>
          <p14:tracePt t="105348" x="2330450" y="3776663"/>
          <p14:tracePt t="105360" x="2312988" y="3776663"/>
          <p14:tracePt t="105372" x="2295525" y="3776663"/>
          <p14:tracePt t="105388" x="2276475" y="3776663"/>
          <p14:tracePt t="105405" x="2259013" y="3776663"/>
          <p14:tracePt t="105421" x="2224088" y="3803650"/>
          <p14:tracePt t="105438" x="2205038" y="3822700"/>
          <p14:tracePt t="105456" x="2160588" y="3857625"/>
          <p14:tracePt t="105471" x="2133600" y="3884613"/>
          <p14:tracePt t="105488" x="2116138" y="3902075"/>
          <p14:tracePt t="105506" x="2081213" y="3956050"/>
          <p14:tracePt t="105521" x="2062163" y="3983038"/>
          <p14:tracePt t="105538" x="2054225" y="4010025"/>
          <p14:tracePt t="105555" x="2036763" y="4062413"/>
          <p14:tracePt t="105571" x="2036763" y="4089400"/>
          <p14:tracePt t="105589" x="2027238" y="4160838"/>
          <p14:tracePt t="105605" x="2027238" y="4187825"/>
          <p14:tracePt t="105621" x="2027238" y="4224338"/>
          <p14:tracePt t="105638" x="2027238" y="4276725"/>
          <p14:tracePt t="105655" x="2027238" y="4303713"/>
          <p14:tracePt t="105672" x="2027238" y="4322763"/>
          <p14:tracePt t="105936" x="2027238" y="4313238"/>
          <p14:tracePt t="105972" x="2027238" y="4303713"/>
          <p14:tracePt t="105983" x="2027238" y="4295775"/>
          <p14:tracePt t="105996" x="2027238" y="4286250"/>
          <p14:tracePt t="106008" x="2027238" y="4259263"/>
          <p14:tracePt t="106021" x="2027238" y="4241800"/>
          <p14:tracePt t="106038" x="2027238" y="4205288"/>
          <p14:tracePt t="106055" x="2036763" y="4170363"/>
          <p14:tracePt t="106056" x="2054225" y="4125913"/>
          <p14:tracePt t="106071" x="2062163" y="4081463"/>
          <p14:tracePt t="106088" x="2071688" y="4037013"/>
          <p14:tracePt t="106105" x="2098675" y="3956050"/>
          <p14:tracePt t="106121" x="2098675" y="3919538"/>
          <p14:tracePt t="106138" x="2108200" y="3902075"/>
          <p14:tracePt t="106155" x="2108200" y="3884613"/>
          <p14:tracePt t="106171" x="2108200" y="3875088"/>
          <p14:tracePt t="106188" x="2108200" y="3867150"/>
          <p14:tracePt t="106205" x="2108200" y="3857625"/>
          <p14:tracePt t="106224" x="2108200" y="3840163"/>
          <p14:tracePt t="106238" x="2108200" y="3813175"/>
          <p14:tracePt t="106255" x="2116138" y="3786188"/>
          <p14:tracePt t="106272" x="2125663" y="3732213"/>
          <p14:tracePt t="106288" x="2133600" y="3705225"/>
          <p14:tracePt t="106305" x="2143125" y="3697288"/>
          <p14:tracePt t="106321" x="2152650" y="3679825"/>
          <p14:tracePt t="106619" x="2152650" y="3660775"/>
          <p14:tracePt t="106643" x="2152650" y="3625850"/>
          <p14:tracePt t="106655" x="2143125" y="3581400"/>
          <p14:tracePt t="106667" x="2143125" y="3527425"/>
          <p14:tracePt t="106679" x="2133600" y="3455988"/>
          <p14:tracePt t="106690" x="2133600" y="3348038"/>
          <p14:tracePt t="106705" x="2133600" y="3232150"/>
          <p14:tracePt t="106721" x="2133600" y="3108325"/>
          <p14:tracePt t="106738" x="2143125" y="3000375"/>
          <p14:tracePt t="106738" x="2152650" y="2911475"/>
          <p14:tracePt t="106755" x="2152650" y="2830513"/>
          <p14:tracePt t="106771" x="2160588" y="2786063"/>
          <p14:tracePt t="106788" x="2160588" y="2751138"/>
          <p14:tracePt t="106805" x="2170113" y="2741613"/>
          <p14:tracePt t="106821" x="2170113" y="2732088"/>
          <p14:tracePt t="107698" x="2179638" y="2724150"/>
          <p14:tracePt t="107710" x="2197100" y="2697163"/>
          <p14:tracePt t="107722" x="2224088" y="2660650"/>
          <p14:tracePt t="107734" x="2259013" y="2608263"/>
          <p14:tracePt t="107746" x="2303463" y="2562225"/>
          <p14:tracePt t="107758" x="2357438" y="2509838"/>
          <p14:tracePt t="107771" x="2438400" y="2465388"/>
          <p14:tracePt t="107788" x="2527300" y="2428875"/>
          <p14:tracePt t="107805" x="2625725" y="2401888"/>
          <p14:tracePt t="107821" x="2840038" y="2419350"/>
          <p14:tracePt t="107838" x="2973388" y="2465388"/>
          <p14:tracePt t="107855" x="3241675" y="2598738"/>
          <p14:tracePt t="107871" x="3394075" y="2670175"/>
          <p14:tracePt t="107888" x="3509963" y="2732088"/>
          <p14:tracePt t="107905" x="3679825" y="2830513"/>
          <p14:tracePt t="107921" x="3732213" y="2874963"/>
          <p14:tracePt t="107938" x="3795713" y="2919413"/>
          <p14:tracePt t="107954" x="3813175" y="2946400"/>
          <p14:tracePt t="107971" x="3830638" y="2973388"/>
          <p14:tracePt t="107992" x="3848100" y="3000375"/>
          <p14:tracePt t="108286" x="3848100" y="2982913"/>
          <p14:tracePt t="108297" x="3857625" y="2955925"/>
          <p14:tracePt t="108309" x="3875088" y="2919413"/>
          <p14:tracePt t="108322" x="3902075" y="2857500"/>
          <p14:tracePt t="108337" x="3919538" y="2786063"/>
          <p14:tracePt t="108354" x="3956050" y="2714625"/>
          <p14:tracePt t="108371" x="4054475" y="2581275"/>
          <p14:tracePt t="108387" x="4125913" y="2509838"/>
          <p14:tracePt t="108404" x="4205288" y="2455863"/>
          <p14:tracePt t="108421" x="4367213" y="2374900"/>
          <p14:tracePt t="108437" x="4465638" y="2357438"/>
          <p14:tracePt t="108455" x="4643438" y="2347913"/>
          <p14:tracePt t="108471" x="4705350" y="2366963"/>
          <p14:tracePt t="108487" x="4768850" y="2393950"/>
          <p14:tracePt t="108505" x="4857750" y="2446338"/>
          <p14:tracePt t="108521" x="4894263" y="2473325"/>
          <p14:tracePt t="108538" x="4938713" y="2527300"/>
          <p14:tracePt t="108555" x="4938713" y="2544763"/>
          <p14:tracePt t="108921" x="4938713" y="2536825"/>
          <p14:tracePt t="108933" x="4938713" y="2517775"/>
          <p14:tracePt t="108946" x="4938713" y="2500313"/>
          <p14:tracePt t="108957" x="4938713" y="2482850"/>
          <p14:tracePt t="108971" x="4938713" y="2465388"/>
          <p14:tracePt t="108988" x="4938713" y="2446338"/>
          <p14:tracePt t="109004" x="4938713" y="2419350"/>
          <p14:tracePt t="109021" x="4929188" y="2384425"/>
          <p14:tracePt t="109037" x="4911725" y="2366963"/>
          <p14:tracePt t="109055" x="4884738" y="2339975"/>
          <p14:tracePt t="109071" x="4867275" y="2322513"/>
          <p14:tracePt t="109087" x="4848225" y="2312988"/>
          <p14:tracePt t="109104" x="4813300" y="2303463"/>
          <p14:tracePt t="109121" x="4795838" y="2303463"/>
          <p14:tracePt t="109137" x="4759325" y="2303463"/>
          <p14:tracePt t="109154" x="4741863" y="2303463"/>
          <p14:tracePt t="109171" x="4732338" y="2303463"/>
          <p14:tracePt t="109187" x="4714875" y="2303463"/>
          <p14:tracePt t="109204" x="4705350" y="2303463"/>
          <p14:tracePt t="109221" x="4687888" y="2312988"/>
          <p14:tracePt t="109237" x="4679950" y="2330450"/>
          <p14:tracePt t="109254" x="4670425" y="2339975"/>
          <p14:tracePt t="109271" x="4670425" y="2347913"/>
          <p14:tracePt t="109287" x="4660900" y="2347913"/>
          <p14:tracePt t="109365" x="4660900" y="2374900"/>
          <p14:tracePt t="109377" x="4652963" y="2393950"/>
          <p14:tracePt t="109389" x="4652963" y="2411413"/>
          <p14:tracePt t="109404" x="4652963" y="2419350"/>
          <p14:tracePt t="109421" x="4652963" y="2428875"/>
          <p14:tracePt t="109438" x="4652963" y="2438400"/>
          <p14:tracePt t="109461" x="4652963" y="2446338"/>
          <p14:tracePt t="109486" x="4652963" y="2455863"/>
          <p14:tracePt t="109497" x="4660900" y="2455863"/>
          <p14:tracePt t="109509" x="4670425" y="2455863"/>
          <p14:tracePt t="109521" x="4687888" y="2455863"/>
          <p14:tracePt t="109540" x="4697413" y="2455863"/>
          <p14:tracePt t="109554" x="4714875" y="2455863"/>
          <p14:tracePt t="109571" x="4732338" y="2446338"/>
          <p14:tracePt t="109588" x="4741863" y="2438400"/>
          <p14:tracePt t="109604" x="4751388" y="2411413"/>
          <p14:tracePt t="109620" x="4751388" y="2401888"/>
          <p14:tracePt t="109637" x="4751388" y="2374900"/>
          <p14:tracePt t="109654" x="4751388" y="2347913"/>
          <p14:tracePt t="109670" x="4751388" y="2339975"/>
          <p14:tracePt t="109687" x="4759325" y="2330450"/>
          <p14:tracePt t="109712" x="4759325" y="2322513"/>
          <p14:tracePt t="109761" x="4759325" y="2312988"/>
          <p14:tracePt t="109881" x="4786313" y="2312988"/>
          <p14:tracePt t="109893" x="4803775" y="2303463"/>
          <p14:tracePt t="109905" x="4822825" y="2303463"/>
          <p14:tracePt t="109917" x="4830763" y="2303463"/>
          <p14:tracePt t="109929" x="4840288" y="2303463"/>
          <p14:tracePt t="109953" x="4848225" y="2303463"/>
          <p14:tracePt t="110025" x="4830763" y="2295525"/>
          <p14:tracePt t="110037" x="4803775" y="2286000"/>
          <p14:tracePt t="110048" x="4795838" y="2286000"/>
          <p14:tracePt t="110060" x="4786313" y="2286000"/>
          <p14:tracePt t="110072" x="4776788" y="2286000"/>
          <p14:tracePt t="110192" x="4776788" y="2303463"/>
          <p14:tracePt t="110205" x="4776788" y="2312988"/>
          <p14:tracePt t="110216" x="4776788" y="2322513"/>
          <p14:tracePt t="110228" x="4776788" y="2330450"/>
          <p14:tracePt t="110276" x="4776788" y="2339975"/>
          <p14:tracePt t="110707" x="4776788" y="2330450"/>
          <p14:tracePt t="110720" x="4776788" y="2322513"/>
          <p14:tracePt t="110732" x="4776788" y="2312988"/>
          <p14:tracePt t="110743" x="4786313" y="2303463"/>
          <p14:tracePt t="110755" x="4795838" y="2276475"/>
          <p14:tracePt t="110770" x="4822825" y="2259013"/>
          <p14:tracePt t="110787" x="4840288" y="2232025"/>
          <p14:tracePt t="110804" x="4894263" y="2170113"/>
          <p14:tracePt t="110820" x="4929188" y="2133600"/>
          <p14:tracePt t="110837" x="4956175" y="2108200"/>
          <p14:tracePt t="110854" x="5018088" y="2062163"/>
          <p14:tracePt t="110870" x="5045075" y="2036763"/>
          <p14:tracePt t="110887" x="5108575" y="2000250"/>
          <p14:tracePt t="110904" x="5143500" y="1990725"/>
          <p14:tracePt t="110920" x="5170488" y="1982788"/>
          <p14:tracePt t="110937" x="5241925" y="1965325"/>
          <p14:tracePt t="110954" x="5268913" y="1965325"/>
          <p14:tracePt t="110971" x="5330825" y="1965325"/>
          <p14:tracePt t="110987" x="5367338" y="1955800"/>
          <p14:tracePt t="111004" x="5402263" y="1955800"/>
          <p14:tracePt t="111020" x="5473700" y="1946275"/>
          <p14:tracePt t="111037" x="5518150" y="1946275"/>
          <p14:tracePt t="111054" x="5562600" y="1946275"/>
          <p14:tracePt t="111070" x="5634038" y="1946275"/>
          <p14:tracePt t="111087" x="5670550" y="1946275"/>
          <p14:tracePt t="111104" x="5759450" y="1946275"/>
          <p14:tracePt t="111120" x="5813425" y="1946275"/>
          <p14:tracePt t="111137" x="5867400" y="1946275"/>
          <p14:tracePt t="111154" x="5956300" y="1946275"/>
          <p14:tracePt t="111170" x="6010275" y="1946275"/>
          <p14:tracePt t="111187" x="6108700" y="1946275"/>
          <p14:tracePt t="111203" x="6153150" y="1946275"/>
          <p14:tracePt t="111220" x="6180138" y="1946275"/>
          <p14:tracePt t="111237" x="6242050" y="1946275"/>
          <p14:tracePt t="111254" x="6269038" y="1946275"/>
          <p14:tracePt t="111270" x="6296025" y="1946275"/>
          <p14:tracePt t="111287" x="6357938" y="1946275"/>
          <p14:tracePt t="111303" x="6394450" y="1946275"/>
          <p14:tracePt t="111320" x="6473825" y="1946275"/>
          <p14:tracePt t="111337" x="6510338" y="1955800"/>
          <p14:tracePt t="111354" x="6537325" y="1965325"/>
          <p14:tracePt t="111370" x="6581775" y="1982788"/>
          <p14:tracePt t="111387" x="6608763" y="2000250"/>
          <p14:tracePt t="111404" x="6626225" y="2017713"/>
          <p14:tracePt t="111420" x="6626225" y="2027238"/>
          <p14:tracePt t="111437" x="6634163" y="2027238"/>
          <p14:tracePt t="111453" x="6634163" y="2036763"/>
          <p14:tracePt t="111475" x="6653213" y="2044700"/>
          <p14:tracePt t="111488" x="6661150" y="2054225"/>
          <p14:tracePt t="111503" x="6680200" y="2062163"/>
          <p14:tracePt t="111520" x="6697663" y="2071688"/>
          <p14:tracePt t="111537" x="6724650" y="2089150"/>
          <p14:tracePt t="111553" x="6742113" y="2089150"/>
          <p14:tracePt t="111571" x="6759575" y="2098675"/>
          <p14:tracePt t="111587" x="6759575" y="2108200"/>
          <p14:tracePt t="112015" x="6751638" y="2108200"/>
          <p14:tracePt t="112027" x="6742113" y="2108200"/>
          <p14:tracePt t="112051" x="6732588" y="2108200"/>
          <p14:tracePt t="112146" x="6724650" y="2108200"/>
          <p14:tracePt t="112158" x="6715125" y="2108200"/>
          <p14:tracePt t="112230" x="6705600" y="2108200"/>
          <p14:tracePt t="112255" x="6688138" y="2108200"/>
          <p14:tracePt t="112266" x="6680200" y="2108200"/>
          <p14:tracePt t="112302" x="6670675" y="2108200"/>
          <p14:tracePt t="113621" x="6653213" y="2108200"/>
          <p14:tracePt t="113633" x="6634163" y="2108200"/>
          <p14:tracePt t="113646" x="6626225" y="2098675"/>
          <p14:tracePt t="113657" x="6608763" y="2089150"/>
          <p14:tracePt t="113670" x="6581775" y="2089150"/>
          <p14:tracePt t="113686" x="6554788" y="2089150"/>
          <p14:tracePt t="113703" x="6527800" y="2089150"/>
          <p14:tracePt t="113720" x="6438900" y="2081213"/>
          <p14:tracePt t="113736" x="6357938" y="2081213"/>
          <p14:tracePt t="113753" x="6134100" y="2089150"/>
          <p14:tracePt t="113770" x="5991225" y="2116138"/>
          <p14:tracePt t="113787" x="5857875" y="2160588"/>
          <p14:tracePt t="113803" x="5626100" y="2251075"/>
          <p14:tracePt t="113819" x="5537200" y="2295525"/>
          <p14:tracePt t="113836" x="5465763" y="2347913"/>
          <p14:tracePt t="113853" x="5367338" y="2419350"/>
          <p14:tracePt t="113870" x="5348288" y="2438400"/>
          <p14:tracePt t="113886" x="5330825" y="2446338"/>
          <p14:tracePt t="113903" x="5322888" y="2446338"/>
          <p14:tracePt t="113946" x="5322888" y="2438400"/>
          <p14:tracePt t="113957" x="5322888" y="2419350"/>
          <p14:tracePt t="114426" x="5303838" y="2411413"/>
          <p14:tracePt t="114437" x="5286375" y="2384425"/>
          <p14:tracePt t="114449" x="5268913" y="2357438"/>
          <p14:tracePt t="114461" x="5224463" y="2312988"/>
          <p14:tracePt t="114472" x="5187950" y="2268538"/>
          <p14:tracePt t="114486" x="5153025" y="2241550"/>
          <p14:tracePt t="114503" x="5126038" y="2214563"/>
          <p14:tracePt t="114519" x="5089525" y="2197100"/>
          <p14:tracePt t="114547" x="5000625" y="2179638"/>
          <p14:tracePt t="114556" x="4965700" y="2179638"/>
          <p14:tracePt t="114572" x="4929188" y="2179638"/>
          <p14:tracePt t="114587" x="4884738" y="2179638"/>
          <p14:tracePt t="114603" x="4848225" y="2187575"/>
          <p14:tracePt t="114619" x="4776788" y="2214563"/>
          <p14:tracePt t="114637" x="4741863" y="2232025"/>
          <p14:tracePt t="114653" x="4705350" y="2259013"/>
          <p14:tracePt t="114669" x="4697413" y="2268538"/>
          <p14:tracePt t="114689" x="4697413" y="2276475"/>
          <p14:tracePt t="114724" x="4697413" y="2286000"/>
          <p14:tracePt t="114737" x="4687888" y="2286000"/>
          <p14:tracePt t="115000" x="4670425" y="2286000"/>
          <p14:tracePt t="115012" x="4643438" y="2286000"/>
          <p14:tracePt t="115024" x="4616450" y="2286000"/>
          <p14:tracePt t="115037" x="4589463" y="2286000"/>
          <p14:tracePt t="115053" x="4554538" y="2286000"/>
          <p14:tracePt t="115069" x="4527550" y="2295525"/>
          <p14:tracePt t="115087" x="4473575" y="2312988"/>
          <p14:tracePt t="115103" x="4456113" y="2322513"/>
          <p14:tracePt t="115120" x="4419600" y="2357438"/>
          <p14:tracePt t="115137" x="4402138" y="2374900"/>
          <p14:tracePt t="115153" x="4394200" y="2393950"/>
          <p14:tracePt t="115169" x="4375150" y="2419350"/>
          <p14:tracePt t="115187" x="4367213" y="2428875"/>
          <p14:tracePt t="115203" x="4367213" y="2438400"/>
          <p14:tracePt t="115219" x="4357688" y="2446338"/>
          <p14:tracePt t="115253" x="4357688" y="2473325"/>
          <p14:tracePt t="115265" x="4357688" y="2500313"/>
          <p14:tracePt t="115277" x="4357688" y="2527300"/>
          <p14:tracePt t="115289" x="4357688" y="2554288"/>
          <p14:tracePt t="115303" x="4357688" y="2581275"/>
          <p14:tracePt t="115319" x="4357688" y="2598738"/>
          <p14:tracePt t="115337" x="4357688" y="2643188"/>
          <p14:tracePt t="115352" x="4367213" y="2652713"/>
          <p14:tracePt t="115369" x="4367213" y="2670175"/>
          <p14:tracePt t="115387" x="4384675" y="2687638"/>
          <p14:tracePt t="115403" x="4394200" y="2705100"/>
          <p14:tracePt t="115420" x="4419600" y="2714625"/>
          <p14:tracePt t="115437" x="4438650" y="2714625"/>
          <p14:tracePt t="115453" x="4446588" y="2714625"/>
          <p14:tracePt t="115469" x="4483100" y="2714625"/>
          <p14:tracePt t="115486" x="4510088" y="2714625"/>
          <p14:tracePt t="115502" x="4527550" y="2705100"/>
          <p14:tracePt t="115519" x="4562475" y="2660650"/>
          <p14:tracePt t="115549" x="4581525" y="2598738"/>
          <p14:tracePt t="115552" x="4581525" y="2562225"/>
          <p14:tracePt t="115569" x="4581525" y="2536825"/>
          <p14:tracePt t="115588" x="4581525" y="2509838"/>
          <p14:tracePt t="115603" x="4581525" y="2446338"/>
          <p14:tracePt t="115619" x="4581525" y="2419350"/>
          <p14:tracePt t="115637" x="4581525" y="2374900"/>
          <p14:tracePt t="115653" x="4581525" y="2347913"/>
          <p14:tracePt t="115669" x="4562475" y="2330450"/>
          <p14:tracePt t="115686" x="4537075" y="2295525"/>
          <p14:tracePt t="115703" x="4518025" y="2286000"/>
          <p14:tracePt t="115719" x="4483100" y="2276475"/>
          <p14:tracePt t="115736" x="4465638" y="2276475"/>
          <p14:tracePt t="115752" x="4446588" y="2276475"/>
          <p14:tracePt t="115769" x="4411663" y="2312988"/>
          <p14:tracePt t="115787" x="4394200" y="2339975"/>
          <p14:tracePt t="115803" x="4384675" y="2374900"/>
          <p14:tracePt t="115803" x="4367213" y="2401888"/>
          <p14:tracePt t="115819" x="4357688" y="2428875"/>
          <p14:tracePt t="115836" x="4348163" y="2465388"/>
          <p14:tracePt t="115852" x="4340225" y="2527300"/>
          <p14:tracePt t="115869" x="4340225" y="2554288"/>
          <p14:tracePt t="115886" x="4340225" y="2589213"/>
          <p14:tracePt t="115902" x="4340225" y="2643188"/>
          <p14:tracePt t="115919" x="4348163" y="2670175"/>
          <p14:tracePt t="115936" x="4384675" y="2724150"/>
          <p14:tracePt t="115953" x="4411663" y="2751138"/>
          <p14:tracePt t="115969" x="4446588" y="2776538"/>
          <p14:tracePt t="115986" x="4527550" y="2822575"/>
          <p14:tracePt t="116002" x="4562475" y="2822575"/>
          <p14:tracePt t="116019" x="4643438" y="2830513"/>
          <p14:tracePt t="116036" x="4679950" y="2830513"/>
          <p14:tracePt t="116053" x="4705350" y="2822575"/>
          <p14:tracePt t="116069" x="4768850" y="2776538"/>
          <p14:tracePt t="116086" x="4786313" y="2751138"/>
          <p14:tracePt t="116102" x="4813300" y="2714625"/>
          <p14:tracePt t="116120" x="4830763" y="2660650"/>
          <p14:tracePt t="116136" x="4830763" y="2625725"/>
          <p14:tracePt t="116152" x="4840288" y="2571750"/>
          <p14:tracePt t="116169" x="4840288" y="2544763"/>
          <p14:tracePt t="116187" x="4840288" y="2473325"/>
          <p14:tracePt t="116202" x="4840288" y="2438400"/>
          <p14:tracePt t="116219" x="4840288" y="2411413"/>
          <p14:tracePt t="116236" x="4822825" y="2357438"/>
          <p14:tracePt t="116252" x="4803775" y="2322513"/>
          <p14:tracePt t="116269" x="4786313" y="2286000"/>
          <p14:tracePt t="116287" x="4741863" y="2232025"/>
          <p14:tracePt t="116302" x="4732338" y="2214563"/>
          <p14:tracePt t="116319" x="4697413" y="2187575"/>
          <p14:tracePt t="116336" x="4687888" y="2179638"/>
          <p14:tracePt t="116353" x="4670425" y="2170113"/>
          <p14:tracePt t="116370" x="4625975" y="2160588"/>
          <p14:tracePt t="116386" x="4608513" y="2160588"/>
          <p14:tracePt t="116403" x="4589463" y="2160588"/>
          <p14:tracePt t="116403" x="4572000" y="2160588"/>
          <p14:tracePt t="116419" x="4545013" y="2179638"/>
          <p14:tracePt t="116436" x="4518025" y="2205038"/>
          <p14:tracePt t="116452" x="4491038" y="2268538"/>
          <p14:tracePt t="116469" x="4473575" y="2286000"/>
          <p14:tracePt t="116486" x="4465638" y="2347913"/>
          <p14:tracePt t="116502" x="4465638" y="2384425"/>
          <p14:tracePt t="116519" x="4465638" y="2419350"/>
          <p14:tracePt t="116536" x="4465638" y="2482850"/>
          <p14:tracePt t="116552" x="4483100" y="2517775"/>
          <p14:tracePt t="116569" x="4500563" y="2554288"/>
          <p14:tracePt t="116588" x="4572000" y="2616200"/>
          <p14:tracePt t="116602" x="4616450" y="2633663"/>
          <p14:tracePt t="116622" x="4705350" y="2670175"/>
          <p14:tracePt t="116636" x="4741863" y="2687638"/>
          <p14:tracePt t="116652" x="4768850" y="2697163"/>
          <p14:tracePt t="116669" x="4840288" y="2697163"/>
          <p14:tracePt t="116686" x="4884738" y="2697163"/>
          <p14:tracePt t="116703" x="4973638" y="2670175"/>
          <p14:tracePt t="116719" x="5010150" y="2652713"/>
          <p14:tracePt t="116736" x="5037138" y="2625725"/>
          <p14:tracePt t="116752" x="5072063" y="2571750"/>
          <p14:tracePt t="116769" x="5081588" y="2544763"/>
          <p14:tracePt t="116786" x="5089525" y="2482850"/>
          <p14:tracePt t="116802" x="5099050" y="2455863"/>
          <p14:tracePt t="116819" x="5099050" y="2428875"/>
          <p14:tracePt t="116836" x="5108575" y="2401888"/>
          <p14:tracePt t="116852" x="5108575" y="2393950"/>
          <p14:tracePt t="116869" x="5108575" y="2374900"/>
          <p14:tracePt t="116886" x="5089525" y="2322513"/>
          <p14:tracePt t="116902" x="5081588" y="2303463"/>
          <p14:tracePt t="116919" x="5045075" y="2241550"/>
          <p14:tracePt t="116936" x="5027613" y="2214563"/>
          <p14:tracePt t="116952" x="5010150" y="2197100"/>
          <p14:tracePt t="116969" x="4946650" y="2152650"/>
          <p14:tracePt t="116987" x="4902200" y="2133600"/>
          <p14:tracePt t="117003" x="4822825" y="2116138"/>
          <p14:tracePt t="117019" x="4803775" y="2116138"/>
          <p14:tracePt t="117036" x="4786313" y="2116138"/>
          <p14:tracePt t="117052" x="4741863" y="2116138"/>
          <p14:tracePt t="117069" x="4724400" y="2116138"/>
          <p14:tracePt t="117086" x="4714875" y="2116138"/>
          <p14:tracePt t="117087" x="4697413" y="2125663"/>
          <p14:tracePt t="117102" x="4687888" y="2133600"/>
          <p14:tracePt t="117119" x="4670425" y="2152650"/>
          <p14:tracePt t="117136" x="4633913" y="2187575"/>
          <p14:tracePt t="117152" x="4625975" y="2205038"/>
          <p14:tracePt t="117169" x="4616450" y="2232025"/>
          <p14:tracePt t="117186" x="4598988" y="2312988"/>
          <p14:tracePt t="117202" x="4598988" y="2339975"/>
          <p14:tracePt t="117219" x="4598988" y="2401888"/>
          <p14:tracePt t="117236" x="4598988" y="2438400"/>
          <p14:tracePt t="117252" x="4608513" y="2465388"/>
          <p14:tracePt t="117269" x="4652963" y="2527300"/>
          <p14:tracePt t="117286" x="4687888" y="2554288"/>
          <p14:tracePt t="117303" x="4751388" y="2598738"/>
          <p14:tracePt t="117319" x="4776788" y="2616200"/>
          <p14:tracePt t="117336" x="4803775" y="2625725"/>
          <p14:tracePt t="117352" x="4875213" y="2625725"/>
          <p14:tracePt t="117369" x="4911725" y="2625725"/>
          <p14:tracePt t="117386" x="4973638" y="2589213"/>
          <p14:tracePt t="117402" x="5000625" y="2571750"/>
          <p14:tracePt t="117419" x="5027613" y="2554288"/>
          <p14:tracePt t="117436" x="5045075" y="2527300"/>
          <p14:tracePt t="117452" x="5054600" y="2509838"/>
          <p14:tracePt t="117469" x="5062538" y="2482850"/>
          <p14:tracePt t="117486" x="5062538" y="2428875"/>
          <p14:tracePt t="117502" x="5062538" y="2401888"/>
          <p14:tracePt t="117519" x="5062538" y="2357438"/>
          <p14:tracePt t="117537" x="5062538" y="2339975"/>
          <p14:tracePt t="117552" x="5045075" y="2312988"/>
          <p14:tracePt t="117569" x="5010150" y="2241550"/>
          <p14:tracePt t="117586" x="4983163" y="2214563"/>
          <p14:tracePt t="117602" x="4938713" y="2160588"/>
          <p14:tracePt t="117619" x="4911725" y="2143125"/>
          <p14:tracePt t="117636" x="4875213" y="2125663"/>
          <p14:tracePt t="117652" x="4813300" y="2116138"/>
          <p14:tracePt t="117669" x="4776788" y="2116138"/>
          <p14:tracePt t="117686" x="4732338" y="2116138"/>
          <p14:tracePt t="117702" x="4705350" y="2125663"/>
          <p14:tracePt t="117719" x="4687888" y="2133600"/>
          <p14:tracePt t="117736" x="4652963" y="2152650"/>
          <p14:tracePt t="117752" x="4643438" y="2170113"/>
          <p14:tracePt t="117769" x="4633913" y="2179638"/>
          <p14:tracePt t="117786" x="4625975" y="2214563"/>
          <p14:tracePt t="117802" x="4616450" y="2241550"/>
          <p14:tracePt t="117819" x="4608513" y="2303463"/>
          <p14:tracePt t="117836" x="4608513" y="2330450"/>
          <p14:tracePt t="117852" x="4608513" y="2357438"/>
          <p14:tracePt t="117869" x="4616450" y="2411413"/>
          <p14:tracePt t="117886" x="4625975" y="2438400"/>
          <p14:tracePt t="117903" x="4670425" y="2482850"/>
          <p14:tracePt t="117919" x="4705350" y="2509838"/>
          <p14:tracePt t="117936" x="4732338" y="2527300"/>
          <p14:tracePt t="117952" x="4786313" y="2554288"/>
          <p14:tracePt t="117969" x="4813300" y="2562225"/>
          <p14:tracePt t="117987" x="4840288" y="2562225"/>
          <p14:tracePt t="118002" x="4894263" y="2562225"/>
          <p14:tracePt t="118019" x="4902200" y="2562225"/>
          <p14:tracePt t="118036" x="4929188" y="2536825"/>
          <p14:tracePt t="118052" x="4938713" y="2527300"/>
          <p14:tracePt t="118069" x="4938713" y="2500313"/>
          <p14:tracePt t="118086" x="4938713" y="2473325"/>
          <p14:tracePt t="118102" x="4919663" y="2438400"/>
          <p14:tracePt t="118119" x="4884738" y="2366963"/>
          <p14:tracePt t="118135" x="4867275" y="2330450"/>
          <p14:tracePt t="118152" x="4857750" y="2312988"/>
          <p14:tracePt t="118169" x="4830763" y="2286000"/>
          <p14:tracePt t="118186" x="4813300" y="2268538"/>
          <p14:tracePt t="118202" x="4759325" y="2259013"/>
          <p14:tracePt t="118219" x="4741863" y="2259013"/>
          <p14:tracePt t="118236" x="4732338" y="2259013"/>
          <p14:tracePt t="118252" x="4724400" y="2259013"/>
          <p14:tracePt t="118466" x="4724400" y="2251075"/>
          <p14:tracePt t="120228" x="4724400" y="2241550"/>
          <p14:tracePt t="122805" x="4714875" y="2251075"/>
          <p14:tracePt t="122817" x="4705350" y="2259013"/>
          <p14:tracePt t="122951" x="4705350" y="2268538"/>
          <p14:tracePt t="122962" x="4705350" y="2276475"/>
          <p14:tracePt t="122973" x="4705350" y="2286000"/>
          <p14:tracePt t="122986" x="4705350" y="2295525"/>
          <p14:tracePt t="123001" x="4714875" y="2303463"/>
          <p14:tracePt t="123018" x="4724400" y="2303463"/>
          <p14:tracePt t="123034" x="4741863" y="2322513"/>
          <p14:tracePt t="123057" x="4751388" y="2322513"/>
          <p14:tracePt t="123081" x="4759325" y="2322513"/>
          <p14:tracePt t="124724" x="4768850" y="2322513"/>
          <p14:tracePt t="124736" x="4776788" y="2322513"/>
          <p14:tracePt t="124748" x="4795838" y="2322513"/>
          <p14:tracePt t="124760" x="4803775" y="2322513"/>
          <p14:tracePt t="124771" x="4822825" y="2312988"/>
          <p14:tracePt t="124786" x="4840288" y="2303463"/>
          <p14:tracePt t="124801" x="4848225" y="2303463"/>
          <p14:tracePt t="124817" x="4867275" y="2303463"/>
          <p14:tracePt t="124834" x="4894263" y="2295525"/>
          <p14:tracePt t="124851" x="4911725" y="2295525"/>
          <p14:tracePt t="124868" x="4929188" y="2295525"/>
          <p14:tracePt t="124884" x="4938713" y="2295525"/>
          <p14:tracePt t="124901" x="4946650" y="2295525"/>
          <p14:tracePt t="124917" x="4965700" y="2312988"/>
          <p14:tracePt t="124940" x="4973638" y="2312988"/>
          <p14:tracePt t="124953" x="4973638" y="2322513"/>
          <p14:tracePt t="126571" x="4973638" y="2312988"/>
          <p14:tracePt t="126583" x="4965700" y="2295525"/>
          <p14:tracePt t="126595" x="4965700" y="2286000"/>
          <p14:tracePt t="126607" x="4956175" y="2259013"/>
          <p14:tracePt t="126619" x="4956175" y="2232025"/>
          <p14:tracePt t="126634" x="4946650" y="2214563"/>
          <p14:tracePt t="126650" x="4946650" y="2197100"/>
          <p14:tracePt t="126668" x="4946650" y="2179638"/>
          <p14:tracePt t="128441" x="4946650" y="2187575"/>
          <p14:tracePt t="128467" x="4946650" y="2197100"/>
          <p14:tracePt t="128489" x="4946650" y="2214563"/>
          <p14:tracePt t="128501" x="4946650" y="2224088"/>
          <p14:tracePt t="128513" x="4938713" y="2241550"/>
          <p14:tracePt t="128526" x="4938713" y="2251075"/>
          <p14:tracePt t="128538" x="4938713" y="2259013"/>
          <p14:tracePt t="128550" x="4929188" y="2259013"/>
          <p14:tracePt t="128646" x="4929188" y="2276475"/>
          <p14:tracePt t="128669" x="4929188" y="2286000"/>
          <p14:tracePt t="128682" x="4929188" y="2295525"/>
          <p14:tracePt t="128706" x="4929188" y="2303463"/>
          <p14:tracePt t="129257" x="4946650" y="2286000"/>
          <p14:tracePt t="129269" x="4965700" y="2259013"/>
          <p14:tracePt t="129281" x="4983163" y="2232025"/>
          <p14:tracePt t="129292" x="5000625" y="2197100"/>
          <p14:tracePt t="129304" x="5037138" y="2170113"/>
          <p14:tracePt t="129317" x="5081588" y="2133600"/>
          <p14:tracePt t="129333" x="5133975" y="2098675"/>
          <p14:tracePt t="129350" x="5187950" y="2071688"/>
          <p14:tracePt t="129366" x="5303838" y="2000250"/>
          <p14:tracePt t="129383" x="5375275" y="1965325"/>
          <p14:tracePt t="129400" x="5545138" y="1919288"/>
          <p14:tracePt t="129417" x="5616575" y="1911350"/>
          <p14:tracePt t="129433" x="5688013" y="1911350"/>
          <p14:tracePt t="129450" x="5848350" y="1911350"/>
          <p14:tracePt t="129467" x="5929313" y="1911350"/>
          <p14:tracePt t="129484" x="6000750" y="1911350"/>
          <p14:tracePt t="129484" x="6072188" y="1928813"/>
          <p14:tracePt t="129500" x="6143625" y="1938338"/>
          <p14:tracePt t="129517" x="6215063" y="1955800"/>
          <p14:tracePt t="129534" x="6286500" y="1965325"/>
          <p14:tracePt t="129550" x="6402388" y="1990725"/>
          <p14:tracePt t="129567" x="6446838" y="2017713"/>
          <p14:tracePt t="129583" x="6527800" y="2054225"/>
          <p14:tracePt t="129600" x="6562725" y="2062163"/>
          <p14:tracePt t="129617" x="6626225" y="2089150"/>
          <p14:tracePt t="129633" x="6661150" y="2098675"/>
          <p14:tracePt t="129650" x="6697663" y="2108200"/>
          <p14:tracePt t="129667" x="6751638" y="2143125"/>
          <p14:tracePt t="129683" x="6769100" y="2143125"/>
          <p14:tracePt t="129700" x="6786563" y="2152650"/>
          <p14:tracePt t="129717" x="6823075" y="2179638"/>
          <p14:tracePt t="129733" x="6831013" y="2187575"/>
          <p14:tracePt t="129750" x="6848475" y="2197100"/>
          <p14:tracePt t="132902" x="6831013" y="2179638"/>
          <p14:tracePt t="132914" x="6823075" y="2152650"/>
          <p14:tracePt t="132926" x="6796088" y="2125663"/>
          <p14:tracePt t="132938" x="6777038" y="2108200"/>
          <p14:tracePt t="132950" x="6742113" y="2081213"/>
          <p14:tracePt t="132966" x="6697663" y="2036763"/>
          <p14:tracePt t="132982" x="6626225" y="1990725"/>
          <p14:tracePt t="132999" x="6429375" y="1893888"/>
          <p14:tracePt t="133016" x="6313488" y="1847850"/>
          <p14:tracePt t="133033" x="6188075" y="1822450"/>
          <p14:tracePt t="133049" x="5991225" y="1822450"/>
          <p14:tracePt t="133066" x="5902325" y="1839913"/>
          <p14:tracePt t="133082" x="5751513" y="1911350"/>
          <p14:tracePt t="133099" x="5697538" y="1946275"/>
          <p14:tracePt t="133117" x="5653088" y="1973263"/>
          <p14:tracePt t="133118" x="5616575" y="2000250"/>
          <p14:tracePt t="133132" x="5599113" y="2017713"/>
          <p14:tracePt t="133149" x="5581650" y="2027238"/>
          <p14:tracePt t="133166" x="5572125" y="2036763"/>
          <p14:tracePt t="133609" x="5562600" y="2036763"/>
          <p14:tracePt t="133621" x="5545138" y="2036763"/>
          <p14:tracePt t="133633" x="5537200" y="2036763"/>
          <p14:tracePt t="133646" x="5510213" y="2036763"/>
          <p14:tracePt t="133656" x="5473700" y="2036763"/>
          <p14:tracePt t="133668" x="5438775" y="2044700"/>
          <p14:tracePt t="133682" x="5402263" y="2044700"/>
          <p14:tracePt t="133699" x="5367338" y="2054225"/>
          <p14:tracePt t="133716" x="5340350" y="2054225"/>
          <p14:tracePt t="133717" x="5313363" y="2062163"/>
          <p14:tracePt t="133732" x="5295900" y="2071688"/>
          <p14:tracePt t="133749" x="5268913" y="2089150"/>
          <p14:tracePt t="133766" x="5232400" y="2125663"/>
          <p14:tracePt t="133782" x="5214938" y="2143125"/>
          <p14:tracePt t="133799" x="5197475" y="2152650"/>
          <p14:tracePt t="133816" x="5187950" y="2170113"/>
          <p14:tracePt t="133832" x="5180013" y="2179638"/>
          <p14:tracePt t="133850" x="5170488" y="2187575"/>
          <p14:tracePt t="134125" x="5170488" y="2197100"/>
          <p14:tracePt t="134137" x="5170488" y="2205038"/>
          <p14:tracePt t="134149" x="5160963" y="2214563"/>
          <p14:tracePt t="134160" x="5143500" y="2224088"/>
          <p14:tracePt t="134173" x="5133975" y="2232025"/>
          <p14:tracePt t="134185" x="5108575" y="2251075"/>
          <p14:tracePt t="134199" x="5089525" y="2259013"/>
          <p14:tracePt t="134215" x="5072063" y="2268538"/>
          <p14:tracePt t="134233" x="5027613" y="2295525"/>
          <p14:tracePt t="134249" x="5018088" y="2303463"/>
          <p14:tracePt t="134266" x="5010150" y="2303463"/>
          <p14:tracePt t="134282" x="4991100" y="2312988"/>
          <p14:tracePt t="134299" x="4991100" y="2322513"/>
          <p14:tracePt t="135779" x="5000625" y="2312988"/>
          <p14:tracePt t="135791" x="5018088" y="2295525"/>
          <p14:tracePt t="135803" x="5045075" y="2268538"/>
          <p14:tracePt t="135815" x="5072063" y="2241550"/>
          <p14:tracePt t="135832" x="5116513" y="2205038"/>
          <p14:tracePt t="135849" x="5160963" y="2170113"/>
          <p14:tracePt t="135865" x="5303838" y="2098675"/>
          <p14:tracePt t="135882" x="5402263" y="2071688"/>
          <p14:tracePt t="135899" x="5572125" y="2054225"/>
          <p14:tracePt t="135915" x="5653088" y="2054225"/>
          <p14:tracePt t="135932" x="5741988" y="2071688"/>
          <p14:tracePt t="135948" x="5884863" y="2125663"/>
          <p14:tracePt t="135965" x="5938838" y="2152650"/>
          <p14:tracePt t="135982" x="5973763" y="2187575"/>
          <p14:tracePt t="135999" x="6018213" y="2241550"/>
          <p14:tracePt t="136015" x="6027738" y="2259013"/>
          <p14:tracePt t="136032" x="6037263" y="2259013"/>
          <p14:tracePt t="137218" x="6045200" y="2251075"/>
          <p14:tracePt t="137229" x="6045200" y="2232025"/>
          <p14:tracePt t="137242" x="6054725" y="2214563"/>
          <p14:tracePt t="137253" x="6072188" y="2197100"/>
          <p14:tracePt t="137267" x="6081713" y="2187575"/>
          <p14:tracePt t="137281" x="6099175" y="2170113"/>
          <p14:tracePt t="137299" x="6116638" y="2152650"/>
          <p14:tracePt t="137315" x="6143625" y="2133600"/>
          <p14:tracePt t="137332" x="6215063" y="2089150"/>
          <p14:tracePt t="137348" x="6251575" y="2081213"/>
          <p14:tracePt t="137365" x="6330950" y="2071688"/>
          <p14:tracePt t="137381" x="6375400" y="2071688"/>
          <p14:tracePt t="137399" x="6465888" y="2071688"/>
          <p14:tracePt t="137415" x="6500813" y="2071688"/>
          <p14:tracePt t="137431" x="6527800" y="2081213"/>
          <p14:tracePt t="137448" x="6554788" y="2081213"/>
          <p14:tracePt t="137626" x="6545263" y="2062163"/>
          <p14:tracePt t="137637" x="6510338" y="2036763"/>
          <p14:tracePt t="137649" x="6473825" y="2000250"/>
          <p14:tracePt t="137665" x="6429375" y="1973263"/>
          <p14:tracePt t="137681" x="6384925" y="1946275"/>
          <p14:tracePt t="137698" x="6269038" y="1911350"/>
          <p14:tracePt t="137715" x="6205538" y="1911350"/>
          <p14:tracePt t="137731" x="6134100" y="1911350"/>
          <p14:tracePt t="137748" x="6018213" y="1928813"/>
          <p14:tracePt t="137765" x="5973763" y="1965325"/>
          <p14:tracePt t="137782" x="5875338" y="2054225"/>
          <p14:tracePt t="137798" x="5830888" y="2116138"/>
          <p14:tracePt t="137815" x="5795963" y="2197100"/>
          <p14:tracePt t="137831" x="5732463" y="2339975"/>
          <p14:tracePt t="137848" x="5724525" y="2401888"/>
          <p14:tracePt t="137865" x="5715000" y="2509838"/>
          <p14:tracePt t="137881" x="5732463" y="2562225"/>
          <p14:tracePt t="137898" x="5759450" y="2616200"/>
          <p14:tracePt t="137915" x="5867400" y="2697163"/>
          <p14:tracePt t="137931" x="5929313" y="2714625"/>
          <p14:tracePt t="137949" x="6000750" y="2724150"/>
          <p14:tracePt t="137949" x="6081713" y="2724150"/>
          <p14:tracePt t="137965" x="6161088" y="2705100"/>
          <p14:tracePt t="137981" x="6251575" y="2679700"/>
          <p14:tracePt t="137999" x="6375400" y="2581275"/>
          <p14:tracePt t="138015" x="6411913" y="2544763"/>
          <p14:tracePt t="138031" x="6446838" y="2490788"/>
          <p14:tracePt t="138048" x="6465888" y="2401888"/>
          <p14:tracePt t="138065" x="6465888" y="2347913"/>
          <p14:tracePt t="138082" x="6446838" y="2232025"/>
          <p14:tracePt t="138098" x="6419850" y="2187575"/>
          <p14:tracePt t="138115" x="6384925" y="2143125"/>
          <p14:tracePt t="138131" x="6276975" y="2089150"/>
          <p14:tracePt t="138148" x="6205538" y="2081213"/>
          <p14:tracePt t="138165" x="6143625" y="2081213"/>
          <p14:tracePt t="138165" x="6081713" y="2098675"/>
          <p14:tracePt t="138181" x="6045200" y="2125663"/>
          <p14:tracePt t="138198" x="6018213" y="2152650"/>
          <p14:tracePt t="138215" x="5991225" y="2179638"/>
          <p14:tracePt t="138231" x="5983288" y="2179638"/>
          <p14:tracePt t="139916" x="5983288" y="2152650"/>
          <p14:tracePt t="139928" x="5983288" y="2116138"/>
          <p14:tracePt t="139940" x="5983288" y="2081213"/>
          <p14:tracePt t="139951" x="6000750" y="2044700"/>
          <p14:tracePt t="139964" x="6018213" y="2000250"/>
          <p14:tracePt t="139981" x="6027738" y="1973263"/>
          <p14:tracePt t="139998" x="6045200" y="1946275"/>
          <p14:tracePt t="140014" x="6054725" y="1928813"/>
          <p14:tracePt t="140109" x="6037263" y="1928813"/>
          <p14:tracePt t="140121" x="6010275" y="1928813"/>
          <p14:tracePt t="140132" x="5983288" y="1928813"/>
          <p14:tracePt t="140144" x="5956300" y="1928813"/>
          <p14:tracePt t="140157" x="5919788" y="1928813"/>
          <p14:tracePt t="140168" x="5894388" y="1928813"/>
          <p14:tracePt t="140181" x="5857875" y="1946275"/>
          <p14:tracePt t="140198" x="5822950" y="1965325"/>
          <p14:tracePt t="140214" x="5786438" y="1973263"/>
          <p14:tracePt t="140231" x="5732463" y="2009775"/>
          <p14:tracePt t="140248" x="5715000" y="2027238"/>
          <p14:tracePt t="140264" x="5697538" y="2027238"/>
          <p14:tracePt t="140827" x="5661025" y="2036763"/>
          <p14:tracePt t="140839" x="5616575" y="2044700"/>
          <p14:tracePt t="140851" x="5554663" y="2044700"/>
          <p14:tracePt t="140864" x="5483225" y="2044700"/>
          <p14:tracePt t="140881" x="5411788" y="2054225"/>
          <p14:tracePt t="140898" x="5340350" y="2062163"/>
          <p14:tracePt t="140914" x="5197475" y="2098675"/>
          <p14:tracePt t="140931" x="5153025" y="2125663"/>
          <p14:tracePt t="140948" x="5072063" y="2187575"/>
          <p14:tracePt t="140964" x="5045075" y="2214563"/>
          <p14:tracePt t="140981" x="5027613" y="2232025"/>
          <p14:tracePt t="140998" x="5010150" y="2251075"/>
          <p14:tracePt t="141014" x="5010150" y="2259013"/>
          <p14:tracePt t="143824" x="4991100" y="2259013"/>
          <p14:tracePt t="143838" x="4965700" y="2259013"/>
          <p14:tracePt t="143849" x="4919663" y="2259013"/>
          <p14:tracePt t="143860" x="4857750" y="2251075"/>
          <p14:tracePt t="143872" x="4786313" y="2241550"/>
          <p14:tracePt t="143884" x="4714875" y="2241550"/>
          <p14:tracePt t="143897" x="4643438" y="2241550"/>
          <p14:tracePt t="143913" x="4572000" y="2259013"/>
          <p14:tracePt t="143930" x="4510088" y="2286000"/>
          <p14:tracePt t="143947" x="4394200" y="2374900"/>
          <p14:tracePt t="143963" x="4348163" y="2438400"/>
          <p14:tracePt t="143981" x="4268788" y="2554288"/>
          <p14:tracePt t="143998" x="4241800" y="2608263"/>
          <p14:tracePt t="144013" x="4224338" y="2652713"/>
          <p14:tracePt t="144030" x="4197350" y="2732088"/>
          <p14:tracePt t="144047" x="4197350" y="2751138"/>
          <p14:tracePt t="144064" x="4197350" y="2768600"/>
          <p14:tracePt t="144628" x="4170363" y="2768600"/>
          <p14:tracePt t="144640" x="4152900" y="2768600"/>
          <p14:tracePt t="144652" x="4125913" y="2768600"/>
          <p14:tracePt t="144664" x="4108450" y="2768600"/>
          <p14:tracePt t="144680" x="4098925" y="2759075"/>
          <p14:tracePt t="144697" x="4071938" y="2759075"/>
          <p14:tracePt t="144714" x="4017963" y="2768600"/>
          <p14:tracePt t="144730" x="3990975" y="2786063"/>
          <p14:tracePt t="144748" x="3938588" y="2822575"/>
          <p14:tracePt t="144763" x="3919538" y="2840038"/>
          <p14:tracePt t="144780" x="3902075" y="2867025"/>
          <p14:tracePt t="144798" x="3875088" y="2919413"/>
          <p14:tracePt t="144813" x="3875088" y="2955925"/>
          <p14:tracePt t="144830" x="3875088" y="3000375"/>
          <p14:tracePt t="144847" x="3875088" y="3116263"/>
          <p14:tracePt t="144863" x="3884613" y="3170238"/>
          <p14:tracePt t="144880" x="3919538" y="3276600"/>
          <p14:tracePt t="144897" x="3929063" y="3303588"/>
          <p14:tracePt t="144913" x="3938588" y="3330575"/>
          <p14:tracePt t="144930" x="3946525" y="3340100"/>
          <p14:tracePt t="144952" x="3946525" y="3322638"/>
          <p14:tracePt t="145215" x="3946525" y="3313113"/>
          <p14:tracePt t="145228" x="3956050" y="3313113"/>
          <p14:tracePt t="145239" x="3965575" y="3303588"/>
          <p14:tracePt t="145251" x="3973513" y="3295650"/>
          <p14:tracePt t="145264" x="3983038" y="3286125"/>
          <p14:tracePt t="145280" x="3990975" y="3276600"/>
          <p14:tracePt t="145297" x="4010025" y="3259138"/>
          <p14:tracePt t="145313" x="4044950" y="3241675"/>
          <p14:tracePt t="145330" x="4062413" y="3241675"/>
          <p14:tracePt t="145347" x="4089400" y="3232150"/>
          <p14:tracePt t="145363" x="4108450" y="3232150"/>
          <p14:tracePt t="145380" x="4116388" y="3241675"/>
          <p14:tracePt t="145397" x="4133850" y="3268663"/>
          <p14:tracePt t="145413" x="4152900" y="3286125"/>
          <p14:tracePt t="145430" x="4170363" y="3322638"/>
          <p14:tracePt t="145447" x="4187825" y="3429000"/>
          <p14:tracePt t="145463" x="4197350" y="3482975"/>
          <p14:tracePt t="145480" x="4197350" y="3581400"/>
          <p14:tracePt t="145496" x="4197350" y="3616325"/>
          <p14:tracePt t="145513" x="4187825" y="3643313"/>
          <p14:tracePt t="145530" x="4160838" y="3670300"/>
          <p14:tracePt t="145547" x="4152900" y="3670300"/>
          <p14:tracePt t="145563" x="4143375" y="3670300"/>
          <p14:tracePt t="145580" x="4116388" y="3670300"/>
          <p14:tracePt t="145597" x="4108450" y="3652838"/>
          <p14:tracePt t="145614" x="4098925" y="3616325"/>
          <p14:tracePt t="145803" x="4098925" y="3608388"/>
          <p14:tracePt t="145815" x="4089400" y="3589338"/>
          <p14:tracePt t="145829" x="4089400" y="3581400"/>
          <p14:tracePt t="145841" x="4089400" y="3571875"/>
          <p14:tracePt t="145851" x="4089400" y="3562350"/>
          <p14:tracePt t="145864" x="4089400" y="3544888"/>
          <p14:tracePt t="145880" x="4081463" y="3527425"/>
          <p14:tracePt t="145897" x="4081463" y="3509963"/>
          <p14:tracePt t="145913" x="4081463" y="3446463"/>
          <p14:tracePt t="145930" x="4071938" y="3411538"/>
          <p14:tracePt t="145949" x="4071938" y="3322638"/>
          <p14:tracePt t="145963" x="4062413" y="3276600"/>
          <p14:tracePt t="145980" x="4062413" y="3232150"/>
          <p14:tracePt t="145997" x="4062413" y="3179763"/>
          <p14:tracePt t="146013" x="4054475" y="3170238"/>
          <p14:tracePt t="146091" x="4044950" y="3170238"/>
          <p14:tracePt t="146102" x="4037013" y="3170238"/>
          <p14:tracePt t="146283" x="4027488" y="3170238"/>
          <p14:tracePt t="146296" x="4010025" y="3170238"/>
          <p14:tracePt t="146308" x="3990975" y="3170238"/>
          <p14:tracePt t="146319" x="3973513" y="3170238"/>
          <p14:tracePt t="146332" x="3946525" y="3170238"/>
          <p14:tracePt t="146348" x="3929063" y="3170238"/>
          <p14:tracePt t="146363" x="3911600" y="3179763"/>
          <p14:tracePt t="146380" x="3875088" y="3205163"/>
          <p14:tracePt t="146398" x="3857625" y="3232150"/>
          <p14:tracePt t="146413" x="3848100" y="3259138"/>
          <p14:tracePt t="146430" x="3822700" y="3340100"/>
          <p14:tracePt t="146447" x="3822700" y="3394075"/>
          <p14:tracePt t="146464" x="3822700" y="3544888"/>
          <p14:tracePt t="146480" x="3822700" y="3643313"/>
          <p14:tracePt t="146500" x="3857625" y="3875088"/>
          <p14:tracePt t="146513" x="3875088" y="4000500"/>
          <p14:tracePt t="146530" x="3894138" y="4116388"/>
          <p14:tracePt t="146549" x="3911600" y="4313238"/>
          <p14:tracePt t="146563" x="3919538" y="4394200"/>
          <p14:tracePt t="146580" x="3919538" y="4465638"/>
          <p14:tracePt t="146596" x="3919538" y="4572000"/>
          <p14:tracePt t="146613" x="3919538" y="4598988"/>
          <p14:tracePt t="146629" x="3919538" y="4625975"/>
          <p14:tracePt t="146646" x="3919538" y="4670425"/>
          <p14:tracePt t="146663" x="3919538" y="4687888"/>
          <p14:tracePt t="146679" x="3919538" y="4697413"/>
          <p14:tracePt t="146835" x="3919538" y="4670425"/>
          <p14:tracePt t="146847" x="3929063" y="4652963"/>
          <p14:tracePt t="146858" x="3929063" y="4643438"/>
          <p14:tracePt t="146870" x="3929063" y="4633913"/>
          <p14:tracePt t="146918" x="3929063" y="4660900"/>
          <p14:tracePt t="146930" x="3911600" y="4697413"/>
          <p14:tracePt t="146942" x="3902075" y="4759325"/>
          <p14:tracePt t="146954" x="3884613" y="4848225"/>
          <p14:tracePt t="146967" x="3875088" y="4956175"/>
          <p14:tracePt t="146980" x="3857625" y="5062538"/>
          <p14:tracePt t="146996" x="3857625" y="5160963"/>
          <p14:tracePt t="147013" x="3857625" y="5241925"/>
          <p14:tracePt t="147031" x="3867150" y="5384800"/>
          <p14:tracePt t="147046" x="3902075" y="5446713"/>
          <p14:tracePt t="147063" x="3983038" y="5537200"/>
          <p14:tracePt t="147079" x="4037013" y="5554663"/>
          <p14:tracePt t="147096" x="4089400" y="5572125"/>
          <p14:tracePt t="147113" x="4187825" y="5572125"/>
          <p14:tracePt t="147129" x="4232275" y="5545138"/>
          <p14:tracePt t="147147" x="4295775" y="5465763"/>
          <p14:tracePt t="147163" x="4313238" y="5411788"/>
          <p14:tracePt t="147179" x="4330700" y="5357813"/>
          <p14:tracePt t="147197" x="4330700" y="5232400"/>
          <p14:tracePt t="147213" x="4330700" y="5170488"/>
          <p14:tracePt t="147230" x="4276725" y="5045075"/>
          <p14:tracePt t="147246" x="4241800" y="4983163"/>
          <p14:tracePt t="147263" x="4205288" y="4929188"/>
          <p14:tracePt t="147279" x="4143375" y="4857750"/>
          <p14:tracePt t="147297" x="4116388" y="4830763"/>
          <p14:tracePt t="147313" x="4089400" y="4803775"/>
          <p14:tracePt t="147329" x="4044950" y="4795838"/>
          <p14:tracePt t="147347" x="4010025" y="4795838"/>
          <p14:tracePt t="147363" x="3938588" y="4857750"/>
          <p14:tracePt t="147379" x="3902075" y="4902200"/>
          <p14:tracePt t="147396" x="3875088" y="4965700"/>
          <p14:tracePt t="147413" x="3822700" y="5081588"/>
          <p14:tracePt t="147429" x="3803650" y="5133975"/>
          <p14:tracePt t="147446" x="3786188" y="5232400"/>
          <p14:tracePt t="147463" x="3786188" y="5276850"/>
          <p14:tracePt t="147479" x="3803650" y="5330825"/>
          <p14:tracePt t="147496" x="3867150" y="5419725"/>
          <p14:tracePt t="147513" x="3902075" y="5456238"/>
          <p14:tracePt t="147530" x="3956050" y="5473700"/>
          <p14:tracePt t="147546" x="4081463" y="5491163"/>
          <p14:tracePt t="147563" x="4143375" y="5473700"/>
          <p14:tracePt t="147579" x="4232275" y="5429250"/>
          <p14:tracePt t="147597" x="4268788" y="5402263"/>
          <p14:tracePt t="147613" x="4303713" y="5348288"/>
          <p14:tracePt t="147629" x="4313238" y="5313363"/>
          <p14:tracePt t="147647" x="4313238" y="5268913"/>
          <p14:tracePt t="147663" x="4313238" y="5153025"/>
          <p14:tracePt t="147679" x="4313238" y="5099050"/>
          <p14:tracePt t="147697" x="4295775" y="5027613"/>
          <p14:tracePt t="147713" x="4268788" y="4919663"/>
          <p14:tracePt t="147729" x="4241800" y="4867275"/>
          <p14:tracePt t="147747" x="4187825" y="4786313"/>
          <p14:tracePt t="147763" x="4143375" y="4759325"/>
          <p14:tracePt t="147779" x="4098925" y="4732338"/>
          <p14:tracePt t="147796" x="4000500" y="4724400"/>
          <p14:tracePt t="147813" x="3956050" y="4741863"/>
          <p14:tracePt t="147830" x="3894138" y="4813300"/>
          <p14:tracePt t="147846" x="3867150" y="4867275"/>
          <p14:tracePt t="147863" x="3840163" y="4929188"/>
          <p14:tracePt t="147879" x="3813175" y="5081588"/>
          <p14:tracePt t="147896" x="3813175" y="5143500"/>
          <p14:tracePt t="147913" x="3830638" y="5268913"/>
          <p14:tracePt t="147929" x="3867150" y="5322888"/>
          <p14:tracePt t="147947" x="3894138" y="5367338"/>
          <p14:tracePt t="147963" x="3983038" y="5429250"/>
          <p14:tracePt t="147979" x="4044950" y="5429250"/>
          <p14:tracePt t="147997" x="4108450" y="5429250"/>
          <p14:tracePt t="148013" x="4214813" y="5375275"/>
          <p14:tracePt t="148029" x="4251325" y="5330825"/>
          <p14:tracePt t="148051" x="4276725" y="5268913"/>
          <p14:tracePt t="148063" x="4313238" y="5160963"/>
          <p14:tracePt t="148079" x="4322763" y="5108575"/>
          <p14:tracePt t="148096" x="4322763" y="5000625"/>
          <p14:tracePt t="148113" x="4322763" y="4946650"/>
          <p14:tracePt t="148130" x="4286250" y="4840288"/>
          <p14:tracePt t="148146" x="4268788" y="4776788"/>
          <p14:tracePt t="148163" x="4241800" y="4714875"/>
          <p14:tracePt t="148179" x="4187825" y="4572000"/>
          <p14:tracePt t="148196" x="4152900" y="4510088"/>
          <p14:tracePt t="148214" x="4125913" y="4429125"/>
          <p14:tracePt t="148214" x="4098925" y="4357688"/>
          <p14:tracePt t="148229" x="4071938" y="4276725"/>
          <p14:tracePt t="148246" x="4044950" y="4205288"/>
          <p14:tracePt t="148263" x="4027488" y="4062413"/>
          <p14:tracePt t="148279" x="4010025" y="4000500"/>
          <p14:tracePt t="148296" x="4000500" y="3929063"/>
          <p14:tracePt t="148313" x="3990975" y="3786188"/>
          <p14:tracePt t="148329" x="3990975" y="3705225"/>
          <p14:tracePt t="148347" x="3983038" y="3598863"/>
          <p14:tracePt t="148362" x="3983038" y="3571875"/>
          <p14:tracePt t="148379" x="3983038" y="3562350"/>
          <p14:tracePt t="148396" x="3983038" y="3598863"/>
          <p14:tracePt t="148597" x="3973513" y="3571875"/>
          <p14:tracePt t="148610" x="3965575" y="3536950"/>
          <p14:tracePt t="148621" x="3965575" y="3500438"/>
          <p14:tracePt t="148632" x="3956050" y="3455988"/>
          <p14:tracePt t="148646" x="3956050" y="3394075"/>
          <p14:tracePt t="148662" x="3956050" y="3340100"/>
          <p14:tracePt t="148679" x="3956050" y="3286125"/>
          <p14:tracePt t="148696" x="3946525" y="3214688"/>
          <p14:tracePt t="148712" x="3946525" y="3187700"/>
          <p14:tracePt t="148730" x="3946525" y="3133725"/>
          <p14:tracePt t="148746" x="3938588" y="3125788"/>
          <p14:tracePt t="148762" x="3938588" y="3116263"/>
          <p14:tracePt t="148779" x="3938588" y="3108325"/>
          <p14:tracePt t="148862" x="3929063" y="3108325"/>
          <p14:tracePt t="148873" x="3919538" y="3108325"/>
          <p14:tracePt t="148884" x="3911600" y="3116263"/>
          <p14:tracePt t="148897" x="3902075" y="3133725"/>
          <p14:tracePt t="148912" x="3894138" y="3160713"/>
          <p14:tracePt t="148929" x="3875088" y="3197225"/>
          <p14:tracePt t="148947" x="3840163" y="3357563"/>
          <p14:tracePt t="148962" x="3822700" y="3465513"/>
          <p14:tracePt t="148980" x="3803650" y="3589338"/>
          <p14:tracePt t="148996" x="3786188" y="3840163"/>
          <p14:tracePt t="149012" x="3786188" y="3956050"/>
          <p14:tracePt t="149030" x="3786188" y="4071938"/>
          <p14:tracePt t="149046" x="3795713" y="4276725"/>
          <p14:tracePt t="149062" x="3813175" y="4367213"/>
          <p14:tracePt t="149079" x="3848100" y="4510088"/>
          <p14:tracePt t="149096" x="3867150" y="4545013"/>
          <p14:tracePt t="149113" x="3911600" y="4562475"/>
          <p14:tracePt t="149129" x="3929063" y="4510088"/>
          <p14:tracePt t="149146" x="3956050" y="4438650"/>
          <p14:tracePt t="149163" x="3965575" y="4348163"/>
          <p14:tracePt t="149377" x="3965575" y="4394200"/>
          <p14:tracePt t="149389" x="3956050" y="4446588"/>
          <p14:tracePt t="149401" x="3929063" y="4518025"/>
          <p14:tracePt t="149413" x="3894138" y="4608513"/>
          <p14:tracePt t="149429" x="3857625" y="4732338"/>
          <p14:tracePt t="149446" x="3822700" y="4867275"/>
          <p14:tracePt t="149462" x="3776663" y="5126038"/>
          <p14:tracePt t="149479" x="3776663" y="5241925"/>
          <p14:tracePt t="149496" x="3776663" y="5330825"/>
          <p14:tracePt t="149512" x="3830638" y="5500688"/>
          <p14:tracePt t="149529" x="3875088" y="5572125"/>
          <p14:tracePt t="149548" x="3973513" y="5688013"/>
          <p14:tracePt t="149562" x="4027488" y="5732463"/>
          <p14:tracePt t="149579" x="4071938" y="5768975"/>
          <p14:tracePt t="149596" x="4214813" y="5786438"/>
          <p14:tracePt t="149612" x="4286250" y="5786438"/>
          <p14:tracePt t="149629" x="4394200" y="5724525"/>
          <p14:tracePt t="149646" x="4429125" y="5680075"/>
          <p14:tracePt t="149662" x="4465638" y="5626100"/>
          <p14:tracePt t="149679" x="4510088" y="5510213"/>
          <p14:tracePt t="149696" x="4518025" y="5438775"/>
          <p14:tracePt t="149712" x="4518025" y="5303838"/>
          <p14:tracePt t="149729" x="4518025" y="5259388"/>
          <p14:tracePt t="149746" x="4510088" y="5241925"/>
          <p14:tracePt t="149762" x="4491038" y="5197475"/>
          <p14:tracePt t="149779" x="4473575" y="5160963"/>
          <p14:tracePt t="149796" x="4446588" y="5133975"/>
          <p14:tracePt t="149812" x="4384675" y="5062538"/>
          <p14:tracePt t="149830" x="4348163" y="5037138"/>
          <p14:tracePt t="149846" x="4276725" y="5018088"/>
          <p14:tracePt t="149862" x="4251325" y="5018088"/>
          <p14:tracePt t="149879" x="4214813" y="5018088"/>
          <p14:tracePt t="149896" x="4170363" y="5037138"/>
          <p14:tracePt t="149922" x="4133850" y="5062538"/>
          <p14:tracePt t="149930" x="4125913" y="5072063"/>
          <p14:tracePt t="149945" x="4116388" y="5099050"/>
          <p14:tracePt t="149962" x="4108450" y="5126038"/>
          <p14:tracePt t="149979" x="4108450" y="5170488"/>
          <p14:tracePt t="149995" x="4108450" y="5205413"/>
          <p14:tracePt t="150013" x="4133850" y="5241925"/>
          <p14:tracePt t="150030" x="4152900" y="5241925"/>
          <p14:tracePt t="150045" x="4179888" y="5241925"/>
          <p14:tracePt t="150062" x="4232275" y="5214938"/>
          <p14:tracePt t="150080" x="4259263" y="5180013"/>
          <p14:tracePt t="150096" x="4295775" y="5072063"/>
          <p14:tracePt t="150112" x="4295775" y="5018088"/>
          <p14:tracePt t="150129" x="4295775" y="4956175"/>
          <p14:tracePt t="150146" x="4259263" y="4867275"/>
          <p14:tracePt t="150162" x="4241800" y="4840288"/>
          <p14:tracePt t="150180" x="4214813" y="4822825"/>
          <p14:tracePt t="150196" x="4152900" y="4813300"/>
          <p14:tracePt t="150212" x="4116388" y="4813300"/>
          <p14:tracePt t="150229" x="4054475" y="4857750"/>
          <p14:tracePt t="150245" x="4027488" y="4894263"/>
          <p14:tracePt t="150262" x="4000500" y="4938713"/>
          <p14:tracePt t="150279" x="3973513" y="5010150"/>
          <p14:tracePt t="150295" x="3973513" y="5045075"/>
          <p14:tracePt t="150312" x="3973513" y="5089525"/>
          <p14:tracePt t="150329" x="3990975" y="5170488"/>
          <p14:tracePt t="150345" x="4017963" y="5205413"/>
          <p14:tracePt t="150362" x="4081463" y="5268913"/>
          <p14:tracePt t="150379" x="4116388" y="5276850"/>
          <p14:tracePt t="150396" x="4187825" y="5286375"/>
          <p14:tracePt t="150412" x="4224338" y="5286375"/>
          <p14:tracePt t="150429" x="4259263" y="5286375"/>
          <p14:tracePt t="150445" x="4295775" y="5232400"/>
          <p14:tracePt t="150462" x="4303713" y="5197475"/>
          <p14:tracePt t="150479" x="4313238" y="5108575"/>
          <p14:tracePt t="150495" x="4313238" y="5072063"/>
          <p14:tracePt t="150512" x="4313238" y="5045075"/>
          <p14:tracePt t="150529" x="4286250" y="5000625"/>
          <p14:tracePt t="150545" x="4259263" y="4983163"/>
          <p14:tracePt t="150562" x="4224338" y="4973638"/>
          <p14:tracePt t="150579" x="4160838" y="4965700"/>
          <p14:tracePt t="150595" x="4133850" y="4965700"/>
          <p14:tracePt t="150612" x="4071938" y="4965700"/>
          <p14:tracePt t="150629" x="4044950" y="4983163"/>
          <p14:tracePt t="150645" x="4017963" y="5000625"/>
          <p14:tracePt t="150662" x="3990975" y="5027613"/>
          <p14:tracePt t="150679" x="3983038" y="5037138"/>
          <p14:tracePt t="150696" x="3973513" y="5072063"/>
          <p14:tracePt t="150712" x="3973513" y="5099050"/>
          <p14:tracePt t="150729" x="3973513" y="5126038"/>
          <p14:tracePt t="150745" x="3983038" y="5197475"/>
          <p14:tracePt t="150762" x="4000500" y="5224463"/>
          <p14:tracePt t="150779" x="4027488" y="5251450"/>
          <p14:tracePt t="150795" x="4062413" y="5286375"/>
          <p14:tracePt t="150812" x="4081463" y="5295900"/>
          <p14:tracePt t="150829" x="4116388" y="5295900"/>
          <p14:tracePt t="150845" x="4133850" y="5295900"/>
          <p14:tracePt t="150862" x="4143375" y="5295900"/>
          <p14:tracePt t="150879" x="4170363" y="5241925"/>
          <p14:tracePt t="150895" x="4179888" y="5187950"/>
          <p14:tracePt t="150912" x="4187825" y="5072063"/>
          <p14:tracePt t="150929" x="4187825" y="5018088"/>
          <p14:tracePt t="150945" x="4187825" y="4956175"/>
          <p14:tracePt t="150962" x="4187825" y="4867275"/>
          <p14:tracePt t="150979" x="4179888" y="4822825"/>
          <p14:tracePt t="150996" x="4125913" y="4751388"/>
          <p14:tracePt t="151715" x="4125913" y="4732338"/>
          <p14:tracePt t="151728" x="4125913" y="4705350"/>
          <p14:tracePt t="151739" x="4125913" y="4687888"/>
          <p14:tracePt t="151751" x="4125913" y="4679950"/>
          <p14:tracePt t="151763" x="4125913" y="4660900"/>
          <p14:tracePt t="151779" x="4125913" y="4643438"/>
          <p14:tracePt t="151795" x="4125913" y="4608513"/>
          <p14:tracePt t="151812" x="4116388" y="4527550"/>
          <p14:tracePt t="151829" x="4108450" y="4483100"/>
          <p14:tracePt t="151845" x="4098925" y="4438650"/>
          <p14:tracePt t="151862" x="4081463" y="4357688"/>
          <p14:tracePt t="151878" x="4081463" y="4313238"/>
          <p14:tracePt t="151896" x="4071938" y="4205288"/>
          <p14:tracePt t="151912" x="4062413" y="4160838"/>
          <p14:tracePt t="151928" x="4062413" y="4125913"/>
          <p14:tracePt t="151945" x="4054475" y="4081463"/>
          <p14:tracePt t="151962" x="4054475" y="4071938"/>
          <p14:tracePt t="152003" x="4054475" y="4062413"/>
          <p14:tracePt t="152052" x="4054475" y="4044950"/>
          <p14:tracePt t="152722" x="4054475" y="4027488"/>
          <p14:tracePt t="152734" x="4037013" y="4000500"/>
          <p14:tracePt t="152746" x="4027488" y="3973513"/>
          <p14:tracePt t="152758" x="4027488" y="3938588"/>
          <p14:tracePt t="152770" x="4010025" y="3911600"/>
          <p14:tracePt t="152782" x="4010025" y="3867150"/>
          <p14:tracePt t="152795" x="4000500" y="3813175"/>
          <p14:tracePt t="152811" x="3990975" y="3751263"/>
          <p14:tracePt t="152829" x="3973513" y="3697288"/>
          <p14:tracePt t="152845" x="3965575" y="3598863"/>
          <p14:tracePt t="152862" x="3965575" y="3581400"/>
          <p14:tracePt t="152879" x="3965575" y="3562350"/>
          <p14:tracePt t="153634" x="3965575" y="3544888"/>
          <p14:tracePt t="153646" x="3965575" y="3536950"/>
          <p14:tracePt t="153659" x="3965575" y="3517900"/>
          <p14:tracePt t="153670" x="3956050" y="3509963"/>
          <p14:tracePt t="153681" x="3956050" y="3500438"/>
          <p14:tracePt t="153695" x="3956050" y="3482975"/>
          <p14:tracePt t="153729" x="3946525" y="3473450"/>
          <p14:tracePt t="153741" x="3938588" y="3465513"/>
          <p14:tracePt t="153753" x="3938588" y="3455988"/>
          <p14:tracePt t="153765" x="3929063" y="3446463"/>
          <p14:tracePt t="153779" x="3929063" y="3438525"/>
          <p14:tracePt t="153801" x="3919538" y="3438525"/>
          <p14:tracePt t="153861" x="3911600" y="3438525"/>
          <p14:tracePt t="153873" x="3902075" y="3438525"/>
          <p14:tracePt t="153885" x="3902075" y="3429000"/>
          <p14:tracePt t="153898" x="3894138" y="3429000"/>
          <p14:tracePt t="153911" x="3884613" y="3419475"/>
          <p14:tracePt t="153933" x="3875088" y="3402013"/>
          <p14:tracePt t="153946" x="3875088" y="3394075"/>
          <p14:tracePt t="153961" x="3875088" y="3384550"/>
          <p14:tracePt t="153978" x="3867150" y="3375025"/>
          <p14:tracePt t="154821" x="3857625" y="3367088"/>
          <p14:tracePt t="154833" x="3848100" y="3348038"/>
          <p14:tracePt t="154845" x="3840163" y="3340100"/>
          <p14:tracePt t="154857" x="3830638" y="3330575"/>
          <p14:tracePt t="154869" x="3822700" y="3322638"/>
          <p14:tracePt t="154893" x="3813175" y="3322638"/>
          <p14:tracePt t="154917" x="3803650" y="3322638"/>
          <p14:tracePt t="154964" x="3795713" y="3313113"/>
          <p14:tracePt t="155048" x="3786188" y="3313113"/>
          <p14:tracePt t="155072" x="3776663" y="3313113"/>
          <p14:tracePt t="155959" x="3768725" y="3313113"/>
          <p14:tracePt t="155996" x="3759200" y="3313113"/>
          <p14:tracePt t="156008" x="3759200" y="3322638"/>
          <p14:tracePt t="156019" x="3751263" y="3330575"/>
          <p14:tracePt t="156032" x="3751263" y="3340100"/>
          <p14:tracePt t="156046" x="3741738" y="3348038"/>
          <p14:tracePt t="156061" x="3741738" y="3357563"/>
          <p14:tracePt t="156078" x="3741738" y="3367088"/>
          <p14:tracePt t="156094" x="3732213" y="3394075"/>
          <p14:tracePt t="156111" x="3732213" y="3411538"/>
          <p14:tracePt t="156129" x="3724275" y="3446463"/>
          <p14:tracePt t="156144" x="3724275" y="3465513"/>
          <p14:tracePt t="156161" x="3724275" y="3490913"/>
          <p14:tracePt t="156178" x="3724275" y="3527425"/>
          <p14:tracePt t="156194" x="3724275" y="3544888"/>
          <p14:tracePt t="156211" x="3724275" y="3562350"/>
          <p14:tracePt t="156228" x="3724275" y="3571875"/>
          <p14:tracePt t="156248" x="3714750" y="3571875"/>
          <p14:tracePt t="156859" x="3714750" y="3581400"/>
          <p14:tracePt t="156871" x="3714750" y="3589338"/>
          <p14:tracePt t="156883" x="3714750" y="3598863"/>
          <p14:tracePt t="156895" x="3714750" y="3608388"/>
          <p14:tracePt t="156911" x="3714750" y="3616325"/>
          <p14:tracePt t="156928" x="3714750" y="3633788"/>
          <p14:tracePt t="156944" x="3714750" y="3660775"/>
          <p14:tracePt t="156961" x="3714750" y="3670300"/>
          <p14:tracePt t="156979" x="3714750" y="3679825"/>
          <p14:tracePt t="157014" x="3714750" y="3687763"/>
          <p14:tracePt t="157039" x="3714750" y="3697288"/>
          <p14:tracePt t="157051" x="3714750" y="3705225"/>
          <p14:tracePt t="157074" x="3714750" y="3714750"/>
          <p14:tracePt t="157146" x="3714750" y="3724275"/>
          <p14:tracePt t="157182" x="3714750" y="3732213"/>
          <p14:tracePt t="157194" x="3714750" y="3741738"/>
          <p14:tracePt t="157219" x="3714750" y="3751263"/>
          <p14:tracePt t="157266" x="3705225" y="3759200"/>
          <p14:tracePt t="157290" x="3697288" y="3759200"/>
          <p14:tracePt t="157302" x="3687763" y="3768725"/>
          <p14:tracePt t="157314" x="3679825" y="3768725"/>
          <p14:tracePt t="157329" x="3670300" y="3776663"/>
          <p14:tracePt t="157350" x="3660775" y="3776663"/>
          <p14:tracePt t="157410" x="3652838" y="3786188"/>
          <p14:tracePt t="157422" x="3643313" y="3795713"/>
          <p14:tracePt t="157434" x="3633788" y="3803650"/>
          <p14:tracePt t="157446" x="3633788" y="3813175"/>
          <p14:tracePt t="157461" x="3625850" y="3813175"/>
          <p14:tracePt t="157478" x="3625850" y="3822700"/>
          <p14:tracePt t="157494" x="3616325" y="3840163"/>
          <p14:tracePt t="157511" x="3608388" y="3840163"/>
          <p14:tracePt t="157527" x="3598863" y="3857625"/>
          <p14:tracePt t="157544" x="3598863" y="3875088"/>
          <p14:tracePt t="157561" x="3598863" y="3884613"/>
          <p14:tracePt t="157626" x="3589338" y="3894138"/>
          <p14:tracePt t="157638" x="3589338" y="3902075"/>
          <p14:tracePt t="157650" x="3589338" y="3911600"/>
          <p14:tracePt t="157662" x="3589338" y="3919538"/>
          <p14:tracePt t="157678" x="3589338" y="3929063"/>
          <p14:tracePt t="158956" x="3581400" y="3929063"/>
          <p14:tracePt t="158968" x="3571875" y="3929063"/>
          <p14:tracePt t="158980" x="3554413" y="3929063"/>
          <p14:tracePt t="158994" x="3536950" y="3929063"/>
          <p14:tracePt t="159010" x="3500438" y="3919538"/>
          <p14:tracePt t="159027" x="3482975" y="3911600"/>
          <p14:tracePt t="159044" x="3438525" y="3894138"/>
          <p14:tracePt t="159060" x="3419475" y="3884613"/>
          <p14:tracePt t="159077" x="3384550" y="3875088"/>
          <p14:tracePt t="159094" x="3357563" y="3867150"/>
          <p14:tracePt t="159110" x="3330575" y="3857625"/>
          <p14:tracePt t="159127" x="3268663" y="3848100"/>
          <p14:tracePt t="159144" x="3241675" y="3840163"/>
          <p14:tracePt t="159161" x="3187700" y="3830638"/>
          <p14:tracePt t="159177" x="3160713" y="3830638"/>
          <p14:tracePt t="159194" x="3133725" y="3830638"/>
          <p14:tracePt t="159210" x="3062288" y="3830638"/>
          <p14:tracePt t="159228" x="3017838" y="3830638"/>
          <p14:tracePt t="159244" x="2938463" y="3840163"/>
          <p14:tracePt t="159260" x="2894013" y="3848100"/>
          <p14:tracePt t="159277" x="2847975" y="3867150"/>
          <p14:tracePt t="159294" x="2759075" y="3911600"/>
          <p14:tracePt t="159310" x="2724150" y="3938588"/>
          <p14:tracePt t="159327" x="2687638" y="3965575"/>
          <p14:tracePt t="159344" x="2643188" y="4017963"/>
          <p14:tracePt t="159360" x="2625725" y="4054475"/>
          <p14:tracePt t="159378" x="2608263" y="4098925"/>
          <p14:tracePt t="159394" x="2598738" y="4116388"/>
          <p14:tracePt t="159410" x="2598738" y="4125913"/>
          <p14:tracePt t="159427" x="2598738" y="4133850"/>
          <p14:tracePt t="159444" x="2598738" y="4152900"/>
          <p14:tracePt t="159461" x="2598738" y="4160838"/>
          <p14:tracePt t="159700" x="2571750" y="4125913"/>
          <p14:tracePt t="159712" x="2554288" y="4089400"/>
          <p14:tracePt t="159724" x="2527300" y="4044950"/>
          <p14:tracePt t="159737" x="2500313" y="4000500"/>
          <p14:tracePt t="159748" x="2482850" y="3956050"/>
          <p14:tracePt t="159761" x="2455863" y="3894138"/>
          <p14:tracePt t="159777" x="2428875" y="3840163"/>
          <p14:tracePt t="159794" x="2393950" y="3776663"/>
          <p14:tracePt t="159810" x="2322513" y="3687763"/>
          <p14:tracePt t="159827" x="2286000" y="3660775"/>
          <p14:tracePt t="159844" x="2214563" y="3633788"/>
          <p14:tracePt t="159860" x="2170113" y="3633788"/>
          <p14:tracePt t="159877" x="2125663" y="3652838"/>
          <p14:tracePt t="159894" x="2027238" y="3732213"/>
          <p14:tracePt t="159910" x="1965325" y="3795713"/>
          <p14:tracePt t="159927" x="1919288" y="3848100"/>
          <p14:tracePt t="159944" x="1830388" y="3973513"/>
          <p14:tracePt t="159960" x="1803400" y="4037013"/>
          <p14:tracePt t="159977" x="1758950" y="4160838"/>
          <p14:tracePt t="159993" x="1751013" y="4224338"/>
          <p14:tracePt t="160010" x="1741488" y="4295775"/>
          <p14:tracePt t="160027" x="1741488" y="4429125"/>
          <p14:tracePt t="160043" x="1758950" y="4491038"/>
          <p14:tracePt t="160060" x="1803400" y="4581525"/>
          <p14:tracePt t="160077" x="1839913" y="4616450"/>
          <p14:tracePt t="160094" x="1884363" y="4633913"/>
          <p14:tracePt t="160110" x="1973263" y="4643438"/>
          <p14:tracePt t="160127" x="2027238" y="4625975"/>
          <p14:tracePt t="160144" x="2133600" y="4554538"/>
          <p14:tracePt t="160160" x="2187575" y="4518025"/>
          <p14:tracePt t="160177" x="2241550" y="4465638"/>
          <p14:tracePt t="160194" x="2347913" y="4357688"/>
          <p14:tracePt t="160210" x="2384425" y="4295775"/>
          <p14:tracePt t="160228" x="2438400" y="4170363"/>
          <p14:tracePt t="160243" x="2446338" y="4098925"/>
          <p14:tracePt t="160260" x="2446338" y="4027488"/>
          <p14:tracePt t="160277" x="2446338" y="3867150"/>
          <p14:tracePt t="160293" x="2446338" y="3786188"/>
          <p14:tracePt t="160310" x="2446338" y="3705225"/>
          <p14:tracePt t="160327" x="2419350" y="3554413"/>
          <p14:tracePt t="160343" x="2401888" y="3465513"/>
          <p14:tracePt t="160360" x="2357438" y="3286125"/>
          <p14:tracePt t="160377" x="2330450" y="3205163"/>
          <p14:tracePt t="160394" x="2312988" y="3133725"/>
          <p14:tracePt t="160410" x="2259013" y="3017838"/>
          <p14:tracePt t="160427" x="2241550" y="2982913"/>
          <p14:tracePt t="160444" x="2214563" y="2938463"/>
          <p14:tracePt t="162246" x="2224088" y="2946400"/>
          <p14:tracePt t="162302" x="2241550" y="2946400"/>
          <p14:tracePt t="162310" x="2251075" y="2938463"/>
          <p14:tracePt t="163944" x="2276475" y="2919413"/>
          <p14:tracePt t="163956" x="2312988" y="2901950"/>
          <p14:tracePt t="163969" x="2357438" y="2894013"/>
          <p14:tracePt t="163980" x="2411413" y="2894013"/>
          <p14:tracePt t="163993" x="2500313" y="2911475"/>
          <p14:tracePt t="164009" x="2598738" y="2965450"/>
          <p14:tracePt t="164026" x="2705100" y="3044825"/>
          <p14:tracePt t="164043" x="2938463" y="3224213"/>
          <p14:tracePt t="164059" x="3036888" y="3313113"/>
          <p14:tracePt t="164076" x="3152775" y="3455988"/>
          <p14:tracePt t="164093" x="3179763" y="3509963"/>
          <p14:tracePt t="164109" x="3205163" y="3544888"/>
          <p14:tracePt t="164126" x="3232150" y="3589338"/>
          <p14:tracePt t="164143" x="3241675" y="3598863"/>
          <p14:tracePt t="164159" x="3251200" y="3598863"/>
          <p14:tracePt t="164508" x="3268663" y="3598863"/>
          <p14:tracePt t="164520" x="3295650" y="3598863"/>
          <p14:tracePt t="164538" x="3330575" y="3598863"/>
          <p14:tracePt t="164543" x="3375025" y="3625850"/>
          <p14:tracePt t="164560" x="3429000" y="3679825"/>
          <p14:tracePt t="164576" x="3500438" y="3759200"/>
          <p14:tracePt t="164593" x="3660775" y="4000500"/>
          <p14:tracePt t="164609" x="3751263" y="4125913"/>
          <p14:tracePt t="164626" x="3822700" y="4268788"/>
          <p14:tracePt t="164643" x="3929063" y="4500563"/>
          <p14:tracePt t="164660" x="3956050" y="4616450"/>
          <p14:tracePt t="164676" x="3965575" y="4768850"/>
          <p14:tracePt t="164692" x="3965575" y="4803775"/>
          <p14:tracePt t="164710" x="3938588" y="4822825"/>
          <p14:tracePt t="164726" x="3929063" y="4830763"/>
          <p14:tracePt t="166438" x="3929063" y="4813300"/>
          <p14:tracePt t="166450" x="3929063" y="4786313"/>
          <p14:tracePt t="166462" x="3938588" y="4751388"/>
          <p14:tracePt t="166476" x="3956050" y="4714875"/>
          <p14:tracePt t="166492" x="3965575" y="4679950"/>
          <p14:tracePt t="166510" x="4010025" y="4608513"/>
          <p14:tracePt t="166526" x="4037013" y="4572000"/>
          <p14:tracePt t="166542" x="4081463" y="4537075"/>
          <p14:tracePt t="166560" x="4160838" y="4465638"/>
          <p14:tracePt t="166575" x="4197350" y="4446588"/>
          <p14:tracePt t="166592" x="4232275" y="4419600"/>
          <p14:tracePt t="166609" x="4322763" y="4394200"/>
          <p14:tracePt t="166626" x="4367213" y="4375150"/>
          <p14:tracePt t="166642" x="4446588" y="4367213"/>
          <p14:tracePt t="166659" x="4483100" y="4357688"/>
          <p14:tracePt t="166675" x="4510088" y="4357688"/>
          <p14:tracePt t="166692" x="4562475" y="4367213"/>
          <p14:tracePt t="166710" x="4589463" y="4375150"/>
          <p14:tracePt t="166726" x="4616450" y="4394200"/>
          <p14:tracePt t="167206" x="4608513" y="4394200"/>
          <p14:tracePt t="167218" x="4598988" y="4384675"/>
          <p14:tracePt t="167229" x="4589463" y="4367213"/>
          <p14:tracePt t="167242" x="4581525" y="4340225"/>
          <p14:tracePt t="167259" x="4562475" y="4286250"/>
          <p14:tracePt t="167275" x="4554538" y="4224338"/>
          <p14:tracePt t="167292" x="4554538" y="4010025"/>
          <p14:tracePt t="167309" x="4554538" y="3857625"/>
          <p14:tracePt t="167325" x="4598988" y="3536950"/>
          <p14:tracePt t="167342" x="4633913" y="3384550"/>
          <p14:tracePt t="167360" x="4670425" y="3276600"/>
          <p14:tracePt t="167375" x="4732338" y="3116263"/>
          <p14:tracePt t="167392" x="4759325" y="3071813"/>
          <p14:tracePt t="167409" x="4776788" y="3071813"/>
          <p14:tracePt t="167592" x="4776788" y="3062288"/>
          <p14:tracePt t="167601" x="4768850" y="3044825"/>
          <p14:tracePt t="167613" x="4751388" y="3017838"/>
          <p14:tracePt t="167625" x="4741863" y="2973388"/>
          <p14:tracePt t="167642" x="4732338" y="2911475"/>
          <p14:tracePt t="167659" x="4732338" y="2840038"/>
          <p14:tracePt t="167675" x="4751388" y="2660650"/>
          <p14:tracePt t="167692" x="4768850" y="2562225"/>
          <p14:tracePt t="167710" x="4840288" y="2374900"/>
          <p14:tracePt t="167725" x="4884738" y="2295525"/>
          <p14:tracePt t="167742" x="4919663" y="2224088"/>
          <p14:tracePt t="167759" x="5000625" y="2098675"/>
          <p14:tracePt t="167775" x="5045075" y="2044700"/>
          <p14:tracePt t="167792" x="5089525" y="2000250"/>
          <p14:tracePt t="167809" x="5180013" y="1928813"/>
          <p14:tracePt t="167825" x="5232400" y="1893888"/>
          <p14:tracePt t="167842" x="5348288" y="1866900"/>
          <p14:tracePt t="167859" x="5411788" y="1857375"/>
          <p14:tracePt t="167875" x="5473700" y="1857375"/>
          <p14:tracePt t="167892" x="5616575" y="1857375"/>
          <p14:tracePt t="167909" x="5697538" y="1874838"/>
          <p14:tracePt t="167925" x="5840413" y="1911350"/>
          <p14:tracePt t="167942" x="5894388" y="1928813"/>
          <p14:tracePt t="167959" x="5919788" y="1946275"/>
          <p14:tracePt t="167975" x="5956300" y="1973263"/>
          <p14:tracePt t="167992" x="5965825" y="1973263"/>
          <p14:tracePt t="168009" x="5965825" y="1982788"/>
          <p14:tracePt t="168025" x="5973763" y="1990725"/>
          <p14:tracePt t="168042" x="5983288" y="1990725"/>
          <p14:tracePt t="168273" x="5965825" y="1990725"/>
          <p14:tracePt t="168285" x="5946775" y="1990725"/>
          <p14:tracePt t="168297" x="5902325" y="1990725"/>
          <p14:tracePt t="168309" x="5840413" y="1990725"/>
          <p14:tracePt t="168325" x="5751513" y="1990725"/>
          <p14:tracePt t="168342" x="5599113" y="1990725"/>
          <p14:tracePt t="168359" x="5224463" y="2009775"/>
          <p14:tracePt t="168375" x="5054600" y="2036763"/>
          <p14:tracePt t="168392" x="4902200" y="2062163"/>
          <p14:tracePt t="168409" x="4670425" y="2116138"/>
          <p14:tracePt t="168425" x="4589463" y="2152650"/>
          <p14:tracePt t="168442" x="4491038" y="2197100"/>
          <p14:tracePt t="168459" x="4473575" y="2214563"/>
          <p14:tracePt t="168475" x="4465638" y="2224088"/>
          <p14:tracePt t="168476" x="4456113" y="2241550"/>
          <p14:tracePt t="168492" x="4456113" y="2268538"/>
          <p14:tracePt t="168729" x="4438650" y="2268538"/>
          <p14:tracePt t="168740" x="4411663" y="2268538"/>
          <p14:tracePt t="168752" x="4375150" y="2251075"/>
          <p14:tracePt t="168764" x="4340225" y="2232025"/>
          <p14:tracePt t="168776" x="4286250" y="2214563"/>
          <p14:tracePt t="168792" x="4214813" y="2187575"/>
          <p14:tracePt t="168808" x="4143375" y="2170113"/>
          <p14:tracePt t="168825" x="4010025" y="2125663"/>
          <p14:tracePt t="168842" x="3938588" y="2116138"/>
          <p14:tracePt t="168858" x="3884613" y="2116138"/>
          <p14:tracePt t="168875" x="3795713" y="2116138"/>
          <p14:tracePt t="168892" x="3759200" y="2116138"/>
          <p14:tracePt t="168909" x="3714750" y="2125663"/>
          <p14:tracePt t="168925" x="3714750" y="2133600"/>
          <p14:tracePt t="168942" x="3705225" y="2133600"/>
          <p14:tracePt t="169052" x="3687763" y="2143125"/>
          <p14:tracePt t="169064" x="3679825" y="2152650"/>
          <p14:tracePt t="169076" x="3660775" y="2160588"/>
          <p14:tracePt t="169089" x="3643313" y="2170113"/>
          <p14:tracePt t="169100" x="3625850" y="2179638"/>
          <p14:tracePt t="169112" x="3608388" y="2187575"/>
          <p14:tracePt t="169125" x="3589338" y="2197100"/>
          <p14:tracePt t="169142" x="3562350" y="2205038"/>
          <p14:tracePt t="169159" x="3544888" y="2214563"/>
          <p14:tracePt t="169175" x="3500438" y="2224088"/>
          <p14:tracePt t="169192" x="3482975" y="2224088"/>
          <p14:tracePt t="169209" x="3465513" y="2224088"/>
          <p14:tracePt t="169483" x="3446463" y="2224088"/>
          <p14:tracePt t="169495" x="3419475" y="2232025"/>
          <p14:tracePt t="169508" x="3384550" y="2232025"/>
          <p14:tracePt t="169519" x="3340100" y="2241550"/>
          <p14:tracePt t="169531" x="3286125" y="2259013"/>
          <p14:tracePt t="169543" x="3224213" y="2268538"/>
          <p14:tracePt t="169558" x="3152775" y="2286000"/>
          <p14:tracePt t="169575" x="3089275" y="2295525"/>
          <p14:tracePt t="169593" x="2982913" y="2295525"/>
          <p14:tracePt t="169608" x="2938463" y="2295525"/>
          <p14:tracePt t="169625" x="2901950" y="2295525"/>
          <p14:tracePt t="169642" x="2847975" y="2295525"/>
          <p14:tracePt t="169658" x="2840038" y="2295525"/>
          <p14:tracePt t="169675" x="2803525" y="2295525"/>
          <p14:tracePt t="169692" x="2795588" y="2295525"/>
          <p14:tracePt t="169712" x="2786063" y="2295525"/>
          <p14:tracePt t="169843" x="2776538" y="2295525"/>
          <p14:tracePt t="169939" x="2776538" y="2286000"/>
          <p14:tracePt t="169951" x="2776538" y="2276475"/>
          <p14:tracePt t="169963" x="2786063" y="2268538"/>
          <p14:tracePt t="169976" x="2786063" y="2251075"/>
          <p14:tracePt t="169992" x="2803525" y="2224088"/>
          <p14:tracePt t="170008" x="2813050" y="2197100"/>
          <p14:tracePt t="170025" x="2830513" y="2133600"/>
          <p14:tracePt t="170041" x="2840038" y="2108200"/>
          <p14:tracePt t="170058" x="2840038" y="2098675"/>
          <p14:tracePt t="170075" x="2847975" y="2089150"/>
          <p14:tracePt t="170091" x="2847975" y="2081213"/>
          <p14:tracePt t="170143" x="2857500" y="2062163"/>
          <p14:tracePt t="170155" x="2874963" y="2036763"/>
          <p14:tracePt t="170167" x="2884488" y="2017713"/>
          <p14:tracePt t="170179" x="2901950" y="2000250"/>
          <p14:tracePt t="170192" x="2919413" y="1973263"/>
          <p14:tracePt t="170209" x="2946400" y="1955800"/>
          <p14:tracePt t="170225" x="2965450" y="1946275"/>
          <p14:tracePt t="170241" x="3009900" y="1938338"/>
          <p14:tracePt t="170259" x="3027363" y="1938338"/>
          <p14:tracePt t="170275" x="3071813" y="1938338"/>
          <p14:tracePt t="170291" x="3089275" y="1946275"/>
          <p14:tracePt t="170309" x="3108325" y="1955800"/>
          <p14:tracePt t="170325" x="3152775" y="1982788"/>
          <p14:tracePt t="170341" x="3187700" y="1990725"/>
          <p14:tracePt t="170359" x="3259138" y="2027238"/>
          <p14:tracePt t="170375" x="3295650" y="2036763"/>
          <p14:tracePt t="170391" x="3330575" y="2044700"/>
          <p14:tracePt t="170408" x="3394075" y="2071688"/>
          <p14:tracePt t="170425" x="3419475" y="2081213"/>
          <p14:tracePt t="170441" x="3438525" y="2089150"/>
          <p14:tracePt t="170458" x="3482975" y="2108200"/>
          <p14:tracePt t="170475" x="3490913" y="2116138"/>
          <p14:tracePt t="170492" x="3517900" y="2116138"/>
          <p14:tracePt t="170815" x="3544888" y="2098675"/>
          <p14:tracePt t="170826" x="3589338" y="2089150"/>
          <p14:tracePt t="170839" x="3643313" y="2071688"/>
          <p14:tracePt t="170850" x="3714750" y="2054225"/>
          <p14:tracePt t="170863" x="3813175" y="2054225"/>
          <p14:tracePt t="170875" x="3946525" y="2054225"/>
          <p14:tracePt t="170891" x="4081463" y="2071688"/>
          <p14:tracePt t="170909" x="4214813" y="2116138"/>
          <p14:tracePt t="170925" x="4473575" y="2232025"/>
          <p14:tracePt t="170941" x="4572000" y="2295525"/>
          <p14:tracePt t="170959" x="4705350" y="2411413"/>
          <p14:tracePt t="170975" x="4759325" y="2455863"/>
          <p14:tracePt t="170992" x="4786313" y="2500313"/>
          <p14:tracePt t="171009" x="4786313" y="2544763"/>
          <p14:tracePt t="171786" x="4776788" y="2544763"/>
          <p14:tracePt t="171834" x="4751388" y="2527300"/>
          <p14:tracePt t="171846" x="4714875" y="2509838"/>
          <p14:tracePt t="171858" x="4670425" y="2490788"/>
          <p14:tracePt t="171870" x="4608513" y="2482850"/>
          <p14:tracePt t="171882" x="4537075" y="2473325"/>
          <p14:tracePt t="171894" x="4446588" y="2473325"/>
          <p14:tracePt t="171908" x="4367213" y="2490788"/>
          <p14:tracePt t="171924" x="4286250" y="2509838"/>
          <p14:tracePt t="171942" x="4170363" y="2562225"/>
          <p14:tracePt t="171958" x="4133850" y="2589213"/>
          <p14:tracePt t="171974" x="4108450" y="2608263"/>
          <p14:tracePt t="171992" x="4098925" y="2616200"/>
          <p14:tracePt t="172385" x="4081463" y="2652713"/>
          <p14:tracePt t="172397" x="4071938" y="2687638"/>
          <p14:tracePt t="172409" x="4054475" y="2732088"/>
          <p14:tracePt t="172421" x="4027488" y="2786063"/>
          <p14:tracePt t="172433" x="4010025" y="2857500"/>
          <p14:tracePt t="172445" x="3983038" y="2946400"/>
          <p14:tracePt t="172458" x="3946525" y="3054350"/>
          <p14:tracePt t="172474" x="3919538" y="3179763"/>
          <p14:tracePt t="172491" x="3902075" y="3303588"/>
          <p14:tracePt t="172508" x="3884613" y="3562350"/>
          <p14:tracePt t="172524" x="3884613" y="3714750"/>
          <p14:tracePt t="172541" x="3884613" y="3990975"/>
          <p14:tracePt t="172558" x="3884613" y="4098925"/>
          <p14:tracePt t="172574" x="3894138" y="4187825"/>
          <p14:tracePt t="172591" x="3911600" y="4295775"/>
          <p14:tracePt t="172608" x="3919538" y="4322763"/>
          <p14:tracePt t="172625" x="3956050" y="4322763"/>
          <p14:tracePt t="172878" x="3938588" y="4367213"/>
          <p14:tracePt t="172889" x="3919538" y="4419600"/>
          <p14:tracePt t="172900" x="3902075" y="4473575"/>
          <p14:tracePt t="172912" x="3894138" y="4537075"/>
          <p14:tracePt t="172925" x="3894138" y="4608513"/>
          <p14:tracePt t="172941" x="3894138" y="4687888"/>
          <p14:tracePt t="172958" x="3894138" y="4776788"/>
          <p14:tracePt t="172974" x="3911600" y="4929188"/>
          <p14:tracePt t="172991" x="3929063" y="5000625"/>
          <p14:tracePt t="173008" x="3946525" y="5072063"/>
          <p14:tracePt t="173024" x="3990975" y="5180013"/>
          <p14:tracePt t="173041" x="4010025" y="5224463"/>
          <p14:tracePt t="173058" x="4037013" y="5303838"/>
          <p14:tracePt t="173074" x="4054475" y="5340350"/>
          <p14:tracePt t="173091" x="4071938" y="5367338"/>
          <p14:tracePt t="173108" x="4098925" y="5411788"/>
          <p14:tracePt t="173124" x="4108450" y="5429250"/>
          <p14:tracePt t="173141" x="4116388" y="5456238"/>
          <p14:tracePt t="173158" x="4116388" y="5465763"/>
          <p14:tracePt t="173174" x="4116388" y="5473700"/>
          <p14:tracePt t="173191" x="4116388" y="5500688"/>
          <p14:tracePt t="173208" x="4116388" y="5510213"/>
          <p14:tracePt t="173224" x="4116388" y="5518150"/>
          <p14:tracePt t="173429" x="4116388" y="5510213"/>
          <p14:tracePt t="173452" x="4116388" y="5500688"/>
          <p14:tracePt t="173464" x="4116388" y="5491163"/>
          <p14:tracePt t="173537" x="4116388" y="5483225"/>
          <p14:tracePt t="173584" x="4116388" y="5473700"/>
          <p14:tracePt t="173656" x="4116388" y="5465763"/>
          <p14:tracePt t="173692" x="4116388" y="5456238"/>
          <p14:tracePt t="173716" x="4116388" y="5446713"/>
          <p14:tracePt t="173789" x="4116388" y="5429250"/>
          <p14:tracePt t="173799" x="4116388" y="5411788"/>
          <p14:tracePt t="173811" x="4116388" y="5402263"/>
          <p14:tracePt t="173824" x="4116388" y="5384800"/>
          <p14:tracePt t="173841" x="4116388" y="5375275"/>
          <p14:tracePt t="173857" x="4116388" y="5367338"/>
          <p14:tracePt t="173874" x="4116388" y="5330825"/>
          <p14:tracePt t="173891" x="4116388" y="5313363"/>
          <p14:tracePt t="173908" x="4116388" y="5276850"/>
          <p14:tracePt t="173924" x="4116388" y="5251450"/>
          <p14:tracePt t="173941" x="4116388" y="5224463"/>
          <p14:tracePt t="173957" x="4116388" y="5153025"/>
          <p14:tracePt t="173974" x="4116388" y="5116513"/>
          <p14:tracePt t="173992" x="4116388" y="5037138"/>
          <p14:tracePt t="174007" x="4116388" y="5000625"/>
          <p14:tracePt t="174024" x="4116388" y="4965700"/>
          <p14:tracePt t="174041" x="4116388" y="4902200"/>
          <p14:tracePt t="174057" x="4116388" y="4867275"/>
          <p14:tracePt t="174074" x="4116388" y="4830763"/>
          <p14:tracePt t="174091" x="4116388" y="4751388"/>
          <p14:tracePt t="174107" x="4116388" y="4714875"/>
          <p14:tracePt t="174124" x="4108450" y="4625975"/>
          <p14:tracePt t="174141" x="4098925" y="4581525"/>
          <p14:tracePt t="174157" x="4089400" y="4527550"/>
          <p14:tracePt t="174174" x="4089400" y="4446588"/>
          <p14:tracePt t="174191" x="4089400" y="4402138"/>
          <p14:tracePt t="174207" x="4081463" y="4313238"/>
          <p14:tracePt t="174224" x="4071938" y="4268788"/>
          <p14:tracePt t="174241" x="4071938" y="4224338"/>
          <p14:tracePt t="174257" x="4062413" y="4116388"/>
          <p14:tracePt t="174274" x="4062413" y="4081463"/>
          <p14:tracePt t="174291" x="4062413" y="4010025"/>
          <p14:tracePt t="174307" x="4062413" y="3973513"/>
          <p14:tracePt t="174324" x="4062413" y="3956050"/>
          <p14:tracePt t="174341" x="4062413" y="3938588"/>
          <p14:tracePt t="174675" x="4062413" y="3902075"/>
          <p14:tracePt t="174686" x="4062413" y="3867150"/>
          <p14:tracePt t="174698" x="4062413" y="3830638"/>
          <p14:tracePt t="174710" x="4062413" y="3795713"/>
          <p14:tracePt t="174724" x="4062413" y="3759200"/>
          <p14:tracePt t="174740" x="4062413" y="3732213"/>
          <p14:tracePt t="174757" x="4062413" y="3705225"/>
          <p14:tracePt t="174774" x="4062413" y="3660775"/>
          <p14:tracePt t="174790" x="4062413" y="3643313"/>
          <p14:tracePt t="174808" x="4062413" y="3608388"/>
          <p14:tracePt t="174824" x="4062413" y="3598863"/>
          <p14:tracePt t="174841" x="4062413" y="3589338"/>
          <p14:tracePt t="174857" x="4062413" y="3581400"/>
          <p14:tracePt t="174874" x="4062413" y="3571875"/>
          <p14:tracePt t="174891" x="4062413" y="3554413"/>
          <p14:tracePt t="174907" x="4062413" y="3536950"/>
          <p14:tracePt t="174924" x="4062413" y="3527425"/>
          <p14:tracePt t="174941" x="4062413" y="3490913"/>
          <p14:tracePt t="174957" x="4062413" y="3473450"/>
          <p14:tracePt t="174974" x="4062413" y="3455988"/>
          <p14:tracePt t="174991" x="4062413" y="3419475"/>
          <p14:tracePt t="175008" x="4062413" y="3402013"/>
          <p14:tracePt t="175024" x="4062413" y="3367088"/>
          <p14:tracePt t="175046" x="4062413" y="3340100"/>
          <p14:tracePt t="175059" x="4062413" y="3322638"/>
          <p14:tracePt t="175074" x="4062413" y="3313113"/>
          <p14:tracePt t="175091" x="4062413" y="3303588"/>
          <p14:tracePt t="175108" x="4062413" y="3276600"/>
          <p14:tracePt t="175124" x="4054475" y="3259138"/>
          <p14:tracePt t="175140" x="4054475" y="3241675"/>
          <p14:tracePt t="175157" x="4054475" y="3214688"/>
          <p14:tracePt t="175174" x="4054475" y="3205163"/>
          <p14:tracePt t="175191" x="4054475" y="3179763"/>
          <p14:tracePt t="175207" x="4054475" y="3160713"/>
          <p14:tracePt t="175224" x="4044950" y="3152775"/>
          <p14:tracePt t="175240" x="4044950" y="3125788"/>
          <p14:tracePt t="175257" x="4044950" y="3116263"/>
          <p14:tracePt t="175274" x="4044950" y="3108325"/>
          <p14:tracePt t="175610" x="4044950" y="3071813"/>
          <p14:tracePt t="175622" x="4037013" y="3036888"/>
          <p14:tracePt t="175634" x="4037013" y="3009900"/>
          <p14:tracePt t="175645" x="4037013" y="2982913"/>
          <p14:tracePt t="175659" x="4027488" y="2955925"/>
          <p14:tracePt t="175674" x="4027488" y="2946400"/>
          <p14:tracePt t="175690" x="4027488" y="2928938"/>
          <p14:tracePt t="175707" x="4027488" y="2911475"/>
          <p14:tracePt t="175724" x="4027488" y="2901950"/>
          <p14:tracePt t="175740" x="4027488" y="2894013"/>
          <p14:tracePt t="176090" x="4000500" y="2894013"/>
          <p14:tracePt t="176102" x="3973513" y="2894013"/>
          <p14:tracePt t="176113" x="3938588" y="2894013"/>
          <p14:tracePt t="176125" x="3911600" y="2894013"/>
          <p14:tracePt t="176140" x="3875088" y="2901950"/>
          <p14:tracePt t="176157" x="3840163" y="2901950"/>
          <p14:tracePt t="176174" x="3759200" y="2911475"/>
          <p14:tracePt t="176190" x="3724275" y="2911475"/>
          <p14:tracePt t="176207" x="3679825" y="2911475"/>
          <p14:tracePt t="176223" x="3608388" y="2911475"/>
          <p14:tracePt t="176241" x="3571875" y="2911475"/>
          <p14:tracePt t="176257" x="3536950" y="2911475"/>
          <p14:tracePt t="176274" x="3517900" y="2911475"/>
          <p14:tracePt t="176545" x="3517900" y="2919413"/>
          <p14:tracePt t="176557" x="3490913" y="2919413"/>
          <p14:tracePt t="176569" x="3455988" y="2928938"/>
          <p14:tracePt t="176581" x="3411538" y="2928938"/>
          <p14:tracePt t="176593" x="3348038" y="2928938"/>
          <p14:tracePt t="176607" x="3268663" y="2928938"/>
          <p14:tracePt t="176623" x="3197225" y="2928938"/>
          <p14:tracePt t="176641" x="3081338" y="2911475"/>
          <p14:tracePt t="176657" x="3036888" y="2911475"/>
          <p14:tracePt t="176673" x="3000375" y="2911475"/>
          <p14:tracePt t="176690" x="2938463" y="2911475"/>
          <p14:tracePt t="176707" x="2911475" y="2911475"/>
          <p14:tracePt t="176723" x="2884488" y="2911475"/>
          <p14:tracePt t="176741" x="2830513" y="2911475"/>
          <p14:tracePt t="176757" x="2813050" y="2901950"/>
          <p14:tracePt t="176774" x="2776538" y="2901950"/>
          <p14:tracePt t="176797" x="2768600" y="2901950"/>
          <p14:tracePt t="176809" x="2759075" y="2901950"/>
          <p14:tracePt t="176823" x="2751138" y="2901950"/>
          <p14:tracePt t="176917" x="2741613" y="2901950"/>
          <p14:tracePt t="176930" x="2732088" y="2901950"/>
          <p14:tracePt t="176941" x="2724150" y="2911475"/>
          <p14:tracePt t="176953" x="2714625" y="2919413"/>
          <p14:tracePt t="176965" x="2705100" y="2928938"/>
          <p14:tracePt t="176977" x="2697163" y="2928938"/>
          <p14:tracePt t="176991" x="2697163" y="2938463"/>
          <p14:tracePt t="177007" x="2687638" y="2938463"/>
          <p14:tracePt t="180730" x="2705100" y="2938463"/>
          <p14:tracePt t="180741" x="2714625" y="2928938"/>
          <p14:tracePt t="180753" x="2732088" y="2928938"/>
          <p14:tracePt t="180765" x="2751138" y="2928938"/>
          <p14:tracePt t="180777" x="2786063" y="2928938"/>
          <p14:tracePt t="180790" x="2822575" y="2928938"/>
          <p14:tracePt t="180806" x="2874963" y="2946400"/>
          <p14:tracePt t="180823" x="2928938" y="2990850"/>
          <p14:tracePt t="180839" x="3081338" y="3205163"/>
          <p14:tracePt t="180856" x="3179763" y="3357563"/>
          <p14:tracePt t="180873" x="3286125" y="3517900"/>
          <p14:tracePt t="180890" x="3429000" y="3840163"/>
          <p14:tracePt t="180906" x="3490913" y="3965575"/>
          <p14:tracePt t="180923" x="3544888" y="4160838"/>
          <p14:tracePt t="180940" x="3562350" y="4232275"/>
          <p14:tracePt t="180956" x="3562350" y="4268788"/>
          <p14:tracePt t="180973" x="3544888" y="4286250"/>
          <p14:tracePt t="180990" x="3517900" y="4259263"/>
          <p14:tracePt t="181209" x="3517900" y="4303713"/>
          <p14:tracePt t="181222" x="3517900" y="4367213"/>
          <p14:tracePt t="181233" x="3517900" y="4465638"/>
          <p14:tracePt t="181245" x="3536950" y="4608513"/>
          <p14:tracePt t="181257" x="3581400" y="4768850"/>
          <p14:tracePt t="181272" x="3625850" y="4919663"/>
          <p14:tracePt t="181289" x="3679825" y="5045075"/>
          <p14:tracePt t="181306" x="3759200" y="5241925"/>
          <p14:tracePt t="181323" x="3786188" y="5303838"/>
          <p14:tracePt t="181339" x="3803650" y="5340350"/>
          <p14:tracePt t="181357" x="3813175" y="5375275"/>
          <p14:tracePt t="181390" x="3813175" y="5384800"/>
          <p14:tracePt t="181497" x="3813175" y="5394325"/>
          <p14:tracePt t="181522" x="3813175" y="5402263"/>
          <p14:tracePt t="181533" x="3813175" y="5419725"/>
          <p14:tracePt t="181545" x="3803650" y="5446713"/>
          <p14:tracePt t="181558" x="3803650" y="5491163"/>
          <p14:tracePt t="181572" x="3795713" y="5537200"/>
          <p14:tracePt t="181590" x="3795713" y="5572125"/>
          <p14:tracePt t="181606" x="3786188" y="5616575"/>
          <p14:tracePt t="181622" x="3786188" y="5626100"/>
          <p14:tracePt t="181641" x="3776663" y="5626100"/>
          <p14:tracePt t="181665" x="3759200" y="5599113"/>
          <p14:tracePt t="181677" x="3741738" y="5572125"/>
          <p14:tracePt t="181690" x="3741738" y="5545138"/>
          <p14:tracePt t="181706" x="3732213" y="5518150"/>
          <p14:tracePt t="181722" x="3732213" y="5491163"/>
          <p14:tracePt t="181739" x="3732213" y="5473700"/>
          <p14:tracePt t="181756" x="3732213" y="5465763"/>
          <p14:tracePt t="181977" x="3732213" y="5446713"/>
          <p14:tracePt t="181992" x="3732213" y="5429250"/>
          <p14:tracePt t="182012" x="3732213" y="5419725"/>
          <p14:tracePt t="182110" x="3732213" y="5411788"/>
          <p14:tracePt t="182122" x="3732213" y="5402263"/>
          <p14:tracePt t="182145" x="3732213" y="5394325"/>
          <p14:tracePt t="182157" x="3732213" y="5375275"/>
          <p14:tracePt t="182169" x="3732213" y="5357813"/>
          <p14:tracePt t="182181" x="3732213" y="5340350"/>
          <p14:tracePt t="182193" x="3732213" y="5313363"/>
          <p14:tracePt t="182206" x="3732213" y="5276850"/>
          <p14:tracePt t="182222" x="3732213" y="5241925"/>
          <p14:tracePt t="182240" x="3732213" y="5197475"/>
          <p14:tracePt t="182256" x="3751263" y="5126038"/>
          <p14:tracePt t="182272" x="3759200" y="5089525"/>
          <p14:tracePt t="182290" x="3759200" y="5045075"/>
          <p14:tracePt t="182306" x="3759200" y="5027613"/>
          <p14:tracePt t="182322" x="3759200" y="5010150"/>
          <p14:tracePt t="182339" x="3768725" y="4965700"/>
          <p14:tracePt t="182356" x="3768725" y="4946650"/>
          <p14:tracePt t="182373" x="3776663" y="4911725"/>
          <p14:tracePt t="182389" x="3776663" y="4884738"/>
          <p14:tracePt t="182405" x="3776663" y="4867275"/>
          <p14:tracePt t="182422" x="3786188" y="4813300"/>
          <p14:tracePt t="182439" x="3786188" y="4795838"/>
          <p14:tracePt t="182456" x="3786188" y="4759325"/>
          <p14:tracePt t="182472" x="3786188" y="4687888"/>
          <p14:tracePt t="182489" x="3786188" y="4652963"/>
          <p14:tracePt t="182506" x="3786188" y="4598988"/>
          <p14:tracePt t="182522" x="3786188" y="4589463"/>
          <p14:tracePt t="182539" x="3795713" y="4581525"/>
          <p14:tracePt t="182556" x="3795713" y="4554538"/>
          <p14:tracePt t="182572" x="3795713" y="4545013"/>
          <p14:tracePt t="182590" x="3795713" y="4537075"/>
          <p14:tracePt t="182900" x="3795713" y="4491038"/>
          <p14:tracePt t="182912" x="3795713" y="4456113"/>
          <p14:tracePt t="182924" x="3795713" y="4438650"/>
          <p14:tracePt t="182939" x="3795713" y="4411663"/>
          <p14:tracePt t="182955" x="3795713" y="4394200"/>
          <p14:tracePt t="182973" x="3786188" y="4348163"/>
          <p14:tracePt t="182989" x="3786188" y="4330700"/>
          <p14:tracePt t="183005" x="3786188" y="4313238"/>
          <p14:tracePt t="183022" x="3776663" y="4259263"/>
          <p14:tracePt t="183041" x="3768725" y="4241800"/>
          <p14:tracePt t="183057" x="3768725" y="4232275"/>
          <p14:tracePt t="183081" x="3768725" y="4224338"/>
          <p14:tracePt t="183105" x="3768725" y="4205288"/>
          <p14:tracePt t="183117" x="3768725" y="4187825"/>
          <p14:tracePt t="183129" x="3759200" y="4179888"/>
          <p14:tracePt t="183141" x="3759200" y="4170363"/>
          <p14:tracePt t="183155" x="3759200" y="4152900"/>
          <p14:tracePt t="183172" x="3759200" y="4143375"/>
          <p14:tracePt t="183189" x="3759200" y="4108450"/>
          <p14:tracePt t="183205" x="3751263" y="4089400"/>
          <p14:tracePt t="183222" x="3751263" y="4071938"/>
          <p14:tracePt t="183239" x="3741738" y="4037013"/>
          <p14:tracePt t="183255" x="3741738" y="4027488"/>
          <p14:tracePt t="183272" x="3741738" y="4010025"/>
          <p14:tracePt t="183289" x="3741738" y="4000500"/>
          <p14:tracePt t="183310" x="3741738" y="3990975"/>
          <p14:tracePt t="183322" x="3741738" y="3983038"/>
          <p14:tracePt t="183339" x="3732213" y="3983038"/>
          <p14:tracePt t="183355" x="3732213" y="3973513"/>
          <p14:tracePt t="183372" x="3732213" y="3946525"/>
          <p14:tracePt t="183389" x="3732213" y="3929063"/>
          <p14:tracePt t="183406" x="3724275" y="3902075"/>
          <p14:tracePt t="183422" x="3724275" y="3894138"/>
          <p14:tracePt t="183440" x="3714750" y="3875088"/>
          <p14:tracePt t="183455" x="3705225" y="3848100"/>
          <p14:tracePt t="183472" x="3705225" y="3840163"/>
          <p14:tracePt t="183489" x="3697288" y="3803650"/>
          <p14:tracePt t="183505" x="3697288" y="3786188"/>
          <p14:tracePt t="183522" x="3697288" y="3776663"/>
          <p14:tracePt t="183740" x="3697288" y="3759200"/>
          <p14:tracePt t="183752" x="3697288" y="3751263"/>
          <p14:tracePt t="183764" x="3697288" y="3741738"/>
          <p14:tracePt t="183776" x="3697288" y="3732213"/>
          <p14:tracePt t="183837" x="3697288" y="3705225"/>
          <p14:tracePt t="183848" x="3697288" y="3697288"/>
          <p14:tracePt t="183860" x="3705225" y="3687763"/>
          <p14:tracePt t="183873" x="3705225" y="3679825"/>
          <p14:tracePt t="183889" x="3705225" y="3670300"/>
          <p14:tracePt t="184459" x="3697288" y="3670300"/>
          <p14:tracePt t="184471" x="3679825" y="3670300"/>
          <p14:tracePt t="184483" x="3670300" y="3670300"/>
          <p14:tracePt t="184495" x="3652838" y="3670300"/>
          <p14:tracePt t="184507" x="3625850" y="3670300"/>
          <p14:tracePt t="184522" x="3598863" y="3670300"/>
          <p14:tracePt t="184539" x="3571875" y="3670300"/>
          <p14:tracePt t="184555" x="3517900" y="3670300"/>
          <p14:tracePt t="184572" x="3490913" y="3670300"/>
          <p14:tracePt t="184589" x="3455988" y="3670300"/>
          <p14:tracePt t="184605" x="3402013" y="3670300"/>
          <p14:tracePt t="184622" x="3367088" y="3670300"/>
          <p14:tracePt t="184639" x="3340100" y="3670300"/>
          <p14:tracePt t="184655" x="3303588" y="3670300"/>
          <p14:tracePt t="184672" x="3286125" y="3670300"/>
          <p14:tracePt t="184688" x="3241675" y="3670300"/>
          <p14:tracePt t="184705" x="3214688" y="3670300"/>
          <p14:tracePt t="184722" x="3197225" y="3670300"/>
          <p14:tracePt t="184739" x="3179763" y="3670300"/>
          <p14:tracePt t="184755" x="3170238" y="3670300"/>
          <p14:tracePt t="184975" x="3170238" y="3679825"/>
          <p14:tracePt t="184987" x="3170238" y="3687763"/>
          <p14:tracePt t="185000" x="3160713" y="3697288"/>
          <p14:tracePt t="185012" x="3152775" y="3697288"/>
          <p14:tracePt t="185022" x="3133725" y="3705225"/>
          <p14:tracePt t="185040" x="3116263" y="3705225"/>
          <p14:tracePt t="185055" x="3089275" y="3714750"/>
          <p14:tracePt t="185072" x="3044825" y="3714750"/>
          <p14:tracePt t="185089" x="3017838" y="3714750"/>
          <p14:tracePt t="185105" x="2990850" y="3714750"/>
          <p14:tracePt t="185122" x="2928938" y="3714750"/>
          <p14:tracePt t="185139" x="2894013" y="3714750"/>
          <p14:tracePt t="185155" x="2847975" y="3705225"/>
          <p14:tracePt t="185172" x="2840038" y="3705225"/>
          <p14:tracePt t="185189" x="2830513" y="3705225"/>
          <p14:tracePt t="185205" x="2822575" y="3705225"/>
          <p14:tracePt t="185239" x="2813050" y="3697288"/>
          <p14:tracePt t="185250" x="2795588" y="3687763"/>
          <p14:tracePt t="185262" x="2786063" y="3687763"/>
          <p14:tracePt t="185274" x="2776538" y="3679825"/>
          <p14:tracePt t="185288" x="2768600" y="3679825"/>
          <p14:tracePt t="185305" x="2759075" y="3670300"/>
          <p14:tracePt t="185322" x="2751138" y="3660775"/>
          <p14:tracePt t="185338" x="2741613" y="3660775"/>
          <p14:tracePt t="185355" x="2732088" y="3660775"/>
          <p14:tracePt t="185372" x="2714625" y="3660775"/>
          <p14:tracePt t="185388" x="2705100" y="3652838"/>
          <p14:tracePt t="185406" x="2697163" y="3652838"/>
          <p14:tracePt t="185502" x="2697163" y="3643313"/>
          <p14:tracePt t="186738" x="2714625" y="3633788"/>
          <p14:tracePt t="186750" x="2724150" y="3633788"/>
          <p14:tracePt t="186761" x="2741613" y="3633788"/>
          <p14:tracePt t="186773" x="2768600" y="3633788"/>
          <p14:tracePt t="186788" x="2795588" y="3652838"/>
          <p14:tracePt t="186805" x="2840038" y="3687763"/>
          <p14:tracePt t="186822" x="2946400" y="3875088"/>
          <p14:tracePt t="186838" x="3017838" y="4027488"/>
          <p14:tracePt t="186855" x="3089275" y="4205288"/>
          <p14:tracePt t="186871" x="3241675" y="4572000"/>
          <p14:tracePt t="186888" x="3303588" y="4759325"/>
          <p14:tracePt t="186905" x="3375025" y="5108575"/>
          <p14:tracePt t="186921" x="3394075" y="5232400"/>
          <p14:tracePt t="186938" x="3394075" y="5330825"/>
          <p14:tracePt t="186955" x="3375025" y="5402263"/>
          <p14:tracePt t="186971" x="3330575" y="5402263"/>
          <p14:tracePt t="187193" x="3330575" y="5411788"/>
          <p14:tracePt t="187217" x="3330575" y="5419725"/>
          <p14:tracePt t="187385" x="3340100" y="5419725"/>
          <p14:tracePt t="187410" x="3348038" y="5419725"/>
          <p14:tracePt t="187541" x="3357563" y="5411788"/>
          <p14:tracePt t="187554" x="3357563" y="5402263"/>
          <p14:tracePt t="187590" x="3357563" y="5394325"/>
          <p14:tracePt t="187769" x="3357563" y="5384800"/>
          <p14:tracePt t="187781" x="3357563" y="5375275"/>
          <p14:tracePt t="187792" x="3357563" y="5367338"/>
          <p14:tracePt t="187805" x="3357563" y="5357813"/>
          <p14:tracePt t="187821" x="3357563" y="5340350"/>
          <p14:tracePt t="187838" x="3357563" y="5330825"/>
          <p14:tracePt t="187854" x="3357563" y="5313363"/>
          <p14:tracePt t="187872" x="3357563" y="5295900"/>
          <p14:tracePt t="187889" x="3357563" y="5268913"/>
          <p14:tracePt t="187904" x="3357563" y="5251450"/>
          <p14:tracePt t="187921" x="3357563" y="5241925"/>
          <p14:tracePt t="187938" x="3357563" y="5205413"/>
          <p14:tracePt t="187954" x="3357563" y="5187950"/>
          <p14:tracePt t="187971" x="3357563" y="5170488"/>
          <p14:tracePt t="187988" x="3367088" y="5116513"/>
          <p14:tracePt t="188004" x="3367088" y="5089525"/>
          <p14:tracePt t="188021" x="3367088" y="5018088"/>
          <p14:tracePt t="188038" x="3367088" y="4991100"/>
          <p14:tracePt t="188055" x="3367088" y="4965700"/>
          <p14:tracePt t="188071" x="3367088" y="4929188"/>
          <p14:tracePt t="188464" x="3367088" y="4911725"/>
          <p14:tracePt t="188476" x="3367088" y="4894263"/>
          <p14:tracePt t="188489" x="3367088" y="4875213"/>
          <p14:tracePt t="188501" x="3367088" y="4857750"/>
          <p14:tracePt t="188513" x="3367088" y="4830763"/>
          <p14:tracePt t="188525" x="3357563" y="4813300"/>
          <p14:tracePt t="188538" x="3348038" y="4786313"/>
          <p14:tracePt t="188554" x="3340100" y="4768850"/>
          <p14:tracePt t="188571" x="3330575" y="4741863"/>
          <p14:tracePt t="188588" x="3313113" y="4714875"/>
          <p14:tracePt t="188604" x="3313113" y="4705350"/>
          <p14:tracePt t="188621" x="3313113" y="4697413"/>
          <p14:tracePt t="188764" x="3313113" y="4679950"/>
          <p14:tracePt t="188776" x="3313113" y="4670425"/>
          <p14:tracePt t="188788" x="3303588" y="4660900"/>
          <p14:tracePt t="188801" x="3303588" y="4652963"/>
          <p14:tracePt t="188824" x="3303588" y="4643438"/>
          <p14:tracePt t="188980" x="3303588" y="4633913"/>
          <p14:tracePt t="188992" x="3303588" y="4625975"/>
          <p14:tracePt t="189004" x="3303588" y="4616450"/>
          <p14:tracePt t="189015" x="3303588" y="4608513"/>
          <p14:tracePt t="189027" x="3303588" y="4589463"/>
          <p14:tracePt t="189042" x="3303588" y="4581525"/>
          <p14:tracePt t="189055" x="3303588" y="4562475"/>
          <p14:tracePt t="189616" x="3303588" y="4545013"/>
          <p14:tracePt t="189628" x="3303588" y="4527550"/>
          <p14:tracePt t="189640" x="3303588" y="4518025"/>
          <p14:tracePt t="189654" x="3303588" y="4500563"/>
          <p14:tracePt t="189671" x="3303588" y="4491038"/>
          <p14:tracePt t="189688" x="3295650" y="4483100"/>
          <p14:tracePt t="189688" x="3295650" y="4473575"/>
          <p14:tracePt t="189724" x="3286125" y="4473575"/>
          <p14:tracePt t="190203" x="3276600" y="4473575"/>
          <p14:tracePt t="190227" x="3259138" y="4473575"/>
          <p14:tracePt t="190240" x="3232150" y="4473575"/>
          <p14:tracePt t="190251" x="3205163" y="4465638"/>
          <p14:tracePt t="190263" x="3179763" y="4465638"/>
          <p14:tracePt t="190275" x="3143250" y="4456113"/>
          <p14:tracePt t="190288" x="3108325" y="4456113"/>
          <p14:tracePt t="190304" x="3071813" y="4456113"/>
          <p14:tracePt t="190321" x="3054350" y="4456113"/>
          <p14:tracePt t="190337" x="3009900" y="4456113"/>
          <p14:tracePt t="190354" x="2990850" y="4456113"/>
          <p14:tracePt t="190372" x="2982913" y="4456113"/>
          <p14:tracePt t="190647" x="2973388" y="4456113"/>
          <p14:tracePt t="190660" x="2965450" y="4456113"/>
          <p14:tracePt t="190671" x="2946400" y="4456113"/>
          <p14:tracePt t="190683" x="2928938" y="4456113"/>
          <p14:tracePt t="190697" x="2911475" y="4456113"/>
          <p14:tracePt t="190707" x="2884488" y="4456113"/>
          <p14:tracePt t="190721" x="2857500" y="4456113"/>
          <p14:tracePt t="190737" x="2830513" y="4456113"/>
          <p14:tracePt t="190754" x="2768600" y="4456113"/>
          <p14:tracePt t="190771" x="2751138" y="4456113"/>
          <p14:tracePt t="190787" x="2732088" y="4456113"/>
          <p14:tracePt t="190804" x="2724150" y="4456113"/>
          <p14:tracePt t="190821" x="2714625" y="4456113"/>
          <p14:tracePt t="191894" x="2705100" y="4456113"/>
          <p14:tracePt t="191919" x="2697163" y="4456113"/>
          <p14:tracePt t="191930" x="2679700" y="4456113"/>
          <p14:tracePt t="191941" x="2660650" y="4456113"/>
          <p14:tracePt t="191954" x="2625725" y="4456113"/>
          <p14:tracePt t="191971" x="2608263" y="4456113"/>
          <p14:tracePt t="191987" x="2581275" y="4456113"/>
          <p14:tracePt t="192004" x="2554288" y="4456113"/>
          <p14:tracePt t="192020" x="2544763" y="4456113"/>
          <p14:tracePt t="193405" x="2544763" y="4411663"/>
          <p14:tracePt t="193416" x="2544763" y="4348163"/>
          <p14:tracePt t="193428" x="2562225" y="4259263"/>
          <p14:tracePt t="193441" x="2571750" y="4160838"/>
          <p14:tracePt t="193453" x="2598738" y="4054475"/>
          <p14:tracePt t="193471" x="2633663" y="3956050"/>
          <p14:tracePt t="193487" x="2670175" y="3840163"/>
          <p14:tracePt t="193503" x="2741613" y="3633788"/>
          <p14:tracePt t="193521" x="2776538" y="3536950"/>
          <p14:tracePt t="193537" x="2830513" y="3384550"/>
          <p14:tracePt t="193553" x="2840038" y="3322638"/>
          <p14:tracePt t="193571" x="2857500" y="3286125"/>
          <p14:tracePt t="193587" x="2867025" y="3241675"/>
          <p14:tracePt t="193603" x="2867025" y="3232150"/>
          <p14:tracePt t="193621" x="2874963" y="3214688"/>
          <p14:tracePt t="193637" x="2874963" y="3205163"/>
          <p14:tracePt t="194423" x="2874963" y="3197225"/>
          <p14:tracePt t="194436" x="2867025" y="3179763"/>
          <p14:tracePt t="194447" x="2847975" y="3160713"/>
          <p14:tracePt t="194460" x="2822575" y="3143250"/>
          <p14:tracePt t="194471" x="2795588" y="3125788"/>
          <p14:tracePt t="194486" x="2759075" y="3116263"/>
          <p14:tracePt t="194503" x="2732088" y="3116263"/>
          <p14:tracePt t="194520" x="2679700" y="3133725"/>
          <p14:tracePt t="194536" x="2643188" y="3152775"/>
          <p14:tracePt t="194553" x="2625725" y="3179763"/>
          <p14:tracePt t="194570" x="2581275" y="3224213"/>
          <p14:tracePt t="194586" x="2562225" y="3241675"/>
          <p14:tracePt t="194603" x="2544763" y="3268663"/>
          <p14:tracePt t="194620" x="2517775" y="3340100"/>
          <p14:tracePt t="194636" x="2509838" y="3394075"/>
          <p14:tracePt t="194653" x="2482850" y="3465513"/>
          <p14:tracePt t="194670" x="2482850" y="3500438"/>
          <p14:tracePt t="194686" x="2482850" y="3536950"/>
          <p14:tracePt t="194703" x="2482850" y="3608388"/>
          <p14:tracePt t="194720" x="2490788" y="3652838"/>
          <p14:tracePt t="194737" x="2536825" y="3741738"/>
          <p14:tracePt t="194753" x="2562225" y="3786188"/>
          <p14:tracePt t="194770" x="2598738" y="3822700"/>
          <p14:tracePt t="194786" x="2670175" y="3884613"/>
          <p14:tracePt t="194803" x="2697163" y="3902075"/>
          <p14:tracePt t="194821" x="2741613" y="3911600"/>
          <p14:tracePt t="194836" x="2768600" y="3911600"/>
          <p14:tracePt t="194853" x="2786063" y="3911600"/>
          <p14:tracePt t="194870" x="2830513" y="3857625"/>
          <p14:tracePt t="194886" x="2847975" y="3822700"/>
          <p14:tracePt t="194903" x="2874963" y="3732213"/>
          <p14:tracePt t="194920" x="2874963" y="3679825"/>
          <p14:tracePt t="194936" x="2874963" y="3633788"/>
          <p14:tracePt t="194953" x="2874963" y="3544888"/>
          <p14:tracePt t="194970" x="2874963" y="3509963"/>
          <p14:tracePt t="194986" x="2867025" y="3473450"/>
          <p14:tracePt t="195003" x="2830513" y="3411538"/>
          <p14:tracePt t="195020" x="2803525" y="3375025"/>
          <p14:tracePt t="195037" x="2732088" y="3330575"/>
          <p14:tracePt t="195053" x="2687638" y="3322638"/>
          <p14:tracePt t="195070" x="2643188" y="3322638"/>
          <p14:tracePt t="195086" x="2554288" y="3367088"/>
          <p14:tracePt t="195103" x="2509838" y="3402013"/>
          <p14:tracePt t="195121" x="2446338" y="3473450"/>
          <p14:tracePt t="195136" x="2411413" y="3527425"/>
          <p14:tracePt t="195153" x="2384425" y="3589338"/>
          <p14:tracePt t="195170" x="2330450" y="3741738"/>
          <p14:tracePt t="195186" x="2312988" y="3803650"/>
          <p14:tracePt t="195204" x="2312988" y="3938588"/>
          <p14:tracePt t="195220" x="2312988" y="4010025"/>
          <p14:tracePt t="195236" x="2330450" y="4081463"/>
          <p14:tracePt t="195253" x="2411413" y="4205288"/>
          <p14:tracePt t="195270" x="2455863" y="4259263"/>
          <p14:tracePt t="195286" x="2500313" y="4303713"/>
          <p14:tracePt t="195303" x="2598738" y="4357688"/>
          <p14:tracePt t="195320" x="2660650" y="4357688"/>
          <p14:tracePt t="195336" x="2803525" y="4340225"/>
          <p14:tracePt t="195353" x="2857500" y="4313238"/>
          <p14:tracePt t="195370" x="2901950" y="4276725"/>
          <p14:tracePt t="195386" x="2990850" y="4187825"/>
          <p14:tracePt t="195403" x="3017838" y="4143375"/>
          <p14:tracePt t="195420" x="3062288" y="4054475"/>
          <p14:tracePt t="195436" x="3081338" y="4010025"/>
          <p14:tracePt t="195453" x="3098800" y="3956050"/>
          <p14:tracePt t="195470" x="3108325" y="3830638"/>
          <p14:tracePt t="195486" x="3108325" y="3759200"/>
          <p14:tracePt t="195503" x="3071813" y="3633788"/>
          <p14:tracePt t="195520" x="3036888" y="3571875"/>
          <p14:tracePt t="195536" x="2990850" y="3527425"/>
          <p14:tracePt t="195554" x="2919413" y="3455988"/>
          <p14:tracePt t="195570" x="2884488" y="3438525"/>
          <p14:tracePt t="195586" x="2847975" y="3438525"/>
          <p14:tracePt t="195603" x="2759075" y="3438525"/>
          <p14:tracePt t="195620" x="2705100" y="3473450"/>
          <p14:tracePt t="195636" x="2581275" y="3554413"/>
          <p14:tracePt t="195653" x="2527300" y="3616325"/>
          <p14:tracePt t="195670" x="2482850" y="3679825"/>
          <p14:tracePt t="195686" x="2401888" y="3822700"/>
          <p14:tracePt t="195703" x="2374900" y="3884613"/>
          <p14:tracePt t="195720" x="2357438" y="4010025"/>
          <p14:tracePt t="195736" x="2357438" y="4081463"/>
          <p14:tracePt t="195753" x="2357438" y="4152900"/>
          <p14:tracePt t="195770" x="2411413" y="4286250"/>
          <p14:tracePt t="195786" x="2455863" y="4340225"/>
          <p14:tracePt t="195803" x="2536825" y="4438650"/>
          <p14:tracePt t="195820" x="2581275" y="4483100"/>
          <p14:tracePt t="195836" x="2625725" y="4518025"/>
          <p14:tracePt t="195853" x="2724150" y="4554538"/>
          <p14:tracePt t="195870" x="2776538" y="4554538"/>
          <p14:tracePt t="195887" x="2867025" y="4527550"/>
          <p14:tracePt t="195903" x="2894013" y="4483100"/>
          <p14:tracePt t="195920" x="2919413" y="4438650"/>
          <p14:tracePt t="195936" x="2955925" y="4330700"/>
          <p14:tracePt t="195953" x="2965450" y="4259263"/>
          <p14:tracePt t="195970" x="2982913" y="4197350"/>
          <p14:tracePt t="195986" x="3000375" y="4062413"/>
          <p14:tracePt t="196003" x="3009900" y="4000500"/>
          <p14:tracePt t="196020" x="3017838" y="3894138"/>
          <p14:tracePt t="196036" x="3017838" y="3840163"/>
          <p14:tracePt t="196053" x="3017838" y="3786188"/>
          <p14:tracePt t="196070" x="2982913" y="3679825"/>
          <p14:tracePt t="196086" x="2955925" y="3625850"/>
          <p14:tracePt t="196103" x="2894013" y="3562350"/>
          <p14:tracePt t="196120" x="2847975" y="3536950"/>
          <p14:tracePt t="196136" x="2813050" y="3527425"/>
          <p14:tracePt t="196153" x="2714625" y="3527425"/>
          <p14:tracePt t="196169" x="2679700" y="3536950"/>
          <p14:tracePt t="196186" x="2616200" y="3589338"/>
          <p14:tracePt t="196203" x="2598738" y="3633788"/>
          <p14:tracePt t="196219" x="2571750" y="3697288"/>
          <p14:tracePt t="196236" x="2554288" y="3822700"/>
          <p14:tracePt t="196253" x="2544763" y="3884613"/>
          <p14:tracePt t="196270" x="2544763" y="3938588"/>
          <p14:tracePt t="196286" x="2554288" y="4037013"/>
          <p14:tracePt t="196303" x="2571750" y="4071938"/>
          <p14:tracePt t="196320" x="2625725" y="4116388"/>
          <p14:tracePt t="196336" x="2670175" y="4133850"/>
          <p14:tracePt t="196353" x="2724150" y="4143375"/>
          <p14:tracePt t="196370" x="2857500" y="4143375"/>
          <p14:tracePt t="196386" x="2901950" y="4143375"/>
          <p14:tracePt t="196403" x="2965450" y="4108450"/>
          <p14:tracePt t="196420" x="2990850" y="4089400"/>
          <p14:tracePt t="196436" x="3009900" y="4081463"/>
          <p14:tracePt t="196453" x="3017838" y="4071938"/>
          <p14:tracePt t="196470" x="3017838" y="4062413"/>
          <p14:tracePt t="196498" x="3027363" y="4062413"/>
          <p14:tracePt t="197495" x="3036888" y="4054475"/>
          <p14:tracePt t="197506" x="3036888" y="4044950"/>
          <p14:tracePt t="197520" x="3044825" y="4027488"/>
          <p14:tracePt t="197536" x="3054350" y="4010025"/>
          <p14:tracePt t="197553" x="3062288" y="3983038"/>
          <p14:tracePt t="197570" x="3108325" y="3946525"/>
          <p14:tracePt t="197586" x="3143250" y="3919538"/>
          <p14:tracePt t="197603" x="3224213" y="3911600"/>
          <p14:tracePt t="197620" x="3268663" y="3911600"/>
          <p14:tracePt t="197636" x="3322638" y="3929063"/>
          <p14:tracePt t="197652" x="3446463" y="4054475"/>
          <p14:tracePt t="197670" x="3517900" y="4152900"/>
          <p14:tracePt t="197686" x="3616325" y="4375150"/>
          <p14:tracePt t="197702" x="3643313" y="4483100"/>
          <p14:tracePt t="197719" x="3670300" y="4589463"/>
          <p14:tracePt t="197736" x="3697288" y="4830763"/>
          <p14:tracePt t="197753" x="3697288" y="4929188"/>
          <p14:tracePt t="197771" x="3679825" y="5072063"/>
          <p14:tracePt t="197786" x="3670300" y="5116513"/>
          <p14:tracePt t="197802" x="3660775" y="5143500"/>
          <p14:tracePt t="197819" x="3660775" y="5153025"/>
          <p14:tracePt t="198081" x="3652838" y="5153025"/>
          <p14:tracePt t="198093" x="3633788" y="5133975"/>
          <p14:tracePt t="198105" x="3616325" y="5099050"/>
          <p14:tracePt t="198120" x="3589338" y="5054600"/>
          <p14:tracePt t="198136" x="3571875" y="4973638"/>
          <p14:tracePt t="198153" x="3544888" y="4875213"/>
          <p14:tracePt t="198169" x="3509963" y="4625975"/>
          <p14:tracePt t="198186" x="3500438" y="4510088"/>
          <p14:tracePt t="198202" x="3490913" y="4357688"/>
          <p14:tracePt t="198219" x="3490913" y="4313238"/>
          <p14:tracePt t="198236" x="3490913" y="4259263"/>
          <p14:tracePt t="198261" x="3490913" y="4251325"/>
          <p14:tracePt t="198333" x="3473450" y="4268788"/>
          <p14:tracePt t="198345" x="3455988" y="4286250"/>
          <p14:tracePt t="198357" x="3438525" y="4313238"/>
          <p14:tracePt t="198371" x="3419475" y="4340225"/>
          <p14:tracePt t="198386" x="3402013" y="4375150"/>
          <p14:tracePt t="198402" x="3384550" y="4438650"/>
          <p14:tracePt t="198419" x="3348038" y="4537075"/>
          <p14:tracePt t="198436" x="3340100" y="4581525"/>
          <p14:tracePt t="198453" x="3322638" y="4625975"/>
          <p14:tracePt t="198469" x="3295650" y="4697413"/>
          <p14:tracePt t="198486" x="3276600" y="4732338"/>
          <p14:tracePt t="198502" x="3232150" y="4822825"/>
          <p14:tracePt t="198519" x="3214688" y="4867275"/>
          <p14:tracePt t="198536" x="3187700" y="4911725"/>
          <p14:tracePt t="198552" x="3152775" y="4991100"/>
          <p14:tracePt t="198569" x="3133725" y="5027613"/>
          <p14:tracePt t="198586" x="3108325" y="5116513"/>
          <p14:tracePt t="198602" x="3089275" y="5160963"/>
          <p14:tracePt t="198619" x="3081338" y="5214938"/>
          <p14:tracePt t="198636" x="3062288" y="5286375"/>
          <p14:tracePt t="198652" x="3062288" y="5313363"/>
          <p14:tracePt t="198671" x="3054350" y="5330825"/>
          <p14:tracePt t="199018" x="3054350" y="5322888"/>
          <p14:tracePt t="199028" x="3054350" y="5303838"/>
          <p14:tracePt t="199048" x="3062288" y="5268913"/>
          <p14:tracePt t="199053" x="3081338" y="5224463"/>
          <p14:tracePt t="199071" x="3098800" y="5180013"/>
          <p14:tracePt t="199086" x="3125788" y="5126038"/>
          <p14:tracePt t="199102" x="3187700" y="5018088"/>
          <p14:tracePt t="199119" x="3224213" y="4983163"/>
          <p14:tracePt t="199136" x="3259138" y="4946650"/>
          <p14:tracePt t="199152" x="3340100" y="4919663"/>
          <p14:tracePt t="199169" x="3375025" y="4911725"/>
          <p14:tracePt t="199185" x="3429000" y="4938713"/>
          <p14:tracePt t="199202" x="3446463" y="4983163"/>
          <p14:tracePt t="199220" x="3465513" y="5062538"/>
          <p14:tracePt t="199235" x="3465513" y="5214938"/>
          <p14:tracePt t="199252" x="3465513" y="5286375"/>
          <p14:tracePt t="199269" x="3429000" y="5419725"/>
          <p14:tracePt t="199285" x="3402013" y="5483225"/>
          <p14:tracePt t="199302" x="3375025" y="5527675"/>
          <p14:tracePt t="199319" x="3330575" y="5608638"/>
          <p14:tracePt t="199336" x="3303588" y="5634038"/>
          <p14:tracePt t="199353" x="3286125" y="5670550"/>
          <p14:tracePt t="204892" x="3303588" y="5653088"/>
          <p14:tracePt t="204904" x="3330575" y="5634038"/>
          <p14:tracePt t="204916" x="3357563" y="5616575"/>
          <p14:tracePt t="204928" x="3411538" y="5599113"/>
          <p14:tracePt t="204940" x="3465513" y="5581650"/>
          <p14:tracePt t="204953" x="3536950" y="5572125"/>
          <p14:tracePt t="204967" x="3616325" y="5572125"/>
          <p14:tracePt t="204984" x="3714750" y="5572125"/>
          <p14:tracePt t="205002" x="3911600" y="5608638"/>
          <p14:tracePt t="205018" x="4000500" y="5634038"/>
          <p14:tracePt t="205034" x="4089400" y="5653088"/>
          <p14:tracePt t="205052" x="4241800" y="5715000"/>
          <p14:tracePt t="205068" x="4295775" y="5751513"/>
          <p14:tracePt t="205084" x="4411663" y="5830888"/>
          <p14:tracePt t="205101" x="4456113" y="5875338"/>
          <p14:tracePt t="205118" x="4518025" y="5919788"/>
          <p14:tracePt t="205134" x="4608513" y="5965825"/>
          <p14:tracePt t="205151" x="4643438" y="5983288"/>
          <p14:tracePt t="205168" x="4660900" y="5991225"/>
          <p14:tracePt t="205184" x="4670425" y="5991225"/>
          <p14:tracePt t="205202" x="4679950" y="5991225"/>
          <p14:tracePt t="205218" x="4697413" y="5983288"/>
          <p14:tracePt t="205234" x="4705350" y="5973763"/>
          <p14:tracePt t="205252" x="4732338" y="5938838"/>
          <p14:tracePt t="205267" x="4741863" y="5919788"/>
          <p14:tracePt t="205284" x="4741863" y="5911850"/>
          <p14:tracePt t="205302" x="4751388" y="5894388"/>
          <p14:tracePt t="205317" x="4751388" y="5875338"/>
          <p14:tracePt t="205334" x="4751388" y="5857875"/>
          <p14:tracePt t="205351" x="4751388" y="5830888"/>
          <p14:tracePt t="205368" x="4741863" y="5813425"/>
          <p14:tracePt t="205385" x="4714875" y="5776913"/>
          <p14:tracePt t="205401" x="4697413" y="5751513"/>
          <p14:tracePt t="205418" x="4660900" y="5732463"/>
          <p14:tracePt t="205434" x="4581525" y="5705475"/>
          <p14:tracePt t="205451" x="4545013" y="5697538"/>
          <p14:tracePt t="205468" x="4483100" y="5697538"/>
          <p14:tracePt t="205484" x="4446588" y="5697538"/>
          <p14:tracePt t="205501" x="4402138" y="5715000"/>
          <p14:tracePt t="205518" x="4295775" y="5751513"/>
          <p14:tracePt t="205534" x="4241800" y="5759450"/>
          <p14:tracePt t="205552" x="4187825" y="5795963"/>
          <p14:tracePt t="205567" x="4170363" y="5803900"/>
          <p14:tracePt t="205584" x="4160838" y="5822950"/>
          <p14:tracePt t="205602" x="4152900" y="5857875"/>
          <p14:tracePt t="205617" x="4143375" y="5884863"/>
          <p14:tracePt t="205634" x="4143375" y="5919788"/>
          <p14:tracePt t="205651" x="4143375" y="6010275"/>
          <p14:tracePt t="205667" x="4160838" y="6062663"/>
          <p14:tracePt t="205684" x="4232275" y="6143625"/>
          <p14:tracePt t="205701" x="4286250" y="6180138"/>
          <p14:tracePt t="205718" x="4330700" y="6197600"/>
          <p14:tracePt t="205734" x="4429125" y="6215063"/>
          <p14:tracePt t="205751" x="4465638" y="6215063"/>
          <p14:tracePt t="205768" x="4545013" y="6170613"/>
          <p14:tracePt t="205784" x="4598988" y="6134100"/>
          <p14:tracePt t="205801" x="4652963" y="6099175"/>
          <p14:tracePt t="205817" x="4741863" y="6000750"/>
          <p14:tracePt t="205834" x="4768850" y="5965825"/>
          <p14:tracePt t="205851" x="4786313" y="5911850"/>
          <p14:tracePt t="205867" x="4795838" y="5840413"/>
          <p14:tracePt t="205884" x="4795838" y="5803900"/>
          <p14:tracePt t="205901" x="4776788" y="5751513"/>
          <p14:tracePt t="205918" x="4751388" y="5724525"/>
          <p14:tracePt t="205934" x="4714875" y="5688013"/>
          <p14:tracePt t="205951" x="4625975" y="5643563"/>
          <p14:tracePt t="205967" x="4572000" y="5616575"/>
          <p14:tracePt t="205984" x="4465638" y="5589588"/>
          <p14:tracePt t="206001" x="4402138" y="5581650"/>
          <p14:tracePt t="206017" x="4348163" y="5581650"/>
          <p14:tracePt t="206019" x="4286250" y="5581650"/>
          <p14:tracePt t="206034" x="4224338" y="5589588"/>
          <p14:tracePt t="206052" x="4160838" y="5608638"/>
          <p14:tracePt t="206068" x="4071938" y="5661025"/>
          <p14:tracePt t="206084" x="4037013" y="5697538"/>
          <p14:tracePt t="206101" x="4010025" y="5724525"/>
          <p14:tracePt t="206117" x="3973513" y="5795963"/>
          <p14:tracePt t="206134" x="3965575" y="5830888"/>
          <p14:tracePt t="206152" x="3965575" y="5929313"/>
          <p14:tracePt t="206167" x="3990975" y="5973763"/>
          <p14:tracePt t="206184" x="4037013" y="6018213"/>
          <p14:tracePt t="206201" x="4152900" y="6108700"/>
          <p14:tracePt t="206217" x="4232275" y="6126163"/>
          <p14:tracePt t="206234" x="4322763" y="6143625"/>
          <p14:tracePt t="206251" x="4446588" y="6143625"/>
          <p14:tracePt t="206267" x="4500563" y="6126163"/>
          <p14:tracePt t="206284" x="4598988" y="6054725"/>
          <p14:tracePt t="206301" x="4633913" y="6000750"/>
          <p14:tracePt t="206317" x="4687888" y="5938838"/>
          <p14:tracePt t="206334" x="4751388" y="5813425"/>
          <p14:tracePt t="206351" x="4751388" y="5751513"/>
          <p14:tracePt t="206368" x="4705350" y="5643563"/>
          <p14:tracePt t="206384" x="4652963" y="5599113"/>
          <p14:tracePt t="206401" x="4598988" y="5554663"/>
          <p14:tracePt t="206417" x="4456113" y="5491163"/>
          <p14:tracePt t="206434" x="4357688" y="5483225"/>
          <p14:tracePt t="206452" x="4160838" y="5483225"/>
          <p14:tracePt t="206467" x="4081463" y="5510213"/>
          <p14:tracePt t="206484" x="4017963" y="5545138"/>
          <p14:tracePt t="206501" x="3929063" y="5626100"/>
          <p14:tracePt t="206517" x="3902075" y="5670550"/>
          <p14:tracePt t="206534" x="3884613" y="5715000"/>
          <p14:tracePt t="206551" x="3884613" y="5813425"/>
          <p14:tracePt t="206567" x="3919538" y="5857875"/>
          <p14:tracePt t="206584" x="4044950" y="5938838"/>
          <p14:tracePt t="206601" x="4116388" y="5965825"/>
          <p14:tracePt t="206617" x="4197350" y="5983288"/>
          <p14:tracePt t="206634" x="4340225" y="5983288"/>
          <p14:tracePt t="206651" x="4384675" y="5983288"/>
          <p14:tracePt t="206668" x="4429125" y="5956300"/>
          <p14:tracePt t="206684" x="4429125" y="5938838"/>
          <p14:tracePt t="206701" x="4429125" y="5919788"/>
          <p14:tracePt t="206717" x="4429125" y="5894388"/>
          <p14:tracePt t="206734" x="4402138" y="5867400"/>
          <p14:tracePt t="206752" x="4303713" y="5813425"/>
          <p14:tracePt t="206767" x="4259263" y="5786438"/>
          <p14:tracePt t="206784" x="4224338" y="5768975"/>
          <p14:tracePt t="206801" x="4197350" y="5741988"/>
          <p14:tracePt t="206817" x="4187825" y="5732463"/>
          <p14:tracePt t="206834" x="4179888" y="5697538"/>
          <p14:tracePt t="206851" x="4179888" y="5670550"/>
          <p14:tracePt t="206867" x="4179888" y="5626100"/>
          <p14:tracePt t="206884" x="4179888" y="5545138"/>
          <p14:tracePt t="206901" x="4179888" y="5527675"/>
          <p14:tracePt t="206917" x="4179888" y="5500688"/>
          <p14:tracePt t="206934" x="4179888" y="5483225"/>
          <p14:tracePt t="206951" x="4179888" y="5465763"/>
          <p14:tracePt t="206968" x="4179888" y="5446713"/>
          <p14:tracePt t="206984" x="4179888" y="5429250"/>
          <p14:tracePt t="207001" x="4179888" y="5419725"/>
          <p14:tracePt t="207017" x="4179888" y="5394325"/>
          <p14:tracePt t="207051" x="4179888" y="5384800"/>
          <p14:tracePt t="208969" x="4160838" y="5340350"/>
          <p14:tracePt t="208982" x="4143375" y="5295900"/>
          <p14:tracePt t="208994" x="4125913" y="5251450"/>
          <p14:tracePt t="209005" x="4098925" y="5187950"/>
          <p14:tracePt t="209018" x="4071938" y="5116513"/>
          <p14:tracePt t="209034" x="4017963" y="5027613"/>
          <p14:tracePt t="209050" x="3938588" y="4946650"/>
          <p14:tracePt t="209067" x="3732213" y="4724400"/>
          <p14:tracePt t="209083" x="3616325" y="4589463"/>
          <p14:tracePt t="209101" x="3402013" y="4411663"/>
          <p14:tracePt t="209117" x="3322638" y="4348163"/>
          <p14:tracePt t="209133" x="3276600" y="4313238"/>
          <p14:tracePt t="209151" x="3214688" y="4276725"/>
          <p14:tracePt t="209167" x="3197225" y="4268788"/>
          <p14:tracePt t="209183" x="3179763" y="4268788"/>
          <p14:tracePt t="209201" x="3160713" y="4268788"/>
          <p14:tracePt t="209702" x="3143250" y="4241800"/>
          <p14:tracePt t="209713" x="3133725" y="4224338"/>
          <p14:tracePt t="209725" x="3116263" y="4197350"/>
          <p14:tracePt t="209737" x="3089275" y="4170363"/>
          <p14:tracePt t="209751" x="3044825" y="4133850"/>
          <p14:tracePt t="209767" x="2990850" y="4098925"/>
          <p14:tracePt t="209783" x="2938463" y="4071938"/>
          <p14:tracePt t="209800" x="2847975" y="4044950"/>
          <p14:tracePt t="209817" x="2822575" y="4044950"/>
          <p14:tracePt t="209834" x="2759075" y="4044950"/>
          <p14:tracePt t="209850" x="2724150" y="4054475"/>
          <p14:tracePt t="209867" x="2679700" y="4081463"/>
          <p14:tracePt t="209883" x="2589213" y="4116388"/>
          <p14:tracePt t="209900" x="2554288" y="4133850"/>
          <p14:tracePt t="209917" x="2509838" y="4160838"/>
          <p14:tracePt t="209978" x="2490788" y="4179888"/>
          <p14:tracePt t="210277" x="2473325" y="4170363"/>
          <p14:tracePt t="210291" x="2455863" y="4152900"/>
          <p14:tracePt t="210301" x="2428875" y="4133850"/>
          <p14:tracePt t="210312" x="2393950" y="4108450"/>
          <p14:tracePt t="210324" x="2357438" y="4089400"/>
          <p14:tracePt t="210337" x="2322513" y="4071938"/>
          <p14:tracePt t="210351" x="2276475" y="4062413"/>
          <p14:tracePt t="210367" x="2224088" y="4062413"/>
          <p14:tracePt t="210383" x="2170113" y="4062413"/>
          <p14:tracePt t="210400" x="2036763" y="4081463"/>
          <p14:tracePt t="210417" x="1990725" y="4098925"/>
          <p14:tracePt t="210433" x="1928813" y="4125913"/>
          <p14:tracePt t="210450" x="1919288" y="4133850"/>
          <p14:tracePt t="210467" x="1901825" y="4160838"/>
          <p14:tracePt t="210483" x="1884363" y="4241800"/>
          <p14:tracePt t="210500" x="1884363" y="4286250"/>
          <p14:tracePt t="210517" x="1884363" y="4357688"/>
          <p14:tracePt t="210533" x="1884363" y="4402138"/>
          <p14:tracePt t="210550" x="1884363" y="4446588"/>
          <p14:tracePt t="210567" x="1893888" y="4518025"/>
          <p14:tracePt t="210583" x="1911350" y="4545013"/>
          <p14:tracePt t="210600" x="1938338" y="4589463"/>
          <p14:tracePt t="210616" x="1955800" y="4616450"/>
          <p14:tracePt t="210633" x="1973263" y="4633913"/>
          <p14:tracePt t="210650" x="2009775" y="4652963"/>
          <p14:tracePt t="210666" x="2017713" y="4660900"/>
          <p14:tracePt t="210683" x="2036763" y="4670425"/>
          <p14:tracePt t="210700" x="2044700" y="4670425"/>
          <p14:tracePt t="210716" x="2054225" y="4670425"/>
          <p14:tracePt t="210733" x="2054225" y="4679950"/>
          <p14:tracePt t="210816" x="2062163" y="4679950"/>
          <p14:tracePt t="210876" x="2071688" y="4660900"/>
          <p14:tracePt t="210888" x="2081213" y="4652963"/>
          <p14:tracePt t="210902" x="2081213" y="4633913"/>
          <p14:tracePt t="210912" x="2089150" y="4616450"/>
          <p14:tracePt t="210925" x="2098675" y="4589463"/>
          <p14:tracePt t="210936" x="2108200" y="4562475"/>
          <p14:tracePt t="210950" x="2108200" y="4527550"/>
          <p14:tracePt t="210966" x="2108200" y="4500563"/>
          <p14:tracePt t="210983" x="2108200" y="4465638"/>
          <p14:tracePt t="210984" x="2108200" y="4419600"/>
          <p14:tracePt t="211000" x="2108200" y="4384675"/>
          <p14:tracePt t="211016" x="2108200" y="4348163"/>
          <p14:tracePt t="211033" x="2108200" y="4276725"/>
          <p14:tracePt t="211050" x="2108200" y="4241800"/>
          <p14:tracePt t="211066" x="2108200" y="4214813"/>
          <p14:tracePt t="211083" x="2108200" y="4160838"/>
          <p14:tracePt t="211100" x="2108200" y="4133850"/>
          <p14:tracePt t="211116" x="2108200" y="4081463"/>
          <p14:tracePt t="211133" x="2108200" y="4054475"/>
          <p14:tracePt t="211150" x="2108200" y="4017963"/>
          <p14:tracePt t="211166" x="2098675" y="3946525"/>
          <p14:tracePt t="211183" x="2081213" y="3919538"/>
          <p14:tracePt t="211201" x="2071688" y="3875088"/>
          <p14:tracePt t="211216" x="2062163" y="3867150"/>
          <p14:tracePt t="211233" x="2062163" y="3848100"/>
          <p14:tracePt t="211250" x="2054225" y="3848100"/>
          <p14:tracePt t="211644" x="2054225" y="3840163"/>
          <p14:tracePt t="211656" x="2054225" y="3813175"/>
          <p14:tracePt t="211668" x="2062163" y="3776663"/>
          <p14:tracePt t="211681" x="2081213" y="3724275"/>
          <p14:tracePt t="211692" x="2089150" y="3670300"/>
          <p14:tracePt t="211704" x="2108200" y="3608388"/>
          <p14:tracePt t="211717" x="2116138" y="3554413"/>
          <p14:tracePt t="211733" x="2125663" y="3490913"/>
          <p14:tracePt t="211749" x="2125663" y="3438525"/>
          <p14:tracePt t="211766" x="2125663" y="3340100"/>
          <p14:tracePt t="211783" x="2125663" y="3303588"/>
          <p14:tracePt t="211800" x="2116138" y="3224213"/>
          <p14:tracePt t="211816" x="2098675" y="3179763"/>
          <p14:tracePt t="211833" x="2089150" y="3133725"/>
          <p14:tracePt t="211850" x="2062163" y="3071813"/>
          <p14:tracePt t="211866" x="2054225" y="3054350"/>
          <p14:tracePt t="211884" x="2027238" y="3036888"/>
          <p14:tracePt t="211900" x="2017713" y="3036888"/>
          <p14:tracePt t="211916" x="2000250" y="3036888"/>
          <p14:tracePt t="211933" x="1955800" y="3036888"/>
          <p14:tracePt t="211950" x="1928813" y="3054350"/>
          <p14:tracePt t="211966" x="1901825" y="3089275"/>
          <p14:tracePt t="211983" x="1839913" y="3187700"/>
          <p14:tracePt t="212000" x="1803400" y="3259138"/>
          <p14:tracePt t="212016" x="1741488" y="3438525"/>
          <p14:tracePt t="212033" x="1731963" y="3544888"/>
          <p14:tracePt t="212050" x="1724025" y="3633788"/>
          <p14:tracePt t="212066" x="1724025" y="3795713"/>
          <p14:tracePt t="212083" x="1741488" y="3857625"/>
          <p14:tracePt t="212100" x="1785938" y="3938588"/>
          <p14:tracePt t="212116" x="1822450" y="3965575"/>
          <p14:tracePt t="212133" x="1857375" y="3990975"/>
          <p14:tracePt t="212149" x="1938338" y="4017963"/>
          <p14:tracePt t="212166" x="1965325" y="4027488"/>
          <p14:tracePt t="212183" x="1990725" y="4037013"/>
          <p14:tracePt t="212199" x="2036763" y="4037013"/>
          <p14:tracePt t="212216" x="2054225" y="4037013"/>
          <p14:tracePt t="212233" x="2081213" y="4037013"/>
          <p14:tracePt t="212250" x="2098675" y="4037013"/>
          <p14:tracePt t="212266" x="2108200" y="4037013"/>
          <p14:tracePt t="212283" x="2116138" y="4037013"/>
          <p14:tracePt t="212300" x="2116138" y="4027488"/>
          <p14:tracePt t="212317" x="2125663" y="4017963"/>
          <p14:tracePt t="212339" x="2133600" y="4000500"/>
          <p14:tracePt t="212352" x="2143125" y="3990975"/>
          <p14:tracePt t="213947" x="2143125" y="4010025"/>
          <p14:tracePt t="213958" x="2133600" y="4037013"/>
          <p14:tracePt t="213971" x="2133600" y="4054475"/>
          <p14:tracePt t="213983" x="2125663" y="4071938"/>
          <p14:tracePt t="213999" x="2116138" y="4089400"/>
          <p14:tracePt t="214018" x="2116138" y="4098925"/>
          <p14:tracePt t="214033" x="2116138" y="4108450"/>
          <p14:tracePt t="214049" x="2116138" y="4116388"/>
          <p14:tracePt t="214066" x="2116138" y="4133850"/>
          <p14:tracePt t="214082" x="2116138" y="4152900"/>
          <p14:tracePt t="214099" x="2125663" y="4160838"/>
          <p14:tracePt t="214116" x="2143125" y="4170363"/>
          <p14:tracePt t="214133" x="2152650" y="4179888"/>
          <p14:tracePt t="214151" x="2160588" y="4187825"/>
          <p14:tracePt t="214166" x="2170113" y="4187825"/>
          <p14:tracePt t="214774" x="2179638" y="4170363"/>
          <p14:tracePt t="214786" x="2197100" y="4152900"/>
          <p14:tracePt t="214799" x="2214563" y="4133850"/>
          <p14:tracePt t="214811" x="2232025" y="4116388"/>
          <p14:tracePt t="214822" x="2259013" y="4098925"/>
          <p14:tracePt t="214834" x="2303463" y="4071938"/>
          <p14:tracePt t="214849" x="2347913" y="4044950"/>
          <p14:tracePt t="214866" x="2401888" y="4027488"/>
          <p14:tracePt t="214883" x="2509838" y="3973513"/>
          <p14:tracePt t="214899" x="2571750" y="3965575"/>
          <p14:tracePt t="214916" x="2625725" y="3965575"/>
          <p14:tracePt t="214933" x="2751138" y="3983038"/>
          <p14:tracePt t="214949" x="2803525" y="4010025"/>
          <p14:tracePt t="214966" x="2847975" y="4044950"/>
          <p14:tracePt t="214983" x="2938463" y="4143375"/>
          <p14:tracePt t="214999" x="2982913" y="4197350"/>
          <p14:tracePt t="215016" x="3054350" y="4268788"/>
          <p14:tracePt t="215033" x="3071813" y="4295775"/>
          <p14:tracePt t="216260" x="3081338" y="4295775"/>
          <p14:tracePt t="216272" x="3098800" y="4286250"/>
          <p14:tracePt t="216284" x="3125788" y="4286250"/>
          <p14:tracePt t="216299" x="3152775" y="4286250"/>
          <p14:tracePt t="216315" x="3179763" y="4286250"/>
          <p14:tracePt t="216332" x="3232150" y="4340225"/>
          <p14:tracePt t="216349" x="3259138" y="4384675"/>
          <p14:tracePt t="216365" x="3303588" y="4446588"/>
          <p14:tracePt t="216383" x="3411538" y="4608513"/>
          <p14:tracePt t="216399" x="3465513" y="4687888"/>
          <p14:tracePt t="216415" x="3517900" y="4776788"/>
          <p14:tracePt t="216433" x="3589338" y="4956175"/>
          <p14:tracePt t="216449" x="3608388" y="5027613"/>
          <p14:tracePt t="216465" x="3616325" y="5133975"/>
          <p14:tracePt t="216482" x="3616325" y="5160963"/>
          <p14:tracePt t="216860" x="3625850" y="5160963"/>
          <p14:tracePt t="216872" x="3625850" y="5170488"/>
          <p14:tracePt t="216884" x="3633788" y="5180013"/>
          <p14:tracePt t="216899" x="3633788" y="5187950"/>
          <p14:tracePt t="216915" x="3643313" y="5214938"/>
          <p14:tracePt t="216932" x="3652838" y="5295900"/>
          <p14:tracePt t="216948" x="3660775" y="5357813"/>
          <p14:tracePt t="216965" x="3679825" y="5419725"/>
          <p14:tracePt t="216983" x="3732213" y="5608638"/>
          <p14:tracePt t="216999" x="3768725" y="5688013"/>
          <p14:tracePt t="217016" x="3830638" y="5830888"/>
          <p14:tracePt t="217032" x="3848100" y="5884863"/>
          <p14:tracePt t="217048" x="3875088" y="5919788"/>
          <p14:tracePt t="217065" x="3902075" y="5946775"/>
          <p14:tracePt t="217867" x="3867150" y="5875338"/>
          <p14:tracePt t="217879" x="3822700" y="5786438"/>
          <p14:tracePt t="217892" x="3776663" y="5680075"/>
          <p14:tracePt t="217903" x="3732213" y="5562600"/>
          <p14:tracePt t="217916" x="3697288" y="5456238"/>
          <p14:tracePt t="217932" x="3660775" y="5357813"/>
          <p14:tracePt t="217948" x="3643313" y="5276850"/>
          <p14:tracePt t="217965" x="3608388" y="5153025"/>
          <p14:tracePt t="217982" x="3598863" y="5108575"/>
          <p14:tracePt t="217998" x="3589338" y="5072063"/>
          <p14:tracePt t="218015" x="3562350" y="5018088"/>
          <p14:tracePt t="218032" x="3544888" y="4991100"/>
          <p14:tracePt t="218049" x="3527425" y="4965700"/>
          <p14:tracePt t="218065" x="3500438" y="4946650"/>
          <p14:tracePt t="218082" x="3490913" y="4946650"/>
          <p14:tracePt t="218098" x="3490913" y="4938713"/>
          <p14:tracePt t="218635" x="3482975" y="4911725"/>
          <p14:tracePt t="218648" x="3482975" y="4894263"/>
          <p14:tracePt t="218659" x="3473450" y="4867275"/>
          <p14:tracePt t="218672" x="3473450" y="4830763"/>
          <p14:tracePt t="218683" x="3465513" y="4795838"/>
          <p14:tracePt t="218698" x="3455988" y="4768850"/>
          <p14:tracePt t="218715" x="3446463" y="4724400"/>
          <p14:tracePt t="218732" x="3402013" y="4625975"/>
          <p14:tracePt t="218748" x="3375025" y="4572000"/>
          <p14:tracePt t="218765" x="3348038" y="4527550"/>
          <p14:tracePt t="218782" x="3313113" y="4465638"/>
          <p14:tracePt t="218798" x="3303588" y="4438650"/>
          <p14:tracePt t="218815" x="3268663" y="4402138"/>
          <p14:tracePt t="218832" x="3259138" y="4384675"/>
          <p14:tracePt t="218848" x="3232150" y="4367213"/>
          <p14:tracePt t="218865" x="3179763" y="4330700"/>
          <p14:tracePt t="218882" x="3143250" y="4313238"/>
          <p14:tracePt t="218898" x="3108325" y="4303713"/>
          <p14:tracePt t="218915" x="3009900" y="4303713"/>
          <p14:tracePt t="218932" x="2965450" y="4303713"/>
          <p14:tracePt t="218948" x="2901950" y="4303713"/>
          <p14:tracePt t="218965" x="2874963" y="4303713"/>
          <p14:tracePt t="218982" x="2847975" y="4303713"/>
          <p14:tracePt t="218998" x="2813050" y="4330700"/>
          <p14:tracePt t="219015" x="2795588" y="4348163"/>
          <p14:tracePt t="219033" x="2786063" y="4357688"/>
          <p14:tracePt t="219056" x="2776538" y="4357688"/>
          <p14:tracePt t="219428" x="2776538" y="4330700"/>
          <p14:tracePt t="219439" x="2776538" y="4295775"/>
          <p14:tracePt t="219451" x="2776538" y="4259263"/>
          <p14:tracePt t="219465" x="2776538" y="4224338"/>
          <p14:tracePt t="219481" x="2776538" y="4187825"/>
          <p14:tracePt t="219499" x="2759075" y="4125913"/>
          <p14:tracePt t="219515" x="2751138" y="4098925"/>
          <p14:tracePt t="219531" x="2732088" y="4062413"/>
          <p14:tracePt t="219549" x="2687638" y="3990975"/>
          <p14:tracePt t="219565" x="2660650" y="3965575"/>
          <p14:tracePt t="219581" x="2625725" y="3929063"/>
          <p14:tracePt t="219598" x="2562225" y="3884613"/>
          <p14:tracePt t="219615" x="2536825" y="3867150"/>
          <p14:tracePt t="219633" x="2465388" y="3867150"/>
          <p14:tracePt t="219648" x="2419350" y="3867150"/>
          <p14:tracePt t="219665" x="2384425" y="3894138"/>
          <p14:tracePt t="219681" x="2322513" y="3956050"/>
          <p14:tracePt t="219698" x="2286000" y="4000500"/>
          <p14:tracePt t="219715" x="2232025" y="4143375"/>
          <p14:tracePt t="219731" x="2214563" y="4224338"/>
          <p14:tracePt t="219748" x="2205038" y="4286250"/>
          <p14:tracePt t="219765" x="2197100" y="4402138"/>
          <p14:tracePt t="219782" x="2197100" y="4456113"/>
          <p14:tracePt t="219798" x="2214563" y="4554538"/>
          <p14:tracePt t="219815" x="2232025" y="4581525"/>
          <p14:tracePt t="219831" x="2268538" y="4608513"/>
          <p14:tracePt t="219848" x="2357438" y="4633913"/>
          <p14:tracePt t="219865" x="2401888" y="4633913"/>
          <p14:tracePt t="219881" x="2455863" y="4633913"/>
          <p14:tracePt t="219898" x="2544763" y="4616450"/>
          <p14:tracePt t="219915" x="2589213" y="4589463"/>
          <p14:tracePt t="219932" x="2660650" y="4518025"/>
          <p14:tracePt t="219948" x="2697163" y="4473575"/>
          <p14:tracePt t="219965" x="2724150" y="4438650"/>
          <p14:tracePt t="219981" x="2768600" y="4357688"/>
          <p14:tracePt t="219998" x="2776538" y="4322763"/>
          <p14:tracePt t="220015" x="2776538" y="4268788"/>
          <p14:tracePt t="220032" x="2776538" y="4241800"/>
          <p14:tracePt t="220048" x="2776538" y="4214813"/>
          <p14:tracePt t="220065" x="2741613" y="4170363"/>
          <p14:tracePt t="220082" x="2714625" y="4143375"/>
          <p14:tracePt t="220098" x="2670175" y="4125913"/>
          <p14:tracePt t="220114" x="2643188" y="4125913"/>
          <p14:tracePt t="220132" x="2625725" y="4125913"/>
          <p14:tracePt t="220148" x="2598738" y="4143375"/>
          <p14:tracePt t="220165" x="2581275" y="4170363"/>
          <p14:tracePt t="220182" x="2562225" y="4224338"/>
          <p14:tracePt t="220198" x="2544763" y="4330700"/>
          <p14:tracePt t="220214" x="2544763" y="4384675"/>
          <p14:tracePt t="220233" x="2544763" y="4510088"/>
          <p14:tracePt t="220248" x="2544763" y="4562475"/>
          <p14:tracePt t="220265" x="2562225" y="4616450"/>
          <p14:tracePt t="220282" x="2616200" y="4687888"/>
          <p14:tracePt t="220298" x="2652713" y="4705350"/>
          <p14:tracePt t="220315" x="2741613" y="4714875"/>
          <p14:tracePt t="220331" x="2786063" y="4714875"/>
          <p14:tracePt t="220348" x="2822575" y="4697413"/>
          <p14:tracePt t="220364" x="2884488" y="4625975"/>
          <p14:tracePt t="220381" x="2911475" y="4589463"/>
          <p14:tracePt t="220398" x="2919413" y="4518025"/>
          <p14:tracePt t="220414" x="2919413" y="4473575"/>
          <p14:tracePt t="220432" x="2919413" y="4438650"/>
          <p14:tracePt t="220448" x="2884488" y="4384675"/>
          <p14:tracePt t="220465" x="2847975" y="4367213"/>
          <p14:tracePt t="220482" x="2751138" y="4357688"/>
          <p14:tracePt t="220498" x="2697163" y="4357688"/>
          <p14:tracePt t="220515" x="2652713" y="4375150"/>
          <p14:tracePt t="220532" x="2581275" y="4429125"/>
          <p14:tracePt t="220549" x="2554288" y="4483100"/>
          <p14:tracePt t="220564" x="2536825" y="4545013"/>
          <p14:tracePt t="220582" x="2536825" y="4660900"/>
          <p14:tracePt t="220598" x="2554288" y="4724400"/>
          <p14:tracePt t="220615" x="2608263" y="4848225"/>
          <p14:tracePt t="220632" x="2643188" y="4902200"/>
          <p14:tracePt t="220648" x="2687638" y="4946650"/>
          <p14:tracePt t="220664" x="2803525" y="4983163"/>
          <p14:tracePt t="220681" x="2874963" y="4983163"/>
          <p14:tracePt t="220698" x="2990850" y="4929188"/>
          <p14:tracePt t="220714" x="3036888" y="4894263"/>
          <p14:tracePt t="220731" x="3071813" y="4857750"/>
          <p14:tracePt t="220748" x="3125788" y="4786313"/>
          <p14:tracePt t="220764" x="3133725" y="4768850"/>
          <p14:tracePt t="220782" x="3133725" y="4751388"/>
          <p14:tracePt t="220798" x="3098800" y="4705350"/>
          <p14:tracePt t="220814" x="3062288" y="4687888"/>
          <p14:tracePt t="220832" x="2955925" y="4679950"/>
          <p14:tracePt t="220848" x="2894013" y="4679950"/>
          <p14:tracePt t="220864" x="2847975" y="4697413"/>
          <p14:tracePt t="220882" x="2786063" y="4768850"/>
          <p14:tracePt t="220898" x="2759075" y="4813300"/>
          <p14:tracePt t="220914" x="2741613" y="4938713"/>
          <p14:tracePt t="220932" x="2741613" y="5000625"/>
          <p14:tracePt t="220948" x="2741613" y="5062538"/>
          <p14:tracePt t="220964" x="2741613" y="5180013"/>
          <p14:tracePt t="220982" x="2759075" y="5241925"/>
          <p14:tracePt t="220998" x="2786063" y="5286375"/>
          <p14:tracePt t="220998" x="2813050" y="5322888"/>
          <p14:tracePt t="221014" x="2830513" y="5348288"/>
          <p14:tracePt t="221032" x="2857500" y="5367338"/>
          <p14:tracePt t="221048" x="2884488" y="5375275"/>
          <p14:tracePt t="221064" x="2894013" y="5375275"/>
          <p14:tracePt t="222833" x="2894013" y="5357813"/>
          <p14:tracePt t="222845" x="2894013" y="5330825"/>
          <p14:tracePt t="222857" x="2874963" y="5295900"/>
          <p14:tracePt t="222869" x="2857500" y="5259388"/>
          <p14:tracePt t="222882" x="2847975" y="5205413"/>
          <p14:tracePt t="222897" x="2822575" y="5143500"/>
          <p14:tracePt t="222914" x="2786063" y="5062538"/>
          <p14:tracePt t="222931" x="2714625" y="4902200"/>
          <p14:tracePt t="222947" x="2670175" y="4822825"/>
          <p14:tracePt t="222964" x="2633663" y="4759325"/>
          <p14:tracePt t="222981" x="2581275" y="4660900"/>
          <p14:tracePt t="222998" x="2562225" y="4633913"/>
          <p14:tracePt t="223014" x="2536825" y="4581525"/>
          <p14:tracePt t="223031" x="2509838" y="4562475"/>
          <p14:tracePt t="223048" x="2490788" y="4545013"/>
          <p14:tracePt t="223064" x="2455863" y="4500563"/>
          <p14:tracePt t="223081" x="2438400" y="4491038"/>
          <p14:tracePt t="223097" x="2411413" y="4465638"/>
          <p14:tracePt t="223122" x="2401888" y="4456113"/>
          <p14:tracePt t="223133" x="2401888" y="4446588"/>
          <p14:tracePt t="224439" x="2401888" y="4438650"/>
          <p14:tracePt t="224454" x="2401888" y="4419600"/>
          <p14:tracePt t="224464" x="2411413" y="4394200"/>
          <p14:tracePt t="224475" x="2428875" y="4375150"/>
          <p14:tracePt t="224488" x="2455863" y="4348163"/>
          <p14:tracePt t="224500" x="2482850" y="4322763"/>
          <p14:tracePt t="224515" x="2517775" y="4303713"/>
          <p14:tracePt t="224530" x="2554288" y="4295775"/>
          <p14:tracePt t="224548" x="2670175" y="4286250"/>
          <p14:tracePt t="224564" x="2741613" y="4303713"/>
          <p14:tracePt t="224581" x="2813050" y="4340225"/>
          <p14:tracePt t="224597" x="2919413" y="4429125"/>
          <p14:tracePt t="224614" x="2955925" y="4465638"/>
          <p14:tracePt t="224633" x="3009900" y="4554538"/>
          <p14:tracePt t="224647" x="3009900" y="4589463"/>
          <p14:tracePt t="225555" x="3017838" y="4589463"/>
          <p14:tracePt t="225567" x="3027363" y="4589463"/>
          <p14:tracePt t="225580" x="3044825" y="4581525"/>
          <p14:tracePt t="225592" x="3071813" y="4581525"/>
          <p14:tracePt t="225603" x="3098800" y="4581525"/>
          <p14:tracePt t="225615" x="3152775" y="4598988"/>
          <p14:tracePt t="225630" x="3205163" y="4633913"/>
          <p14:tracePt t="225647" x="3276600" y="4679950"/>
          <p14:tracePt t="225663" x="3473450" y="4813300"/>
          <p14:tracePt t="225680" x="3562350" y="4884738"/>
          <p14:tracePt t="225697" x="3625850" y="4956175"/>
          <p14:tracePt t="225713" x="3724275" y="5081588"/>
          <p14:tracePt t="225730" x="3751263" y="5133975"/>
          <p14:tracePt t="225747" x="3776663" y="5197475"/>
          <p14:tracePt t="229164" x="3751263" y="5089525"/>
          <p14:tracePt t="229176" x="3732213" y="4929188"/>
          <p14:tracePt t="229188" x="3714750" y="4768850"/>
          <p14:tracePt t="229200" x="3714750" y="4608513"/>
          <p14:tracePt t="229213" x="3714750" y="4438650"/>
          <p14:tracePt t="229229" x="3732213" y="4276725"/>
          <p14:tracePt t="229246" x="3768725" y="4116388"/>
          <p14:tracePt t="229263" x="3848100" y="3822700"/>
          <p14:tracePt t="229279" x="3911600" y="3697288"/>
          <p14:tracePt t="229297" x="4037013" y="3500438"/>
          <p14:tracePt t="229313" x="4098925" y="3438525"/>
          <p14:tracePt t="229329" x="4152900" y="3384550"/>
          <p14:tracePt t="229346" x="4205288" y="3340100"/>
          <p14:tracePt t="229363" x="4214813" y="3340100"/>
          <p14:tracePt t="229680" x="4251325" y="3268663"/>
          <p14:tracePt t="229692" x="4286250" y="3170238"/>
          <p14:tracePt t="229704" x="4340225" y="3081338"/>
          <p14:tracePt t="229716" x="4402138" y="2982913"/>
          <p14:tracePt t="229729" x="4473575" y="2894013"/>
          <p14:tracePt t="229746" x="4554538" y="2813050"/>
          <p14:tracePt t="229763" x="4714875" y="2697163"/>
          <p14:tracePt t="229779" x="4786313" y="2652713"/>
          <p14:tracePt t="229796" x="4875213" y="2625725"/>
          <p14:tracePt t="229813" x="5045075" y="2598738"/>
          <p14:tracePt t="229829" x="5116513" y="2598738"/>
          <p14:tracePt t="229846" x="5180013" y="2598738"/>
          <p14:tracePt t="229863" x="5303838" y="2633663"/>
          <p14:tracePt t="229879" x="5367338" y="2652713"/>
          <p14:tracePt t="229896" x="5446713" y="2679700"/>
          <p14:tracePt t="229913" x="5483225" y="2679700"/>
          <p14:tracePt t="229929" x="5491163" y="2679700"/>
          <p14:tracePt t="230255" x="5500688" y="2652713"/>
          <p14:tracePt t="230267" x="5518150" y="2625725"/>
          <p14:tracePt t="230279" x="5537200" y="2589213"/>
          <p14:tracePt t="230292" x="5562600" y="2536825"/>
          <p14:tracePt t="230303" x="5589588" y="2490788"/>
          <p14:tracePt t="230316" x="5626100" y="2438400"/>
          <p14:tracePt t="230329" x="5670550" y="2384425"/>
          <p14:tracePt t="230346" x="5715000" y="2339975"/>
          <p14:tracePt t="230363" x="5759450" y="2303463"/>
          <p14:tracePt t="230365" x="5803900" y="2276475"/>
          <p14:tracePt t="230379" x="5848350" y="2251075"/>
          <p14:tracePt t="230396" x="5894388" y="2232025"/>
          <p14:tracePt t="230413" x="6027738" y="2232025"/>
          <p14:tracePt t="230429" x="6089650" y="2232025"/>
          <p14:tracePt t="230446" x="6153150" y="2251075"/>
          <p14:tracePt t="230463" x="6276975" y="2286000"/>
          <p14:tracePt t="230479" x="6330950" y="2295525"/>
          <p14:tracePt t="230496" x="6429375" y="2312988"/>
          <p14:tracePt t="230513" x="6446838" y="2312988"/>
          <p14:tracePt t="230529" x="6465888" y="2312988"/>
          <p14:tracePt t="231754" x="6456363" y="2312988"/>
          <p14:tracePt t="232098" x="6465888" y="2322513"/>
          <p14:tracePt t="233159" x="6465888" y="2339975"/>
          <p14:tracePt t="233171" x="6446838" y="2384425"/>
          <p14:tracePt t="233182" x="6438900" y="2419350"/>
          <p14:tracePt t="233195" x="6419850" y="2455863"/>
          <p14:tracePt t="233212" x="6411913" y="2465388"/>
          <p14:tracePt t="233229" x="6411913" y="2473325"/>
          <p14:tracePt t="233253" x="6384925" y="2438400"/>
          <p14:tracePt t="233265" x="6348413" y="2384425"/>
          <p14:tracePt t="233278" x="6296025" y="2312988"/>
          <p14:tracePt t="233295" x="6242050" y="2224088"/>
          <p14:tracePt t="233313" x="6161088" y="1982788"/>
          <p14:tracePt t="233328" x="6134100" y="1866900"/>
          <p14:tracePt t="233345" x="6116638" y="1758950"/>
          <p14:tracePt t="233363" x="6116638" y="1581150"/>
          <p14:tracePt t="233378" x="6116638" y="1509713"/>
          <p14:tracePt t="233395" x="6134100" y="1438275"/>
          <p14:tracePt t="233414" x="6170613" y="1322388"/>
          <p14:tracePt t="233429" x="6188075" y="1258888"/>
          <p14:tracePt t="233446" x="6259513" y="1116013"/>
          <p14:tracePt t="233462" x="6296025" y="1036638"/>
          <p14:tracePt t="233478" x="6348413" y="955675"/>
          <p14:tracePt t="233495" x="6446838" y="822325"/>
          <p14:tracePt t="233512" x="6500813" y="768350"/>
          <p14:tracePt t="233529" x="6545263" y="731838"/>
          <p14:tracePt t="233545" x="6626225" y="687388"/>
          <p14:tracePt t="233562" x="6653213" y="687388"/>
          <p14:tracePt t="233579" x="6705600" y="723900"/>
          <p14:tracePt t="233596" x="6732588" y="768350"/>
          <p14:tracePt t="233612" x="6751638" y="830263"/>
          <p14:tracePt t="233628" x="6769100" y="1000125"/>
          <p14:tracePt t="233645" x="6769100" y="1089025"/>
          <p14:tracePt t="233663" x="6769100" y="1258888"/>
          <p14:tracePt t="233678" x="6742113" y="1339850"/>
          <p14:tracePt t="233695" x="6715125" y="1411288"/>
          <p14:tracePt t="233712" x="6643688" y="1562100"/>
          <p14:tracePt t="233728" x="6608763" y="1633538"/>
          <p14:tracePt t="233746" x="6545263" y="1714500"/>
          <p14:tracePt t="233762" x="6518275" y="1741488"/>
          <p14:tracePt t="233778" x="6500813" y="1751013"/>
          <p14:tracePt t="233795" x="6473825" y="1768475"/>
          <p14:tracePt t="233812" x="6465888" y="1768475"/>
          <p14:tracePt t="233829" x="6465888" y="1776413"/>
          <p14:tracePt t="233853" x="6456363" y="1822450"/>
          <p14:tracePt t="233865" x="6446838" y="1857375"/>
          <p14:tracePt t="233878" x="6438900" y="1884363"/>
          <p14:tracePt t="233895" x="6419850" y="1911350"/>
          <p14:tracePt t="233913" x="6367463" y="2000250"/>
          <p14:tracePt t="233928" x="6323013" y="2044700"/>
          <p14:tracePt t="233945" x="6286500" y="2089150"/>
          <p14:tracePt t="233962" x="6224588" y="2160588"/>
          <p14:tracePt t="233978" x="6205538" y="2179638"/>
          <p14:tracePt t="233995" x="6197600" y="2187575"/>
          <p14:tracePt t="234021" x="6188075" y="2187575"/>
          <p14:tracePt t="234764" x="6215063" y="2187575"/>
          <p14:tracePt t="234777" x="6251575" y="2179638"/>
          <p14:tracePt t="234788" x="6296025" y="2170113"/>
          <p14:tracePt t="234800" x="6348413" y="2170113"/>
          <p14:tracePt t="234813" x="6375400" y="2170113"/>
          <p14:tracePt t="234828" x="6402388" y="2170113"/>
          <p14:tracePt t="234845" x="6429375" y="2170113"/>
          <p14:tracePt t="234864" x="6446838" y="2170113"/>
          <p14:tracePt t="234897" x="6456363" y="2170113"/>
          <p14:tracePt t="234933" x="6456363" y="2179638"/>
          <p14:tracePt t="234957" x="6446838" y="2187575"/>
          <p14:tracePt t="234968" x="6429375" y="2187575"/>
          <p14:tracePt t="234981" x="6384925" y="2187575"/>
          <p14:tracePt t="234995" x="6330950" y="2187575"/>
          <p14:tracePt t="235012" x="6259513" y="2187575"/>
          <p14:tracePt t="235028" x="6108700" y="2187575"/>
          <p14:tracePt t="235058" x="5956300" y="2187575"/>
          <p14:tracePt t="235064" x="5894388" y="2187575"/>
          <p14:tracePt t="235078" x="5822950" y="2187575"/>
          <p14:tracePt t="235095" x="5751513" y="2187575"/>
          <p14:tracePt t="235112" x="5680075" y="2187575"/>
          <p14:tracePt t="235128" x="5572125" y="2197100"/>
          <p14:tracePt t="235145" x="5537200" y="2197100"/>
          <p14:tracePt t="235161" x="5483225" y="2205038"/>
          <p14:tracePt t="235184" x="5473700" y="2205038"/>
          <p14:tracePt t="235795" x="5446713" y="2205038"/>
          <p14:tracePt t="235807" x="5411788" y="2205038"/>
          <p14:tracePt t="235819" x="5375275" y="2205038"/>
          <p14:tracePt t="235834" x="5322888" y="2205038"/>
          <p14:tracePt t="235845" x="5259388" y="2205038"/>
          <p14:tracePt t="235862" x="5214938" y="2205038"/>
          <p14:tracePt t="235878" x="5160963" y="2205038"/>
          <p14:tracePt t="235895" x="5081588" y="2205038"/>
          <p14:tracePt t="235911" x="5045075" y="2214563"/>
          <p14:tracePt t="235928" x="5000625" y="2224088"/>
          <p14:tracePt t="235945" x="4983163" y="2224088"/>
          <p14:tracePt t="235961" x="4956175" y="2224088"/>
          <p14:tracePt t="235978" x="4919663" y="2224088"/>
          <p14:tracePt t="239945" x="4919663" y="2205038"/>
          <p14:tracePt t="239957" x="4938713" y="2197100"/>
          <p14:tracePt t="239969" x="4956175" y="2187575"/>
          <p14:tracePt t="239981" x="4973638" y="2170113"/>
          <p14:tracePt t="239995" x="5000625" y="2160588"/>
          <p14:tracePt t="240010" x="5018088" y="2152650"/>
          <p14:tracePt t="240027" x="5054600" y="2143125"/>
          <p14:tracePt t="240046" x="5089525" y="2143125"/>
          <p14:tracePt t="240060" x="5160963" y="2143125"/>
          <p14:tracePt t="240077" x="5251450" y="2152650"/>
          <p14:tracePt t="240094" x="5286375" y="2170113"/>
          <p14:tracePt t="240110" x="5313363" y="2187575"/>
          <p14:tracePt t="240127" x="5357813" y="2224088"/>
          <p14:tracePt t="240144" x="5367338" y="2232025"/>
          <p14:tracePt t="240161" x="5375275" y="2241550"/>
          <p14:tracePt t="240177" x="5384800" y="2241550"/>
          <p14:tracePt t="240833" x="5348288" y="2224088"/>
          <p14:tracePt t="240844" x="5313363" y="2205038"/>
          <p14:tracePt t="240856" x="5268913" y="2179638"/>
          <p14:tracePt t="240868" x="5205413" y="2160588"/>
          <p14:tracePt t="240880" x="5133975" y="2143125"/>
          <p14:tracePt t="240894" x="5054600" y="2133600"/>
          <p14:tracePt t="240910" x="4965700" y="2133600"/>
          <p14:tracePt t="240927" x="4867275" y="2133600"/>
          <p14:tracePt t="240928" x="4768850" y="2152650"/>
          <p14:tracePt t="240944" x="4679950" y="2170113"/>
          <p14:tracePt t="240960" x="4616450" y="2197100"/>
          <p14:tracePt t="240977" x="4518025" y="2232025"/>
          <p14:tracePt t="240995" x="4491038" y="2251075"/>
          <p14:tracePt t="241010" x="4473575" y="2259013"/>
          <p14:tracePt t="241049" x="4465638" y="2259013"/>
          <p14:tracePt t="243183" x="4456113" y="2259013"/>
          <p14:tracePt t="243194" x="4438650" y="2259013"/>
          <p14:tracePt t="243206" x="4419600" y="2259013"/>
          <p14:tracePt t="243218" x="4402138" y="2259013"/>
          <p14:tracePt t="243230" x="4384675" y="2251075"/>
          <p14:tracePt t="243244" x="4357688" y="2251075"/>
          <p14:tracePt t="243260" x="4340225" y="2251075"/>
          <p14:tracePt t="243277" x="4322763" y="2251075"/>
          <p14:tracePt t="243293" x="4295775" y="2259013"/>
          <p14:tracePt t="243310" x="4276725" y="2286000"/>
          <p14:tracePt t="243327" x="4241800" y="2347913"/>
          <p14:tracePt t="243343" x="4224338" y="2393950"/>
          <p14:tracePt t="243360" x="4197350" y="2455863"/>
          <p14:tracePt t="243377" x="4143375" y="2616200"/>
          <p14:tracePt t="243394" x="4116388" y="2705100"/>
          <p14:tracePt t="243410" x="4062413" y="2884488"/>
          <p14:tracePt t="243426" x="4037013" y="2973388"/>
          <p14:tracePt t="243444" x="4010025" y="3081338"/>
          <p14:tracePt t="243460" x="3973513" y="3303588"/>
          <p14:tracePt t="243476" x="3965575" y="3402013"/>
          <p14:tracePt t="243494" x="3956050" y="3643313"/>
          <p14:tracePt t="243510" x="3956050" y="3759200"/>
          <p14:tracePt t="243526" x="3956050" y="3867150"/>
          <p14:tracePt t="243545" x="3956050" y="3973513"/>
          <p14:tracePt t="243560" x="3956050" y="4108450"/>
          <p14:tracePt t="243576" x="3956050" y="4143375"/>
          <p14:tracePt t="243594" x="3956050" y="4160838"/>
          <p14:tracePt t="243793" x="3938588" y="4143375"/>
          <p14:tracePt t="243805" x="3919538" y="4133850"/>
          <p14:tracePt t="243817" x="3884613" y="4133850"/>
          <p14:tracePt t="243829" x="3848100" y="4133850"/>
          <p14:tracePt t="243844" x="3803650" y="4160838"/>
          <p14:tracePt t="243860" x="3751263" y="4224338"/>
          <p14:tracePt t="243876" x="3687763" y="4322763"/>
          <p14:tracePt t="243894" x="3544888" y="4608513"/>
          <p14:tracePt t="243910" x="3500438" y="4759325"/>
          <p14:tracePt t="243927" x="3429000" y="5054600"/>
          <p14:tracePt t="243944" x="3411538" y="5197475"/>
          <p14:tracePt t="243960" x="3394075" y="5322888"/>
          <p14:tracePt t="243976" x="3394075" y="5527675"/>
          <p14:tracePt t="243994" x="3419475" y="5643563"/>
          <p14:tracePt t="244010" x="3509963" y="5813425"/>
          <p14:tracePt t="244026" x="3581400" y="5884863"/>
          <p14:tracePt t="244043" x="3643313" y="5938838"/>
          <p14:tracePt t="244060" x="3768725" y="6018213"/>
          <p14:tracePt t="244076" x="3822700" y="6018213"/>
          <p14:tracePt t="244094" x="3875088" y="6018213"/>
          <p14:tracePt t="244094" x="3938588" y="5991225"/>
          <p14:tracePt t="244110" x="4017963" y="5946775"/>
          <p14:tracePt t="244126" x="4108450" y="5894388"/>
          <p14:tracePt t="244143" x="4224338" y="5776913"/>
          <p14:tracePt t="244160" x="4276725" y="5697538"/>
          <p14:tracePt t="244176" x="4322763" y="5626100"/>
          <p14:tracePt t="244194" x="4402138" y="5483225"/>
          <p14:tracePt t="244210" x="4429125" y="5411788"/>
          <p14:tracePt t="244226" x="4438650" y="5268913"/>
          <p14:tracePt t="244244" x="4438650" y="5197475"/>
          <p14:tracePt t="244260" x="4411663" y="5126038"/>
          <p14:tracePt t="244276" x="4330700" y="4991100"/>
          <p14:tracePt t="244294" x="4276725" y="4919663"/>
          <p14:tracePt t="244310" x="4143375" y="4813300"/>
          <p14:tracePt t="244326" x="4089400" y="4786313"/>
          <p14:tracePt t="244344" x="4027488" y="4776788"/>
          <p14:tracePt t="244360" x="3919538" y="4768850"/>
          <p14:tracePt t="244376" x="3867150" y="4795838"/>
          <p14:tracePt t="244394" x="3751263" y="4884738"/>
          <p14:tracePt t="244410" x="3697288" y="4956175"/>
          <p14:tracePt t="244426" x="3633788" y="5037138"/>
          <p14:tracePt t="244443" x="3554413" y="5251450"/>
          <p14:tracePt t="244460" x="3527425" y="5348288"/>
          <p14:tracePt t="244476" x="3509963" y="5446713"/>
          <p14:tracePt t="244493" x="3509963" y="5589588"/>
          <p14:tracePt t="244510" x="3536950" y="5653088"/>
          <p14:tracePt t="244526" x="3633788" y="5751513"/>
          <p14:tracePt t="244544" x="3705225" y="5768975"/>
          <p14:tracePt t="244559" x="3768725" y="5768975"/>
          <p14:tracePt t="244576" x="3894138" y="5768975"/>
          <p14:tracePt t="244594" x="3973513" y="5732463"/>
          <p14:tracePt t="244610" x="4071938" y="5688013"/>
          <p14:tracePt t="244610" x="4152900" y="5634038"/>
          <p14:tracePt t="244626" x="4214813" y="5572125"/>
          <p14:tracePt t="244644" x="4268788" y="5510213"/>
          <p14:tracePt t="244659" x="4348163" y="5384800"/>
          <p14:tracePt t="244676" x="4384675" y="5313363"/>
          <p14:tracePt t="244694" x="4411663" y="5197475"/>
          <p14:tracePt t="244709" x="4411663" y="5126038"/>
          <p14:tracePt t="244726" x="4394200" y="5062538"/>
          <p14:tracePt t="244743" x="4322763" y="4956175"/>
          <p14:tracePt t="244759" x="4295775" y="4902200"/>
          <p14:tracePt t="244777" x="4251325" y="4867275"/>
          <p14:tracePt t="244777" x="4214813" y="4840288"/>
          <p14:tracePt t="244794" x="4160838" y="4813300"/>
          <p14:tracePt t="244809" x="4098925" y="4795838"/>
          <p14:tracePt t="244826" x="3946525" y="4786313"/>
          <p14:tracePt t="244843" x="3875088" y="4803775"/>
          <p14:tracePt t="244859" x="3803650" y="4848225"/>
          <p14:tracePt t="244876" x="3687763" y="4946650"/>
          <p14:tracePt t="244893" x="3643313" y="5000625"/>
          <p14:tracePt t="244909" x="3581400" y="5143500"/>
          <p14:tracePt t="244926" x="3562350" y="5214938"/>
          <p14:tracePt t="244943" x="3562350" y="5276850"/>
          <p14:tracePt t="244959" x="3608388" y="5402263"/>
          <p14:tracePt t="244976" x="3660775" y="5456238"/>
          <p14:tracePt t="244994" x="3776663" y="5537200"/>
          <p14:tracePt t="245009" x="3840163" y="5554663"/>
          <p14:tracePt t="245026" x="3911600" y="5562600"/>
          <p14:tracePt t="245043" x="4081463" y="5554663"/>
          <p14:tracePt t="245059" x="4152900" y="5518150"/>
          <p14:tracePt t="245077" x="4251325" y="5438775"/>
          <p14:tracePt t="245093" x="4286250" y="5384800"/>
          <p14:tracePt t="245109" x="4303713" y="5348288"/>
          <p14:tracePt t="245126" x="4322763" y="5259388"/>
          <p14:tracePt t="245143" x="4322763" y="5205413"/>
          <p14:tracePt t="245159" x="4303713" y="5160963"/>
          <p14:tracePt t="245176" x="4232275" y="5062538"/>
          <p14:tracePt t="245193" x="4179888" y="5027613"/>
          <p14:tracePt t="245209" x="4054475" y="4991100"/>
          <p14:tracePt t="245226" x="3983038" y="4991100"/>
          <p14:tracePt t="245243" x="3919538" y="4991100"/>
          <p14:tracePt t="245259" x="3830638" y="5037138"/>
          <p14:tracePt t="245276" x="3795713" y="5072063"/>
          <p14:tracePt t="245293" x="3751263" y="5153025"/>
          <p14:tracePt t="245309" x="3732213" y="5197475"/>
          <p14:tracePt t="245326" x="3732213" y="5241925"/>
          <p14:tracePt t="245343" x="3751263" y="5330825"/>
          <p14:tracePt t="245359" x="3786188" y="5367338"/>
          <p14:tracePt t="245376" x="3830638" y="5394325"/>
          <p14:tracePt t="245393" x="3938588" y="5429250"/>
          <p14:tracePt t="245409" x="3990975" y="5438775"/>
          <p14:tracePt t="245426" x="4098925" y="5438775"/>
          <p14:tracePt t="245443" x="4133850" y="5419725"/>
          <p14:tracePt t="245459" x="4160838" y="5375275"/>
          <p14:tracePt t="245476" x="4179888" y="5259388"/>
          <p14:tracePt t="245493" x="4179888" y="5197475"/>
          <p14:tracePt t="245509" x="4133850" y="5081588"/>
          <p14:tracePt t="245526" x="4098925" y="5037138"/>
          <p14:tracePt t="245543" x="4054475" y="5010150"/>
          <p14:tracePt t="245559" x="3973513" y="4983163"/>
          <p14:tracePt t="245576" x="3929063" y="4983163"/>
          <p14:tracePt t="245593" x="3884613" y="5000625"/>
          <p14:tracePt t="245609" x="3867150" y="5010150"/>
          <p14:tracePt t="245626" x="3857625" y="5027613"/>
          <p14:tracePt t="245643" x="3857625" y="5072063"/>
          <p14:tracePt t="245659" x="3857625" y="5089525"/>
          <p14:tracePt t="245677" x="3867150" y="5133975"/>
          <p14:tracePt t="245693" x="3875088" y="5153025"/>
          <p14:tracePt t="245709" x="3894138" y="5153025"/>
          <p14:tracePt t="245726" x="3911600" y="5153025"/>
          <p14:tracePt t="245743" x="3919538" y="5153025"/>
          <p14:tracePt t="247487" x="3875088" y="5045075"/>
          <p14:tracePt t="247499" x="3840163" y="4929188"/>
          <p14:tracePt t="247511" x="3803650" y="4813300"/>
          <p14:tracePt t="247526" x="3786188" y="4714875"/>
          <p14:tracePt t="247544" x="3768725" y="4625975"/>
          <p14:tracePt t="247559" x="3741738" y="4483100"/>
          <p14:tracePt t="247576" x="3732213" y="4438650"/>
          <p14:tracePt t="247593" x="3732213" y="4402138"/>
          <p14:tracePt t="247609" x="3724275" y="4367213"/>
          <p14:tracePt t="247631" x="3724275" y="4357688"/>
          <p14:tracePt t="247643" x="3714750" y="4340225"/>
          <p14:tracePt t="247659" x="3705225" y="4322763"/>
          <p14:tracePt t="247676" x="3687763" y="4303713"/>
          <p14:tracePt t="247692" x="3652838" y="4251325"/>
          <p14:tracePt t="247709" x="3625850" y="4214813"/>
          <p14:tracePt t="247726" x="3598863" y="4179888"/>
          <p14:tracePt t="247742" x="3562350" y="4116388"/>
          <p14:tracePt t="247759" x="3554413" y="4089400"/>
          <p14:tracePt t="247776" x="3544888" y="4062413"/>
          <p14:tracePt t="247793" x="3536950" y="4044950"/>
          <p14:tracePt t="247809" x="3536950" y="4027488"/>
          <p14:tracePt t="247826" x="3527425" y="3965575"/>
          <p14:tracePt t="247843" x="3527425" y="3938588"/>
          <p14:tracePt t="247859" x="3527425" y="3884613"/>
          <p14:tracePt t="247875" x="3527425" y="3857625"/>
          <p14:tracePt t="247892" x="3527425" y="3840163"/>
          <p14:tracePt t="247909" x="3527425" y="3813175"/>
          <p14:tracePt t="247926" x="3527425" y="3795713"/>
          <p14:tracePt t="247943" x="3544888" y="3768725"/>
          <p14:tracePt t="247959" x="3554413" y="3759200"/>
          <p14:tracePt t="247975" x="3554413" y="3741738"/>
          <p14:tracePt t="248219" x="3554413" y="3732213"/>
          <p14:tracePt t="248231" x="3562350" y="3714750"/>
          <p14:tracePt t="248242" x="3571875" y="3697288"/>
          <p14:tracePt t="248254" x="3581400" y="3660775"/>
          <p14:tracePt t="248266" x="3589338" y="3633788"/>
          <p14:tracePt t="248279" x="3598863" y="3608388"/>
          <p14:tracePt t="248293" x="3616325" y="3589338"/>
          <p14:tracePt t="248309" x="3633788" y="3562350"/>
          <p14:tracePt t="248325" x="3652838" y="3544888"/>
          <p14:tracePt t="248343" x="3679825" y="3517900"/>
          <p14:tracePt t="248359" x="3697288" y="3509963"/>
          <p14:tracePt t="248375" x="3714750" y="3490913"/>
          <p14:tracePt t="248399" x="3724275" y="3490913"/>
          <p14:tracePt t="248615" x="3724275" y="3500438"/>
          <p14:tracePt t="248626" x="3724275" y="3517900"/>
          <p14:tracePt t="248638" x="3724275" y="3536950"/>
          <p14:tracePt t="248650" x="3714750" y="3554413"/>
          <p14:tracePt t="248663" x="3697288" y="3581400"/>
          <p14:tracePt t="248675" x="3687763" y="3616325"/>
          <p14:tracePt t="248693" x="3679825" y="3652838"/>
          <p14:tracePt t="248709" x="3670300" y="3697288"/>
          <p14:tracePt t="248725" x="3643313" y="3786188"/>
          <p14:tracePt t="248743" x="3633788" y="3840163"/>
          <p14:tracePt t="248759" x="3616325" y="3919538"/>
          <p14:tracePt t="248775" x="3616325" y="3965575"/>
          <p14:tracePt t="248793" x="3608388" y="4010025"/>
          <p14:tracePt t="248809" x="3581400" y="4133850"/>
          <p14:tracePt t="248825" x="3571875" y="4197350"/>
          <p14:tracePt t="248842" x="3544888" y="4340225"/>
          <p14:tracePt t="248859" x="3517900" y="4429125"/>
          <p14:tracePt t="248875" x="3490913" y="4510088"/>
          <p14:tracePt t="248892" x="3438525" y="4670425"/>
          <p14:tracePt t="248909" x="3411538" y="4732338"/>
          <p14:tracePt t="248926" x="3367088" y="4803775"/>
          <p14:tracePt t="248942" x="3348038" y="4813300"/>
          <p14:tracePt t="249370" x="3340100" y="4741863"/>
          <p14:tracePt t="249381" x="3340100" y="4660900"/>
          <p14:tracePt t="249394" x="3340100" y="4581525"/>
          <p14:tracePt t="249409" x="3340100" y="4491038"/>
          <p14:tracePt t="249425" x="3348038" y="4411663"/>
          <p14:tracePt t="249442" x="3384550" y="4259263"/>
          <p14:tracePt t="249459" x="3394075" y="4205288"/>
          <p14:tracePt t="249475" x="3411538" y="4152900"/>
          <p14:tracePt t="249492" x="3455988" y="4054475"/>
          <p14:tracePt t="249509" x="3465513" y="4017963"/>
          <p14:tracePt t="249525" x="3482975" y="3956050"/>
          <p14:tracePt t="249543" x="3482975" y="3929063"/>
          <p14:tracePt t="249559" x="3482975" y="3902075"/>
          <p14:tracePt t="249575" x="3482975" y="3848100"/>
          <p14:tracePt t="251096" x="3482975" y="3840163"/>
          <p14:tracePt t="251108" x="3482975" y="3830638"/>
          <p14:tracePt t="251120" x="3490913" y="3803650"/>
          <p14:tracePt t="251132" x="3500438" y="3768725"/>
          <p14:tracePt t="251144" x="3527425" y="3732213"/>
          <p14:tracePt t="251158" x="3562350" y="3697288"/>
          <p14:tracePt t="251175" x="3608388" y="3652838"/>
          <p14:tracePt t="251193" x="3732213" y="3581400"/>
          <p14:tracePt t="251208" x="3786188" y="3554413"/>
          <p14:tracePt t="251225" x="3840163" y="3536950"/>
          <p14:tracePt t="251241" x="3929063" y="3527425"/>
          <p14:tracePt t="251258" x="3973513" y="3527425"/>
          <p14:tracePt t="251275" x="4000500" y="3554413"/>
          <p14:tracePt t="251276" x="4027488" y="3581400"/>
          <p14:tracePt t="251292" x="4044950" y="3608388"/>
          <p14:tracePt t="251308" x="4054475" y="3633788"/>
          <p14:tracePt t="251325" x="4071938" y="3660775"/>
          <p14:tracePt t="251341" x="4071938" y="3670300"/>
          <p14:tracePt t="251360" x="4071938" y="3679825"/>
          <p14:tracePt t="251839" x="4044950" y="3679825"/>
          <p14:tracePt t="251851" x="4010025" y="3679825"/>
          <p14:tracePt t="251864" x="3973513" y="3679825"/>
          <p14:tracePt t="251876" x="3911600" y="3687763"/>
          <p14:tracePt t="251891" x="3830638" y="3714750"/>
          <p14:tracePt t="251908" x="3759200" y="3751263"/>
          <p14:tracePt t="251925" x="3589338" y="3857625"/>
          <p14:tracePt t="251941" x="3500438" y="3938588"/>
          <p14:tracePt t="251958" x="3429000" y="4017963"/>
          <p14:tracePt t="251975" x="3322638" y="4170363"/>
          <p14:tracePt t="251991" x="3295650" y="4251325"/>
          <p14:tracePt t="252008" x="3268663" y="4375150"/>
          <p14:tracePt t="252025" x="3259138" y="4429125"/>
          <p14:tracePt t="252041" x="3259138" y="4465638"/>
          <p14:tracePt t="252058" x="3259138" y="4500563"/>
          <p14:tracePt t="253350" x="3214688" y="4500563"/>
          <p14:tracePt t="253364" x="3179763" y="4500563"/>
          <p14:tracePt t="253374" x="3116263" y="4518025"/>
          <p14:tracePt t="253387" x="3017838" y="4537075"/>
          <p14:tracePt t="253399" x="2919413" y="4562475"/>
          <p14:tracePt t="253411" x="2795588" y="4616450"/>
          <p14:tracePt t="253425" x="2652713" y="4687888"/>
          <p14:tracePt t="253441" x="2536825" y="4759325"/>
          <p14:tracePt t="253458" x="2428875" y="4840288"/>
          <p14:tracePt t="253474" x="2232025" y="5000625"/>
          <p14:tracePt t="253491" x="2170113" y="5062538"/>
          <p14:tracePt t="253508" x="2089150" y="5160963"/>
          <p14:tracePt t="253525" x="2071688" y="5197475"/>
          <p14:tracePt t="253541" x="2054225" y="5224463"/>
          <p14:tracePt t="253558" x="2036763" y="5268913"/>
          <p14:tracePt t="254705" x="2027238" y="5268913"/>
          <p14:tracePt t="254718" x="2017713" y="5268913"/>
          <p14:tracePt t="254730" x="2000250" y="5268913"/>
          <p14:tracePt t="254742" x="1973263" y="5268913"/>
          <p14:tracePt t="254757" x="1928813" y="5259388"/>
          <p14:tracePt t="254774" x="1884363" y="5259388"/>
          <p14:tracePt t="254791" x="1785938" y="5276850"/>
          <p14:tracePt t="254807" x="1741488" y="5295900"/>
          <p14:tracePt t="254825" x="1704975" y="5330825"/>
          <p14:tracePt t="254841" x="1608138" y="5411788"/>
          <p14:tracePt t="254857" x="1562100" y="5465763"/>
          <p14:tracePt t="254875" x="1482725" y="5572125"/>
          <p14:tracePt t="254891" x="1446213" y="5634038"/>
          <p14:tracePt t="254907" x="1419225" y="5697538"/>
          <p14:tracePt t="254924" x="1384300" y="5822950"/>
          <p14:tracePt t="254941" x="1374775" y="5875338"/>
          <p14:tracePt t="254958" x="1366838" y="6018213"/>
          <p14:tracePt t="254974" x="1366838" y="6116638"/>
          <p14:tracePt t="254991" x="1366838" y="6215063"/>
          <p14:tracePt t="255007" x="1366838" y="6367463"/>
          <p14:tracePt t="255024" x="1366838" y="6419850"/>
          <p14:tracePt t="255041" x="1374775" y="6473825"/>
          <p14:tracePt t="255057" x="1401763" y="6537325"/>
          <p14:tracePt t="255461" x="1455738" y="6500813"/>
          <p14:tracePt t="255474" x="1455738" y="6491288"/>
          <p14:tracePt t="255485" x="1455738" y="6483350"/>
          <p14:tracePt t="255497" x="1455738" y="6465888"/>
          <p14:tracePt t="255509" x="1465263" y="6446838"/>
          <p14:tracePt t="255525" x="1465263" y="6419850"/>
          <p14:tracePt t="255541" x="1473200" y="6394450"/>
          <p14:tracePt t="255557" x="1482725" y="6330950"/>
          <p14:tracePt t="255575" x="1482725" y="6296025"/>
          <p14:tracePt t="255591" x="1482725" y="6269038"/>
          <p14:tracePt t="255607" x="1482725" y="6215063"/>
          <p14:tracePt t="255624" x="1482725" y="6188075"/>
          <p14:tracePt t="255641" x="1482725" y="6170613"/>
          <p14:tracePt t="255657" x="1482725" y="6161088"/>
          <p14:tracePt t="255674" x="1482725" y="6153150"/>
          <p14:tracePt t="256001" x="1465263" y="6153150"/>
          <p14:tracePt t="256013" x="1455738" y="6143625"/>
          <p14:tracePt t="256025" x="1438275" y="6134100"/>
          <p14:tracePt t="256037" x="1428750" y="6116638"/>
          <p14:tracePt t="256049" x="1401763" y="6099175"/>
          <p14:tracePt t="256061" x="1374775" y="6081713"/>
          <p14:tracePt t="256075" x="1339850" y="6054725"/>
          <p14:tracePt t="256091" x="1303338" y="6037263"/>
          <p14:tracePt t="256107" x="1258888" y="6027738"/>
          <p14:tracePt t="256124" x="1187450" y="6010275"/>
          <p14:tracePt t="256141" x="1160463" y="6010275"/>
          <p14:tracePt t="256157" x="1116013" y="6010275"/>
          <p14:tracePt t="256174" x="1108075" y="6010275"/>
          <p14:tracePt t="256191" x="1098550" y="6010275"/>
          <p14:tracePt t="256277" x="1081088" y="6010275"/>
          <p14:tracePt t="257104" x="1098550" y="6000750"/>
          <p14:tracePt t="257116" x="1116013" y="5983288"/>
          <p14:tracePt t="257128" x="1133475" y="5973763"/>
          <p14:tracePt t="257141" x="1169988" y="5965825"/>
          <p14:tracePt t="257157" x="1204913" y="5965825"/>
          <p14:tracePt t="257175" x="1241425" y="5965825"/>
          <p14:tracePt t="257190" x="1295400" y="5965825"/>
          <p14:tracePt t="257207" x="1330325" y="5983288"/>
          <p14:tracePt t="257225" x="1419225" y="6027738"/>
          <p14:tracePt t="257240" x="1473200" y="6045200"/>
          <p14:tracePt t="257257" x="1517650" y="6072188"/>
          <p14:tracePt t="257274" x="1589088" y="6108700"/>
          <p14:tracePt t="257290" x="1616075" y="6126163"/>
          <p14:tracePt t="257307" x="1633538" y="6143625"/>
          <p14:tracePt t="257308" x="1652588" y="6161088"/>
          <p14:tracePt t="257324" x="1660525" y="6170613"/>
          <p14:tracePt t="257344" x="1670050" y="6180138"/>
          <p14:tracePt t="257823" x="1670050" y="6143625"/>
          <p14:tracePt t="257835" x="1679575" y="6116638"/>
          <p14:tracePt t="257847" x="1687513" y="6081713"/>
          <p14:tracePt t="257859" x="1697038" y="6054725"/>
          <p14:tracePt t="257874" x="1697038" y="6037263"/>
          <p14:tracePt t="257890" x="1697038" y="6018213"/>
          <p14:tracePt t="257907" x="1697038" y="5991225"/>
          <p14:tracePt t="257924" x="1697038" y="5973763"/>
          <p14:tracePt t="257940" x="1697038" y="5965825"/>
          <p14:tracePt t="257957" x="1687513" y="5938838"/>
          <p14:tracePt t="257974" x="1679575" y="5929313"/>
          <p14:tracePt t="257990" x="1670050" y="5911850"/>
          <p14:tracePt t="258007" x="1643063" y="5902325"/>
          <p14:tracePt t="258024" x="1616075" y="5894388"/>
          <p14:tracePt t="258040" x="1598613" y="5894388"/>
          <p14:tracePt t="258057" x="1544638" y="5894388"/>
          <p14:tracePt t="258074" x="1517650" y="5902325"/>
          <p14:tracePt t="258090" x="1473200" y="5938838"/>
          <p14:tracePt t="258107" x="1455738" y="5956300"/>
          <p14:tracePt t="258124" x="1438275" y="5983288"/>
          <p14:tracePt t="258140" x="1428750" y="5991225"/>
          <p14:tracePt t="259430" x="1455738" y="5991225"/>
          <p14:tracePt t="259442" x="1482725" y="5983288"/>
          <p14:tracePt t="259454" x="1500188" y="5973763"/>
          <p14:tracePt t="259467" x="1517650" y="5973763"/>
          <p14:tracePt t="259478" x="1544638" y="5973763"/>
          <p14:tracePt t="259490" x="1571625" y="5973763"/>
          <p14:tracePt t="259506" x="1598613" y="5973763"/>
          <p14:tracePt t="259524" x="1633538" y="5965825"/>
          <p14:tracePt t="259540" x="1687513" y="5956300"/>
          <p14:tracePt t="259556" x="1697038" y="5946775"/>
          <p14:tracePt t="259574" x="1724025" y="5938838"/>
          <p14:tracePt t="259590" x="1724025" y="5929313"/>
          <p14:tracePt t="259658" x="1724025" y="5911850"/>
          <p14:tracePt t="259670" x="1704975" y="5894388"/>
          <p14:tracePt t="259683" x="1679575" y="5875338"/>
          <p14:tracePt t="259695" x="1652588" y="5867400"/>
          <p14:tracePt t="259706" x="1616075" y="5848350"/>
          <p14:tracePt t="259723" x="1589088" y="5840413"/>
          <p14:tracePt t="259740" x="1554163" y="5840413"/>
          <p14:tracePt t="259756" x="1482725" y="5840413"/>
          <p14:tracePt t="259773" x="1428750" y="5848350"/>
          <p14:tracePt t="259790" x="1347788" y="5857875"/>
          <p14:tracePt t="259806" x="1322388" y="5875338"/>
          <p14:tracePt t="259823" x="1295400" y="5894388"/>
          <p14:tracePt t="259840" x="1250950" y="5938838"/>
          <p14:tracePt t="259856" x="1241425" y="5956300"/>
          <p14:tracePt t="259875" x="1214438" y="5983288"/>
          <p14:tracePt t="259898" x="1204913" y="5991225"/>
          <p14:tracePt t="259910" x="1204913" y="6018213"/>
          <p14:tracePt t="259924" x="1204913" y="6037263"/>
          <p14:tracePt t="259940" x="1204913" y="6045200"/>
          <p14:tracePt t="259956" x="1204913" y="6054725"/>
          <p14:tracePt t="260726" x="1204913" y="6037263"/>
          <p14:tracePt t="260737" x="1223963" y="6027738"/>
          <p14:tracePt t="260749" x="1241425" y="6018213"/>
          <p14:tracePt t="260761" x="1250950" y="6000750"/>
          <p14:tracePt t="260774" x="1276350" y="5991225"/>
          <p14:tracePt t="260789" x="1295400" y="5991225"/>
          <p14:tracePt t="260806" x="1322388" y="5983288"/>
          <p14:tracePt t="260823" x="1366838" y="5983288"/>
          <p14:tracePt t="260840" x="1384300" y="5973763"/>
          <p14:tracePt t="260856" x="1401763" y="5973763"/>
          <p14:tracePt t="260874" x="1455738" y="5965825"/>
          <p14:tracePt t="260890" x="1473200" y="5965825"/>
          <p14:tracePt t="260906" x="1509713" y="5965825"/>
          <p14:tracePt t="260923" x="1536700" y="5983288"/>
          <p14:tracePt t="260939" x="1554163" y="5983288"/>
          <p14:tracePt t="260956" x="1581150" y="6000750"/>
          <p14:tracePt t="260973" x="1589088" y="6010275"/>
          <p14:tracePt t="260990" x="1598613" y="6010275"/>
          <p14:tracePt t="263219" x="1608138" y="6010275"/>
          <p14:tracePt t="263231" x="1616075" y="6000750"/>
          <p14:tracePt t="263244" x="1625600" y="5983288"/>
          <p14:tracePt t="263256" x="1633538" y="5973763"/>
          <p14:tracePt t="263272" x="1652588" y="5956300"/>
          <p14:tracePt t="263289" x="1679575" y="5946775"/>
          <p14:tracePt t="263306" x="1751013" y="5902325"/>
          <p14:tracePt t="263322" x="1795463" y="5894388"/>
          <p14:tracePt t="263339" x="1874838" y="5875338"/>
          <p14:tracePt t="263356" x="1911350" y="5875338"/>
          <p14:tracePt t="263373" x="1955800" y="5875338"/>
          <p14:tracePt t="263389" x="2044700" y="5894388"/>
          <p14:tracePt t="263406" x="2081213" y="5919788"/>
          <p14:tracePt t="263423" x="2152650" y="5973763"/>
          <p14:tracePt t="263439" x="2179638" y="6000750"/>
          <p14:tracePt t="263456" x="2214563" y="6018213"/>
          <p14:tracePt t="263472" x="2295525" y="6062663"/>
          <p14:tracePt t="263489" x="2330450" y="6081713"/>
          <p14:tracePt t="263506" x="2366963" y="6099175"/>
          <p14:tracePt t="263522" x="2419350" y="6134100"/>
          <p14:tracePt t="263539" x="2446338" y="6143625"/>
          <p14:tracePt t="263556" x="2482850" y="6161088"/>
          <p14:tracePt t="263572" x="2500313" y="6180138"/>
          <p14:tracePt t="263589" x="2517775" y="6180138"/>
          <p14:tracePt t="263606" x="2562225" y="6197600"/>
          <p14:tracePt t="263622" x="2581275" y="6197600"/>
          <p14:tracePt t="263640" x="2625725" y="6205538"/>
          <p14:tracePt t="263656" x="2643188" y="6205538"/>
          <p14:tracePt t="263673" x="2652713" y="6205538"/>
          <p14:tracePt t="263689" x="2660650" y="6205538"/>
          <p14:tracePt t="264538" x="2660650" y="6197600"/>
          <p14:tracePt t="264550" x="2660650" y="6180138"/>
          <p14:tracePt t="264563" x="2660650" y="6170613"/>
          <p14:tracePt t="264575" x="2660650" y="6153150"/>
          <p14:tracePt t="264589" x="2660650" y="6134100"/>
          <p14:tracePt t="264605" x="2660650" y="6116638"/>
          <p14:tracePt t="264622" x="2652713" y="6062663"/>
          <p14:tracePt t="264639" x="2633663" y="6027738"/>
          <p14:tracePt t="264655" x="2616200" y="5991225"/>
          <p14:tracePt t="264672" x="2562225" y="5938838"/>
          <p14:tracePt t="264689" x="2536825" y="5911850"/>
          <p14:tracePt t="264705" x="2500313" y="5884863"/>
          <p14:tracePt t="264722" x="2401888" y="5857875"/>
          <p14:tracePt t="264739" x="2339975" y="5840413"/>
          <p14:tracePt t="264756" x="2224088" y="5822950"/>
          <p14:tracePt t="264772" x="2160588" y="5822950"/>
          <p14:tracePt t="264789" x="2089150" y="5822950"/>
          <p14:tracePt t="264805" x="1973263" y="5830888"/>
          <p14:tracePt t="264822" x="1928813" y="5848350"/>
          <p14:tracePt t="264839" x="1830388" y="5902325"/>
          <p14:tracePt t="264856" x="1785938" y="5938838"/>
          <p14:tracePt t="264872" x="1751013" y="5973763"/>
          <p14:tracePt t="264889" x="1697038" y="6037263"/>
          <p14:tracePt t="264906" x="1687513" y="6045200"/>
          <p14:tracePt t="264923" x="1670050" y="6054725"/>
          <p14:tracePt t="264939" x="1670050" y="6062663"/>
          <p14:tracePt t="264956" x="1660525" y="6062663"/>
          <p14:tracePt t="265186" x="1660525" y="6045200"/>
          <p14:tracePt t="265198" x="1660525" y="6037263"/>
          <p14:tracePt t="265210" x="1660525" y="6018213"/>
          <p14:tracePt t="265223" x="1660525" y="5991225"/>
          <p14:tracePt t="265239" x="1660525" y="5965825"/>
          <p14:tracePt t="265255" x="1652588" y="5938838"/>
          <p14:tracePt t="265272" x="1633538" y="5867400"/>
          <p14:tracePt t="265289" x="1616075" y="5830888"/>
          <p14:tracePt t="265306" x="1589088" y="5786438"/>
          <p14:tracePt t="265322" x="1562100" y="5768975"/>
          <p14:tracePt t="265339" x="1536700" y="5759450"/>
          <p14:tracePt t="265356" x="1473200" y="5759450"/>
          <p14:tracePt t="265372" x="1446213" y="5759450"/>
          <p14:tracePt t="265389" x="1411288" y="5776913"/>
          <p14:tracePt t="265405" x="1357313" y="5830888"/>
          <p14:tracePt t="265422" x="1339850" y="5857875"/>
          <p14:tracePt t="265439" x="1312863" y="5929313"/>
          <p14:tracePt t="265455" x="1303338" y="5973763"/>
          <p14:tracePt t="265472" x="1295400" y="6010275"/>
          <p14:tracePt t="265489" x="1285875" y="6081713"/>
          <p14:tracePt t="265505" x="1285875" y="6116638"/>
          <p14:tracePt t="265523" x="1303338" y="6153150"/>
          <p14:tracePt t="265538" x="1322388" y="6170613"/>
          <p14:tracePt t="265556" x="1347788" y="6180138"/>
          <p14:tracePt t="265572" x="1428750" y="6180138"/>
          <p14:tracePt t="265589" x="1473200" y="6180138"/>
          <p14:tracePt t="265606" x="1571625" y="6161088"/>
          <p14:tracePt t="265622" x="1616075" y="6134100"/>
          <p14:tracePt t="265639" x="1670050" y="6116638"/>
          <p14:tracePt t="265656" x="1776413" y="6054725"/>
          <p14:tracePt t="265672" x="1830388" y="6018213"/>
          <p14:tracePt t="265689" x="1893888" y="5956300"/>
          <p14:tracePt t="265705" x="1911350" y="5929313"/>
          <p14:tracePt t="265722" x="1919288" y="5902325"/>
          <p14:tracePt t="265738" x="1919288" y="5848350"/>
          <p14:tracePt t="265755" x="1901825" y="5822950"/>
          <p14:tracePt t="265772" x="1884363" y="5795963"/>
          <p14:tracePt t="265789" x="1803400" y="5741988"/>
          <p14:tracePt t="265805" x="1758950" y="5724525"/>
          <p14:tracePt t="265822" x="1660525" y="5705475"/>
          <p14:tracePt t="265839" x="1608138" y="5705475"/>
          <p14:tracePt t="265855" x="1562100" y="5715000"/>
          <p14:tracePt t="265872" x="1482725" y="5751513"/>
          <p14:tracePt t="265888" x="1455738" y="5768975"/>
          <p14:tracePt t="265905" x="1411288" y="5848350"/>
          <p14:tracePt t="265922" x="1401763" y="5894388"/>
          <p14:tracePt t="265939" x="1401763" y="5929313"/>
          <p14:tracePt t="265955" x="1428750" y="6010275"/>
          <p14:tracePt t="265972" x="1473200" y="6037263"/>
          <p14:tracePt t="265989" x="1509713" y="6072188"/>
          <p14:tracePt t="265989" x="1554163" y="6089650"/>
          <p14:tracePt t="266005" x="1581150" y="6108700"/>
          <p14:tracePt t="266022" x="1598613" y="6108700"/>
          <p14:tracePt t="266039" x="1616075" y="6108700"/>
          <p14:tracePt t="266056" x="1633538" y="6108700"/>
          <p14:tracePt t="266074" x="1643063" y="6108700"/>
          <p14:tracePt t="266088" x="1643063" y="6099175"/>
          <p14:tracePt t="266106" x="1643063" y="6089650"/>
          <p14:tracePt t="266122" x="1589088" y="6072188"/>
          <p14:tracePt t="266138" x="1544638" y="6062663"/>
          <p14:tracePt t="266155" x="1490663" y="6062663"/>
          <p14:tracePt t="266172" x="1384300" y="6062663"/>
          <p14:tracePt t="266188" x="1339850" y="6072188"/>
          <p14:tracePt t="266205" x="1276350" y="6099175"/>
          <p14:tracePt t="266222" x="1258888" y="6108700"/>
          <p14:tracePt t="266238" x="1250950" y="6108700"/>
          <p14:tracePt t="266255" x="1250950" y="6116638"/>
          <p14:tracePt t="266272" x="1250950" y="6126163"/>
          <p14:tracePt t="266889" x="1250950" y="6108700"/>
          <p14:tracePt t="266900" x="1258888" y="6081713"/>
          <p14:tracePt t="266912" x="1285875" y="6045200"/>
          <p14:tracePt t="266925" x="1322388" y="6010275"/>
          <p14:tracePt t="266938" x="1384300" y="5965825"/>
          <p14:tracePt t="266956" x="1482725" y="5929313"/>
          <p14:tracePt t="266972" x="1751013" y="5884863"/>
          <p14:tracePt t="266988" x="1911350" y="5884863"/>
          <p14:tracePt t="267005" x="2044700" y="5884863"/>
          <p14:tracePt t="267022" x="2330450" y="5946775"/>
          <p14:tracePt t="267038" x="2419350" y="5991225"/>
          <p14:tracePt t="267056" x="2490788" y="6027738"/>
          <p14:tracePt t="267072" x="2581275" y="6099175"/>
          <p14:tracePt t="267088" x="2608263" y="6116638"/>
          <p14:tracePt t="267105" x="2625725" y="6134100"/>
          <p14:tracePt t="267122" x="2598738" y="6134100"/>
          <p14:tracePt t="267368" x="2608263" y="6116638"/>
          <p14:tracePt t="267380" x="2625725" y="6099175"/>
          <p14:tracePt t="267392" x="2652713" y="6081713"/>
          <p14:tracePt t="267405" x="2697163" y="6072188"/>
          <p14:tracePt t="267422" x="2759075" y="6062663"/>
          <p14:tracePt t="267438" x="2830513" y="6062663"/>
          <p14:tracePt t="267455" x="3017838" y="6089650"/>
          <p14:tracePt t="267471" x="3116263" y="6126163"/>
          <p14:tracePt t="267488" x="3276600" y="6197600"/>
          <p14:tracePt t="267505" x="3340100" y="6224588"/>
          <p14:tracePt t="267522" x="3384550" y="6251575"/>
          <p14:tracePt t="267538" x="3429000" y="6286500"/>
          <p14:tracePt t="268758" x="3429000" y="6276975"/>
          <p14:tracePt t="268771" x="3429000" y="6269038"/>
          <p14:tracePt t="268783" x="3429000" y="6242050"/>
          <p14:tracePt t="268795" x="3429000" y="6215063"/>
          <p14:tracePt t="268807" x="3411538" y="6180138"/>
          <p14:tracePt t="268821" x="3367088" y="6116638"/>
          <p14:tracePt t="268838" x="3295650" y="6062663"/>
          <p14:tracePt t="268856" x="3116263" y="5929313"/>
          <p14:tracePt t="268871" x="3009900" y="5875338"/>
          <p14:tracePt t="268888" x="2894013" y="5848350"/>
          <p14:tracePt t="268905" x="2705100" y="5830888"/>
          <p14:tracePt t="268921" x="2633663" y="5848350"/>
          <p14:tracePt t="268938" x="2482850" y="5938838"/>
          <p14:tracePt t="268955" x="2438400" y="5973763"/>
          <p14:tracePt t="268971" x="2384425" y="6018213"/>
          <p14:tracePt t="268988" x="2322513" y="6108700"/>
          <p14:tracePt t="269005" x="2303463" y="6134100"/>
          <p14:tracePt t="269021" x="2295525" y="6143625"/>
          <p14:tracePt t="270438" x="2295525" y="6134100"/>
          <p14:tracePt t="270450" x="2295525" y="6126163"/>
          <p14:tracePt t="270462" x="2295525" y="6116638"/>
          <p14:tracePt t="270474" x="2286000" y="6099175"/>
          <p14:tracePt t="270487" x="2286000" y="6072188"/>
          <p14:tracePt t="270505" x="2268538" y="6037263"/>
          <p14:tracePt t="270521" x="2224088" y="5956300"/>
          <p14:tracePt t="270538" x="2187575" y="5902325"/>
          <p14:tracePt t="270554" x="2152650" y="5848350"/>
          <p14:tracePt t="270571" x="2062163" y="5741988"/>
          <p14:tracePt t="270588" x="2017713" y="5697538"/>
          <p14:tracePt t="270604" x="1982788" y="5661025"/>
          <p14:tracePt t="270622" x="1919288" y="5626100"/>
          <p14:tracePt t="270638" x="1893888" y="5616575"/>
          <p14:tracePt t="270654" x="1830388" y="5608638"/>
          <p14:tracePt t="270671" x="1795463" y="5608638"/>
          <p14:tracePt t="270688" x="1758950" y="5608638"/>
          <p14:tracePt t="270704" x="1687513" y="5608638"/>
          <p14:tracePt t="270721" x="1643063" y="5608638"/>
          <p14:tracePt t="270738" x="1562100" y="5608638"/>
          <p14:tracePt t="270755" x="1527175" y="5616575"/>
          <p14:tracePt t="270771" x="1490663" y="5626100"/>
          <p14:tracePt t="270787" x="1419225" y="5643563"/>
          <p14:tracePt t="270805" x="1401763" y="5653088"/>
          <p14:tracePt t="270821" x="1374775" y="5661025"/>
          <p14:tracePt t="270858" x="1366838" y="5670550"/>
          <p14:tracePt t="270870" x="1357313" y="5688013"/>
          <p14:tracePt t="270882" x="1347788" y="5715000"/>
          <p14:tracePt t="270894" x="1339850" y="5732463"/>
          <p14:tracePt t="270906" x="1330325" y="5759450"/>
          <p14:tracePt t="270921" x="1322388" y="5786438"/>
          <p14:tracePt t="270937" x="1312863" y="5803900"/>
          <p14:tracePt t="270955" x="1303338" y="5857875"/>
          <p14:tracePt t="270971" x="1303338" y="5884863"/>
          <p14:tracePt t="270987" x="1303338" y="5911850"/>
          <p14:tracePt t="271004" x="1303338" y="5956300"/>
          <p14:tracePt t="271021" x="1303338" y="5991225"/>
          <p14:tracePt t="271038" x="1303338" y="6037263"/>
          <p14:tracePt t="271054" x="1312863" y="6062663"/>
          <p14:tracePt t="271071" x="1322388" y="6089650"/>
          <p14:tracePt t="271087" x="1339850" y="6126163"/>
          <p14:tracePt t="271104" x="1357313" y="6153150"/>
          <p14:tracePt t="271121" x="1366838" y="6161088"/>
          <p14:tracePt t="271137" x="1401763" y="6197600"/>
          <p14:tracePt t="271155" x="1419225" y="6215063"/>
          <p14:tracePt t="271171" x="1465263" y="6242050"/>
          <p14:tracePt t="271187" x="1482725" y="6251575"/>
          <p14:tracePt t="271205" x="1500188" y="6251575"/>
          <p14:tracePt t="271221" x="1536700" y="6269038"/>
          <p14:tracePt t="271237" x="1544638" y="6269038"/>
          <p14:tracePt t="271255" x="1581150" y="6276975"/>
          <p14:tracePt t="271271" x="1608138" y="6286500"/>
          <p14:tracePt t="271287" x="1625600" y="6286500"/>
          <p14:tracePt t="271305" x="1679575" y="6286500"/>
          <p14:tracePt t="271321" x="1704975" y="6286500"/>
          <p14:tracePt t="271338" x="1758950" y="6276975"/>
          <p14:tracePt t="271355" x="1785938" y="6259513"/>
          <p14:tracePt t="271371" x="1803400" y="6251575"/>
          <p14:tracePt t="271387" x="1822450" y="6215063"/>
          <p14:tracePt t="271404" x="1830388" y="6197600"/>
          <p14:tracePt t="271421" x="1839913" y="6170613"/>
          <p14:tracePt t="271437" x="1839913" y="6143625"/>
          <p14:tracePt t="271454" x="1847850" y="6116638"/>
          <p14:tracePt t="271471" x="1847850" y="6062663"/>
          <p14:tracePt t="271487" x="1847850" y="6037263"/>
          <p14:tracePt t="271504" x="1847850" y="6010275"/>
          <p14:tracePt t="271521" x="1847850" y="5965825"/>
          <p14:tracePt t="271537" x="1839913" y="5938838"/>
          <p14:tracePt t="271555" x="1822450" y="5902325"/>
          <p14:tracePt t="271571" x="1812925" y="5884863"/>
          <p14:tracePt t="271587" x="1795463" y="5867400"/>
          <p14:tracePt t="271604" x="1751013" y="5830888"/>
          <p14:tracePt t="271621" x="1731963" y="5813425"/>
          <p14:tracePt t="271638" x="1670050" y="5776913"/>
          <p14:tracePt t="271654" x="1633538" y="5768975"/>
          <p14:tracePt t="271671" x="1616075" y="5768975"/>
          <p14:tracePt t="271687" x="1571625" y="5768975"/>
          <p14:tracePt t="271705" x="1562100" y="5768975"/>
          <p14:tracePt t="271721" x="1527175" y="5776913"/>
          <p14:tracePt t="271737" x="1509713" y="5786438"/>
          <p14:tracePt t="271755" x="1490663" y="5795963"/>
          <p14:tracePt t="271771" x="1455738" y="5830888"/>
          <p14:tracePt t="271787" x="1428750" y="5848350"/>
          <p14:tracePt t="271804" x="1411288" y="5875338"/>
          <p14:tracePt t="271821" x="1384300" y="5929313"/>
          <p14:tracePt t="271837" x="1374775" y="5938838"/>
          <p14:tracePt t="271855" x="1366838" y="5965825"/>
          <p14:tracePt t="271871" x="1366838" y="5983288"/>
          <p14:tracePt t="271887" x="1366838" y="6010275"/>
          <p14:tracePt t="271904" x="1366838" y="6054725"/>
          <p14:tracePt t="271921" x="1366838" y="6081713"/>
          <p14:tracePt t="271937" x="1393825" y="6153150"/>
          <p14:tracePt t="271955" x="1419225" y="6180138"/>
          <p14:tracePt t="271971" x="1446213" y="6215063"/>
          <p14:tracePt t="271987" x="1509713" y="6269038"/>
          <p14:tracePt t="272005" x="1536700" y="6286500"/>
          <p14:tracePt t="272021" x="1608138" y="6313488"/>
          <p14:tracePt t="272037" x="1643063" y="6313488"/>
          <p14:tracePt t="272055" x="1679575" y="6323013"/>
          <p14:tracePt t="272071" x="1751013" y="6323013"/>
          <p14:tracePt t="272087" x="1785938" y="6313488"/>
          <p14:tracePt t="272105" x="1830388" y="6269038"/>
          <p14:tracePt t="272120" x="1839913" y="6232525"/>
          <p14:tracePt t="272137" x="1847850" y="6197600"/>
          <p14:tracePt t="272154" x="1866900" y="6108700"/>
          <p14:tracePt t="272171" x="1866900" y="6072188"/>
          <p14:tracePt t="272187" x="1866900" y="6037263"/>
          <p14:tracePt t="272204" x="1866900" y="5983288"/>
          <p14:tracePt t="272221" x="1866900" y="5965825"/>
          <p14:tracePt t="272237" x="1812925" y="5911850"/>
          <p14:tracePt t="272254" x="1776413" y="5894388"/>
          <p14:tracePt t="272271" x="1741488" y="5875338"/>
          <p14:tracePt t="272287" x="1679575" y="5848350"/>
          <p14:tracePt t="272304" x="1652588" y="5840413"/>
          <p14:tracePt t="272321" x="1598613" y="5840413"/>
          <p14:tracePt t="272337" x="1581150" y="5840413"/>
          <p14:tracePt t="272355" x="1562100" y="5840413"/>
          <p14:tracePt t="272371" x="1527175" y="5857875"/>
          <p14:tracePt t="272387" x="1517650" y="5867400"/>
          <p14:tracePt t="272405" x="1500188" y="5894388"/>
          <p14:tracePt t="272420" x="1490663" y="5919788"/>
          <p14:tracePt t="272437" x="1490663" y="5946775"/>
          <p14:tracePt t="272454" x="1490663" y="6000750"/>
          <p14:tracePt t="272471" x="1490663" y="6027738"/>
          <p14:tracePt t="272488" x="1517650" y="6072188"/>
          <p14:tracePt t="272505" x="1536700" y="6081713"/>
          <p14:tracePt t="272521" x="1554163" y="6089650"/>
          <p14:tracePt t="272537" x="1589088" y="6089650"/>
          <p14:tracePt t="272554" x="1608138" y="6072188"/>
          <p14:tracePt t="272571" x="1633538" y="6045200"/>
          <p14:tracePt t="272587" x="1679575" y="5991225"/>
          <p14:tracePt t="272604" x="1687513" y="5973763"/>
          <p14:tracePt t="272621" x="1697038" y="5938838"/>
          <p14:tracePt t="272637" x="1679575" y="5919788"/>
          <p14:tracePt t="272654" x="1652588" y="5902325"/>
          <p14:tracePt t="272670" x="1598613" y="5884863"/>
          <p14:tracePt t="272687" x="1562100" y="5875338"/>
          <p14:tracePt t="272704" x="1482725" y="5867400"/>
          <p14:tracePt t="272720" x="1446213" y="5867400"/>
          <p14:tracePt t="272737" x="1411288" y="5867400"/>
          <p14:tracePt t="272754" x="1366838" y="5884863"/>
          <p14:tracePt t="272770" x="1357313" y="5902325"/>
          <p14:tracePt t="272787" x="1347788" y="5902325"/>
          <p14:tracePt t="272804" x="1347788" y="5919788"/>
          <p14:tracePt t="272820" x="1347788" y="5938838"/>
          <p14:tracePt t="272837" x="1366838" y="5973763"/>
          <p14:tracePt t="272854" x="1374775" y="5983288"/>
          <p14:tracePt t="272870" x="1393825" y="5991225"/>
          <p14:tracePt t="272887" x="1438275" y="5991225"/>
          <p14:tracePt t="272904" x="1455738" y="5991225"/>
          <p14:tracePt t="272921" x="1465263" y="5983288"/>
          <p14:tracePt t="272937" x="1465263" y="5973763"/>
          <p14:tracePt t="272956" x="1465263" y="5965825"/>
          <p14:tracePt t="272970" x="1446213" y="5956300"/>
          <p14:tracePt t="272987" x="1419225" y="5946775"/>
          <p14:tracePt t="273004" x="1357313" y="5946775"/>
          <p14:tracePt t="273020" x="1322388" y="5946775"/>
          <p14:tracePt t="273037" x="1295400" y="5965825"/>
          <p14:tracePt t="273054" x="1241425" y="5991225"/>
          <p14:tracePt t="273071" x="1223963" y="6000750"/>
          <p14:tracePt t="273088" x="1196975" y="6018213"/>
          <p14:tracePt t="273104" x="1196975" y="6037263"/>
          <p14:tracePt t="273120" x="1196975" y="6054725"/>
          <p14:tracePt t="273137" x="1196975" y="6089650"/>
          <p14:tracePt t="273154" x="1214438" y="6108700"/>
          <p14:tracePt t="273170" x="1223963" y="6116638"/>
          <p14:tracePt t="273187" x="1258888" y="6116638"/>
          <p14:tracePt t="273204" x="1276350" y="6116638"/>
          <p14:tracePt t="273220" x="1295400" y="6089650"/>
          <p14:tracePt t="273237" x="1295400" y="6081713"/>
          <p14:tracePt t="273254" x="1303338" y="6072188"/>
          <p14:tracePt t="273270" x="1303338" y="6062663"/>
          <p14:tracePt t="274024" x="1303338" y="6054725"/>
          <p14:tracePt t="274036" x="1312863" y="6045200"/>
          <p14:tracePt t="274047" x="1330325" y="6045200"/>
          <p14:tracePt t="274059" x="1339850" y="6045200"/>
          <p14:tracePt t="274071" x="1357313" y="6037263"/>
          <p14:tracePt t="274087" x="1384300" y="6037263"/>
          <p14:tracePt t="274104" x="1401763" y="6037263"/>
          <p14:tracePt t="274120" x="1455738" y="6027738"/>
          <p14:tracePt t="274137" x="1490663" y="6027738"/>
          <p14:tracePt t="274153" x="1527175" y="6027738"/>
          <p14:tracePt t="274170" x="1625600" y="6027738"/>
          <p14:tracePt t="274187" x="1679575" y="6027738"/>
          <p14:tracePt t="274204" x="1768475" y="6027738"/>
          <p14:tracePt t="274220" x="1822450" y="6027738"/>
          <p14:tracePt t="274237" x="1874838" y="6027738"/>
          <p14:tracePt t="274254" x="1973263" y="6027738"/>
          <p14:tracePt t="274270" x="2017713" y="6027738"/>
          <p14:tracePt t="274287" x="2108200" y="6027738"/>
          <p14:tracePt t="274304" x="2160588" y="6027738"/>
          <p14:tracePt t="274320" x="2214563" y="6027738"/>
          <p14:tracePt t="274337" x="2295525" y="6037263"/>
          <p14:tracePt t="274354" x="2322513" y="6037263"/>
          <p14:tracePt t="274370" x="2366963" y="6037263"/>
          <p14:tracePt t="274387" x="2393950" y="6037263"/>
          <p14:tracePt t="274404" x="2428875" y="6037263"/>
          <p14:tracePt t="274420" x="2509838" y="6037263"/>
          <p14:tracePt t="274437" x="2554288" y="6037263"/>
          <p14:tracePt t="274454" x="2589213" y="6037263"/>
          <p14:tracePt t="274470" x="2616200" y="6037263"/>
          <p14:tracePt t="274487" x="2625725" y="6037263"/>
          <p14:tracePt t="274527" x="2598738" y="6037263"/>
          <p14:tracePt t="274540" x="2581275" y="6027738"/>
          <p14:tracePt t="274551" x="2554288" y="6010275"/>
          <p14:tracePt t="274563" x="2544763" y="6000750"/>
          <p14:tracePt t="274575" x="2527300" y="5983288"/>
          <p14:tracePt t="274587" x="2509838" y="5973763"/>
          <p14:tracePt t="274604" x="2482850" y="5965825"/>
          <p14:tracePt t="274620" x="2455863" y="5946775"/>
          <p14:tracePt t="274637" x="2411413" y="5911850"/>
          <p14:tracePt t="274653" x="2384425" y="5894388"/>
          <p14:tracePt t="274671" x="2347913" y="5875338"/>
          <p14:tracePt t="274731" x="2339975" y="5875338"/>
          <p14:tracePt t="274838" x="2357438" y="5875338"/>
          <p14:tracePt t="274851" x="2384425" y="5884863"/>
          <p14:tracePt t="274863" x="2401888" y="5902325"/>
          <p14:tracePt t="274876" x="2428875" y="5911850"/>
          <p14:tracePt t="274887" x="2446338" y="5929313"/>
          <p14:tracePt t="274904" x="2465388" y="5938838"/>
          <p14:tracePt t="274920" x="2473325" y="5946775"/>
          <p14:tracePt t="274937" x="2473325" y="5956300"/>
          <p14:tracePt t="274954" x="2482850" y="5956300"/>
          <p14:tracePt t="274982" x="2482850" y="5965825"/>
          <p14:tracePt t="275006" x="2482850" y="5973763"/>
          <p14:tracePt t="275055" x="2465388" y="5973763"/>
          <p14:tracePt t="275066" x="2455863" y="5983288"/>
          <p14:tracePt t="275078" x="2438400" y="5983288"/>
          <p14:tracePt t="275091" x="2419350" y="5983288"/>
          <p14:tracePt t="275104" x="2393950" y="5983288"/>
          <p14:tracePt t="275120" x="2366963" y="5983288"/>
          <p14:tracePt t="275137" x="2322513" y="5983288"/>
          <p14:tracePt t="275154" x="2241550" y="5991225"/>
          <p14:tracePt t="275170" x="2214563" y="5991225"/>
          <p14:tracePt t="275187" x="2197100" y="5991225"/>
          <p14:tracePt t="275203" x="2187575" y="5991225"/>
          <p14:tracePt t="275295" x="2187575" y="6000750"/>
          <p14:tracePt t="277165" x="2197100" y="5991225"/>
          <p14:tracePt t="277177" x="2205038" y="5973763"/>
          <p14:tracePt t="277189" x="2224088" y="5956300"/>
          <p14:tracePt t="277203" x="2241550" y="5938838"/>
          <p14:tracePt t="277219" x="2268538" y="5919788"/>
          <p14:tracePt t="277236" x="2295525" y="5911850"/>
          <p14:tracePt t="277253" x="2347913" y="5884863"/>
          <p14:tracePt t="277270" x="2374900" y="5884863"/>
          <p14:tracePt t="277286" x="2455863" y="5875338"/>
          <p14:tracePt t="277303" x="2500313" y="5875338"/>
          <p14:tracePt t="277319" x="2536825" y="5875338"/>
          <p14:tracePt t="277336" x="2608263" y="5884863"/>
          <p14:tracePt t="277353" x="2633663" y="5902325"/>
          <p14:tracePt t="277370" x="2687638" y="5946775"/>
          <p14:tracePt t="277386" x="2714625" y="5965825"/>
          <p14:tracePt t="277403" x="2751138" y="5983288"/>
          <p14:tracePt t="277419" x="2822575" y="6018213"/>
          <p14:tracePt t="277436" x="2847975" y="6037263"/>
          <p14:tracePt t="277453" x="2911475" y="6062663"/>
          <p14:tracePt t="277469" x="2928938" y="6072188"/>
          <p14:tracePt t="277486" x="2946400" y="6072188"/>
          <p14:tracePt t="277503" x="2982913" y="6072188"/>
          <p14:tracePt t="277519" x="2990850" y="6072188"/>
          <p14:tracePt t="277540" x="3027363" y="6072188"/>
          <p14:tracePt t="277553" x="3044825" y="6054725"/>
          <p14:tracePt t="277569" x="3062288" y="6045200"/>
          <p14:tracePt t="277586" x="3081338" y="6027738"/>
          <p14:tracePt t="277603" x="3098800" y="6010275"/>
          <p14:tracePt t="277619" x="3098800" y="6000750"/>
          <p14:tracePt t="277636" x="3098800" y="5965825"/>
          <p14:tracePt t="277653" x="3098800" y="5946775"/>
          <p14:tracePt t="277669" x="3062288" y="5894388"/>
          <p14:tracePt t="277686" x="3027363" y="5867400"/>
          <p14:tracePt t="277703" x="2990850" y="5840413"/>
          <p14:tracePt t="277719" x="2874963" y="5768975"/>
          <p14:tracePt t="277736" x="2803525" y="5759450"/>
          <p14:tracePt t="277753" x="2697163" y="5751513"/>
          <p14:tracePt t="277769" x="2652713" y="5751513"/>
          <p14:tracePt t="277786" x="2608263" y="5751513"/>
          <p14:tracePt t="277803" x="2500313" y="5776913"/>
          <p14:tracePt t="277819" x="2438400" y="5795963"/>
          <p14:tracePt t="277836" x="2384425" y="5813425"/>
          <p14:tracePt t="277837" x="2339975" y="5840413"/>
          <p14:tracePt t="277853" x="2303463" y="5867400"/>
          <p14:tracePt t="277869" x="2286000" y="5894388"/>
          <p14:tracePt t="277886" x="2251075" y="5946775"/>
          <p14:tracePt t="277903" x="2232025" y="5983288"/>
          <p14:tracePt t="277919" x="2232025" y="6010275"/>
          <p14:tracePt t="277936" x="2224088" y="6089650"/>
          <p14:tracePt t="277953" x="2224088" y="6134100"/>
          <p14:tracePt t="277969" x="2251075" y="6232525"/>
          <p14:tracePt t="277986" x="2276475" y="6286500"/>
          <p14:tracePt t="278003" x="2303463" y="6330950"/>
          <p14:tracePt t="278019" x="2384425" y="6402388"/>
          <p14:tracePt t="278036" x="2438400" y="6429375"/>
          <p14:tracePt t="278053" x="2544763" y="6446838"/>
          <p14:tracePt t="278069" x="2589213" y="6446838"/>
          <p14:tracePt t="278086" x="2643188" y="6446838"/>
          <p14:tracePt t="278103" x="2759075" y="6446838"/>
          <p14:tracePt t="278119" x="2822575" y="6446838"/>
          <p14:tracePt t="278137" x="2928938" y="6411913"/>
          <p14:tracePt t="278153" x="2965450" y="6384925"/>
          <p14:tracePt t="278169" x="3000375" y="6357938"/>
          <p14:tracePt t="278187" x="3062288" y="6296025"/>
          <p14:tracePt t="278203" x="3089275" y="6269038"/>
          <p14:tracePt t="278219" x="3108325" y="6232525"/>
          <p14:tracePt t="278237" x="3133725" y="6153150"/>
          <p14:tracePt t="278253" x="3133725" y="6116638"/>
          <p14:tracePt t="278269" x="3133725" y="6045200"/>
          <p14:tracePt t="278286" x="3125788" y="6010275"/>
          <p14:tracePt t="278303" x="3108325" y="5983288"/>
          <p14:tracePt t="278319" x="3081338" y="5938838"/>
          <p14:tracePt t="278336" x="3062288" y="5929313"/>
          <p14:tracePt t="278353" x="3000375" y="5894388"/>
          <p14:tracePt t="278369" x="2955925" y="5875338"/>
          <p14:tracePt t="278386" x="2884488" y="5857875"/>
          <p14:tracePt t="278403" x="2741613" y="5840413"/>
          <p14:tracePt t="278419" x="2679700" y="5840413"/>
          <p14:tracePt t="278437" x="2598738" y="5840413"/>
          <p14:tracePt t="278452" x="2581275" y="5840413"/>
          <p14:tracePt t="278469" x="2562225" y="5840413"/>
          <p14:tracePt t="278486" x="2536825" y="5857875"/>
          <p14:tracePt t="278503" x="2527300" y="5875338"/>
          <p14:tracePt t="278520" x="2517775" y="5894388"/>
          <p14:tracePt t="278536" x="2509838" y="5946775"/>
          <p14:tracePt t="278552" x="2500313" y="5973763"/>
          <p14:tracePt t="278569" x="2500313" y="6062663"/>
          <p14:tracePt t="278586" x="2500313" y="6099175"/>
          <p14:tracePt t="278603" x="2500313" y="6143625"/>
          <p14:tracePt t="278619" x="2544763" y="6215063"/>
          <p14:tracePt t="278636" x="2571750" y="6232525"/>
          <p14:tracePt t="278653" x="2643188" y="6259513"/>
          <p14:tracePt t="278669" x="2687638" y="6259513"/>
          <p14:tracePt t="278686" x="2741613" y="6259513"/>
          <p14:tracePt t="278703" x="2830513" y="6259513"/>
          <p14:tracePt t="278719" x="2874963" y="6259513"/>
          <p14:tracePt t="278736" x="2938463" y="6251575"/>
          <p14:tracePt t="278752" x="2965450" y="6242050"/>
          <p14:tracePt t="278769" x="2990850" y="6232525"/>
          <p14:tracePt t="278786" x="3027363" y="6197600"/>
          <p14:tracePt t="278802" x="3044825" y="6188075"/>
          <p14:tracePt t="278820" x="3054350" y="6170613"/>
          <p14:tracePt t="278836" x="3054350" y="6126163"/>
          <p14:tracePt t="278852" x="3054350" y="6099175"/>
          <p14:tracePt t="278869" x="3036888" y="6045200"/>
          <p14:tracePt t="278886" x="3017838" y="6010275"/>
          <p14:tracePt t="278902" x="3000375" y="5965825"/>
          <p14:tracePt t="278919" x="2919413" y="5875338"/>
          <p14:tracePt t="278936" x="2857500" y="5840413"/>
          <p14:tracePt t="278953" x="2741613" y="5776913"/>
          <p14:tracePt t="278969" x="2687638" y="5768975"/>
          <p14:tracePt t="278986" x="2652713" y="5768975"/>
          <p14:tracePt t="279003" x="2581275" y="5786438"/>
          <p14:tracePt t="279019" x="2536825" y="5822950"/>
          <p14:tracePt t="279037" x="2446338" y="5902325"/>
          <p14:tracePt t="279052" x="2411413" y="5929313"/>
          <p14:tracePt t="279069" x="2393950" y="5946775"/>
          <p14:tracePt t="279086" x="2384425" y="5965825"/>
          <p14:tracePt t="279132" x="2401888" y="5973763"/>
          <p14:tracePt t="279145" x="2419350" y="5983288"/>
          <p14:tracePt t="279156" x="2438400" y="5991225"/>
          <p14:tracePt t="279169" x="2465388" y="6000750"/>
          <p14:tracePt t="279186" x="2482850" y="6010275"/>
          <p14:tracePt t="279202" x="2500313" y="6018213"/>
          <p14:tracePt t="279219" x="2527300" y="6018213"/>
          <p14:tracePt t="279236" x="2536825" y="6018213"/>
          <p14:tracePt t="279253" x="2544763" y="6018213"/>
          <p14:tracePt t="279269" x="2554288" y="6018213"/>
          <p14:tracePt t="279287" x="2554288" y="6010275"/>
          <p14:tracePt t="279302" x="2554288" y="6000750"/>
          <p14:tracePt t="279319" x="2554288" y="5991225"/>
          <p14:tracePt t="279337" x="2544763" y="5965825"/>
          <p14:tracePt t="279352" x="2527300" y="5946775"/>
          <p14:tracePt t="279369" x="2509838" y="5946775"/>
          <p14:tracePt t="279387" x="2482850" y="5938838"/>
          <p14:tracePt t="279402" x="2473325" y="5938838"/>
          <p14:tracePt t="279419" x="2465388" y="5938838"/>
          <p14:tracePt t="279456" x="2465388" y="5946775"/>
          <p14:tracePt t="279480" x="2482850" y="5965825"/>
          <p14:tracePt t="279492" x="2500313" y="5983288"/>
          <p14:tracePt t="279504" x="2517775" y="5991225"/>
          <p14:tracePt t="279516" x="2527300" y="6000750"/>
          <p14:tracePt t="279528" x="2536825" y="6000750"/>
          <p14:tracePt t="279542" x="2544763" y="6000750"/>
          <p14:tracePt t="279553" x="2554288" y="6000750"/>
          <p14:tracePt t="279576" x="2562225" y="6000750"/>
          <p14:tracePt t="279588" x="2562225" y="5983288"/>
          <p14:tracePt t="279602" x="2562225" y="5965825"/>
          <p14:tracePt t="279619" x="2562225" y="5956300"/>
          <p14:tracePt t="279637" x="2562225" y="5929313"/>
          <p14:tracePt t="279652" x="2544763" y="5929313"/>
          <p14:tracePt t="279669" x="2536825" y="5919788"/>
          <p14:tracePt t="279686" x="2517775" y="5919788"/>
          <p14:tracePt t="279702" x="2509838" y="5919788"/>
          <p14:tracePt t="279755" x="2527300" y="5938838"/>
          <p14:tracePt t="279768" x="2554288" y="5946775"/>
          <p14:tracePt t="279779" x="2571750" y="5946775"/>
          <p14:tracePt t="279792" x="2589213" y="5946775"/>
          <p14:tracePt t="279804" x="2608263" y="5946775"/>
          <p14:tracePt t="279819" x="2616200" y="5946775"/>
          <p14:tracePt t="279837" x="2625725" y="5946775"/>
          <p14:tracePt t="279852" x="2625725" y="5929313"/>
          <p14:tracePt t="279869" x="2608263" y="5919788"/>
          <p14:tracePt t="279886" x="2589213" y="5902325"/>
          <p14:tracePt t="279902" x="2517775" y="5884863"/>
          <p14:tracePt t="279919" x="2473325" y="5884863"/>
          <p14:tracePt t="279936" x="2393950" y="5894388"/>
          <p14:tracePt t="279952" x="2357438" y="5911850"/>
          <p14:tracePt t="279969" x="2339975" y="5929313"/>
          <p14:tracePt t="279986" x="2322513" y="5965825"/>
          <p14:tracePt t="280002" x="2322513" y="5991225"/>
          <p14:tracePt t="280020" x="2366963" y="6062663"/>
          <p14:tracePt t="280037" x="2411413" y="6099175"/>
          <p14:tracePt t="280052" x="2473325" y="6134100"/>
          <p14:tracePt t="280069" x="2589213" y="6188075"/>
          <p14:tracePt t="280086" x="2643188" y="6188075"/>
          <p14:tracePt t="280103" x="2786063" y="6188075"/>
          <p14:tracePt t="280119" x="2847975" y="6180138"/>
          <p14:tracePt t="280136" x="2894013" y="6153150"/>
          <p14:tracePt t="280152" x="2946400" y="6116638"/>
          <p14:tracePt t="280169" x="2946400" y="6099175"/>
          <p14:tracePt t="280187" x="2928938" y="6037263"/>
          <p14:tracePt t="280202" x="2874963" y="6010275"/>
          <p14:tracePt t="280219" x="2813050" y="5991225"/>
          <p14:tracePt t="280236" x="2714625" y="5973763"/>
          <p14:tracePt t="280252" x="2679700" y="5973763"/>
          <p14:tracePt t="280269" x="2652713" y="5973763"/>
          <p14:tracePt t="280286" x="2616200" y="6000750"/>
          <p14:tracePt t="280307" x="2608263" y="6000750"/>
          <p14:tracePt t="280320" x="2608263" y="6010275"/>
          <p14:tracePt t="280763" x="2598738" y="6010275"/>
          <p14:tracePt t="280776" x="2598738" y="6000750"/>
          <p14:tracePt t="280787" x="2598738" y="5983288"/>
          <p14:tracePt t="280799" x="2589213" y="5973763"/>
          <p14:tracePt t="280811" x="2589213" y="5965825"/>
          <p14:tracePt t="280823" x="2581275" y="5956300"/>
          <p14:tracePt t="280837" x="2571750" y="5946775"/>
          <p14:tracePt t="280852" x="2571750" y="5938838"/>
          <p14:tracePt t="280869" x="2562225" y="5938838"/>
          <p14:tracePt t="280886" x="2544763" y="5911850"/>
          <p14:tracePt t="280902" x="2527300" y="5902325"/>
          <p14:tracePt t="280919" x="2509838" y="5884863"/>
          <p14:tracePt t="280943" x="2500313" y="5884863"/>
          <p14:tracePt t="280955" x="2490788" y="5884863"/>
          <p14:tracePt t="280969" x="2482850" y="5884863"/>
          <p14:tracePt t="280986" x="2473325" y="5884863"/>
          <p14:tracePt t="281003" x="2446338" y="5902325"/>
          <p14:tracePt t="281019" x="2428875" y="5911850"/>
          <p14:tracePt t="281036" x="2419350" y="5929313"/>
          <p14:tracePt t="281063" x="2411413" y="5929313"/>
          <p14:tracePt t="281075" x="2411413" y="5938838"/>
          <p14:tracePt t="281530" x="2411413" y="5929313"/>
          <p14:tracePt t="281555" x="2401888" y="5929313"/>
          <p14:tracePt t="281578" x="2393950" y="5919788"/>
          <p14:tracePt t="281602" x="2384425" y="5919788"/>
          <p14:tracePt t="281614" x="2374900" y="5919788"/>
          <p14:tracePt t="281626" x="2366963" y="5919788"/>
          <p14:tracePt t="281638" x="2357438" y="5919788"/>
          <p14:tracePt t="281652" x="2347913" y="5919788"/>
          <p14:tracePt t="281669" x="2339975" y="5919788"/>
          <p14:tracePt t="281687" x="2322513" y="5919788"/>
          <p14:tracePt t="281702" x="2312988" y="5919788"/>
          <p14:tracePt t="281719" x="2303463" y="5929313"/>
          <p14:tracePt t="281736" x="2295525" y="5929313"/>
          <p14:tracePt t="281771" x="2286000" y="5929313"/>
          <p14:tracePt t="281781" x="2276475" y="5929313"/>
          <p14:tracePt t="281805" x="2268538" y="5929313"/>
          <p14:tracePt t="281818" x="2259013" y="5938838"/>
          <p14:tracePt t="281829" x="2251075" y="5938838"/>
          <p14:tracePt t="281854" x="2241550" y="5938838"/>
          <p14:tracePt t="281866" x="2232025" y="5946775"/>
          <p14:tracePt t="281877" x="2214563" y="5956300"/>
          <p14:tracePt t="281889" x="2205038" y="5956300"/>
          <p14:tracePt t="281902" x="2197100" y="5956300"/>
          <p14:tracePt t="281919" x="2187575" y="5956300"/>
          <p14:tracePt t="281935" x="2179638" y="5965825"/>
          <p14:tracePt t="281952" x="2152650" y="5973763"/>
          <p14:tracePt t="281969" x="2143125" y="5973763"/>
          <p14:tracePt t="281985" x="2133600" y="5973763"/>
          <p14:tracePt t="282002" x="2098675" y="5983288"/>
          <p14:tracePt t="282019" x="2081213" y="5991225"/>
          <p14:tracePt t="282036" x="2054225" y="5991225"/>
          <p14:tracePt t="282082" x="2044700" y="5991225"/>
          <p14:tracePt t="282094" x="2027238" y="5991225"/>
          <p14:tracePt t="282106" x="2009775" y="6000750"/>
          <p14:tracePt t="282119" x="1990725" y="6000750"/>
          <p14:tracePt t="282136" x="1973263" y="6000750"/>
          <p14:tracePt t="282152" x="1955800" y="6010275"/>
          <p14:tracePt t="282169" x="1911350" y="6018213"/>
          <p14:tracePt t="282186" x="1893888" y="6018213"/>
          <p14:tracePt t="282202" x="1857375" y="6027738"/>
          <p14:tracePt t="282219" x="1830388" y="6037263"/>
          <p14:tracePt t="282236" x="1812925" y="6037263"/>
          <p14:tracePt t="282252" x="1795463" y="6037263"/>
          <p14:tracePt t="282268" x="1776413" y="6037263"/>
          <p14:tracePt t="282310" x="1768475" y="6037263"/>
          <p14:tracePt t="282321" x="1758950" y="6037263"/>
          <p14:tracePt t="282333" x="1741488" y="6037263"/>
          <p14:tracePt t="282346" x="1731963" y="6037263"/>
          <p14:tracePt t="282357" x="1714500" y="6037263"/>
          <p14:tracePt t="282369" x="1697038" y="6037263"/>
          <p14:tracePt t="282385" x="1687513" y="6037263"/>
          <p14:tracePt t="282402" x="1679575" y="6037263"/>
          <p14:tracePt t="282418" x="1660525" y="6037263"/>
          <p14:tracePt t="282790" x="1660525" y="6027738"/>
          <p14:tracePt t="282802" x="1660525" y="6010275"/>
          <p14:tracePt t="282814" x="1660525" y="5991225"/>
          <p14:tracePt t="282826" x="1652588" y="5973763"/>
          <p14:tracePt t="282838" x="1652588" y="5956300"/>
          <p14:tracePt t="282852" x="1652588" y="5938838"/>
          <p14:tracePt t="282868" x="1652588" y="5919788"/>
          <p14:tracePt t="282886" x="1643063" y="5902325"/>
          <p14:tracePt t="282902" x="1643063" y="5894388"/>
          <p14:tracePt t="282921" x="1625600" y="5884863"/>
          <p14:tracePt t="282936" x="1616075" y="5875338"/>
          <p14:tracePt t="282952" x="1581150" y="5867400"/>
          <p14:tracePt t="282968" x="1554163" y="5867400"/>
          <p14:tracePt t="282986" x="1490663" y="5867400"/>
          <p14:tracePt t="283002" x="1473200" y="5867400"/>
          <p14:tracePt t="283018" x="1428750" y="5867400"/>
          <p14:tracePt t="283035" x="1419225" y="5867400"/>
          <p14:tracePt t="283052" x="1411288" y="5867400"/>
          <p14:tracePt t="283068" x="1393825" y="5902325"/>
          <p14:tracePt t="283085" x="1384300" y="5919788"/>
          <p14:tracePt t="283102" x="1384300" y="5973763"/>
          <p14:tracePt t="283118" x="1384300" y="5991225"/>
          <p14:tracePt t="283135" x="1384300" y="6010275"/>
          <p14:tracePt t="283152" x="1393825" y="6037263"/>
          <p14:tracePt t="283168" x="1411288" y="6037263"/>
          <p14:tracePt t="283186" x="1465263" y="6045200"/>
          <p14:tracePt t="283202" x="1500188" y="6045200"/>
          <p14:tracePt t="283218" x="1544638" y="6045200"/>
          <p14:tracePt t="283235" x="1608138" y="6045200"/>
          <p14:tracePt t="283252" x="1643063" y="6037263"/>
          <p14:tracePt t="283268" x="1670050" y="6027738"/>
          <p14:tracePt t="283269" x="1679575" y="6018213"/>
          <p14:tracePt t="283285" x="1697038" y="6010275"/>
          <p14:tracePt t="283302" x="1704975" y="6000750"/>
          <p14:tracePt t="283318" x="1704975" y="5965825"/>
          <p14:tracePt t="283335" x="1704975" y="5946775"/>
          <p14:tracePt t="283352" x="1704975" y="5919788"/>
          <p14:tracePt t="283368" x="1679575" y="5867400"/>
          <p14:tracePt t="283385" x="1652588" y="5840413"/>
          <p14:tracePt t="283402" x="1589088" y="5795963"/>
          <p14:tracePt t="283418" x="1554163" y="5786438"/>
          <p14:tracePt t="283435" x="1517650" y="5776913"/>
          <p14:tracePt t="283452" x="1438275" y="5776913"/>
          <p14:tracePt t="283468" x="1411288" y="5786438"/>
          <p14:tracePt t="283485" x="1366838" y="5822950"/>
          <p14:tracePt t="283502" x="1357313" y="5840413"/>
          <p14:tracePt t="283518" x="1347788" y="5857875"/>
          <p14:tracePt t="283537" x="1339850" y="5894388"/>
          <p14:tracePt t="283552" x="1339850" y="5919788"/>
          <p14:tracePt t="283569" x="1357313" y="5991225"/>
          <p14:tracePt t="283585" x="1374775" y="6018213"/>
          <p14:tracePt t="283602" x="1393825" y="6054725"/>
          <p14:tracePt t="283618" x="1446213" y="6089650"/>
          <p14:tracePt t="283636" x="1473200" y="6108700"/>
          <p14:tracePt t="283651" x="1500188" y="6116638"/>
          <p14:tracePt t="283668" x="1527175" y="6126163"/>
          <p14:tracePt t="283685" x="1527175" y="6134100"/>
          <p14:tracePt t="283702" x="1536700" y="6134100"/>
          <p14:tracePt t="283737" x="1500188" y="6134100"/>
          <p14:tracePt t="283751" x="1446213" y="6134100"/>
          <p14:tracePt t="283760" x="1401763" y="6134100"/>
          <p14:tracePt t="283772" x="1339850" y="6134100"/>
          <p14:tracePt t="283786" x="1276350" y="6134100"/>
          <p14:tracePt t="283802" x="1223963" y="6134100"/>
          <p14:tracePt t="283818" x="1187450" y="6134100"/>
          <p14:tracePt t="283835" x="1152525" y="6134100"/>
          <p14:tracePt t="283852" x="1143000" y="6134100"/>
          <p14:tracePt t="283905" x="1143000" y="6161088"/>
          <p14:tracePt t="283917" x="1143000" y="6170613"/>
          <p14:tracePt t="283928" x="1143000" y="6180138"/>
          <p14:tracePt t="283940" x="1143000" y="6188075"/>
          <p14:tracePt t="284001" x="1143000" y="6153150"/>
          <p14:tracePt t="284012" x="1143000" y="6108700"/>
          <p14:tracePt t="284025" x="1133475" y="6072188"/>
          <p14:tracePt t="284036" x="1125538" y="6037263"/>
          <p14:tracePt t="284051" x="1108075" y="6010275"/>
          <p14:tracePt t="284068" x="1098550" y="6000750"/>
          <p14:tracePt t="284086" x="1089025" y="5991225"/>
          <p14:tracePt t="284101" x="1089025" y="5983288"/>
          <p14:tracePt t="284156" x="1071563" y="6010275"/>
          <p14:tracePt t="284168" x="1054100" y="6037263"/>
          <p14:tracePt t="284180" x="1036638" y="6045200"/>
          <p14:tracePt t="284193" x="1027113" y="6062663"/>
          <p14:tracePt t="284205" x="1017588" y="6062663"/>
          <p14:tracePt t="284218" x="1017588" y="6072188"/>
          <p14:tracePt t="284288" x="1017588" y="6054725"/>
          <p14:tracePt t="284301" x="1017588" y="6045200"/>
          <p14:tracePt t="284312" x="1017588" y="6037263"/>
          <p14:tracePt t="284337" x="1017588" y="6027738"/>
          <p14:tracePt t="284361" x="1009650" y="6018213"/>
          <p14:tracePt t="284372" x="1000125" y="6010275"/>
          <p14:tracePt t="284385" x="990600" y="6010275"/>
          <p14:tracePt t="284396" x="982663" y="6010275"/>
          <p14:tracePt t="284421" x="973138" y="6010275"/>
          <p14:tracePt t="287467" x="973138" y="5983288"/>
          <p14:tracePt t="287477" x="982663" y="5956300"/>
          <p14:tracePt t="287489" x="990600" y="5929313"/>
          <p14:tracePt t="287501" x="1009650" y="5902325"/>
          <p14:tracePt t="287517" x="1036638" y="5875338"/>
          <p14:tracePt t="287534" x="1062038" y="5848350"/>
          <p14:tracePt t="287551" x="1152525" y="5813425"/>
          <p14:tracePt t="287567" x="1223963" y="5803900"/>
          <p14:tracePt t="287584" x="1295400" y="5803900"/>
          <p14:tracePt t="287601" x="1438275" y="5822950"/>
          <p14:tracePt t="287617" x="1527175" y="5857875"/>
          <p14:tracePt t="287635" x="1714500" y="5965825"/>
          <p14:tracePt t="287651" x="1785938" y="6027738"/>
          <p14:tracePt t="287668" x="1866900" y="6108700"/>
          <p14:tracePt t="287669" x="1928813" y="6161088"/>
          <p14:tracePt t="287684" x="2000250" y="6205538"/>
          <p14:tracePt t="287701" x="2044700" y="6242050"/>
          <p14:tracePt t="287718" x="2089150" y="6276975"/>
          <p14:tracePt t="287735" x="2098675" y="6276975"/>
          <p14:tracePt t="288257" x="2089150" y="6269038"/>
          <p14:tracePt t="288269" x="2081213" y="6251575"/>
          <p14:tracePt t="288281" x="2071688" y="6232525"/>
          <p14:tracePt t="288293" x="2062163" y="6224588"/>
          <p14:tracePt t="288305" x="2054225" y="6197600"/>
          <p14:tracePt t="288318" x="2054225" y="6180138"/>
          <p14:tracePt t="288334" x="2054225" y="6170613"/>
          <p14:tracePt t="288351" x="2054225" y="6161088"/>
          <p14:tracePt t="288377" x="2054225" y="6153150"/>
          <p14:tracePt t="288437" x="2027238" y="6116638"/>
          <p14:tracePt t="288449" x="2009775" y="6081713"/>
          <p14:tracePt t="288461" x="1990725" y="6045200"/>
          <p14:tracePt t="288473" x="1965325" y="6018213"/>
          <p14:tracePt t="288486" x="1955800" y="6000750"/>
          <p14:tracePt t="288501" x="1946275" y="5991225"/>
          <p14:tracePt t="288517" x="1938338" y="5983288"/>
          <p14:tracePt t="288581" x="1965325" y="5983288"/>
          <p14:tracePt t="288593" x="2000250" y="5991225"/>
          <p14:tracePt t="288605" x="2044700" y="5991225"/>
          <p14:tracePt t="288617" x="2098675" y="5991225"/>
          <p14:tracePt t="288634" x="2143125" y="5991225"/>
          <p14:tracePt t="288651" x="2187575" y="5991225"/>
          <p14:tracePt t="288667" x="2251075" y="5991225"/>
          <p14:tracePt t="288684" x="2259013" y="5991225"/>
          <p14:tracePt t="288701" x="2276475" y="5991225"/>
          <p14:tracePt t="288760" x="2241550" y="5991225"/>
          <p14:tracePt t="288772" x="2187575" y="5991225"/>
          <p14:tracePt t="288785" x="2125663" y="6010275"/>
          <p14:tracePt t="288797" x="2036763" y="6027738"/>
          <p14:tracePt t="288808" x="1928813" y="6054725"/>
          <p14:tracePt t="288820" x="1785938" y="6081713"/>
          <p14:tracePt t="288834" x="1643063" y="6099175"/>
          <p14:tracePt t="288851" x="1517650" y="6108700"/>
          <p14:tracePt t="288867" x="1411288" y="6126163"/>
          <p14:tracePt t="288884" x="1241425" y="6126163"/>
          <p14:tracePt t="288900" x="1196975" y="6126163"/>
          <p14:tracePt t="288917" x="1152525" y="6126163"/>
          <p14:tracePt t="288934" x="1133475" y="6126163"/>
          <p14:tracePt t="290787" x="1152525" y="6116638"/>
          <p14:tracePt t="290800" x="1179513" y="6108700"/>
          <p14:tracePt t="290812" x="1214438" y="6099175"/>
          <p14:tracePt t="290826" x="1250950" y="6089650"/>
          <p14:tracePt t="290837" x="1285875" y="6081713"/>
          <p14:tracePt t="290850" x="1330325" y="6081713"/>
          <p14:tracePt t="290867" x="1366838" y="6072188"/>
          <p14:tracePt t="290884" x="1465263" y="6072188"/>
          <p14:tracePt t="290900" x="1509713" y="6072188"/>
          <p14:tracePt t="290917" x="1554163" y="6072188"/>
          <p14:tracePt t="290933" x="1625600" y="6072188"/>
          <p14:tracePt t="290950" x="1652588" y="6072188"/>
          <p14:tracePt t="290967" x="1687513" y="6072188"/>
          <p14:tracePt t="290983" x="1697038" y="6072188"/>
          <p14:tracePt t="291002" x="1704975" y="6072188"/>
          <p14:tracePt t="291017" x="1714500" y="6072188"/>
          <p14:tracePt t="291040" x="1714500" y="6054725"/>
          <p14:tracePt t="291052" x="1724025" y="6045200"/>
          <p14:tracePt t="291067" x="1724025" y="6037263"/>
          <p14:tracePt t="291083" x="1731963" y="6027738"/>
          <p14:tracePt t="291100" x="1731963" y="6000750"/>
          <p14:tracePt t="291117" x="1741488" y="5983288"/>
          <p14:tracePt t="291133" x="1741488" y="5965825"/>
          <p14:tracePt t="291150" x="1741488" y="5938838"/>
          <p14:tracePt t="291167" x="1741488" y="5919788"/>
          <p14:tracePt t="291184" x="1741488" y="5894388"/>
          <p14:tracePt t="291200" x="1741488" y="5884863"/>
          <p14:tracePt t="291217" x="1724025" y="5867400"/>
          <p14:tracePt t="291233" x="1687513" y="5840413"/>
          <p14:tracePt t="291250" x="1660525" y="5830888"/>
          <p14:tracePt t="291267" x="1616075" y="5822950"/>
          <p14:tracePt t="291283" x="1589088" y="5822950"/>
          <p14:tracePt t="291300" x="1562100" y="5822950"/>
          <p14:tracePt t="291317" x="1500188" y="5830888"/>
          <p14:tracePt t="291333" x="1482725" y="5840413"/>
          <p14:tracePt t="291351" x="1446213" y="5867400"/>
          <p14:tracePt t="291367" x="1438275" y="5884863"/>
          <p14:tracePt t="291383" x="1428750" y="5902325"/>
          <p14:tracePt t="291400" x="1411288" y="5973763"/>
          <p14:tracePt t="291417" x="1411288" y="6010275"/>
          <p14:tracePt t="291434" x="1411288" y="6037263"/>
          <p14:tracePt t="291450" x="1411288" y="6099175"/>
          <p14:tracePt t="291467" x="1411288" y="6126163"/>
          <p14:tracePt t="291483" x="1428750" y="6180138"/>
          <p14:tracePt t="291500" x="1446213" y="6215063"/>
          <p14:tracePt t="291517" x="1473200" y="6251575"/>
          <p14:tracePt t="291533" x="1527175" y="6303963"/>
          <p14:tracePt t="291550" x="1562100" y="6323013"/>
          <p14:tracePt t="291567" x="1633538" y="6340475"/>
          <p14:tracePt t="291583" x="1652588" y="6340475"/>
          <p14:tracePt t="291600" x="1679575" y="6340475"/>
          <p14:tracePt t="291617" x="1724025" y="6330950"/>
          <p14:tracePt t="291633" x="1741488" y="6330950"/>
          <p14:tracePt t="291650" x="1768475" y="6313488"/>
          <p14:tracePt t="291667" x="1795463" y="6276975"/>
          <p14:tracePt t="291683" x="1803400" y="6259513"/>
          <p14:tracePt t="291700" x="1822450" y="6205538"/>
          <p14:tracePt t="291717" x="1830388" y="6180138"/>
          <p14:tracePt t="291733" x="1830388" y="6153150"/>
          <p14:tracePt t="291750" x="1822450" y="6089650"/>
          <p14:tracePt t="291767" x="1803400" y="6054725"/>
          <p14:tracePt t="291783" x="1776413" y="6000750"/>
          <p14:tracePt t="291800" x="1768475" y="5973763"/>
          <p14:tracePt t="291817" x="1751013" y="5956300"/>
          <p14:tracePt t="291833" x="1714500" y="5919788"/>
          <p14:tracePt t="291850" x="1697038" y="5902325"/>
          <p14:tracePt t="291867" x="1652588" y="5894388"/>
          <p14:tracePt t="291883" x="1633538" y="5894388"/>
          <p14:tracePt t="291900" x="1616075" y="5894388"/>
          <p14:tracePt t="291917" x="1589088" y="5894388"/>
          <p14:tracePt t="291938" x="1589088" y="5902325"/>
          <p14:tracePt t="292526" x="1571625" y="5894388"/>
          <p14:tracePt t="292539" x="1554163" y="5894388"/>
          <p14:tracePt t="292551" x="1536700" y="5894388"/>
          <p14:tracePt t="292562" x="1517650" y="5894388"/>
          <p14:tracePt t="292574" x="1500188" y="5911850"/>
          <p14:tracePt t="292586" x="1482725" y="5929313"/>
          <p14:tracePt t="292600" x="1473200" y="5946775"/>
          <p14:tracePt t="292617" x="1465263" y="5973763"/>
          <p14:tracePt t="292633" x="1455738" y="6018213"/>
          <p14:tracePt t="292650" x="1455738" y="6045200"/>
          <p14:tracePt t="292667" x="1473200" y="6072188"/>
          <p14:tracePt t="292683" x="1517650" y="6134100"/>
          <p14:tracePt t="292700" x="1554163" y="6161088"/>
          <p14:tracePt t="292717" x="1589088" y="6188075"/>
          <p14:tracePt t="292733" x="1660525" y="6224588"/>
          <p14:tracePt t="292750" x="1687513" y="6232525"/>
          <p14:tracePt t="292767" x="1741488" y="6232525"/>
          <p14:tracePt t="292783" x="1768475" y="6215063"/>
          <p14:tracePt t="292800" x="1795463" y="6197600"/>
          <p14:tracePt t="292816" x="1830388" y="6143625"/>
          <p14:tracePt t="292833" x="1839913" y="6116638"/>
          <p14:tracePt t="292850" x="1839913" y="6081713"/>
          <p14:tracePt t="292867" x="1839913" y="6018213"/>
          <p14:tracePt t="292883" x="1822450" y="5991225"/>
          <p14:tracePt t="292900" x="1785938" y="5929313"/>
          <p14:tracePt t="292917" x="1758950" y="5894388"/>
          <p14:tracePt t="292933" x="1697038" y="5848350"/>
          <p14:tracePt t="292950" x="1652588" y="5848350"/>
          <p14:tracePt t="292967" x="1616075" y="5848350"/>
          <p14:tracePt t="292983" x="1554163" y="5848350"/>
          <p14:tracePt t="293000" x="1536700" y="5848350"/>
          <p14:tracePt t="293016" x="1536700" y="5857875"/>
          <p14:tracePt t="293033" x="1536700" y="5875338"/>
          <p14:tracePt t="293050" x="1536700" y="5902325"/>
          <p14:tracePt t="293068" x="1571625" y="5946775"/>
          <p14:tracePt t="293083" x="1598613" y="5965825"/>
          <p14:tracePt t="293100" x="1625600" y="5983288"/>
          <p14:tracePt t="293117" x="1660525" y="5991225"/>
          <p14:tracePt t="293133" x="1670050" y="5991225"/>
          <p14:tracePt t="293150" x="1679575" y="5973763"/>
          <p14:tracePt t="293166" x="1679575" y="5956300"/>
          <p14:tracePt t="293183" x="1679575" y="5946775"/>
          <p14:tracePt t="293199" x="1679575" y="5938838"/>
          <p14:tracePt t="293520" x="1679575" y="5929313"/>
          <p14:tracePt t="293533" x="1679575" y="5919788"/>
          <p14:tracePt t="293544" x="1679575" y="5902325"/>
          <p14:tracePt t="293556" x="1679575" y="5884863"/>
          <p14:tracePt t="293568" x="1670050" y="5857875"/>
          <p14:tracePt t="293583" x="1660525" y="5840413"/>
          <p14:tracePt t="293600" x="1660525" y="5830888"/>
          <p14:tracePt t="293616" x="1652588" y="5822950"/>
          <p14:tracePt t="293633" x="1625600" y="5822950"/>
          <p14:tracePt t="293649" x="1616075" y="5822950"/>
          <p14:tracePt t="293666" x="1581150" y="5840413"/>
          <p14:tracePt t="293683" x="1562100" y="5848350"/>
          <p14:tracePt t="293700" x="1554163" y="5867400"/>
          <p14:tracePt t="293718" x="1536700" y="5919788"/>
          <p14:tracePt t="293733" x="1536700" y="5938838"/>
          <p14:tracePt t="293750" x="1554163" y="5983288"/>
          <p14:tracePt t="293767" x="1581150" y="6010275"/>
          <p14:tracePt t="293783" x="1608138" y="6027738"/>
          <p14:tracePt t="293799" x="1670050" y="6062663"/>
          <p14:tracePt t="293817" x="1704975" y="6072188"/>
          <p14:tracePt t="293833" x="1768475" y="6099175"/>
          <p14:tracePt t="293849" x="1785938" y="6099175"/>
          <p14:tracePt t="293867" x="1795463" y="6099175"/>
          <p14:tracePt t="294697" x="1795463" y="6089650"/>
          <p14:tracePt t="294708" x="1795463" y="6081713"/>
          <p14:tracePt t="294720" x="1795463" y="6062663"/>
          <p14:tracePt t="294733" x="1795463" y="6054725"/>
          <p14:tracePt t="294757" x="1785938" y="6045200"/>
          <p14:tracePt t="294769" x="1758950" y="6037263"/>
          <p14:tracePt t="294782" x="1731963" y="6037263"/>
          <p14:tracePt t="294800" x="1714500" y="6037263"/>
          <p14:tracePt t="294816" x="1679575" y="6037263"/>
          <p14:tracePt t="294833" x="1660525" y="6037263"/>
          <p14:tracePt t="294849" x="1643063" y="6037263"/>
          <p14:tracePt t="294866" x="1608138" y="6054725"/>
          <p14:tracePt t="294883" x="1598613" y="6072188"/>
          <p14:tracePt t="294900" x="1581150" y="6089650"/>
          <p14:tracePt t="294917" x="1581150" y="6099175"/>
          <p14:tracePt t="294933" x="1581150" y="6108700"/>
          <p14:tracePt t="294949" x="1581150" y="6143625"/>
          <p14:tracePt t="294966" x="1581150" y="6153150"/>
          <p14:tracePt t="294983" x="1581150" y="6161088"/>
          <p14:tracePt t="294984" x="1581150" y="6170613"/>
          <p14:tracePt t="294999" x="1589088" y="6180138"/>
          <p14:tracePt t="295016" x="1598613" y="6180138"/>
          <p14:tracePt t="296088" x="1616075" y="6180138"/>
          <p14:tracePt t="296099" x="1633538" y="6180138"/>
          <p14:tracePt t="296111" x="1652588" y="6180138"/>
          <p14:tracePt t="296123" x="1670050" y="6180138"/>
          <p14:tracePt t="296136" x="1679575" y="6180138"/>
          <p14:tracePt t="296149" x="1697038" y="6180138"/>
          <p14:tracePt t="296219" x="1687513" y="6161088"/>
          <p14:tracePt t="296231" x="1670050" y="6153150"/>
          <p14:tracePt t="296243" x="1643063" y="6143625"/>
          <p14:tracePt t="296256" x="1616075" y="6134100"/>
          <p14:tracePt t="296267" x="1562100" y="6134100"/>
          <p14:tracePt t="296282" x="1509713" y="6134100"/>
          <p14:tracePt t="296299" x="1438275" y="6134100"/>
          <p14:tracePt t="296317" x="1295400" y="6134100"/>
          <p14:tracePt t="296332" x="1231900" y="6134100"/>
          <p14:tracePt t="296349" x="1179513" y="6134100"/>
          <p14:tracePt t="296366" x="1108075" y="6134100"/>
          <p14:tracePt t="296382" x="1098550" y="6134100"/>
          <p14:tracePt t="296399" x="1081088" y="6134100"/>
          <p14:tracePt t="296710" x="1071563" y="6134100"/>
          <p14:tracePt t="296734" x="1054100" y="6134100"/>
          <p14:tracePt t="296747" x="1044575" y="6134100"/>
          <p14:tracePt t="296758" x="1027113" y="6134100"/>
          <p14:tracePt t="296771" x="1000125" y="6126163"/>
          <p14:tracePt t="296783" x="982663" y="6108700"/>
          <p14:tracePt t="296799" x="965200" y="6099175"/>
          <p14:tracePt t="296816" x="946150" y="6089650"/>
          <p14:tracePt t="296832" x="919163" y="6072188"/>
          <p14:tracePt t="296849" x="901700" y="6062663"/>
          <p14:tracePt t="296866" x="893763" y="6054725"/>
          <p14:tracePt t="296882" x="874713" y="6045200"/>
          <p14:tracePt t="296899" x="866775" y="6037263"/>
          <p14:tracePt t="296916" x="857250" y="6037263"/>
          <p14:tracePt t="296999" x="874713" y="6018213"/>
          <p14:tracePt t="297010" x="893763" y="6010275"/>
          <p14:tracePt t="297250" x="965200" y="5848350"/>
          <p14:tracePt t="297262" x="1062038" y="5626100"/>
          <p14:tracePt t="297274" x="1204913" y="5367338"/>
          <p14:tracePt t="297286" x="1393825" y="5099050"/>
          <p14:tracePt t="297299" x="1608138" y="4840288"/>
          <p14:tracePt t="297316" x="1857375" y="4616450"/>
          <p14:tracePt t="297332" x="2152650" y="4446588"/>
          <p14:tracePt t="297349" x="2732088" y="4268788"/>
          <p14:tracePt t="297366" x="2973388" y="4259263"/>
          <p14:tracePt t="297382" x="3251200" y="4276725"/>
          <p14:tracePt t="297399" x="3303588" y="4322763"/>
          <p14:tracePt t="297416" x="3303588" y="4384675"/>
          <p14:tracePt t="297432" x="3232150" y="4438650"/>
          <p14:tracePt t="297682" x="3224213" y="4446588"/>
          <p14:tracePt t="297694" x="3197225" y="4456113"/>
          <p14:tracePt t="297707" x="3152775" y="4483100"/>
          <p14:tracePt t="297718" x="3081338" y="4518025"/>
          <p14:tracePt t="297732" x="2990850" y="4572000"/>
          <p14:tracePt t="297749" x="2847975" y="4652963"/>
          <p14:tracePt t="297766" x="2697163" y="4759325"/>
          <p14:tracePt t="297782" x="2347913" y="5062538"/>
          <p14:tracePt t="297799" x="2187575" y="5232400"/>
          <p14:tracePt t="297816" x="1928813" y="5537200"/>
          <p14:tracePt t="297832" x="1847850" y="5653088"/>
          <p14:tracePt t="297849" x="1785938" y="5751513"/>
          <p14:tracePt t="297866" x="1724025" y="5875338"/>
          <p14:tracePt t="297882" x="1714500" y="5929313"/>
          <p14:tracePt t="297899" x="1714500" y="5946775"/>
          <p14:tracePt t="298065" x="1714500" y="5956300"/>
          <p14:tracePt t="298077" x="1714500" y="5965825"/>
          <p14:tracePt t="298089" x="1697038" y="5983288"/>
          <p14:tracePt t="298101" x="1660525" y="6010275"/>
          <p14:tracePt t="298116" x="1608138" y="6037263"/>
          <p14:tracePt t="298132" x="1536700" y="6072188"/>
          <p14:tracePt t="298149" x="1428750" y="6126163"/>
          <p14:tracePt t="298166" x="1214438" y="6242050"/>
          <p14:tracePt t="298182" x="1116013" y="6276975"/>
          <p14:tracePt t="298199" x="1000125" y="6323013"/>
          <p14:tracePt t="298216" x="982663" y="6330950"/>
          <p14:tracePt t="298232" x="973138" y="6330950"/>
          <p14:tracePt t="298249" x="965200" y="6330950"/>
          <p14:tracePt t="298521" x="965200" y="6323013"/>
          <p14:tracePt t="298533" x="982663" y="6313488"/>
          <p14:tracePt t="298546" x="1009650" y="6303963"/>
          <p14:tracePt t="298559" x="1044575" y="6286500"/>
          <p14:tracePt t="298569" x="1081088" y="6269038"/>
          <p14:tracePt t="298582" x="1133475" y="6259513"/>
          <p14:tracePt t="298599" x="1196975" y="6232525"/>
          <p14:tracePt t="298616" x="1268413" y="6215063"/>
          <p14:tracePt t="298632" x="1384300" y="6180138"/>
          <p14:tracePt t="298648" x="1438275" y="6170613"/>
          <p14:tracePt t="298666" x="1554163" y="6153150"/>
          <p14:tracePt t="298682" x="1608138" y="6143625"/>
          <p14:tracePt t="298698" x="1643063" y="6134100"/>
          <p14:tracePt t="298715" x="1679575" y="6134100"/>
          <p14:tracePt t="298732" x="1687513" y="6134100"/>
          <p14:tracePt t="298749" x="1697038" y="6126163"/>
          <p14:tracePt t="298765" x="1704975" y="6116638"/>
          <p14:tracePt t="298782" x="1704975" y="6099175"/>
          <p14:tracePt t="298799" x="1714500" y="6054725"/>
          <p14:tracePt t="298815" x="1714500" y="6027738"/>
          <p14:tracePt t="298832" x="1714500" y="6010275"/>
          <p14:tracePt t="298833" x="1714500" y="5991225"/>
          <p14:tracePt t="298848" x="1714500" y="5965825"/>
          <p14:tracePt t="298865" x="1697038" y="5946775"/>
          <p14:tracePt t="298882" x="1679575" y="5902325"/>
          <p14:tracePt t="298898" x="1679575" y="5894388"/>
          <p14:tracePt t="298915" x="1670050" y="5894388"/>
          <p14:tracePt t="298932" x="1670050" y="5875338"/>
          <p14:tracePt t="298948" x="1652588" y="5867400"/>
          <p14:tracePt t="298966" x="1616075" y="5857875"/>
          <p14:tracePt t="298982" x="1589088" y="5857875"/>
          <p14:tracePt t="298999" x="1571625" y="5857875"/>
          <p14:tracePt t="299016" x="1554163" y="5857875"/>
          <p14:tracePt t="299032" x="1544638" y="5857875"/>
          <p14:tracePt t="299049" x="1517650" y="5884863"/>
          <p14:tracePt t="299065" x="1509713" y="5902325"/>
          <p14:tracePt t="299082" x="1490663" y="5929313"/>
          <p14:tracePt t="299098" x="1482725" y="5965825"/>
          <p14:tracePt t="299115" x="1482725" y="5983288"/>
          <p14:tracePt t="299132" x="1482725" y="6010275"/>
          <p14:tracePt t="299148" x="1482725" y="6072188"/>
          <p14:tracePt t="299165" x="1482725" y="6108700"/>
          <p14:tracePt t="299182" x="1509713" y="6170613"/>
          <p14:tracePt t="299198" x="1536700" y="6197600"/>
          <p14:tracePt t="299215" x="1554163" y="6224588"/>
          <p14:tracePt t="299232" x="1608138" y="6251575"/>
          <p14:tracePt t="299248" x="1643063" y="6259513"/>
          <p14:tracePt t="299265" x="1704975" y="6269038"/>
          <p14:tracePt t="299282" x="1731963" y="6269038"/>
          <p14:tracePt t="299298" x="1758950" y="6269038"/>
          <p14:tracePt t="299315" x="1812925" y="6232525"/>
          <p14:tracePt t="299332" x="1830388" y="6215063"/>
          <p14:tracePt t="299349" x="1847850" y="6161088"/>
          <p14:tracePt t="299366" x="1857375" y="6134100"/>
          <p14:tracePt t="299382" x="1857375" y="6099175"/>
          <p14:tracePt t="299398" x="1839913" y="6027738"/>
          <p14:tracePt t="299416" x="1812925" y="5991225"/>
          <p14:tracePt t="299432" x="1785938" y="5956300"/>
          <p14:tracePt t="299448" x="1714500" y="5884863"/>
          <p14:tracePt t="299465" x="1687513" y="5867400"/>
          <p14:tracePt t="299482" x="1633538" y="5840413"/>
          <p14:tracePt t="299498" x="1616075" y="5830888"/>
          <p14:tracePt t="299515" x="1598613" y="5830888"/>
          <p14:tracePt t="299532" x="1536700" y="5830888"/>
          <p14:tracePt t="299548" x="1500188" y="5848350"/>
          <p14:tracePt t="299566" x="1465263" y="5867400"/>
          <p14:tracePt t="299582" x="1446213" y="5884863"/>
          <p14:tracePt t="299598" x="1438275" y="5894388"/>
          <p14:tracePt t="299615" x="1428750" y="5911850"/>
          <p14:tracePt t="299632" x="1428750" y="5919788"/>
          <p14:tracePt t="299648" x="1428750" y="5938838"/>
          <p14:tracePt t="299665" x="1446213" y="6010275"/>
          <p14:tracePt t="299682" x="1465263" y="6045200"/>
          <p14:tracePt t="299698" x="1517650" y="6116638"/>
          <p14:tracePt t="299716" x="1554163" y="6153150"/>
          <p14:tracePt t="299732" x="1633538" y="6205538"/>
          <p14:tracePt t="299748" x="1670050" y="6215063"/>
          <p14:tracePt t="299766" x="1697038" y="6215063"/>
          <p14:tracePt t="299782" x="1731963" y="6215063"/>
          <p14:tracePt t="299798" x="1751013" y="6197600"/>
          <p14:tracePt t="299816" x="1758950" y="6180138"/>
          <p14:tracePt t="299832" x="1758950" y="6108700"/>
          <p14:tracePt t="299848" x="1758950" y="6072188"/>
          <p14:tracePt t="299866" x="1751013" y="6010275"/>
          <p14:tracePt t="299881" x="1751013" y="6000750"/>
          <p14:tracePt t="299898" x="1751013" y="5991225"/>
          <p14:tracePt t="299915" x="1731963" y="5956300"/>
          <p14:tracePt t="299932" x="1704975" y="5946775"/>
          <p14:tracePt t="299949" x="1660525" y="5929313"/>
          <p14:tracePt t="299965" x="1643063" y="5929313"/>
          <p14:tracePt t="299982" x="1633538" y="5929313"/>
          <p14:tracePt t="299999" x="1625600" y="5929313"/>
          <p14:tracePt t="300104" x="1633538" y="5929313"/>
          <p14:tracePt t="300117" x="1652588" y="5929313"/>
          <p14:tracePt t="300128" x="1670050" y="5929313"/>
          <p14:tracePt t="300141" x="1679575" y="5929313"/>
          <p14:tracePt t="300152" x="1687513" y="5929313"/>
          <p14:tracePt t="300177" x="1697038" y="5929313"/>
          <p14:tracePt t="300380" x="1704975" y="5929313"/>
          <p14:tracePt t="300392" x="1724025" y="5929313"/>
          <p14:tracePt t="300404" x="1751013" y="5929313"/>
          <p14:tracePt t="300416" x="1776413" y="5929313"/>
          <p14:tracePt t="300431" x="1812925" y="5929313"/>
          <p14:tracePt t="300448" x="1857375" y="5929313"/>
          <p14:tracePt t="300465" x="1955800" y="5919788"/>
          <p14:tracePt t="300481" x="2036763" y="5919788"/>
          <p14:tracePt t="300498" x="2116138" y="5919788"/>
          <p14:tracePt t="300515" x="2259013" y="5919788"/>
          <p14:tracePt t="300531" x="2330450" y="5919788"/>
          <p14:tracePt t="300549" x="2384425" y="5919788"/>
          <p14:tracePt t="300565" x="2465388" y="5919788"/>
          <p14:tracePt t="300581" x="2500313" y="5929313"/>
          <p14:tracePt t="300598" x="2571750" y="5929313"/>
          <p14:tracePt t="300615" x="2616200" y="5938838"/>
          <p14:tracePt t="300632" x="2697163" y="5956300"/>
          <p14:tracePt t="300648" x="2724150" y="5956300"/>
          <p14:tracePt t="300665" x="2741613" y="5956300"/>
          <p14:tracePt t="300681" x="2759075" y="5956300"/>
          <p14:tracePt t="300698" x="2776538" y="5956300"/>
          <p14:tracePt t="300715" x="2786063" y="5956300"/>
          <p14:tracePt t="300731" x="2822575" y="5956300"/>
          <p14:tracePt t="300748" x="2830513" y="5956300"/>
          <p14:tracePt t="300765" x="2857500" y="5956300"/>
          <p14:tracePt t="300782" x="2867025" y="5956300"/>
          <p14:tracePt t="300824" x="2874963" y="5956300"/>
          <p14:tracePt t="301460" x="2928938" y="5956300"/>
          <p14:tracePt t="301471" x="2982913" y="5946775"/>
          <p14:tracePt t="301483" x="3036888" y="5938838"/>
          <p14:tracePt t="301498" x="3098800" y="5938838"/>
          <p14:tracePt t="301515" x="3152775" y="5938838"/>
          <p14:tracePt t="301532" x="3268663" y="5919788"/>
          <p14:tracePt t="301548" x="3295650" y="5911850"/>
          <p14:tracePt t="301565" x="3313113" y="5902325"/>
          <p14:tracePt t="301581" x="3322638" y="5857875"/>
          <p14:tracePt t="301598" x="3322638" y="5830888"/>
          <p14:tracePt t="301616" x="3286125" y="5786438"/>
          <p14:tracePt t="301631" x="3259138" y="5768975"/>
          <p14:tracePt t="301648" x="3232150" y="5741988"/>
          <p14:tracePt t="301665" x="3160713" y="5715000"/>
          <p14:tracePt t="301681" x="3125788" y="5705475"/>
          <p14:tracePt t="301698" x="3044825" y="5697538"/>
          <p14:tracePt t="301714" x="2990850" y="5697538"/>
          <p14:tracePt t="301731" x="2928938" y="5697538"/>
          <p14:tracePt t="301748" x="2786063" y="5732463"/>
          <p14:tracePt t="301764" x="2724150" y="5759450"/>
          <p14:tracePt t="301781" x="2670175" y="5786438"/>
          <p14:tracePt t="301798" x="2598738" y="5830888"/>
          <p14:tracePt t="301814" x="2571750" y="5857875"/>
          <p14:tracePt t="301831" x="2544763" y="5894388"/>
          <p14:tracePt t="301848" x="2536825" y="5929313"/>
          <p14:tracePt t="301864" x="2527300" y="5965825"/>
          <p14:tracePt t="301881" x="2509838" y="6037263"/>
          <p14:tracePt t="301898" x="2509838" y="6062663"/>
          <p14:tracePt t="301916" x="2500313" y="6134100"/>
          <p14:tracePt t="301931" x="2500313" y="6180138"/>
          <p14:tracePt t="301948" x="2500313" y="6224588"/>
          <p14:tracePt t="301964" x="2544763" y="6323013"/>
          <p14:tracePt t="301981" x="2581275" y="6375400"/>
          <p14:tracePt t="301999" x="2687638" y="6465888"/>
          <p14:tracePt t="302014" x="2732088" y="6491288"/>
          <p14:tracePt t="302031" x="2786063" y="6500813"/>
          <p14:tracePt t="302064" x="3009900" y="6510338"/>
          <p14:tracePt t="302081" x="3071813" y="6500813"/>
          <p14:tracePt t="302098" x="3205163" y="6465888"/>
          <p14:tracePt t="302114" x="3276600" y="6438900"/>
          <p14:tracePt t="302131" x="3394075" y="6367463"/>
          <p14:tracePt t="302148" x="3429000" y="6330950"/>
          <p14:tracePt t="302164" x="3446463" y="6276975"/>
          <p14:tracePt t="302181" x="3455988" y="6153150"/>
          <p14:tracePt t="302198" x="3438525" y="6099175"/>
          <p14:tracePt t="302215" x="3411538" y="6045200"/>
          <p14:tracePt t="302231" x="3322638" y="5956300"/>
          <p14:tracePt t="302248" x="3276600" y="5919788"/>
          <p14:tracePt t="302264" x="3197225" y="5840413"/>
          <p14:tracePt t="302281" x="3152775" y="5795963"/>
          <p14:tracePt t="302299" x="3027363" y="5741988"/>
          <p14:tracePt t="302314" x="2965450" y="5724525"/>
          <p14:tracePt t="302331" x="2894013" y="5724525"/>
          <p14:tracePt t="302348" x="2759075" y="5741988"/>
          <p14:tracePt t="302364" x="2687638" y="5768975"/>
          <p14:tracePt t="302381" x="2633663" y="5795963"/>
          <p14:tracePt t="302398" x="2536825" y="5848350"/>
          <p14:tracePt t="302414" x="2509838" y="5875338"/>
          <p14:tracePt t="302432" x="2465388" y="5929313"/>
          <p14:tracePt t="302448" x="2455863" y="5956300"/>
          <p14:tracePt t="302464" x="2455863" y="5983288"/>
          <p14:tracePt t="302481" x="2446338" y="6045200"/>
          <p14:tracePt t="302498" x="2446338" y="6081713"/>
          <p14:tracePt t="302515" x="2482850" y="6170613"/>
          <p14:tracePt t="302531" x="2509838" y="6205538"/>
          <p14:tracePt t="302548" x="2536825" y="6232525"/>
          <p14:tracePt t="302564" x="2581275" y="6276975"/>
          <p14:tracePt t="302581" x="2589213" y="6296025"/>
          <p14:tracePt t="302599" x="2616200" y="6313488"/>
          <p14:tracePt t="302614" x="2625725" y="6323013"/>
          <p14:tracePt t="302631" x="2652713" y="6323013"/>
          <p14:tracePt t="302648" x="2697163" y="6348413"/>
          <p14:tracePt t="302664" x="2732088" y="6357938"/>
          <p14:tracePt t="302681" x="2759075" y="6367463"/>
          <p14:tracePt t="302698" x="2847975" y="6367463"/>
          <p14:tracePt t="302714" x="2901950" y="6367463"/>
          <p14:tracePt t="302731" x="2973388" y="6367463"/>
          <p14:tracePt t="302748" x="3009900" y="6357938"/>
          <p14:tracePt t="302764" x="3036888" y="6340475"/>
          <p14:tracePt t="302781" x="3071813" y="6313488"/>
          <p14:tracePt t="302798" x="3089275" y="6286500"/>
          <p14:tracePt t="302814" x="3089275" y="6232525"/>
          <p14:tracePt t="302831" x="3089275" y="6205538"/>
          <p14:tracePt t="302848" x="3089275" y="6170613"/>
          <p14:tracePt t="302864" x="3054350" y="6108700"/>
          <p14:tracePt t="302881" x="3036888" y="6081713"/>
          <p14:tracePt t="302898" x="2973388" y="6010275"/>
          <p14:tracePt t="302914" x="2919413" y="5973763"/>
          <p14:tracePt t="302931" x="2867025" y="5946775"/>
          <p14:tracePt t="302947" x="2768600" y="5919788"/>
          <p14:tracePt t="302964" x="2732088" y="5911850"/>
          <p14:tracePt t="302981" x="2705100" y="5911850"/>
          <p14:tracePt t="302998" x="2633663" y="5956300"/>
          <p14:tracePt t="303014" x="2608263" y="5983288"/>
          <p14:tracePt t="303031" x="2562225" y="6054725"/>
          <p14:tracePt t="303048" x="2544763" y="6081713"/>
          <p14:tracePt t="303064" x="2536825" y="6116638"/>
          <p14:tracePt t="303081" x="2536825" y="6197600"/>
          <p14:tracePt t="303098" x="2554288" y="6232525"/>
          <p14:tracePt t="303114" x="2625725" y="6276975"/>
          <p14:tracePt t="303131" x="2660650" y="6286500"/>
          <p14:tracePt t="303148" x="2705100" y="6286500"/>
          <p14:tracePt t="303164" x="2768600" y="6269038"/>
          <p14:tracePt t="303181" x="2776538" y="6251575"/>
          <p14:tracePt t="303198" x="2776538" y="6232525"/>
          <p14:tracePt t="304889" x="2776538" y="6197600"/>
          <p14:tracePt t="304900" x="2786063" y="6161088"/>
          <p14:tracePt t="304912" x="2786063" y="6126163"/>
          <p14:tracePt t="304924" x="2795588" y="6089650"/>
          <p14:tracePt t="304938" x="2803525" y="6062663"/>
          <p14:tracePt t="304948" x="2803525" y="6037263"/>
          <p14:tracePt t="304964" x="2803525" y="6010275"/>
          <p14:tracePt t="304980" x="2803525" y="6000750"/>
          <p14:tracePt t="304997" x="2803525" y="5983288"/>
          <p14:tracePt t="305020" x="2803525" y="5973763"/>
          <p14:tracePt t="305117" x="2803525" y="5956300"/>
          <p14:tracePt t="305128" x="2803525" y="5946775"/>
          <p14:tracePt t="305717" x="2803525" y="5857875"/>
          <p14:tracePt t="305728" x="2803525" y="5759450"/>
          <p14:tracePt t="305740" x="2822575" y="5653088"/>
          <p14:tracePt t="305752" x="2847975" y="5545138"/>
          <p14:tracePt t="305764" x="2884488" y="5446713"/>
          <p14:tracePt t="305780" x="2911475" y="5367338"/>
          <p14:tracePt t="305797" x="2946400" y="5295900"/>
          <p14:tracePt t="305814" x="3000375" y="5180013"/>
          <p14:tracePt t="305830" x="3017838" y="5143500"/>
          <p14:tracePt t="305848" x="3044825" y="5099050"/>
          <p14:tracePt t="305864" x="3044825" y="5089525"/>
          <p14:tracePt t="305884" x="3044825" y="5081588"/>
          <p14:tracePt t="305992" x="3000375" y="5108575"/>
          <p14:tracePt t="306005" x="2955925" y="5153025"/>
          <p14:tracePt t="306017" x="2894013" y="5205413"/>
          <p14:tracePt t="306028" x="2830513" y="5259388"/>
          <p14:tracePt t="306040" x="2768600" y="5303838"/>
          <p14:tracePt t="306052" x="2705100" y="5367338"/>
          <p14:tracePt t="306064" x="2643188" y="5419725"/>
          <p14:tracePt t="306080" x="2589213" y="5483225"/>
          <p14:tracePt t="306097" x="2554288" y="5545138"/>
          <p14:tracePt t="306114" x="2500313" y="5616575"/>
          <p14:tracePt t="306130" x="2490788" y="5634038"/>
          <p14:tracePt t="306147" x="2482850" y="5653088"/>
          <p14:tracePt t="306508" x="2455863" y="5653088"/>
          <p14:tracePt t="306520" x="2419350" y="5653088"/>
          <p14:tracePt t="306532" x="2393950" y="5653088"/>
          <p14:tracePt t="306544" x="2366963" y="5653088"/>
          <p14:tracePt t="306558" x="2339975" y="5661025"/>
          <p14:tracePt t="306568" x="2322513" y="5661025"/>
          <p14:tracePt t="306580" x="2312988" y="5661025"/>
          <p14:tracePt t="307167" x="2330450" y="5643563"/>
          <p14:tracePt t="307180" x="2339975" y="5626100"/>
          <p14:tracePt t="307191" x="2357438" y="5599113"/>
          <p14:tracePt t="307203" x="2384425" y="5581650"/>
          <p14:tracePt t="307215" x="2401888" y="5572125"/>
          <p14:tracePt t="307230" x="2428875" y="5554663"/>
          <p14:tracePt t="307247" x="2465388" y="5554663"/>
          <p14:tracePt t="307263" x="2536825" y="5554663"/>
          <p14:tracePt t="307280" x="2581275" y="5572125"/>
          <p14:tracePt t="307297" x="2616200" y="5616575"/>
          <p14:tracePt t="307313" x="2679700" y="5705475"/>
          <p14:tracePt t="307330" x="2705100" y="5759450"/>
          <p14:tracePt t="307347" x="2732088" y="5857875"/>
          <p14:tracePt t="307363" x="2732088" y="5884863"/>
          <p14:tracePt t="307380" x="2732088" y="5902325"/>
          <p14:tracePt t="307397" x="2741613" y="5919788"/>
          <p14:tracePt t="307970" x="2741613" y="5929313"/>
          <p14:tracePt t="307994" x="2741613" y="5938838"/>
          <p14:tracePt t="308043" x="2741613" y="5946775"/>
          <p14:tracePt t="308066" x="2741613" y="5956300"/>
          <p14:tracePt t="308078" x="2741613" y="5973763"/>
          <p14:tracePt t="308090" x="2741613" y="5983288"/>
          <p14:tracePt t="308102" x="2751138" y="6000750"/>
          <p14:tracePt t="308114" x="2751138" y="6010275"/>
          <p14:tracePt t="308130" x="2751138" y="6018213"/>
          <p14:tracePt t="308147" x="2751138" y="6027738"/>
          <p14:tracePt t="308163" x="2751138" y="6037263"/>
          <p14:tracePt t="308180" x="2751138" y="6045200"/>
          <p14:tracePt t="308198" x="2751138" y="6054725"/>
          <p14:tracePt t="308234" x="2759075" y="6054725"/>
          <p14:tracePt t="308259" x="2776538" y="6072188"/>
          <p14:tracePt t="308270" x="2795588" y="6089650"/>
          <p14:tracePt t="308282" x="2813050" y="6108700"/>
          <p14:tracePt t="308297" x="2830513" y="6116638"/>
          <p14:tracePt t="308313" x="2857500" y="6134100"/>
          <p14:tracePt t="308330" x="2919413" y="6143625"/>
          <p14:tracePt t="308347" x="2938463" y="6143625"/>
          <p14:tracePt t="308363" x="2955925" y="6153150"/>
          <p14:tracePt t="308380" x="2990850" y="6153150"/>
          <p14:tracePt t="308397" x="3000375" y="6153150"/>
          <p14:tracePt t="308427" x="3009900" y="6153150"/>
          <p14:tracePt t="309337" x="3027363" y="6126163"/>
          <p14:tracePt t="309349" x="3044825" y="6108700"/>
          <p14:tracePt t="309362" x="3062288" y="6081713"/>
          <p14:tracePt t="309373" x="3081338" y="6062663"/>
          <p14:tracePt t="309386" x="3098800" y="6037263"/>
          <p14:tracePt t="309398" x="3108325" y="6018213"/>
          <p14:tracePt t="309413" x="3116263" y="6000750"/>
          <p14:tracePt t="309430" x="3125788" y="5983288"/>
          <p14:tracePt t="309447" x="3125788" y="5938838"/>
          <p14:tracePt t="309463" x="3125788" y="5919788"/>
          <p14:tracePt t="309480" x="3116263" y="5894388"/>
          <p14:tracePt t="309497" x="3071813" y="5840413"/>
          <p14:tracePt t="309513" x="3054350" y="5813425"/>
          <p14:tracePt t="309530" x="3017838" y="5776913"/>
          <p14:tracePt t="309547" x="3009900" y="5768975"/>
          <p14:tracePt t="309563" x="2990850" y="5759450"/>
          <p14:tracePt t="309580" x="2965450" y="5751513"/>
          <p14:tracePt t="309597" x="2946400" y="5751513"/>
          <p14:tracePt t="309613" x="2884488" y="5751513"/>
          <p14:tracePt t="309630" x="2857500" y="5751513"/>
          <p14:tracePt t="309647" x="2830513" y="5751513"/>
          <p14:tracePt t="309663" x="2768600" y="5751513"/>
          <p14:tracePt t="309680" x="2741613" y="5759450"/>
          <p14:tracePt t="309696" x="2714625" y="5759450"/>
          <p14:tracePt t="309713" x="2652713" y="5776913"/>
          <p14:tracePt t="309730" x="2616200" y="5776913"/>
          <p14:tracePt t="309747" x="2571750" y="5795963"/>
          <p14:tracePt t="309763" x="2544763" y="5813425"/>
          <p14:tracePt t="309779" x="2527300" y="5822950"/>
          <p14:tracePt t="309797" x="2509838" y="5840413"/>
          <p14:tracePt t="309813" x="2500313" y="5848350"/>
          <p14:tracePt t="309830" x="2482850" y="5894388"/>
          <p14:tracePt t="309847" x="2482850" y="5911850"/>
          <p14:tracePt t="309863" x="2473325" y="5938838"/>
          <p14:tracePt t="309880" x="2465388" y="5983288"/>
          <p14:tracePt t="309897" x="2465388" y="6000750"/>
          <p14:tracePt t="309913" x="2465388" y="6027738"/>
          <p14:tracePt t="309929" x="2465388" y="6045200"/>
          <p14:tracePt t="309947" x="2465388" y="6072188"/>
          <p14:tracePt t="309963" x="2473325" y="6116638"/>
          <p14:tracePt t="309980" x="2490788" y="6143625"/>
          <p14:tracePt t="309997" x="2544763" y="6180138"/>
          <p14:tracePt t="310013" x="2571750" y="6188075"/>
          <p14:tracePt t="310029" x="2616200" y="6205538"/>
          <p14:tracePt t="310046" x="2687638" y="6215063"/>
          <p14:tracePt t="310063" x="2732088" y="6215063"/>
          <p14:tracePt t="310080" x="2768600" y="6215063"/>
          <p14:tracePt t="310096" x="2857500" y="6215063"/>
          <p14:tracePt t="310113" x="2919413" y="6215063"/>
          <p14:tracePt t="310129" x="3017838" y="6188075"/>
          <p14:tracePt t="310146" x="3062288" y="6170613"/>
          <p14:tracePt t="310163" x="3108325" y="6143625"/>
          <p14:tracePt t="310179" x="3179763" y="6081713"/>
          <p14:tracePt t="310197" x="3214688" y="6045200"/>
          <p14:tracePt t="310213" x="3241675" y="5973763"/>
          <p14:tracePt t="310229" x="3241675" y="5929313"/>
          <p14:tracePt t="310247" x="3241675" y="5884863"/>
          <p14:tracePt t="310263" x="3232150" y="5813425"/>
          <p14:tracePt t="310279" x="3214688" y="5786438"/>
          <p14:tracePt t="310297" x="3187700" y="5759450"/>
          <p14:tracePt t="310313" x="3133725" y="5724525"/>
          <p14:tracePt t="310329" x="3098800" y="5705475"/>
          <p14:tracePt t="310347" x="3000375" y="5688013"/>
          <p14:tracePt t="310363" x="2938463" y="5688013"/>
          <p14:tracePt t="310380" x="2822575" y="5705475"/>
          <p14:tracePt t="310397" x="2768600" y="5724525"/>
          <p14:tracePt t="310413" x="2714625" y="5751513"/>
          <p14:tracePt t="310429" x="2660650" y="5795963"/>
          <p14:tracePt t="310446" x="2643188" y="5803900"/>
          <p14:tracePt t="310463" x="2643188" y="5813425"/>
          <p14:tracePt t="310479" x="2633663" y="5848350"/>
          <p14:tracePt t="310496" x="2633663" y="5884863"/>
          <p14:tracePt t="310513" x="2633663" y="5946775"/>
          <p14:tracePt t="310529" x="2643188" y="5973763"/>
          <p14:tracePt t="310546" x="2660650" y="6000750"/>
          <p14:tracePt t="310563" x="2705100" y="6045200"/>
          <p14:tracePt t="310579" x="2741613" y="6062663"/>
          <p14:tracePt t="310597" x="2840038" y="6089650"/>
          <p14:tracePt t="310613" x="2894013" y="6089650"/>
          <p14:tracePt t="310629" x="2946400" y="6089650"/>
          <p14:tracePt t="310647" x="3017838" y="6081713"/>
          <p14:tracePt t="310663" x="3044825" y="6054725"/>
          <p14:tracePt t="310679" x="3062288" y="6018213"/>
          <p14:tracePt t="310697" x="3081338" y="5946775"/>
          <p14:tracePt t="310713" x="3081338" y="5894388"/>
          <p14:tracePt t="310729" x="3081338" y="5813425"/>
          <p14:tracePt t="310746" x="3071813" y="5776913"/>
          <p14:tracePt t="310763" x="3062288" y="5741988"/>
          <p14:tracePt t="310779" x="3000375" y="5697538"/>
          <p14:tracePt t="310798" x="2965450" y="5688013"/>
          <p14:tracePt t="310813" x="2847975" y="5688013"/>
          <p14:tracePt t="310829" x="2786063" y="5688013"/>
          <p14:tracePt t="310846" x="2732088" y="5705475"/>
          <p14:tracePt t="310863" x="2616200" y="5768975"/>
          <p14:tracePt t="310879" x="2554288" y="5803900"/>
          <p14:tracePt t="310897" x="2455863" y="5902325"/>
          <p14:tracePt t="310913" x="2419350" y="5946775"/>
          <p14:tracePt t="310929" x="2401888" y="5983288"/>
          <p14:tracePt t="310946" x="2384425" y="6072188"/>
          <p14:tracePt t="310963" x="2384425" y="6126163"/>
          <p14:tracePt t="310980" x="2411413" y="6180138"/>
          <p14:tracePt t="310980" x="2455863" y="6232525"/>
          <p14:tracePt t="310997" x="2517775" y="6286500"/>
          <p14:tracePt t="311013" x="2589213" y="6323013"/>
          <p14:tracePt t="311029" x="2751138" y="6375400"/>
          <p14:tracePt t="311048" x="2857500" y="6375400"/>
          <p14:tracePt t="311063" x="2973388" y="6375400"/>
          <p14:tracePt t="311079" x="3152775" y="6375400"/>
          <p14:tracePt t="311096" x="3232150" y="6357938"/>
          <p14:tracePt t="311113" x="3384550" y="6296025"/>
          <p14:tracePt t="311129" x="3438525" y="6259513"/>
          <p14:tracePt t="311146" x="3473450" y="6215063"/>
          <p14:tracePt t="311162" x="3490913" y="6116638"/>
          <p14:tracePt t="311179" x="3490913" y="6054725"/>
          <p14:tracePt t="311197" x="3384550" y="5902325"/>
          <p14:tracePt t="311213" x="3303588" y="5830888"/>
          <p14:tracePt t="311229" x="3232150" y="5776913"/>
          <p14:tracePt t="311246" x="3071813" y="5705475"/>
          <p14:tracePt t="311263" x="2973388" y="5697538"/>
          <p14:tracePt t="311279" x="2884488" y="5688013"/>
          <p14:tracePt t="311296" x="2751138" y="5705475"/>
          <p14:tracePt t="311312" x="2687638" y="5751513"/>
          <p14:tracePt t="311329" x="2581275" y="5857875"/>
          <p14:tracePt t="311346" x="2536825" y="5919788"/>
          <p14:tracePt t="311362" x="2500313" y="5983288"/>
          <p14:tracePt t="311379" x="2490788" y="6116638"/>
          <p14:tracePt t="311396" x="2490788" y="6180138"/>
          <p14:tracePt t="311413" x="2554288" y="6313488"/>
          <p14:tracePt t="311429" x="2616200" y="6367463"/>
          <p14:tracePt t="311446" x="2679700" y="6402388"/>
          <p14:tracePt t="311462" x="2867025" y="6456363"/>
          <p14:tracePt t="311479" x="2982913" y="6456363"/>
          <p14:tracePt t="311497" x="3187700" y="6411913"/>
          <p14:tracePt t="311513" x="3295650" y="6367463"/>
          <p14:tracePt t="311529" x="3375025" y="6303963"/>
          <p14:tracePt t="311546" x="3473450" y="6188075"/>
          <p14:tracePt t="311562" x="3482975" y="6134100"/>
          <p14:tracePt t="311580" x="3394075" y="6010275"/>
          <p14:tracePt t="311596" x="3313113" y="5946775"/>
          <p14:tracePt t="311613" x="3224213" y="5902325"/>
          <p14:tracePt t="311629" x="2990850" y="5840413"/>
          <p14:tracePt t="311646" x="2867025" y="5840413"/>
          <p14:tracePt t="311662" x="2759075" y="5840413"/>
          <p14:tracePt t="311679" x="2598738" y="5902325"/>
          <p14:tracePt t="311696" x="2554288" y="5919788"/>
          <p14:tracePt t="311712" x="2517775" y="5946775"/>
          <p14:tracePt t="311729" x="2517775" y="5965825"/>
          <p14:tracePt t="311746" x="2517775" y="5991225"/>
          <p14:tracePt t="311763" x="2571750" y="6045200"/>
          <p14:tracePt t="311779" x="2608263" y="6054725"/>
          <p14:tracePt t="311797" x="2643188" y="6062663"/>
          <p14:tracePt t="311812" x="2652713" y="6062663"/>
          <p14:tracePt t="311832" x="2660650" y="6062663"/>
          <p14:tracePt t="312227" x="2660650" y="6045200"/>
          <p14:tracePt t="312443" x="2652713" y="6045200"/>
          <p14:tracePt t="312455" x="2643188" y="6045200"/>
          <p14:tracePt t="312468" x="2633663" y="6045200"/>
          <p14:tracePt t="312480" x="2616200" y="6037263"/>
          <p14:tracePt t="312496" x="2608263" y="6037263"/>
          <p14:tracePt t="312512" x="2589213" y="6037263"/>
          <p14:tracePt t="312529" x="2562225" y="6037263"/>
          <p14:tracePt t="312546" x="2554288" y="6037263"/>
          <p14:tracePt t="312563" x="2509838" y="6037263"/>
          <p14:tracePt t="312579" x="2490788" y="6037263"/>
          <p14:tracePt t="312596" x="2465388" y="6027738"/>
          <p14:tracePt t="312612" x="2411413" y="6027738"/>
          <p14:tracePt t="312629" x="2384425" y="6027738"/>
          <p14:tracePt t="312647" x="2366963" y="6018213"/>
          <p14:tracePt t="312662" x="2312988" y="6018213"/>
          <p14:tracePt t="312679" x="2295525" y="6010275"/>
          <p14:tracePt t="312696" x="2241550" y="6010275"/>
          <p14:tracePt t="312712" x="2205038" y="6010275"/>
          <p14:tracePt t="312729" x="2170113" y="6010275"/>
          <p14:tracePt t="312746" x="2108200" y="6010275"/>
          <p14:tracePt t="312762" x="2071688" y="6010275"/>
          <p14:tracePt t="312779" x="2000250" y="6010275"/>
          <p14:tracePt t="312795" x="1973263" y="6010275"/>
          <p14:tracePt t="312812" x="1955800" y="6010275"/>
          <p14:tracePt t="312829" x="1938338" y="6010275"/>
          <p14:tracePt t="312850" x="1928813" y="6010275"/>
          <p14:tracePt t="313210" x="1919288" y="6010275"/>
          <p14:tracePt t="313234" x="1893888" y="6000750"/>
          <p14:tracePt t="313247" x="1866900" y="6000750"/>
          <p14:tracePt t="313258" x="1839913" y="6000750"/>
          <p14:tracePt t="313270" x="1803400" y="6000750"/>
          <p14:tracePt t="313282" x="1758950" y="6000750"/>
          <p14:tracePt t="313296" x="1697038" y="6000750"/>
          <p14:tracePt t="313312" x="1633538" y="6000750"/>
          <p14:tracePt t="313329" x="1562100" y="5991225"/>
          <p14:tracePt t="313346" x="1438275" y="5991225"/>
          <p14:tracePt t="313362" x="1374775" y="5983288"/>
          <p14:tracePt t="313379" x="1276350" y="5983288"/>
          <p14:tracePt t="313395" x="1231900" y="5983288"/>
          <p14:tracePt t="313412" x="1196975" y="5983288"/>
          <p14:tracePt t="313429" x="1169988" y="5983288"/>
          <p14:tracePt t="313446" x="1160463" y="5983288"/>
          <p14:tracePt t="313462" x="1160463" y="5973763"/>
          <p14:tracePt t="313870" x="1187450" y="5973763"/>
          <p14:tracePt t="313882" x="1214438" y="5973763"/>
          <p14:tracePt t="313895" x="1241425" y="5973763"/>
          <p14:tracePt t="313907" x="1285875" y="5983288"/>
          <p14:tracePt t="313918" x="1322388" y="5991225"/>
          <p14:tracePt t="313930" x="1366838" y="6010275"/>
          <p14:tracePt t="313945" x="1401763" y="6010275"/>
          <p14:tracePt t="313962" x="1446213" y="6027738"/>
          <p14:tracePt t="313979" x="1544638" y="6037263"/>
          <p14:tracePt t="313996" x="1571625" y="6045200"/>
          <p14:tracePt t="314012" x="1598613" y="6054725"/>
          <p14:tracePt t="314029" x="1608138" y="6062663"/>
          <p14:tracePt t="314045" x="1616075" y="6062663"/>
          <p14:tracePt t="314063" x="1616075" y="6072188"/>
          <p14:tracePt t="314973" x="1616075" y="6062663"/>
          <p14:tracePt t="315009" x="1598613" y="6045200"/>
          <p14:tracePt t="315021" x="1571625" y="6018213"/>
          <p14:tracePt t="315033" x="1536700" y="5983288"/>
          <p14:tracePt t="315046" x="1490663" y="5956300"/>
          <p14:tracePt t="315062" x="1438275" y="5938838"/>
          <p14:tracePt t="315079" x="1374775" y="5929313"/>
          <p14:tracePt t="315095" x="1285875" y="5929313"/>
          <p14:tracePt t="315112" x="1250950" y="5946775"/>
          <p14:tracePt t="315129" x="1196975" y="5991225"/>
          <p14:tracePt t="315145" x="1187450" y="6010275"/>
          <p14:tracePt t="315162" x="1179513" y="6027738"/>
          <p14:tracePt t="315179" x="1169988" y="6062663"/>
          <p14:tracePt t="315195" x="1169988" y="6072188"/>
          <p14:tracePt t="315212" x="1169988" y="6081713"/>
          <p14:tracePt t="315800" x="1169988" y="6072188"/>
          <p14:tracePt t="315812" x="1169988" y="6062663"/>
          <p14:tracePt t="315824" x="1169988" y="6054725"/>
          <p14:tracePt t="315897" x="1179513" y="6045200"/>
          <p14:tracePt t="315908" x="1196975" y="6037263"/>
          <p14:tracePt t="315920" x="1214438" y="6027738"/>
          <p14:tracePt t="315932" x="1250950" y="6018213"/>
          <p14:tracePt t="315945" x="1285875" y="6010275"/>
          <p14:tracePt t="315962" x="1322388" y="6010275"/>
          <p14:tracePt t="315978" x="1347788" y="6010275"/>
          <p14:tracePt t="315995" x="1401763" y="6010275"/>
          <p14:tracePt t="316012" x="1419225" y="6010275"/>
          <p14:tracePt t="316029" x="1473200" y="6010275"/>
          <p14:tracePt t="316045" x="1490663" y="6010275"/>
          <p14:tracePt t="316062" x="1509713" y="6010275"/>
          <p14:tracePt t="316078" x="1544638" y="6010275"/>
          <p14:tracePt t="316095" x="1554163" y="6010275"/>
          <p14:tracePt t="316112" x="1571625" y="6018213"/>
          <p14:tracePt t="316138" x="1581150" y="6018213"/>
          <p14:tracePt t="316172" x="1589088" y="6018213"/>
          <p14:tracePt t="316208" x="1598613" y="6018213"/>
          <p14:tracePt t="317455" x="1616075" y="6000750"/>
          <p14:tracePt t="317468" x="1625600" y="5983288"/>
          <p14:tracePt t="317479" x="1643063" y="5965825"/>
          <p14:tracePt t="317491" x="1652588" y="5946775"/>
          <p14:tracePt t="317503" x="1660525" y="5929313"/>
          <p14:tracePt t="317515" x="1670050" y="5902325"/>
          <p14:tracePt t="317529" x="1670050" y="5884863"/>
          <p14:tracePt t="317545" x="1679575" y="5857875"/>
          <p14:tracePt t="317561" x="1679575" y="5848350"/>
          <p14:tracePt t="317578" x="1670050" y="5822950"/>
          <p14:tracePt t="317595" x="1652588" y="5822950"/>
          <p14:tracePt t="317612" x="1608138" y="5822950"/>
          <p14:tracePt t="317628" x="1581150" y="5822950"/>
          <p14:tracePt t="317645" x="1544638" y="5848350"/>
          <p14:tracePt t="317661" x="1490663" y="5911850"/>
          <p14:tracePt t="317678" x="1465263" y="5946775"/>
          <p14:tracePt t="317695" x="1455738" y="5973763"/>
          <p14:tracePt t="317711" x="1438275" y="6027738"/>
          <p14:tracePt t="317728" x="1438275" y="6054725"/>
          <p14:tracePt t="317744" x="1438275" y="6126163"/>
          <p14:tracePt t="317761" x="1455738" y="6170613"/>
          <p14:tracePt t="317778" x="1482725" y="6205538"/>
          <p14:tracePt t="317795" x="1581150" y="6276975"/>
          <p14:tracePt t="317811" x="1652588" y="6296025"/>
          <p14:tracePt t="317828" x="1776413" y="6313488"/>
          <p14:tracePt t="317845" x="1830388" y="6313488"/>
          <p14:tracePt t="317861" x="1884363" y="6296025"/>
          <p14:tracePt t="317878" x="1982788" y="6215063"/>
          <p14:tracePt t="317895" x="2009775" y="6161088"/>
          <p14:tracePt t="317912" x="2017713" y="6054725"/>
          <p14:tracePt t="317928" x="2017713" y="6000750"/>
          <p14:tracePt t="317945" x="1990725" y="5965825"/>
          <p14:tracePt t="317961" x="1884363" y="5911850"/>
          <p14:tracePt t="317978" x="1830388" y="5902325"/>
          <p14:tracePt t="317995" x="1697038" y="5894388"/>
          <p14:tracePt t="318011" x="1643063" y="5894388"/>
          <p14:tracePt t="318029" x="1589088" y="5911850"/>
          <p14:tracePt t="318044" x="1536700" y="5938838"/>
          <p14:tracePt t="318061" x="1517650" y="5956300"/>
          <p14:tracePt t="318079" x="1509713" y="5973763"/>
          <p14:tracePt t="318095" x="1509713" y="5991225"/>
          <p14:tracePt t="318111" x="1509713" y="6010275"/>
          <p14:tracePt t="318128" x="1571625" y="6072188"/>
          <p14:tracePt t="318144" x="1625600" y="6099175"/>
          <p14:tracePt t="318161" x="1670050" y="6126163"/>
          <p14:tracePt t="318178" x="1741488" y="6161088"/>
          <p14:tracePt t="318194" x="1758950" y="6170613"/>
          <p14:tracePt t="318211" x="1776413" y="6170613"/>
          <p14:tracePt t="318270" x="1741488" y="6170613"/>
          <p14:tracePt t="318282" x="1704975" y="6161088"/>
          <p14:tracePt t="318294" x="1660525" y="6153150"/>
          <p14:tracePt t="318307" x="1608138" y="6143625"/>
          <p14:tracePt t="318318" x="1571625" y="6134100"/>
          <p14:tracePt t="318330" x="1536700" y="6126163"/>
          <p14:tracePt t="318344" x="1517650" y="6126163"/>
          <p14:tracePt t="318361" x="1509713" y="6126163"/>
          <p14:tracePt t="318667" x="1473200" y="6126163"/>
          <p14:tracePt t="318678" x="1438275" y="6134100"/>
          <p14:tracePt t="318690" x="1374775" y="6134100"/>
          <p14:tracePt t="318702" x="1322388" y="6134100"/>
          <p14:tracePt t="318714" x="1250950" y="6143625"/>
          <p14:tracePt t="318729" x="1169988" y="6143625"/>
          <p14:tracePt t="318744" x="1098550" y="6143625"/>
          <p14:tracePt t="318761" x="1044575" y="6143625"/>
          <p14:tracePt t="318778" x="965200" y="6143625"/>
          <p14:tracePt t="318794" x="955675" y="6143625"/>
          <p14:tracePt t="318811" x="938213" y="6143625"/>
          <p14:tracePt t="320189" x="938213" y="6072188"/>
          <p14:tracePt t="320201" x="938213" y="5991225"/>
          <p14:tracePt t="320213" x="938213" y="5911850"/>
          <p14:tracePt t="320228" x="938213" y="5830888"/>
          <p14:tracePt t="320244" x="955675" y="5759450"/>
          <p14:tracePt t="320261" x="1009650" y="5626100"/>
          <p14:tracePt t="320277" x="1044575" y="5572125"/>
          <p14:tracePt t="320294" x="1089025" y="5518150"/>
          <p14:tracePt t="320311" x="1187450" y="5438775"/>
          <p14:tracePt t="320328" x="1241425" y="5411788"/>
          <p14:tracePt t="320344" x="1295400" y="5394325"/>
          <p14:tracePt t="320361" x="1393825" y="5375275"/>
          <p14:tracePt t="320377" x="1455738" y="5375275"/>
          <p14:tracePt t="320394" x="1598613" y="5402263"/>
          <p14:tracePt t="320411" x="1660525" y="5429250"/>
          <p14:tracePt t="320428" x="1704975" y="5446713"/>
          <p14:tracePt t="320444" x="1776413" y="5491163"/>
          <p14:tracePt t="320461" x="1795463" y="5500688"/>
          <p14:tracePt t="320478" x="1812925" y="5510213"/>
          <p14:tracePt t="320729" x="1751013" y="5367338"/>
          <p14:tracePt t="320741" x="1697038" y="5180013"/>
          <p14:tracePt t="320753" x="1652588" y="4983163"/>
          <p14:tracePt t="320765" x="1633538" y="4759325"/>
          <p14:tracePt t="320778" x="1625600" y="4545013"/>
          <p14:tracePt t="320794" x="1625600" y="4322763"/>
          <p14:tracePt t="320811" x="1643063" y="4125913"/>
          <p14:tracePt t="320828" x="1724025" y="3768725"/>
          <p14:tracePt t="320844" x="1776413" y="3625850"/>
          <p14:tracePt t="320861" x="1911350" y="3402013"/>
          <p14:tracePt t="320878" x="1955800" y="3357563"/>
          <p14:tracePt t="321137" x="1928813" y="3214688"/>
          <p14:tracePt t="321148" x="1911350" y="3027363"/>
          <p14:tracePt t="321160" x="1893888" y="2840038"/>
          <p14:tracePt t="321172" x="1874838" y="2633663"/>
          <p14:tracePt t="321184" x="1874838" y="2428875"/>
          <p14:tracePt t="321198" x="1874838" y="2232025"/>
          <p14:tracePt t="321210" x="1893888" y="2089150"/>
          <p14:tracePt t="321228" x="1901825" y="1973263"/>
          <p14:tracePt t="321244" x="1919288" y="1893888"/>
          <p14:tracePt t="321261" x="1938338" y="1822450"/>
          <p14:tracePt t="321280" x="1946275" y="1822450"/>
          <p14:tracePt t="321294" x="1946275" y="1839913"/>
          <p14:tracePt t="321311" x="1946275" y="1866900"/>
          <p14:tracePt t="321327" x="1946275" y="1901825"/>
          <p14:tracePt t="321977" x="1938338" y="1893888"/>
          <p14:tracePt t="321988" x="1928813" y="1866900"/>
          <p14:tracePt t="322000" x="1901825" y="1830388"/>
          <p14:tracePt t="322012" x="1874838" y="1776413"/>
          <p14:tracePt t="322028" x="1839913" y="1704975"/>
          <p14:tracePt t="322044" x="1803400" y="1633538"/>
          <p14:tracePt t="322061" x="1758950" y="1581150"/>
          <p14:tracePt t="322061" x="1724025" y="1517650"/>
          <p14:tracePt t="322078" x="1697038" y="1473200"/>
          <p14:tracePt t="322094" x="1670050" y="1438275"/>
          <p14:tracePt t="322110" x="1643063" y="1393825"/>
          <p14:tracePt t="322127" x="1633538" y="1384300"/>
          <p14:tracePt t="322144" x="1633538" y="1374775"/>
          <p14:tracePt t="322161" x="1625600" y="1374775"/>
          <p14:tracePt t="322177" x="1616075" y="1366838"/>
          <p14:tracePt t="322971" x="1633538" y="1347788"/>
          <p14:tracePt t="322983" x="1652588" y="1322388"/>
          <p14:tracePt t="322995" x="1687513" y="1303338"/>
          <p14:tracePt t="323008" x="1714500" y="1268413"/>
          <p14:tracePt t="323019" x="1768475" y="1241425"/>
          <p14:tracePt t="323031" x="1812925" y="1223963"/>
          <p14:tracePt t="323044" x="1874838" y="1196975"/>
          <p14:tracePt t="323060" x="1965325" y="1169988"/>
          <p14:tracePt t="323077" x="2054225" y="1152525"/>
          <p14:tracePt t="323093" x="2232025" y="1125538"/>
          <p14:tracePt t="323110" x="2339975" y="1116013"/>
          <p14:tracePt t="323129" x="2562225" y="1116013"/>
          <p14:tracePt t="323143" x="2670175" y="1133475"/>
          <p14:tracePt t="323160" x="2795588" y="1169988"/>
          <p14:tracePt t="323178" x="2982913" y="1258888"/>
          <p14:tracePt t="323193" x="3054350" y="1303338"/>
          <p14:tracePt t="323210" x="3108325" y="1339850"/>
          <p14:tracePt t="323227" x="3197225" y="1393825"/>
          <p14:tracePt t="323243" x="3214688" y="1411288"/>
          <p14:tracePt t="323260" x="3214688" y="1419225"/>
          <p14:tracePt t="323720" x="3205163" y="1438275"/>
          <p14:tracePt t="325238" x="3197225" y="1428750"/>
          <p14:tracePt t="325250" x="3179763" y="1419225"/>
          <p14:tracePt t="325262" x="3143250" y="1393825"/>
          <p14:tracePt t="325276" x="3098800" y="1366838"/>
          <p14:tracePt t="325293" x="3027363" y="1347788"/>
          <p14:tracePt t="325310" x="2874963" y="1322388"/>
          <p14:tracePt t="325326" x="2803525" y="1312863"/>
          <p14:tracePt t="325343" x="2751138" y="1312863"/>
          <p14:tracePt t="325360" x="2670175" y="1312863"/>
          <p14:tracePt t="325376" x="2633663" y="1312863"/>
          <p14:tracePt t="325393" x="2589213" y="1312863"/>
          <p14:tracePt t="325410" x="2571750" y="1312863"/>
          <p14:tracePt t="327636" x="2589213" y="1303338"/>
          <p14:tracePt t="327648" x="2616200" y="1285875"/>
          <p14:tracePt t="327660" x="2652713" y="1268413"/>
          <p14:tracePt t="327672" x="2697163" y="1231900"/>
          <p14:tracePt t="327684" x="2776538" y="1179513"/>
          <p14:tracePt t="327696" x="2884488" y="1125538"/>
          <p14:tracePt t="327709" x="3017838" y="1081088"/>
          <p14:tracePt t="327726" x="3170238" y="1044575"/>
          <p14:tracePt t="327742" x="3330575" y="1036638"/>
          <p14:tracePt t="327744" x="3490913" y="1036638"/>
          <p14:tracePt t="327759" x="3670300" y="1054100"/>
          <p14:tracePt t="327776" x="3813175" y="1081088"/>
          <p14:tracePt t="327793" x="4089400" y="1187450"/>
          <p14:tracePt t="327809" x="4187825" y="1258888"/>
          <p14:tracePt t="327826" x="4259263" y="1339850"/>
          <p14:tracePt t="327843" x="4348163" y="1482725"/>
          <p14:tracePt t="327859" x="4375150" y="1536700"/>
          <p14:tracePt t="327876" x="4357688" y="1608138"/>
          <p14:tracePt t="328104" x="4367213" y="1608138"/>
          <p14:tracePt t="328116" x="4402138" y="1598613"/>
          <p14:tracePt t="328128" x="4456113" y="1571625"/>
          <p14:tracePt t="328142" x="4545013" y="1554163"/>
          <p14:tracePt t="328159" x="4679950" y="1544638"/>
          <p14:tracePt t="328177" x="5081588" y="1589088"/>
          <p14:tracePt t="328192" x="5286375" y="1660525"/>
          <p14:tracePt t="328209" x="5510213" y="1758950"/>
          <p14:tracePt t="328226" x="5857875" y="1938338"/>
          <p14:tracePt t="328242" x="6000750" y="2009775"/>
          <p14:tracePt t="328259" x="6081713" y="2062163"/>
          <p14:tracePt t="328439" x="6099175" y="2062163"/>
          <p14:tracePt t="328451" x="6116638" y="2062163"/>
          <p14:tracePt t="328463" x="6134100" y="2062163"/>
          <p14:tracePt t="328476" x="6161088" y="2062163"/>
          <p14:tracePt t="328492" x="6188075" y="2062163"/>
          <p14:tracePt t="328509" x="6215063" y="2081213"/>
          <p14:tracePt t="328526" x="6242050" y="2089150"/>
          <p14:tracePt t="328547" x="6242050" y="2098675"/>
          <p14:tracePt t="328571" x="6224588" y="2098675"/>
          <p14:tracePt t="328583" x="6197600" y="2098675"/>
          <p14:tracePt t="328595" x="6161088" y="2098675"/>
          <p14:tracePt t="328609" x="6126163" y="2108200"/>
          <p14:tracePt t="328626" x="6089650" y="2108200"/>
          <p14:tracePt t="328643" x="5991225" y="2133600"/>
          <p14:tracePt t="328659" x="5919788" y="2143125"/>
          <p14:tracePt t="328676" x="5857875" y="2170113"/>
          <p14:tracePt t="328692" x="5680075" y="2224088"/>
          <p14:tracePt t="328709" x="5581650" y="2259013"/>
          <p14:tracePt t="328726" x="5491163" y="2286000"/>
          <p14:tracePt t="328742" x="5340350" y="2357438"/>
          <p14:tracePt t="328759" x="5276850" y="2374900"/>
          <p14:tracePt t="328776" x="5197475" y="2401888"/>
          <p14:tracePt t="328792" x="5180013" y="2401888"/>
          <p14:tracePt t="328809" x="5170488" y="2401888"/>
          <p14:tracePt t="328826" x="5160963" y="2401888"/>
          <p14:tracePt t="329051" x="5108575" y="2401888"/>
          <p14:tracePt t="329063" x="5045075" y="2393950"/>
          <p14:tracePt t="329075" x="4956175" y="2374900"/>
          <p14:tracePt t="329087" x="4822825" y="2357438"/>
          <p14:tracePt t="329099" x="4670425" y="2339975"/>
          <p14:tracePt t="329111" x="4537075" y="2322513"/>
          <p14:tracePt t="329126" x="4411663" y="2312988"/>
          <p14:tracePt t="329142" x="4303713" y="2295525"/>
          <p14:tracePt t="329160" x="4143375" y="2286000"/>
          <p14:tracePt t="329175" x="4098925" y="2276475"/>
          <p14:tracePt t="329192" x="4054475" y="2268538"/>
          <p14:tracePt t="329210" x="4017963" y="2251075"/>
          <p14:tracePt t="329226" x="4017963" y="2241550"/>
          <p14:tracePt t="329243" x="4037013" y="2205038"/>
          <p14:tracePt t="329603" x="4010025" y="2197100"/>
          <p14:tracePt t="329614" x="3965575" y="2170113"/>
          <p14:tracePt t="329626" x="3902075" y="2143125"/>
          <p14:tracePt t="329638" x="3822700" y="2098675"/>
          <p14:tracePt t="329650" x="3724275" y="2044700"/>
          <p14:tracePt t="329662" x="3598863" y="1990725"/>
          <p14:tracePt t="329675" x="3473450" y="1946275"/>
          <p14:tracePt t="329692" x="3367088" y="1911350"/>
          <p14:tracePt t="329710" x="3187700" y="1839913"/>
          <p14:tracePt t="329725" x="3125788" y="1822450"/>
          <p14:tracePt t="329742" x="3071813" y="1795463"/>
          <p14:tracePt t="329760" x="2990850" y="1758950"/>
          <p14:tracePt t="329775" x="2965450" y="1741488"/>
          <p14:tracePt t="329792" x="2946400" y="1724025"/>
          <p14:tracePt t="330418" x="2938463" y="1724025"/>
          <p14:tracePt t="330430" x="2919413" y="1741488"/>
          <p14:tracePt t="330442" x="2901950" y="1795463"/>
          <p14:tracePt t="330454" x="2867025" y="1866900"/>
          <p14:tracePt t="330466" x="2830513" y="1955800"/>
          <p14:tracePt t="330479" x="2786063" y="2081213"/>
          <p14:tracePt t="330492" x="2751138" y="2232025"/>
          <p14:tracePt t="330509" x="2714625" y="2393950"/>
          <p14:tracePt t="330526" x="2697163" y="2554288"/>
          <p14:tracePt t="330542" x="2679700" y="2911475"/>
          <p14:tracePt t="330560" x="2679700" y="3108325"/>
          <p14:tracePt t="330575" x="2724150" y="3438525"/>
          <p14:tracePt t="330592" x="2751138" y="3562350"/>
          <p14:tracePt t="330609" x="2768600" y="3633788"/>
          <p14:tracePt t="330625" x="2786063" y="3705225"/>
          <p14:tracePt t="330642" x="2795588" y="3679825"/>
          <p14:tracePt t="330885" x="2795588" y="3751263"/>
          <p14:tracePt t="330898" x="2795588" y="3848100"/>
          <p14:tracePt t="330909" x="2813050" y="3983038"/>
          <p14:tracePt t="330921" x="2847975" y="4160838"/>
          <p14:tracePt t="330933" x="2901950" y="4330700"/>
          <p14:tracePt t="330945" x="2965450" y="4483100"/>
          <p14:tracePt t="330959" x="3027363" y="4608513"/>
          <p14:tracePt t="330975" x="3071813" y="4697413"/>
          <p14:tracePt t="330992" x="3116263" y="4751388"/>
          <p14:tracePt t="331009" x="3160713" y="4795838"/>
          <p14:tracePt t="331025" x="3160713" y="4776788"/>
          <p14:tracePt t="331173" x="3160713" y="4768850"/>
          <p14:tracePt t="331198" x="3170238" y="4724400"/>
          <p14:tracePt t="331210" x="3197225" y="4660900"/>
          <p14:tracePt t="331221" x="3224213" y="4581525"/>
          <p14:tracePt t="331233" x="3259138" y="4491038"/>
          <p14:tracePt t="331245" x="3295650" y="4384675"/>
          <p14:tracePt t="331259" x="3340100" y="4286250"/>
          <p14:tracePt t="331275" x="3375025" y="4197350"/>
          <p14:tracePt t="331292" x="3402013" y="4108450"/>
          <p14:tracePt t="331309" x="3455988" y="3938588"/>
          <p14:tracePt t="331325" x="3473450" y="3867150"/>
          <p14:tracePt t="331342" x="3500438" y="3759200"/>
          <p14:tracePt t="331359" x="3509963" y="3732213"/>
          <p14:tracePt t="331375" x="3509963" y="3714750"/>
          <p14:tracePt t="331392" x="3517900" y="3705225"/>
          <p14:tracePt t="331449" x="3517900" y="3732213"/>
          <p14:tracePt t="331461" x="3517900" y="3776663"/>
          <p14:tracePt t="331474" x="3517900" y="3830638"/>
          <p14:tracePt t="331485" x="3509963" y="3894138"/>
          <p14:tracePt t="331497" x="3482975" y="3983038"/>
          <p14:tracePt t="331509" x="3455988" y="4089400"/>
          <p14:tracePt t="331525" x="3419475" y="4214813"/>
          <p14:tracePt t="331542" x="3375025" y="4357688"/>
          <p14:tracePt t="331559" x="3340100" y="4500563"/>
          <p14:tracePt t="331575" x="3251200" y="4732338"/>
          <p14:tracePt t="331592" x="3205163" y="4840288"/>
          <p14:tracePt t="331609" x="3143250" y="5010150"/>
          <p14:tracePt t="331625" x="3116263" y="5072063"/>
          <p14:tracePt t="331642" x="3098800" y="5133975"/>
          <p14:tracePt t="331659" x="3089275" y="5153025"/>
          <p14:tracePt t="331691" x="3098800" y="5153025"/>
          <p14:tracePt t="331701" x="3125788" y="5116513"/>
          <p14:tracePt t="331713" x="3170238" y="5027613"/>
          <p14:tracePt t="331726" x="3224213" y="4894263"/>
          <p14:tracePt t="331742" x="3268663" y="4741863"/>
          <p14:tracePt t="331758" x="3322638" y="4581525"/>
          <p14:tracePt t="331775" x="3419475" y="4286250"/>
          <p14:tracePt t="331792" x="3465513" y="4160838"/>
          <p14:tracePt t="331809" x="3500438" y="4054475"/>
          <p14:tracePt t="331825" x="3554413" y="3875088"/>
          <p14:tracePt t="331842" x="3571875" y="3803650"/>
          <p14:tracePt t="331859" x="3598863" y="3724275"/>
          <p14:tracePt t="331875" x="3608388" y="3714750"/>
          <p14:tracePt t="331929" x="3581400" y="3776663"/>
          <p14:tracePt t="331941" x="3544888" y="3867150"/>
          <p14:tracePt t="331952" x="3500438" y="4000500"/>
          <p14:tracePt t="331964" x="3438525" y="4143375"/>
          <p14:tracePt t="331976" x="3394075" y="4295775"/>
          <p14:tracePt t="331992" x="3340100" y="4438650"/>
          <p14:tracePt t="332009" x="3286125" y="4572000"/>
          <p14:tracePt t="332025" x="3170238" y="4822825"/>
          <p14:tracePt t="332042" x="3125788" y="4946650"/>
          <p14:tracePt t="332060" x="3044825" y="5153025"/>
          <p14:tracePt t="332075" x="3017838" y="5232400"/>
          <p14:tracePt t="332092" x="3000375" y="5295900"/>
          <p14:tracePt t="332109" x="2982913" y="5340350"/>
          <p14:tracePt t="332169" x="3017838" y="5232400"/>
          <p14:tracePt t="332180" x="3054350" y="5143500"/>
          <p14:tracePt t="338010" x="3036888" y="5133975"/>
          <p14:tracePt t="338020" x="3009900" y="5126038"/>
          <p14:tracePt t="338032" x="2990850" y="5116513"/>
          <p14:tracePt t="338045" x="2965450" y="5108575"/>
          <p14:tracePt t="338059" x="2938463" y="5099050"/>
          <p14:tracePt t="338074" x="2919413" y="5089525"/>
          <p14:tracePt t="338090" x="2894013" y="5081588"/>
          <p14:tracePt t="338108" x="2840038" y="5081588"/>
          <p14:tracePt t="338124" x="2803525" y="5108575"/>
          <p14:tracePt t="338140" x="2687638" y="5224463"/>
          <p14:tracePt t="338158" x="2608263" y="5348288"/>
          <p14:tracePt t="338174" x="2544763" y="5473700"/>
          <p14:tracePt t="338190" x="2428875" y="5751513"/>
          <p14:tracePt t="338207" x="2393950" y="5875338"/>
          <p14:tracePt t="338224" x="2347913" y="6072188"/>
          <p14:tracePt t="338240" x="2339975" y="6153150"/>
          <p14:tracePt t="338257" x="2339975" y="6224588"/>
          <p14:tracePt t="338274" x="2384425" y="6340475"/>
          <p14:tracePt t="338290" x="2419350" y="6375400"/>
          <p14:tracePt t="338308" x="2473325" y="6438900"/>
          <p14:tracePt t="338324" x="2509838" y="6446838"/>
          <p14:tracePt t="338341" x="2527300" y="6456363"/>
          <p14:tracePt t="338357" x="2544763" y="6456363"/>
          <p14:tracePt t="339555" x="2544763" y="6438900"/>
          <p14:tracePt t="339567" x="2544763" y="6429375"/>
          <p14:tracePt t="339579" x="2544763" y="6411913"/>
          <p14:tracePt t="339591" x="2544763" y="6394450"/>
          <p14:tracePt t="339607" x="2536825" y="6375400"/>
          <p14:tracePt t="339623" x="2517775" y="6357938"/>
          <p14:tracePt t="339640" x="2473325" y="6296025"/>
          <p14:tracePt t="339657" x="2438400" y="6251575"/>
          <p14:tracePt t="339673" x="2393950" y="6205538"/>
          <p14:tracePt t="339690" x="2268538" y="6126163"/>
          <p14:tracePt t="339707" x="2197100" y="6089650"/>
          <p14:tracePt t="339723" x="2054225" y="6037263"/>
          <p14:tracePt t="339740" x="1973263" y="6027738"/>
          <p14:tracePt t="339757" x="1884363" y="6018213"/>
          <p14:tracePt t="339774" x="1697038" y="6027738"/>
          <p14:tracePt t="339790" x="1608138" y="6072188"/>
          <p14:tracePt t="339807" x="1438275" y="6170613"/>
          <p14:tracePt t="339823" x="1347788" y="6232525"/>
          <p14:tracePt t="339840" x="1285875" y="6286500"/>
          <p14:tracePt t="339857" x="1179513" y="6375400"/>
          <p14:tracePt t="339873" x="1133475" y="6419850"/>
          <p14:tracePt t="339891" x="1071563" y="6465888"/>
          <p14:tracePt t="339907" x="1054100" y="6483350"/>
          <p14:tracePt t="339923" x="1036638" y="6483350"/>
          <p14:tracePt t="339940" x="1027113" y="6491288"/>
          <p14:tracePt t="341149" x="1027113" y="6483350"/>
          <p14:tracePt t="341173" x="1027113" y="6465888"/>
          <p14:tracePt t="341185" x="1027113" y="6456363"/>
          <p14:tracePt t="341199" x="1036638" y="6446838"/>
          <p14:tracePt t="341210" x="1036638" y="6438900"/>
          <p14:tracePt t="341223" x="1044575" y="6429375"/>
          <p14:tracePt t="341240" x="1054100" y="6419850"/>
          <p14:tracePt t="341257" x="1062038" y="6402388"/>
          <p14:tracePt t="341273" x="1071563" y="6394450"/>
          <p14:tracePt t="341291" x="1081088" y="6384925"/>
          <p14:tracePt t="341306" x="1098550" y="6367463"/>
          <p14:tracePt t="341323" x="1116013" y="6348413"/>
          <p14:tracePt t="341340" x="1125538" y="6340475"/>
          <p14:tracePt t="341356" x="1169988" y="6323013"/>
          <p14:tracePt t="341373" x="1187450" y="6313488"/>
          <p14:tracePt t="341390" x="1231900" y="6286500"/>
          <p14:tracePt t="341406" x="1250950" y="6286500"/>
          <p14:tracePt t="341423" x="1258888" y="6276975"/>
          <p14:tracePt t="341440" x="1285875" y="6269038"/>
          <p14:tracePt t="341456" x="1295400" y="6259513"/>
          <p14:tracePt t="341473" x="1322388" y="6259513"/>
          <p14:tracePt t="341490" x="1339850" y="6259513"/>
          <p14:tracePt t="341506" x="1347788" y="6251575"/>
          <p14:tracePt t="341523" x="1384300" y="6251575"/>
          <p14:tracePt t="341540" x="1401763" y="6251575"/>
          <p14:tracePt t="341557" x="1411288" y="6251575"/>
          <p14:tracePt t="341573" x="1438275" y="6251575"/>
          <p14:tracePt t="341590" x="1446213" y="6251575"/>
          <p14:tracePt t="341606" x="1482725" y="6251575"/>
          <p14:tracePt t="341623" x="1500188" y="6251575"/>
          <p14:tracePt t="341641" x="1509713" y="6251575"/>
          <p14:tracePt t="341656" x="1536700" y="6251575"/>
          <p14:tracePt t="341673" x="1554163" y="6251575"/>
          <p14:tracePt t="341690" x="1562100" y="6251575"/>
          <p14:tracePt t="341706" x="1571625" y="6251575"/>
          <p14:tracePt t="341723" x="1581150" y="6251575"/>
          <p14:tracePt t="341740" x="1598613" y="6251575"/>
          <p14:tracePt t="341756" x="1608138" y="6251575"/>
          <p14:tracePt t="341773" x="1633538" y="6242050"/>
          <p14:tracePt t="341800" x="1643063" y="6242050"/>
          <p14:tracePt t="342109" x="1652588" y="6242050"/>
          <p14:tracePt t="342959" x="1670050" y="6188075"/>
          <p14:tracePt t="342972" x="1687513" y="6116638"/>
          <p14:tracePt t="342983" x="1731963" y="6010275"/>
          <p14:tracePt t="342995" x="1795463" y="5848350"/>
          <p14:tracePt t="343007" x="1874838" y="5680075"/>
          <p14:tracePt t="343023" x="1955800" y="5491163"/>
          <p14:tracePt t="343040" x="2054225" y="5303838"/>
          <p14:tracePt t="343057" x="2170113" y="5108575"/>
          <p14:tracePt t="343073" x="2446338" y="4724400"/>
          <p14:tracePt t="343089" x="2616200" y="4545013"/>
          <p14:tracePt t="343106" x="2946400" y="4224338"/>
          <p14:tracePt t="343123" x="3098800" y="4116388"/>
          <p14:tracePt t="343140" x="3303588" y="4000500"/>
          <p14:tracePt t="343156" x="3357563" y="3990975"/>
          <p14:tracePt t="343173" x="3394075" y="3990975"/>
          <p14:tracePt t="343416" x="3446463" y="3894138"/>
          <p14:tracePt t="343428" x="3509963" y="3759200"/>
          <p14:tracePt t="343440" x="3598863" y="3581400"/>
          <p14:tracePt t="343451" x="3687763" y="3394075"/>
          <p14:tracePt t="343463" x="3795713" y="3214688"/>
          <p14:tracePt t="343475" x="3902075" y="3044825"/>
          <p14:tracePt t="343489" x="4017963" y="2901950"/>
          <p14:tracePt t="343506" x="4125913" y="2776538"/>
          <p14:tracePt t="343523" x="4340225" y="2598738"/>
          <p14:tracePt t="343539" x="4438650" y="2517775"/>
          <p14:tracePt t="343556" x="4518025" y="2455863"/>
          <p14:tracePt t="343573" x="4670425" y="2374900"/>
          <p14:tracePt t="343589" x="4751388" y="2347913"/>
          <p14:tracePt t="343607" x="4867275" y="2330450"/>
          <p14:tracePt t="343623" x="4911725" y="2322513"/>
          <p14:tracePt t="343640" x="4938713" y="2312988"/>
          <p14:tracePt t="343656" x="4965700" y="2303463"/>
          <p14:tracePt t="343673" x="4965700" y="2295525"/>
          <p14:tracePt t="343690" x="4973638" y="2295525"/>
          <p14:tracePt t="344770" x="4956175" y="2312988"/>
          <p14:tracePt t="344782" x="4946650" y="2322513"/>
          <p14:tracePt t="344794" x="4938713" y="2322513"/>
          <p14:tracePt t="344806" x="4929188" y="2330450"/>
          <p14:tracePt t="344822" x="4911725" y="2339975"/>
          <p14:tracePt t="344840" x="4875213" y="2357438"/>
          <p14:tracePt t="344856" x="4751388" y="2428875"/>
          <p14:tracePt t="344872" x="4633913" y="2500313"/>
          <p14:tracePt t="344890" x="4500563" y="2581275"/>
          <p14:tracePt t="344906" x="4205288" y="2803525"/>
          <p14:tracePt t="344922" x="4044950" y="2946400"/>
          <p14:tracePt t="344940" x="3724275" y="3313113"/>
          <p14:tracePt t="344956" x="3589338" y="3509963"/>
          <p14:tracePt t="344972" x="3473450" y="3697288"/>
          <p14:tracePt t="344990" x="3286125" y="4010025"/>
          <p14:tracePt t="345006" x="3224213" y="4143375"/>
          <p14:tracePt t="345023" x="3187700" y="4232275"/>
          <p14:tracePt t="345040" x="3152775" y="4295775"/>
          <p14:tracePt t="345056" x="3152775" y="4303713"/>
          <p14:tracePt t="345310" x="3152775" y="4286250"/>
          <p14:tracePt t="345322" x="3143250" y="4276725"/>
          <p14:tracePt t="345334" x="3125788" y="4259263"/>
          <p14:tracePt t="345346" x="3098800" y="4241800"/>
          <p14:tracePt t="345359" x="3054350" y="4224338"/>
          <p14:tracePt t="345372" x="2973388" y="4214813"/>
          <p14:tracePt t="345390" x="2867025" y="4214813"/>
          <p14:tracePt t="345406" x="2571750" y="4276725"/>
          <p14:tracePt t="345422" x="2401888" y="4340225"/>
          <p14:tracePt t="345440" x="2232025" y="4446588"/>
          <p14:tracePt t="345456" x="1928813" y="4714875"/>
          <p14:tracePt t="345472" x="1803400" y="4875213"/>
          <p14:tracePt t="345490" x="1589088" y="5160963"/>
          <p14:tracePt t="345506" x="1517650" y="5303838"/>
          <p14:tracePt t="345522" x="1446213" y="5446713"/>
          <p14:tracePt t="345539" x="1374775" y="5688013"/>
          <p14:tracePt t="345555" x="1357313" y="5776913"/>
          <p14:tracePt t="345572" x="1347788" y="5848350"/>
          <p14:tracePt t="345589" x="1374775" y="5911850"/>
          <p14:tracePt t="345605" x="1419225" y="5911850"/>
          <p14:tracePt t="345622" x="1465263" y="5840413"/>
          <p14:tracePt t="345801" x="1446213" y="5830888"/>
          <p14:tracePt t="345813" x="1428750" y="5822950"/>
          <p14:tracePt t="345825" x="1393825" y="5822950"/>
          <p14:tracePt t="345840" x="1366838" y="5822950"/>
          <p14:tracePt t="345855" x="1312863" y="5857875"/>
          <p14:tracePt t="345872" x="1268413" y="5902325"/>
          <p14:tracePt t="345889" x="1152525" y="6045200"/>
          <p14:tracePt t="345905" x="1108075" y="6116638"/>
          <p14:tracePt t="345922" x="1054100" y="6259513"/>
          <p14:tracePt t="345939" x="1036638" y="6340475"/>
          <p14:tracePt t="345956" x="1036638" y="6402388"/>
          <p14:tracePt t="345972" x="1036638" y="6537325"/>
          <p14:tracePt t="346139" x="1955800" y="6323013"/>
          <p14:tracePt t="346155" x="1990725" y="6251575"/>
          <p14:tracePt t="346173" x="2009775" y="6116638"/>
          <p14:tracePt t="346189" x="1990725" y="6054725"/>
          <p14:tracePt t="346205" x="1955800" y="5983288"/>
          <p14:tracePt t="346222" x="1866900" y="5867400"/>
          <p14:tracePt t="346239" x="1822450" y="5822950"/>
          <p14:tracePt t="346255" x="1768475" y="5776913"/>
          <p14:tracePt t="346272" x="1670050" y="5732463"/>
          <p14:tracePt t="346289" x="1616075" y="5715000"/>
          <p14:tracePt t="346306" x="1509713" y="5715000"/>
          <p14:tracePt t="346322" x="1455738" y="5715000"/>
          <p14:tracePt t="346339" x="1401763" y="5741988"/>
          <p14:tracePt t="346355" x="1295400" y="5830888"/>
          <p14:tracePt t="346372" x="1258888" y="5875338"/>
          <p14:tracePt t="346389" x="1223963" y="5919788"/>
          <p14:tracePt t="346405" x="1196975" y="5965825"/>
          <p14:tracePt t="346422" x="1196975" y="5973763"/>
          <p14:tracePt t="346439" x="1196975" y="6027738"/>
          <p14:tracePt t="346455" x="1196975" y="6054725"/>
          <p14:tracePt t="346472" x="1196975" y="6072188"/>
          <p14:tracePt t="346489" x="1204913" y="6099175"/>
          <p14:tracePt t="346509" x="1204913" y="6108700"/>
          <p14:tracePt t="347061" x="1214438" y="6081713"/>
          <p14:tracePt t="347072" x="1241425" y="6054725"/>
          <p14:tracePt t="347085" x="1258888" y="6018213"/>
          <p14:tracePt t="347097" x="1295400" y="5983288"/>
          <p14:tracePt t="347109" x="1339850" y="5938838"/>
          <p14:tracePt t="347122" x="1393825" y="5902325"/>
          <p14:tracePt t="347139" x="1465263" y="5867400"/>
          <p14:tracePt t="347156" x="1608138" y="5813425"/>
          <p14:tracePt t="347172" x="1679575" y="5795963"/>
          <p14:tracePt t="347189" x="1768475" y="5776913"/>
          <p14:tracePt t="347205" x="1946275" y="5759450"/>
          <p14:tracePt t="347222" x="2017713" y="5759450"/>
          <p14:tracePt t="347240" x="2170113" y="5759450"/>
          <p14:tracePt t="347255" x="2251075" y="5759450"/>
          <p14:tracePt t="347272" x="2312988" y="5759450"/>
          <p14:tracePt t="347290" x="2419350" y="5776913"/>
          <p14:tracePt t="347305" x="2465388" y="5786438"/>
          <p14:tracePt t="347322" x="2517775" y="5795963"/>
          <p14:tracePt t="347339" x="2608263" y="5813425"/>
          <p14:tracePt t="347355" x="2643188" y="5822950"/>
          <p14:tracePt t="347372" x="2697163" y="5830888"/>
          <p14:tracePt t="347389" x="2705100" y="5830888"/>
          <p14:tracePt t="347405" x="2724150" y="5830888"/>
          <p14:tracePt t="347422" x="2759075" y="5840413"/>
          <p14:tracePt t="347439" x="2786063" y="5848350"/>
          <p14:tracePt t="347456" x="2803525" y="5857875"/>
          <p14:tracePt t="347472" x="2857500" y="5875338"/>
          <p14:tracePt t="347489" x="2894013" y="5884863"/>
          <p14:tracePt t="347505" x="2965450" y="5902325"/>
          <p14:tracePt t="347522" x="3000375" y="5902325"/>
          <p14:tracePt t="347538" x="3027363" y="5911850"/>
          <p14:tracePt t="347555" x="3062288" y="5929313"/>
          <p14:tracePt t="347572" x="3081338" y="5938838"/>
          <p14:tracePt t="347589" x="3098800" y="5946775"/>
          <p14:tracePt t="347605" x="3098800" y="5956300"/>
          <p14:tracePt t="347624" x="3098800" y="5965825"/>
          <p14:tracePt t="347648" x="3098800" y="5946775"/>
          <p14:tracePt t="348391" x="3081338" y="5946775"/>
          <p14:tracePt t="348403" x="3044825" y="5946775"/>
          <p14:tracePt t="348415" x="3000375" y="5946775"/>
          <p14:tracePt t="348427" x="2938463" y="5946775"/>
          <p14:tracePt t="348440" x="2867025" y="5946775"/>
          <p14:tracePt t="348455" x="2776538" y="5965825"/>
          <p14:tracePt t="348472" x="2679700" y="5991225"/>
          <p14:tracePt t="348489" x="2581275" y="6027738"/>
          <p14:tracePt t="348489" x="2500313" y="6072188"/>
          <p14:tracePt t="348505" x="2438400" y="6108700"/>
          <p14:tracePt t="348522" x="2393950" y="6134100"/>
          <p14:tracePt t="348539" x="2339975" y="6180138"/>
          <p14:tracePt t="348555" x="2330450" y="6205538"/>
          <p14:tracePt t="348572" x="2312988" y="6232525"/>
          <p14:tracePt t="350417" x="2312988" y="6081713"/>
          <p14:tracePt t="350430" x="2330450" y="5884863"/>
          <p14:tracePt t="350441" x="2357438" y="5661025"/>
          <p14:tracePt t="350455" x="2411413" y="5419725"/>
          <p14:tracePt t="350471" x="2465388" y="5197475"/>
          <p14:tracePt t="350488" x="2536825" y="4991100"/>
          <p14:tracePt t="350505" x="2687638" y="4660900"/>
          <p14:tracePt t="350521" x="2776538" y="4527550"/>
          <p14:tracePt t="350539" x="2946400" y="4322763"/>
          <p14:tracePt t="350554" x="3017838" y="4251325"/>
          <p14:tracePt t="350571" x="3081338" y="4179888"/>
          <p14:tracePt t="350588" x="3160713" y="4116388"/>
          <p14:tracePt t="350605" x="3187700" y="4108450"/>
          <p14:tracePt t="350622" x="3197225" y="4108450"/>
          <p14:tracePt t="350837" x="3197225" y="4089400"/>
          <p14:tracePt t="350849" x="3205163" y="4062413"/>
          <p14:tracePt t="350861" x="3224213" y="4010025"/>
          <p14:tracePt t="350873" x="3251200" y="3938588"/>
          <p14:tracePt t="350888" x="3286125" y="3857625"/>
          <p14:tracePt t="350904" x="3348038" y="3768725"/>
          <p14:tracePt t="350921" x="3465513" y="3616325"/>
          <p14:tracePt t="350938" x="3527425" y="3571875"/>
          <p14:tracePt t="350954" x="3589338" y="3536950"/>
          <p14:tracePt t="350971" x="3705225" y="3482975"/>
          <p14:tracePt t="350988" x="3751263" y="3473450"/>
          <p14:tracePt t="351005" x="3803650" y="3455988"/>
          <p14:tracePt t="351021" x="3813175" y="3455988"/>
          <p14:tracePt t="351065" x="3813175" y="3482975"/>
          <p14:tracePt t="351077" x="3803650" y="3509963"/>
          <p14:tracePt t="351089" x="3795713" y="3554413"/>
          <p14:tracePt t="351100" x="3786188" y="3608388"/>
          <p14:tracePt t="351113" x="3768725" y="3670300"/>
          <p14:tracePt t="351125" x="3759200" y="3751263"/>
          <p14:tracePt t="351138" x="3741738" y="3840163"/>
          <p14:tracePt t="351154" x="3724275" y="3946525"/>
          <p14:tracePt t="351171" x="3705225" y="4062413"/>
          <p14:tracePt t="351188" x="3670300" y="4259263"/>
          <p14:tracePt t="351205" x="3643313" y="4357688"/>
          <p14:tracePt t="351221" x="3616325" y="4527550"/>
          <p14:tracePt t="351238" x="3608388" y="4598988"/>
          <p14:tracePt t="351254" x="3608388" y="4643438"/>
          <p14:tracePt t="351271" x="3598863" y="4697413"/>
          <p14:tracePt t="351450" x="3598863" y="4679950"/>
          <p14:tracePt t="351461" x="3598863" y="4660900"/>
          <p14:tracePt t="351473" x="3598863" y="4643438"/>
          <p14:tracePt t="351488" x="3608388" y="4625975"/>
          <p14:tracePt t="351504" x="3633788" y="4608513"/>
          <p14:tracePt t="351522" x="3714750" y="4608513"/>
          <p14:tracePt t="351538" x="3759200" y="4625975"/>
          <p14:tracePt t="351554" x="3803650" y="4670425"/>
          <p14:tracePt t="351571" x="3929063" y="4840288"/>
          <p14:tracePt t="351588" x="3990975" y="4929188"/>
          <p14:tracePt t="351605" x="4098925" y="5081588"/>
          <p14:tracePt t="351621" x="4133850" y="5143500"/>
          <p14:tracePt t="351638" x="4152900" y="5197475"/>
          <p14:tracePt t="351654" x="4160838" y="5259388"/>
          <p14:tracePt t="351671" x="4160838" y="5286375"/>
          <p14:tracePt t="351689" x="4160838" y="5303838"/>
          <p14:tracePt t="351964" x="4125913" y="5303838"/>
          <p14:tracePt t="351976" x="4081463" y="5322888"/>
          <p14:tracePt t="351989" x="4010025" y="5348288"/>
          <p14:tracePt t="352000" x="3894138" y="5384800"/>
          <p14:tracePt t="352012" x="3759200" y="5429250"/>
          <p14:tracePt t="352024" x="3616325" y="5483225"/>
          <p14:tracePt t="352038" x="3473450" y="5545138"/>
          <p14:tracePt t="352054" x="3340100" y="5589588"/>
          <p14:tracePt t="352071" x="3232150" y="5634038"/>
          <p14:tracePt t="352088" x="3098800" y="5688013"/>
          <p14:tracePt t="352104" x="3071813" y="5697538"/>
          <p14:tracePt t="352121" x="3062288" y="5697538"/>
          <p14:tracePt t="352420" x="3062288" y="5688013"/>
          <p14:tracePt t="352432" x="3062288" y="5680075"/>
          <p14:tracePt t="352444" x="3062288" y="5670550"/>
          <p14:tracePt t="352456" x="3044825" y="5661025"/>
          <p14:tracePt t="352471" x="3036888" y="5653088"/>
          <p14:tracePt t="352487" x="3017838" y="5643563"/>
          <p14:tracePt t="352504" x="2965450" y="5616575"/>
          <p14:tracePt t="352521" x="2928938" y="5608638"/>
          <p14:tracePt t="352537" x="2874963" y="5608638"/>
          <p14:tracePt t="352554" x="2759075" y="5608638"/>
          <p14:tracePt t="352571" x="2705100" y="5608638"/>
          <p14:tracePt t="352588" x="2598738" y="5643563"/>
          <p14:tracePt t="352604" x="2544763" y="5680075"/>
          <p14:tracePt t="352621" x="2509838" y="5705475"/>
          <p14:tracePt t="352637" x="2428875" y="5786438"/>
          <p14:tracePt t="352654" x="2393950" y="5822950"/>
          <p14:tracePt t="352672" x="2366963" y="5867400"/>
          <p14:tracePt t="352672" x="2330450" y="5911850"/>
          <p14:tracePt t="352687" x="2295525" y="5956300"/>
          <p14:tracePt t="352704" x="2268538" y="5991225"/>
          <p14:tracePt t="352722" x="2232025" y="6072188"/>
          <p14:tracePt t="352737" x="2214563" y="6116638"/>
          <p14:tracePt t="352754" x="2205038" y="6170613"/>
          <p14:tracePt t="352771" x="2197100" y="6296025"/>
          <p14:tracePt t="352787" x="2197100" y="6348413"/>
          <p14:tracePt t="352804" x="2197100" y="6465888"/>
          <p14:tracePt t="352821" x="2214563" y="6510338"/>
          <p14:tracePt t="352837" x="2224088" y="6554788"/>
          <p14:tracePt t="352854" x="2259013" y="6626225"/>
          <p14:tracePt t="352871" x="2286000" y="6643688"/>
          <p14:tracePt t="352888" x="2374900" y="6688138"/>
          <p14:tracePt t="352904" x="2428875" y="6705600"/>
          <p14:tracePt t="352921" x="2482850" y="6705600"/>
          <p14:tracePt t="352937" x="2616200" y="6705600"/>
          <p14:tracePt t="352954" x="2697163" y="6688138"/>
          <p14:tracePt t="352971" x="2776538" y="6670675"/>
          <p14:tracePt t="352987" x="2911475" y="6626225"/>
          <p14:tracePt t="353004" x="2982913" y="6589713"/>
          <p14:tracePt t="353021" x="3143250" y="6491288"/>
          <p14:tracePt t="353037" x="3205163" y="6438900"/>
          <p14:tracePt t="353054" x="3251200" y="6375400"/>
          <p14:tracePt t="353071" x="3313113" y="6242050"/>
          <p14:tracePt t="353087" x="3330575" y="6180138"/>
          <p14:tracePt t="353104" x="3340100" y="6037263"/>
          <p14:tracePt t="353121" x="3340100" y="5965825"/>
          <p14:tracePt t="353137" x="3340100" y="5884863"/>
          <p14:tracePt t="353154" x="3340100" y="5776913"/>
          <p14:tracePt t="353171" x="3340100" y="5724525"/>
          <p14:tracePt t="353188" x="3303588" y="5634038"/>
          <p14:tracePt t="353204" x="3259138" y="5599113"/>
          <p14:tracePt t="353221" x="3197225" y="5562600"/>
          <p14:tracePt t="353237" x="3017838" y="5527675"/>
          <p14:tracePt t="353254" x="2938463" y="5527675"/>
          <p14:tracePt t="353271" x="2768600" y="5545138"/>
          <p14:tracePt t="353287" x="2705100" y="5562600"/>
          <p14:tracePt t="353304" x="2660650" y="5581650"/>
          <p14:tracePt t="353321" x="2598738" y="5634038"/>
          <p14:tracePt t="353337" x="2562225" y="5661025"/>
          <p14:tracePt t="354314" x="2544763" y="5653088"/>
          <p14:tracePt t="354326" x="2517775" y="5634038"/>
          <p14:tracePt t="354338" x="2490788" y="5626100"/>
          <p14:tracePt t="354350" x="2465388" y="5608638"/>
          <p14:tracePt t="354362" x="2411413" y="5581650"/>
          <p14:tracePt t="354374" x="2357438" y="5572125"/>
          <p14:tracePt t="354387" x="2303463" y="5562600"/>
          <p14:tracePt t="354404" x="2259013" y="5562600"/>
          <p14:tracePt t="354420" x="2214563" y="5562600"/>
          <p14:tracePt t="354437" x="2160588" y="5562600"/>
          <p14:tracePt t="354454" x="2125663" y="5572125"/>
          <p14:tracePt t="354471" x="2071688" y="5608638"/>
          <p14:tracePt t="354487" x="2044700" y="5634038"/>
          <p14:tracePt t="354504" x="2017713" y="5670550"/>
          <p14:tracePt t="354521" x="1982788" y="5732463"/>
          <p14:tracePt t="354537" x="1965325" y="5759450"/>
          <p14:tracePt t="354554" x="1955800" y="5813425"/>
          <p14:tracePt t="354571" x="1955800" y="5848350"/>
          <p14:tracePt t="354587" x="1955800" y="5875338"/>
          <p14:tracePt t="354604" x="1973263" y="5938838"/>
          <p14:tracePt t="354620" x="1990725" y="5965825"/>
          <p14:tracePt t="354638" x="2027238" y="6010275"/>
          <p14:tracePt t="354654" x="2044700" y="6027738"/>
          <p14:tracePt t="354671" x="2062163" y="6037263"/>
          <p14:tracePt t="354687" x="2089150" y="6045200"/>
          <p14:tracePt t="354704" x="2108200" y="6054725"/>
          <p14:tracePt t="354722" x="2143125" y="6062663"/>
          <p14:tracePt t="354737" x="2160588" y="6072188"/>
          <p14:tracePt t="354754" x="2179638" y="6072188"/>
          <p14:tracePt t="354771" x="2214563" y="6081713"/>
          <p14:tracePt t="354787" x="2232025" y="6081713"/>
          <p14:tracePt t="354804" x="2241550" y="6081713"/>
          <p14:tracePt t="354820" x="2268538" y="6081713"/>
          <p14:tracePt t="354837" x="2286000" y="6072188"/>
          <p14:tracePt t="354854" x="2322513" y="6045200"/>
          <p14:tracePt t="354870" x="2330450" y="6037263"/>
          <p14:tracePt t="354887" x="2347913" y="6027738"/>
          <p14:tracePt t="354903" x="2357438" y="6018213"/>
          <p14:tracePt t="354920" x="2357438" y="6010275"/>
          <p14:tracePt t="354974" x="2357438" y="6000750"/>
          <p14:tracePt t="354998" x="2357438" y="5991225"/>
          <p14:tracePt t="355010" x="2357438" y="5983288"/>
          <p14:tracePt t="355021" x="2357438" y="5973763"/>
          <p14:tracePt t="355047" x="2357438" y="5965825"/>
          <p14:tracePt t="355873" x="2347913" y="5965825"/>
          <p14:tracePt t="355897" x="2339975" y="5965825"/>
          <p14:tracePt t="355909" x="2330450" y="5965825"/>
          <p14:tracePt t="355921" x="2322513" y="5965825"/>
          <p14:tracePt t="355933" x="2312988" y="5965825"/>
          <p14:tracePt t="355945" x="2303463" y="5965825"/>
          <p14:tracePt t="355970" x="2295525" y="5965825"/>
          <p14:tracePt t="355980" x="2286000" y="5965825"/>
          <p14:tracePt t="355992" x="2276475" y="5965825"/>
          <p14:tracePt t="356005" x="2268538" y="5965825"/>
          <p14:tracePt t="356020" x="2259013" y="5965825"/>
          <p14:tracePt t="356037" x="2251075" y="5965825"/>
          <p14:tracePt t="356054" x="2232025" y="5965825"/>
          <p14:tracePt t="356070" x="2224088" y="5965825"/>
          <p14:tracePt t="356087" x="2214563" y="5965825"/>
          <p14:tracePt t="356103" x="2187575" y="5965825"/>
          <p14:tracePt t="356121" x="2160588" y="5965825"/>
          <p14:tracePt t="356137" x="2089150" y="5965825"/>
          <p14:tracePt t="356153" x="2054225" y="5965825"/>
          <p14:tracePt t="356170" x="1990725" y="5973763"/>
          <p14:tracePt t="356187" x="1866900" y="5973763"/>
          <p14:tracePt t="356203" x="1803400" y="5973763"/>
          <p14:tracePt t="356222" x="1660525" y="5973763"/>
          <p14:tracePt t="356236" x="1608138" y="5973763"/>
          <p14:tracePt t="356253" x="1554163" y="5973763"/>
          <p14:tracePt t="356271" x="1482725" y="5973763"/>
          <p14:tracePt t="356287" x="1455738" y="5973763"/>
          <p14:tracePt t="356304" x="1428750" y="5973763"/>
          <p14:tracePt t="356321" x="1419225" y="5973763"/>
          <p14:tracePt t="356336" x="1411288" y="5983288"/>
          <p14:tracePt t="356833" x="1438275" y="5965825"/>
          <p14:tracePt t="356845" x="1473200" y="5946775"/>
          <p14:tracePt t="356856" x="1536700" y="5938838"/>
          <p14:tracePt t="356870" x="1608138" y="5929313"/>
          <p14:tracePt t="356886" x="1697038" y="5919788"/>
          <p14:tracePt t="356903" x="1893888" y="5919788"/>
          <p14:tracePt t="356920" x="1982788" y="5919788"/>
          <p14:tracePt t="356937" x="2071688" y="5919788"/>
          <p14:tracePt t="356953" x="2259013" y="5938838"/>
          <p14:tracePt t="356970" x="2322513" y="5946775"/>
          <p14:tracePt t="356987" x="2374900" y="5965825"/>
          <p14:tracePt t="357004" x="2438400" y="5991225"/>
          <p14:tracePt t="357021" x="2446338" y="6000750"/>
          <p14:tracePt t="357037" x="2455863" y="6000750"/>
          <p14:tracePt t="357252" x="2438400" y="6000750"/>
          <p14:tracePt t="357264" x="2411413" y="6000750"/>
          <p14:tracePt t="357275" x="2357438" y="6000750"/>
          <p14:tracePt t="357287" x="2303463" y="5983288"/>
          <p14:tracePt t="357303" x="2251075" y="5973763"/>
          <p14:tracePt t="357320" x="2187575" y="5973763"/>
          <p14:tracePt t="357337" x="2027238" y="5965825"/>
          <p14:tracePt t="357353" x="1946275" y="5965825"/>
          <p14:tracePt t="357370" x="1857375" y="5965825"/>
          <p14:tracePt t="357387" x="1697038" y="5965825"/>
          <p14:tracePt t="357403" x="1633538" y="5965825"/>
          <p14:tracePt t="357422" x="1527175" y="5973763"/>
          <p14:tracePt t="357436" x="1482725" y="5973763"/>
          <p14:tracePt t="357453" x="1438275" y="5973763"/>
          <p14:tracePt t="357471" x="1357313" y="5991225"/>
          <p14:tracePt t="357486" x="1322388" y="6000750"/>
          <p14:tracePt t="357504" x="1276350" y="6000750"/>
          <p14:tracePt t="357521" x="1268413" y="6010275"/>
          <p14:tracePt t="357923" x="1268413" y="6027738"/>
          <p14:tracePt t="357936" x="1268413" y="6037263"/>
          <p14:tracePt t="357947" x="1268413" y="6054725"/>
          <p14:tracePt t="357960" x="1268413" y="6062663"/>
          <p14:tracePt t="357971" x="1276350" y="6081713"/>
          <p14:tracePt t="357986" x="1276350" y="6089650"/>
          <p14:tracePt t="358004" x="1285875" y="6099175"/>
          <p14:tracePt t="358020" x="1303338" y="6126163"/>
          <p14:tracePt t="358036" x="1312863" y="6143625"/>
          <p14:tracePt t="358053" x="1322388" y="6153150"/>
          <p14:tracePt t="358070" x="1347788" y="6180138"/>
          <p14:tracePt t="358086" x="1366838" y="6197600"/>
          <p14:tracePt t="358103" x="1393825" y="6224588"/>
          <p14:tracePt t="358120" x="1419225" y="6232525"/>
          <p14:tracePt t="358136" x="1446213" y="6242050"/>
          <p14:tracePt t="358153" x="1517650" y="6242050"/>
          <p14:tracePt t="358170" x="1554163" y="6242050"/>
          <p14:tracePt t="358187" x="1625600" y="6224588"/>
          <p14:tracePt t="358203" x="1660525" y="6197600"/>
          <p14:tracePt t="358220" x="1697038" y="6170613"/>
          <p14:tracePt t="358236" x="1785938" y="6089650"/>
          <p14:tracePt t="358253" x="1830388" y="6045200"/>
          <p14:tracePt t="358271" x="1893888" y="5956300"/>
          <p14:tracePt t="358286" x="1911350" y="5919788"/>
          <p14:tracePt t="358303" x="1911350" y="5884863"/>
          <p14:tracePt t="358321" x="1911350" y="5830888"/>
          <p14:tracePt t="358336" x="1884363" y="5786438"/>
          <p14:tracePt t="358353" x="1830388" y="5741988"/>
          <p14:tracePt t="358370" x="1714500" y="5643563"/>
          <p14:tracePt t="358386" x="1660525" y="5599113"/>
          <p14:tracePt t="358403" x="1562100" y="5562600"/>
          <p14:tracePt t="358420" x="1509713" y="5554663"/>
          <p14:tracePt t="358436" x="1473200" y="5554663"/>
          <p14:tracePt t="358453" x="1393825" y="5572125"/>
          <p14:tracePt t="358470" x="1357313" y="5599113"/>
          <p14:tracePt t="358487" x="1303338" y="5697538"/>
          <p14:tracePt t="358503" x="1276350" y="5759450"/>
          <p14:tracePt t="358520" x="1258888" y="5830888"/>
          <p14:tracePt t="358536" x="1250950" y="5956300"/>
          <p14:tracePt t="358553" x="1250950" y="6010275"/>
          <p14:tracePt t="358570" x="1250950" y="6054725"/>
          <p14:tracePt t="358586" x="1322388" y="6126163"/>
          <p14:tracePt t="358603" x="1393825" y="6161088"/>
          <p14:tracePt t="358620" x="1571625" y="6180138"/>
          <p14:tracePt t="358636" x="1652588" y="6180138"/>
          <p14:tracePt t="358653" x="1741488" y="6180138"/>
          <p14:tracePt t="358670" x="1893888" y="6126163"/>
          <p14:tracePt t="358686" x="1928813" y="6099175"/>
          <p14:tracePt t="358703" x="1955800" y="6027738"/>
          <p14:tracePt t="358720" x="1955800" y="5973763"/>
          <p14:tracePt t="358736" x="1919288" y="5929313"/>
          <p14:tracePt t="358753" x="1768475" y="5840413"/>
          <p14:tracePt t="358770" x="1687513" y="5813425"/>
          <p14:tracePt t="358787" x="1536700" y="5795963"/>
          <p14:tracePt t="358803" x="1473200" y="5795963"/>
          <p14:tracePt t="358820" x="1428750" y="5813425"/>
          <p14:tracePt t="358836" x="1393825" y="5822950"/>
          <p14:tracePt t="358859" x="1393825" y="5830888"/>
          <p14:tracePt t="358871" x="1411288" y="5857875"/>
          <p14:tracePt t="358886" x="1455738" y="5884863"/>
          <p14:tracePt t="358903" x="1500188" y="5911850"/>
          <p14:tracePt t="358920" x="1581150" y="5956300"/>
          <p14:tracePt t="358936" x="1608138" y="5956300"/>
          <p14:tracePt t="358953" x="1652588" y="5956300"/>
          <p14:tracePt t="358970" x="1660525" y="5938838"/>
          <p14:tracePt t="358986" x="1660525" y="5894388"/>
          <p14:tracePt t="359004" x="1643063" y="5786438"/>
          <p14:tracePt t="359020" x="1616075" y="5732463"/>
          <p14:tracePt t="359036" x="1581150" y="5688013"/>
          <p14:tracePt t="359053" x="1490663" y="5634038"/>
          <p14:tracePt t="359070" x="1465263" y="5634038"/>
          <p14:tracePt t="359086" x="1438275" y="5634038"/>
          <p14:tracePt t="359122" x="1438275" y="5643563"/>
          <p14:tracePt t="359134" x="1438275" y="5670550"/>
          <p14:tracePt t="359146" x="1438275" y="5697538"/>
          <p14:tracePt t="359158" x="1438275" y="5724525"/>
          <p14:tracePt t="359171" x="1446213" y="5759450"/>
          <p14:tracePt t="359186" x="1455738" y="5786438"/>
          <p14:tracePt t="359203" x="1473200" y="5822950"/>
          <p14:tracePt t="359219" x="1517650" y="5894388"/>
          <p14:tracePt t="359236" x="1544638" y="5929313"/>
          <p14:tracePt t="359253" x="1571625" y="5965825"/>
          <p14:tracePt t="359254" x="1616075" y="6018213"/>
          <p14:tracePt t="359269" x="1660525" y="6062663"/>
          <p14:tracePt t="359286" x="1731963" y="6126163"/>
          <p14:tracePt t="359303" x="1884363" y="6251575"/>
          <p14:tracePt t="359320" x="1946275" y="6296025"/>
          <p14:tracePt t="359336" x="2009775" y="6348413"/>
          <p14:tracePt t="359353" x="2143125" y="6429375"/>
          <p14:tracePt t="359370" x="2205038" y="6465888"/>
          <p14:tracePt t="359386" x="2268538" y="6491288"/>
          <p14:tracePt t="359403" x="2276475" y="6510338"/>
          <p14:tracePt t="359602" x="2276475" y="6483350"/>
          <p14:tracePt t="359614" x="2276475" y="6465888"/>
          <p14:tracePt t="359627" x="2268538" y="6446838"/>
          <p14:tracePt t="359640" x="2268538" y="6429375"/>
          <p14:tracePt t="359721" x="2251075" y="6402388"/>
          <p14:tracePt t="359733" x="2214563" y="6375400"/>
          <p14:tracePt t="359746" x="2187575" y="6340475"/>
          <p14:tracePt t="359758" x="2160588" y="6296025"/>
          <p14:tracePt t="359770" x="2143125" y="6276975"/>
          <p14:tracePt t="359786" x="2133600" y="6259513"/>
          <p14:tracePt t="359805" x="2133600" y="6251575"/>
          <p14:tracePt t="359865" x="2133600" y="6276975"/>
          <p14:tracePt t="359877" x="2133600" y="6303963"/>
          <p14:tracePt t="359889" x="2133600" y="6348413"/>
          <p14:tracePt t="359903" x="2133600" y="6375400"/>
          <p14:tracePt t="359920" x="2133600" y="6411913"/>
          <p14:tracePt t="359936" x="2133600" y="6429375"/>
          <p14:tracePt t="359953" x="2133600" y="6446838"/>
          <p14:tracePt t="359969" x="2133600" y="6456363"/>
          <p14:tracePt t="360022" x="2116138" y="6456363"/>
          <p14:tracePt t="360034" x="2081213" y="6456363"/>
          <p14:tracePt t="360046" x="2027238" y="6456363"/>
          <p14:tracePt t="360060" x="1973263" y="6446838"/>
          <p14:tracePt t="360070" x="1928813" y="6429375"/>
          <p14:tracePt t="360086" x="1893888" y="6419850"/>
          <p14:tracePt t="360103" x="1866900" y="6402388"/>
          <p14:tracePt t="360120" x="1839913" y="6394450"/>
          <p14:tracePt t="360136" x="1830388" y="6384925"/>
          <p14:tracePt t="360490" x="1803400" y="6375400"/>
          <p14:tracePt t="360501" x="1776413" y="6348413"/>
          <p14:tracePt t="360513" x="1741488" y="6313488"/>
          <p14:tracePt t="360525" x="1697038" y="6276975"/>
          <p14:tracePt t="360537" x="1643063" y="6232525"/>
          <p14:tracePt t="360552" x="1589088" y="6188075"/>
          <p14:tracePt t="360570" x="1517650" y="6126163"/>
          <p14:tracePt t="360586" x="1366838" y="5991225"/>
          <p14:tracePt t="360603" x="1303338" y="5938838"/>
          <p14:tracePt t="360620" x="1241425" y="5894388"/>
          <p14:tracePt t="360621" x="1187450" y="5848350"/>
          <p14:tracePt t="360636" x="1125538" y="5822950"/>
          <p14:tracePt t="360652" x="1071563" y="5795963"/>
          <p14:tracePt t="360670" x="955675" y="5768975"/>
          <p14:tracePt t="360686" x="901700" y="5759450"/>
          <p14:tracePt t="360702" x="847725" y="5759450"/>
          <p14:tracePt t="360720" x="731838" y="5776913"/>
          <p14:tracePt t="360736" x="669925" y="5795963"/>
          <p14:tracePt t="360753" x="561975" y="5884863"/>
          <p14:tracePt t="360769" x="527050" y="5938838"/>
          <p14:tracePt t="360786" x="482600" y="6000750"/>
          <p14:tracePt t="360802" x="419100" y="6126163"/>
          <p14:tracePt t="360819" x="401638" y="6188075"/>
          <p14:tracePt t="360836" x="384175" y="6286500"/>
          <p14:tracePt t="360852" x="384175" y="6330950"/>
          <p14:tracePt t="360869" x="401638" y="6375400"/>
          <p14:tracePt t="360886" x="465138" y="6446838"/>
          <p14:tracePt t="360902" x="509588" y="6483350"/>
          <p14:tracePt t="360920" x="571500" y="6510338"/>
          <p14:tracePt t="360986" x="973138" y="6456363"/>
          <p14:tracePt t="361003" x="1027113" y="6429375"/>
          <p14:tracePt t="361020" x="1133475" y="6340475"/>
          <p14:tracePt t="361036" x="1179513" y="6286500"/>
          <p14:tracePt t="361053" x="1231900" y="6153150"/>
          <p14:tracePt t="361070" x="1241425" y="6081713"/>
          <p14:tracePt t="361086" x="1250950" y="6010275"/>
          <p14:tracePt t="361102" x="1250950" y="5894388"/>
          <p14:tracePt t="361120" x="1250950" y="5857875"/>
          <p14:tracePt t="361136" x="1231900" y="5759450"/>
          <p14:tracePt t="361152" x="1214438" y="5724525"/>
          <p14:tracePt t="361169" x="1187450" y="5688013"/>
          <p14:tracePt t="361186" x="1108075" y="5616575"/>
          <p14:tracePt t="361202" x="1062038" y="5599113"/>
          <p14:tracePt t="361219" x="1009650" y="5581650"/>
          <p14:tracePt t="361236" x="911225" y="5572125"/>
          <p14:tracePt t="361252" x="857250" y="5572125"/>
          <p14:tracePt t="361269" x="768350" y="5653088"/>
          <p14:tracePt t="361286" x="723900" y="5697538"/>
          <p14:tracePt t="361302" x="687388" y="5751513"/>
          <p14:tracePt t="361320" x="633413" y="5840413"/>
          <p14:tracePt t="361336" x="615950" y="5894388"/>
          <p14:tracePt t="361352" x="608013" y="5983288"/>
          <p14:tracePt t="361370" x="608013" y="6027738"/>
          <p14:tracePt t="361386" x="608013" y="6081713"/>
          <p14:tracePt t="361402" x="669925" y="6170613"/>
          <p14:tracePt t="361420" x="714375" y="6205538"/>
          <p14:tracePt t="361436" x="776288" y="6232525"/>
          <p14:tracePt t="361452" x="893763" y="6269038"/>
          <p14:tracePt t="361470" x="955675" y="6276975"/>
          <p14:tracePt t="361486" x="1071563" y="6259513"/>
          <p14:tracePt t="361502" x="1133475" y="6232525"/>
          <p14:tracePt t="361520" x="1214438" y="6143625"/>
          <p14:tracePt t="361536" x="1241425" y="6099175"/>
          <p14:tracePt t="361552" x="1250950" y="6062663"/>
          <p14:tracePt t="361570" x="1250950" y="6000750"/>
          <p14:tracePt t="361586" x="1223963" y="5965825"/>
          <p14:tracePt t="361603" x="1179513" y="5929313"/>
          <p14:tracePt t="361619" x="1062038" y="5875338"/>
          <p14:tracePt t="361636" x="1009650" y="5867400"/>
          <p14:tracePt t="361652" x="973138" y="5867400"/>
          <p14:tracePt t="361669" x="911225" y="5911850"/>
          <p14:tracePt t="367467" x="911225" y="5867400"/>
          <p14:tracePt t="367479" x="928688" y="5803900"/>
          <p14:tracePt t="367491" x="955675" y="5741988"/>
          <p14:tracePt t="367503" x="1000125" y="5661025"/>
          <p14:tracePt t="367518" x="1071563" y="5581650"/>
          <p14:tracePt t="367534" x="1160463" y="5473700"/>
          <p14:tracePt t="367552" x="1374775" y="5295900"/>
          <p14:tracePt t="367568" x="1517650" y="5224463"/>
          <p14:tracePt t="367584" x="1660525" y="5180013"/>
          <p14:tracePt t="367601" x="1982788" y="5170488"/>
          <p14:tracePt t="367618" x="2125663" y="5187950"/>
          <p14:tracePt t="367635" x="2411413" y="5295900"/>
          <p14:tracePt t="367651" x="2509838" y="5367338"/>
          <p14:tracePt t="367668" x="2581275" y="5429250"/>
          <p14:tracePt t="367684" x="2687638" y="5554663"/>
          <p14:tracePt t="367701" x="2714625" y="5608638"/>
          <p14:tracePt t="367718" x="2732088" y="5697538"/>
          <p14:tracePt t="367734" x="2732088" y="5715000"/>
          <p14:tracePt t="368030" x="2759075" y="5688013"/>
          <p14:tracePt t="368043" x="2803525" y="5661025"/>
          <p14:tracePt t="368055" x="2847975" y="5626100"/>
          <p14:tracePt t="368067" x="2919413" y="5599113"/>
          <p14:tracePt t="368084" x="3044825" y="5581650"/>
          <p14:tracePt t="368101" x="3179763" y="5572125"/>
          <p14:tracePt t="368118" x="3490913" y="5599113"/>
          <p14:tracePt t="368134" x="3633788" y="5643563"/>
          <p14:tracePt t="368151" x="3776663" y="5697538"/>
          <p14:tracePt t="368168" x="4017963" y="5822950"/>
          <p14:tracePt t="368184" x="4108450" y="5867400"/>
          <p14:tracePt t="368201" x="4224338" y="5946775"/>
          <p14:tracePt t="368218" x="4268788" y="5965825"/>
          <p14:tracePt t="368235" x="4276725" y="5983288"/>
          <p14:tracePt t="368522" x="4303713" y="5946775"/>
          <p14:tracePt t="368534" x="4330700" y="5911850"/>
          <p14:tracePt t="368545" x="4367213" y="5867400"/>
          <p14:tracePt t="368557" x="4411663" y="5822950"/>
          <p14:tracePt t="368570" x="4473575" y="5776913"/>
          <p14:tracePt t="368584" x="4545013" y="5741988"/>
          <p14:tracePt t="368601" x="4616450" y="5705475"/>
          <p14:tracePt t="368618" x="4732338" y="5653088"/>
          <p14:tracePt t="368634" x="4768850" y="5634038"/>
          <p14:tracePt t="368652" x="4786313" y="5616575"/>
          <p14:tracePt t="368667" x="4813300" y="5608638"/>
          <p14:tracePt t="368684" x="4813300" y="5599113"/>
          <p14:tracePt t="368702" x="4813300" y="5581650"/>
          <p14:tracePt t="368717" x="4803775" y="5562600"/>
          <p14:tracePt t="368734" x="4786313" y="5554663"/>
          <p14:tracePt t="368751" x="4732338" y="5510213"/>
          <p14:tracePt t="368767" x="4705350" y="5500688"/>
          <p14:tracePt t="368784" x="4670425" y="5473700"/>
          <p14:tracePt t="368801" x="4608513" y="5446713"/>
          <p14:tracePt t="368817" x="4572000" y="5429250"/>
          <p14:tracePt t="368834" x="4510088" y="5419725"/>
          <p14:tracePt t="368851" x="4491038" y="5419725"/>
          <p14:tracePt t="368867" x="4465638" y="5419725"/>
          <p14:tracePt t="368884" x="4394200" y="5473700"/>
          <p14:tracePt t="368901" x="4357688" y="5510213"/>
          <p14:tracePt t="368918" x="4286250" y="5626100"/>
          <p14:tracePt t="368934" x="4251325" y="5670550"/>
          <p14:tracePt t="368951" x="4224338" y="5705475"/>
          <p14:tracePt t="368967" x="4187825" y="5776913"/>
          <p14:tracePt t="368984" x="4170363" y="5803900"/>
          <p14:tracePt t="369001" x="4160838" y="5840413"/>
          <p14:tracePt t="369002" x="4152900" y="5875338"/>
          <p14:tracePt t="369017" x="4152900" y="5902325"/>
          <p14:tracePt t="369034" x="4143375" y="5938838"/>
          <p14:tracePt t="369053" x="4143375" y="5973763"/>
          <p14:tracePt t="369067" x="4160838" y="6054725"/>
          <p14:tracePt t="369084" x="4179888" y="6089650"/>
          <p14:tracePt t="369101" x="4232275" y="6170613"/>
          <p14:tracePt t="369117" x="4268788" y="6205538"/>
          <p14:tracePt t="369134" x="4367213" y="6259513"/>
          <p14:tracePt t="369151" x="4411663" y="6269038"/>
          <p14:tracePt t="369167" x="4465638" y="6269038"/>
          <p14:tracePt t="369184" x="4581525" y="6269038"/>
          <p14:tracePt t="369202" x="4660900" y="6251575"/>
          <p14:tracePt t="369218" x="4795838" y="6197600"/>
          <p14:tracePt t="369234" x="4848225" y="6170613"/>
          <p14:tracePt t="369251" x="4894263" y="6134100"/>
          <p14:tracePt t="369267" x="4965700" y="6062663"/>
          <p14:tracePt t="369284" x="5000625" y="6027738"/>
          <p14:tracePt t="369301" x="5027613" y="5938838"/>
          <p14:tracePt t="369317" x="5027613" y="5884863"/>
          <p14:tracePt t="369334" x="5027613" y="5830888"/>
          <p14:tracePt t="369351" x="4983163" y="5715000"/>
          <p14:tracePt t="369367" x="4946650" y="5661025"/>
          <p14:tracePt t="369384" x="4911725" y="5616575"/>
          <p14:tracePt t="369402" x="4848225" y="5537200"/>
          <p14:tracePt t="369417" x="4813300" y="5500688"/>
          <p14:tracePt t="369434" x="4732338" y="5465763"/>
          <p14:tracePt t="369451" x="4697413" y="5446713"/>
          <p14:tracePt t="369468" x="4625975" y="5446713"/>
          <p14:tracePt t="369484" x="4581525" y="5446713"/>
          <p14:tracePt t="369501" x="4545013" y="5465763"/>
          <p14:tracePt t="369517" x="4483100" y="5518150"/>
          <p14:tracePt t="369534" x="4456113" y="5537200"/>
          <p14:tracePt t="369553" x="4446588" y="5554663"/>
          <p14:tracePt t="369567" x="4438650" y="5562600"/>
          <p14:tracePt t="369637" x="4438650" y="5572125"/>
          <p14:tracePt t="370009" x="4429125" y="5554663"/>
          <p14:tracePt t="370021" x="4411663" y="5537200"/>
          <p14:tracePt t="370033" x="4375150" y="5500688"/>
          <p14:tracePt t="370045" x="4322763" y="5438775"/>
          <p14:tracePt t="370057" x="4251325" y="5367338"/>
          <p14:tracePt t="370069" x="4179888" y="5276850"/>
          <p14:tracePt t="370084" x="4089400" y="5170488"/>
          <p14:tracePt t="370101" x="4000500" y="5062538"/>
          <p14:tracePt t="370117" x="3822700" y="4894263"/>
          <p14:tracePt t="370134" x="3751263" y="4822825"/>
          <p14:tracePt t="370151" x="3679825" y="4768850"/>
          <p14:tracePt t="370167" x="3536950" y="4697413"/>
          <p14:tracePt t="370184" x="3473450" y="4687888"/>
          <p14:tracePt t="370202" x="3367088" y="4679950"/>
          <p14:tracePt t="370217" x="3322638" y="4679950"/>
          <p14:tracePt t="370234" x="3295650" y="4679950"/>
          <p14:tracePt t="370251" x="3259138" y="4697413"/>
          <p14:tracePt t="370273" x="3251200" y="4697413"/>
          <p14:tracePt t="370297" x="3241675" y="4697413"/>
          <p14:tracePt t="371028" x="3224213" y="4679950"/>
          <p14:tracePt t="371041" x="3214688" y="4670425"/>
          <p14:tracePt t="371053" x="3205163" y="4652963"/>
          <p14:tracePt t="371064" x="3197225" y="4643438"/>
          <p14:tracePt t="371075" x="3187700" y="4633913"/>
          <p14:tracePt t="371088" x="3179763" y="4625975"/>
          <p14:tracePt t="371102" x="3170238" y="4616450"/>
          <p14:tracePt t="371125" x="3160713" y="4608513"/>
          <p14:tracePt t="371148" x="3152775" y="4608513"/>
          <p14:tracePt t="371184" x="3143250" y="4608513"/>
          <p14:tracePt t="371208" x="3133725" y="4608513"/>
          <p14:tracePt t="371232" x="3125788" y="4608513"/>
          <p14:tracePt t="371256" x="3116263" y="4608513"/>
          <p14:tracePt t="371304" x="3108325" y="4616450"/>
          <p14:tracePt t="371316" x="3108325" y="4633913"/>
          <p14:tracePt t="371328" x="3108325" y="4652963"/>
          <p14:tracePt t="371341" x="3108325" y="4670425"/>
          <p14:tracePt t="371352" x="3108325" y="4687888"/>
          <p14:tracePt t="371367" x="3108325" y="4697413"/>
          <p14:tracePt t="371384" x="3116263" y="4705350"/>
          <p14:tracePt t="371712" x="3133725" y="4714875"/>
          <p14:tracePt t="371723" x="3160713" y="4732338"/>
          <p14:tracePt t="371735" x="3187700" y="4759325"/>
          <p14:tracePt t="371750" x="3224213" y="4803775"/>
          <p14:tracePt t="371767" x="3276600" y="4875213"/>
          <p14:tracePt t="371784" x="3429000" y="5099050"/>
          <p14:tracePt t="371801" x="3509963" y="5214938"/>
          <p14:tracePt t="371817" x="3589338" y="5322888"/>
          <p14:tracePt t="371834" x="3741738" y="5527675"/>
          <p14:tracePt t="371851" x="3795713" y="5616575"/>
          <p14:tracePt t="371867" x="3884613" y="5786438"/>
          <p14:tracePt t="371883" x="3911600" y="5857875"/>
          <p14:tracePt t="371901" x="3946525" y="5902325"/>
          <p14:tracePt t="371917" x="4000500" y="5956300"/>
          <p14:tracePt t="371934" x="4017963" y="5965825"/>
          <p14:tracePt t="371951" x="4071938" y="5965825"/>
          <p14:tracePt t="371967" x="4098925" y="5946775"/>
          <p14:tracePt t="371983" x="4125913" y="5919788"/>
          <p14:tracePt t="372001" x="4133850" y="5822950"/>
          <p14:tracePt t="372251" x="4152900" y="5840413"/>
          <p14:tracePt t="372263" x="4179888" y="5848350"/>
          <p14:tracePt t="372275" x="4232275" y="5867400"/>
          <p14:tracePt t="372287" x="4295775" y="5875338"/>
          <p14:tracePt t="372301" x="4367213" y="5875338"/>
          <p14:tracePt t="372317" x="4438650" y="5875338"/>
          <p14:tracePt t="372333" x="4527550" y="5875338"/>
          <p14:tracePt t="372351" x="4652963" y="5867400"/>
          <p14:tracePt t="372367" x="4679950" y="5857875"/>
          <p14:tracePt t="372383" x="4697413" y="5840413"/>
          <p14:tracePt t="372401" x="4697413" y="5830888"/>
          <p14:tracePt t="372417" x="4697413" y="5803900"/>
          <p14:tracePt t="372433" x="4643438" y="5741988"/>
          <p14:tracePt t="372450" x="4589463" y="5697538"/>
          <p14:tracePt t="372467" x="4527550" y="5661025"/>
          <p14:tracePt t="372467" x="4456113" y="5626100"/>
          <p14:tracePt t="372483" x="4367213" y="5608638"/>
          <p14:tracePt t="372500" x="4286250" y="5599113"/>
          <p14:tracePt t="372517" x="4143375" y="5599113"/>
          <p14:tracePt t="372533" x="4098925" y="5599113"/>
          <p14:tracePt t="372552" x="4054475" y="5599113"/>
          <p14:tracePt t="372567" x="4027488" y="5616575"/>
          <p14:tracePt t="372583" x="4017963" y="5616575"/>
          <p14:tracePt t="372814" x="4000500" y="5616575"/>
          <p14:tracePt t="372826" x="3965575" y="5616575"/>
          <p14:tracePt t="372838" x="3911600" y="5616575"/>
          <p14:tracePt t="372851" x="3848100" y="5608638"/>
          <p14:tracePt t="372867" x="3768725" y="5589588"/>
          <p14:tracePt t="372883" x="3687763" y="5572125"/>
          <p14:tracePt t="372900" x="3446463" y="5491163"/>
          <p14:tracePt t="372917" x="3322638" y="5438775"/>
          <p14:tracePt t="372934" x="3187700" y="5375275"/>
          <p14:tracePt t="372950" x="2955925" y="5251450"/>
          <p14:tracePt t="372967" x="2867025" y="5197475"/>
          <p14:tracePt t="372983" x="2741613" y="5099050"/>
          <p14:tracePt t="373001" x="2697163" y="5062538"/>
          <p14:tracePt t="373017" x="2670175" y="5037138"/>
          <p14:tracePt t="373033" x="2643188" y="5000625"/>
          <p14:tracePt t="373306" x="2633663" y="5000625"/>
          <p14:tracePt t="373318" x="2616200" y="5000625"/>
          <p14:tracePt t="373331" x="2589213" y="5000625"/>
          <p14:tracePt t="373342" x="2536825" y="4983163"/>
          <p14:tracePt t="373355" x="2465388" y="4938713"/>
          <p14:tracePt t="373367" x="2384425" y="4867275"/>
          <p14:tracePt t="373383" x="2312988" y="4786313"/>
          <p14:tracePt t="373400" x="2259013" y="4687888"/>
          <p14:tracePt t="373416" x="2179638" y="4510088"/>
          <p14:tracePt t="373433" x="2143125" y="4429125"/>
          <p14:tracePt t="373451" x="2108200" y="4295775"/>
          <p14:tracePt t="373467" x="2089150" y="4232275"/>
          <p14:tracePt t="373483" x="2081213" y="4179888"/>
          <p14:tracePt t="373500" x="2062163" y="4108450"/>
          <p14:tracePt t="373516" x="2054225" y="4081463"/>
          <p14:tracePt t="373533" x="2044700" y="4062413"/>
          <p14:tracePt t="373552" x="2036763" y="4044950"/>
          <p14:tracePt t="374782" x="2027238" y="4044950"/>
          <p14:tracePt t="374806" x="2017713" y="4017963"/>
          <p14:tracePt t="374817" x="2009775" y="3983038"/>
          <p14:tracePt t="374829" x="2009775" y="3956050"/>
          <p14:tracePt t="374841" x="2009775" y="3911600"/>
          <p14:tracePt t="374853" x="2009775" y="3848100"/>
          <p14:tracePt t="374866" x="2009775" y="3786188"/>
          <p14:tracePt t="374883" x="2027238" y="3714750"/>
          <p14:tracePt t="374900" x="2036763" y="3643313"/>
          <p14:tracePt t="374916" x="2081213" y="3509963"/>
          <p14:tracePt t="374933" x="2108200" y="3446463"/>
          <p14:tracePt t="374950" x="2170113" y="3330575"/>
          <p14:tracePt t="374966" x="2205038" y="3276600"/>
          <p14:tracePt t="374983" x="2232025" y="3232150"/>
          <p14:tracePt t="375000" x="2276475" y="3152775"/>
          <p14:tracePt t="375016" x="2276475" y="31083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a:t>Oxygen-Hemoglobin dissociation curve</a:t>
            </a:r>
            <a:endParaRPr lang="en-US" dirty="0"/>
          </a:p>
        </p:txBody>
      </p:sp>
      <p:sp>
        <p:nvSpPr>
          <p:cNvPr id="3" name="Content Placeholder 2"/>
          <p:cNvSpPr>
            <a:spLocks noGrp="1"/>
          </p:cNvSpPr>
          <p:nvPr>
            <p:ph idx="1"/>
          </p:nvPr>
        </p:nvSpPr>
        <p:spPr>
          <a:xfrm>
            <a:off x="76200" y="1143000"/>
            <a:ext cx="8610600" cy="4983163"/>
          </a:xfrm>
        </p:spPr>
        <p:txBody>
          <a:bodyPr>
            <a:normAutofit fontScale="62500" lnSpcReduction="20000"/>
          </a:bodyPr>
          <a:lstStyle/>
          <a:p>
            <a:pPr marL="0" indent="0" algn="just">
              <a:lnSpc>
                <a:spcPct val="170000"/>
              </a:lnSpc>
              <a:buNone/>
            </a:pPr>
            <a:r>
              <a:rPr lang="en-US" dirty="0" smtClean="0"/>
              <a:t>1- Shape The </a:t>
            </a:r>
            <a:r>
              <a:rPr lang="en-US" dirty="0"/>
              <a:t>S-shaped (Why</a:t>
            </a:r>
            <a:r>
              <a:rPr lang="en-US" dirty="0" smtClean="0"/>
              <a:t>?) </a:t>
            </a:r>
            <a:r>
              <a:rPr lang="en-US" dirty="0" err="1" smtClean="0"/>
              <a:t>oxyhemoglobin</a:t>
            </a:r>
            <a:r>
              <a:rPr lang="en-US" dirty="0" smtClean="0"/>
              <a:t> </a:t>
            </a:r>
            <a:r>
              <a:rPr lang="en-US" dirty="0"/>
              <a:t>equilibrium curve enables oxygen to saturate hemoglobin under high partial pressures in the lungs and to give up large amounts of oxygen with small changes in PO2 at the tissue level. </a:t>
            </a:r>
            <a:endParaRPr lang="en-US" dirty="0" smtClean="0"/>
          </a:p>
          <a:p>
            <a:pPr marL="0" indent="0">
              <a:lnSpc>
                <a:spcPct val="170000"/>
              </a:lnSpc>
              <a:buNone/>
            </a:pPr>
            <a:r>
              <a:rPr lang="en-US" dirty="0" smtClean="0"/>
              <a:t>2- Interpretation:</a:t>
            </a:r>
          </a:p>
          <a:p>
            <a:pPr marL="0" indent="0">
              <a:lnSpc>
                <a:spcPct val="170000"/>
              </a:lnSpc>
              <a:buNone/>
            </a:pPr>
            <a:r>
              <a:rPr lang="en-US" dirty="0"/>
              <a:t>A- between </a:t>
            </a:r>
            <a:r>
              <a:rPr lang="en-US" dirty="0" smtClean="0"/>
              <a:t>60 </a:t>
            </a:r>
            <a:r>
              <a:rPr lang="en-US" dirty="0"/>
              <a:t>and </a:t>
            </a:r>
            <a:r>
              <a:rPr lang="en-US" dirty="0" smtClean="0"/>
              <a:t>10 </a:t>
            </a:r>
            <a:r>
              <a:rPr lang="en-US" dirty="0"/>
              <a:t>mmHg </a:t>
            </a:r>
            <a:r>
              <a:rPr lang="en-US" dirty="0" smtClean="0"/>
              <a:t>PO2: unloading (Steepest part)</a:t>
            </a:r>
          </a:p>
          <a:p>
            <a:pPr marL="0" indent="0">
              <a:lnSpc>
                <a:spcPct val="170000"/>
              </a:lnSpc>
              <a:buNone/>
            </a:pPr>
            <a:r>
              <a:rPr lang="en-US" dirty="0"/>
              <a:t>B-  between 70 and 100 mmHg </a:t>
            </a:r>
            <a:r>
              <a:rPr lang="en-US" dirty="0" smtClean="0"/>
              <a:t>PO2: loading (Plateau part)</a:t>
            </a:r>
          </a:p>
          <a:p>
            <a:pPr marL="0" indent="0">
              <a:lnSpc>
                <a:spcPct val="170000"/>
              </a:lnSpc>
              <a:buNone/>
            </a:pPr>
            <a:r>
              <a:rPr lang="en-US" dirty="0" smtClean="0"/>
              <a:t>3- P50</a:t>
            </a:r>
          </a:p>
          <a:p>
            <a:pPr marL="0" indent="0">
              <a:lnSpc>
                <a:spcPct val="170000"/>
              </a:lnSpc>
              <a:buNone/>
            </a:pPr>
            <a:r>
              <a:rPr lang="en-US" dirty="0" smtClean="0"/>
              <a:t>4- Effects of </a:t>
            </a:r>
            <a:r>
              <a:rPr lang="en-US" smtClean="0"/>
              <a:t>blood </a:t>
            </a:r>
            <a:r>
              <a:rPr lang="en-US" smtClean="0"/>
              <a:t>PCO2, </a:t>
            </a:r>
            <a:r>
              <a:rPr lang="en-US" dirty="0" smtClean="0"/>
              <a:t>[H ions], Temperature and DPG (or BPG).</a:t>
            </a:r>
          </a:p>
          <a:p>
            <a:pPr marL="0" indent="0">
              <a:lnSpc>
                <a:spcPct val="170000"/>
              </a:lnSpc>
              <a:buNone/>
            </a:pPr>
            <a:r>
              <a:rPr lang="en-US" dirty="0" smtClean="0"/>
              <a:t>5- Effect of carbon monoxide poisoning.</a:t>
            </a:r>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108383677"/>
      </p:ext>
    </p:extLst>
  </p:cSld>
  <p:clrMapOvr>
    <a:masterClrMapping/>
  </p:clrMapOvr>
  <mc:AlternateContent xmlns:mc="http://schemas.openxmlformats.org/markup-compatibility/2006">
    <mc:Choice xmlns:p14="http://schemas.microsoft.com/office/powerpoint/2010/main" Requires="p14">
      <p:transition spd="slow" p14:dur="2000" advTm="51427"/>
    </mc:Choice>
    <mc:Fallback>
      <p:transition spd="slow" advTm="51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p:ext uri="{3A86A75C-4F4B-4683-9AE1-C65F6400EC91}">
      <p14:laserTraceLst xmlns:p14="http://schemas.microsoft.com/office/powerpoint/2010/main">
        <p14:tracePtLst>
          <p14:tracePt t="1975" x="2276475" y="3125788"/>
          <p14:tracePt t="1987" x="2276475" y="3143250"/>
          <p14:tracePt t="2005" x="2276475" y="3160713"/>
          <p14:tracePt t="2021" x="2268538" y="3179763"/>
          <p14:tracePt t="2038" x="2251075" y="3214688"/>
          <p14:tracePt t="2054" x="2251075" y="3232150"/>
          <p14:tracePt t="2071" x="2241550" y="3251200"/>
          <p14:tracePt t="2088" x="2224088" y="3251200"/>
          <p14:tracePt t="2104" x="2205038" y="3251200"/>
          <p14:tracePt t="2121" x="2160588" y="3251200"/>
          <p14:tracePt t="2138" x="2133600" y="3232150"/>
          <p14:tracePt t="2154" x="2089150" y="3197225"/>
          <p14:tracePt t="2171" x="1982788" y="3081338"/>
          <p14:tracePt t="2188" x="1911350" y="2990850"/>
          <p14:tracePt t="2204" x="1795463" y="2751138"/>
          <p14:tracePt t="2221" x="1758950" y="2598738"/>
          <p14:tracePt t="2237" x="1731963" y="2446338"/>
          <p14:tracePt t="2254" x="1724025" y="2143125"/>
          <p14:tracePt t="2271" x="1724025" y="1990725"/>
          <p14:tracePt t="2288" x="1768475" y="1731963"/>
          <p14:tracePt t="2305" x="1803400" y="1608138"/>
          <p14:tracePt t="2321" x="1847850" y="1490663"/>
          <p14:tracePt t="2338" x="1938338" y="1312863"/>
          <p14:tracePt t="2355" x="1982788" y="1250950"/>
          <p14:tracePt t="2371" x="2054225" y="1187450"/>
          <p14:tracePt t="3354" x="2044700" y="1187450"/>
          <p14:tracePt t="3366" x="2027238" y="1179513"/>
          <p14:tracePt t="3378" x="2000250" y="1179513"/>
          <p14:tracePt t="3390" x="1973263" y="1169988"/>
          <p14:tracePt t="3404" x="1946275" y="1169988"/>
          <p14:tracePt t="3421" x="1911350" y="1169988"/>
          <p14:tracePt t="3438" x="1839913" y="1179513"/>
          <p14:tracePt t="3454" x="1803400" y="1187450"/>
          <p14:tracePt t="3471" x="1768475" y="1204913"/>
          <p14:tracePt t="3487" x="1724025" y="1250950"/>
          <p14:tracePt t="3505" x="1697038" y="1285875"/>
          <p14:tracePt t="3521" x="1670050" y="1322388"/>
          <p14:tracePt t="3537" x="1633538" y="1401763"/>
          <p14:tracePt t="3555" x="1616075" y="1438275"/>
          <p14:tracePt t="3571" x="1598613" y="1490663"/>
          <p14:tracePt t="3587" x="1598613" y="1509713"/>
          <p14:tracePt t="3605" x="1598613" y="1527175"/>
          <p14:tracePt t="3621" x="1598613" y="1562100"/>
          <p14:tracePt t="3637" x="1598613" y="1571625"/>
          <p14:tracePt t="3655" x="1598613" y="1589088"/>
          <p14:tracePt t="3670" x="1598613" y="1598613"/>
          <p14:tracePt t="3726" x="1598613" y="1608138"/>
          <p14:tracePt t="4121" x="1616075" y="1598613"/>
          <p14:tracePt t="4134" x="1625600" y="1589088"/>
          <p14:tracePt t="4145" x="1652588" y="1571625"/>
          <p14:tracePt t="4157" x="1670050" y="1562100"/>
          <p14:tracePt t="4170" x="1687513" y="1554163"/>
          <p14:tracePt t="4187" x="1704975" y="1554163"/>
          <p14:tracePt t="4204" x="1731963" y="1544638"/>
          <p14:tracePt t="4220" x="1803400" y="1544638"/>
          <p14:tracePt t="4237" x="1847850" y="1544638"/>
          <p14:tracePt t="4255" x="1946275" y="1562100"/>
          <p14:tracePt t="4270" x="1990725" y="1581150"/>
          <p14:tracePt t="4287" x="2036763" y="1608138"/>
          <p14:tracePt t="4304" x="2125663" y="1652588"/>
          <p14:tracePt t="4320" x="2170113" y="1670050"/>
          <p14:tracePt t="4337" x="2214563" y="1687513"/>
          <p14:tracePt t="4354" x="2224088" y="1687513"/>
          <p14:tracePt t="4397" x="2205038" y="1687513"/>
          <p14:tracePt t="7431" x="2224088" y="1679575"/>
          <p14:tracePt t="7442" x="2241550" y="1660525"/>
          <p14:tracePt t="7455" x="2268538" y="1643063"/>
          <p14:tracePt t="7470" x="2295525" y="1625600"/>
          <p14:tracePt t="7487" x="2339975" y="1608138"/>
          <p14:tracePt t="7504" x="2446338" y="1562100"/>
          <p14:tracePt t="7520" x="2527300" y="1536700"/>
          <p14:tracePt t="7536" x="2616200" y="1509713"/>
          <p14:tracePt t="7553" x="2803525" y="1482725"/>
          <p14:tracePt t="7570" x="2919413" y="1473200"/>
          <p14:tracePt t="7587" x="3125788" y="1490663"/>
          <p14:tracePt t="7603" x="3197225" y="1517650"/>
          <p14:tracePt t="7620" x="3268663" y="1544638"/>
          <p14:tracePt t="7637" x="3411538" y="1625600"/>
          <p14:tracePt t="7654" x="3482975" y="1670050"/>
          <p14:tracePt t="7670" x="3571875" y="1751013"/>
          <p14:tracePt t="7686" x="3608388" y="1776413"/>
          <p14:tracePt t="7703" x="3625850" y="1803400"/>
          <p14:tracePt t="7720" x="3652838" y="1822450"/>
          <p14:tracePt t="8295" x="3670300" y="1822450"/>
          <p14:tracePt t="8306" x="3679825" y="1812925"/>
          <p14:tracePt t="8318" x="3705225" y="1785938"/>
          <p14:tracePt t="8329" x="3732213" y="1768475"/>
          <p14:tracePt t="8341" x="3759200" y="1741488"/>
          <p14:tracePt t="8355" x="3795713" y="1714500"/>
          <p14:tracePt t="8370" x="3840163" y="1697038"/>
          <p14:tracePt t="8386" x="3884613" y="1670050"/>
          <p14:tracePt t="8403" x="4017963" y="1633538"/>
          <p14:tracePt t="8420" x="4089400" y="1625600"/>
          <p14:tracePt t="8437" x="4251325" y="1616075"/>
          <p14:tracePt t="8453" x="4357688" y="1643063"/>
          <p14:tracePt t="8470" x="4456113" y="1670050"/>
          <p14:tracePt t="8486" x="4608513" y="1741488"/>
          <p14:tracePt t="8503" x="4679950" y="1776413"/>
          <p14:tracePt t="8520" x="4741863" y="1812925"/>
          <p14:tracePt t="8536" x="4840288" y="1874838"/>
          <p14:tracePt t="8553" x="4867275" y="1893888"/>
          <p14:tracePt t="8570" x="4894263" y="1901825"/>
          <p14:tracePt t="8586" x="4902200" y="1901825"/>
          <p14:tracePt t="9577" x="4894263" y="1893888"/>
          <p14:tracePt t="9589" x="4875213" y="1874838"/>
          <p14:tracePt t="9601" x="4848225" y="1857375"/>
          <p14:tracePt t="9614" x="4803775" y="1830388"/>
          <p14:tracePt t="9625" x="4741863" y="1803400"/>
          <p14:tracePt t="9637" x="4670425" y="1768475"/>
          <p14:tracePt t="9653" x="4572000" y="1751013"/>
          <p14:tracePt t="9669" x="4446588" y="1741488"/>
          <p14:tracePt t="9686" x="4187825" y="1741488"/>
          <p14:tracePt t="9703" x="4044950" y="1776413"/>
          <p14:tracePt t="9719" x="3919538" y="1830388"/>
          <p14:tracePt t="9736" x="3697288" y="1965325"/>
          <p14:tracePt t="9753" x="3598863" y="2036763"/>
          <p14:tracePt t="9769" x="3465513" y="2143125"/>
          <p14:tracePt t="9786" x="3429000" y="2179638"/>
          <p14:tracePt t="9803" x="3402013" y="2197100"/>
          <p14:tracePt t="9819" x="3384550" y="2205038"/>
          <p14:tracePt t="10153" x="3375025" y="2205038"/>
          <p14:tracePt t="10177" x="3330575" y="2179638"/>
          <p14:tracePt t="10188" x="3286125" y="2143125"/>
          <p14:tracePt t="10200" x="3232150" y="2108200"/>
          <p14:tracePt t="10212" x="3170238" y="2062163"/>
          <p14:tracePt t="10225" x="3098800" y="2036763"/>
          <p14:tracePt t="10237" x="3017838" y="2009775"/>
          <p14:tracePt t="10253" x="2938463" y="1990725"/>
          <p14:tracePt t="10269" x="2847975" y="1982788"/>
          <p14:tracePt t="10286" x="2679700" y="1973263"/>
          <p14:tracePt t="10302" x="2608263" y="1990725"/>
          <p14:tracePt t="10319" x="2536825" y="2009775"/>
          <p14:tracePt t="10336" x="2419350" y="2062163"/>
          <p14:tracePt t="10352" x="2374900" y="2089150"/>
          <p14:tracePt t="10369" x="2312988" y="2133600"/>
          <p14:tracePt t="10386" x="2286000" y="2152650"/>
          <p14:tracePt t="10402" x="2268538" y="2170113"/>
          <p14:tracePt t="10419" x="2232025" y="2205038"/>
          <p14:tracePt t="10436" x="2232025" y="2214563"/>
          <p14:tracePt t="10453" x="2224088" y="2224088"/>
          <p14:tracePt t="14049" x="2241550" y="2224088"/>
          <p14:tracePt t="14061" x="2251075" y="2224088"/>
          <p14:tracePt t="14073" x="2268538" y="2224088"/>
          <p14:tracePt t="14086" x="2286000" y="2224088"/>
          <p14:tracePt t="14102" x="2312988" y="2224088"/>
          <p14:tracePt t="14118" x="2347913" y="2224088"/>
          <p14:tracePt t="14136" x="2446338" y="2241550"/>
          <p14:tracePt t="14152" x="2500313" y="2251075"/>
          <p14:tracePt t="14168" x="2571750" y="2259013"/>
          <p14:tracePt t="14185" x="2741613" y="2312988"/>
          <p14:tracePt t="14202" x="2813050" y="2330450"/>
          <p14:tracePt t="14218" x="2938463" y="2384425"/>
          <p14:tracePt t="14235" x="3000375" y="2411413"/>
          <p14:tracePt t="14252" x="3133725" y="2465388"/>
          <p14:tracePt t="14268" x="3197225" y="2490788"/>
          <p14:tracePt t="14285" x="3232150" y="2509838"/>
          <p14:tracePt t="14302" x="3286125" y="2536825"/>
          <p14:tracePt t="14318" x="3295650" y="2544763"/>
          <p14:tracePt t="14865" x="3303588" y="2544763"/>
          <p14:tracePt t="14901" x="3313113" y="2544763"/>
          <p14:tracePt t="14936" x="3313113" y="2536825"/>
          <p14:tracePt t="14948" x="3322638" y="2536825"/>
          <p14:tracePt t="15057" x="3330575" y="2536825"/>
          <p14:tracePt t="15069" x="3340100" y="2536825"/>
          <p14:tracePt t="15092" x="3348038" y="2536825"/>
          <p14:tracePt t="15105" x="3357563" y="2536825"/>
          <p14:tracePt t="15128" x="3367088" y="2544763"/>
          <p14:tracePt t="15140" x="3367088" y="2562225"/>
          <p14:tracePt t="15152" x="3375025" y="2571750"/>
          <p14:tracePt t="15165" x="3384550" y="2581275"/>
          <p14:tracePt t="15176" x="3384550" y="2598738"/>
          <p14:tracePt t="15188" x="3394075" y="2616200"/>
          <p14:tracePt t="15201" x="3402013" y="2625725"/>
          <p14:tracePt t="15218" x="3402013" y="2652713"/>
          <p14:tracePt t="15236" x="3402013" y="2697163"/>
          <p14:tracePt t="15251" x="3402013" y="2732088"/>
          <p14:tracePt t="15268" x="3402013" y="2776538"/>
          <p14:tracePt t="15286" x="3384550" y="2867025"/>
          <p14:tracePt t="15302" x="3375025" y="2894013"/>
          <p14:tracePt t="15318" x="3367088" y="2919413"/>
          <p14:tracePt t="15335" x="3348038" y="2955925"/>
          <p14:tracePt t="15351" x="3340100" y="2965450"/>
          <p14:tracePt t="15692" x="3330575" y="2965450"/>
          <p14:tracePt t="15705" x="3322638" y="2965450"/>
          <p14:tracePt t="15716" x="3286125" y="2946400"/>
          <p14:tracePt t="15727" x="3241675" y="2928938"/>
          <p14:tracePt t="15740" x="3179763" y="2901950"/>
          <p14:tracePt t="15752" x="3098800" y="2884488"/>
          <p14:tracePt t="15768" x="2990850" y="2867025"/>
          <p14:tracePt t="15785" x="2874963" y="2867025"/>
          <p14:tracePt t="15801" x="2633663" y="2911475"/>
          <p14:tracePt t="15818" x="2527300" y="2955925"/>
          <p14:tracePt t="15835" x="2428875" y="3000375"/>
          <p14:tracePt t="15851" x="2303463" y="3089275"/>
          <p14:tracePt t="15868" x="2259013" y="3125788"/>
          <p14:tracePt t="15885" x="2170113" y="3214688"/>
          <p14:tracePt t="17310" x="2187575" y="3224213"/>
          <p14:tracePt t="17322" x="2205038" y="3251200"/>
          <p14:tracePt t="17335" x="2224088" y="3286125"/>
          <p14:tracePt t="17346" x="2241550" y="3340100"/>
          <p14:tracePt t="17358" x="2276475" y="3402013"/>
          <p14:tracePt t="17370" x="2322513" y="3482975"/>
          <p14:tracePt t="17384" x="2374900" y="3571875"/>
          <p14:tracePt t="17401" x="2428875" y="3660775"/>
          <p14:tracePt t="17418" x="2517775" y="3813175"/>
          <p14:tracePt t="17435" x="2544763" y="3867150"/>
          <p14:tracePt t="17451" x="2571750" y="3902075"/>
          <p14:tracePt t="17468" x="2608263" y="3956050"/>
          <p14:tracePt t="17485" x="2608263" y="3973513"/>
          <p14:tracePt t="19348" x="2608263" y="3956050"/>
          <p14:tracePt t="19360" x="2625725" y="3911600"/>
          <p14:tracePt t="19372" x="2633663" y="3857625"/>
          <p14:tracePt t="19385" x="2652713" y="3813175"/>
          <p14:tracePt t="19401" x="2670175" y="3759200"/>
          <p14:tracePt t="19417" x="2697163" y="3705225"/>
          <p14:tracePt t="19434" x="2751138" y="3625850"/>
          <p14:tracePt t="19451" x="2776538" y="3589338"/>
          <p14:tracePt t="19468" x="2847975" y="3554413"/>
          <p14:tracePt t="19484" x="2894013" y="3544888"/>
          <p14:tracePt t="19501" x="2938463" y="3544888"/>
          <p14:tracePt t="19517" x="3017838" y="3589338"/>
          <p14:tracePt t="19535" x="3044825" y="3616325"/>
          <p14:tracePt t="19551" x="3071813" y="3633788"/>
          <p14:tracePt t="26436" x="3071813" y="3608388"/>
          <p14:tracePt t="26447" x="3054350" y="3589338"/>
          <p14:tracePt t="26458" x="3036888" y="3571875"/>
          <p14:tracePt t="26470" x="3000375" y="3536950"/>
          <p14:tracePt t="26483" x="2946400" y="3490913"/>
          <p14:tracePt t="26499" x="2874963" y="3429000"/>
          <p14:tracePt t="26517" x="2803525" y="3375025"/>
          <p14:tracePt t="26533" x="2660650" y="3313113"/>
          <p14:tracePt t="26549" x="2581275" y="3295650"/>
          <p14:tracePt t="26567" x="2465388" y="3295650"/>
          <p14:tracePt t="26582" x="2428875" y="3295650"/>
          <p14:tracePt t="26599" x="2401888" y="3295650"/>
          <p14:tracePt t="26616" x="2374900" y="3295650"/>
          <p14:tracePt t="26662" x="2366963" y="3295650"/>
          <p14:tracePt t="26676" x="2366963" y="3303588"/>
          <p14:tracePt t="27190" x="2366963" y="3295650"/>
          <p14:tracePt t="27202" x="2366963" y="3276600"/>
          <p14:tracePt t="27216" x="2347913" y="3259138"/>
          <p14:tracePt t="27226" x="2330450" y="3232150"/>
          <p14:tracePt t="27238" x="2312988" y="3187700"/>
          <p14:tracePt t="27250" x="2268538" y="3143250"/>
          <p14:tracePt t="27266" x="2224088" y="3089275"/>
          <p14:tracePt t="27282" x="2170113" y="3036888"/>
          <p14:tracePt t="27299" x="2054225" y="2973388"/>
          <p14:tracePt t="27316" x="2000250" y="2965450"/>
          <p14:tracePt t="27332" x="1946275" y="2965450"/>
          <p14:tracePt t="27349" x="1830388" y="2982913"/>
          <p14:tracePt t="27366" x="1776413" y="3017838"/>
          <p14:tracePt t="27383" x="1652588" y="3152775"/>
          <p14:tracePt t="27399" x="1598613" y="3224213"/>
          <p14:tracePt t="27416" x="1544638" y="3295650"/>
          <p14:tracePt t="27432" x="1473200" y="3429000"/>
          <p14:tracePt t="27449" x="1438275" y="3500438"/>
          <p14:tracePt t="27466" x="1411288" y="3643313"/>
          <p14:tracePt t="27482" x="1401763" y="3697288"/>
          <p14:tracePt t="27499" x="1401763" y="3741738"/>
          <p14:tracePt t="27516" x="1401763" y="3786188"/>
          <p14:tracePt t="27886" x="1384300" y="3786188"/>
          <p14:tracePt t="27898" x="1366838" y="3786188"/>
          <p14:tracePt t="27909" x="1339850" y="3786188"/>
          <p14:tracePt t="27922" x="1312863" y="3776663"/>
          <p14:tracePt t="27933" x="1276350" y="3776663"/>
          <p14:tracePt t="27949" x="1241425" y="3776663"/>
          <p14:tracePt t="27966" x="1196975" y="3776663"/>
          <p14:tracePt t="27982" x="1089025" y="3840163"/>
          <p14:tracePt t="27999" x="1027113" y="3902075"/>
          <p14:tracePt t="28016" x="955675" y="3990975"/>
          <p14:tracePt t="28032" x="857250" y="4205288"/>
          <p14:tracePt t="28049" x="812800" y="4330700"/>
          <p14:tracePt t="28066" x="768350" y="4537075"/>
          <p14:tracePt t="28082" x="750888" y="4633913"/>
          <p14:tracePt t="28099" x="750888" y="4732338"/>
          <p14:tracePt t="28116" x="750888" y="4867275"/>
          <p14:tracePt t="28132" x="768350" y="4919663"/>
          <p14:tracePt t="28149" x="795338" y="4991100"/>
          <p14:tracePt t="28166" x="812800" y="4991100"/>
          <p14:tracePt t="29923" x="812800" y="4973638"/>
          <p14:tracePt t="29936" x="812800" y="4938713"/>
          <p14:tracePt t="29948" x="812800" y="4911725"/>
          <p14:tracePt t="29960" x="812800" y="4875213"/>
          <p14:tracePt t="29972" x="812800" y="4840288"/>
          <p14:tracePt t="29984" x="795338" y="4803775"/>
          <p14:tracePt t="29998" x="776288" y="4759325"/>
          <p14:tracePt t="30016" x="758825" y="4705350"/>
          <p14:tracePt t="30032" x="714375" y="4608513"/>
          <p14:tracePt t="30048" x="696913" y="4562475"/>
          <p14:tracePt t="30067" x="679450" y="4527550"/>
          <p14:tracePt t="30082" x="633413" y="4473575"/>
          <p14:tracePt t="30098" x="625475" y="4446588"/>
          <p14:tracePt t="30116" x="588963" y="4402138"/>
          <p14:tracePt t="30132" x="571500" y="4384675"/>
          <p14:tracePt t="30148" x="561975" y="4375150"/>
          <p14:tracePt t="30166" x="544513" y="4367213"/>
          <p14:tracePt t="30182" x="536575" y="4357688"/>
          <p14:tracePt t="30199" x="527050" y="4357688"/>
          <p14:tracePt t="30199" x="509588" y="4357688"/>
          <p14:tracePt t="30216" x="490538" y="4357688"/>
          <p14:tracePt t="30232" x="473075" y="4357688"/>
          <p14:tracePt t="30249" x="438150" y="4357688"/>
          <p14:tracePt t="30265" x="419100" y="4357688"/>
          <p14:tracePt t="30282" x="411163" y="4357688"/>
          <p14:tracePt t="30298" x="374650" y="4384675"/>
          <p14:tracePt t="30315" x="366713" y="4402138"/>
          <p14:tracePt t="30332" x="347663" y="4429125"/>
          <p14:tracePt t="30348" x="339725" y="4483100"/>
          <p14:tracePt t="30365" x="339725" y="4510088"/>
          <p14:tracePt t="30382" x="357188" y="4581525"/>
          <p14:tracePt t="30398" x="366713" y="4616450"/>
          <p14:tracePt t="30416" x="419100" y="4687888"/>
          <p14:tracePt t="30432" x="438150" y="4714875"/>
          <p14:tracePt t="30448" x="465138" y="4732338"/>
          <p14:tracePt t="30466" x="509588" y="4759325"/>
          <p14:tracePt t="30482" x="536575" y="4759325"/>
          <p14:tracePt t="30499" x="598488" y="4759325"/>
          <p14:tracePt t="30516" x="633413" y="4759325"/>
          <p14:tracePt t="30532" x="679450" y="4751388"/>
          <p14:tracePt t="30548" x="768350" y="4714875"/>
          <p14:tracePt t="30566" x="795338" y="4687888"/>
          <p14:tracePt t="30582" x="822325" y="4660900"/>
          <p14:tracePt t="30598" x="839788" y="4598988"/>
          <p14:tracePt t="30616" x="847725" y="4562475"/>
          <p14:tracePt t="30632" x="847725" y="4483100"/>
          <p14:tracePt t="30648" x="847725" y="4456113"/>
          <p14:tracePt t="30665" x="839788" y="4429125"/>
          <p14:tracePt t="30682" x="812800" y="4367213"/>
          <p14:tracePt t="30698" x="785813" y="4330700"/>
          <p14:tracePt t="30715" x="750888" y="4295775"/>
          <p14:tracePt t="30732" x="669925" y="4241800"/>
          <p14:tracePt t="30748" x="633413" y="4224338"/>
          <p14:tracePt t="30766" x="571500" y="4205288"/>
          <p14:tracePt t="30782" x="536575" y="4205288"/>
          <p14:tracePt t="30799" x="490538" y="4214813"/>
          <p14:tracePt t="30816" x="465138" y="4232275"/>
          <p14:tracePt t="30832" x="438150" y="4251325"/>
          <p14:tracePt t="30848" x="393700" y="4313238"/>
          <p14:tracePt t="30866" x="366713" y="4340225"/>
          <p14:tracePt t="30882" x="330200" y="4402138"/>
          <p14:tracePt t="30898" x="312738" y="4429125"/>
          <p14:tracePt t="30916" x="312738" y="4446588"/>
          <p14:tracePt t="30932" x="303213" y="4446588"/>
          <p14:tracePt t="31866" x="322263" y="4446588"/>
          <p14:tracePt t="31877" x="339725" y="4446588"/>
          <p14:tracePt t="31889" x="366713" y="4446588"/>
          <p14:tracePt t="31901" x="401638" y="4446588"/>
          <p14:tracePt t="31916" x="446088" y="4446588"/>
          <p14:tracePt t="31931" x="482600" y="4446588"/>
          <p14:tracePt t="31948" x="527050" y="4446588"/>
          <p14:tracePt t="31965" x="625475" y="4456113"/>
          <p14:tracePt t="31981" x="687388" y="4465638"/>
          <p14:tracePt t="31998" x="795338" y="4473575"/>
          <p14:tracePt t="32015" x="822325" y="4473575"/>
          <p14:tracePt t="32031" x="857250" y="4473575"/>
          <p14:tracePt t="32048" x="901700" y="4473575"/>
          <p14:tracePt t="32065" x="911225" y="4473575"/>
          <p14:tracePt t="32082" x="928688" y="4473575"/>
          <p14:tracePt t="32098" x="938213" y="4456113"/>
          <p14:tracePt t="32115" x="946150" y="4446588"/>
          <p14:tracePt t="32131" x="955675" y="4394200"/>
          <p14:tracePt t="32148" x="955675" y="4367213"/>
          <p14:tracePt t="32166" x="938213" y="4303713"/>
          <p14:tracePt t="32181" x="919163" y="4268788"/>
          <p14:tracePt t="32198" x="893763" y="4241800"/>
          <p14:tracePt t="32215" x="830263" y="4197350"/>
          <p14:tracePt t="32231" x="795338" y="4187825"/>
          <p14:tracePt t="32248" x="741363" y="4187825"/>
          <p14:tracePt t="32265" x="625475" y="4205288"/>
          <p14:tracePt t="32281" x="571500" y="4224338"/>
          <p14:tracePt t="32298" x="465138" y="4295775"/>
          <p14:tracePt t="32315" x="411163" y="4348163"/>
          <p14:tracePt t="32331" x="366713" y="4394200"/>
          <p14:tracePt t="32348" x="295275" y="4473575"/>
          <p14:tracePt t="32365" x="276225" y="4510088"/>
          <p14:tracePt t="32382" x="268288" y="4572000"/>
          <p14:tracePt t="32398" x="285750" y="4616450"/>
          <p14:tracePt t="32415" x="322263" y="4660900"/>
          <p14:tracePt t="32431" x="428625" y="4724400"/>
          <p14:tracePt t="32448" x="490538" y="4751388"/>
          <p14:tracePt t="32467" x="615950" y="4776788"/>
          <p14:tracePt t="32481" x="696913" y="4776788"/>
          <p14:tracePt t="32498" x="776288" y="4776788"/>
          <p14:tracePt t="32515" x="911225" y="4732338"/>
          <p14:tracePt t="32531" x="955675" y="4705350"/>
          <p14:tracePt t="32548" x="1000125" y="4670425"/>
          <p14:tracePt t="32549" x="1027113" y="4633913"/>
          <p14:tracePt t="32567" x="1044575" y="4598988"/>
          <p14:tracePt t="32581" x="1054100" y="4562475"/>
          <p14:tracePt t="32598" x="1054100" y="4483100"/>
          <p14:tracePt t="32615" x="1036638" y="4438650"/>
          <p14:tracePt t="32631" x="1009650" y="4402138"/>
          <p14:tracePt t="32648" x="955675" y="4348163"/>
          <p14:tracePt t="32665" x="919163" y="4330700"/>
          <p14:tracePt t="32682" x="812800" y="4330700"/>
          <p14:tracePt t="32698" x="768350" y="4330700"/>
          <p14:tracePt t="32715" x="731838" y="4340225"/>
          <p14:tracePt t="32731" x="696913" y="4357688"/>
          <p14:tracePt t="32748" x="696913" y="4367213"/>
          <p14:tracePt t="32801" x="696913" y="4375150"/>
          <p14:tracePt t="32825" x="704850" y="4375150"/>
          <p14:tracePt t="32837" x="714375" y="4375150"/>
          <p14:tracePt t="32849" x="714375" y="4357688"/>
          <p14:tracePt t="33196" x="696913" y="4384675"/>
          <p14:tracePt t="33208" x="679450" y="4419600"/>
          <p14:tracePt t="33220" x="660400" y="4465638"/>
          <p14:tracePt t="33232" x="652463" y="4500563"/>
          <p14:tracePt t="33248" x="652463" y="4537075"/>
          <p14:tracePt t="33265" x="652463" y="4572000"/>
          <p14:tracePt t="33281" x="687388" y="4670425"/>
          <p14:tracePt t="33298" x="731838" y="4724400"/>
          <p14:tracePt t="33315" x="776288" y="4776788"/>
          <p14:tracePt t="33331" x="901700" y="4867275"/>
          <p14:tracePt t="33348" x="982663" y="4911725"/>
          <p14:tracePt t="33365" x="1160463" y="4983163"/>
          <p14:tracePt t="33381" x="1241425" y="5010150"/>
          <p14:tracePt t="33398" x="1322388" y="5027613"/>
          <p14:tracePt t="33415" x="1536700" y="5072063"/>
          <p14:tracePt t="33431" x="1608138" y="5081588"/>
          <p14:tracePt t="33448" x="1751013" y="5081588"/>
          <p14:tracePt t="33465" x="1822450" y="5081588"/>
          <p14:tracePt t="33481" x="1874838" y="5081588"/>
          <p14:tracePt t="33498" x="1955800" y="5045075"/>
          <p14:tracePt t="33514" x="1955800" y="5027613"/>
          <p14:tracePt t="33531" x="1928813" y="4929188"/>
          <p14:tracePt t="33772" x="1928813" y="4938713"/>
          <p14:tracePt t="33844" x="1955800" y="4938713"/>
          <p14:tracePt t="33857" x="1982788" y="4938713"/>
          <p14:tracePt t="33868" x="2017713" y="4938713"/>
          <p14:tracePt t="33882" x="2044700" y="4938713"/>
          <p14:tracePt t="33898" x="2081213" y="4938713"/>
          <p14:tracePt t="33914" x="2116138" y="4929188"/>
          <p14:tracePt t="33931" x="2214563" y="4911725"/>
          <p14:tracePt t="33948" x="2268538" y="4894263"/>
          <p14:tracePt t="33965" x="2374900" y="4875213"/>
          <p14:tracePt t="33981" x="2419350" y="4867275"/>
          <p14:tracePt t="33998" x="2455863" y="4857750"/>
          <p14:tracePt t="34014" x="2527300" y="4840288"/>
          <p14:tracePt t="34031" x="2562225" y="4840288"/>
          <p14:tracePt t="34048" x="2643188" y="4830763"/>
          <p14:tracePt t="34084" x="2732088" y="4830763"/>
          <p14:tracePt t="34098" x="2759075" y="4830763"/>
          <p14:tracePt t="34114" x="2776538" y="4830763"/>
          <p14:tracePt t="34131" x="2822575" y="4830763"/>
          <p14:tracePt t="34148" x="2840038" y="4840288"/>
          <p14:tracePt t="34164" x="2867025" y="4857750"/>
          <p14:tracePt t="34181" x="2894013" y="4884738"/>
          <p14:tracePt t="34198" x="2894013" y="4894263"/>
          <p14:tracePt t="34215" x="2901950" y="4902200"/>
          <p14:tracePt t="35078" x="2911475" y="4902200"/>
          <p14:tracePt t="35092" x="2919413" y="4902200"/>
          <p14:tracePt t="35103" x="2928938" y="4902200"/>
          <p14:tracePt t="35115" x="2946400" y="4902200"/>
          <p14:tracePt t="35131" x="2965450" y="4894263"/>
          <p14:tracePt t="35147" x="2982913" y="4894263"/>
          <p14:tracePt t="35164" x="3027363" y="4894263"/>
          <p14:tracePt t="35181" x="3044825" y="4894263"/>
          <p14:tracePt t="35197" x="3071813" y="4894263"/>
          <p14:tracePt t="35214" x="3116263" y="4911725"/>
          <p14:tracePt t="35231" x="3152775" y="4919663"/>
          <p14:tracePt t="35247" x="3224213" y="4956175"/>
          <p14:tracePt t="35264" x="3259138" y="4973638"/>
          <p14:tracePt t="35281" x="3286125" y="5000625"/>
          <p14:tracePt t="35298" x="3330575" y="5045075"/>
          <p14:tracePt t="35314" x="3348038" y="5062538"/>
          <p14:tracePt t="35331" x="3375025" y="5099050"/>
          <p14:tracePt t="35347" x="3375025" y="5108575"/>
          <p14:tracePt t="35367" x="3375025" y="5116513"/>
          <p14:tracePt t="35381" x="3384550" y="5116513"/>
          <p14:tracePt t="36721" x="3375025" y="5108575"/>
          <p14:tracePt t="36734" x="3357563" y="5108575"/>
          <p14:tracePt t="36746" x="3348038" y="5099050"/>
          <p14:tracePt t="36758" x="3340100" y="5089525"/>
          <p14:tracePt t="36770" x="3330575" y="5089525"/>
          <p14:tracePt t="36783" x="3322638" y="5089525"/>
          <p14:tracePt t="36797" x="3313113" y="5089525"/>
          <p14:tracePt t="36814" x="3303588" y="5089525"/>
          <p14:tracePt t="36831" x="3268663" y="5089525"/>
          <p14:tracePt t="36847" x="3251200" y="5089525"/>
          <p14:tracePt t="36864" x="3214688" y="5089525"/>
          <p14:tracePt t="36880" x="3205163" y="5089525"/>
          <p14:tracePt t="36897" x="3187700" y="5089525"/>
          <p14:tracePt t="36914" x="3179763" y="5089525"/>
          <p14:tracePt t="36930" x="3170238" y="5089525"/>
          <p14:tracePt t="36948" x="3152775" y="5099050"/>
          <p14:tracePt t="36964" x="3133725" y="5108575"/>
          <p14:tracePt t="36981" x="3125788" y="5116513"/>
          <p14:tracePt t="36998" x="3108325" y="5126038"/>
          <p14:tracePt t="37014" x="3108325" y="5133975"/>
          <p14:tracePt t="37030" x="3098800" y="5133975"/>
          <p14:tracePt t="37057" x="3098800" y="5143500"/>
          <p14:tracePt t="37105" x="3089275" y="5143500"/>
          <p14:tracePt t="37177" x="3089275" y="5153025"/>
          <p14:tracePt t="37200" x="3089275" y="5160963"/>
          <p14:tracePt t="37225" x="3089275" y="5170488"/>
          <p14:tracePt t="37237" x="3089275" y="5180013"/>
          <p14:tracePt t="37260" x="3089275" y="5187950"/>
          <p14:tracePt t="37272" x="3098800" y="5197475"/>
          <p14:tracePt t="37297" x="3108325" y="5205413"/>
          <p14:tracePt t="37308" x="3116263" y="5205413"/>
          <p14:tracePt t="37320" x="3125788" y="5214938"/>
          <p14:tracePt t="37345" x="3133725" y="5214938"/>
          <p14:tracePt t="37368" x="3143250" y="5224463"/>
          <p14:tracePt t="37393" x="3152775" y="5224463"/>
          <p14:tracePt t="37406" x="3160713" y="5232400"/>
          <p14:tracePt t="37429" x="3170238" y="5232400"/>
          <p14:tracePt t="37489" x="3179763" y="5232400"/>
          <p14:tracePt t="37668" x="3179763" y="5241925"/>
          <p14:tracePt t="38484" x="3205163" y="5214938"/>
          <p14:tracePt t="38497" x="3251200" y="5197475"/>
          <p14:tracePt t="38508" x="3295650" y="5170488"/>
          <p14:tracePt t="38520" x="3340100" y="5160963"/>
          <p14:tracePt t="38533" x="3384550" y="5143500"/>
          <p14:tracePt t="38548" x="3429000" y="5143500"/>
          <p14:tracePt t="38564" x="3482975" y="5133975"/>
          <p14:tracePt t="38582" x="3616325" y="5133975"/>
          <p14:tracePt t="38598" x="3679825" y="5133975"/>
          <p14:tracePt t="38613" x="3732213" y="5153025"/>
          <p14:tracePt t="38630" x="3848100" y="5187950"/>
          <p14:tracePt t="38648" x="3911600" y="5214938"/>
          <p14:tracePt t="38664" x="4044950" y="5259388"/>
          <p14:tracePt t="38680" x="4089400" y="5295900"/>
          <p14:tracePt t="38697" x="4125913" y="5322888"/>
          <p14:tracePt t="38713" x="4197350" y="5357813"/>
          <p14:tracePt t="38730" x="4224338" y="5375275"/>
          <p14:tracePt t="38747" x="4268788" y="5394325"/>
          <p14:tracePt t="38764" x="4276725" y="5402263"/>
          <p14:tracePt t="38831" x="4276725" y="5367338"/>
          <p14:tracePt t="43267" x="4259263" y="5348288"/>
          <p14:tracePt t="43279" x="4232275" y="5313363"/>
          <p14:tracePt t="43291" x="4187825" y="5276850"/>
          <p14:tracePt t="43303" x="4108450" y="5224463"/>
          <p14:tracePt t="43317" x="4000500" y="5180013"/>
          <p14:tracePt t="43329" x="3875088" y="5143500"/>
          <p14:tracePt t="43346" x="3741738" y="5133975"/>
          <p14:tracePt t="43362" x="3608388" y="5126038"/>
          <p14:tracePt t="43379" x="3384550" y="5180013"/>
          <p14:tracePt t="43396" x="3286125" y="5224463"/>
          <p14:tracePt t="43412" x="3133725" y="5340350"/>
          <p14:tracePt t="43429" x="3081338" y="5402263"/>
          <p14:tracePt t="43447" x="3036888" y="5456238"/>
          <p14:tracePt t="43462" x="2973388" y="5527675"/>
          <p14:tracePt t="43479" x="2946400" y="5554663"/>
          <p14:tracePt t="43497" x="2919413" y="5581650"/>
          <p14:tracePt t="43512" x="2911475" y="5581650"/>
          <p14:tracePt t="48279" x="2911475" y="5554663"/>
          <p14:tracePt t="48291" x="2919413" y="5518150"/>
          <p14:tracePt t="48303" x="2938463" y="5483225"/>
          <p14:tracePt t="48315" x="2965450" y="5438775"/>
          <p14:tracePt t="48329" x="3009900" y="5384800"/>
          <p14:tracePt t="48345" x="3071813" y="5330825"/>
          <p14:tracePt t="48361" x="3160713" y="5268913"/>
          <p14:tracePt t="48378" x="3375025" y="5143500"/>
          <p14:tracePt t="48395" x="3517900" y="5089525"/>
          <p14:tracePt t="48411" x="3813175" y="5018088"/>
          <p14:tracePt t="48428" x="3956050" y="5010150"/>
          <p14:tracePt t="48445" x="4098925" y="5010150"/>
          <p14:tracePt t="48461" x="4394200" y="5054600"/>
          <p14:tracePt t="48478" x="4527550" y="5099050"/>
          <p14:tracePt t="48495" x="4759325" y="5205413"/>
          <p14:tracePt t="48511" x="4840288" y="5251450"/>
          <p14:tracePt t="48528" x="4902200" y="5286375"/>
          <p14:tracePt t="48545" x="4973638" y="5348288"/>
          <p14:tracePt t="48561" x="5000625" y="5367338"/>
          <p14:tracePt t="48578" x="5045075" y="5394325"/>
          <p14:tracePt t="48595" x="5054600" y="5402263"/>
          <p14:tracePt t="48611" x="5062538" y="5411788"/>
          <p14:tracePt t="48628" x="5072063" y="5438775"/>
          <p14:tracePt t="48645" x="5072063" y="5446713"/>
          <p14:tracePt t="49022" x="5072063" y="5429250"/>
          <p14:tracePt t="49034" x="5081588" y="5402263"/>
          <p14:tracePt t="49047" x="5089525" y="5357813"/>
          <p14:tracePt t="49059" x="5108575" y="5322888"/>
          <p14:tracePt t="49071" x="5116513" y="5268913"/>
          <p14:tracePt t="49083" x="5133975" y="5224463"/>
          <p14:tracePt t="49095" x="5143500" y="5170488"/>
          <p14:tracePt t="49111" x="5160963" y="5133975"/>
          <p14:tracePt t="49128" x="5170488" y="5089525"/>
          <p14:tracePt t="49145" x="5187950" y="5010150"/>
          <p14:tracePt t="49161" x="5197475" y="4973638"/>
          <p14:tracePt t="49179" x="5205413" y="4894263"/>
          <p14:tracePt t="49195" x="5205413" y="4867275"/>
          <p14:tracePt t="49211" x="5205413" y="4830763"/>
          <p14:tracePt t="49228" x="5214938" y="4795838"/>
          <p14:tracePt t="49249" x="5214938" y="4776788"/>
          <p14:tracePt t="49262" x="5214938" y="4768850"/>
          <p14:tracePt t="49278" x="5224463" y="4768850"/>
          <p14:tracePt t="49295" x="5224463" y="4751388"/>
          <p14:tracePt t="49311" x="5232400" y="4732338"/>
          <p14:tracePt t="49328" x="5232400" y="470535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 50</a:t>
            </a:r>
          </a:p>
        </p:txBody>
      </p:sp>
      <p:sp>
        <p:nvSpPr>
          <p:cNvPr id="3" name="Content Placeholder 2"/>
          <p:cNvSpPr>
            <a:spLocks noGrp="1"/>
          </p:cNvSpPr>
          <p:nvPr>
            <p:ph idx="1"/>
          </p:nvPr>
        </p:nvSpPr>
        <p:spPr>
          <a:xfrm>
            <a:off x="457200" y="1600201"/>
            <a:ext cx="4038600" cy="3505200"/>
          </a:xfrm>
        </p:spPr>
        <p:txBody>
          <a:bodyPr>
            <a:normAutofit fontScale="62500" lnSpcReduction="20000"/>
          </a:bodyPr>
          <a:lstStyle/>
          <a:p>
            <a:pPr algn="just">
              <a:lnSpc>
                <a:spcPct val="150000"/>
              </a:lnSpc>
            </a:pPr>
            <a:r>
              <a:rPr lang="en-US" dirty="0"/>
              <a:t> </a:t>
            </a:r>
            <a:r>
              <a:rPr lang="en-US" sz="3000" dirty="0"/>
              <a:t>A convenient index for comparison of </a:t>
            </a:r>
            <a:r>
              <a:rPr lang="en-US" sz="3000" dirty="0" smtClean="0"/>
              <a:t>oxygen </a:t>
            </a:r>
            <a:r>
              <a:rPr lang="en-US" sz="3000" dirty="0"/>
              <a:t>dissociation </a:t>
            </a:r>
            <a:r>
              <a:rPr lang="en-US" sz="3000" dirty="0" smtClean="0"/>
              <a:t>curve shifts </a:t>
            </a:r>
            <a:r>
              <a:rPr lang="en-US" sz="3000" dirty="0"/>
              <a:t>is the P 50 , </a:t>
            </a:r>
            <a:r>
              <a:rPr lang="en-US" sz="3000" dirty="0" smtClean="0"/>
              <a:t>“P </a:t>
            </a:r>
            <a:r>
              <a:rPr lang="en-US" sz="3000" dirty="0"/>
              <a:t>O2  at which  50% of the hemoglobin is </a:t>
            </a:r>
            <a:r>
              <a:rPr lang="en-US" sz="3000" dirty="0" smtClean="0"/>
              <a:t>saturated with </a:t>
            </a:r>
            <a:r>
              <a:rPr lang="en-US" sz="3000" dirty="0"/>
              <a:t>O </a:t>
            </a:r>
            <a:r>
              <a:rPr lang="en-US" sz="3000" dirty="0" smtClean="0"/>
              <a:t>2”. The </a:t>
            </a:r>
            <a:r>
              <a:rPr lang="en-US" sz="3000" dirty="0"/>
              <a:t>higher the P 50 , the lower the affinity of hemoglobin for O </a:t>
            </a:r>
            <a:r>
              <a:rPr lang="en-US" sz="3000" dirty="0" smtClean="0"/>
              <a:t>2.</a:t>
            </a:r>
          </a:p>
          <a:p>
            <a:pPr algn="just">
              <a:lnSpc>
                <a:spcPct val="150000"/>
              </a:lnSpc>
            </a:pPr>
            <a:r>
              <a:rPr lang="en-US" sz="3000" dirty="0"/>
              <a:t>The normal P50 for arterial blood is 26 to 28 mm Hg.</a:t>
            </a: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398588"/>
            <a:ext cx="4419600" cy="3657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522033836"/>
      </p:ext>
    </p:extLst>
  </p:cSld>
  <p:clrMapOvr>
    <a:masterClrMapping/>
  </p:clrMapOvr>
  <mc:AlternateContent xmlns:mc="http://schemas.openxmlformats.org/markup-compatibility/2006" xmlns:p14="http://schemas.microsoft.com/office/powerpoint/2010/main">
    <mc:Choice Requires="p14">
      <p:transition spd="slow" p14:dur="2000" advTm="224103"/>
    </mc:Choice>
    <mc:Fallback xmlns="">
      <p:transition spd="slow" advTm="224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p:ext uri="{3A86A75C-4F4B-4683-9AE1-C65F6400EC91}">
      <p14:laserTraceLst xmlns:p14="http://schemas.microsoft.com/office/powerpoint/2010/main">
        <p14:tracePtLst>
          <p14:tracePt t="1555" x="8939213" y="4973638"/>
          <p14:tracePt t="1884" x="8929688" y="4956175"/>
          <p14:tracePt t="1892" x="8920163" y="4946650"/>
          <p14:tracePt t="1902" x="8902700" y="4946650"/>
          <p14:tracePt t="1918" x="8858250" y="4902200"/>
          <p14:tracePt t="1934" x="8759825" y="4822825"/>
          <p14:tracePt t="1951" x="8626475" y="4759325"/>
          <p14:tracePt t="1968" x="8510588" y="4643438"/>
          <p14:tracePt t="1985" x="8331200" y="4598988"/>
          <p14:tracePt t="2001" x="8170863" y="4483100"/>
          <p14:tracePt t="2018" x="8001000" y="4375150"/>
          <p14:tracePt t="2034" x="7777163" y="4276725"/>
          <p14:tracePt t="2051" x="7545388" y="4214813"/>
          <p14:tracePt t="2052" x="7429500" y="4170363"/>
          <p14:tracePt t="2068" x="7224713" y="4108450"/>
          <p14:tracePt t="2085" x="7062788" y="4081463"/>
          <p14:tracePt t="2101" x="6938963" y="4054475"/>
          <p14:tracePt t="2118" x="6875463" y="4037013"/>
          <p14:tracePt t="2134" x="6823075" y="4044950"/>
          <p14:tracePt t="2151" x="6777038" y="4044950"/>
          <p14:tracePt t="2168" x="6715125" y="4054475"/>
          <p14:tracePt t="2184" x="6626225" y="4081463"/>
          <p14:tracePt t="2201" x="6545263" y="4108450"/>
          <p14:tracePt t="2218" x="6446838" y="4133850"/>
          <p14:tracePt t="2234" x="6367463" y="4152900"/>
          <p14:tracePt t="2251" x="6348413" y="4152900"/>
          <p14:tracePt t="2348" x="6340475" y="4160838"/>
          <p14:tracePt t="2356" x="6330950" y="4160838"/>
          <p14:tracePt t="2368" x="6313488" y="4160838"/>
          <p14:tracePt t="2384" x="6296025" y="4179888"/>
          <p14:tracePt t="2401" x="6276975" y="4179888"/>
          <p14:tracePt t="2460" x="6269038" y="4187825"/>
          <p14:tracePt t="2468" x="6251575" y="4179888"/>
          <p14:tracePt t="2476" x="6232525" y="4133850"/>
          <p14:tracePt t="2484" x="6197600" y="4071938"/>
          <p14:tracePt t="2501" x="6116638" y="3902075"/>
          <p14:tracePt t="2517" x="6018213" y="3687763"/>
          <p14:tracePt t="2534" x="5884863" y="3465513"/>
          <p14:tracePt t="2551" x="5741988" y="3224213"/>
          <p14:tracePt t="2567" x="5608638" y="2973388"/>
          <p14:tracePt t="2584" x="5438775" y="2714625"/>
          <p14:tracePt t="2601" x="5241925" y="2419350"/>
          <p14:tracePt t="2618" x="5045075" y="2160588"/>
          <p14:tracePt t="2634" x="4884738" y="1928813"/>
          <p14:tracePt t="2651" x="4786313" y="1714500"/>
          <p14:tracePt t="2668" x="4697413" y="1527175"/>
          <p14:tracePt t="2684" x="4643438" y="1438275"/>
          <p14:tracePt t="2701" x="4616450" y="1393825"/>
          <p14:tracePt t="2717" x="4572000" y="1339850"/>
          <p14:tracePt t="2734" x="4491038" y="1285875"/>
          <p14:tracePt t="2751" x="4375150" y="1214438"/>
          <p14:tracePt t="2767" x="4303713" y="1143000"/>
          <p14:tracePt t="2784" x="4214813" y="1108075"/>
          <p14:tracePt t="2801" x="4133850" y="1062038"/>
          <p14:tracePt t="2817" x="4071938" y="1009650"/>
          <p14:tracePt t="2834" x="3973513" y="955675"/>
          <p14:tracePt t="2851" x="3902075" y="893763"/>
          <p14:tracePt t="2867" x="3867150" y="857250"/>
          <p14:tracePt t="3005" x="3867150" y="866775"/>
          <p14:tracePt t="3020" x="3867150" y="884238"/>
          <p14:tracePt t="3028" x="3867150" y="893763"/>
          <p14:tracePt t="3036" x="3867150" y="911225"/>
          <p14:tracePt t="3051" x="3875088" y="928688"/>
          <p14:tracePt t="3068" x="3929063" y="1009650"/>
          <p14:tracePt t="3085" x="4017963" y="1071563"/>
          <p14:tracePt t="3101" x="4187825" y="1116013"/>
          <p14:tracePt t="3117" x="4411663" y="1160463"/>
          <p14:tracePt t="3134" x="4633913" y="1223963"/>
          <p14:tracePt t="3151" x="4965700" y="1231900"/>
          <p14:tracePt t="3168" x="5295900" y="1241425"/>
          <p14:tracePt t="3184" x="5562600" y="1241425"/>
          <p14:tracePt t="3201" x="5751513" y="1214438"/>
          <p14:tracePt t="3217" x="5840413" y="1179513"/>
          <p14:tracePt t="3236" x="5857875" y="1169988"/>
          <p14:tracePt t="3348" x="5857875" y="1152525"/>
          <p14:tracePt t="3356" x="5857875" y="1143000"/>
          <p14:tracePt t="3367" x="5848350" y="1116013"/>
          <p14:tracePt t="3384" x="5840413" y="1071563"/>
          <p14:tracePt t="3401" x="5822950" y="1000125"/>
          <p14:tracePt t="3417" x="5776913" y="955675"/>
          <p14:tracePt t="3434" x="5724525" y="911225"/>
          <p14:tracePt t="3451" x="5626100" y="857250"/>
          <p14:tracePt t="3468" x="5491163" y="812800"/>
          <p14:tracePt t="3468" x="5411788" y="785813"/>
          <p14:tracePt t="3484" x="5214938" y="731838"/>
          <p14:tracePt t="3501" x="5054600" y="652463"/>
          <p14:tracePt t="3517" x="4875213" y="642938"/>
          <p14:tracePt t="3534" x="4687888" y="642938"/>
          <p14:tracePt t="3551" x="4510088" y="669925"/>
          <p14:tracePt t="3567" x="4367213" y="704850"/>
          <p14:tracePt t="3584" x="4205288" y="758825"/>
          <p14:tracePt t="3601" x="4037013" y="812800"/>
          <p14:tracePt t="3617" x="3919538" y="847725"/>
          <p14:tracePt t="3634" x="3857625" y="893763"/>
          <p14:tracePt t="3651" x="3840163" y="901700"/>
          <p14:tracePt t="3756" x="3840163" y="919163"/>
          <p14:tracePt t="3916" x="3848100" y="938213"/>
          <p14:tracePt t="3934" x="3857625" y="946150"/>
          <p14:tracePt t="3940" x="3867150" y="965200"/>
          <p14:tracePt t="3950" x="3884613" y="982663"/>
          <p14:tracePt t="3967" x="3919538" y="990600"/>
          <p14:tracePt t="3984" x="3965575" y="1000125"/>
          <p14:tracePt t="4001" x="4000500" y="1000125"/>
          <p14:tracePt t="4017" x="4062413" y="990600"/>
          <p14:tracePt t="4035" x="4143375" y="946150"/>
          <p14:tracePt t="4050" x="4276725" y="874713"/>
          <p14:tracePt t="4067" x="4367213" y="795338"/>
          <p14:tracePt t="4068" x="4419600" y="731838"/>
          <p14:tracePt t="4084" x="4465638" y="679450"/>
          <p14:tracePt t="4101" x="4518025" y="561975"/>
          <p14:tracePt t="4117" x="4500563" y="411163"/>
          <p14:tracePt t="4134" x="4483100" y="312738"/>
          <p14:tracePt t="4150" x="4438650" y="250825"/>
          <p14:tracePt t="4167" x="4384675" y="223838"/>
          <p14:tracePt t="4184" x="4330700" y="223838"/>
          <p14:tracePt t="4200" x="4241800" y="276225"/>
          <p14:tracePt t="4217" x="4125913" y="393700"/>
          <p14:tracePt t="4234" x="4027488" y="536575"/>
          <p14:tracePt t="4250" x="3965575" y="687388"/>
          <p14:tracePt t="4267" x="3938588" y="822325"/>
          <p14:tracePt t="4268" x="3938588" y="874713"/>
          <p14:tracePt t="4284" x="4017963" y="982663"/>
          <p14:tracePt t="4300" x="4187825" y="1000125"/>
          <p14:tracePt t="4317" x="4276725" y="990600"/>
          <p14:tracePt t="4334" x="4357688" y="946150"/>
          <p14:tracePt t="4350" x="4491038" y="830263"/>
          <p14:tracePt t="4367" x="4598988" y="714375"/>
          <p14:tracePt t="4384" x="4643438" y="608013"/>
          <p14:tracePt t="4400" x="4687888" y="544513"/>
          <p14:tracePt t="4417" x="4687888" y="517525"/>
          <p14:tracePt t="4444" x="4679950" y="509588"/>
          <p14:tracePt t="4452" x="4670425" y="509588"/>
          <p14:tracePt t="4467" x="4643438" y="509588"/>
          <p14:tracePt t="4485" x="4527550" y="598488"/>
          <p14:tracePt t="4501" x="4438650" y="696913"/>
          <p14:tracePt t="4517" x="4357688" y="785813"/>
          <p14:tracePt t="4534" x="4330700" y="857250"/>
          <p14:tracePt t="4550" x="4330700" y="901700"/>
          <p14:tracePt t="4567" x="4330700" y="919163"/>
          <p14:tracePt t="4876" x="4322763" y="928688"/>
          <p14:tracePt t="4956" x="4322763" y="946150"/>
          <p14:tracePt t="4972" x="4330700" y="965200"/>
          <p14:tracePt t="4980" x="4330700" y="973138"/>
          <p14:tracePt t="4988" x="4340225" y="990600"/>
          <p14:tracePt t="5001" x="4348163" y="1000125"/>
          <p14:tracePt t="5017" x="4375150" y="1027113"/>
          <p14:tracePt t="5034" x="4429125" y="1054100"/>
          <p14:tracePt t="5050" x="4456113" y="1071563"/>
          <p14:tracePt t="5067" x="4491038" y="1071563"/>
          <p14:tracePt t="5085" x="4527550" y="1071563"/>
          <p14:tracePt t="5100" x="4581525" y="1062038"/>
          <p14:tracePt t="5117" x="4643438" y="1044575"/>
          <p14:tracePt t="5134" x="4714875" y="1027113"/>
          <p14:tracePt t="5150" x="4776788" y="1009650"/>
          <p14:tracePt t="5167" x="4830763" y="1009650"/>
          <p14:tracePt t="5184" x="4857750" y="990600"/>
          <p14:tracePt t="5200" x="4875213" y="982663"/>
          <p14:tracePt t="5217" x="4884738" y="965200"/>
          <p14:tracePt t="5234" x="4902200" y="946150"/>
          <p14:tracePt t="5250" x="4911725" y="901700"/>
          <p14:tracePt t="5267" x="4929188" y="857250"/>
          <p14:tracePt t="5284" x="4929188" y="785813"/>
          <p14:tracePt t="5300" x="4929188" y="750888"/>
          <p14:tracePt t="5317" x="4919663" y="741363"/>
          <p14:tracePt t="5372" x="4911725" y="741363"/>
          <p14:tracePt t="5380" x="4894263" y="741363"/>
          <p14:tracePt t="5388" x="4884738" y="741363"/>
          <p14:tracePt t="5400" x="4848225" y="750888"/>
          <p14:tracePt t="5417" x="4786313" y="785813"/>
          <p14:tracePt t="5433" x="4714875" y="847725"/>
          <p14:tracePt t="5450" x="4679950" y="911225"/>
          <p14:tracePt t="5467" x="4670425" y="973138"/>
          <p14:tracePt t="5484" x="4687888" y="1089025"/>
          <p14:tracePt t="5500" x="4724400" y="1116013"/>
          <p14:tracePt t="5517" x="4759325" y="1125538"/>
          <p14:tracePt t="5534" x="4822825" y="1098550"/>
          <p14:tracePt t="5550" x="4902200" y="1027113"/>
          <p14:tracePt t="5567" x="4973638" y="955675"/>
          <p14:tracePt t="5584" x="5018088" y="874713"/>
          <p14:tracePt t="5600" x="5037138" y="812800"/>
          <p14:tracePt t="5617" x="5037138" y="795338"/>
          <p14:tracePt t="5636" x="5027613" y="795338"/>
          <p14:tracePt t="5650" x="5018088" y="795338"/>
          <p14:tracePt t="5667" x="4911725" y="822325"/>
          <p14:tracePt t="5684" x="4768850" y="928688"/>
          <p14:tracePt t="5700" x="4705350" y="1027113"/>
          <p14:tracePt t="5717" x="4679950" y="1125538"/>
          <p14:tracePt t="5734" x="4679950" y="1187450"/>
          <p14:tracePt t="5750" x="4697413" y="1214438"/>
          <p14:tracePt t="5767" x="4751388" y="1204913"/>
          <p14:tracePt t="5783" x="4795838" y="1169988"/>
          <p14:tracePt t="5800" x="4884738" y="1089025"/>
          <p14:tracePt t="5817" x="4956175" y="1009650"/>
          <p14:tracePt t="5833" x="5010150" y="919163"/>
          <p14:tracePt t="5850" x="5027613" y="874713"/>
          <p14:tracePt t="5916" x="5018088" y="874713"/>
          <p14:tracePt t="5924" x="5000625" y="884238"/>
          <p14:tracePt t="5940" x="4991100" y="893763"/>
          <p14:tracePt t="5950" x="4973638" y="901700"/>
          <p14:tracePt t="5967" x="4973638" y="919163"/>
          <p14:tracePt t="6148" x="4965700" y="928688"/>
          <p14:tracePt t="6164" x="4965700" y="946150"/>
          <p14:tracePt t="6173" x="4956175" y="955675"/>
          <p14:tracePt t="6183" x="4938713" y="973138"/>
          <p14:tracePt t="6200" x="4911725" y="1017588"/>
          <p14:tracePt t="6217" x="4867275" y="1098550"/>
          <p14:tracePt t="6233" x="4813300" y="1179513"/>
          <p14:tracePt t="6250" x="4741863" y="1285875"/>
          <p14:tracePt t="6267" x="4679950" y="1419225"/>
          <p14:tracePt t="6269" x="4616450" y="1517650"/>
          <p14:tracePt t="6284" x="4537075" y="1679575"/>
          <p14:tracePt t="6300" x="4473575" y="1812925"/>
          <p14:tracePt t="6317" x="4438650" y="1938338"/>
          <p14:tracePt t="6334" x="4394200" y="2081213"/>
          <p14:tracePt t="6350" x="4367213" y="2224088"/>
          <p14:tracePt t="6367" x="4348163" y="2374900"/>
          <p14:tracePt t="6384" x="4322763" y="2509838"/>
          <p14:tracePt t="6400" x="4286250" y="2633663"/>
          <p14:tracePt t="6417" x="4268788" y="2741613"/>
          <p14:tracePt t="6434" x="4259263" y="2847975"/>
          <p14:tracePt t="6450" x="4251325" y="2928938"/>
          <p14:tracePt t="6467" x="4251325" y="3009900"/>
          <p14:tracePt t="6484" x="4259263" y="3133725"/>
          <p14:tracePt t="6500" x="4268788" y="3214688"/>
          <p14:tracePt t="6517" x="4286250" y="3268663"/>
          <p14:tracePt t="6533" x="4313238" y="3340100"/>
          <p14:tracePt t="6550" x="4322763" y="3402013"/>
          <p14:tracePt t="6567" x="4340225" y="3473450"/>
          <p14:tracePt t="6583" x="4367213" y="3527425"/>
          <p14:tracePt t="6600" x="4394200" y="3589338"/>
          <p14:tracePt t="6617" x="4402138" y="3670300"/>
          <p14:tracePt t="6633" x="4419600" y="3741738"/>
          <p14:tracePt t="6650" x="4446588" y="3813175"/>
          <p14:tracePt t="6667" x="4483100" y="3902075"/>
          <p14:tracePt t="6684" x="4510088" y="4010025"/>
          <p14:tracePt t="6700" x="4527550" y="4062413"/>
          <p14:tracePt t="6717" x="4527550" y="4116388"/>
          <p14:tracePt t="6734" x="4545013" y="4143375"/>
          <p14:tracePt t="6750" x="4554538" y="4152900"/>
          <p14:tracePt t="7133" x="4554538" y="4143375"/>
          <p14:tracePt t="7140" x="4554538" y="4133850"/>
          <p14:tracePt t="7150" x="4554538" y="4125913"/>
          <p14:tracePt t="7167" x="4581525" y="4108450"/>
          <p14:tracePt t="7184" x="4608513" y="4062413"/>
          <p14:tracePt t="7200" x="4643438" y="4000500"/>
          <p14:tracePt t="7217" x="4679950" y="3946525"/>
          <p14:tracePt t="7234" x="4732338" y="3884613"/>
          <p14:tracePt t="7250" x="4786313" y="3848100"/>
          <p14:tracePt t="7266" x="4822825" y="3822700"/>
          <p14:tracePt t="7284" x="4857750" y="3776663"/>
          <p14:tracePt t="7300" x="4875213" y="3759200"/>
          <p14:tracePt t="7317" x="4884738" y="3732213"/>
          <p14:tracePt t="7333" x="4894263" y="3714750"/>
          <p14:tracePt t="7460" x="4894263" y="3697288"/>
          <p14:tracePt t="7468" x="4894263" y="3687763"/>
          <p14:tracePt t="7484" x="4894263" y="3670300"/>
          <p14:tracePt t="7500" x="4884738" y="3660775"/>
          <p14:tracePt t="7508" x="4894263" y="3652838"/>
          <p14:tracePt t="7517" x="4894263" y="3633788"/>
          <p14:tracePt t="7775" x="4884738" y="3625850"/>
          <p14:tracePt t="7780" x="4894263" y="3608388"/>
          <p14:tracePt t="7788" x="4894263" y="3589338"/>
          <p14:tracePt t="7800" x="4902200" y="3571875"/>
          <p14:tracePt t="7816" x="4929188" y="3509963"/>
          <p14:tracePt t="7833" x="4973638" y="3419475"/>
          <p14:tracePt t="7850" x="5018088" y="3330575"/>
          <p14:tracePt t="7866" x="5062538" y="3214688"/>
          <p14:tracePt t="7884" x="5089525" y="3098800"/>
          <p14:tracePt t="7884" x="5108575" y="3044825"/>
          <p14:tracePt t="7900" x="5126038" y="2982913"/>
          <p14:tracePt t="7916" x="5160963" y="2803525"/>
          <p14:tracePt t="7934" x="5160963" y="2697163"/>
          <p14:tracePt t="7950" x="5160963" y="2608263"/>
          <p14:tracePt t="7966" x="5126038" y="2527300"/>
          <p14:tracePt t="7984" x="5099050" y="2473325"/>
          <p14:tracePt t="8001" x="5072063" y="2446338"/>
          <p14:tracePt t="8016" x="5037138" y="2428875"/>
          <p14:tracePt t="8034" x="5000625" y="2411413"/>
          <p14:tracePt t="8050" x="4965700" y="2411413"/>
          <p14:tracePt t="8066" x="4919663" y="2411413"/>
          <p14:tracePt t="8084" x="4875213" y="2419350"/>
          <p14:tracePt t="8084" x="4848225" y="2438400"/>
          <p14:tracePt t="8100" x="4795838" y="2482850"/>
          <p14:tracePt t="8117" x="4751388" y="2517775"/>
          <p14:tracePt t="8133" x="4714875" y="2581275"/>
          <p14:tracePt t="8150" x="4679950" y="2643188"/>
          <p14:tracePt t="8166" x="4660900" y="2697163"/>
          <p14:tracePt t="8183" x="4652963" y="2714625"/>
          <p14:tracePt t="8420" x="4652963" y="2732088"/>
          <p14:tracePt t="8428" x="4652963" y="2741613"/>
          <p14:tracePt t="8436" x="4652963" y="2759075"/>
          <p14:tracePt t="8450" x="4652963" y="2768600"/>
          <p14:tracePt t="8466" x="4652963" y="2830513"/>
          <p14:tracePt t="8483" x="4660900" y="2901950"/>
          <p14:tracePt t="8500" x="4660900" y="2946400"/>
          <p14:tracePt t="8500" x="4670425" y="2965450"/>
          <p14:tracePt t="8516" x="4687888" y="2982913"/>
          <p14:tracePt t="8533" x="4705350" y="2982913"/>
          <p14:tracePt t="8550" x="4732338" y="2982913"/>
          <p14:tracePt t="8566" x="4759325" y="2982913"/>
          <p14:tracePt t="8583" x="4822825" y="2982913"/>
          <p14:tracePt t="8600" x="4884738" y="2973388"/>
          <p14:tracePt t="8616" x="4929188" y="2973388"/>
          <p14:tracePt t="8633" x="4956175" y="2973388"/>
          <p14:tracePt t="8650" x="4991100" y="2982913"/>
          <p14:tracePt t="8666" x="5027613" y="2982913"/>
          <p14:tracePt t="8693" x="5045075" y="2990850"/>
          <p14:tracePt t="8820" x="5062538" y="3000375"/>
          <p14:tracePt t="8876" x="5081588" y="3009900"/>
          <p14:tracePt t="8908" x="5089525" y="3017838"/>
          <p14:tracePt t="8916" x="5099050" y="3036888"/>
          <p14:tracePt t="8933" x="5116513" y="3044825"/>
          <p14:tracePt t="8941" x="5126038" y="3062288"/>
          <p14:tracePt t="8950" x="5143500" y="3071813"/>
          <p14:tracePt t="8966" x="5170488" y="3098800"/>
          <p14:tracePt t="8983" x="5197475" y="3152775"/>
          <p14:tracePt t="9000" x="5232400" y="3197225"/>
          <p14:tracePt t="9016" x="5276850" y="3224213"/>
          <p14:tracePt t="9033" x="5286375" y="3251200"/>
          <p14:tracePt t="9050" x="5286375" y="3286125"/>
          <p14:tracePt t="9066" x="5322888" y="3313113"/>
          <p14:tracePt t="9084" x="5322888" y="3367088"/>
          <p14:tracePt t="9099" x="5322888" y="3411538"/>
          <p14:tracePt t="9116" x="5330825" y="3482975"/>
          <p14:tracePt t="9134" x="5322888" y="3536950"/>
          <p14:tracePt t="9149" x="5322888" y="3589338"/>
          <p14:tracePt t="9166" x="5322888" y="3643313"/>
          <p14:tracePt t="9183" x="5313363" y="3697288"/>
          <p14:tracePt t="9200" x="5295900" y="3741738"/>
          <p14:tracePt t="9216" x="5286375" y="3759200"/>
          <p14:tracePt t="9233" x="5286375" y="3786188"/>
          <p14:tracePt t="9249" x="5286375" y="3803650"/>
          <p14:tracePt t="9266" x="5276850" y="3830638"/>
          <p14:tracePt t="9283" x="5268913" y="3840163"/>
          <p14:tracePt t="9300" x="5268913" y="3867150"/>
          <p14:tracePt t="9300" x="5259388" y="3884613"/>
          <p14:tracePt t="9324" x="5251450" y="3894138"/>
          <p14:tracePt t="9340" x="5241925" y="3902075"/>
          <p14:tracePt t="9349" x="5232400" y="3911600"/>
          <p14:tracePt t="9493" x="5232400" y="3919538"/>
          <p14:tracePt t="9500" x="5224463" y="3938588"/>
          <p14:tracePt t="9508" x="5214938" y="3946525"/>
          <p14:tracePt t="9516" x="5205413" y="3956050"/>
          <p14:tracePt t="9549" x="5214938" y="3965575"/>
          <p14:tracePt t="9997" x="5224463" y="3965575"/>
          <p14:tracePt t="10005" x="5232400" y="3965575"/>
          <p14:tracePt t="10016" x="5224463" y="3965575"/>
          <p14:tracePt t="10033" x="5224463" y="3946525"/>
          <p14:tracePt t="10049" x="5241925" y="3919538"/>
          <p14:tracePt t="10066" x="5251450" y="3894138"/>
          <p14:tracePt t="10084" x="5276850" y="3867150"/>
          <p14:tracePt t="10099" x="5303838" y="3822700"/>
          <p14:tracePt t="10148" x="5303838" y="3803650"/>
          <p14:tracePt t="10165" x="5303838" y="3795713"/>
          <p14:tracePt t="10173" x="5322888" y="3768725"/>
          <p14:tracePt t="10183" x="5330825" y="3759200"/>
          <p14:tracePt t="10199" x="5340350" y="3732213"/>
          <p14:tracePt t="10216" x="5367338" y="3670300"/>
          <p14:tracePt t="10233" x="5375275" y="3581400"/>
          <p14:tracePt t="10249" x="5402263" y="3465513"/>
          <p14:tracePt t="10266" x="5429250" y="3348038"/>
          <p14:tracePt t="10283" x="5473700" y="3205163"/>
          <p14:tracePt t="10299" x="5483225" y="3054350"/>
          <p14:tracePt t="10316" x="5483225" y="2840038"/>
          <p14:tracePt t="10333" x="5483225" y="2751138"/>
          <p14:tracePt t="10334" x="5473700" y="2670175"/>
          <p14:tracePt t="10349" x="5446713" y="2517775"/>
          <p14:tracePt t="10366" x="5384800" y="2374900"/>
          <p14:tracePt t="10383" x="5303838" y="2259013"/>
          <p14:tracePt t="10399" x="5241925" y="2179638"/>
          <p14:tracePt t="10416" x="5180013" y="2071688"/>
          <p14:tracePt t="10433" x="5126038" y="1982788"/>
          <p14:tracePt t="10449" x="5089525" y="1874838"/>
          <p14:tracePt t="10466" x="5037138" y="1741488"/>
          <p14:tracePt t="10483" x="4991100" y="1589088"/>
          <p14:tracePt t="10499" x="4929188" y="1419225"/>
          <p14:tracePt t="10516" x="4830763" y="1276350"/>
          <p14:tracePt t="10517" x="4786313" y="1196975"/>
          <p14:tracePt t="10533" x="4687888" y="1044575"/>
          <p14:tracePt t="10549" x="4572000" y="911225"/>
          <p14:tracePt t="10566" x="4473575" y="803275"/>
          <p14:tracePt t="10583" x="4375150" y="758825"/>
          <p14:tracePt t="10599" x="4357688" y="741363"/>
          <p14:tracePt t="10629" x="4348163" y="741363"/>
          <p14:tracePt t="10637" x="4357688" y="741363"/>
          <p14:tracePt t="10649" x="4375150" y="741363"/>
          <p14:tracePt t="10666" x="4402138" y="750888"/>
          <p14:tracePt t="10683" x="4394200" y="758825"/>
          <p14:tracePt t="10901" x="4402138" y="776288"/>
          <p14:tracePt t="10909" x="4394200" y="785813"/>
          <p14:tracePt t="10925" x="4402138" y="795338"/>
          <p14:tracePt t="10933" x="4411663" y="803275"/>
          <p14:tracePt t="10949" x="4411663" y="830263"/>
          <p14:tracePt t="10966" x="4429125" y="901700"/>
          <p14:tracePt t="10983" x="4456113" y="973138"/>
          <p14:tracePt t="11000" x="4500563" y="1062038"/>
          <p14:tracePt t="11016" x="4562475" y="1116013"/>
          <p14:tracePt t="11033" x="4608513" y="1143000"/>
          <p14:tracePt t="11253" x="4616450" y="1152525"/>
          <p14:tracePt t="11261" x="4625975" y="1160463"/>
          <p14:tracePt t="11269" x="4625975" y="1179513"/>
          <p14:tracePt t="11283" x="4633913" y="1231900"/>
          <p14:tracePt t="11299" x="4705350" y="1411288"/>
          <p14:tracePt t="11316" x="4919663" y="1704975"/>
          <p14:tracePt t="11317" x="5045075" y="1893888"/>
          <p14:tracePt t="11333" x="5313363" y="2232025"/>
          <p14:tracePt t="11349" x="5554663" y="2509838"/>
          <p14:tracePt t="11366" x="5705475" y="2741613"/>
          <p14:tracePt t="11383" x="5759450" y="2919413"/>
          <p14:tracePt t="11399" x="5786438" y="3143250"/>
          <p14:tracePt t="11416" x="5776913" y="3330575"/>
          <p14:tracePt t="11433" x="5732463" y="3500438"/>
          <p14:tracePt t="11449" x="5680075" y="3608388"/>
          <p14:tracePt t="11466" x="5653088" y="3724275"/>
          <p14:tracePt t="11482" x="5643563" y="3840163"/>
          <p14:tracePt t="11499" x="5661025" y="3956050"/>
          <p14:tracePt t="11516" x="5705475" y="4062413"/>
          <p14:tracePt t="11516" x="5715000" y="4133850"/>
          <p14:tracePt t="11533" x="5751513" y="4205288"/>
          <p14:tracePt t="11549" x="5894388" y="4429125"/>
          <p14:tracePt t="11566" x="6010275" y="4625975"/>
          <p14:tracePt t="11583" x="6153150" y="4822825"/>
          <p14:tracePt t="11599" x="6340475" y="5072063"/>
          <p14:tracePt t="11616" x="6554788" y="5313363"/>
          <p14:tracePt t="11632" x="6796088" y="5554663"/>
          <p14:tracePt t="11649" x="6991350" y="5751513"/>
          <p14:tracePt t="11666" x="7188200" y="5929313"/>
          <p14:tracePt t="11682" x="7304088" y="6062663"/>
          <p14:tracePt t="11699" x="7331075" y="6099175"/>
          <p14:tracePt t="11717" x="7323138" y="6108700"/>
          <p14:tracePt t="11733" x="7296150" y="6062663"/>
          <p14:tracePt t="11749" x="7259638" y="5991225"/>
          <p14:tracePt t="11766" x="7197725" y="5911850"/>
          <p14:tracePt t="11782" x="7134225" y="5813425"/>
          <p14:tracePt t="11799" x="7027863" y="5724525"/>
          <p14:tracePt t="11816" x="6956425" y="5653088"/>
          <p14:tracePt t="11832" x="6911975" y="5581650"/>
          <p14:tracePt t="11849" x="6884988" y="5527675"/>
          <p14:tracePt t="11866" x="6875463" y="5510213"/>
          <p14:tracePt t="11882" x="6867525" y="5483225"/>
          <p14:tracePt t="11899" x="6867525" y="5456238"/>
          <p14:tracePt t="11916" x="6840538" y="5394325"/>
          <p14:tracePt t="11916" x="6840538" y="5367338"/>
          <p14:tracePt t="11933" x="6804025" y="5295900"/>
          <p14:tracePt t="11949" x="6751638" y="5214938"/>
          <p14:tracePt t="11966" x="6732588" y="5153025"/>
          <p14:tracePt t="11982" x="6724650" y="5099050"/>
          <p14:tracePt t="12000" x="6705600" y="5045075"/>
          <p14:tracePt t="12016" x="6688138" y="4991100"/>
          <p14:tracePt t="12032" x="6680200" y="4946650"/>
          <p14:tracePt t="12049" x="6661150" y="4919663"/>
          <p14:tracePt t="12065" x="6643688" y="4902200"/>
          <p14:tracePt t="12083" x="6626225" y="4884738"/>
          <p14:tracePt t="12099" x="6608763" y="4867275"/>
          <p14:tracePt t="12116" x="6554788" y="4830763"/>
          <p14:tracePt t="12116" x="6527800" y="4813300"/>
          <p14:tracePt t="12133" x="6473825" y="4776788"/>
          <p14:tracePt t="12149" x="6429375" y="4751388"/>
          <p14:tracePt t="12166" x="6394450" y="4732338"/>
          <p14:tracePt t="12221" x="6384925" y="4714875"/>
          <p14:tracePt t="12237" x="6375400" y="4705350"/>
          <p14:tracePt t="12245" x="6357938" y="4705350"/>
          <p14:tracePt t="12261" x="6340475" y="4705350"/>
          <p14:tracePt t="12301" x="6330950" y="4705350"/>
          <p14:tracePt t="12309" x="6313488" y="4705350"/>
          <p14:tracePt t="12317" x="6303963" y="4705350"/>
          <p14:tracePt t="12332" x="6286500" y="4705350"/>
          <p14:tracePt t="12349" x="6259513" y="4705350"/>
          <p14:tracePt t="12366" x="6205538" y="4705350"/>
          <p14:tracePt t="12421" x="6188075" y="4714875"/>
          <p14:tracePt t="12429" x="6205538" y="4714875"/>
          <p14:tracePt t="12437" x="6180138" y="4714875"/>
          <p14:tracePt t="12449" x="6170613" y="4724400"/>
          <p14:tracePt t="12465" x="6143625" y="4751388"/>
          <p14:tracePt t="12483" x="6116638" y="4759325"/>
          <p14:tracePt t="12499" x="6108700" y="4786313"/>
          <p14:tracePt t="12515" x="6081713" y="4822825"/>
          <p14:tracePt t="12517" x="6072188" y="4840288"/>
          <p14:tracePt t="12533" x="6045200" y="4884738"/>
          <p14:tracePt t="12549" x="6027738" y="4919663"/>
          <p14:tracePt t="12566" x="6010275" y="4946650"/>
          <p14:tracePt t="12582" x="5991225" y="4973638"/>
          <p14:tracePt t="12599" x="5991225" y="5027613"/>
          <p14:tracePt t="12615" x="6000750" y="5062538"/>
          <p14:tracePt t="12632" x="6027738" y="5081588"/>
          <p14:tracePt t="12649" x="6037263" y="5108575"/>
          <p14:tracePt t="12665" x="6062663" y="5126038"/>
          <p14:tracePt t="12683" x="6054725" y="5126038"/>
          <p14:tracePt t="12699" x="6072188" y="5126038"/>
          <p14:tracePt t="12716" x="6099175" y="5126038"/>
          <p14:tracePt t="12716" x="6126163" y="5126038"/>
          <p14:tracePt t="12733" x="6161088" y="5126038"/>
          <p14:tracePt t="12749" x="6232525" y="5126038"/>
          <p14:tracePt t="12766" x="6276975" y="5116513"/>
          <p14:tracePt t="12782" x="6323013" y="5108575"/>
          <p14:tracePt t="12799" x="6348413" y="5089525"/>
          <p14:tracePt t="12815" x="6394450" y="5062538"/>
          <p14:tracePt t="12832" x="6438900" y="5010150"/>
          <p14:tracePt t="12849" x="6500813" y="4946650"/>
          <p14:tracePt t="12865" x="6545263" y="4875213"/>
          <p14:tracePt t="12882" x="6589713" y="4822825"/>
          <p14:tracePt t="12899" x="6599238" y="4768850"/>
          <p14:tracePt t="12915" x="6634163" y="4697413"/>
          <p14:tracePt t="12932" x="6634163" y="4660900"/>
          <p14:tracePt t="12949" x="6634163" y="4625975"/>
          <p14:tracePt t="12965" x="6626225" y="4608513"/>
          <p14:tracePt t="12982" x="6608763" y="4589463"/>
          <p14:tracePt t="13000" x="6572250" y="4572000"/>
          <p14:tracePt t="13015" x="6527800" y="4537075"/>
          <p14:tracePt t="13032" x="6438900" y="4518025"/>
          <p14:tracePt t="13049" x="6446838" y="4456113"/>
          <p14:tracePt t="13065" x="6367463" y="4438650"/>
          <p14:tracePt t="13082" x="6296025" y="4438650"/>
          <p14:tracePt t="13117" x="6180138" y="4429125"/>
          <p14:tracePt t="13125" x="6161088" y="4438650"/>
          <p14:tracePt t="13135" x="6143625" y="4446588"/>
          <p14:tracePt t="13150" x="6116638" y="4456113"/>
          <p14:tracePt t="13166" x="6099175" y="4465638"/>
          <p14:tracePt t="13182" x="6072188" y="4483100"/>
          <p14:tracePt t="13199" x="6037263" y="4510088"/>
          <p14:tracePt t="13215" x="6000750" y="4545013"/>
          <p14:tracePt t="13232" x="5965825" y="4581525"/>
          <p14:tracePt t="13249" x="5929313" y="4633913"/>
          <p14:tracePt t="13265" x="5911850" y="4679950"/>
          <p14:tracePt t="13282" x="5875338" y="4741863"/>
          <p14:tracePt t="13299" x="5857875" y="4776788"/>
          <p14:tracePt t="13315" x="5848350" y="4822825"/>
          <p14:tracePt t="13332" x="5830888" y="4867275"/>
          <p14:tracePt t="13333" x="5830888" y="4894263"/>
          <p14:tracePt t="13349" x="5822950" y="4946650"/>
          <p14:tracePt t="13365" x="5822950" y="4991100"/>
          <p14:tracePt t="13382" x="5830888" y="5027613"/>
          <p14:tracePt t="13399" x="5830888" y="5062538"/>
          <p14:tracePt t="13415" x="5867400" y="5089525"/>
          <p14:tracePt t="13432" x="5894388" y="5116513"/>
          <p14:tracePt t="13449" x="5902325" y="5126038"/>
          <p14:tracePt t="13465" x="5919788" y="5126038"/>
          <p14:tracePt t="13482" x="5956300" y="5133975"/>
          <p14:tracePt t="13499" x="5991225" y="5143500"/>
          <p14:tracePt t="13515" x="6018213" y="5143500"/>
          <p14:tracePt t="13533" x="6045200" y="5143500"/>
          <p14:tracePt t="13549" x="6081713" y="5143500"/>
          <p14:tracePt t="13573" x="6099175" y="5133975"/>
          <p14:tracePt t="13582" x="6116638" y="5133975"/>
          <p14:tracePt t="13599" x="6143625" y="5108575"/>
          <p14:tracePt t="13615" x="6205538" y="5081588"/>
          <p14:tracePt t="13632" x="6232525" y="5054600"/>
          <p14:tracePt t="13649" x="6269038" y="5027613"/>
          <p14:tracePt t="13665" x="6313488" y="4991100"/>
          <p14:tracePt t="13682" x="6367463" y="4938713"/>
          <p14:tracePt t="13699" x="6419850" y="4884738"/>
          <p14:tracePt t="13715" x="6527800" y="4813300"/>
          <p14:tracePt t="13732" x="6545263" y="4751388"/>
          <p14:tracePt t="13733" x="6572250" y="4724400"/>
          <p14:tracePt t="13749" x="6581775" y="4705350"/>
          <p14:tracePt t="13749" x="6581775" y="4687888"/>
          <p14:tracePt t="13765" x="6581775" y="4643438"/>
          <p14:tracePt t="13782" x="6581775" y="4608513"/>
          <p14:tracePt t="13799" x="6572250" y="4562475"/>
          <p14:tracePt t="13815" x="6562725" y="4527550"/>
          <p14:tracePt t="13832" x="6545263" y="4518025"/>
          <p14:tracePt t="13848" x="6518275" y="4510088"/>
          <p14:tracePt t="13865" x="6456363" y="4491038"/>
          <p14:tracePt t="13882" x="6384925" y="4491038"/>
          <p14:tracePt t="13899" x="6313488" y="4491038"/>
          <p14:tracePt t="13915" x="6269038" y="4491038"/>
          <p14:tracePt t="13932" x="6251575" y="4491038"/>
          <p14:tracePt t="13957" x="6242050" y="4500563"/>
          <p14:tracePt t="13965" x="6224588" y="4500563"/>
          <p14:tracePt t="13982" x="6197600" y="4537075"/>
          <p14:tracePt t="13999" x="6153150" y="4572000"/>
          <p14:tracePt t="14015" x="6116638" y="4633913"/>
          <p14:tracePt t="14032" x="6081713" y="4679950"/>
          <p14:tracePt t="14048" x="6072188" y="4724400"/>
          <p14:tracePt t="14065" x="6062663" y="4768850"/>
          <p14:tracePt t="14082" x="6062663" y="4822825"/>
          <p14:tracePt t="14098" x="6072188" y="4857750"/>
          <p14:tracePt t="14117" x="6081713" y="4867275"/>
          <p14:tracePt t="14285" x="6081713" y="4848225"/>
          <p14:tracePt t="14293" x="6081713" y="4840288"/>
          <p14:tracePt t="14301" x="6081713" y="4813300"/>
          <p14:tracePt t="14315" x="6072188" y="4776788"/>
          <p14:tracePt t="14332" x="6099175" y="4724400"/>
          <p14:tracePt t="14349" x="6108700" y="4652963"/>
          <p14:tracePt t="14365" x="6126163" y="4589463"/>
          <p14:tracePt t="14382" x="6134100" y="4537075"/>
          <p14:tracePt t="14398" x="6153150" y="4491038"/>
          <p14:tracePt t="14415" x="6161088" y="4446588"/>
          <p14:tracePt t="14432" x="6180138" y="4402138"/>
          <p14:tracePt t="14448" x="6180138" y="4367213"/>
          <p14:tracePt t="14465" x="6188075" y="4313238"/>
          <p14:tracePt t="14482" x="6188075" y="4259263"/>
          <p14:tracePt t="14498" x="6215063" y="4197350"/>
          <p14:tracePt t="14515" x="6224588" y="4116388"/>
          <p14:tracePt t="14532" x="6242050" y="4054475"/>
          <p14:tracePt t="14533" x="6242050" y="4017963"/>
          <p14:tracePt t="14549" x="6251575" y="3973513"/>
          <p14:tracePt t="14565" x="6259513" y="3938588"/>
          <p14:tracePt t="14621" x="6259513" y="3929063"/>
          <p14:tracePt t="14629" x="6259513" y="3911600"/>
          <p14:tracePt t="14637" x="6259513" y="3902075"/>
          <p14:tracePt t="14648" x="6269038" y="3875088"/>
          <p14:tracePt t="14665" x="6269038" y="3830638"/>
          <p14:tracePt t="14682" x="6286500" y="3751263"/>
          <p14:tracePt t="14698" x="6296025" y="3697288"/>
          <p14:tracePt t="14715" x="6296025" y="3616325"/>
          <p14:tracePt t="14732" x="6303963" y="3562350"/>
          <p14:tracePt t="14733" x="6313488" y="3536950"/>
          <p14:tracePt t="14749" x="6323013" y="3465513"/>
          <p14:tracePt t="14765" x="6323013" y="3429000"/>
          <p14:tracePt t="14782" x="6323013" y="3402013"/>
          <p14:tracePt t="14798" x="6330950" y="3394075"/>
          <p14:tracePt t="14909" x="6340475" y="3384550"/>
          <p14:tracePt t="14917" x="6330950" y="3375025"/>
          <p14:tracePt t="14925" x="6330950" y="3367088"/>
          <p14:tracePt t="14933" x="6323013" y="3348038"/>
          <p14:tracePt t="14948" x="6313488" y="3322638"/>
          <p14:tracePt t="14965" x="6313488" y="3286125"/>
          <p14:tracePt t="14982" x="6313488" y="3268663"/>
          <p14:tracePt t="14999" x="6313488" y="3259138"/>
          <p14:tracePt t="15261" x="6303963" y="3251200"/>
          <p14:tracePt t="15309" x="6303963" y="3259138"/>
          <p14:tracePt t="15341" x="6303963" y="3268663"/>
          <p14:tracePt t="15349" x="6303963" y="3276600"/>
          <p14:tracePt t="15357" x="6296025" y="3295650"/>
          <p14:tracePt t="15365" x="6286500" y="3303588"/>
          <p14:tracePt t="15397" x="6286500" y="3322638"/>
          <p14:tracePt t="15405" x="6286500" y="3330575"/>
          <p14:tracePt t="15429" x="6276975" y="3357563"/>
          <p14:tracePt t="15437" x="6269038" y="3375025"/>
          <p14:tracePt t="15461" x="6259513" y="3394075"/>
          <p14:tracePt t="15469" x="6251575" y="3402013"/>
          <p14:tracePt t="16293" x="6251575" y="3384550"/>
          <p14:tracePt t="16325" x="6232525" y="3384550"/>
          <p14:tracePt t="16341" x="6224588" y="3384550"/>
          <p14:tracePt t="16349" x="6205538" y="3384550"/>
          <p14:tracePt t="16357" x="6197600" y="3384550"/>
          <p14:tracePt t="16365" x="6170613" y="3375025"/>
          <p14:tracePt t="16381" x="6126163" y="3375025"/>
          <p14:tracePt t="16398" x="6072188" y="3367088"/>
          <p14:tracePt t="16415" x="6027738" y="3357563"/>
          <p14:tracePt t="16431" x="6010275" y="3348038"/>
          <p14:tracePt t="16477" x="5991225" y="3348038"/>
          <p14:tracePt t="16485" x="5983288" y="3348038"/>
          <p14:tracePt t="16498" x="5965825" y="3348038"/>
          <p14:tracePt t="16515" x="5929313" y="3348038"/>
          <p14:tracePt t="16531" x="5884863" y="3348038"/>
          <p14:tracePt t="16548" x="5857875" y="3348038"/>
          <p14:tracePt t="16549" x="5840413" y="3340100"/>
          <p14:tracePt t="16581" x="5822950" y="3340100"/>
          <p14:tracePt t="16597" x="5803900" y="3340100"/>
          <p14:tracePt t="16605" x="5795963" y="3340100"/>
          <p14:tracePt t="16615" x="5759450" y="3340100"/>
          <p14:tracePt t="16631" x="5670550" y="3340100"/>
          <p14:tracePt t="16648" x="5599113" y="3340100"/>
          <p14:tracePt t="16665" x="5599113" y="3322638"/>
          <p14:tracePt t="16681" x="5626100" y="3303588"/>
          <p14:tracePt t="16698" x="5634038" y="3295650"/>
          <p14:tracePt t="16725" x="5616575" y="3295650"/>
          <p14:tracePt t="16733" x="5608638" y="3295650"/>
          <p14:tracePt t="16748" x="5589588" y="3295650"/>
          <p14:tracePt t="16765" x="5554663" y="3295650"/>
          <p14:tracePt t="16781" x="5527675" y="3295650"/>
          <p14:tracePt t="16837" x="5510213" y="3295650"/>
          <p14:tracePt t="16853" x="5500688" y="3295650"/>
          <p14:tracePt t="16861" x="5483225" y="3295650"/>
          <p14:tracePt t="16869" x="5473700" y="3295650"/>
          <p14:tracePt t="16881" x="5456238" y="3295650"/>
          <p14:tracePt t="16898" x="5419725" y="3295650"/>
          <p14:tracePt t="16957" x="5402263" y="3295650"/>
          <p14:tracePt t="16973" x="5394325" y="3295650"/>
          <p14:tracePt t="16981" x="5375275" y="3295650"/>
          <p14:tracePt t="16989" x="5367338" y="3295650"/>
          <p14:tracePt t="17054" x="5348288" y="3295650"/>
          <p14:tracePt t="17069" x="5340350" y="3295650"/>
          <p14:tracePt t="17077" x="5313363" y="3303588"/>
          <p14:tracePt t="17094" x="5295900" y="3303588"/>
          <p14:tracePt t="17109" x="5286375" y="3303588"/>
          <p14:tracePt t="17117" x="5268913" y="3313113"/>
          <p14:tracePt t="17131" x="5259388" y="3322638"/>
          <p14:tracePt t="17157" x="5232400" y="3330575"/>
          <p14:tracePt t="17189" x="5205413" y="3340100"/>
          <p14:tracePt t="17197" x="5197475" y="3348038"/>
          <p14:tracePt t="17205" x="5180013" y="3348038"/>
          <p14:tracePt t="17261" x="5160963" y="3348038"/>
          <p14:tracePt t="17373" x="5153025" y="3357563"/>
          <p14:tracePt t="17693" x="5160963" y="3357563"/>
          <p14:tracePt t="17701" x="5170488" y="3357563"/>
          <p14:tracePt t="17757" x="5187950" y="3357563"/>
          <p14:tracePt t="17765" x="5180013" y="3357563"/>
          <p14:tracePt t="17789" x="5187950" y="3357563"/>
          <p14:tracePt t="17869" x="5197475" y="3357563"/>
          <p14:tracePt t="18005" x="5187950" y="3357563"/>
          <p14:tracePt t="18021" x="5170488" y="3357563"/>
          <p14:tracePt t="18029" x="5160963" y="3357563"/>
          <p14:tracePt t="18037" x="5153025" y="3367088"/>
          <p14:tracePt t="18048" x="5143500" y="3375025"/>
          <p14:tracePt t="18065" x="5126038" y="3384550"/>
          <p14:tracePt t="18917" x="5133975" y="3384550"/>
          <p14:tracePt t="18925" x="5143500" y="3384550"/>
          <p14:tracePt t="18933" x="5160963" y="3384550"/>
          <p14:tracePt t="18947" x="5170488" y="3384550"/>
          <p14:tracePt t="18965" x="5180013" y="3384550"/>
          <p14:tracePt t="18981" x="5197475" y="3384550"/>
          <p14:tracePt t="18998" x="5232400" y="3384550"/>
          <p14:tracePt t="19015" x="5276850" y="3384550"/>
          <p14:tracePt t="19031" x="5322888" y="3384550"/>
          <p14:tracePt t="19261" x="5313363" y="3384550"/>
          <p14:tracePt t="19269" x="5303838" y="3384550"/>
          <p14:tracePt t="19281" x="5295900" y="3384550"/>
          <p14:tracePt t="19297" x="5276850" y="3384550"/>
          <p14:tracePt t="19315" x="5259388" y="3402013"/>
          <p14:tracePt t="19331" x="5224463" y="3411538"/>
          <p14:tracePt t="19347" x="5160963" y="3419475"/>
          <p14:tracePt t="19365" x="5126038" y="3438525"/>
          <p14:tracePt t="19717" x="5133975" y="3429000"/>
          <p14:tracePt t="19765" x="5143500" y="3429000"/>
          <p14:tracePt t="19773" x="5153025" y="3419475"/>
          <p14:tracePt t="19829" x="5143500" y="3419475"/>
          <p14:tracePt t="19837" x="5153025" y="3419475"/>
          <p14:tracePt t="19941" x="5160963" y="3419475"/>
          <p14:tracePt t="21765" x="5170488" y="3419475"/>
          <p14:tracePt t="21774" x="5187950" y="3411538"/>
          <p14:tracePt t="21789" x="5187950" y="3394075"/>
          <p14:tracePt t="21805" x="5197475" y="3384550"/>
          <p14:tracePt t="21821" x="5205413" y="3375025"/>
          <p14:tracePt t="21830" x="5214938" y="3348038"/>
          <p14:tracePt t="21847" x="5214938" y="3330575"/>
          <p14:tracePt t="21864" x="5214938" y="3313113"/>
          <p14:tracePt t="21880" x="5251450" y="3303588"/>
          <p14:tracePt t="21897" x="5232400" y="3276600"/>
          <p14:tracePt t="21914" x="5224463" y="3232150"/>
          <p14:tracePt t="21930" x="5180013" y="3187700"/>
          <p14:tracePt t="21947" x="5089525" y="3125788"/>
          <p14:tracePt t="21964" x="4973638" y="3054350"/>
          <p14:tracePt t="21980" x="4830763" y="2965450"/>
          <p14:tracePt t="21997" x="4537075" y="2847975"/>
          <p14:tracePt t="22015" x="4330700" y="2776538"/>
          <p14:tracePt t="22030" x="4116388" y="2697163"/>
          <p14:tracePt t="22047" x="3946525" y="2643188"/>
          <p14:tracePt t="22064" x="3759200" y="2581275"/>
          <p14:tracePt t="22080" x="3616325" y="2554288"/>
          <p14:tracePt t="22097" x="3490913" y="2517775"/>
          <p14:tracePt t="22114" x="3375025" y="2490788"/>
          <p14:tracePt t="22130" x="3232150" y="2490788"/>
          <p14:tracePt t="22147" x="3089275" y="2482850"/>
          <p14:tracePt t="22164" x="2938463" y="2465388"/>
          <p14:tracePt t="22180" x="2795588" y="2465388"/>
          <p14:tracePt t="22197" x="2633663" y="2465388"/>
          <p14:tracePt t="22214" x="2554288" y="2465388"/>
          <p14:tracePt t="22230" x="2473325" y="2473325"/>
          <p14:tracePt t="22247" x="2384425" y="2500313"/>
          <p14:tracePt t="22264" x="2330450" y="2500313"/>
          <p14:tracePt t="22280" x="2312988" y="2500313"/>
          <p14:tracePt t="22349" x="2303463" y="2517775"/>
          <p14:tracePt t="22357" x="2286000" y="2517775"/>
          <p14:tracePt t="22365" x="2268538" y="2527300"/>
          <p14:tracePt t="22380" x="2259013" y="2527300"/>
          <p14:tracePt t="22397" x="2187575" y="2562225"/>
          <p14:tracePt t="22414" x="2133600" y="2598738"/>
          <p14:tracePt t="22430" x="2081213" y="2633663"/>
          <p14:tracePt t="22447" x="2036763" y="2670175"/>
          <p14:tracePt t="22464" x="1990725" y="2705100"/>
          <p14:tracePt t="22480" x="1965325" y="2741613"/>
          <p14:tracePt t="22497" x="1928813" y="2768600"/>
          <p14:tracePt t="22514" x="1911350" y="2776538"/>
          <p14:tracePt t="22797" x="1919288" y="2786063"/>
          <p14:tracePt t="22830" x="1928813" y="2776538"/>
          <p14:tracePt t="22861" x="1946275" y="2776538"/>
          <p14:tracePt t="22869" x="1955800" y="2776538"/>
          <p14:tracePt t="22880" x="1973263" y="2776538"/>
          <p14:tracePt t="22897" x="1990725" y="2759075"/>
          <p14:tracePt t="22914" x="2036763" y="2759075"/>
          <p14:tracePt t="22930" x="2071688" y="2751138"/>
          <p14:tracePt t="22947" x="2098675" y="2741613"/>
          <p14:tracePt t="22964" x="2133600" y="2724150"/>
          <p14:tracePt t="22980" x="2143125" y="2724150"/>
          <p14:tracePt t="22997" x="2170113" y="2705100"/>
          <p14:tracePt t="23014" x="2179638" y="2697163"/>
          <p14:tracePt t="23030" x="2197100" y="2697163"/>
          <p14:tracePt t="23047" x="2224088" y="2679700"/>
          <p14:tracePt t="23063" x="2241550" y="2679700"/>
          <p14:tracePt t="23080" x="2276475" y="2679700"/>
          <p14:tracePt t="23097" x="2322513" y="2679700"/>
          <p14:tracePt t="23114" x="2366963" y="2679700"/>
          <p14:tracePt t="23130" x="2419350" y="2679700"/>
          <p14:tracePt t="23147" x="2465388" y="2670175"/>
          <p14:tracePt t="23164" x="2473325" y="2660650"/>
          <p14:tracePt t="23180" x="2490788" y="2643188"/>
          <p14:tracePt t="23196" x="2509838" y="2643188"/>
          <p14:tracePt t="23214" x="2527300" y="2633663"/>
          <p14:tracePt t="23230" x="2544763" y="2625725"/>
          <p14:tracePt t="23285" x="2562225" y="2625725"/>
          <p14:tracePt t="23301" x="2571750" y="2625725"/>
          <p14:tracePt t="23309" x="2589213" y="2625725"/>
          <p14:tracePt t="23317" x="2598738" y="2625725"/>
          <p14:tracePt t="23389" x="2616200" y="2625725"/>
          <p14:tracePt t="23397" x="2625725" y="2625725"/>
          <p14:tracePt t="23405" x="2643188" y="2625725"/>
          <p14:tracePt t="23414" x="2652713" y="2625725"/>
          <p14:tracePt t="23430" x="2697163" y="2633663"/>
          <p14:tracePt t="23446" x="2732088" y="2643188"/>
          <p14:tracePt t="23463" x="2741613" y="2652713"/>
          <p14:tracePt t="23510" x="2759075" y="2652713"/>
          <p14:tracePt t="23525" x="2768600" y="2660650"/>
          <p14:tracePt t="23534" x="2786063" y="2660650"/>
          <p14:tracePt t="23546" x="2795588" y="2679700"/>
          <p14:tracePt t="23564" x="2822575" y="2687638"/>
          <p14:tracePt t="23580" x="2830513" y="2697163"/>
          <p14:tracePt t="23597" x="2840038" y="2705100"/>
          <p14:tracePt t="24414" x="2830513" y="2705100"/>
          <p14:tracePt t="24429" x="2822575" y="2705100"/>
          <p14:tracePt t="24446" x="2803525" y="2705100"/>
          <p14:tracePt t="24461" x="2795588" y="2705100"/>
          <p14:tracePt t="24469" x="2768600" y="2714625"/>
          <p14:tracePt t="24480" x="2751138" y="2714625"/>
          <p14:tracePt t="24496" x="2724150" y="2714625"/>
          <p14:tracePt t="24513" x="2697163" y="2714625"/>
          <p14:tracePt t="24530" x="2670175" y="2714625"/>
          <p14:tracePt t="24546" x="2643188" y="2714625"/>
          <p14:tracePt t="24564" x="2616200" y="2714625"/>
          <p14:tracePt t="24580" x="2571750" y="2732088"/>
          <p14:tracePt t="24597" x="2536825" y="2732088"/>
          <p14:tracePt t="24613" x="2500313" y="2741613"/>
          <p14:tracePt t="24814" x="2482850" y="2741613"/>
          <p14:tracePt t="24821" x="2473325" y="2751138"/>
          <p14:tracePt t="24837" x="2465388" y="2759075"/>
          <p14:tracePt t="24846" x="2455863" y="2768600"/>
          <p14:tracePt t="24863" x="2446338" y="2768600"/>
          <p14:tracePt t="24880" x="2428875" y="2768600"/>
          <p14:tracePt t="24896" x="2419350" y="2768600"/>
          <p14:tracePt t="24913" x="2401888" y="2768600"/>
          <p14:tracePt t="24930" x="2393950" y="2768600"/>
          <p14:tracePt t="24997" x="2374900" y="2768600"/>
          <p14:tracePt t="25021" x="2366963" y="2768600"/>
          <p14:tracePt t="25037" x="2347913" y="2768600"/>
          <p14:tracePt t="25502" x="2339975" y="2768600"/>
          <p14:tracePt t="25509" x="2322513" y="2768600"/>
          <p14:tracePt t="25517" x="2312988" y="2768600"/>
          <p14:tracePt t="25529" x="2295525" y="2759075"/>
          <p14:tracePt t="25546" x="2268538" y="2759075"/>
          <p14:tracePt t="25563" x="2232025" y="2759075"/>
          <p14:tracePt t="25579" x="2170113" y="2759075"/>
          <p14:tracePt t="25596" x="2098675" y="2768600"/>
          <p14:tracePt t="25614" x="2036763" y="2768600"/>
          <p14:tracePt t="25630" x="1946275" y="2768600"/>
          <p14:tracePt t="25646" x="1893888" y="2768600"/>
          <p14:tracePt t="25663" x="1839913" y="2768600"/>
          <p14:tracePt t="25679" x="1795463" y="2768600"/>
          <p14:tracePt t="25696" x="1741488" y="2768600"/>
          <p14:tracePt t="25713" x="1724025" y="2768600"/>
          <p14:tracePt t="26109" x="1731963" y="2768600"/>
          <p14:tracePt t="26117" x="1758950" y="2768600"/>
          <p14:tracePt t="26129" x="1785938" y="2759075"/>
          <p14:tracePt t="26146" x="1884363" y="2741613"/>
          <p14:tracePt t="26163" x="1955800" y="2724150"/>
          <p14:tracePt t="26180" x="2009775" y="2714625"/>
          <p14:tracePt t="26462" x="2017713" y="2705100"/>
          <p14:tracePt t="26478" x="2036763" y="2705100"/>
          <p14:tracePt t="26494" x="2054225" y="2705100"/>
          <p14:tracePt t="26501" x="2062163" y="2705100"/>
          <p14:tracePt t="26513" x="2098675" y="2714625"/>
          <p14:tracePt t="26529" x="2152650" y="2714625"/>
          <p14:tracePt t="26546" x="2224088" y="2724150"/>
          <p14:tracePt t="26563" x="2276475" y="2741613"/>
          <p14:tracePt t="26579" x="2295525" y="2741613"/>
          <p14:tracePt t="27022" x="2303463" y="2741613"/>
          <p14:tracePt t="27029" x="2322513" y="2741613"/>
          <p14:tracePt t="27038" x="2330450" y="2741613"/>
          <p14:tracePt t="27046" x="2357438" y="2732088"/>
          <p14:tracePt t="27063" x="2374900" y="2732088"/>
          <p14:tracePt t="27086" x="2384425" y="2732088"/>
          <p14:tracePt t="27134" x="2401888" y="2732088"/>
          <p14:tracePt t="27141" x="2411413" y="2732088"/>
          <p14:tracePt t="27149" x="2438400" y="2724150"/>
          <p14:tracePt t="27166" x="2455863" y="2724150"/>
          <p14:tracePt t="27179" x="2465388" y="2724150"/>
          <p14:tracePt t="27196" x="2500313" y="2714625"/>
          <p14:tracePt t="27212" x="2536825" y="2697163"/>
          <p14:tracePt t="27230" x="2562225" y="2697163"/>
          <p14:tracePt t="27246" x="2589213" y="2697163"/>
          <p14:tracePt t="27263" x="2625725" y="2697163"/>
          <p14:tracePt t="27279" x="2652713" y="2697163"/>
          <p14:tracePt t="27296" x="2687638" y="2687638"/>
          <p14:tracePt t="27312" x="2705100" y="2679700"/>
          <p14:tracePt t="27910" x="2724150" y="2679700"/>
          <p14:tracePt t="27917" x="2732088" y="2679700"/>
          <p14:tracePt t="27934" x="2751138" y="2679700"/>
          <p14:tracePt t="27946" x="2759075" y="2679700"/>
          <p14:tracePt t="27962" x="2776538" y="2679700"/>
          <p14:tracePt t="27979" x="2786063" y="2679700"/>
          <p14:tracePt t="28022" x="2803525" y="2679700"/>
          <p14:tracePt t="28046" x="2813050" y="2679700"/>
          <p14:tracePt t="28054" x="2830513" y="2679700"/>
          <p14:tracePt t="28069" x="2840038" y="2679700"/>
          <p14:tracePt t="28079" x="2857500" y="2679700"/>
          <p14:tracePt t="28096" x="2867025" y="2679700"/>
          <p14:tracePt t="28118" x="2884488" y="2679700"/>
          <p14:tracePt t="28129" x="2894013" y="2679700"/>
          <p14:tracePt t="28146" x="2938463" y="2687638"/>
          <p14:tracePt t="28162" x="2965450" y="2687638"/>
          <p14:tracePt t="28179" x="3009900" y="2705100"/>
          <p14:tracePt t="28196" x="3027363" y="2705100"/>
          <p14:tracePt t="28286" x="3044825" y="2714625"/>
          <p14:tracePt t="28342" x="3054350" y="2714625"/>
          <p14:tracePt t="28350" x="3071813" y="2714625"/>
          <p14:tracePt t="28362" x="3081338" y="2724150"/>
          <p14:tracePt t="28379" x="3116263" y="2732088"/>
          <p14:tracePt t="28395" x="3133725" y="2741613"/>
          <p14:tracePt t="28412" x="3160713" y="2741613"/>
          <p14:tracePt t="28429" x="3187700" y="2759075"/>
          <p14:tracePt t="28430" x="3205163" y="2768600"/>
          <p14:tracePt t="28446" x="3214688" y="2768600"/>
          <p14:tracePt t="28462" x="3241675" y="2768600"/>
          <p14:tracePt t="28479" x="3276600" y="2786063"/>
          <p14:tracePt t="28496" x="3330575" y="2795588"/>
          <p14:tracePt t="28512" x="3367088" y="2803525"/>
          <p14:tracePt t="28529" x="3411538" y="2813050"/>
          <p14:tracePt t="28546" x="3446463" y="2822575"/>
          <p14:tracePt t="28562" x="3490913" y="2830513"/>
          <p14:tracePt t="28579" x="3536950" y="2847975"/>
          <p14:tracePt t="28597" x="3562350" y="2847975"/>
          <p14:tracePt t="28612" x="3625850" y="2847975"/>
          <p14:tracePt t="28629" x="3705225" y="2874963"/>
          <p14:tracePt t="28646" x="3732213" y="2884488"/>
          <p14:tracePt t="28662" x="3751263" y="2894013"/>
          <p14:tracePt t="28838" x="3776663" y="2884488"/>
          <p14:tracePt t="28870" x="3795713" y="2874963"/>
          <p14:tracePt t="28886" x="3803650" y="2867025"/>
          <p14:tracePt t="28902" x="3813175" y="2857500"/>
          <p14:tracePt t="28910" x="3830638" y="2847975"/>
          <p14:tracePt t="28918" x="3840163" y="2830513"/>
          <p14:tracePt t="28929" x="3857625" y="2830513"/>
          <p14:tracePt t="28945" x="3867150" y="2803525"/>
          <p14:tracePt t="28962" x="3884613" y="2803525"/>
          <p14:tracePt t="29110" x="3875088" y="2786063"/>
          <p14:tracePt t="29142" x="3867150" y="2776538"/>
          <p14:tracePt t="29158" x="3848100" y="2776538"/>
          <p14:tracePt t="29166" x="3840163" y="2768600"/>
          <p14:tracePt t="29179" x="3830638" y="2759075"/>
          <p14:tracePt t="29195" x="3803650" y="2751138"/>
          <p14:tracePt t="29212" x="3776663" y="2732088"/>
          <p14:tracePt t="29229" x="3759200" y="2732088"/>
          <p14:tracePt t="29254" x="3741738" y="2732088"/>
          <p14:tracePt t="29262" x="3732213" y="2732088"/>
          <p14:tracePt t="29279" x="3705225" y="2732088"/>
          <p14:tracePt t="29296" x="3670300" y="2741613"/>
          <p14:tracePt t="29312" x="3643313" y="2768600"/>
          <p14:tracePt t="29329" x="3625850" y="2786063"/>
          <p14:tracePt t="29346" x="3625850" y="2803525"/>
          <p14:tracePt t="29362" x="3616325" y="2830513"/>
          <p14:tracePt t="29379" x="3608388" y="2847975"/>
          <p14:tracePt t="29438" x="3616325" y="2847975"/>
          <p14:tracePt t="29446" x="3633788" y="2847975"/>
          <p14:tracePt t="29454" x="3652838" y="2847975"/>
          <p14:tracePt t="29462" x="3687763" y="2847975"/>
          <p14:tracePt t="29479" x="3768725" y="2847975"/>
          <p14:tracePt t="29495" x="3848100" y="2840038"/>
          <p14:tracePt t="29512" x="3867150" y="2840038"/>
          <p14:tracePt t="29614" x="3840163" y="2847975"/>
          <p14:tracePt t="29622" x="3822700" y="2847975"/>
          <p14:tracePt t="29630" x="3803650" y="2847975"/>
          <p14:tracePt t="29646" x="3687763" y="2867025"/>
          <p14:tracePt t="29662" x="3571875" y="2867025"/>
          <p14:tracePt t="29679" x="3455988" y="2867025"/>
          <p14:tracePt t="29696" x="3348038" y="2867025"/>
          <p14:tracePt t="29712" x="3241675" y="2867025"/>
          <p14:tracePt t="29729" x="3152775" y="2867025"/>
          <p14:tracePt t="29746" x="3089275" y="2867025"/>
          <p14:tracePt t="29762" x="3036888" y="2874963"/>
          <p14:tracePt t="29779" x="2982913" y="2894013"/>
          <p14:tracePt t="29796" x="2938463" y="2901950"/>
          <p14:tracePt t="29812" x="2867025" y="2919413"/>
          <p14:tracePt t="29828" x="2768600" y="2938463"/>
          <p14:tracePt t="29846" x="2625725" y="2965450"/>
          <p14:tracePt t="29862" x="2490788" y="2982913"/>
          <p14:tracePt t="29879" x="2384425" y="3000375"/>
          <p14:tracePt t="29896" x="2259013" y="3009900"/>
          <p14:tracePt t="29912" x="2152650" y="3044825"/>
          <p14:tracePt t="29929" x="2062163" y="3062288"/>
          <p14:tracePt t="29945" x="2000250" y="3062288"/>
          <p14:tracePt t="29962" x="1955800" y="3071813"/>
          <p14:tracePt t="29979" x="1919288" y="3081338"/>
          <p14:tracePt t="29995" x="1884363" y="3089275"/>
          <p14:tracePt t="30012" x="1857375" y="3108325"/>
          <p14:tracePt t="30028" x="1822450" y="3116263"/>
          <p14:tracePt t="30030" x="1795463" y="3116263"/>
          <p14:tracePt t="30045" x="1731963" y="3133725"/>
          <p14:tracePt t="30062" x="1670050" y="3152775"/>
          <p14:tracePt t="30079" x="1633538" y="3170238"/>
          <p14:tracePt t="30096" x="1608138" y="3179763"/>
          <p14:tracePt t="30112" x="1589088" y="3187700"/>
          <p14:tracePt t="30129" x="1536700" y="3205163"/>
          <p14:tracePt t="30146" x="1509713" y="3214688"/>
          <p14:tracePt t="30310" x="1517650" y="3224213"/>
          <p14:tracePt t="30326" x="1527175" y="3214688"/>
          <p14:tracePt t="30342" x="1544638" y="3214688"/>
          <p14:tracePt t="30350" x="1562100" y="3205163"/>
          <p14:tracePt t="30362" x="1581150" y="3197225"/>
          <p14:tracePt t="30378" x="1652588" y="3179763"/>
          <p14:tracePt t="30395" x="1714500" y="3160713"/>
          <p14:tracePt t="30412" x="1785938" y="3143250"/>
          <p14:tracePt t="30428" x="1847850" y="3125788"/>
          <p14:tracePt t="30430" x="1884363" y="3125788"/>
          <p14:tracePt t="30446" x="1946275" y="3125788"/>
          <p14:tracePt t="30462" x="2017713" y="3125788"/>
          <p14:tracePt t="30479" x="2062163" y="3125788"/>
          <p14:tracePt t="30496" x="2116138" y="3125788"/>
          <p14:tracePt t="30512" x="2197100" y="3125788"/>
          <p14:tracePt t="30528" x="2259013" y="3125788"/>
          <p14:tracePt t="30546" x="2303463" y="3125788"/>
          <p14:tracePt t="30574" x="2322513" y="3125788"/>
          <p14:tracePt t="30590" x="2330450" y="3125788"/>
          <p14:tracePt t="30598" x="2347913" y="3125788"/>
          <p14:tracePt t="30612" x="2357438" y="3125788"/>
          <p14:tracePt t="30628" x="2384425" y="3125788"/>
          <p14:tracePt t="30646" x="2465388" y="3125788"/>
          <p14:tracePt t="30662" x="2482850" y="3125788"/>
          <p14:tracePt t="30918" x="2490788" y="3125788"/>
          <p14:tracePt t="30926" x="2509838" y="3125788"/>
          <p14:tracePt t="30934" x="2517775" y="3125788"/>
          <p14:tracePt t="30946" x="2536825" y="3125788"/>
          <p14:tracePt t="30962" x="2571750" y="3108325"/>
          <p14:tracePt t="30978" x="2598738" y="3108325"/>
          <p14:tracePt t="30995" x="2625725" y="3108325"/>
          <p14:tracePt t="31012" x="2670175" y="3108325"/>
          <p14:tracePt t="31028" x="2724150" y="3098800"/>
          <p14:tracePt t="31046" x="2803525" y="3098800"/>
          <p14:tracePt t="31062" x="2857500" y="3098800"/>
          <p14:tracePt t="31078" x="2946400" y="3098800"/>
          <p14:tracePt t="31095" x="3036888" y="3098800"/>
          <p14:tracePt t="31112" x="3116263" y="3098800"/>
          <p14:tracePt t="31128" x="3197225" y="3098800"/>
          <p14:tracePt t="31145" x="3251200" y="3098800"/>
          <p14:tracePt t="31162" x="3286125" y="3098800"/>
          <p14:tracePt t="31178" x="3322638" y="3098800"/>
          <p14:tracePt t="31195" x="3340100" y="3098800"/>
          <p14:tracePt t="31212" x="3348038" y="3098800"/>
          <p14:tracePt t="31228" x="3375025" y="3098800"/>
          <p14:tracePt t="31246" x="3402013" y="3098800"/>
          <p14:tracePt t="31262" x="3446463" y="3098800"/>
          <p14:tracePt t="31278" x="3536950" y="3098800"/>
          <p14:tracePt t="31295" x="3643313" y="3098800"/>
          <p14:tracePt t="31311" x="3768725" y="3108325"/>
          <p14:tracePt t="31328" x="3894138" y="3108325"/>
          <p14:tracePt t="31345" x="4000500" y="3108325"/>
          <p14:tracePt t="31361" x="4081463" y="3116263"/>
          <p14:tracePt t="31378" x="4116388" y="3116263"/>
          <p14:tracePt t="31395" x="4152900" y="3116263"/>
          <p14:tracePt t="31542" x="4170363" y="3116263"/>
          <p14:tracePt t="31558" x="4179888" y="3116263"/>
          <p14:tracePt t="31566" x="4197350" y="3116263"/>
          <p14:tracePt t="31582" x="4205288" y="3116263"/>
          <p14:tracePt t="31595" x="4224338" y="3116263"/>
          <p14:tracePt t="31612" x="4232275" y="3116263"/>
          <p14:tracePt t="31628" x="4251325" y="3116263"/>
          <p14:tracePt t="31646" x="4286250" y="3116263"/>
          <p14:tracePt t="31661" x="4303713" y="3116263"/>
          <p14:tracePt t="32390" x="4313238" y="3116263"/>
          <p14:tracePt t="32438" x="4330700" y="3108325"/>
          <p14:tracePt t="32766" x="4340225" y="3108325"/>
          <p14:tracePt t="32774" x="4357688" y="3108325"/>
          <p14:tracePt t="32782" x="4384675" y="3116263"/>
          <p14:tracePt t="32795" x="4429125" y="3116263"/>
          <p14:tracePt t="32811" x="4581525" y="3170238"/>
          <p14:tracePt t="32828" x="4803775" y="3205163"/>
          <p14:tracePt t="32845" x="5054600" y="3276600"/>
          <p14:tracePt t="32846" x="5187950" y="3313113"/>
          <p14:tracePt t="32862" x="5402263" y="3411538"/>
          <p14:tracePt t="32878" x="5572125" y="3473450"/>
          <p14:tracePt t="32895" x="5670550" y="3527425"/>
          <p14:tracePt t="32911" x="5741988" y="3554413"/>
          <p14:tracePt t="32928" x="5786438" y="3581400"/>
          <p14:tracePt t="32945" x="5857875" y="3608388"/>
          <p14:tracePt t="32961" x="5929313" y="3660775"/>
          <p14:tracePt t="32978" x="5991225" y="3705225"/>
          <p14:tracePt t="32995" x="6045200" y="3759200"/>
          <p14:tracePt t="33011" x="6089650" y="3803650"/>
          <p14:tracePt t="33028" x="6116638" y="3867150"/>
          <p14:tracePt t="33045" x="6143625" y="3911600"/>
          <p14:tracePt t="33046" x="6153150" y="3929063"/>
          <p14:tracePt t="33061" x="6161088" y="3946525"/>
          <p14:tracePt t="33062" x="6161088" y="3965575"/>
          <p14:tracePt t="33078" x="6170613" y="4000500"/>
          <p14:tracePt t="33095" x="6180138" y="4027488"/>
          <p14:tracePt t="33111" x="6180138" y="4044950"/>
          <p14:tracePt t="33128" x="6180138" y="4054475"/>
          <p14:tracePt t="33145" x="6188075" y="4081463"/>
          <p14:tracePt t="33161" x="6188075" y="4098925"/>
          <p14:tracePt t="33178" x="6205538" y="4116388"/>
          <p14:tracePt t="33195" x="6205538" y="4152900"/>
          <p14:tracePt t="33211" x="6215063" y="4179888"/>
          <p14:tracePt t="33228" x="6215063" y="4205288"/>
          <p14:tracePt t="33245" x="6215063" y="4232275"/>
          <p14:tracePt t="33246" x="6215063" y="4251325"/>
          <p14:tracePt t="33261" x="6215063" y="4268788"/>
          <p14:tracePt t="33278" x="6215063" y="4322763"/>
          <p14:tracePt t="33295" x="6215063" y="4348163"/>
          <p14:tracePt t="33311" x="6215063" y="4367213"/>
          <p14:tracePt t="33350" x="6215063" y="4375150"/>
          <p14:tracePt t="33374" x="6215063" y="4394200"/>
          <p14:tracePt t="33382" x="6215063" y="4402138"/>
          <p14:tracePt t="33395" x="6215063" y="4419600"/>
          <p14:tracePt t="33411" x="6205538" y="4456113"/>
          <p14:tracePt t="33428" x="6205538" y="4483100"/>
          <p14:tracePt t="33445" x="6197600" y="4510088"/>
          <p14:tracePt t="33446" x="6197600" y="4527550"/>
          <p14:tracePt t="33470" x="6197600" y="4537075"/>
          <p14:tracePt t="33486" x="6188075" y="4554538"/>
          <p14:tracePt t="33495" x="6180138" y="4562475"/>
          <p14:tracePt t="33511" x="6170613" y="4572000"/>
          <p14:tracePt t="33528" x="6170613" y="4589463"/>
          <p14:tracePt t="33545" x="6170613" y="4608513"/>
          <p14:tracePt t="33561" x="6153150" y="4643438"/>
          <p14:tracePt t="33578" x="6153150" y="4670425"/>
          <p14:tracePt t="33595" x="6143625" y="4697413"/>
          <p14:tracePt t="33611" x="6143625" y="4724400"/>
          <p14:tracePt t="33628" x="6134100" y="4751388"/>
          <p14:tracePt t="33645" x="6126163" y="4776788"/>
          <p14:tracePt t="33662" x="6116638" y="4786313"/>
          <p14:tracePt t="33750" x="6108700" y="4795838"/>
          <p14:tracePt t="33774" x="6089650" y="4795838"/>
          <p14:tracePt t="33782" x="6081713" y="4786313"/>
          <p14:tracePt t="33798" x="6072188" y="4776788"/>
          <p14:tracePt t="33811" x="6062663" y="4768850"/>
          <p14:tracePt t="33828" x="6062663" y="4741863"/>
          <p14:tracePt t="33845" x="6045200" y="4714875"/>
          <p14:tracePt t="33846" x="6045200" y="4687888"/>
          <p14:tracePt t="33861" x="6045200" y="4670425"/>
          <p14:tracePt t="33862" x="6045200" y="4652963"/>
          <p14:tracePt t="33878" x="6045200" y="4608513"/>
          <p14:tracePt t="33895" x="6054725" y="4554538"/>
          <p14:tracePt t="33911" x="6054725" y="4500563"/>
          <p14:tracePt t="33928" x="6054725" y="4446588"/>
          <p14:tracePt t="33944" x="6054725" y="4411663"/>
          <p14:tracePt t="33961" x="6054725" y="4384675"/>
          <p14:tracePt t="33978" x="6054725" y="4357688"/>
          <p14:tracePt t="33995" x="6062663" y="4313238"/>
          <p14:tracePt t="34012" x="6072188" y="4259263"/>
          <p14:tracePt t="34028" x="6099175" y="4187825"/>
          <p14:tracePt t="34045" x="6108700" y="4133850"/>
          <p14:tracePt t="34046" x="6116638" y="4108450"/>
          <p14:tracePt t="34061" x="6116638" y="4089400"/>
          <p14:tracePt t="34078" x="6126163" y="4037013"/>
          <p14:tracePt t="34095" x="6134100" y="4010025"/>
          <p14:tracePt t="34111" x="6134100" y="3983038"/>
          <p14:tracePt t="34128" x="6134100" y="3965575"/>
          <p14:tracePt t="34145" x="6153150" y="3946525"/>
          <p14:tracePt t="34161" x="6161088" y="3929063"/>
          <p14:tracePt t="34182" x="6170613" y="3902075"/>
          <p14:tracePt t="34195" x="6180138" y="3894138"/>
          <p14:tracePt t="34211" x="6188075" y="3875088"/>
          <p14:tracePt t="34228" x="6188075" y="3857625"/>
          <p14:tracePt t="34245" x="6197600" y="3830638"/>
          <p14:tracePt t="34246" x="6205538" y="3822700"/>
          <p14:tracePt t="34278" x="6205538" y="3803650"/>
          <p14:tracePt t="34286" x="6205538" y="3795713"/>
          <p14:tracePt t="34295" x="6215063" y="3776663"/>
          <p14:tracePt t="34311" x="6215063" y="3768725"/>
          <p14:tracePt t="34328" x="6215063" y="3741738"/>
          <p14:tracePt t="34345" x="6215063" y="3714750"/>
          <p14:tracePt t="34361" x="6215063" y="3687763"/>
          <p14:tracePt t="34378" x="6205538" y="3652838"/>
          <p14:tracePt t="34394" x="6180138" y="3625850"/>
          <p14:tracePt t="34411" x="6134100" y="3589338"/>
          <p14:tracePt t="34428" x="6037263" y="3544888"/>
          <p14:tracePt t="34445" x="5884863" y="3527425"/>
          <p14:tracePt t="34446" x="5803900" y="3517900"/>
          <p14:tracePt t="34461" x="5732463" y="3509963"/>
          <p14:tracePt t="34478" x="5545138" y="3509963"/>
          <p14:tracePt t="34495" x="5473700" y="3500438"/>
          <p14:tracePt t="34511" x="5446713" y="3500438"/>
          <p14:tracePt t="34528" x="5419725" y="3500438"/>
          <p14:tracePt t="34545" x="5394325" y="3500438"/>
          <p14:tracePt t="34561" x="5330825" y="3500438"/>
          <p14:tracePt t="34578" x="5232400" y="3500438"/>
          <p14:tracePt t="34595" x="5170488" y="3500438"/>
          <p14:tracePt t="34611" x="5133975" y="3490913"/>
          <p14:tracePt t="34628" x="5116513" y="3482975"/>
          <p14:tracePt t="34645" x="5099050" y="3482975"/>
          <p14:tracePt t="34661" x="5062538" y="3482975"/>
          <p14:tracePt t="34662" x="5027613" y="3482975"/>
          <p14:tracePt t="34678" x="4956175" y="3482975"/>
          <p14:tracePt t="34694" x="4911725" y="3482975"/>
          <p14:tracePt t="34846" x="4902200" y="3473450"/>
          <p14:tracePt t="34862" x="4911725" y="3465513"/>
          <p14:tracePt t="34870" x="4919663" y="3446463"/>
          <p14:tracePt t="34878" x="4929188" y="3438525"/>
          <p14:tracePt t="34895" x="4946650" y="3411538"/>
          <p14:tracePt t="34911" x="4965700" y="3394075"/>
          <p14:tracePt t="34927" x="4991100" y="3375025"/>
          <p14:tracePt t="34945" x="5000625" y="3367088"/>
          <p14:tracePt t="34961" x="5027613" y="3357563"/>
          <p14:tracePt t="34982" x="5037138" y="3348038"/>
          <p14:tracePt t="34998" x="5054600" y="3348038"/>
          <p14:tracePt t="35011" x="5062538" y="3348038"/>
          <p14:tracePt t="35028" x="5089525" y="3348038"/>
          <p14:tracePt t="35045" x="5108575" y="3340100"/>
          <p14:tracePt t="35061" x="5143500" y="3322638"/>
          <p14:tracePt t="35078" x="5180013" y="3313113"/>
          <p14:tracePt t="35095" x="5205413" y="3303588"/>
          <p14:tracePt t="35238" x="5197475" y="3295650"/>
          <p14:tracePt t="35302" x="5187950" y="3286125"/>
          <p14:tracePt t="35318" x="5187950" y="3268663"/>
          <p14:tracePt t="35326" x="5187950" y="3259138"/>
          <p14:tracePt t="35334" x="5197475" y="3205163"/>
          <p14:tracePt t="35345" x="5197475" y="3170238"/>
          <p14:tracePt t="35361" x="5197475" y="3098800"/>
          <p14:tracePt t="35378" x="5197475" y="3017838"/>
          <p14:tracePt t="35395" x="5197475" y="2928938"/>
          <p14:tracePt t="35411" x="5214938" y="2830513"/>
          <p14:tracePt t="35427" x="5214938" y="2751138"/>
          <p14:tracePt t="35445" x="5214938" y="2670175"/>
          <p14:tracePt t="35461" x="5214938" y="2616200"/>
          <p14:tracePt t="35478" x="5214938" y="2571750"/>
          <p14:tracePt t="35495" x="5224463" y="2536825"/>
          <p14:tracePt t="35511" x="5224463" y="2490788"/>
          <p14:tracePt t="35527" x="5251450" y="2438400"/>
          <p14:tracePt t="35544" x="5251450" y="2366963"/>
          <p14:tracePt t="35561" x="5232400" y="2312988"/>
          <p14:tracePt t="35577" x="5232400" y="2179638"/>
          <p14:tracePt t="35594" x="5232400" y="2062163"/>
          <p14:tracePt t="35611" x="5205413" y="1946275"/>
          <p14:tracePt t="35627" x="5205413" y="1866900"/>
          <p14:tracePt t="35645" x="5205413" y="1803400"/>
          <p14:tracePt t="35661" x="5187950" y="1776413"/>
          <p14:tracePt t="35677" x="5187950" y="1758950"/>
          <p14:tracePt t="35726" x="5180013" y="1768475"/>
          <p14:tracePt t="35734" x="5180013" y="1776413"/>
          <p14:tracePt t="35745" x="5180013" y="1795463"/>
          <p14:tracePt t="35761" x="5170488" y="1839913"/>
          <p14:tracePt t="35777" x="5153025" y="1911350"/>
          <p14:tracePt t="35794" x="5143500" y="2000250"/>
          <p14:tracePt t="35811" x="5133975" y="2108200"/>
          <p14:tracePt t="35827" x="5143500" y="2241550"/>
          <p14:tracePt t="35845" x="5180013" y="2366963"/>
          <p14:tracePt t="35861" x="5187950" y="2473325"/>
          <p14:tracePt t="35877" x="5187950" y="2562225"/>
          <p14:tracePt t="35878" x="5197475" y="2589213"/>
          <p14:tracePt t="35894" x="5205413" y="2670175"/>
          <p14:tracePt t="35911" x="5224463" y="2759075"/>
          <p14:tracePt t="35927" x="5224463" y="2847975"/>
          <p14:tracePt t="35944" x="5214938" y="2938463"/>
          <p14:tracePt t="35961" x="5214938" y="3017838"/>
          <p14:tracePt t="35977" x="5214938" y="3098800"/>
          <p14:tracePt t="35994" x="5205413" y="3205163"/>
          <p14:tracePt t="36011" x="5205413" y="3322638"/>
          <p14:tracePt t="36027" x="5205413" y="3455988"/>
          <p14:tracePt t="36045" x="5205413" y="3571875"/>
          <p14:tracePt t="36061" x="5187950" y="3687763"/>
          <p14:tracePt t="36078" x="5187950" y="3813175"/>
          <p14:tracePt t="36078" x="5180013" y="3867150"/>
          <p14:tracePt t="36096" x="5187950" y="3965575"/>
          <p14:tracePt t="36111" x="5197475" y="4054475"/>
          <p14:tracePt t="36127" x="5205413" y="4152900"/>
          <p14:tracePt t="36144" x="5214938" y="4232275"/>
          <p14:tracePt t="36161" x="5205413" y="4303713"/>
          <p14:tracePt t="36177" x="5205413" y="4357688"/>
          <p14:tracePt t="36195" x="5205413" y="4394200"/>
          <p14:tracePt t="36211" x="5197475" y="4456113"/>
          <p14:tracePt t="36227" x="5187950" y="4537075"/>
          <p14:tracePt t="36245" x="5126038" y="4598988"/>
          <p14:tracePt t="36261" x="5099050" y="4679950"/>
          <p14:tracePt t="36278" x="5099050" y="4776788"/>
          <p14:tracePt t="36278" x="5099050" y="4830763"/>
          <p14:tracePt t="36294" x="5099050" y="4919663"/>
          <p14:tracePt t="36311" x="5108575" y="5010150"/>
          <p14:tracePt t="36327" x="5108575" y="5099050"/>
          <p14:tracePt t="36344" x="5108575" y="5180013"/>
          <p14:tracePt t="36361" x="5126038" y="5251450"/>
          <p14:tracePt t="36377" x="5133975" y="5303838"/>
          <p14:tracePt t="36470" x="5133975" y="5295900"/>
          <p14:tracePt t="36478" x="5133975" y="5276850"/>
          <p14:tracePt t="36486" x="5143500" y="5232400"/>
          <p14:tracePt t="36495" x="5153025" y="5180013"/>
          <p14:tracePt t="36511" x="5180013" y="5062538"/>
          <p14:tracePt t="36527" x="5224463" y="4902200"/>
          <p14:tracePt t="36544" x="5295900" y="4732338"/>
          <p14:tracePt t="36561" x="5348288" y="4554538"/>
          <p14:tracePt t="36577" x="5384800" y="4357688"/>
          <p14:tracePt t="36595" x="5402263" y="4133850"/>
          <p14:tracePt t="36611" x="5394325" y="3938588"/>
          <p14:tracePt t="36627" x="5394325" y="3741738"/>
          <p14:tracePt t="36644" x="5367338" y="3554413"/>
          <p14:tracePt t="36661" x="5357813" y="3394075"/>
          <p14:tracePt t="36677" x="5348288" y="3241675"/>
          <p14:tracePt t="36678" x="5348288" y="3170238"/>
          <p14:tracePt t="36694" x="5340350" y="3062288"/>
          <p14:tracePt t="36711" x="5303838" y="2946400"/>
          <p14:tracePt t="36727" x="5276850" y="2822575"/>
          <p14:tracePt t="36744" x="5251450" y="2705100"/>
          <p14:tracePt t="36760" x="5232400" y="2581275"/>
          <p14:tracePt t="36777" x="5205413" y="2446338"/>
          <p14:tracePt t="36794" x="5187950" y="2312988"/>
          <p14:tracePt t="36810" x="5153025" y="2170113"/>
          <p14:tracePt t="36827" x="5116513" y="2036763"/>
          <p14:tracePt t="36845" x="5089525" y="1901825"/>
          <p14:tracePt t="36860" x="5062538" y="1812925"/>
          <p14:tracePt t="36877" x="5045075" y="1758950"/>
          <p14:tracePt t="37006" x="5045075" y="1768475"/>
          <p14:tracePt t="37014" x="5045075" y="1776413"/>
          <p14:tracePt t="37027" x="5045075" y="1803400"/>
          <p14:tracePt t="37044" x="5045075" y="1874838"/>
          <p14:tracePt t="37061" x="5045075" y="1990725"/>
          <p14:tracePt t="37077" x="5037138" y="2125663"/>
          <p14:tracePt t="37078" x="5027613" y="2187575"/>
          <p14:tracePt t="37094" x="5010150" y="2339975"/>
          <p14:tracePt t="37111" x="4991100" y="2411413"/>
          <p14:tracePt t="37127" x="4991100" y="2652713"/>
          <p14:tracePt t="37144" x="4991100" y="2847975"/>
          <p14:tracePt t="37160" x="4983163" y="3017838"/>
          <p14:tracePt t="37177" x="4929188" y="3187700"/>
          <p14:tracePt t="37194" x="4902200" y="3357563"/>
          <p14:tracePt t="37210" x="4894263" y="3527425"/>
          <p14:tracePt t="37227" x="4894263" y="3705225"/>
          <p14:tracePt t="37244" x="4884738" y="3857625"/>
          <p14:tracePt t="37260" x="4867275" y="3973513"/>
          <p14:tracePt t="37277" x="4857750" y="4071938"/>
          <p14:tracePt t="37278" x="4848225" y="4108450"/>
          <p14:tracePt t="37295" x="4830763" y="4170363"/>
          <p14:tracePt t="37310" x="4830763" y="4241800"/>
          <p14:tracePt t="37327" x="4830763" y="4286250"/>
          <p14:tracePt t="37344" x="4822825" y="4330700"/>
          <p14:tracePt t="37360" x="4813300" y="4348163"/>
          <p14:tracePt t="37398" x="4813300" y="4367213"/>
          <p14:tracePt t="37406" x="4822825" y="4375150"/>
          <p14:tracePt t="37422" x="4822825" y="4394200"/>
          <p14:tracePt t="37430" x="4822825" y="4402138"/>
          <p14:tracePt t="37444" x="4822825" y="4419600"/>
          <p14:tracePt t="37460" x="4822825" y="4429125"/>
          <p14:tracePt t="37502" x="4813300" y="4446588"/>
          <p14:tracePt t="37510" x="4803775" y="4438650"/>
          <p14:tracePt t="37518" x="4795838" y="4419600"/>
          <p14:tracePt t="37527" x="4786313" y="4402138"/>
          <p14:tracePt t="37544" x="4786313" y="4322763"/>
          <p14:tracePt t="37560" x="4786313" y="4187825"/>
          <p14:tracePt t="37577" x="4803775" y="4071938"/>
          <p14:tracePt t="37594" x="4822825" y="3965575"/>
          <p14:tracePt t="37610" x="4848225" y="3884613"/>
          <p14:tracePt t="37627" x="4884738" y="3813175"/>
          <p14:tracePt t="37644" x="4911725" y="3759200"/>
          <p14:tracePt t="37660" x="4946650" y="3697288"/>
          <p14:tracePt t="37677" x="4973638" y="3652838"/>
          <p14:tracePt t="37678" x="4991100" y="3633788"/>
          <p14:tracePt t="37695" x="5018088" y="3608388"/>
          <p14:tracePt t="37710" x="5037138" y="3581400"/>
          <p14:tracePt t="37727" x="5054600" y="3554413"/>
          <p14:tracePt t="37744" x="5072063" y="3527425"/>
          <p14:tracePt t="37760" x="5089525" y="3500438"/>
          <p14:tracePt t="37777" x="5126038" y="3455988"/>
          <p14:tracePt t="37794" x="5153025" y="3429000"/>
          <p14:tracePt t="37810" x="5187950" y="3394075"/>
          <p14:tracePt t="37827" x="5224463" y="3357563"/>
          <p14:tracePt t="37843" x="5232400" y="3322638"/>
          <p14:tracePt t="37860" x="5251450" y="3313113"/>
          <p14:tracePt t="38038" x="5241925" y="3322638"/>
          <p14:tracePt t="38070" x="5232400" y="3340100"/>
          <p14:tracePt t="38078" x="5232400" y="3357563"/>
          <p14:tracePt t="38096" x="5214938" y="3367088"/>
          <p14:tracePt t="38102" x="5205413" y="3375025"/>
          <p14:tracePt t="38790" x="5214938" y="3394075"/>
          <p14:tracePt t="38822" x="5224463" y="3402013"/>
          <p14:tracePt t="38838" x="5241925" y="3402013"/>
          <p14:tracePt t="38855" x="5251450" y="3402013"/>
          <p14:tracePt t="38862" x="5268913" y="3411538"/>
          <p14:tracePt t="38877" x="5286375" y="3411538"/>
          <p14:tracePt t="38894" x="5322888" y="3419475"/>
          <p14:tracePt t="38896" x="5330825" y="3429000"/>
          <p14:tracePt t="38910" x="5357813" y="3429000"/>
          <p14:tracePt t="38927" x="5402263" y="3429000"/>
          <p14:tracePt t="38943" x="5446713" y="3429000"/>
          <p14:tracePt t="38960" x="5491163" y="3429000"/>
          <p14:tracePt t="38977" x="5510213" y="3429000"/>
          <p14:tracePt t="38993" x="5500688" y="3429000"/>
          <p14:tracePt t="39027" x="5518150" y="3429000"/>
          <p14:tracePt t="39043" x="5537200" y="3429000"/>
          <p14:tracePt t="39060" x="5545138" y="3429000"/>
          <p14:tracePt t="39077" x="5572125" y="3429000"/>
          <p14:tracePt t="39094" x="5599113" y="3429000"/>
          <p14:tracePt t="39111" x="5643563" y="3429000"/>
          <p14:tracePt t="39127" x="5670550" y="3429000"/>
          <p14:tracePt t="39143" x="5680075" y="3429000"/>
          <p14:tracePt t="39230" x="5697538" y="3429000"/>
          <p14:tracePt t="39350" x="5715000" y="3419475"/>
          <p14:tracePt t="39358" x="5732463" y="3419475"/>
          <p14:tracePt t="39375" x="5741988" y="3411538"/>
          <p14:tracePt t="39382" x="5759450" y="3402013"/>
          <p14:tracePt t="39422" x="5776913" y="3402013"/>
          <p14:tracePt t="39430" x="5786438" y="3394075"/>
          <p14:tracePt t="39462" x="5795963" y="3394075"/>
          <p14:tracePt t="39470" x="5786438" y="3394075"/>
          <p14:tracePt t="39478" x="5795963" y="3394075"/>
          <p14:tracePt t="40166" x="5813425" y="3384550"/>
          <p14:tracePt t="40176" x="5803900" y="3375025"/>
          <p14:tracePt t="40342" x="5813425" y="3384550"/>
          <p14:tracePt t="40495" x="5830888" y="3384550"/>
          <p14:tracePt t="40502" x="5840413" y="3375025"/>
          <p14:tracePt t="40510" x="5848350" y="3367088"/>
          <p14:tracePt t="40630" x="5867400" y="3367088"/>
          <p14:tracePt t="40646" x="5867400" y="3375025"/>
          <p14:tracePt t="40759" x="5875338" y="3384550"/>
          <p14:tracePt t="40782" x="5875338" y="3375025"/>
          <p14:tracePt t="41566" x="5875338" y="3384550"/>
          <p14:tracePt t="41622" x="5875338" y="3394075"/>
          <p14:tracePt t="41646" x="5875338" y="3402013"/>
          <p14:tracePt t="41662" x="5875338" y="3419475"/>
          <p14:tracePt t="41670" x="5875338" y="3429000"/>
          <p14:tracePt t="41687" x="5875338" y="3446463"/>
          <p14:tracePt t="41695" x="5875338" y="3455988"/>
          <p14:tracePt t="41710" x="5857875" y="3465513"/>
          <p14:tracePt t="41727" x="5848350" y="3490913"/>
          <p14:tracePt t="41743" x="5857875" y="3500438"/>
          <p14:tracePt t="41760" x="5840413" y="3517900"/>
          <p14:tracePt t="41776" x="5822950" y="3544888"/>
          <p14:tracePt t="41793" x="5822950" y="3562350"/>
          <p14:tracePt t="41811" x="5803900" y="3598863"/>
          <p14:tracePt t="41846" x="5803900" y="3616325"/>
          <p14:tracePt t="41902" x="5803900" y="3625850"/>
          <p14:tracePt t="41918" x="5803900" y="3643313"/>
          <p14:tracePt t="41935" x="5803900" y="3652838"/>
          <p14:tracePt t="41950" x="5813425" y="3679825"/>
          <p14:tracePt t="41967" x="5813425" y="3697288"/>
          <p14:tracePt t="41975" x="5813425" y="3705225"/>
          <p14:tracePt t="41990" x="5813425" y="3724275"/>
          <p14:tracePt t="41998" x="5813425" y="3732213"/>
          <p14:tracePt t="42009" x="5813425" y="3751263"/>
          <p14:tracePt t="42027" x="5813425" y="3776663"/>
          <p14:tracePt t="42043" x="5813425" y="3786188"/>
          <p14:tracePt t="42059" x="5813425" y="3803650"/>
          <p14:tracePt t="42078" x="5813425" y="3813175"/>
          <p14:tracePt t="42102" x="5822950" y="3830638"/>
          <p14:tracePt t="42110" x="5830888" y="3840163"/>
          <p14:tracePt t="42126" x="5830888" y="3867150"/>
          <p14:tracePt t="42143" x="5840413" y="3894138"/>
          <p14:tracePt t="42166" x="5840413" y="3911600"/>
          <p14:tracePt t="42176" x="5840413" y="3919538"/>
          <p14:tracePt t="42193" x="5840413" y="3938588"/>
          <p14:tracePt t="42209" x="5848350" y="3965575"/>
          <p14:tracePt t="42226" x="5857875" y="3973513"/>
          <p14:tracePt t="42242" x="5857875" y="3990975"/>
          <p14:tracePt t="42259" x="5857875" y="4000500"/>
          <p14:tracePt t="42276" x="5867400" y="4027488"/>
          <p14:tracePt t="42302" x="5867400" y="4044950"/>
          <p14:tracePt t="42310" x="5867400" y="4054475"/>
          <p14:tracePt t="42328" x="5867400" y="4071938"/>
          <p14:tracePt t="42343" x="5867400" y="4081463"/>
          <p14:tracePt t="42366" x="5867400" y="4098925"/>
          <p14:tracePt t="42462" x="5867400" y="4108450"/>
          <p14:tracePt t="42478" x="5867400" y="4125913"/>
          <p14:tracePt t="42495" x="5867400" y="4133850"/>
          <p14:tracePt t="42510" x="5867400" y="4152900"/>
          <p14:tracePt t="42526" x="5867400" y="4160838"/>
          <p14:tracePt t="42535" x="5867400" y="4179888"/>
          <p14:tracePt t="42550" x="5867400" y="4187825"/>
          <p14:tracePt t="42566" x="5867400" y="4205288"/>
          <p14:tracePt t="42582" x="5867400" y="4214813"/>
          <p14:tracePt t="42592" x="5867400" y="4232275"/>
          <p14:tracePt t="42609" x="5867400" y="4259263"/>
          <p14:tracePt t="42627" x="5867400" y="4286250"/>
          <p14:tracePt t="42642" x="5867400" y="4295775"/>
          <p14:tracePt t="42659" x="5867400" y="4313238"/>
          <p14:tracePt t="42678" x="5867400" y="4322763"/>
          <p14:tracePt t="42694" x="5867400" y="4340225"/>
          <p14:tracePt t="42709" x="5875338" y="4348163"/>
          <p14:tracePt t="42726" x="5884863" y="4375150"/>
          <p14:tracePt t="42726" x="5884863" y="4394200"/>
          <p14:tracePt t="42742" x="5894388" y="4402138"/>
          <p14:tracePt t="42759" x="5902325" y="4429125"/>
          <p14:tracePt t="42776" x="5902325" y="4456113"/>
          <p14:tracePt t="42792" x="5902325" y="4473575"/>
          <p14:tracePt t="42809" x="5902325" y="4500563"/>
          <p14:tracePt t="42826" x="5902325" y="4527550"/>
          <p14:tracePt t="42843" x="5911850" y="4572000"/>
          <p14:tracePt t="42859" x="5919788" y="4616450"/>
          <p14:tracePt t="42876" x="5919788" y="4660900"/>
          <p14:tracePt t="42893" x="5919788" y="4705350"/>
          <p14:tracePt t="42909" x="5919788" y="4741863"/>
          <p14:tracePt t="42910" x="5919788" y="4759325"/>
          <p14:tracePt t="42926" x="5919788" y="4776788"/>
          <p14:tracePt t="42943" x="5919788" y="4795838"/>
          <p14:tracePt t="43055" x="5919788" y="4803775"/>
          <p14:tracePt t="43070" x="5911850" y="4830763"/>
          <p14:tracePt t="43099" x="5902325" y="4848225"/>
          <p14:tracePt t="43113" x="5902325" y="4857750"/>
          <p14:tracePt t="43118" x="5902325" y="4875213"/>
          <p14:tracePt t="43127" x="5902325" y="4884738"/>
          <p14:tracePt t="43150" x="5902325" y="4902200"/>
          <p14:tracePt t="43160" x="5894388" y="4911725"/>
          <p14:tracePt t="43486" x="5875338" y="4911725"/>
          <p14:tracePt t="43582" x="5857875" y="4902200"/>
          <p14:tracePt t="43639" x="5848350" y="4894263"/>
          <p14:tracePt t="43679" x="5840413" y="4875213"/>
          <p14:tracePt t="43687" x="5830888" y="4867275"/>
          <p14:tracePt t="43822" x="5830888" y="4848225"/>
          <p14:tracePt t="43838" x="5830888" y="4840288"/>
          <p14:tracePt t="43871" x="5830888" y="4822825"/>
          <p14:tracePt t="43903" x="5830888" y="4813300"/>
          <p14:tracePt t="43999" x="5830888" y="4795838"/>
          <p14:tracePt t="44023" x="5830888" y="4786313"/>
          <p14:tracePt t="44055" x="5840413" y="4768850"/>
          <p14:tracePt t="44919" x="5840413" y="4776788"/>
          <p14:tracePt t="44927" x="5840413" y="4795838"/>
          <p14:tracePt t="44935" x="5840413" y="4803775"/>
          <p14:tracePt t="44943" x="5840413" y="4822825"/>
          <p14:tracePt t="44959" x="5857875" y="4857750"/>
          <p14:tracePt t="44976" x="5867400" y="4884738"/>
          <p14:tracePt t="45166" x="5857875" y="4875213"/>
          <p14:tracePt t="45183" x="5857875" y="4867275"/>
          <p14:tracePt t="45199" x="5848350" y="4840288"/>
          <p14:tracePt t="45215" x="5840413" y="4822825"/>
          <p14:tracePt t="45222" x="5830888" y="4813300"/>
          <p14:tracePt t="45247" x="5822950" y="4803775"/>
          <p14:tracePt t="45295" x="5822950" y="4786313"/>
          <p14:tracePt t="45511" x="5830888" y="4768850"/>
          <p14:tracePt t="45543" x="5840413" y="4768850"/>
          <p14:tracePt t="45559" x="5857875" y="4776788"/>
          <p14:tracePt t="45591" x="5867400" y="4786313"/>
          <p14:tracePt t="45607" x="5867400" y="4803775"/>
          <p14:tracePt t="45639" x="5884863" y="4813300"/>
          <p14:tracePt t="45655" x="5884863" y="4830763"/>
          <p14:tracePt t="45823" x="5894388" y="4840288"/>
          <p14:tracePt t="45831" x="5902325" y="4848225"/>
          <p14:tracePt t="48431" x="5894388" y="4840288"/>
          <p14:tracePt t="48447" x="5911850" y="4840288"/>
          <p14:tracePt t="48463" x="5919788" y="4830763"/>
          <p14:tracePt t="48471" x="5929313" y="4822825"/>
          <p14:tracePt t="48479" x="5946775" y="4822825"/>
          <p14:tracePt t="48491" x="5956300" y="4813300"/>
          <p14:tracePt t="48508" x="5973763" y="4813300"/>
          <p14:tracePt t="48526" x="6000750" y="4813300"/>
          <p14:tracePt t="48527" x="6018213" y="4803775"/>
          <p14:tracePt t="48541" x="6037263" y="4786313"/>
          <p14:tracePt t="48558" x="6054725" y="4786313"/>
          <p14:tracePt t="48639" x="6072188" y="4786313"/>
          <p14:tracePt t="48751" x="6081713" y="4795838"/>
          <p14:tracePt t="48839" x="6072188" y="4795838"/>
          <p14:tracePt t="48871" x="6062663" y="4795838"/>
          <p14:tracePt t="48887" x="6045200" y="4795838"/>
          <p14:tracePt t="48896" x="6037263" y="4803775"/>
          <p14:tracePt t="48935" x="6018213" y="4803775"/>
          <p14:tracePt t="48983" x="6000750" y="4813300"/>
          <p14:tracePt t="49010" x="5983288" y="4822825"/>
          <p14:tracePt t="49119" x="5965825" y="4822825"/>
          <p14:tracePt t="49159" x="5956300" y="4822825"/>
          <p14:tracePt t="49199" x="5938838" y="4822825"/>
          <p14:tracePt t="49871" x="5929313" y="4813300"/>
          <p14:tracePt t="49959" x="5929313" y="4795838"/>
          <p14:tracePt t="49967" x="5919788" y="4786313"/>
          <p14:tracePt t="49976" x="5911850" y="4776788"/>
          <p14:tracePt t="49991" x="5911850" y="4741863"/>
          <p14:tracePt t="50008" x="5911850" y="4714875"/>
          <p14:tracePt t="50025" x="5911850" y="4679950"/>
          <p14:tracePt t="50041" x="5902325" y="4616450"/>
          <p14:tracePt t="50058" x="5884863" y="4554538"/>
          <p14:tracePt t="50075" x="5867400" y="4510088"/>
          <p14:tracePt t="50091" x="5840413" y="4456113"/>
          <p14:tracePt t="50108" x="5822950" y="4394200"/>
          <p14:tracePt t="50125" x="5803900" y="4330700"/>
          <p14:tracePt t="50141" x="5795963" y="4268788"/>
          <p14:tracePt t="50158" x="5768975" y="4205288"/>
          <p14:tracePt t="50175" x="5751513" y="4098925"/>
          <p14:tracePt t="50191" x="5741988" y="4054475"/>
          <p14:tracePt t="50208" x="5732463" y="4027488"/>
          <p14:tracePt t="50225" x="5724525" y="3983038"/>
          <p14:tracePt t="50241" x="5724525" y="3956050"/>
          <p14:tracePt t="50258" x="5724525" y="3938588"/>
          <p14:tracePt t="50487" x="5715000" y="3929063"/>
          <p14:tracePt t="50599" x="5688013" y="3938588"/>
          <p14:tracePt t="50623" x="5680075" y="3946525"/>
          <p14:tracePt t="51136" x="5670550" y="3938588"/>
          <p14:tracePt t="51199" x="5670550" y="3929063"/>
          <p14:tracePt t="51208" x="5680075" y="3902075"/>
          <p14:tracePt t="51224" x="5680075" y="3884613"/>
          <p14:tracePt t="51231" x="5688013" y="3875088"/>
          <p14:tracePt t="51241" x="5697538" y="3867150"/>
          <p14:tracePt t="51257" x="5705475" y="3840163"/>
          <p14:tracePt t="51503" x="5705475" y="3822700"/>
          <p14:tracePt t="51527" x="5715000" y="3813175"/>
          <p14:tracePt t="51535" x="5724525" y="3795713"/>
          <p14:tracePt t="51576" x="5732463" y="3776663"/>
          <p14:tracePt t="51583" x="5741988" y="3768725"/>
          <p14:tracePt t="51610" x="5751513" y="3759200"/>
          <p14:tracePt t="51623" x="5759450" y="3741738"/>
          <p14:tracePt t="51631" x="5768975" y="3732213"/>
          <p14:tracePt t="51647" x="5776913" y="3714750"/>
          <p14:tracePt t="51657" x="5786438" y="3705225"/>
          <p14:tracePt t="51674" x="5813425" y="3679825"/>
          <p14:tracePt t="51691" x="5813425" y="3633788"/>
          <p14:tracePt t="51707" x="5840413" y="3598863"/>
          <p14:tracePt t="51725" x="5867400" y="3562350"/>
          <p14:tracePt t="51741" x="5911850" y="3527425"/>
          <p14:tracePt t="51757" x="5946775" y="3490913"/>
          <p14:tracePt t="51774" x="5965825" y="3446463"/>
          <p14:tracePt t="51791" x="6000750" y="3384550"/>
          <p14:tracePt t="51808" x="6027738" y="3348038"/>
          <p14:tracePt t="51825" x="6099175" y="3276600"/>
          <p14:tracePt t="51841" x="6134100" y="3232150"/>
          <p14:tracePt t="51857" x="6161088" y="3187700"/>
          <p14:tracePt t="51875" x="6224588" y="3133725"/>
          <p14:tracePt t="51891" x="6269038" y="3098800"/>
          <p14:tracePt t="51908" x="6296025" y="3071813"/>
          <p14:tracePt t="51924" x="6303963" y="3062288"/>
          <p14:tracePt t="51947" x="6323013" y="3044825"/>
          <p14:tracePt t="51957" x="6330950" y="3036888"/>
          <p14:tracePt t="51974" x="6340475" y="3017838"/>
          <p14:tracePt t="51991" x="6367463" y="2965450"/>
          <p14:tracePt t="52007" x="6384925" y="2946400"/>
          <p14:tracePt t="52024" x="6411913" y="2928938"/>
          <p14:tracePt t="52041" x="6438900" y="2901950"/>
          <p14:tracePt t="52057" x="6465888" y="2874963"/>
          <p14:tracePt t="52074" x="6483350" y="2857500"/>
          <p14:tracePt t="52091" x="6510338" y="2840038"/>
          <p14:tracePt t="52107" x="6537325" y="2830513"/>
          <p14:tracePt t="52125" x="6554788" y="2803525"/>
          <p14:tracePt t="52141" x="6589713" y="2795588"/>
          <p14:tracePt t="52157" x="6616700" y="2786063"/>
          <p14:tracePt t="52174" x="6626225" y="2776538"/>
          <p14:tracePt t="52191" x="6661150" y="2751138"/>
          <p14:tracePt t="52208" x="6680200" y="2732088"/>
          <p14:tracePt t="52224" x="6715125" y="2705100"/>
          <p14:tracePt t="52241" x="6777038" y="2679700"/>
          <p14:tracePt t="52258" x="6875463" y="2616200"/>
          <p14:tracePt t="52275" x="6965950" y="2554288"/>
          <p14:tracePt t="52292" x="7054850" y="2527300"/>
          <p14:tracePt t="52307" x="7143750" y="2473325"/>
          <p14:tracePt t="52324" x="7215188" y="2428875"/>
          <p14:tracePt t="52341" x="7269163" y="2401888"/>
          <p14:tracePt t="52358" x="7286625" y="2393950"/>
          <p14:tracePt t="53296" x="7304088" y="2384425"/>
          <p14:tracePt t="53327" x="7304088" y="2374900"/>
          <p14:tracePt t="53359" x="7296150" y="2393950"/>
          <p14:tracePt t="53376" x="7277100" y="2393950"/>
          <p14:tracePt t="53383" x="7251700" y="2401888"/>
          <p14:tracePt t="53391" x="7232650" y="2411413"/>
          <p14:tracePt t="53407" x="7188200" y="2419350"/>
          <p14:tracePt t="53424" x="7108825" y="2446338"/>
          <p14:tracePt t="53440" x="7037388" y="2455863"/>
          <p14:tracePt t="53457" x="6983413" y="2473325"/>
          <p14:tracePt t="53474" x="6946900" y="2482850"/>
          <p14:tracePt t="53490" x="6919913" y="2500313"/>
          <p14:tracePt t="53507" x="6875463" y="2517775"/>
          <p14:tracePt t="53524" x="6813550" y="2554288"/>
          <p14:tracePt t="53540" x="6759575" y="2589213"/>
          <p14:tracePt t="53557" x="6697663" y="2625725"/>
          <p14:tracePt t="53574" x="6634163" y="2660650"/>
          <p14:tracePt t="53575" x="6608763" y="2670175"/>
          <p14:tracePt t="53591" x="6562725" y="2687638"/>
          <p14:tracePt t="53611" x="6537325" y="2705100"/>
          <p14:tracePt t="53624" x="6500813" y="2724150"/>
          <p14:tracePt t="53640" x="6456363" y="2759075"/>
          <p14:tracePt t="53657" x="6394450" y="2795588"/>
          <p14:tracePt t="53674" x="6330950" y="2830513"/>
          <p14:tracePt t="53690" x="6269038" y="2884488"/>
          <p14:tracePt t="53707" x="6215063" y="2911475"/>
          <p14:tracePt t="53724" x="6153150" y="2955925"/>
          <p14:tracePt t="53740" x="6108700" y="2990850"/>
          <p14:tracePt t="53757" x="6037263" y="3027363"/>
          <p14:tracePt t="53774" x="5956300" y="3071813"/>
          <p14:tracePt t="53791" x="5919788" y="3116263"/>
          <p14:tracePt t="53807" x="5894388" y="3143250"/>
          <p14:tracePt t="53824" x="5867400" y="3170238"/>
          <p14:tracePt t="53840" x="5848350" y="3170238"/>
          <p14:tracePt t="53857" x="5857875" y="3179763"/>
          <p14:tracePt t="53874" x="5813425" y="3197225"/>
          <p14:tracePt t="53890" x="5803900" y="3214688"/>
          <p14:tracePt t="53919" x="5786438" y="3224213"/>
          <p14:tracePt t="53927" x="5768975" y="3224213"/>
          <p14:tracePt t="54007" x="5759450" y="3241675"/>
          <p14:tracePt t="54031" x="5751513" y="3251200"/>
          <p14:tracePt t="54055" x="5741988" y="3259138"/>
          <p14:tracePt t="54063" x="5732463" y="3268663"/>
          <p14:tracePt t="54074" x="5724525" y="3286125"/>
          <p14:tracePt t="54090" x="5705475" y="3313113"/>
          <p14:tracePt t="54108" x="5680075" y="3340100"/>
          <p14:tracePt t="54124" x="5653088" y="3367088"/>
          <p14:tracePt t="54140" x="5626100" y="3394075"/>
          <p14:tracePt t="54157" x="5608638" y="3419475"/>
          <p14:tracePt t="54174" x="5581650" y="3446463"/>
          <p14:tracePt t="54190" x="5572125" y="3473450"/>
          <p14:tracePt t="54191" x="5545138" y="3490913"/>
          <p14:tracePt t="54207" x="5527675" y="3517900"/>
          <p14:tracePt t="54224" x="5500688" y="3554413"/>
          <p14:tracePt t="54240" x="5473700" y="3589338"/>
          <p14:tracePt t="54257" x="5446713" y="3643313"/>
          <p14:tracePt t="54274" x="5429250" y="3687763"/>
          <p14:tracePt t="54290" x="5419725" y="3732213"/>
          <p14:tracePt t="54307" x="5394325" y="3776663"/>
          <p14:tracePt t="54324" x="5367338" y="3822700"/>
          <p14:tracePt t="54340" x="5348288" y="3884613"/>
          <p14:tracePt t="54357" x="5340350" y="3946525"/>
          <p14:tracePt t="54374" x="5330825" y="4017963"/>
          <p14:tracePt t="54390" x="5313363" y="4098925"/>
          <p14:tracePt t="54391" x="5295900" y="4143375"/>
          <p14:tracePt t="54407" x="5276850" y="4241800"/>
          <p14:tracePt t="54424" x="5187950" y="4348163"/>
          <p14:tracePt t="54440" x="5187950" y="4419600"/>
          <p14:tracePt t="54457" x="5187950" y="4518025"/>
          <p14:tracePt t="54474" x="5187950" y="4608513"/>
          <p14:tracePt t="54490" x="5205413" y="4679950"/>
          <p14:tracePt t="54507" x="5241925" y="4741863"/>
          <p14:tracePt t="54524" x="5251450" y="4795838"/>
          <p14:tracePt t="54540" x="5286375" y="4848225"/>
          <p14:tracePt t="54557" x="5313363" y="4884738"/>
          <p14:tracePt t="54573" x="5340350" y="4911725"/>
          <p14:tracePt t="54590" x="5357813" y="4919663"/>
          <p14:tracePt t="54607" x="5367338" y="4929188"/>
          <p14:tracePt t="54623" x="5384800" y="4938713"/>
          <p14:tracePt t="54640" x="5411788" y="4956175"/>
          <p14:tracePt t="54657" x="5438775" y="4973638"/>
          <p14:tracePt t="54673" x="5473700" y="5000625"/>
          <p14:tracePt t="54690" x="5491163" y="5037138"/>
          <p14:tracePt t="54707" x="5518150" y="5062538"/>
          <p14:tracePt t="54723" x="5545138" y="5081588"/>
          <p14:tracePt t="54740" x="5572125" y="5099050"/>
          <p14:tracePt t="54757" x="5608638" y="5099050"/>
          <p14:tracePt t="54773" x="5634038" y="5116513"/>
          <p14:tracePt t="54790" x="5643563" y="5126038"/>
          <p14:tracePt t="54808" x="5653088" y="5126038"/>
          <p14:tracePt t="54823" x="5680075" y="5126038"/>
          <p14:tracePt t="54840" x="5732463" y="5126038"/>
          <p14:tracePt t="54857" x="5813425" y="5116513"/>
          <p14:tracePt t="54873" x="5867400" y="5108575"/>
          <p14:tracePt t="54890" x="5902325" y="5089525"/>
          <p14:tracePt t="54907" x="5919788" y="5081588"/>
          <p14:tracePt t="54935" x="5946775" y="5072063"/>
          <p14:tracePt t="54943" x="5956300" y="5054600"/>
          <p14:tracePt t="54957" x="5973763" y="5045075"/>
          <p14:tracePt t="54973" x="5983288" y="5018088"/>
          <p14:tracePt t="54990" x="5956300" y="5000625"/>
          <p14:tracePt t="54991" x="5965825" y="4991100"/>
          <p14:tracePt t="55007" x="5973763" y="4973638"/>
          <p14:tracePt t="55024" x="5956300" y="4965700"/>
          <p14:tracePt t="55040" x="5946775" y="4956175"/>
          <p14:tracePt t="55063" x="5946775" y="4946650"/>
          <p14:tracePt t="55073" x="5946775" y="4929188"/>
          <p14:tracePt t="55090" x="5946775" y="4902200"/>
          <p14:tracePt t="55107" x="5946775" y="4894263"/>
          <p14:tracePt t="55123" x="5946775" y="4867275"/>
          <p14:tracePt t="55140" x="5946775" y="4840288"/>
          <p14:tracePt t="55157" x="5946775" y="4813300"/>
          <p14:tracePt t="55173" x="5946775" y="4786313"/>
          <p14:tracePt t="55190" x="5946775" y="4759325"/>
          <p14:tracePt t="55191" x="5946775" y="4741863"/>
          <p14:tracePt t="55207" x="5946775" y="4714875"/>
          <p14:tracePt t="55223" x="5938838" y="4670425"/>
          <p14:tracePt t="55240" x="5938838" y="4633913"/>
          <p14:tracePt t="55257" x="5929313" y="4598988"/>
          <p14:tracePt t="55296" x="5919788" y="4581525"/>
          <p14:tracePt t="55303" x="5911850" y="4572000"/>
          <p14:tracePt t="55447" x="5902325" y="4572000"/>
          <p14:tracePt t="55457" x="5884863" y="4572000"/>
          <p14:tracePt t="55463" x="5875338" y="4572000"/>
          <p14:tracePt t="55473" x="5857875" y="4581525"/>
          <p14:tracePt t="55490" x="5848350" y="4581525"/>
          <p14:tracePt t="55507" x="5813425" y="4598988"/>
          <p14:tracePt t="55523" x="5786438" y="4625975"/>
          <p14:tracePt t="55540" x="5759450" y="4643438"/>
          <p14:tracePt t="55557" x="5732463" y="4670425"/>
          <p14:tracePt t="55573" x="5724525" y="4697413"/>
          <p14:tracePt t="55590" x="5715000" y="4705350"/>
          <p14:tracePt t="55608" x="5697538" y="4732338"/>
          <p14:tracePt t="55623" x="5688013" y="4776788"/>
          <p14:tracePt t="55640" x="5680075" y="4803775"/>
          <p14:tracePt t="55657" x="5670550" y="4830763"/>
          <p14:tracePt t="55673" x="5661025" y="4857750"/>
          <p14:tracePt t="55690" x="5661025" y="4875213"/>
          <p14:tracePt t="55707" x="5661025" y="4902200"/>
          <p14:tracePt t="55723" x="5661025" y="4911725"/>
          <p14:tracePt t="55783" x="5670550" y="4929188"/>
          <p14:tracePt t="55863" x="5680075" y="4929188"/>
          <p14:tracePt t="55887" x="5697538" y="4929188"/>
          <p14:tracePt t="55895" x="5705475" y="4929188"/>
          <p14:tracePt t="55907" x="5724525" y="4929188"/>
          <p14:tracePt t="55923" x="5751513" y="4919663"/>
          <p14:tracePt t="55940" x="5776913" y="4919663"/>
          <p14:tracePt t="55957" x="5813425" y="4902200"/>
          <p14:tracePt t="55973" x="5840413" y="4875213"/>
          <p14:tracePt t="55990" x="5848350" y="4867275"/>
          <p14:tracePt t="56007" x="5867400" y="4867275"/>
          <p14:tracePt t="56319" x="5857875" y="4867275"/>
          <p14:tracePt t="56367" x="5848350" y="4867275"/>
          <p14:tracePt t="57023" x="5830888" y="4867275"/>
          <p14:tracePt t="59951" x="5822950" y="4857750"/>
          <p14:tracePt t="59976" x="5822950" y="4840288"/>
          <p14:tracePt t="60104" x="5822950" y="4822825"/>
          <p14:tracePt t="60112" x="5822950" y="4813300"/>
          <p14:tracePt t="60122" x="5822950" y="4795838"/>
          <p14:tracePt t="60139" x="5822950" y="4768850"/>
          <p14:tracePt t="60156" x="5830888" y="4732338"/>
          <p14:tracePt t="60172" x="5830888" y="4687888"/>
          <p14:tracePt t="60189" x="5840413" y="4633913"/>
          <p14:tracePt t="60207" x="5840413" y="4589463"/>
          <p14:tracePt t="60208" x="5840413" y="4572000"/>
          <p14:tracePt t="60222" x="5840413" y="4554538"/>
          <p14:tracePt t="60239" x="5840413" y="4473575"/>
          <p14:tracePt t="60256" x="5848350" y="4429125"/>
          <p14:tracePt t="60272" x="5857875" y="4375150"/>
          <p14:tracePt t="60289" x="5867400" y="4348163"/>
          <p14:tracePt t="60306" x="5867400" y="4313238"/>
          <p14:tracePt t="60322" x="5867400" y="4276725"/>
          <p14:tracePt t="60339" x="5884863" y="4214813"/>
          <p14:tracePt t="60356" x="5894388" y="4152900"/>
          <p14:tracePt t="60372" x="5894388" y="4081463"/>
          <p14:tracePt t="60389" x="5902325" y="4017963"/>
          <p14:tracePt t="60406" x="5911850" y="3973513"/>
          <p14:tracePt t="60422" x="5919788" y="3929063"/>
          <p14:tracePt t="60439" x="5919788" y="3902075"/>
          <p14:tracePt t="60456" x="5919788" y="3884613"/>
          <p14:tracePt t="60472" x="5919788" y="3875088"/>
          <p14:tracePt t="60489" x="5919788" y="3857625"/>
          <p14:tracePt t="60506" x="5919788" y="3830638"/>
          <p14:tracePt t="60522" x="5919788" y="3803650"/>
          <p14:tracePt t="60539" x="5919788" y="3768725"/>
          <p14:tracePt t="60556" x="5919788" y="3741738"/>
          <p14:tracePt t="60572" x="5919788" y="3705225"/>
          <p14:tracePt t="60589" x="5919788" y="3660775"/>
          <p14:tracePt t="60606" x="5919788" y="3608388"/>
          <p14:tracePt t="60622" x="5911850" y="3554413"/>
          <p14:tracePt t="60639" x="5902325" y="3455988"/>
          <p14:tracePt t="60657" x="5884863" y="3419475"/>
          <p14:tracePt t="60672" x="5884863" y="3394075"/>
          <p14:tracePt t="60689" x="5884863" y="3367088"/>
          <p14:tracePt t="60706" x="5911850" y="3367088"/>
          <p14:tracePt t="62680" x="5919788" y="3357563"/>
          <p14:tracePt t="62688" x="5946775" y="3348038"/>
          <p14:tracePt t="62744" x="5956300" y="3340100"/>
          <p14:tracePt t="62760" x="5938838" y="3340100"/>
          <p14:tracePt t="62768" x="5929313" y="3340100"/>
          <p14:tracePt t="62776" x="5911850" y="3340100"/>
          <p14:tracePt t="62788" x="5894388" y="3330575"/>
          <p14:tracePt t="62806" x="5857875" y="3322638"/>
          <p14:tracePt t="62822" x="5848350" y="3295650"/>
          <p14:tracePt t="62838" x="5786438" y="3286125"/>
          <p14:tracePt t="62839" x="5759450" y="3276600"/>
          <p14:tracePt t="62856" x="5724525" y="3259138"/>
          <p14:tracePt t="62872" x="5670550" y="3251200"/>
          <p14:tracePt t="62888" x="5661025" y="3241675"/>
          <p14:tracePt t="62936" x="5643563" y="3241675"/>
          <p14:tracePt t="62943" x="5634038" y="3241675"/>
          <p14:tracePt t="62955" x="5616575" y="3241675"/>
          <p14:tracePt t="62972" x="5581650" y="3241675"/>
          <p14:tracePt t="62988" x="5554663" y="3241675"/>
          <p14:tracePt t="63009" x="5537200" y="3241675"/>
          <p14:tracePt t="63022" x="5527675" y="3241675"/>
          <p14:tracePt t="63040" x="5510213" y="3241675"/>
          <p14:tracePt t="63056" x="5483225" y="3241675"/>
          <p14:tracePt t="63072" x="5446713" y="3251200"/>
          <p14:tracePt t="63089" x="5438775" y="3259138"/>
          <p14:tracePt t="63106" x="5394325" y="3268663"/>
          <p14:tracePt t="63122" x="5367338" y="3276600"/>
          <p14:tracePt t="63152" x="5340350" y="3286125"/>
          <p14:tracePt t="63160" x="5330825" y="3295650"/>
          <p14:tracePt t="63172" x="5313363" y="3295650"/>
          <p14:tracePt t="63188" x="5303838" y="3303588"/>
          <p14:tracePt t="63205" x="5286375" y="3303588"/>
          <p14:tracePt t="63222" x="5259388" y="3322638"/>
          <p14:tracePt t="63238" x="5251450" y="3330575"/>
          <p14:tracePt t="63255" x="5232400" y="3330575"/>
          <p14:tracePt t="63272" x="5205413" y="3348038"/>
          <p14:tracePt t="63288" x="5197475" y="3357563"/>
          <p14:tracePt t="63320" x="5180013" y="3367088"/>
          <p14:tracePt t="63336" x="5170488" y="3384550"/>
          <p14:tracePt t="63352" x="5153025" y="3384550"/>
          <p14:tracePt t="63368" x="5143500" y="3394075"/>
          <p14:tracePt t="63384" x="5126038" y="3411538"/>
          <p14:tracePt t="63424" x="5116513" y="3419475"/>
          <p14:tracePt t="63504" x="5108575" y="3438525"/>
          <p14:tracePt t="64896" x="5108575" y="3429000"/>
          <p14:tracePt t="64904" x="5108575" y="3419475"/>
          <p14:tracePt t="64912" x="5108575" y="3402013"/>
          <p14:tracePt t="64921" x="5108575" y="3394075"/>
          <p14:tracePt t="64938" x="5108575" y="3357563"/>
          <p14:tracePt t="64955" x="5126038" y="3268663"/>
          <p14:tracePt t="64971" x="5153025" y="3205163"/>
          <p14:tracePt t="64988" x="5170488" y="3116263"/>
          <p14:tracePt t="65005" x="5187950" y="3000375"/>
          <p14:tracePt t="65021" x="5187950" y="2874963"/>
          <p14:tracePt t="65038" x="5187950" y="2732088"/>
          <p14:tracePt t="65055" x="5180013" y="2598738"/>
          <p14:tracePt t="65072" x="5126038" y="2384425"/>
          <p14:tracePt t="65088" x="5099050" y="2251075"/>
          <p14:tracePt t="65105" x="5062538" y="2108200"/>
          <p14:tracePt t="65121" x="5018088" y="1965325"/>
          <p14:tracePt t="65138" x="4991100" y="1812925"/>
          <p14:tracePt t="65155" x="4938713" y="1616075"/>
          <p14:tracePt t="65171" x="4902200" y="1419225"/>
          <p14:tracePt t="65188" x="4848225" y="1250950"/>
          <p14:tracePt t="65205" x="4795838" y="1062038"/>
          <p14:tracePt t="65221" x="4732338" y="901700"/>
          <p14:tracePt t="65238" x="4687888" y="741363"/>
          <p14:tracePt t="65255" x="4608513" y="642938"/>
          <p14:tracePt t="65255" x="4598988" y="608013"/>
          <p14:tracePt t="65272" x="4589463" y="509588"/>
          <p14:tracePt t="65288" x="4598988" y="465138"/>
          <p14:tracePt t="65305" x="4589463" y="428625"/>
          <p14:tracePt t="65321" x="4581525" y="401638"/>
          <p14:tracePt t="65338" x="4554538" y="384175"/>
          <p14:tracePt t="65355" x="4500563" y="347663"/>
          <p14:tracePt t="65371" x="4419600" y="295275"/>
          <p14:tracePt t="65388" x="4313238" y="241300"/>
          <p14:tracePt t="65405" x="4187825" y="204788"/>
          <p14:tracePt t="65421" x="4089400" y="179388"/>
          <p14:tracePt t="65438" x="3973513" y="179388"/>
          <p14:tracePt t="65439" x="3938588" y="179388"/>
          <p14:tracePt t="65455" x="3902075" y="179388"/>
          <p14:tracePt t="65471" x="3813175" y="196850"/>
          <p14:tracePt t="65488" x="3724275" y="223838"/>
          <p14:tracePt t="65505" x="3608388" y="268288"/>
          <p14:tracePt t="65521" x="3490913" y="312738"/>
          <p14:tracePt t="65538" x="3384550" y="374650"/>
          <p14:tracePt t="65554" x="3286125" y="446088"/>
          <p14:tracePt t="65571" x="3197225" y="536575"/>
          <p14:tracePt t="65588" x="3152775" y="588963"/>
          <p14:tracePt t="65605" x="3133725" y="660400"/>
          <p14:tracePt t="65621" x="3116263" y="731838"/>
          <p14:tracePt t="65638" x="3108325" y="812800"/>
          <p14:tracePt t="65655" x="3098800" y="893763"/>
          <p14:tracePt t="65655" x="3116263" y="946150"/>
          <p14:tracePt t="65672" x="3143250" y="1027113"/>
          <p14:tracePt t="65688" x="3170238" y="1125538"/>
          <p14:tracePt t="65705" x="3232150" y="1231900"/>
          <p14:tracePt t="65721" x="3303588" y="1322388"/>
          <p14:tracePt t="65738" x="3411538" y="1419225"/>
          <p14:tracePt t="65754" x="3544888" y="1500188"/>
          <p14:tracePt t="65771" x="3670300" y="1554163"/>
          <p14:tracePt t="65788" x="3830638" y="1598613"/>
          <p14:tracePt t="65805" x="3973513" y="1625600"/>
          <p14:tracePt t="65821" x="4116388" y="1652588"/>
          <p14:tracePt t="65838" x="4303713" y="1660525"/>
          <p14:tracePt t="65855" x="4527550" y="1660525"/>
          <p14:tracePt t="65872" x="4902200" y="1598613"/>
          <p14:tracePt t="65888" x="5116513" y="1554163"/>
          <p14:tracePt t="65905" x="5259388" y="1517650"/>
          <p14:tracePt t="65921" x="5375275" y="1438275"/>
          <p14:tracePt t="65938" x="5456238" y="1357313"/>
          <p14:tracePt t="65954" x="5510213" y="1285875"/>
          <p14:tracePt t="65971" x="5572125" y="1196975"/>
          <p14:tracePt t="65988" x="5608638" y="1125538"/>
          <p14:tracePt t="66005" x="5626100" y="1044575"/>
          <p14:tracePt t="66021" x="5608638" y="973138"/>
          <p14:tracePt t="66038" x="5545138" y="901700"/>
          <p14:tracePt t="66054" x="5375275" y="795338"/>
          <p14:tracePt t="66072" x="4894263" y="652463"/>
          <p14:tracePt t="66088" x="4751388" y="608013"/>
          <p14:tracePt t="66105" x="4402138" y="509588"/>
          <p14:tracePt t="66121" x="4224338" y="465138"/>
          <p14:tracePt t="66138" x="4108450" y="438150"/>
          <p14:tracePt t="66155" x="4044950" y="419100"/>
          <p14:tracePt t="66171" x="4017963" y="401638"/>
          <p14:tracePt t="66188" x="3983038" y="411163"/>
          <p14:tracePt t="66205" x="3919538" y="428625"/>
          <p14:tracePt t="66221" x="3840163" y="446088"/>
          <p14:tracePt t="66238" x="3724275" y="482600"/>
          <p14:tracePt t="66254" x="3633788" y="500063"/>
          <p14:tracePt t="66271" x="3562350" y="536575"/>
          <p14:tracePt t="66272" x="3527425" y="561975"/>
          <p14:tracePt t="66288" x="3482975" y="598488"/>
          <p14:tracePt t="66304" x="3465513" y="608013"/>
          <p14:tracePt t="66321" x="3465513" y="625475"/>
          <p14:tracePt t="66608" x="3473450" y="625475"/>
          <p14:tracePt t="66616" x="3482975" y="633413"/>
          <p14:tracePt t="66624" x="3490913" y="642938"/>
          <p14:tracePt t="66638" x="3509963" y="642938"/>
          <p14:tracePt t="66654" x="3544888" y="652463"/>
          <p14:tracePt t="66671" x="3589338" y="652463"/>
          <p14:tracePt t="66672" x="3608388" y="652463"/>
          <p14:tracePt t="66688" x="3633788" y="652463"/>
          <p14:tracePt t="66704" x="3670300" y="669925"/>
          <p14:tracePt t="66721" x="3705225" y="669925"/>
          <p14:tracePt t="66738" x="3724275" y="669925"/>
          <p14:tracePt t="66754" x="3751263" y="669925"/>
          <p14:tracePt t="66771" x="3776663" y="669925"/>
          <p14:tracePt t="66789" x="3803650" y="669925"/>
          <p14:tracePt t="66804" x="3840163" y="679450"/>
          <p14:tracePt t="66821" x="3867150" y="696913"/>
          <p14:tracePt t="66838" x="3894138" y="714375"/>
          <p14:tracePt t="66854" x="3911600" y="723900"/>
          <p14:tracePt t="66871" x="3919538" y="731838"/>
          <p14:tracePt t="66928" x="3929063" y="741363"/>
          <p14:tracePt t="66936" x="3938588" y="750888"/>
          <p14:tracePt t="66952" x="3938588" y="758825"/>
          <p14:tracePt t="66960" x="3946525" y="776288"/>
          <p14:tracePt t="66971" x="3965575" y="776288"/>
          <p14:tracePt t="66988" x="3965575" y="785813"/>
          <p14:tracePt t="67005" x="3983038" y="812800"/>
          <p14:tracePt t="67021" x="3983038" y="830263"/>
          <p14:tracePt t="67038" x="3983038" y="839788"/>
          <p14:tracePt t="67054" x="3990975" y="857250"/>
          <p14:tracePt t="67240" x="4000500" y="866775"/>
          <p14:tracePt t="67688" x="4017963" y="866775"/>
          <p14:tracePt t="67712" x="4037013" y="866775"/>
          <p14:tracePt t="67720" x="4044950" y="866775"/>
          <p14:tracePt t="67728" x="4062413" y="866775"/>
          <p14:tracePt t="67738" x="4081463" y="866775"/>
          <p14:tracePt t="67754" x="4133850" y="866775"/>
          <p14:tracePt t="67771" x="4232275" y="866775"/>
          <p14:tracePt t="67788" x="4348163" y="874713"/>
          <p14:tracePt t="67804" x="4518025" y="893763"/>
          <p14:tracePt t="67821" x="4670425" y="919163"/>
          <p14:tracePt t="67838" x="4803775" y="946150"/>
          <p14:tracePt t="67854" x="4929188" y="973138"/>
          <p14:tracePt t="67871" x="5000625" y="990600"/>
          <p14:tracePt t="67872" x="5027613" y="1000125"/>
          <p14:tracePt t="67888" x="5072063" y="1009650"/>
          <p14:tracePt t="67904" x="5108575" y="1027113"/>
          <p14:tracePt t="67921" x="5126038" y="1044575"/>
          <p14:tracePt t="67938" x="5133975" y="1054100"/>
          <p14:tracePt t="67954" x="5143500" y="1062038"/>
          <p14:tracePt t="67971" x="5143500" y="1081088"/>
          <p14:tracePt t="68864" x="5143500" y="1071563"/>
          <p14:tracePt t="68880" x="5153025" y="1054100"/>
          <p14:tracePt t="68888" x="5170488" y="1027113"/>
          <p14:tracePt t="68896" x="5187950" y="990600"/>
          <p14:tracePt t="68904" x="5214938" y="965200"/>
          <p14:tracePt t="68921" x="5251450" y="919163"/>
          <p14:tracePt t="68937" x="5313363" y="866775"/>
          <p14:tracePt t="68954" x="5340350" y="812800"/>
          <p14:tracePt t="68971" x="5384800" y="768350"/>
          <p14:tracePt t="68987" x="5402263" y="731838"/>
          <p14:tracePt t="69005" x="5411788" y="714375"/>
          <p14:tracePt t="69021" x="5411788" y="696913"/>
          <p14:tracePt t="69104" x="5411788" y="687388"/>
          <p14:tracePt t="69192" x="5402263" y="669925"/>
          <p14:tracePt t="69256" x="5394325" y="669925"/>
          <p14:tracePt t="69280" x="5375275" y="669925"/>
          <p14:tracePt t="69288" x="5367338" y="669925"/>
          <p14:tracePt t="69296" x="5348288" y="669925"/>
          <p14:tracePt t="69304" x="5322888" y="679450"/>
          <p14:tracePt t="69321" x="5259388" y="679450"/>
          <p14:tracePt t="69337" x="5170488" y="679450"/>
          <p14:tracePt t="69354" x="5081588" y="679450"/>
          <p14:tracePt t="69370" x="4973638" y="679450"/>
          <p14:tracePt t="69387" x="4884738" y="679450"/>
          <p14:tracePt t="69404" x="4813300" y="679450"/>
          <p14:tracePt t="69420" x="4759325" y="679450"/>
          <p14:tracePt t="69437" x="4705350" y="679450"/>
          <p14:tracePt t="69454" x="4660900" y="696913"/>
          <p14:tracePt t="69470" x="4633913" y="704850"/>
          <p14:tracePt t="69488" x="4572000" y="723900"/>
          <p14:tracePt t="69504" x="4518025" y="731838"/>
          <p14:tracePt t="69521" x="4465638" y="758825"/>
          <p14:tracePt t="69538" x="4402138" y="776288"/>
          <p14:tracePt t="69554" x="4375150" y="776288"/>
          <p14:tracePt t="69571" x="4402138" y="776288"/>
          <p14:tracePt t="69588" x="4375150" y="785813"/>
          <p14:tracePt t="69604" x="4330700" y="803275"/>
          <p14:tracePt t="69620" x="4286250" y="822325"/>
          <p14:tracePt t="69638" x="4259263" y="866775"/>
          <p14:tracePt t="69654" x="4187825" y="928688"/>
          <p14:tracePt t="69670" x="4143375" y="982663"/>
          <p14:tracePt t="69688" x="4071938" y="1036638"/>
          <p14:tracePt t="69704" x="4054475" y="1081088"/>
          <p14:tracePt t="69720" x="4054475" y="1108075"/>
          <p14:tracePt t="69737" x="4054475" y="1133475"/>
          <p14:tracePt t="69754" x="4054475" y="1160463"/>
          <p14:tracePt t="69770" x="4071938" y="1223963"/>
          <p14:tracePt t="69787" x="4108450" y="1258888"/>
          <p14:tracePt t="69804" x="4170363" y="1295400"/>
          <p14:tracePt t="69820" x="4259263" y="1322388"/>
          <p14:tracePt t="69837" x="4357688" y="1347788"/>
          <p14:tracePt t="69854" x="4491038" y="1374775"/>
          <p14:tracePt t="69870" x="4608513" y="1401763"/>
          <p14:tracePt t="69888" x="4732338" y="1428750"/>
          <p14:tracePt t="69904" x="4803775" y="1428750"/>
          <p14:tracePt t="69920" x="4822825" y="1428750"/>
          <p14:tracePt t="69938" x="4840288" y="1419225"/>
          <p14:tracePt t="69960" x="4848225" y="1419225"/>
          <p14:tracePt t="69970" x="4867275" y="1411288"/>
          <p14:tracePt t="70497" x="4875213" y="1393825"/>
          <p14:tracePt t="70520" x="4894263" y="1401763"/>
          <p14:tracePt t="70528" x="4902200" y="1411288"/>
          <p14:tracePt t="70537" x="4911725" y="1419225"/>
          <p14:tracePt t="70554" x="4929188" y="1438275"/>
          <p14:tracePt t="70570" x="4965700" y="1465263"/>
          <p14:tracePt t="70587" x="4991100" y="1517650"/>
          <p14:tracePt t="70604" x="5045075" y="1581150"/>
          <p14:tracePt t="70620" x="5081588" y="1633538"/>
          <p14:tracePt t="70637" x="5133975" y="1714500"/>
          <p14:tracePt t="70654" x="5187950" y="1776413"/>
          <p14:tracePt t="70670" x="5268913" y="1884363"/>
          <p14:tracePt t="70688" x="5394325" y="2017713"/>
          <p14:tracePt t="70704" x="5473700" y="2098675"/>
          <p14:tracePt t="70720" x="5527675" y="2187575"/>
          <p14:tracePt t="70738" x="5581650" y="2251075"/>
          <p14:tracePt t="70753" x="5608638" y="2322513"/>
          <p14:tracePt t="70770" x="5643563" y="2347913"/>
          <p14:tracePt t="70788" x="5661025" y="2384425"/>
          <p14:tracePt t="70803" x="5688013" y="2411413"/>
          <p14:tracePt t="70820" x="5697538" y="2438400"/>
          <p14:tracePt t="70837" x="5705475" y="2465388"/>
          <p14:tracePt t="70854" x="5724525" y="2500313"/>
          <p14:tracePt t="70870" x="5732463" y="2527300"/>
          <p14:tracePt t="70888" x="5759450" y="2571750"/>
          <p14:tracePt t="70904" x="5776913" y="2589213"/>
          <p14:tracePt t="70920" x="5803900" y="2643188"/>
          <p14:tracePt t="70937" x="5830888" y="2697163"/>
          <p14:tracePt t="70954" x="5840413" y="2751138"/>
          <p14:tracePt t="70970" x="5867400" y="2776538"/>
          <p14:tracePt t="70987" x="5884863" y="2813050"/>
          <p14:tracePt t="71005" x="5894388" y="2830513"/>
          <p14:tracePt t="71020" x="5894388" y="2847975"/>
          <p14:tracePt t="71048" x="5911850" y="2857500"/>
          <p14:tracePt t="71088" x="5911850" y="2874963"/>
          <p14:tracePt t="71112" x="5929313" y="2884488"/>
          <p14:tracePt t="71137" x="5938838" y="2901950"/>
          <p14:tracePt t="71168" x="5946775" y="2911475"/>
          <p14:tracePt t="72008" x="5938838" y="2919413"/>
          <p14:tracePt t="72032" x="5929313" y="2928938"/>
          <p14:tracePt t="72056" x="5919788" y="2946400"/>
          <p14:tracePt t="72080" x="5911850" y="2955925"/>
          <p14:tracePt t="75160" x="5902325" y="2965450"/>
          <p14:tracePt t="75176" x="5902325" y="2982913"/>
          <p14:tracePt t="75192" x="5894388" y="3000375"/>
          <p14:tracePt t="75200" x="5884863" y="3017838"/>
          <p14:tracePt t="75208" x="5875338" y="3036888"/>
          <p14:tracePt t="75232" x="5884863" y="3036888"/>
          <p14:tracePt t="75240" x="5875338" y="3054350"/>
          <p14:tracePt t="75253" x="5867400" y="3062288"/>
          <p14:tracePt t="75269" x="5848350" y="3062288"/>
          <p14:tracePt t="75287" x="5840413" y="3081338"/>
          <p14:tracePt t="75303" x="5848350" y="3089275"/>
          <p14:tracePt t="75319" x="5830888" y="3098800"/>
          <p14:tracePt t="75320" x="5822950" y="3116263"/>
          <p14:tracePt t="75337" x="5803900" y="3125788"/>
          <p14:tracePt t="75353" x="5795963" y="3143250"/>
          <p14:tracePt t="75369" x="5786438" y="3179763"/>
          <p14:tracePt t="75386" x="5776913" y="3197225"/>
          <p14:tracePt t="75403" x="5759450" y="3224213"/>
          <p14:tracePt t="75419" x="5741988" y="3224213"/>
          <p14:tracePt t="75928" x="5751513" y="3224213"/>
          <p14:tracePt t="76264" x="5741988" y="3224213"/>
          <p14:tracePt t="76320" x="5751513" y="3232150"/>
          <p14:tracePt t="76344" x="5751513" y="3251200"/>
          <p14:tracePt t="76528" x="5741988" y="3259138"/>
          <p14:tracePt t="76536" x="5732463" y="3268663"/>
          <p14:tracePt t="76544" x="5724525" y="3276600"/>
          <p14:tracePt t="76552" x="5715000" y="3286125"/>
          <p14:tracePt t="76569" x="5653088" y="3340100"/>
          <p14:tracePt t="76586" x="5572125" y="3375025"/>
          <p14:tracePt t="76602" x="5465763" y="3419475"/>
          <p14:tracePt t="76619" x="5375275" y="3446463"/>
          <p14:tracePt t="76636" x="5295900" y="3473450"/>
          <p14:tracePt t="76652" x="5251450" y="3490913"/>
          <p14:tracePt t="76669" x="5232400" y="3490913"/>
          <p14:tracePt t="76737" x="5241925" y="3482975"/>
          <p14:tracePt t="76760" x="5241925" y="3473450"/>
          <p14:tracePt t="76769" x="5241925" y="3455988"/>
          <p14:tracePt t="76777" x="5241925" y="3446463"/>
          <p14:tracePt t="76785" x="5251450" y="3419475"/>
          <p14:tracePt t="76809" x="5251450" y="3402013"/>
          <p14:tracePt t="76819" x="5251450" y="3394075"/>
          <p14:tracePt t="76836" x="5259388" y="3367088"/>
          <p14:tracePt t="76852" x="5276850" y="3340100"/>
          <p14:tracePt t="76869" x="5303838" y="3303588"/>
          <p14:tracePt t="76886" x="5348288" y="3251200"/>
          <p14:tracePt t="76902" x="5438775" y="3143250"/>
          <p14:tracePt t="76919" x="5554663" y="3027363"/>
          <p14:tracePt t="76936" x="5653088" y="2894013"/>
          <p14:tracePt t="76953" x="5759450" y="2697163"/>
          <p14:tracePt t="76969" x="5795963" y="2581275"/>
          <p14:tracePt t="76986" x="5803900" y="2490788"/>
          <p14:tracePt t="77003" x="5786438" y="2438400"/>
          <p14:tracePt t="77019" x="5768975" y="2393950"/>
          <p14:tracePt t="77036" x="5732463" y="2366963"/>
          <p14:tracePt t="77052" x="5680075" y="2330450"/>
          <p14:tracePt t="77069" x="5581650" y="2322513"/>
          <p14:tracePt t="77086" x="5473700" y="2295525"/>
          <p14:tracePt t="77102" x="5322888" y="2295525"/>
          <p14:tracePt t="77119" x="5180013" y="2295525"/>
          <p14:tracePt t="77136" x="5062538" y="2295525"/>
          <p14:tracePt t="77152" x="4946650" y="2312988"/>
          <p14:tracePt t="77169" x="4902200" y="2330450"/>
          <p14:tracePt t="77185" x="4840288" y="2347913"/>
          <p14:tracePt t="77202" x="4759325" y="2384425"/>
          <p14:tracePt t="77219" x="4652963" y="2446338"/>
          <p14:tracePt t="77235" x="4537075" y="2500313"/>
          <p14:tracePt t="77252" x="4438650" y="2562225"/>
          <p14:tracePt t="77269" x="4348163" y="2616200"/>
          <p14:tracePt t="77286" x="4259263" y="2687638"/>
          <p14:tracePt t="77302" x="4179888" y="2759075"/>
          <p14:tracePt t="77319" x="4116388" y="2840038"/>
          <p14:tracePt t="77336" x="4062413" y="2928938"/>
          <p14:tracePt t="77336" x="4044950" y="2982913"/>
          <p14:tracePt t="77352" x="4017963" y="3081338"/>
          <p14:tracePt t="77369" x="4010025" y="3205163"/>
          <p14:tracePt t="77386" x="4044950" y="3348038"/>
          <p14:tracePt t="77402" x="4081463" y="3465513"/>
          <p14:tracePt t="77419" x="4116388" y="3581400"/>
          <p14:tracePt t="77436" x="4197350" y="3679825"/>
          <p14:tracePt t="77452" x="4276725" y="3795713"/>
          <p14:tracePt t="77469" x="4348163" y="3884613"/>
          <p14:tracePt t="77485" x="4411663" y="3956050"/>
          <p14:tracePt t="77502" x="4473575" y="4000500"/>
          <p14:tracePt t="77519" x="4527550" y="4017963"/>
          <p14:tracePt t="77536" x="4616450" y="4027488"/>
          <p14:tracePt t="77552" x="4786313" y="4027488"/>
          <p14:tracePt t="77569" x="4875213" y="4010025"/>
          <p14:tracePt t="77585" x="4956175" y="3965575"/>
          <p14:tracePt t="77602" x="5027613" y="3911600"/>
          <p14:tracePt t="77619" x="5089525" y="3830638"/>
          <p14:tracePt t="77635" x="5143500" y="3751263"/>
          <p14:tracePt t="77652" x="5180013" y="3687763"/>
          <p14:tracePt t="77669" x="5224463" y="3608388"/>
          <p14:tracePt t="77685" x="5251450" y="3527425"/>
          <p14:tracePt t="77702" x="5241925" y="3465513"/>
          <p14:tracePt t="77719" x="5251450" y="3394075"/>
          <p14:tracePt t="77735" x="5251450" y="3313113"/>
          <p14:tracePt t="77752" x="5251450" y="3214688"/>
          <p14:tracePt t="77769" x="5295900" y="3143250"/>
          <p14:tracePt t="77786" x="5286375" y="3089275"/>
          <p14:tracePt t="77802" x="5276850" y="3044825"/>
          <p14:tracePt t="77819" x="5259388" y="3017838"/>
          <p14:tracePt t="77836" x="5232400" y="3000375"/>
          <p14:tracePt t="77852" x="5214938" y="2982913"/>
          <p14:tracePt t="77869" x="5180013" y="2955925"/>
          <p14:tracePt t="77885" x="5099050" y="2938463"/>
          <p14:tracePt t="77902" x="5018088" y="2911475"/>
          <p14:tracePt t="77919" x="4929188" y="2894013"/>
          <p14:tracePt t="77935" x="4875213" y="2894013"/>
          <p14:tracePt t="78289" x="4867275" y="2884488"/>
          <p14:tracePt t="78408" x="4875213" y="2874963"/>
          <p14:tracePt t="78416" x="4902200" y="2884488"/>
          <p14:tracePt t="78441" x="4929188" y="2894013"/>
          <p14:tracePt t="78505" x="4946650" y="2894013"/>
          <p14:tracePt t="78512" x="4956175" y="2901950"/>
          <p14:tracePt t="78521" x="4973638" y="2901950"/>
          <p14:tracePt t="78535" x="4991100" y="2911475"/>
          <p14:tracePt t="78552" x="5045075" y="2946400"/>
          <p14:tracePt t="78569" x="5089525" y="2973388"/>
          <p14:tracePt t="78585" x="5126038" y="2990850"/>
          <p14:tracePt t="78602" x="5160963" y="3017838"/>
          <p14:tracePt t="78619" x="5214938" y="3044825"/>
          <p14:tracePt t="78635" x="5276850" y="3081338"/>
          <p14:tracePt t="78652" x="5357813" y="3125788"/>
          <p14:tracePt t="78669" x="5438775" y="3187700"/>
          <p14:tracePt t="78685" x="5500688" y="3232150"/>
          <p14:tracePt t="78702" x="5554663" y="3286125"/>
          <p14:tracePt t="78719" x="5572125" y="3313113"/>
          <p14:tracePt t="78735" x="5608638" y="3340100"/>
          <p14:tracePt t="78753" x="5697538" y="3411538"/>
          <p14:tracePt t="78769" x="5768975" y="3455988"/>
          <p14:tracePt t="78785" x="5822950" y="3536950"/>
          <p14:tracePt t="78802" x="5911850" y="3598863"/>
          <p14:tracePt t="78819" x="5956300" y="3670300"/>
          <p14:tracePt t="78835" x="6072188" y="3724275"/>
          <p14:tracePt t="78852" x="6126163" y="3803650"/>
          <p14:tracePt t="78869" x="6197600" y="3875088"/>
          <p14:tracePt t="78885" x="6286500" y="3929063"/>
          <p14:tracePt t="78902" x="6367463" y="3983038"/>
          <p14:tracePt t="78918" x="6394450" y="4000500"/>
          <p14:tracePt t="79248" x="6402388" y="4010025"/>
          <p14:tracePt t="79257" x="6402388" y="4027488"/>
          <p14:tracePt t="79269" x="6411913" y="4037013"/>
          <p14:tracePt t="79285" x="6429375" y="4062413"/>
          <p14:tracePt t="79302" x="6456363" y="4108450"/>
          <p14:tracePt t="79318" x="6465888" y="4133850"/>
          <p14:tracePt t="79335" x="6473825" y="4152900"/>
          <p14:tracePt t="79352" x="6473825" y="4160838"/>
          <p14:tracePt t="79369" x="6473825" y="4179888"/>
          <p14:tracePt t="79385" x="6473825" y="4205288"/>
          <p14:tracePt t="79402" x="6473825" y="4214813"/>
          <p14:tracePt t="79418" x="6473825" y="4241800"/>
          <p14:tracePt t="79465" x="6465888" y="4268788"/>
          <p14:tracePt t="79497" x="6446838" y="4276725"/>
          <p14:tracePt t="79505" x="6438900" y="4286250"/>
          <p14:tracePt t="79529" x="6429375" y="4303713"/>
          <p14:tracePt t="79601" x="6411913" y="4322763"/>
          <p14:tracePt t="80818" x="6394450" y="4322763"/>
          <p14:tracePt t="80824" x="6384925" y="4322763"/>
          <p14:tracePt t="80835" x="6367463" y="4322763"/>
          <p14:tracePt t="80852" x="6340475" y="4322763"/>
          <p14:tracePt t="80868" x="6330950" y="4322763"/>
          <p14:tracePt t="80885" x="6296025" y="4330700"/>
          <p14:tracePt t="80901" x="6251575" y="4348163"/>
          <p14:tracePt t="80919" x="6215063" y="4367213"/>
          <p14:tracePt t="80935" x="6180138" y="4384675"/>
          <p14:tracePt t="80952" x="6126163" y="4411663"/>
          <p14:tracePt t="80952" x="6099175" y="4429125"/>
          <p14:tracePt t="80969" x="6054725" y="4465638"/>
          <p14:tracePt t="80985" x="6000750" y="4500563"/>
          <p14:tracePt t="81003" x="5973763" y="4518025"/>
          <p14:tracePt t="81019" x="5946775" y="4545013"/>
          <p14:tracePt t="81035" x="5929313" y="4554538"/>
          <p14:tracePt t="82178" x="5911850" y="4545013"/>
          <p14:tracePt t="82305" x="5911850" y="4527550"/>
          <p14:tracePt t="82313" x="5911850" y="4518025"/>
          <p14:tracePt t="82321" x="5911850" y="4500563"/>
          <p14:tracePt t="82334" x="5911850" y="4491038"/>
          <p14:tracePt t="82351" x="5902325" y="4438650"/>
          <p14:tracePt t="82368" x="5875338" y="4384675"/>
          <p14:tracePt t="82513" x="5867400" y="4375150"/>
          <p14:tracePt t="82521" x="5857875" y="4384675"/>
          <p14:tracePt t="82534" x="5848350" y="4394200"/>
          <p14:tracePt t="82551" x="5822950" y="4429125"/>
          <p14:tracePt t="82568" x="5795963" y="4465638"/>
          <p14:tracePt t="82585" x="5776913" y="4491038"/>
          <p14:tracePt t="82608" x="5751513" y="4545013"/>
          <p14:tracePt t="82625" x="5741988" y="4562475"/>
          <p14:tracePt t="82634" x="5732463" y="4581525"/>
          <p14:tracePt t="82651" x="5724525" y="4589463"/>
          <p14:tracePt t="82668" x="5724525" y="4616450"/>
          <p14:tracePt t="82684" x="5715000" y="4660900"/>
          <p14:tracePt t="82701" x="5697538" y="4705350"/>
          <p14:tracePt t="82718" x="5697538" y="4751388"/>
          <p14:tracePt t="82734" x="5688013" y="4786313"/>
          <p14:tracePt t="82751" x="5688013" y="4803775"/>
          <p14:tracePt t="82768" x="5670550" y="4830763"/>
          <p14:tracePt t="82817" x="5670550" y="4848225"/>
          <p14:tracePt t="82833" x="5680075" y="4857750"/>
          <p14:tracePt t="82889" x="5697538" y="4857750"/>
          <p14:tracePt t="82993" x="5705475" y="4857750"/>
          <p14:tracePt t="83025" x="5724525" y="4857750"/>
          <p14:tracePt t="83034" x="5732463" y="4848225"/>
          <p14:tracePt t="83041" x="5732463" y="4830763"/>
          <p14:tracePt t="83051" x="5751513" y="4803775"/>
          <p14:tracePt t="83068" x="5803900" y="4732338"/>
          <p14:tracePt t="83084" x="5857875" y="4652963"/>
          <p14:tracePt t="83101" x="5929313" y="4562475"/>
          <p14:tracePt t="83118" x="5991225" y="4456113"/>
          <p14:tracePt t="83134" x="6062663" y="4357688"/>
          <p14:tracePt t="83151" x="6143625" y="4251325"/>
          <p14:tracePt t="83169" x="6303963" y="4098925"/>
          <p14:tracePt t="83185" x="6419850" y="4000500"/>
          <p14:tracePt t="83201" x="6545263" y="3902075"/>
          <p14:tracePt t="83218" x="6653213" y="3822700"/>
          <p14:tracePt t="83234" x="6751638" y="3741738"/>
          <p14:tracePt t="83251" x="6858000" y="3660775"/>
          <p14:tracePt t="83268" x="6919913" y="3608388"/>
          <p14:tracePt t="83284" x="6973888" y="3571875"/>
          <p14:tracePt t="83301" x="7010400" y="3544888"/>
          <p14:tracePt t="83318" x="7045325" y="3536950"/>
          <p14:tracePt t="83545" x="7054850" y="3544888"/>
          <p14:tracePt t="83561" x="7045325" y="3554413"/>
          <p14:tracePt t="83569" x="7027863" y="3571875"/>
          <p14:tracePt t="83577" x="7018338" y="3581400"/>
          <p14:tracePt t="83585" x="7000875" y="3598863"/>
          <p14:tracePt t="83601" x="6956425" y="3633788"/>
          <p14:tracePt t="83618" x="6911975" y="3670300"/>
          <p14:tracePt t="83634" x="6840538" y="3714750"/>
          <p14:tracePt t="83651" x="6759575" y="3759200"/>
          <p14:tracePt t="83668" x="6688138" y="3822700"/>
          <p14:tracePt t="83684" x="6608763" y="3848100"/>
          <p14:tracePt t="83701" x="6527800" y="3902075"/>
          <p14:tracePt t="83718" x="6438900" y="3956050"/>
          <p14:tracePt t="83734" x="6330950" y="4017963"/>
          <p14:tracePt t="83751" x="6242050" y="4071938"/>
          <p14:tracePt t="83768" x="6153150" y="4152900"/>
          <p14:tracePt t="83769" x="6116638" y="4179888"/>
          <p14:tracePt t="83785" x="6018213" y="4259263"/>
          <p14:tracePt t="83801" x="5946775" y="4322763"/>
          <p14:tracePt t="83818" x="5894388" y="4375150"/>
          <p14:tracePt t="83834" x="5840413" y="4438650"/>
          <p14:tracePt t="83851" x="5813425" y="4491038"/>
          <p14:tracePt t="83868" x="5759450" y="4545013"/>
          <p14:tracePt t="83884" x="5705475" y="4616450"/>
          <p14:tracePt t="83901" x="5680075" y="4660900"/>
          <p14:tracePt t="83918" x="5634038" y="4732338"/>
          <p14:tracePt t="83934" x="5608638" y="4786313"/>
          <p14:tracePt t="83951" x="5599113" y="4830763"/>
          <p14:tracePt t="83968" x="5581650" y="4867275"/>
          <p14:tracePt t="83969" x="5581650" y="4884738"/>
          <p14:tracePt t="83984" x="5589588" y="4902200"/>
          <p14:tracePt t="84018" x="5589588" y="4911725"/>
          <p14:tracePt t="84369" x="5599113" y="4929188"/>
          <p14:tracePt t="84385" x="5616575" y="4919663"/>
          <p14:tracePt t="84521" x="5626100" y="4919663"/>
          <p14:tracePt t="84545" x="5643563" y="4919663"/>
          <p14:tracePt t="84553" x="5653088" y="4919663"/>
          <p14:tracePt t="84561" x="5670550" y="4911725"/>
          <p14:tracePt t="84569" x="5680075" y="4902200"/>
          <p14:tracePt t="84585" x="5697538" y="4902200"/>
          <p14:tracePt t="84601" x="5724525" y="4894263"/>
          <p14:tracePt t="84618" x="5741988" y="4875213"/>
          <p14:tracePt t="84634" x="5786438" y="4857750"/>
          <p14:tracePt t="84651" x="5813425" y="4840288"/>
          <p14:tracePt t="84668" x="5848350" y="4822825"/>
          <p14:tracePt t="84684" x="5857875" y="4813300"/>
          <p14:tracePt t="85865" x="5848350" y="4822825"/>
          <p14:tracePt t="85873" x="5830888" y="4830763"/>
          <p14:tracePt t="85884" x="5813425" y="4840288"/>
          <p14:tracePt t="85901" x="5786438" y="4875213"/>
          <p14:tracePt t="85917" x="5759450" y="4884738"/>
          <p14:tracePt t="85934" x="5751513" y="4911725"/>
          <p14:tracePt t="85950" x="5741988" y="4938713"/>
          <p14:tracePt t="85968" x="5705475" y="4946650"/>
          <p14:tracePt t="85984" x="5697538" y="4965700"/>
          <p14:tracePt t="86000" x="5688013" y="4973638"/>
          <p14:tracePt t="87489" x="5680075" y="4956175"/>
          <p14:tracePt t="87497" x="5670550" y="4946650"/>
          <p14:tracePt t="87505" x="5670550" y="4929188"/>
          <p14:tracePt t="87517" x="5661025" y="4894263"/>
          <p14:tracePt t="87533" x="5653088" y="4830763"/>
          <p14:tracePt t="87550" x="5643563" y="4751388"/>
          <p14:tracePt t="87567" x="5653088" y="4652963"/>
          <p14:tracePt t="87584" x="5653088" y="4572000"/>
          <p14:tracePt t="87600" x="5688013" y="4483100"/>
          <p14:tracePt t="87618" x="5697538" y="4384675"/>
          <p14:tracePt t="87618" x="5705475" y="4348163"/>
          <p14:tracePt t="87634" x="5724525" y="4295775"/>
          <p14:tracePt t="87650" x="5732463" y="4241800"/>
          <p14:tracePt t="87667" x="5741988" y="4187825"/>
          <p14:tracePt t="87683" x="5751513" y="4143375"/>
          <p14:tracePt t="87700" x="5759450" y="4081463"/>
          <p14:tracePt t="87717" x="5776913" y="4037013"/>
          <p14:tracePt t="87733" x="5776913" y="4000500"/>
          <p14:tracePt t="87750" x="5776913" y="3956050"/>
          <p14:tracePt t="87767" x="5840413" y="3902075"/>
          <p14:tracePt t="87783" x="5867400" y="3857625"/>
          <p14:tracePt t="87800" x="5857875" y="3848100"/>
          <p14:tracePt t="87817" x="5857875" y="3803650"/>
          <p14:tracePt t="87833" x="5875338" y="3768725"/>
          <p14:tracePt t="87850" x="5848350" y="3751263"/>
          <p14:tracePt t="87867" x="5776913" y="3741738"/>
          <p14:tracePt t="87883" x="5741988" y="3741738"/>
          <p14:tracePt t="87913" x="5741988" y="3724275"/>
          <p14:tracePt t="87921" x="5751513" y="3714750"/>
          <p14:tracePt t="87961" x="5751513" y="3697288"/>
          <p14:tracePt t="87969" x="5759450" y="3687763"/>
          <p14:tracePt t="88009" x="5751513" y="3679825"/>
          <p14:tracePt t="88033" x="5759450" y="3670300"/>
          <p14:tracePt t="88065" x="5751513" y="3670300"/>
          <p14:tracePt t="88073" x="5741988" y="3660775"/>
          <p14:tracePt t="88083" x="5768975" y="3660775"/>
          <p14:tracePt t="88100" x="5768975" y="3643313"/>
          <p14:tracePt t="88117" x="5759450" y="3633788"/>
          <p14:tracePt t="88133" x="5732463" y="3608388"/>
          <p14:tracePt t="88150" x="5715000" y="3589338"/>
          <p14:tracePt t="88169" x="5697538" y="3589338"/>
          <p14:tracePt t="88183" x="5688013" y="3581400"/>
          <p14:tracePt t="88209" x="5670550" y="3581400"/>
          <p14:tracePt t="88217" x="5661025" y="3571875"/>
          <p14:tracePt t="88233" x="5653088" y="3562350"/>
          <p14:tracePt t="88258" x="5643563" y="3554413"/>
          <p14:tracePt t="88273" x="5634038" y="3554413"/>
          <p14:tracePt t="88289" x="5616575" y="3554413"/>
          <p14:tracePt t="88305" x="5608638" y="3554413"/>
          <p14:tracePt t="88316" x="5589588" y="3544888"/>
          <p14:tracePt t="88338" x="5581650" y="3536950"/>
          <p14:tracePt t="88393" x="5562600" y="3536950"/>
          <p14:tracePt t="88401" x="5554663" y="3536950"/>
          <p14:tracePt t="88409" x="5545138" y="3527425"/>
          <p14:tracePt t="88425" x="5537200" y="3527425"/>
          <p14:tracePt t="88433" x="5527675" y="3527425"/>
          <p14:tracePt t="88450" x="5491163" y="3517900"/>
          <p14:tracePt t="88466" x="5438775" y="3500438"/>
          <p14:tracePt t="88483" x="5384800" y="3482975"/>
          <p14:tracePt t="88500" x="5348288" y="3482975"/>
          <p14:tracePt t="88516" x="5340350" y="3473450"/>
          <p14:tracePt t="88578" x="5322888" y="3473450"/>
          <p14:tracePt t="88585" x="5313363" y="3473450"/>
          <p14:tracePt t="88593" x="5295900" y="3473450"/>
          <p14:tracePt t="88610" x="5286375" y="3473450"/>
          <p14:tracePt t="88633" x="5268913" y="3465513"/>
          <p14:tracePt t="90865" x="5276850" y="3455988"/>
          <p14:tracePt t="91433" x="5286375" y="3465513"/>
          <p14:tracePt t="91953" x="5295900" y="3465513"/>
          <p14:tracePt t="91961" x="5303838" y="3473450"/>
          <p14:tracePt t="91969" x="5303838" y="3490913"/>
          <p14:tracePt t="91983" x="5313363" y="3500438"/>
          <p14:tracePt t="91999" x="5322888" y="3517900"/>
          <p14:tracePt t="92016" x="5330825" y="3527425"/>
          <p14:tracePt t="92041" x="5340350" y="3536950"/>
          <p14:tracePt t="92058" x="5348288" y="3544888"/>
          <p14:tracePt t="92073" x="5357813" y="3571875"/>
          <p14:tracePt t="92082" x="5367338" y="3598863"/>
          <p14:tracePt t="92099" x="5384800" y="3652838"/>
          <p14:tracePt t="92116" x="5394325" y="3732213"/>
          <p14:tracePt t="92133" x="5429250" y="3803650"/>
          <p14:tracePt t="92149" x="5446713" y="3884613"/>
          <p14:tracePt t="92166" x="5473700" y="3946525"/>
          <p14:tracePt t="92182" x="5537200" y="4017963"/>
          <p14:tracePt t="92200" x="5581650" y="4089400"/>
          <p14:tracePt t="92216" x="5616575" y="4152900"/>
          <p14:tracePt t="92233" x="5680075" y="4232275"/>
          <p14:tracePt t="92250" x="5715000" y="4295775"/>
          <p14:tracePt t="92266" x="5732463" y="4357688"/>
          <p14:tracePt t="92282" x="5759450" y="4394200"/>
          <p14:tracePt t="92299" x="5776913" y="4429125"/>
          <p14:tracePt t="92316" x="5786438" y="4438650"/>
          <p14:tracePt t="92332" x="5803900" y="4456113"/>
          <p14:tracePt t="92362" x="5813425" y="4483100"/>
          <p14:tracePt t="92369" x="5822950" y="4500563"/>
          <p14:tracePt t="92382" x="5830888" y="4510088"/>
          <p14:tracePt t="92399" x="5830888" y="4537075"/>
          <p14:tracePt t="92416" x="5840413" y="4581525"/>
          <p14:tracePt t="92432" x="5840413" y="4608513"/>
          <p14:tracePt t="92449" x="5848350" y="4616450"/>
          <p14:tracePt t="92466" x="5857875" y="4625975"/>
          <p14:tracePt t="93481" x="5848350" y="4616450"/>
          <p14:tracePt t="93553" x="5840413" y="4608513"/>
          <p14:tracePt t="93593" x="5822950" y="4608513"/>
          <p14:tracePt t="98242" x="5822950" y="4616450"/>
          <p14:tracePt t="98306" x="5822950" y="4625975"/>
          <p14:tracePt t="98322" x="5822950" y="4633913"/>
          <p14:tracePt t="98330" x="5822950" y="4652963"/>
          <p14:tracePt t="98346" x="5822950" y="4660900"/>
          <p14:tracePt t="98354" x="5813425" y="4670425"/>
          <p14:tracePt t="98365" x="5803900" y="4679950"/>
          <p14:tracePt t="98381" x="5803900" y="4697413"/>
          <p14:tracePt t="98398" x="5795963" y="4724400"/>
          <p14:tracePt t="98415" x="5786438" y="4751388"/>
          <p14:tracePt t="98431" x="5776913" y="4759325"/>
          <p14:tracePt t="98448" x="5776913" y="4776788"/>
          <p14:tracePt t="98530" x="5776913" y="4795838"/>
          <p14:tracePt t="98554" x="5776913" y="4803775"/>
          <p14:tracePt t="98570" x="5776913" y="4822825"/>
          <p14:tracePt t="98722" x="5776913" y="4830763"/>
          <p14:tracePt t="98930" x="5786438" y="4848225"/>
          <p14:tracePt t="98970" x="5803900" y="4848225"/>
          <p14:tracePt t="98994" x="5813425" y="4848225"/>
          <p14:tracePt t="99010" x="5830888" y="4848225"/>
          <p14:tracePt t="99050" x="5840413" y="4848225"/>
          <p14:tracePt t="99058" x="5857875" y="4840288"/>
          <p14:tracePt t="99074" x="5875338" y="4830763"/>
          <p14:tracePt t="99090" x="5894388" y="4822825"/>
          <p14:tracePt t="99114" x="5902325" y="4813300"/>
          <p14:tracePt t="99154" x="5919788" y="4813300"/>
          <p14:tracePt t="99330" x="5929313" y="4795838"/>
          <p14:tracePt t="99362" x="5946775" y="4786313"/>
          <p14:tracePt t="99546" x="5956300" y="4768850"/>
          <p14:tracePt t="99562" x="5965825" y="4759325"/>
          <p14:tracePt t="100546" x="5973763" y="4759325"/>
          <p14:tracePt t="100562" x="5991225" y="4768850"/>
          <p14:tracePt t="100594" x="6000750" y="4776788"/>
          <p14:tracePt t="100634" x="6018213" y="4776788"/>
          <p14:tracePt t="100690" x="6027738" y="4776788"/>
          <p14:tracePt t="100699" x="6045200" y="4776788"/>
          <p14:tracePt t="100706" x="6054725" y="4776788"/>
          <p14:tracePt t="100714" x="6081713" y="4786313"/>
          <p14:tracePt t="100731" x="6116638" y="4795838"/>
          <p14:tracePt t="100747" x="6161088" y="4795838"/>
          <p14:tracePt t="100764" x="6205538" y="4795838"/>
          <p14:tracePt t="100781" x="6242050" y="4795838"/>
          <p14:tracePt t="101282" x="6242050" y="4786313"/>
          <p14:tracePt t="101322" x="6242050" y="4768850"/>
          <p14:tracePt t="101330" x="6242050" y="4759325"/>
          <p14:tracePt t="101347" x="6242050" y="4741863"/>
          <p14:tracePt t="101370" x="6242050" y="4732338"/>
          <p14:tracePt t="101394" x="6242050" y="4714875"/>
          <p14:tracePt t="101426" x="6242050" y="4705350"/>
          <p14:tracePt t="101442" x="6242050" y="4687888"/>
          <p14:tracePt t="101459" x="6242050" y="4679950"/>
          <p14:tracePt t="101474" x="6232525" y="4652963"/>
          <p14:tracePt t="101499" x="6224588" y="4643438"/>
          <p14:tracePt t="101626" x="6215063" y="4633913"/>
          <p14:tracePt t="101634" x="6205538" y="4643438"/>
          <p14:tracePt t="101666" x="6197600" y="4652963"/>
          <p14:tracePt t="101674" x="6188075" y="4660900"/>
          <p14:tracePt t="101682" x="6180138" y="4670425"/>
          <p14:tracePt t="101699" x="6170613" y="4679950"/>
          <p14:tracePt t="101714" x="6143625" y="4697413"/>
          <p14:tracePt t="101738" x="6134100" y="4724400"/>
          <p14:tracePt t="101747" x="6116638" y="4732338"/>
          <p14:tracePt t="101764" x="6108700" y="4759325"/>
          <p14:tracePt t="101780" x="6089650" y="4776788"/>
          <p14:tracePt t="101798" x="6081713" y="4813300"/>
          <p14:tracePt t="101814" x="6062663" y="4840288"/>
          <p14:tracePt t="101831" x="6045200" y="4867275"/>
          <p14:tracePt t="101850" x="6045200" y="4884738"/>
          <p14:tracePt t="101882" x="6045200" y="4902200"/>
          <p14:tracePt t="101890" x="6045200" y="4911725"/>
          <p14:tracePt t="101906" x="6045200" y="4929188"/>
          <p14:tracePt t="101914" x="6045200" y="4938713"/>
          <p14:tracePt t="101931" x="6045200" y="4965700"/>
          <p14:tracePt t="101948" x="6062663" y="5010150"/>
          <p14:tracePt t="101964" x="6081713" y="5027613"/>
          <p14:tracePt t="101981" x="6089650" y="5037138"/>
          <p14:tracePt t="102002" x="6099175" y="5045075"/>
          <p14:tracePt t="102019" x="6108700" y="5054600"/>
          <p14:tracePt t="102030" x="6116638" y="5062538"/>
          <p14:tracePt t="102048" x="6153150" y="5062538"/>
          <p14:tracePt t="102064" x="6224588" y="5072063"/>
          <p14:tracePt t="102081" x="6276975" y="5089525"/>
          <p14:tracePt t="102100" x="6296025" y="5089525"/>
          <p14:tracePt t="102130" x="6323013" y="5081588"/>
          <p14:tracePt t="102146" x="6323013" y="5062538"/>
          <p14:tracePt t="102154" x="6330950" y="5045075"/>
          <p14:tracePt t="102164" x="6340475" y="5027613"/>
          <p14:tracePt t="102181" x="6348413" y="5000625"/>
          <p14:tracePt t="102197" x="6348413" y="4973638"/>
          <p14:tracePt t="102214" x="6348413" y="4946650"/>
          <p14:tracePt t="102230" x="6348413" y="4919663"/>
          <p14:tracePt t="102247" x="6323013" y="4902200"/>
          <p14:tracePt t="102264" x="6313488" y="4894263"/>
          <p14:tracePt t="102281" x="6303963" y="4857750"/>
          <p14:tracePt t="102298" x="6303963" y="4822825"/>
          <p14:tracePt t="102299" x="6296025" y="4803775"/>
          <p14:tracePt t="102314" x="6276975" y="4751388"/>
          <p14:tracePt t="102331" x="6259513" y="4697413"/>
          <p14:tracePt t="102347" x="6242050" y="4670425"/>
          <p14:tracePt t="102364" x="6232525" y="4652963"/>
          <p14:tracePt t="102458" x="6224588" y="4643438"/>
          <p14:tracePt t="102506" x="6215063" y="4633913"/>
          <p14:tracePt t="102514" x="6197600" y="4633913"/>
          <p14:tracePt t="102522" x="6180138" y="4625975"/>
          <p14:tracePt t="102530" x="6170613" y="4625975"/>
          <p14:tracePt t="102547" x="6134100" y="4625975"/>
          <p14:tracePt t="102564" x="6072188" y="4633913"/>
          <p14:tracePt t="102580" x="6037263" y="4652963"/>
          <p14:tracePt t="102597" x="6010275" y="4679950"/>
          <p14:tracePt t="102614" x="5983288" y="4724400"/>
          <p14:tracePt t="102630" x="5973763" y="4759325"/>
          <p14:tracePt t="102647" x="5965825" y="4795838"/>
          <p14:tracePt t="102664" x="5965825" y="4867275"/>
          <p14:tracePt t="102680" x="5965825" y="4919663"/>
          <p14:tracePt t="102697" x="5965825" y="4973638"/>
          <p14:tracePt t="102714" x="5983288" y="5054600"/>
          <p14:tracePt t="102730" x="6018213" y="5099050"/>
          <p14:tracePt t="102747" x="6054725" y="5160963"/>
          <p14:tracePt t="102764" x="6081713" y="5180013"/>
          <p14:tracePt t="102780" x="6108700" y="5205413"/>
          <p14:tracePt t="102818" x="6126163" y="5205413"/>
          <p14:tracePt t="102826" x="6143625" y="5197475"/>
          <p14:tracePt t="102834" x="6170613" y="5180013"/>
          <p14:tracePt t="102847" x="6205538" y="5153025"/>
          <p14:tracePt t="102864" x="6259513" y="5116513"/>
          <p14:tracePt t="102880" x="6313488" y="5062538"/>
          <p14:tracePt t="102897" x="6348413" y="5010150"/>
          <p14:tracePt t="102898" x="6348413" y="4983163"/>
          <p14:tracePt t="102914" x="6384925" y="4929188"/>
          <p14:tracePt t="102930" x="6384925" y="4894263"/>
          <p14:tracePt t="102947" x="6384925" y="4848225"/>
          <p14:tracePt t="102964" x="6367463" y="4813300"/>
          <p14:tracePt t="102980" x="6348413" y="4768850"/>
          <p14:tracePt t="102997" x="6323013" y="4732338"/>
          <p14:tracePt t="103014" x="6269038" y="4705350"/>
          <p14:tracePt t="103030" x="6215063" y="4670425"/>
          <p14:tracePt t="103047" x="6180138" y="4643438"/>
          <p14:tracePt t="103064" x="6153150" y="4625975"/>
          <p14:tracePt t="103090" x="6143625" y="4625975"/>
          <p14:tracePt t="103106" x="6126163" y="4625975"/>
          <p14:tracePt t="103114" x="6116638" y="4625975"/>
          <p14:tracePt t="103130" x="6054725" y="4643438"/>
          <p14:tracePt t="103147" x="6000750" y="4679950"/>
          <p14:tracePt t="103164" x="5973763" y="4714875"/>
          <p14:tracePt t="103180" x="5956300" y="4759325"/>
          <p14:tracePt t="103197" x="5938838" y="4803775"/>
          <p14:tracePt t="103214" x="5938838" y="4840288"/>
          <p14:tracePt t="103230" x="5938838" y="4875213"/>
          <p14:tracePt t="103247" x="5946775" y="4911725"/>
          <p14:tracePt t="103264" x="5973763" y="4938713"/>
          <p14:tracePt t="103280" x="6010275" y="4965700"/>
          <p14:tracePt t="103297" x="6072188" y="4991100"/>
          <p14:tracePt t="103314" x="6215063" y="5027613"/>
          <p14:tracePt t="103331" x="6330950" y="5054600"/>
          <p14:tracePt t="103347" x="6394450" y="5062538"/>
          <p14:tracePt t="103363" x="6429375" y="5062538"/>
          <p14:tracePt t="103386" x="6429375" y="5054600"/>
          <p14:tracePt t="103397" x="6429375" y="5037138"/>
          <p14:tracePt t="103414" x="6429375" y="5010150"/>
          <p14:tracePt t="103431" x="6438900" y="4956175"/>
          <p14:tracePt t="103449" x="6419850" y="4894263"/>
          <p14:tracePt t="103450" x="6419850" y="4867275"/>
          <p14:tracePt t="103463" x="6411913" y="4848225"/>
          <p14:tracePt t="103481" x="6411913" y="4813300"/>
          <p14:tracePt t="103497" x="6367463" y="4803775"/>
          <p14:tracePt t="103498" x="6348413" y="4803775"/>
          <p14:tracePt t="103514" x="6330950" y="4786313"/>
          <p14:tracePt t="103530" x="6303963" y="4768850"/>
          <p14:tracePt t="103547" x="6276975" y="4759325"/>
          <p14:tracePt t="103564" x="6232525" y="4724400"/>
          <p14:tracePt t="103580" x="6180138" y="4705350"/>
          <p14:tracePt t="103597" x="6116638" y="4697413"/>
          <p14:tracePt t="103614" x="6081713" y="4687888"/>
          <p14:tracePt t="103630" x="6037263" y="4687888"/>
          <p14:tracePt t="103647" x="6018213" y="4687888"/>
          <p14:tracePt t="103664" x="5991225" y="4705350"/>
          <p14:tracePt t="103680" x="5956300" y="4732338"/>
          <p14:tracePt t="103697" x="5946775" y="4786313"/>
          <p14:tracePt t="103714" x="5938838" y="4884738"/>
          <p14:tracePt t="103730" x="5946775" y="4946650"/>
          <p14:tracePt t="103747" x="5973763" y="4991100"/>
          <p14:tracePt t="103763" x="6000750" y="5018088"/>
          <p14:tracePt t="103780" x="6027738" y="5045075"/>
          <p14:tracePt t="103797" x="6054725" y="5062538"/>
          <p14:tracePt t="103813" x="6081713" y="5062538"/>
          <p14:tracePt t="103830" x="6170613" y="5072063"/>
          <p14:tracePt t="103847" x="6303963" y="5072063"/>
          <p14:tracePt t="103863" x="6402388" y="5062538"/>
          <p14:tracePt t="103880" x="6456363" y="5037138"/>
          <p14:tracePt t="103898" x="6446838" y="5027613"/>
          <p14:tracePt t="103914" x="6446838" y="5010150"/>
          <p14:tracePt t="103930" x="6456363" y="4983163"/>
          <p14:tracePt t="103947" x="6456363" y="4973638"/>
          <p14:tracePt t="103963" x="6456363" y="4956175"/>
          <p14:tracePt t="103980" x="6438900" y="4938713"/>
          <p14:tracePt t="103997" x="6402388" y="4929188"/>
          <p14:tracePt t="104014" x="6348413" y="4919663"/>
          <p14:tracePt t="104030" x="6286500" y="4894263"/>
          <p14:tracePt t="104047" x="6197600" y="4884738"/>
          <p14:tracePt t="104063" x="6134100" y="4867275"/>
          <p14:tracePt t="104080" x="6116638" y="4867275"/>
          <p14:tracePt t="104114" x="6099175" y="4867275"/>
          <p14:tracePt t="104122" x="6081713" y="4875213"/>
          <p14:tracePt t="104130" x="6062663" y="4884738"/>
          <p14:tracePt t="104147" x="6037263" y="4911725"/>
          <p14:tracePt t="104163" x="6018213" y="4946650"/>
          <p14:tracePt t="104180" x="6000750" y="5000625"/>
          <p14:tracePt t="104197" x="5983288" y="5037138"/>
          <p14:tracePt t="104213" x="5983288" y="5072063"/>
          <p14:tracePt t="104230" x="5983288" y="5099050"/>
          <p14:tracePt t="104250" x="5991225" y="5108575"/>
          <p14:tracePt t="104739" x="5983288" y="5126038"/>
          <p14:tracePt t="105250" x="5991225" y="5126038"/>
          <p14:tracePt t="105274" x="6000750" y="5108575"/>
          <p14:tracePt t="105282" x="6010275" y="5099050"/>
          <p14:tracePt t="105299" x="6018213" y="5081588"/>
          <p14:tracePt t="105338" x="6010275" y="5062538"/>
          <p14:tracePt t="105386" x="6010275" y="5054600"/>
          <p14:tracePt t="105402" x="6010275" y="5037138"/>
          <p14:tracePt t="105419" x="6010275" y="5027613"/>
          <p14:tracePt t="105434" x="6010275" y="5010150"/>
          <p14:tracePt t="105442" x="6010275" y="5000625"/>
          <p14:tracePt t="105450" x="6010275" y="4983163"/>
          <p14:tracePt t="105463" x="6000750" y="4965700"/>
          <p14:tracePt t="105480" x="5991225" y="4946650"/>
          <p14:tracePt t="105496" x="5991225" y="4929188"/>
          <p14:tracePt t="105513" x="5991225" y="4902200"/>
          <p14:tracePt t="105514" x="5991225" y="4894263"/>
          <p14:tracePt t="105530" x="5991225" y="4867275"/>
          <p14:tracePt t="105547" x="5991225" y="4840288"/>
          <p14:tracePt t="105563" x="6000750" y="4795838"/>
          <p14:tracePt t="105580" x="6000750" y="4768850"/>
          <p14:tracePt t="105596" x="6018213" y="4732338"/>
          <p14:tracePt t="105613" x="6027738" y="4697413"/>
          <p14:tracePt t="105630" x="6037263" y="4660900"/>
          <p14:tracePt t="105646" x="6045200" y="4633913"/>
          <p14:tracePt t="105663" x="6054725" y="4598988"/>
          <p14:tracePt t="105680" x="6054725" y="4581525"/>
          <p14:tracePt t="105696" x="6054725" y="4554538"/>
          <p14:tracePt t="105713" x="6054725" y="4527550"/>
          <p14:tracePt t="105730" x="6054725" y="4500563"/>
          <p14:tracePt t="105746" x="6072188" y="4483100"/>
          <p14:tracePt t="105763" x="6072188" y="4446588"/>
          <p14:tracePt t="105780" x="6081713" y="4411663"/>
          <p14:tracePt t="105796" x="6089650" y="4367213"/>
          <p14:tracePt t="105813" x="6108700" y="4322763"/>
          <p14:tracePt t="105830" x="6099175" y="4276725"/>
          <p14:tracePt t="105846" x="6116638" y="4232275"/>
          <p14:tracePt t="105863" x="6134100" y="4187825"/>
          <p14:tracePt t="105880" x="6143625" y="4152900"/>
          <p14:tracePt t="105896" x="6153150" y="4116388"/>
          <p14:tracePt t="105913" x="6153150" y="4081463"/>
          <p14:tracePt t="105914" x="6161088" y="4071938"/>
          <p14:tracePt t="105931" x="6161088" y="4062413"/>
          <p14:tracePt t="105946" x="6161088" y="4037013"/>
          <p14:tracePt t="105963" x="6180138" y="4010025"/>
          <p14:tracePt t="105980" x="6180138" y="3973513"/>
          <p14:tracePt t="105996" x="6180138" y="3938588"/>
          <p14:tracePt t="106013" x="6188075" y="3902075"/>
          <p14:tracePt t="106030" x="6197600" y="3875088"/>
          <p14:tracePt t="106046" x="6205538" y="3848100"/>
          <p14:tracePt t="106063" x="6215063" y="3813175"/>
          <p14:tracePt t="106080" x="6232525" y="3795713"/>
          <p14:tracePt t="106096" x="6242050" y="3768725"/>
          <p14:tracePt t="106113" x="6242050" y="3751263"/>
          <p14:tracePt t="106130" x="6259513" y="3714750"/>
          <p14:tracePt t="106154" x="6251575" y="3705225"/>
          <p14:tracePt t="106163" x="6251575" y="3687763"/>
          <p14:tracePt t="106194" x="6259513" y="3670300"/>
          <p14:tracePt t="106330" x="6259513" y="3660775"/>
          <p14:tracePt t="106346" x="6259513" y="3643313"/>
          <p14:tracePt t="106362" x="6259513" y="3633788"/>
          <p14:tracePt t="106370" x="6259513" y="3616325"/>
          <p14:tracePt t="106394" x="6259513" y="3608388"/>
          <p14:tracePt t="106410" x="6259513" y="3589338"/>
          <p14:tracePt t="106426" x="6259513" y="3581400"/>
          <p14:tracePt t="106434" x="6269038" y="3562350"/>
          <p14:tracePt t="106458" x="6269038" y="3554413"/>
          <p14:tracePt t="106474" x="6269038" y="3536950"/>
          <p14:tracePt t="106482" x="6269038" y="3527425"/>
          <p14:tracePt t="106499" x="6269038" y="3509963"/>
          <p14:tracePt t="106513" x="6269038" y="3500438"/>
          <p14:tracePt t="106530" x="6269038" y="3482975"/>
          <p14:tracePt t="106546" x="6269038" y="3473450"/>
          <p14:tracePt t="106563" x="6269038" y="3455988"/>
          <p14:tracePt t="106580" x="6269038" y="3446463"/>
          <p14:tracePt t="106706" x="6269038" y="3429000"/>
          <p14:tracePt t="106714" x="6259513" y="3419475"/>
          <p14:tracePt t="106722" x="6251575" y="3411538"/>
          <p14:tracePt t="106731" x="6242050" y="3402013"/>
          <p14:tracePt t="106746" x="6215063" y="3384550"/>
          <p14:tracePt t="106763" x="6197600" y="3375025"/>
          <p14:tracePt t="106842" x="6180138" y="3375025"/>
          <p14:tracePt t="106858" x="6170613" y="3375025"/>
          <p14:tracePt t="106866" x="6153150" y="3375025"/>
          <p14:tracePt t="106899" x="6143625" y="3375025"/>
          <p14:tracePt t="106914" x="6126163" y="3375025"/>
          <p14:tracePt t="106930" x="6116638" y="3375025"/>
          <p14:tracePt t="106938" x="6099175" y="3375025"/>
          <p14:tracePt t="106946" x="6089650" y="3375025"/>
          <p14:tracePt t="106963" x="6045200" y="3375025"/>
          <p14:tracePt t="106980" x="6018213" y="3375025"/>
          <p14:tracePt t="106996" x="6010275" y="3375025"/>
          <p14:tracePt t="107013" x="5991225" y="3375025"/>
          <p14:tracePt t="107030" x="5983288" y="3375025"/>
          <p14:tracePt t="107046" x="5956300" y="3375025"/>
          <p14:tracePt t="107063" x="5929313" y="3375025"/>
          <p14:tracePt t="107080" x="5902325" y="3375025"/>
          <p14:tracePt t="107096" x="5875338" y="3384550"/>
          <p14:tracePt t="107113" x="5840413" y="3394075"/>
          <p14:tracePt t="107130" x="5803900" y="3402013"/>
          <p14:tracePt t="107146" x="5759450" y="3419475"/>
          <p14:tracePt t="107163" x="5724525" y="3429000"/>
          <p14:tracePt t="107180" x="5697538" y="3438525"/>
          <p14:tracePt t="107196" x="5670550" y="3438525"/>
          <p14:tracePt t="107213" x="5661025" y="3438525"/>
          <p14:tracePt t="107230" x="5634038" y="3455988"/>
          <p14:tracePt t="107246" x="5589588" y="3465513"/>
          <p14:tracePt t="107263" x="5545138" y="3465513"/>
          <p14:tracePt t="107280" x="5500688" y="3465513"/>
          <p14:tracePt t="107299" x="5483225" y="3465513"/>
          <p14:tracePt t="107330" x="5473700" y="3465513"/>
          <p14:tracePt t="107338" x="5456238" y="3465513"/>
          <p14:tracePt t="107346" x="5446713" y="3465513"/>
          <p14:tracePt t="107363" x="5419725" y="3465513"/>
          <p14:tracePt t="107380" x="5375275" y="3465513"/>
          <p14:tracePt t="107396" x="5340350" y="3465513"/>
          <p14:tracePt t="107413" x="5295900" y="3465513"/>
          <p14:tracePt t="107430" x="5268913" y="3465513"/>
          <p14:tracePt t="107446" x="5232400" y="3465513"/>
          <p14:tracePt t="107463" x="5180013" y="3465513"/>
          <p14:tracePt t="107480" x="5126038" y="3465513"/>
          <p14:tracePt t="107496" x="5099050" y="3465513"/>
          <p14:tracePt t="107513" x="5072063" y="3455988"/>
          <p14:tracePt t="107666" x="5081588" y="3455988"/>
          <p14:tracePt t="107682" x="5089525" y="3455988"/>
          <p14:tracePt t="107690" x="5108575" y="3455988"/>
          <p14:tracePt t="107698" x="5126038" y="3455988"/>
          <p14:tracePt t="107712" x="5153025" y="3455988"/>
          <p14:tracePt t="107729" x="5224463" y="3455988"/>
          <p14:tracePt t="107730" x="5276850" y="3455988"/>
          <p14:tracePt t="107746" x="5402263" y="3446463"/>
          <p14:tracePt t="107762" x="5545138" y="3446463"/>
          <p14:tracePt t="107779" x="5653088" y="3446463"/>
          <p14:tracePt t="107796" x="5715000" y="3446463"/>
          <p14:tracePt t="107813" x="5732463" y="3446463"/>
          <p14:tracePt t="107850" x="5751513" y="3446463"/>
          <p14:tracePt t="107858" x="5759450" y="3446463"/>
          <p14:tracePt t="107866" x="5776913" y="3446463"/>
          <p14:tracePt t="107881" x="5786438" y="3446463"/>
          <p14:tracePt t="107896" x="5813425" y="3446463"/>
          <p14:tracePt t="107913" x="5867400" y="3446463"/>
          <p14:tracePt t="107930" x="5965825" y="3438525"/>
          <p14:tracePt t="107946" x="6054725" y="3419475"/>
          <p14:tracePt t="107963" x="6161088" y="3394075"/>
          <p14:tracePt t="107979" x="6232525" y="3375025"/>
          <p14:tracePt t="107996" x="6313488" y="3367088"/>
          <p14:tracePt t="108013" x="6367463" y="3367088"/>
          <p14:tracePt t="108030" x="6411913" y="3348038"/>
          <p14:tracePt t="108046" x="6438900" y="3340100"/>
          <p14:tracePt t="108458" x="6419850" y="3348038"/>
          <p14:tracePt t="108474" x="6411913" y="3348038"/>
          <p14:tracePt t="108482" x="6394450" y="3348038"/>
          <p14:tracePt t="108496" x="6384925" y="3348038"/>
          <p14:tracePt t="108513" x="6348413" y="3357563"/>
          <p14:tracePt t="108530" x="6330950" y="3357563"/>
          <p14:tracePt t="108570" x="6313488" y="3367088"/>
          <p14:tracePt t="108580" x="6303963" y="3375025"/>
          <p14:tracePt t="108594" x="6286500" y="3384550"/>
          <p14:tracePt t="108602" x="6276975" y="3384550"/>
          <p14:tracePt t="108612" x="6259513" y="3394075"/>
          <p14:tracePt t="108630" x="6232525" y="3402013"/>
          <p14:tracePt t="108646" x="6224588" y="3411538"/>
          <p14:tracePt t="108666" x="6205538" y="3411538"/>
          <p14:tracePt t="108899" x="6197600" y="3419475"/>
          <p14:tracePt t="108906" x="6197600" y="3438525"/>
          <p14:tracePt t="108914" x="6188075" y="3446463"/>
          <p14:tracePt t="108930" x="6180138" y="3465513"/>
          <p14:tracePt t="108970" x="6170613" y="3490913"/>
          <p14:tracePt t="109090" x="6170613" y="3509963"/>
          <p14:tracePt t="109099" x="6170613" y="3517900"/>
          <p14:tracePt t="109112" x="6170613" y="3536950"/>
          <p14:tracePt t="109129" x="6170613" y="3544888"/>
          <p14:tracePt t="109146" x="6170613" y="3571875"/>
          <p14:tracePt t="109163" x="6170613" y="3598863"/>
          <p14:tracePt t="109179" x="6170613" y="3625850"/>
          <p14:tracePt t="109196" x="6153150" y="3652838"/>
          <p14:tracePt t="109212" x="6153150" y="3679825"/>
          <p14:tracePt t="109229" x="6153150" y="3705225"/>
          <p14:tracePt t="109246" x="6153150" y="3732213"/>
          <p14:tracePt t="109262" x="6153150" y="3759200"/>
          <p14:tracePt t="109279" x="6153150" y="3795713"/>
          <p14:tracePt t="109296" x="6153150" y="3840163"/>
          <p14:tracePt t="109313" x="6143625" y="3902075"/>
          <p14:tracePt t="109330" x="6143625" y="3965575"/>
          <p14:tracePt t="109330" x="6143625" y="3990975"/>
          <p14:tracePt t="109346" x="6126163" y="4017963"/>
          <p14:tracePt t="109362" x="6108700" y="4071938"/>
          <p14:tracePt t="109380" x="6116638" y="4116388"/>
          <p14:tracePt t="109396" x="6126163" y="4152900"/>
          <p14:tracePt t="109412" x="6143625" y="4197350"/>
          <p14:tracePt t="109429" x="6161088" y="4251325"/>
          <p14:tracePt t="109446" x="6180138" y="4295775"/>
          <p14:tracePt t="109462" x="6180138" y="4322763"/>
          <p14:tracePt t="109479" x="6180138" y="4348163"/>
          <p14:tracePt t="109496" x="6215063" y="4375150"/>
          <p14:tracePt t="109512" x="6269038" y="4411663"/>
          <p14:tracePt t="109530" x="6296025" y="4446588"/>
          <p14:tracePt t="109530" x="6286500" y="4473575"/>
          <p14:tracePt t="109546" x="6296025" y="4527550"/>
          <p14:tracePt t="109562" x="6303963" y="4581525"/>
          <p14:tracePt t="109579" x="6313488" y="4625975"/>
          <p14:tracePt t="109596" x="6323013" y="4670425"/>
          <p14:tracePt t="109612" x="6323013" y="4687888"/>
          <p14:tracePt t="109629" x="6323013" y="4714875"/>
          <p14:tracePt t="109646" x="6323013" y="4741863"/>
          <p14:tracePt t="109662" x="6323013" y="4786313"/>
          <p14:tracePt t="109679" x="6340475" y="4848225"/>
          <p14:tracePt t="109696" x="6340475" y="4902200"/>
          <p14:tracePt t="109712" x="6340475" y="4956175"/>
          <p14:tracePt t="109730" x="6330950" y="5010150"/>
          <p14:tracePt t="109730" x="6348413" y="5037138"/>
          <p14:tracePt t="109745" x="6348413" y="5062538"/>
          <p14:tracePt t="109762" x="6348413" y="5133975"/>
          <p14:tracePt t="109780" x="6348413" y="5153025"/>
          <p14:tracePt t="109842" x="6340475" y="5180013"/>
          <p14:tracePt t="109866" x="6340475" y="5197475"/>
          <p14:tracePt t="109874" x="6340475" y="5205413"/>
          <p14:tracePt t="109882" x="6330950" y="5224463"/>
          <p14:tracePt t="109906" x="6323013" y="5232400"/>
          <p14:tracePt t="109995" x="6303963" y="5232400"/>
          <p14:tracePt t="110034" x="6286500" y="5232400"/>
          <p14:tracePt t="110050" x="6276975" y="5224463"/>
          <p14:tracePt t="110058" x="6269038" y="5214938"/>
          <p14:tracePt t="110066" x="6259513" y="5205413"/>
          <p14:tracePt t="110079" x="6251575" y="5187950"/>
          <p14:tracePt t="110096" x="6232525" y="5126038"/>
          <p14:tracePt t="110112" x="6232525" y="5062538"/>
          <p14:tracePt t="110129" x="6215063" y="5010150"/>
          <p14:tracePt t="110130" x="6215063" y="4973638"/>
          <p14:tracePt t="110146" x="6224588" y="4911725"/>
          <p14:tracePt t="110162" x="6242050" y="4848225"/>
          <p14:tracePt t="110180" x="6251575" y="4776788"/>
          <p14:tracePt t="110195" x="6259513" y="4724400"/>
          <p14:tracePt t="110212" x="6269038" y="4660900"/>
          <p14:tracePt t="110229" x="6286500" y="4598988"/>
          <p14:tracePt t="110245" x="6286500" y="4554538"/>
          <p14:tracePt t="110262" x="6296025" y="4510088"/>
          <p14:tracePt t="110279" x="6296025" y="4491038"/>
          <p14:tracePt t="110295" x="6296025" y="4473575"/>
          <p14:tracePt t="110312" x="6296025" y="4465638"/>
          <p14:tracePt t="110329" x="6296025" y="4429125"/>
          <p14:tracePt t="110330" x="6296025" y="4402138"/>
          <p14:tracePt t="110346" x="6296025" y="4375150"/>
          <p14:tracePt t="110362" x="6296025" y="4268788"/>
          <p14:tracePt t="110379" x="6296025" y="4205288"/>
          <p14:tracePt t="110395" x="6296025" y="4143375"/>
          <p14:tracePt t="110412" x="6296025" y="4081463"/>
          <p14:tracePt t="110429" x="6303963" y="4017963"/>
          <p14:tracePt t="110445" x="6313488" y="3965575"/>
          <p14:tracePt t="110462" x="6303963" y="3894138"/>
          <p14:tracePt t="110479" x="6286500" y="3867150"/>
          <p14:tracePt t="110496" x="6286500" y="3848100"/>
          <p14:tracePt t="110512" x="6286500" y="3822700"/>
          <p14:tracePt t="110529" x="6286500" y="3803650"/>
          <p14:tracePt t="110545" x="6296025" y="3768725"/>
          <p14:tracePt t="110546" x="6303963" y="3751263"/>
          <p14:tracePt t="110563" x="6313488" y="3741738"/>
          <p14:tracePt t="110586" x="6313488" y="3724275"/>
          <p14:tracePt t="110595" x="6323013" y="3705225"/>
          <p14:tracePt t="110612" x="6323013" y="3687763"/>
          <p14:tracePt t="110629" x="6323013" y="3660775"/>
          <p14:tracePt t="110645" x="6323013" y="3633788"/>
          <p14:tracePt t="110662" x="6323013" y="3589338"/>
          <p14:tracePt t="110679" x="6340475" y="3554413"/>
          <p14:tracePt t="110695" x="6340475" y="3536950"/>
          <p14:tracePt t="110712" x="6340475" y="3527425"/>
          <p14:tracePt t="110729" x="6340475" y="3509963"/>
          <p14:tracePt t="110754" x="6340475" y="3500438"/>
          <p14:tracePt t="110771" x="6340475" y="3482975"/>
          <p14:tracePt t="110786" x="6340475" y="3473450"/>
          <p14:tracePt t="110819" x="6340475" y="3455988"/>
          <p14:tracePt t="110850" x="6340475" y="3446463"/>
          <p14:tracePt t="110874" x="6340475" y="3429000"/>
          <p14:tracePt t="110890" x="6340475" y="3419475"/>
          <p14:tracePt t="110922" x="6340475" y="3402013"/>
          <p14:tracePt t="110939" x="6330950" y="3394075"/>
          <p14:tracePt t="111050" x="6313488" y="3394075"/>
          <p14:tracePt t="111098" x="6303963" y="3394075"/>
          <p14:tracePt t="111146" x="6286500" y="3394075"/>
          <p14:tracePt t="111186" x="6276975" y="3394075"/>
          <p14:tracePt t="111346" x="6251575" y="3402013"/>
          <p14:tracePt t="111434" x="6242050" y="3411538"/>
          <p14:tracePt t="112027" x="6232525" y="3419475"/>
          <p14:tracePt t="112034" x="6224588" y="3438525"/>
          <p14:tracePt t="112045" x="6215063" y="3455988"/>
          <p14:tracePt t="112062" x="6205538" y="3465513"/>
          <p14:tracePt t="112079" x="6197600" y="3473450"/>
          <p14:tracePt t="112095" x="6188075" y="3490913"/>
          <p14:tracePt t="112112" x="6180138" y="3517900"/>
          <p14:tracePt t="112130" x="6170613" y="3544888"/>
          <p14:tracePt t="112145" x="6170613" y="3562350"/>
          <p14:tracePt t="112162" x="6161088" y="3589338"/>
          <p14:tracePt t="112162" x="6153150" y="3608388"/>
          <p14:tracePt t="112179" x="6143625" y="3660775"/>
          <p14:tracePt t="112195" x="6134100" y="3697288"/>
          <p14:tracePt t="112212" x="6126163" y="3751263"/>
          <p14:tracePt t="112229" x="6126163" y="3803650"/>
          <p14:tracePt t="112245" x="6116638" y="3848100"/>
          <p14:tracePt t="112262" x="6116638" y="3902075"/>
          <p14:tracePt t="112279" x="6099175" y="3946525"/>
          <p14:tracePt t="112295" x="6099175" y="3973513"/>
          <p14:tracePt t="112312" x="6089650" y="4017963"/>
          <p14:tracePt t="112329" x="6089650" y="4062413"/>
          <p14:tracePt t="112345" x="6081713" y="4125913"/>
          <p14:tracePt t="112362" x="6054725" y="4179888"/>
          <p14:tracePt t="112362" x="6045200" y="4205288"/>
          <p14:tracePt t="112379" x="6027738" y="4276725"/>
          <p14:tracePt t="112395" x="6010275" y="4340225"/>
          <p14:tracePt t="112412" x="6000750" y="4394200"/>
          <p14:tracePt t="112428" x="5973763" y="4473575"/>
          <p14:tracePt t="112445" x="5965825" y="4562475"/>
          <p14:tracePt t="112462" x="5956300" y="4633913"/>
          <p14:tracePt t="112478" x="5946775" y="4724400"/>
          <p14:tracePt t="112495" x="5929313" y="4795838"/>
          <p14:tracePt t="112512" x="5911850" y="4848225"/>
          <p14:tracePt t="112529" x="5911850" y="4911725"/>
          <p14:tracePt t="112545" x="5911850" y="4956175"/>
          <p14:tracePt t="112562" x="5919788" y="4991100"/>
          <p14:tracePt t="112562" x="5938838" y="5000625"/>
          <p14:tracePt t="112595" x="5938838" y="5018088"/>
          <p14:tracePt t="112612" x="5946775" y="5027613"/>
          <p14:tracePt t="112619" x="5946775" y="5045075"/>
          <p14:tracePt t="112629" x="5965825" y="5054600"/>
          <p14:tracePt t="112645" x="5983288" y="5108575"/>
          <p14:tracePt t="112662" x="6010275" y="5160963"/>
          <p14:tracePt t="112679" x="6027738" y="5197475"/>
          <p14:tracePt t="112695" x="6027738" y="5224463"/>
          <p14:tracePt t="112712" x="6027738" y="5241925"/>
          <p14:tracePt t="112866" x="6018213" y="5251450"/>
          <p14:tracePt t="112882" x="6018213" y="5241925"/>
          <p14:tracePt t="112891" x="6018213" y="5224463"/>
          <p14:tracePt t="112899" x="6027738" y="5205413"/>
          <p14:tracePt t="112912" x="6037263" y="5180013"/>
          <p14:tracePt t="112929" x="6072188" y="5126038"/>
          <p14:tracePt t="112945" x="6081713" y="5072063"/>
          <p14:tracePt t="112961" x="6126163" y="5000625"/>
          <p14:tracePt t="112962" x="6134100" y="4965700"/>
          <p14:tracePt t="112979" x="6143625" y="4919663"/>
          <p14:tracePt t="112995" x="6180138" y="4848225"/>
          <p14:tracePt t="113011" x="6197600" y="4795838"/>
          <p14:tracePt t="113029" x="6205538" y="4741863"/>
          <p14:tracePt t="113045" x="6205538" y="4687888"/>
          <p14:tracePt t="113061" x="6205538" y="4633913"/>
          <p14:tracePt t="113079" x="6205538" y="4572000"/>
          <p14:tracePt t="113095" x="6215063" y="4491038"/>
          <p14:tracePt t="113112" x="6215063" y="4411663"/>
          <p14:tracePt t="113129" x="6224588" y="4348163"/>
          <p14:tracePt t="113145" x="6242050" y="4295775"/>
          <p14:tracePt t="113161" x="6242050" y="4241800"/>
          <p14:tracePt t="113162" x="6242050" y="4214813"/>
          <p14:tracePt t="113179" x="6242050" y="4179888"/>
          <p14:tracePt t="113195" x="6232525" y="4143375"/>
          <p14:tracePt t="113219" x="6232525" y="4125913"/>
          <p14:tracePt t="113242" x="6224588" y="4116388"/>
          <p14:tracePt t="113267" x="6224588" y="4098925"/>
          <p14:tracePt t="113282" x="6224588" y="4089400"/>
          <p14:tracePt t="113290" x="6224588" y="4071938"/>
          <p14:tracePt t="113323" x="6224588" y="4062413"/>
          <p14:tracePt t="113339" x="6215063" y="4044950"/>
          <p14:tracePt t="113539" x="6205538" y="4037013"/>
          <p14:tracePt t="116067" x="6205538" y="4044950"/>
          <p14:tracePt t="116075" x="6197600" y="4062413"/>
          <p14:tracePt t="116083" x="6197600" y="4081463"/>
          <p14:tracePt t="116094" x="6188075" y="4089400"/>
          <p14:tracePt t="116111" x="6170613" y="4116388"/>
          <p14:tracePt t="116128" x="6153150" y="4133850"/>
          <p14:tracePt t="116144" x="6134100" y="4152900"/>
          <p14:tracePt t="116161" x="6126163" y="4179888"/>
          <p14:tracePt t="116178" x="6108700" y="4197350"/>
          <p14:tracePt t="116178" x="6089650" y="4214813"/>
          <p14:tracePt t="116194" x="6062663" y="4241800"/>
          <p14:tracePt t="116211" x="6054725" y="4259263"/>
          <p14:tracePt t="116228" x="6037263" y="4276725"/>
          <p14:tracePt t="116244" x="6027738" y="4295775"/>
          <p14:tracePt t="116261" x="6010275" y="4322763"/>
          <p14:tracePt t="116277" x="5983288" y="4348163"/>
          <p14:tracePt t="116294" x="5965825" y="4375150"/>
          <p14:tracePt t="116311" x="5946775" y="4402138"/>
          <p14:tracePt t="116328" x="5919788" y="4429125"/>
          <p14:tracePt t="116344" x="5902325" y="4429125"/>
          <p14:tracePt t="116361" x="5884863" y="4456113"/>
          <p14:tracePt t="116378" x="5875338" y="4483100"/>
          <p14:tracePt t="116378" x="5867400" y="4491038"/>
          <p14:tracePt t="116394" x="5840413" y="4510088"/>
          <p14:tracePt t="116411" x="5803900" y="4527550"/>
          <p14:tracePt t="116428" x="5768975" y="4545013"/>
          <p14:tracePt t="116444" x="5741988" y="4562475"/>
          <p14:tracePt t="116461" x="5715000" y="4589463"/>
          <p14:tracePt t="116477" x="5680075" y="4616450"/>
          <p14:tracePt t="116494" x="5626100" y="4643438"/>
          <p14:tracePt t="116511" x="5581650" y="4679950"/>
          <p14:tracePt t="116528" x="5545138" y="4705350"/>
          <p14:tracePt t="116545" x="5527675" y="4724400"/>
          <p14:tracePt t="116667" x="5510213" y="4732338"/>
          <p14:tracePt t="116675" x="5500688" y="4741863"/>
          <p14:tracePt t="116683" x="5500688" y="4751388"/>
          <p14:tracePt t="116694" x="5491163" y="4768850"/>
          <p14:tracePt t="116711" x="5473700" y="4776788"/>
          <p14:tracePt t="116727" x="5465763" y="4803775"/>
          <p14:tracePt t="116744" x="5456238" y="4822825"/>
          <p14:tracePt t="116827" x="5456238" y="4830763"/>
          <p14:tracePt t="116835" x="5446713" y="4848225"/>
          <p14:tracePt t="116851" x="5438775" y="4857750"/>
          <p14:tracePt t="116861" x="5429250" y="4867275"/>
          <p14:tracePt t="116877" x="5429250" y="4884738"/>
          <p14:tracePt t="116907" x="5419725" y="4894263"/>
          <p14:tracePt t="116915" x="5411788" y="4902200"/>
          <p14:tracePt t="116979" x="5402263" y="4911725"/>
          <p14:tracePt t="117155" x="5411788" y="4902200"/>
          <p14:tracePt t="117163" x="5419725" y="4894263"/>
          <p14:tracePt t="117171" x="5438775" y="4894263"/>
          <p14:tracePt t="117179" x="5446713" y="4875213"/>
          <p14:tracePt t="117194" x="5465763" y="4867275"/>
          <p14:tracePt t="117195" x="5473700" y="4857750"/>
          <p14:tracePt t="117211" x="5518150" y="4830763"/>
          <p14:tracePt t="117228" x="5545138" y="4813300"/>
          <p14:tracePt t="117244" x="5572125" y="4786313"/>
          <p14:tracePt t="117443" x="5589588" y="4786313"/>
          <p14:tracePt t="117460" x="5599113" y="4786313"/>
          <p14:tracePt t="117467" x="5626100" y="4795838"/>
          <p14:tracePt t="117477" x="5653088" y="4786313"/>
          <p14:tracePt t="117494" x="5688013" y="4776788"/>
          <p14:tracePt t="117511" x="5705475" y="4768850"/>
          <p14:tracePt t="117947" x="5724525" y="4759325"/>
          <p14:tracePt t="117971" x="5724525" y="4741863"/>
          <p14:tracePt t="117979" x="5732463" y="4732338"/>
          <p14:tracePt t="118211" x="5741988" y="4714875"/>
          <p14:tracePt t="118219" x="5751513" y="4705350"/>
          <p14:tracePt t="118299" x="5759450" y="4697413"/>
          <p14:tracePt t="118315" x="5768975" y="4679950"/>
          <p14:tracePt t="118323" x="5795963" y="4660900"/>
          <p14:tracePt t="118331" x="5813425" y="4643438"/>
          <p14:tracePt t="118344" x="5813425" y="4625975"/>
          <p14:tracePt t="118361" x="5813425" y="4608513"/>
          <p14:tracePt t="118377" x="5813425" y="4598988"/>
          <p14:tracePt t="118394" x="5822950" y="4581525"/>
          <p14:tracePt t="118660" x="5822950" y="4572000"/>
          <p14:tracePt t="118667" x="5830888" y="4581525"/>
          <p14:tracePt t="118803" x="5830888" y="4589463"/>
          <p14:tracePt t="118811" x="5840413" y="4608513"/>
          <p14:tracePt t="118819" x="5840413" y="4616450"/>
          <p14:tracePt t="118827" x="5840413" y="4633913"/>
          <p14:tracePt t="118844" x="5840413" y="4660900"/>
          <p14:tracePt t="118861" x="5840413" y="4670425"/>
          <p14:tracePt t="118877" x="5830888" y="4724400"/>
          <p14:tracePt t="118900" x="5830888" y="4741863"/>
          <p14:tracePt t="118923" x="5830888" y="4751388"/>
          <p14:tracePt t="118939" x="5830888" y="4768850"/>
          <p14:tracePt t="118947" x="5822950" y="4776788"/>
          <p14:tracePt t="119013" x="5822950" y="4795838"/>
          <p14:tracePt t="119035" x="5813425" y="4813300"/>
          <p14:tracePt t="119060" x="5795963" y="4830763"/>
          <p14:tracePt t="119075" x="5776913" y="4840288"/>
          <p14:tracePt t="119083" x="5768975" y="4848225"/>
          <p14:tracePt t="119107" x="5751513" y="4857750"/>
          <p14:tracePt t="119123" x="5741988" y="4867275"/>
          <p14:tracePt t="119131" x="5732463" y="4875213"/>
          <p14:tracePt t="119144" x="5715000" y="4875213"/>
          <p14:tracePt t="119161" x="5697538" y="4875213"/>
          <p14:tracePt t="119331" x="5688013" y="4884738"/>
          <p14:tracePt t="119683" x="5670550" y="4884738"/>
          <p14:tracePt t="119923" x="5661025" y="4875213"/>
          <p14:tracePt t="119955" x="5643563" y="4867275"/>
          <p14:tracePt t="120059" x="5634038" y="4857750"/>
          <p14:tracePt t="120147" x="5626100" y="4848225"/>
          <p14:tracePt t="120227" x="5608638" y="4848225"/>
          <p14:tracePt t="120683" x="5608638" y="4840288"/>
          <p14:tracePt t="120715" x="5608638" y="4822825"/>
          <p14:tracePt t="120795" x="5608638" y="4813300"/>
          <p14:tracePt t="120915" x="5608638" y="4795838"/>
          <p14:tracePt t="120947" x="5599113" y="4786313"/>
          <p14:tracePt t="120955" x="5589588" y="4776788"/>
          <p14:tracePt t="121083" x="5589588" y="4759325"/>
          <p14:tracePt t="121131" x="5589588" y="4741863"/>
          <p14:tracePt t="121163" x="5589588" y="4732338"/>
          <p14:tracePt t="121187" x="5589588" y="4714875"/>
          <p14:tracePt t="121211" x="5589588" y="4705350"/>
          <p14:tracePt t="122660" x="5589588" y="4687888"/>
          <p14:tracePt t="122683" x="5589588" y="4679950"/>
          <p14:tracePt t="122715" x="5589588" y="4660900"/>
          <p14:tracePt t="122723" x="5581650" y="4652963"/>
          <p14:tracePt t="122763" x="5581650" y="4633913"/>
          <p14:tracePt t="122827" x="5581650" y="4625975"/>
          <p14:tracePt t="122851" x="5581650" y="4608513"/>
          <p14:tracePt t="122883" x="5581650" y="4598988"/>
          <p14:tracePt t="122900" x="5581650" y="4581525"/>
          <p14:tracePt t="122915" x="5572125" y="4572000"/>
          <p14:tracePt t="122923" x="5562600" y="4562475"/>
          <p14:tracePt t="122931" x="5562600" y="4545013"/>
          <p14:tracePt t="122947" x="5562600" y="4527550"/>
          <p14:tracePt t="122960" x="5562600" y="4518025"/>
          <p14:tracePt t="122976" x="5562600" y="4491038"/>
          <p14:tracePt t="122993" x="5562600" y="4465638"/>
          <p14:tracePt t="123011" x="5562600" y="4438650"/>
          <p14:tracePt t="123026" x="5562600" y="4384675"/>
          <p14:tracePt t="123027" x="5562600" y="4357688"/>
          <p14:tracePt t="123043" x="5562600" y="4322763"/>
          <p14:tracePt t="123060" x="5572125" y="4268788"/>
          <p14:tracePt t="123076" x="5572125" y="4232275"/>
          <p14:tracePt t="123093" x="5572125" y="4187825"/>
          <p14:tracePt t="123110" x="5572125" y="4152900"/>
          <p14:tracePt t="123126" x="5572125" y="4125913"/>
          <p14:tracePt t="123143" x="5581650" y="4089400"/>
          <p14:tracePt t="123160" x="5589588" y="4054475"/>
          <p14:tracePt t="123176" x="5589588" y="4017963"/>
          <p14:tracePt t="123193" x="5626100" y="3983038"/>
          <p14:tracePt t="123210" x="5589588" y="3956050"/>
          <p14:tracePt t="123211" x="5589588" y="3938588"/>
          <p14:tracePt t="123226" x="5599113" y="3919538"/>
          <p14:tracePt t="123243" x="5589588" y="3875088"/>
          <p14:tracePt t="123260" x="5589588" y="3840163"/>
          <p14:tracePt t="123276" x="5589588" y="3822700"/>
          <p14:tracePt t="123293" x="5599113" y="3795713"/>
          <p14:tracePt t="123310" x="5589588" y="3768725"/>
          <p14:tracePt t="123326" x="5589588" y="3741738"/>
          <p14:tracePt t="123343" x="5589588" y="3724275"/>
          <p14:tracePt t="123359" x="5581650" y="3714750"/>
          <p14:tracePt t="123376" x="5527675" y="3714750"/>
          <p14:tracePt t="123393" x="5456238" y="3714750"/>
          <p14:tracePt t="123410" x="5429250" y="3697288"/>
          <p14:tracePt t="123411" x="5438775" y="3687763"/>
          <p14:tracePt t="123426" x="5429250" y="3687763"/>
          <p14:tracePt t="123443" x="5429250" y="3670300"/>
          <p14:tracePt t="123460" x="5419725" y="3660775"/>
          <p14:tracePt t="123476" x="5438775" y="3633788"/>
          <p14:tracePt t="123493" x="5473700" y="3616325"/>
          <p14:tracePt t="123515" x="5456238" y="3608388"/>
          <p14:tracePt t="123526" x="5429250" y="3608388"/>
          <p14:tracePt t="123543" x="5402263" y="3598863"/>
          <p14:tracePt t="123560" x="5419725" y="3581400"/>
          <p14:tracePt t="123576" x="5419725" y="3562350"/>
          <p14:tracePt t="123593" x="5384800" y="3562350"/>
          <p14:tracePt t="123610" x="5411788" y="3554413"/>
          <p14:tracePt t="123667" x="5446713" y="3554413"/>
          <p14:tracePt t="123683" x="5438775" y="3554413"/>
          <p14:tracePt t="123691" x="5429250" y="3544888"/>
          <p14:tracePt t="123707" x="5419725" y="3536950"/>
          <p14:tracePt t="123715" x="5429250" y="3527425"/>
          <p14:tracePt t="123739" x="5419725" y="3517900"/>
          <p14:tracePt t="123795" x="5411788" y="3509963"/>
          <p14:tracePt t="123803" x="5402263" y="3500438"/>
          <p14:tracePt t="123820" x="5394325" y="3490913"/>
          <p14:tracePt t="123827" x="5394325" y="3473450"/>
          <p14:tracePt t="123843" x="5367338" y="3473450"/>
          <p14:tracePt t="123861" x="5348288" y="3473450"/>
          <p14:tracePt t="123876" x="5322888" y="3465513"/>
          <p14:tracePt t="123893" x="5303838" y="3465513"/>
          <p14:tracePt t="123910" x="5286375" y="3465513"/>
          <p14:tracePt t="123955" x="5276850" y="3465513"/>
          <p14:tracePt t="124003" x="5268913" y="3465513"/>
          <p14:tracePt t="124035" x="5251450" y="3465513"/>
          <p14:tracePt t="124043" x="5241925" y="3465513"/>
          <p14:tracePt t="124059" x="5224463" y="3465513"/>
          <p14:tracePt t="124075" x="5214938" y="3465513"/>
          <p14:tracePt t="124083" x="5197475" y="3465513"/>
          <p14:tracePt t="124147" x="5205413" y="3455988"/>
          <p14:tracePt t="127900" x="5214938" y="3465513"/>
          <p14:tracePt t="127971" x="5214938" y="3482975"/>
          <p14:tracePt t="128003" x="5214938" y="3490913"/>
          <p14:tracePt t="128011" x="5205413" y="3509963"/>
          <p14:tracePt t="128025" x="5214938" y="3517900"/>
          <p14:tracePt t="128042" x="5224463" y="3517900"/>
          <p14:tracePt t="128084" x="5214938" y="3517900"/>
          <p14:tracePt t="128123" x="5205413" y="3509963"/>
          <p14:tracePt t="128163" x="5197475" y="3500438"/>
          <p14:tracePt t="128187" x="5187950" y="3490913"/>
          <p14:tracePt t="128203" x="5180013" y="3482975"/>
          <p14:tracePt t="128235" x="5170488" y="3473450"/>
          <p14:tracePt t="128244" x="5160963" y="3465513"/>
          <p14:tracePt t="128251" x="5160963" y="3446463"/>
          <p14:tracePt t="128267" x="5153025" y="3446463"/>
          <p14:tracePt t="128276" x="5160963" y="3438525"/>
          <p14:tracePt t="128292" x="5160963" y="3419475"/>
          <p14:tracePt t="128309" x="5160963" y="3402013"/>
          <p14:tracePt t="128325" x="5160963" y="3375025"/>
          <p14:tracePt t="128342" x="5170488" y="3367088"/>
          <p14:tracePt t="128358" x="5170488" y="3340100"/>
          <p14:tracePt t="128375" x="5187950" y="3303588"/>
          <p14:tracePt t="128392" x="5205413" y="3276600"/>
          <p14:tracePt t="128408" x="5232400" y="3241675"/>
          <p14:tracePt t="128425" x="5241925" y="3187700"/>
          <p14:tracePt t="128442" x="5251450" y="3152775"/>
          <p14:tracePt t="128458" x="5251450" y="3116263"/>
          <p14:tracePt t="128459" x="5251450" y="3098800"/>
          <p14:tracePt t="128603" x="5241925" y="3081338"/>
          <p14:tracePt t="128675" x="5241925" y="3089275"/>
          <p14:tracePt t="128683" x="5232400" y="3108325"/>
          <p14:tracePt t="128700" x="5224463" y="3125788"/>
          <p14:tracePt t="128708" x="5214938" y="3143250"/>
          <p14:tracePt t="128725" x="5187950" y="3170238"/>
          <p14:tracePt t="128742" x="5170488" y="3197225"/>
          <p14:tracePt t="128758" x="5153025" y="3224213"/>
          <p14:tracePt t="128775" x="5133975" y="3251200"/>
          <p14:tracePt t="128792" x="5126038" y="3259138"/>
          <p14:tracePt t="128808" x="5116513" y="3295650"/>
          <p14:tracePt t="128825" x="5099050" y="3303588"/>
          <p14:tracePt t="128851" x="5081588" y="3313113"/>
          <p14:tracePt t="128867" x="5072063" y="3330575"/>
          <p14:tracePt t="128883" x="5062538" y="3357563"/>
          <p14:tracePt t="128900" x="5054600" y="3367088"/>
          <p14:tracePt t="128923" x="5054600" y="3384550"/>
          <p14:tracePt t="128947" x="5062538" y="3394075"/>
          <p14:tracePt t="128955" x="5072063" y="3402013"/>
          <p14:tracePt t="128980" x="5081588" y="3411538"/>
          <p14:tracePt t="128995" x="5081588" y="3429000"/>
          <p14:tracePt t="129003" x="5081588" y="3438525"/>
          <p14:tracePt t="129011" x="5081588" y="3455988"/>
          <p14:tracePt t="129025" x="5081588" y="3465513"/>
          <p14:tracePt t="129042" x="5081588" y="3517900"/>
          <p14:tracePt t="129058" x="5081588" y="3581400"/>
          <p14:tracePt t="129060" x="5081588" y="3598863"/>
          <p14:tracePt t="129075" x="5081588" y="3608388"/>
          <p14:tracePt t="129092" x="5072063" y="3598863"/>
          <p14:tracePt t="129109" x="5081588" y="3536950"/>
          <p14:tracePt t="129275" x="5089525" y="3536950"/>
          <p14:tracePt t="129347" x="5081588" y="3536950"/>
          <p14:tracePt t="129358" x="5089525" y="3536950"/>
          <p14:tracePt t="129391" x="5072063" y="3544888"/>
          <p14:tracePt t="129408" x="5054600" y="3554413"/>
          <p14:tracePt t="129425" x="5045075" y="3562350"/>
          <p14:tracePt t="129532" x="5054600" y="3571875"/>
          <p14:tracePt t="129541" x="5054600" y="3589338"/>
          <p14:tracePt t="129547" x="5037138" y="3616325"/>
          <p14:tracePt t="129558" x="5018088" y="3643313"/>
          <p14:tracePt t="129575" x="5018088" y="3687763"/>
          <p14:tracePt t="129595" x="5000625" y="3687763"/>
          <p14:tracePt t="129608" x="4991100" y="3679825"/>
          <p14:tracePt t="129625" x="5000625" y="3652838"/>
          <p14:tracePt t="130117" x="5000625" y="3633788"/>
          <p14:tracePt t="130300" x="5000625" y="3616325"/>
          <p14:tracePt t="130324" x="5000625" y="3608388"/>
          <p14:tracePt t="130332" x="5010150" y="3581400"/>
          <p14:tracePt t="130341" x="5018088" y="3554413"/>
          <p14:tracePt t="130358" x="5081588" y="3490913"/>
          <p14:tracePt t="130375" x="5180013" y="3438525"/>
          <p14:tracePt t="130391" x="5197475" y="3419475"/>
          <p14:tracePt t="130443" x="5205413" y="3402013"/>
          <p14:tracePt t="130452" x="5224463" y="3394075"/>
          <p14:tracePt t="130460" x="5259388" y="3375025"/>
          <p14:tracePt t="130475" x="5313363" y="3348038"/>
          <p14:tracePt t="130492" x="5500688" y="3224213"/>
          <p14:tracePt t="130508" x="5608638" y="3143250"/>
          <p14:tracePt t="130525" x="5626100" y="3133725"/>
          <p14:tracePt t="130547" x="5616575" y="3125788"/>
          <p14:tracePt t="130558" x="5626100" y="3108325"/>
          <p14:tracePt t="130575" x="5670550" y="3062288"/>
          <p14:tracePt t="130591" x="5776913" y="3000375"/>
          <p14:tracePt t="130608" x="5946775" y="2911475"/>
          <p14:tracePt t="130625" x="6089650" y="2847975"/>
          <p14:tracePt t="130641" x="6108700" y="2830513"/>
          <p14:tracePt t="130661" x="6099175" y="2813050"/>
          <p14:tracePt t="130683" x="6089650" y="2803525"/>
          <p14:tracePt t="130740" x="6081713" y="2786063"/>
          <p14:tracePt t="130755" x="6072188" y="2776538"/>
          <p14:tracePt t="130988" x="6062663" y="2786063"/>
          <p14:tracePt t="131004" x="6054725" y="2795588"/>
          <p14:tracePt t="131020" x="6045200" y="2803525"/>
          <p14:tracePt t="131028" x="6045200" y="2822575"/>
          <p14:tracePt t="131041" x="6027738" y="2830513"/>
          <p14:tracePt t="131058" x="6010275" y="2874963"/>
          <p14:tracePt t="131075" x="5983288" y="2911475"/>
          <p14:tracePt t="131075" x="5973763" y="2938463"/>
          <p14:tracePt t="131092" x="5956300" y="2955925"/>
          <p14:tracePt t="131108" x="5956300" y="2973388"/>
          <p14:tracePt t="131316" x="5946775" y="2982913"/>
          <p14:tracePt t="131332" x="5929313" y="2982913"/>
          <p14:tracePt t="131364" x="5911850" y="2982913"/>
          <p14:tracePt t="131372" x="5902325" y="2990850"/>
          <p14:tracePt t="131380" x="5894388" y="3000375"/>
          <p14:tracePt t="131391" x="5867400" y="3017838"/>
          <p14:tracePt t="131408" x="5840413" y="3044825"/>
          <p14:tracePt t="131425" x="5803900" y="3098800"/>
          <p14:tracePt t="131441" x="5741988" y="3152775"/>
          <p14:tracePt t="131458" x="5697538" y="3205163"/>
          <p14:tracePt t="131475" x="5643563" y="3251200"/>
          <p14:tracePt t="131476" x="5626100" y="3268663"/>
          <p14:tracePt t="131491" x="5589588" y="3313113"/>
          <p14:tracePt t="131508" x="5554663" y="3340100"/>
          <p14:tracePt t="131525" x="5537200" y="3367088"/>
          <p14:tracePt t="131542" x="5527675" y="3384550"/>
          <p14:tracePt t="132140" x="5518150" y="3384550"/>
          <p14:tracePt t="132148" x="5527675" y="3384550"/>
          <p14:tracePt t="132308" x="5537200" y="3384550"/>
          <p14:tracePt t="132340" x="5545138" y="3375025"/>
          <p14:tracePt t="132380" x="5572125" y="3367088"/>
          <p14:tracePt t="132396" x="5589588" y="3357563"/>
          <p14:tracePt t="132404" x="5599113" y="3348038"/>
          <p14:tracePt t="132412" x="5608638" y="3340100"/>
          <p14:tracePt t="132424" x="5626100" y="3330575"/>
          <p14:tracePt t="132441" x="5670550" y="3295650"/>
          <p14:tracePt t="132458" x="5768975" y="3232150"/>
          <p14:tracePt t="132460" x="5813425" y="3197225"/>
          <p14:tracePt t="132474" x="5875338" y="3160713"/>
          <p14:tracePt t="132492" x="6018213" y="3017838"/>
          <p14:tracePt t="132508" x="6072188" y="2928938"/>
          <p14:tracePt t="132524" x="6108700" y="2847975"/>
          <p14:tracePt t="132541" x="6116638" y="2768600"/>
          <p14:tracePt t="132558" x="6126163" y="2724150"/>
          <p14:tracePt t="132574" x="6143625" y="2687638"/>
          <p14:tracePt t="132591" x="6161088" y="2660650"/>
          <p14:tracePt t="132608" x="6170613" y="2652713"/>
          <p14:tracePt t="132624" x="6188075" y="2652713"/>
          <p14:tracePt t="132641" x="6215063" y="2643188"/>
          <p14:tracePt t="132658" x="6242050" y="2643188"/>
          <p14:tracePt t="132674" x="6286500" y="2616200"/>
          <p14:tracePt t="132692" x="6402388" y="2571750"/>
          <p14:tracePt t="132708" x="6483350" y="2509838"/>
          <p14:tracePt t="132724" x="6581775" y="2438400"/>
          <p14:tracePt t="132742" x="6661150" y="2366963"/>
          <p14:tracePt t="132757" x="6742113" y="2303463"/>
          <p14:tracePt t="132774" x="6777038" y="2268538"/>
          <p14:tracePt t="132791" x="6823075" y="2205038"/>
          <p14:tracePt t="132807" x="6848475" y="2160588"/>
          <p14:tracePt t="132824" x="6858000" y="2152650"/>
          <p14:tracePt t="132842" x="6867525" y="2143125"/>
          <p14:tracePt t="132857" x="6884988" y="2133600"/>
          <p14:tracePt t="132874" x="6911975" y="2133600"/>
          <p14:tracePt t="132891" x="7018338" y="2133600"/>
          <p14:tracePt t="132908" x="7108825" y="2133600"/>
          <p14:tracePt t="132924" x="7180263" y="2133600"/>
          <p14:tracePt t="132941" x="7242175" y="2116138"/>
          <p14:tracePt t="132957" x="7259638" y="2108200"/>
          <p14:tracePt t="133012" x="7277100" y="2098675"/>
          <p14:tracePt t="133036" x="7269163" y="2089150"/>
          <p14:tracePt t="133044" x="7251700" y="2089150"/>
          <p14:tracePt t="133057" x="7242175" y="2089150"/>
          <p14:tracePt t="133074" x="7205663" y="2098675"/>
          <p14:tracePt t="133092" x="7143750" y="2125663"/>
          <p14:tracePt t="133108" x="7089775" y="2143125"/>
          <p14:tracePt t="133124" x="7027863" y="2160588"/>
          <p14:tracePt t="133141" x="6973888" y="2187575"/>
          <p14:tracePt t="133157" x="6929438" y="2214563"/>
          <p14:tracePt t="133174" x="6867525" y="2241550"/>
          <p14:tracePt t="133191" x="6823075" y="2259013"/>
          <p14:tracePt t="133207" x="6732588" y="2295525"/>
          <p14:tracePt t="133224" x="6634163" y="2322513"/>
          <p14:tracePt t="133241" x="6554788" y="2357438"/>
          <p14:tracePt t="133257" x="6500813" y="2401888"/>
          <p14:tracePt t="133274" x="6456363" y="2419350"/>
          <p14:tracePt t="133292" x="6384925" y="2465388"/>
          <p14:tracePt t="133308" x="6330950" y="2509838"/>
          <p14:tracePt t="133324" x="6296025" y="2554288"/>
          <p14:tracePt t="133341" x="6242050" y="2598738"/>
          <p14:tracePt t="133357" x="6205538" y="2643188"/>
          <p14:tracePt t="133374" x="6188075" y="2679700"/>
          <p14:tracePt t="133391" x="6153150" y="2724150"/>
          <p14:tracePt t="133407" x="6116638" y="2776538"/>
          <p14:tracePt t="133424" x="6089650" y="2830513"/>
          <p14:tracePt t="133441" x="6054725" y="2867025"/>
          <p14:tracePt t="133457" x="6027738" y="2919413"/>
          <p14:tracePt t="133474" x="5973763" y="2990850"/>
          <p14:tracePt t="133492" x="5929313" y="3054350"/>
          <p14:tracePt t="133508" x="5919788" y="3062288"/>
          <p14:tracePt t="133524" x="5902325" y="3089275"/>
          <p14:tracePt t="133525" x="5894388" y="3098800"/>
          <p14:tracePt t="133543" x="5875338" y="3125788"/>
          <p14:tracePt t="133557" x="5848350" y="3152775"/>
          <p14:tracePt t="133574" x="5822950" y="3197225"/>
          <p14:tracePt t="133593" x="5795963" y="3232150"/>
          <p14:tracePt t="133610" x="5759450" y="3286125"/>
          <p14:tracePt t="133624" x="5732463" y="3322638"/>
          <p14:tracePt t="133641" x="5715000" y="3367088"/>
          <p14:tracePt t="133657" x="5697538" y="3402013"/>
          <p14:tracePt t="133674" x="5688013" y="3446463"/>
          <p14:tracePt t="133691" x="5670550" y="3490913"/>
          <p14:tracePt t="133708" x="5670550" y="3509963"/>
          <p14:tracePt t="133724" x="5661025" y="3517900"/>
          <p14:tracePt t="133756" x="5661025" y="3536950"/>
          <p14:tracePt t="133764" x="5661025" y="3544888"/>
          <p14:tracePt t="133774" x="5661025" y="3562350"/>
          <p14:tracePt t="133791" x="5661025" y="3589338"/>
          <p14:tracePt t="133807" x="5661025" y="3625850"/>
          <p14:tracePt t="133824" x="5661025" y="3687763"/>
          <p14:tracePt t="133841" x="5661025" y="3759200"/>
          <p14:tracePt t="133857" x="5661025" y="3840163"/>
          <p14:tracePt t="133874" x="5661025" y="3902075"/>
          <p14:tracePt t="133891" x="5653088" y="4010025"/>
          <p14:tracePt t="133908" x="5634038" y="4062413"/>
          <p14:tracePt t="133924" x="5616575" y="4116388"/>
          <p14:tracePt t="133941" x="5608638" y="4152900"/>
          <p14:tracePt t="133957" x="5589588" y="4187825"/>
          <p14:tracePt t="133974" x="5572125" y="4232275"/>
          <p14:tracePt t="133991" x="5562600" y="4276725"/>
          <p14:tracePt t="134008" x="5554663" y="4313238"/>
          <p14:tracePt t="134024" x="5554663" y="4348163"/>
          <p14:tracePt t="134041" x="5554663" y="4384675"/>
          <p14:tracePt t="134057" x="5537200" y="4402138"/>
          <p14:tracePt t="134074" x="5527675" y="4419600"/>
          <p14:tracePt t="134091" x="5527675" y="4446588"/>
          <p14:tracePt t="134108" x="5510213" y="4500563"/>
          <p14:tracePt t="134124" x="5500688" y="4554538"/>
          <p14:tracePt t="134141" x="5473700" y="4589463"/>
          <p14:tracePt t="134157" x="5456238" y="4625975"/>
          <p14:tracePt t="134174" x="5446713" y="4643438"/>
          <p14:tracePt t="134212" x="5438775" y="4670425"/>
          <p14:tracePt t="134220" x="5429250" y="4679950"/>
          <p14:tracePt t="134236" x="5429250" y="4697413"/>
          <p14:tracePt t="134244" x="5419725" y="4724400"/>
          <p14:tracePt t="134260" x="5419725" y="4741863"/>
          <p14:tracePt t="134274" x="5411788" y="4751388"/>
          <p14:tracePt t="134291" x="5402263" y="4776788"/>
          <p14:tracePt t="134307" x="5384800" y="4795838"/>
          <p14:tracePt t="134324" x="5375275" y="4803775"/>
          <p14:tracePt t="134341" x="5367338" y="4830763"/>
          <p14:tracePt t="134364" x="5348288" y="4840288"/>
          <p14:tracePt t="134388" x="5348288" y="4857750"/>
          <p14:tracePt t="134956" x="5340350" y="4848225"/>
          <p14:tracePt t="135108" x="5322888" y="4840288"/>
          <p14:tracePt t="135132" x="5303838" y="4830763"/>
          <p14:tracePt t="135164" x="5295900" y="4813300"/>
          <p14:tracePt t="135188" x="5286375" y="4795838"/>
          <p14:tracePt t="135212" x="5276850" y="4786313"/>
          <p14:tracePt t="135300" x="5259388" y="4786313"/>
          <p14:tracePt t="135388" x="5241925" y="4776788"/>
          <p14:tracePt t="135916" x="5251450" y="4768850"/>
          <p14:tracePt t="135932" x="5268913" y="4768850"/>
          <p14:tracePt t="135948" x="5286375" y="4759325"/>
          <p14:tracePt t="135956" x="5303838" y="4759325"/>
          <p14:tracePt t="135964" x="5322888" y="4759325"/>
          <p14:tracePt t="135973" x="5340350" y="4751388"/>
          <p14:tracePt t="135992" x="5384800" y="4741863"/>
          <p14:tracePt t="136008" x="5419725" y="4732338"/>
          <p14:tracePt t="136024" x="5456238" y="4732338"/>
          <p14:tracePt t="136041" x="5491163" y="4724400"/>
          <p14:tracePt t="136057" x="5518150" y="4714875"/>
          <p14:tracePt t="136073" x="5554663" y="4705350"/>
          <p14:tracePt t="136091" x="5581650" y="4687888"/>
          <p14:tracePt t="136107" x="5599113" y="4670425"/>
          <p14:tracePt t="136108" x="5616575" y="4643438"/>
          <p14:tracePt t="136124" x="5670550" y="4616450"/>
          <p14:tracePt t="136140" x="5715000" y="4562475"/>
          <p14:tracePt t="136157" x="5759450" y="4518025"/>
          <p14:tracePt t="136173" x="5795963" y="4483100"/>
          <p14:tracePt t="136190" x="5813425" y="4438650"/>
          <p14:tracePt t="136207" x="5840413" y="4402138"/>
          <p14:tracePt t="136223" x="5857875" y="4357688"/>
          <p14:tracePt t="136240" x="5875338" y="4330700"/>
          <p14:tracePt t="136257" x="5884863" y="4286250"/>
          <p14:tracePt t="136273" x="5902325" y="4232275"/>
          <p14:tracePt t="136291" x="5911850" y="4179888"/>
          <p14:tracePt t="136292" x="5911850" y="4160838"/>
          <p14:tracePt t="136307" x="5919788" y="4133850"/>
          <p14:tracePt t="136324" x="5938838" y="4071938"/>
          <p14:tracePt t="136341" x="5946775" y="4027488"/>
          <p14:tracePt t="136357" x="5946775" y="3990975"/>
          <p14:tracePt t="136373" x="5956300" y="3956050"/>
          <p14:tracePt t="136391" x="5973763" y="3919538"/>
          <p14:tracePt t="136407" x="5983288" y="3884613"/>
          <p14:tracePt t="136423" x="6000750" y="3830638"/>
          <p14:tracePt t="136441" x="6000750" y="3786188"/>
          <p14:tracePt t="136457" x="6027738" y="3724275"/>
          <p14:tracePt t="136473" x="6054725" y="3670300"/>
          <p14:tracePt t="136491" x="6099175" y="3589338"/>
          <p14:tracePt t="136492" x="6126163" y="3554413"/>
          <p14:tracePt t="136507" x="6153150" y="3517900"/>
          <p14:tracePt t="136524" x="6215063" y="3402013"/>
          <p14:tracePt t="136540" x="6242050" y="3340100"/>
          <p14:tracePt t="136557" x="6286500" y="3286125"/>
          <p14:tracePt t="136573" x="6323013" y="3224213"/>
          <p14:tracePt t="136590" x="6357938" y="3179763"/>
          <p14:tracePt t="136607" x="6375400" y="3143250"/>
          <p14:tracePt t="136623" x="6411913" y="3116263"/>
          <p14:tracePt t="136640" x="6429375" y="3071813"/>
          <p14:tracePt t="136657" x="6456363" y="3044825"/>
          <p14:tracePt t="136673" x="6491288" y="3009900"/>
          <p14:tracePt t="136691" x="6537325" y="2955925"/>
          <p14:tracePt t="136692" x="6545263" y="2946400"/>
          <p14:tracePt t="136707" x="6572250" y="2928938"/>
          <p14:tracePt t="136724" x="6653213" y="2874963"/>
          <p14:tracePt t="136741" x="6697663" y="2840038"/>
          <p14:tracePt t="136757" x="6759575" y="2803525"/>
          <p14:tracePt t="136773" x="6823075" y="2768600"/>
          <p14:tracePt t="136791" x="6875463" y="2741613"/>
          <p14:tracePt t="136807" x="6929438" y="2705100"/>
          <p14:tracePt t="136823" x="6983413" y="2687638"/>
          <p14:tracePt t="136840" x="7045325" y="2643188"/>
          <p14:tracePt t="136857" x="7108825" y="2633663"/>
          <p14:tracePt t="136873" x="7143750" y="2616200"/>
          <p14:tracePt t="136890" x="7197725" y="2608263"/>
          <p14:tracePt t="136907" x="7286625" y="2589213"/>
          <p14:tracePt t="136908" x="7331075" y="2571750"/>
          <p14:tracePt t="136923" x="7429500" y="2536825"/>
          <p14:tracePt t="136940" x="7537450" y="2509838"/>
          <p14:tracePt t="136957" x="7634288" y="2482850"/>
          <p14:tracePt t="136973" x="7705725" y="2455863"/>
          <p14:tracePt t="136990" x="7777163" y="2438400"/>
          <p14:tracePt t="137009" x="7858125" y="2428875"/>
          <p14:tracePt t="137023" x="7912100" y="2411413"/>
          <p14:tracePt t="137040" x="7956550" y="2401888"/>
          <p14:tracePt t="137092" x="7974013" y="2401888"/>
          <p14:tracePt t="137100" x="7991475" y="2393950"/>
          <p14:tracePt t="137116" x="8010525" y="2384425"/>
          <p14:tracePt t="137124" x="8018463" y="2374900"/>
          <p14:tracePt t="137141" x="8037513" y="2374900"/>
          <p14:tracePt t="137157" x="8045450" y="2366963"/>
          <p14:tracePt t="137188" x="8054975" y="2347913"/>
          <p14:tracePt t="137204" x="8062913" y="2347913"/>
          <p14:tracePt t="137212" x="8089900" y="2339975"/>
          <p14:tracePt t="137223" x="8081963" y="2330450"/>
          <p14:tracePt t="137276" x="8072438" y="2330450"/>
          <p14:tracePt t="137292" x="8054975" y="2330450"/>
          <p14:tracePt t="137300" x="8045450" y="2330450"/>
          <p14:tracePt t="137308" x="8027988" y="2330450"/>
          <p14:tracePt t="137324" x="7991475" y="2322513"/>
          <p14:tracePt t="137340" x="7947025" y="2322513"/>
          <p14:tracePt t="137357" x="7902575" y="2322513"/>
          <p14:tracePt t="137373" x="7848600" y="2322513"/>
          <p14:tracePt t="137390" x="7804150" y="2322513"/>
          <p14:tracePt t="137407" x="7759700" y="2322513"/>
          <p14:tracePt t="137423" x="7705725" y="2330450"/>
          <p14:tracePt t="137440" x="7643813" y="2347913"/>
          <p14:tracePt t="137457" x="7545388" y="2374900"/>
          <p14:tracePt t="137473" x="7483475" y="2393950"/>
          <p14:tracePt t="137491" x="7402513" y="2419350"/>
          <p14:tracePt t="137507" x="7313613" y="2446338"/>
          <p14:tracePt t="137524" x="7161213" y="2482850"/>
          <p14:tracePt t="137540" x="7081838" y="2500313"/>
          <p14:tracePt t="137557" x="7010400" y="2527300"/>
          <p14:tracePt t="137573" x="6946900" y="2536825"/>
          <p14:tracePt t="137590" x="6884988" y="2562225"/>
          <p14:tracePt t="137607" x="6813550" y="2598738"/>
          <p14:tracePt t="137623" x="6715125" y="2643188"/>
          <p14:tracePt t="137640" x="6599238" y="2679700"/>
          <p14:tracePt t="137657" x="6527800" y="2687638"/>
          <p14:tracePt t="137673" x="6465888" y="2724150"/>
          <p14:tracePt t="137690" x="6456363" y="2732088"/>
          <p14:tracePt t="137900" x="6446838" y="2741613"/>
          <p14:tracePt t="137972" x="6446838" y="2759075"/>
          <p14:tracePt t="137988" x="6438900" y="2768600"/>
          <p14:tracePt t="139076" x="6429375" y="2768600"/>
          <p14:tracePt t="139092" x="6438900" y="2768600"/>
          <p14:tracePt t="139188" x="6446838" y="2768600"/>
          <p14:tracePt t="139196" x="6473825" y="2768600"/>
          <p14:tracePt t="139206" x="6537325" y="2768600"/>
          <p14:tracePt t="139223" x="6680200" y="2776538"/>
          <p14:tracePt t="139240" x="6840538" y="2795588"/>
          <p14:tracePt t="139256" x="6983413" y="2795588"/>
          <p14:tracePt t="139273" x="7062788" y="2795588"/>
          <p14:tracePt t="139290" x="7099300" y="2795588"/>
          <p14:tracePt t="139306" x="7116763" y="2795588"/>
          <p14:tracePt t="139323" x="7143750" y="2795588"/>
          <p14:tracePt t="139340" x="7188200" y="2795588"/>
          <p14:tracePt t="139356" x="7269163" y="2786063"/>
          <p14:tracePt t="139373" x="7348538" y="2776538"/>
          <p14:tracePt t="139390" x="7402513" y="2751138"/>
          <p14:tracePt t="139406" x="7446963" y="2741613"/>
          <p14:tracePt t="139423" x="7466013" y="2732088"/>
          <p14:tracePt t="139516" x="7473950" y="2724150"/>
          <p14:tracePt t="139541" x="7483475" y="2714625"/>
          <p14:tracePt t="139548" x="7510463" y="2705100"/>
          <p14:tracePt t="139580" x="7527925" y="2697163"/>
          <p14:tracePt t="139596" x="7537450" y="2687638"/>
          <p14:tracePt t="139604" x="7562850" y="2679700"/>
          <p14:tracePt t="139621" x="7581900" y="2670175"/>
          <p14:tracePt t="139628" x="7599363" y="2670175"/>
          <p14:tracePt t="139639" x="7616825" y="2660650"/>
          <p14:tracePt t="139656" x="7626350" y="2643188"/>
          <p14:tracePt t="139673" x="7643813" y="2625725"/>
          <p14:tracePt t="139690" x="7688263" y="2608263"/>
          <p14:tracePt t="139706" x="7715250" y="2581275"/>
          <p14:tracePt t="139723" x="7759700" y="2536825"/>
          <p14:tracePt t="139740" x="7777163" y="2482850"/>
          <p14:tracePt t="139756" x="7823200" y="2438400"/>
          <p14:tracePt t="139773" x="7875588" y="2374900"/>
          <p14:tracePt t="139790" x="7867650" y="2339975"/>
          <p14:tracePt t="139806" x="7867650" y="2295525"/>
          <p14:tracePt t="139823" x="7848600" y="2276475"/>
          <p14:tracePt t="139840" x="7831138" y="2268538"/>
          <p14:tracePt t="139856" x="7796213" y="2251075"/>
          <p14:tracePt t="139873" x="7742238" y="2251075"/>
          <p14:tracePt t="139889" x="7705725" y="2251075"/>
          <p14:tracePt t="139906" x="7697788" y="2251075"/>
          <p14:tracePt t="139923" x="7680325" y="2251075"/>
          <p14:tracePt t="139941" x="7670800" y="2251075"/>
          <p14:tracePt t="139956" x="7653338" y="2251075"/>
          <p14:tracePt t="139973" x="7626350" y="2251075"/>
          <p14:tracePt t="139989" x="7589838" y="2251075"/>
          <p14:tracePt t="140007" x="7545388" y="2259013"/>
          <p14:tracePt t="140024" x="7500938" y="2276475"/>
          <p14:tracePt t="140040" x="7466013" y="2295525"/>
          <p14:tracePt t="140056" x="7419975" y="2322513"/>
          <p14:tracePt t="140073" x="7385050" y="2366963"/>
          <p14:tracePt t="140089" x="7340600" y="2411413"/>
          <p14:tracePt t="140106" x="7323138" y="2446338"/>
          <p14:tracePt t="140123" x="7323138" y="2473325"/>
          <p14:tracePt t="140140" x="7323138" y="2500313"/>
          <p14:tracePt t="140156" x="7323138" y="2544763"/>
          <p14:tracePt t="140173" x="7323138" y="2571750"/>
          <p14:tracePt t="140189" x="7358063" y="2616200"/>
          <p14:tracePt t="140206" x="7385050" y="2660650"/>
          <p14:tracePt t="140223" x="7429500" y="2670175"/>
          <p14:tracePt t="140239" x="7473950" y="2687638"/>
          <p14:tracePt t="140256" x="7510463" y="2705100"/>
          <p14:tracePt t="140276" x="7527925" y="2705100"/>
          <p14:tracePt t="140380" x="7545388" y="2705100"/>
          <p14:tracePt t="140396" x="7554913" y="2705100"/>
          <p14:tracePt t="140404" x="7572375" y="2705100"/>
          <p14:tracePt t="140412" x="7581900" y="2705100"/>
          <p14:tracePt t="140423" x="7608888" y="2697163"/>
          <p14:tracePt t="140439" x="7643813" y="2687638"/>
          <p14:tracePt t="140456" x="7688263" y="2679700"/>
          <p14:tracePt t="140473" x="7724775" y="2660650"/>
          <p14:tracePt t="140489" x="7759700" y="2643188"/>
          <p14:tracePt t="140506" x="7796213" y="2643188"/>
          <p14:tracePt t="140523" x="7813675" y="2643188"/>
          <p14:tracePt t="140539" x="7823200" y="2643188"/>
          <p14:tracePt t="141101" x="7813675" y="2643188"/>
          <p14:tracePt t="141116" x="7796213" y="2643188"/>
          <p14:tracePt t="141124" x="7786688" y="2643188"/>
          <p14:tracePt t="141139" x="7769225" y="2643188"/>
          <p14:tracePt t="141156" x="7724775" y="2660650"/>
          <p14:tracePt t="141173" x="7715250" y="2679700"/>
          <p14:tracePt t="141189" x="7697788" y="2687638"/>
          <p14:tracePt t="141206" x="7661275" y="2714625"/>
          <p14:tracePt t="141222" x="7562850" y="2759075"/>
          <p14:tracePt t="141239" x="7483475" y="2795588"/>
          <p14:tracePt t="141256" x="7429500" y="2813050"/>
          <p14:tracePt t="141272" x="7394575" y="2822575"/>
          <p14:tracePt t="141289" x="7348538" y="2830513"/>
          <p14:tracePt t="141306" x="7340600" y="2840038"/>
          <p14:tracePt t="141323" x="7304088" y="2847975"/>
          <p14:tracePt t="141339" x="7251700" y="2857500"/>
          <p14:tracePt t="141340" x="7224713" y="2884488"/>
          <p14:tracePt t="141356" x="7153275" y="2955925"/>
          <p14:tracePt t="141373" x="7072313" y="3000375"/>
          <p14:tracePt t="141389" x="7000875" y="3044825"/>
          <p14:tracePt t="141406" x="6919913" y="3062288"/>
          <p14:tracePt t="141422" x="6823075" y="3089275"/>
          <p14:tracePt t="141439" x="6742113" y="3125788"/>
          <p14:tracePt t="141456" x="6643688" y="3152775"/>
          <p14:tracePt t="141472" x="6572250" y="3205163"/>
          <p14:tracePt t="141489" x="6510338" y="3241675"/>
          <p14:tracePt t="141506" x="6465888" y="3303588"/>
          <p14:tracePt t="141523" x="6438900" y="3330575"/>
          <p14:tracePt t="141539" x="6411913" y="3357563"/>
          <p14:tracePt t="141556" x="6394450" y="3384550"/>
          <p14:tracePt t="141573" x="6394450" y="3402013"/>
          <p14:tracePt t="141589" x="6394450" y="3411538"/>
          <p14:tracePt t="141606" x="6384925" y="3429000"/>
          <p14:tracePt t="141900" x="6384925" y="3419475"/>
          <p14:tracePt t="141956" x="6367463" y="3411538"/>
          <p14:tracePt t="141972" x="6367463" y="3394075"/>
          <p14:tracePt t="141988" x="6367463" y="3375025"/>
          <p14:tracePt t="142004" x="6367463" y="3367088"/>
          <p14:tracePt t="142012" x="6375400" y="3348038"/>
          <p14:tracePt t="142022" x="6394450" y="3340100"/>
          <p14:tracePt t="142039" x="6402388" y="3313113"/>
          <p14:tracePt t="142056" x="6419850" y="3286125"/>
          <p14:tracePt t="142072" x="6429375" y="3268663"/>
          <p14:tracePt t="142089" x="6438900" y="3241675"/>
          <p14:tracePt t="142106" x="6465888" y="3197225"/>
          <p14:tracePt t="142123" x="6473825" y="3160713"/>
          <p14:tracePt t="142124" x="6483350" y="3143250"/>
          <p14:tracePt t="142139" x="6483350" y="3116263"/>
          <p14:tracePt t="142156" x="6500813" y="3071813"/>
          <p14:tracePt t="142172" x="6510338" y="3036888"/>
          <p14:tracePt t="142189" x="6527800" y="3009900"/>
          <p14:tracePt t="142206" x="6537325" y="2990850"/>
          <p14:tracePt t="142222" x="6537325" y="2973388"/>
          <p14:tracePt t="142239" x="6545263" y="2965450"/>
          <p14:tracePt t="142256" x="6562725" y="2938463"/>
          <p14:tracePt t="142272" x="6581775" y="2928938"/>
          <p14:tracePt t="142289" x="6608763" y="2911475"/>
          <p14:tracePt t="142306" x="6643688" y="2884488"/>
          <p14:tracePt t="142322" x="6688138" y="2857500"/>
          <p14:tracePt t="142339" x="6751638" y="2822575"/>
          <p14:tracePt t="142341" x="6796088" y="2786063"/>
          <p14:tracePt t="142356" x="6858000" y="2751138"/>
          <p14:tracePt t="142372" x="6919913" y="2714625"/>
          <p14:tracePt t="142389" x="6973888" y="2687638"/>
          <p14:tracePt t="142406" x="7037388" y="2660650"/>
          <p14:tracePt t="142422" x="7108825" y="2625725"/>
          <p14:tracePt t="142439" x="7153275" y="2589213"/>
          <p14:tracePt t="142456" x="7197725" y="2571750"/>
          <p14:tracePt t="142472" x="7277100" y="2554288"/>
          <p14:tracePt t="142489" x="7348538" y="2536825"/>
          <p14:tracePt t="142506" x="7429500" y="2509838"/>
          <p14:tracePt t="142523" x="7510463" y="2482850"/>
          <p14:tracePt t="142539" x="7608888" y="2465388"/>
          <p14:tracePt t="142556" x="7715250" y="2446338"/>
          <p14:tracePt t="142572" x="7813675" y="2419350"/>
          <p14:tracePt t="142589" x="7885113" y="2401888"/>
          <p14:tracePt t="142606" x="7966075" y="2374900"/>
          <p14:tracePt t="142622" x="8027988" y="2366963"/>
          <p14:tracePt t="142639" x="8081963" y="2347913"/>
          <p14:tracePt t="142656" x="8116888" y="2347913"/>
          <p14:tracePt t="142672" x="8143875" y="2330450"/>
          <p14:tracePt t="142780" x="8134350" y="2330450"/>
          <p14:tracePt t="142788" x="8116888" y="2330450"/>
          <p14:tracePt t="142796" x="8126413" y="2322513"/>
          <p14:tracePt t="142805" x="8108950" y="2322513"/>
          <p14:tracePt t="142823" x="8081963" y="2322513"/>
          <p14:tracePt t="142839" x="8037513" y="2322513"/>
          <p14:tracePt t="142855" x="7991475" y="2322513"/>
          <p14:tracePt t="142872" x="7939088" y="2322513"/>
          <p14:tracePt t="142889" x="7867650" y="2330450"/>
          <p14:tracePt t="142905" x="7796213" y="2347913"/>
          <p14:tracePt t="142922" x="7742238" y="2366963"/>
          <p14:tracePt t="142939" x="7670800" y="2401888"/>
          <p14:tracePt t="142956" x="7599363" y="2438400"/>
          <p14:tracePt t="142956" x="7572375" y="2455863"/>
          <p14:tracePt t="142972" x="7510463" y="2500313"/>
          <p14:tracePt t="142989" x="7412038" y="2544763"/>
          <p14:tracePt t="143005" x="7313613" y="2598738"/>
          <p14:tracePt t="143022" x="7215188" y="2652713"/>
          <p14:tracePt t="143039" x="7134225" y="2705100"/>
          <p14:tracePt t="143055" x="7062788" y="2759075"/>
          <p14:tracePt t="143072" x="7010400" y="2803525"/>
          <p14:tracePt t="143089" x="6956425" y="2822575"/>
          <p14:tracePt t="143106" x="6902450" y="2857500"/>
          <p14:tracePt t="143122" x="6848475" y="2894013"/>
          <p14:tracePt t="143139" x="6796088" y="2928938"/>
          <p14:tracePt t="143156" x="6751638" y="2938463"/>
          <p14:tracePt t="143156" x="6742113" y="2955925"/>
          <p14:tracePt t="143172" x="6705600" y="2982913"/>
          <p14:tracePt t="143189" x="6680200" y="3017838"/>
          <p14:tracePt t="143205" x="6653213" y="3071813"/>
          <p14:tracePt t="143222" x="6608763" y="3108325"/>
          <p14:tracePt t="143239" x="6572250" y="3125788"/>
          <p14:tracePt t="143255" x="6545263" y="3152775"/>
          <p14:tracePt t="143272" x="6510338" y="3197225"/>
          <p14:tracePt t="143289" x="6483350" y="3205163"/>
          <p14:tracePt t="143305" x="6438900" y="3232150"/>
          <p14:tracePt t="143322" x="6411913" y="3286125"/>
          <p14:tracePt t="143339" x="6375400" y="3340100"/>
          <p14:tracePt t="143355" x="6340475" y="3375025"/>
          <p14:tracePt t="143356" x="6313488" y="3402013"/>
          <p14:tracePt t="143372" x="6269038" y="3473450"/>
          <p14:tracePt t="143389" x="6215063" y="3554413"/>
          <p14:tracePt t="143405" x="6180138" y="3625850"/>
          <p14:tracePt t="143422" x="6126163" y="3697288"/>
          <p14:tracePt t="143439" x="6081713" y="3741738"/>
          <p14:tracePt t="143455" x="6054725" y="3795713"/>
          <p14:tracePt t="143472" x="6027738" y="3840163"/>
          <p14:tracePt t="143489" x="6010275" y="3867150"/>
          <p14:tracePt t="143505" x="5991225" y="3894138"/>
          <p14:tracePt t="143522" x="5973763" y="3929063"/>
          <p14:tracePt t="143539" x="5929313" y="3983038"/>
          <p14:tracePt t="143555" x="5902325" y="4037013"/>
          <p14:tracePt t="143556" x="5902325" y="4062413"/>
          <p14:tracePt t="143572" x="5848350" y="4108450"/>
          <p14:tracePt t="143589" x="5822950" y="4152900"/>
          <p14:tracePt t="143606" x="5795963" y="4197350"/>
          <p14:tracePt t="143622" x="5768975" y="4251325"/>
          <p14:tracePt t="143639" x="5741988" y="4295775"/>
          <p14:tracePt t="143655" x="5715000" y="4322763"/>
          <p14:tracePt t="143672" x="5697538" y="4348163"/>
          <p14:tracePt t="143689" x="5688013" y="4384675"/>
          <p14:tracePt t="143705" x="5661025" y="4429125"/>
          <p14:tracePt t="143722" x="5634038" y="4456113"/>
          <p14:tracePt t="143741" x="5626100" y="4473575"/>
          <p14:tracePt t="143756" x="5608638" y="4483100"/>
          <p14:tracePt t="143772" x="5599113" y="4500563"/>
          <p14:tracePt t="143789" x="5581650" y="4527550"/>
          <p14:tracePt t="143805" x="5572125" y="4545013"/>
          <p14:tracePt t="143822" x="5554663" y="4572000"/>
          <p14:tracePt t="143838" x="5518150" y="4598988"/>
          <p14:tracePt t="143855" x="5483225" y="4625975"/>
          <p14:tracePt t="143872" x="5465763" y="4670425"/>
          <p14:tracePt t="143888" x="5438775" y="4697413"/>
          <p14:tracePt t="143905" x="5411788" y="4724400"/>
          <p14:tracePt t="143922" x="5375275" y="4759325"/>
          <p14:tracePt t="143939" x="5357813" y="4786313"/>
          <p14:tracePt t="143955" x="5330825" y="4813300"/>
          <p14:tracePt t="143956" x="5313363" y="4840288"/>
          <p14:tracePt t="143972" x="5286375" y="4867275"/>
          <p14:tracePt t="143989" x="5259388" y="4894263"/>
          <p14:tracePt t="144005" x="5259388" y="4911725"/>
          <p14:tracePt t="144022" x="5251450" y="4919663"/>
          <p14:tracePt t="144141" x="5241925" y="4938713"/>
          <p14:tracePt t="144181" x="5251450" y="4929188"/>
          <p14:tracePt t="144188" x="5259388" y="4919663"/>
          <p14:tracePt t="144196" x="5276850" y="4911725"/>
          <p14:tracePt t="144205" x="5286375" y="4894263"/>
          <p14:tracePt t="144222" x="5348288" y="4840288"/>
          <p14:tracePt t="144239" x="5438775" y="4759325"/>
          <p14:tracePt t="144255" x="5500688" y="4687888"/>
          <p14:tracePt t="144272" x="5545138" y="4616450"/>
          <p14:tracePt t="144288" x="5608638" y="4562475"/>
          <p14:tracePt t="144305" x="5670550" y="4500563"/>
          <p14:tracePt t="144322" x="5697538" y="4446588"/>
          <p14:tracePt t="144338" x="5741988" y="4375150"/>
          <p14:tracePt t="144355" x="5768975" y="4313238"/>
          <p14:tracePt t="144373" x="5848350" y="4205288"/>
          <p14:tracePt t="144389" x="5894388" y="4133850"/>
          <p14:tracePt t="144405" x="5956300" y="4054475"/>
          <p14:tracePt t="144422" x="5991225" y="3965575"/>
          <p14:tracePt t="144438" x="6037263" y="3884613"/>
          <p14:tracePt t="144455" x="6081713" y="3803650"/>
          <p14:tracePt t="144472" x="6116638" y="3724275"/>
          <p14:tracePt t="144488" x="6134100" y="3660775"/>
          <p14:tracePt t="144505" x="6161088" y="3598863"/>
          <p14:tracePt t="144522" x="6170613" y="3536950"/>
          <p14:tracePt t="144538" x="6197600" y="3465513"/>
          <p14:tracePt t="144555" x="6215063" y="3402013"/>
          <p14:tracePt t="144557" x="6224588" y="3375025"/>
          <p14:tracePt t="144572" x="6251575" y="3340100"/>
          <p14:tracePt t="144589" x="6269038" y="3295650"/>
          <p14:tracePt t="144606" x="6286500" y="3259138"/>
          <p14:tracePt t="144622" x="6313488" y="3214688"/>
          <p14:tracePt t="144638" x="6323013" y="3160713"/>
          <p14:tracePt t="144655" x="6348413" y="3108325"/>
          <p14:tracePt t="144672" x="6375400" y="3054350"/>
          <p14:tracePt t="144688" x="6411913" y="3000375"/>
          <p14:tracePt t="144705" x="6438900" y="2946400"/>
          <p14:tracePt t="144722" x="6473825" y="2894013"/>
          <p14:tracePt t="144738" x="6518275" y="2830513"/>
          <p14:tracePt t="144755" x="6572250" y="2786063"/>
          <p14:tracePt t="144772" x="6626225" y="2724150"/>
          <p14:tracePt t="144788" x="6680200" y="2687638"/>
          <p14:tracePt t="144805" x="6705600" y="2660650"/>
          <p14:tracePt t="144822" x="6759575" y="2633663"/>
          <p14:tracePt t="144838" x="6823075" y="2598738"/>
          <p14:tracePt t="144855" x="6902450" y="2562225"/>
          <p14:tracePt t="144872" x="6983413" y="2536825"/>
          <p14:tracePt t="144888" x="7081838" y="2509838"/>
          <p14:tracePt t="144905" x="7170738" y="2482850"/>
          <p14:tracePt t="144923" x="7286625" y="2446338"/>
          <p14:tracePt t="144938" x="7385050" y="2374900"/>
          <p14:tracePt t="144955" x="7466013" y="2357438"/>
          <p14:tracePt t="144972" x="7581900" y="2312988"/>
          <p14:tracePt t="144989" x="7670800" y="2295525"/>
          <p14:tracePt t="145005" x="7751763" y="2268538"/>
          <p14:tracePt t="145022" x="7848600" y="2241550"/>
          <p14:tracePt t="145038" x="7920038" y="2224088"/>
          <p14:tracePt t="145055" x="8001000" y="2205038"/>
          <p14:tracePt t="145072" x="8062913" y="2187575"/>
          <p14:tracePt t="145088" x="8126413" y="2170113"/>
          <p14:tracePt t="145107" x="8170863" y="2170113"/>
          <p14:tracePt t="145122" x="8205788" y="2170113"/>
          <p14:tracePt t="145139" x="8224838" y="2170113"/>
          <p14:tracePt t="145155" x="8232775" y="2160588"/>
          <p14:tracePt t="145348" x="8215313" y="2160588"/>
          <p14:tracePt t="145356" x="8197850" y="2170113"/>
          <p14:tracePt t="145364" x="8180388" y="2170113"/>
          <p14:tracePt t="145373" x="8161338" y="2170113"/>
          <p14:tracePt t="145389" x="8134350" y="2179638"/>
          <p14:tracePt t="145405" x="8126413" y="2179638"/>
          <p14:tracePt t="145422" x="8089900" y="2197100"/>
          <p14:tracePt t="145438" x="8045450" y="2205038"/>
          <p14:tracePt t="145455" x="7983538" y="2224088"/>
          <p14:tracePt t="145472" x="7912100" y="2232025"/>
          <p14:tracePt t="145488" x="7848600" y="2251075"/>
          <p14:tracePt t="145505" x="7804150" y="2259013"/>
          <p14:tracePt t="145522" x="7777163" y="2276475"/>
          <p14:tracePt t="145538" x="7732713" y="2276475"/>
          <p14:tracePt t="145555" x="7680325" y="2286000"/>
          <p14:tracePt t="145572" x="7572375" y="2312988"/>
          <p14:tracePt t="145589" x="7500938" y="2339975"/>
          <p14:tracePt t="145605" x="7466013" y="2339975"/>
          <p14:tracePt t="145622" x="7385050" y="2374900"/>
          <p14:tracePt t="145638" x="7323138" y="2401888"/>
          <p14:tracePt t="145655" x="7277100" y="2419350"/>
          <p14:tracePt t="145672" x="7232650" y="2438400"/>
          <p14:tracePt t="145688" x="7188200" y="2446338"/>
          <p14:tracePt t="145705" x="7126288" y="2465388"/>
          <p14:tracePt t="145722" x="7072313" y="2473325"/>
          <p14:tracePt t="145738" x="7027863" y="2490788"/>
          <p14:tracePt t="145755" x="7000875" y="2500313"/>
          <p14:tracePt t="145772" x="6946900" y="2509838"/>
          <p14:tracePt t="145788" x="6919913" y="2517775"/>
          <p14:tracePt t="145805" x="6894513" y="2527300"/>
          <p14:tracePt t="145822" x="6858000" y="2554288"/>
          <p14:tracePt t="145838" x="6831013" y="2581275"/>
          <p14:tracePt t="145855" x="6804025" y="2598738"/>
          <p14:tracePt t="145872" x="6769100" y="2608263"/>
          <p14:tracePt t="145888" x="6751638" y="2633663"/>
          <p14:tracePt t="145905" x="6705600" y="2660650"/>
          <p14:tracePt t="145922" x="6680200" y="2687638"/>
          <p14:tracePt t="145938" x="6634163" y="2724150"/>
          <p14:tracePt t="145955" x="6581775" y="2759075"/>
          <p14:tracePt t="145972" x="6518275" y="2803525"/>
          <p14:tracePt t="145988" x="6483350" y="2847975"/>
          <p14:tracePt t="146005" x="6438900" y="2874963"/>
          <p14:tracePt t="146022" x="6411913" y="2901950"/>
          <p14:tracePt t="146038" x="6384925" y="2928938"/>
          <p14:tracePt t="146055" x="6357938" y="2955925"/>
          <p14:tracePt t="146072" x="6330950" y="2982913"/>
          <p14:tracePt t="146088" x="6313488" y="3017838"/>
          <p14:tracePt t="146105" x="6296025" y="3036888"/>
          <p14:tracePt t="146122" x="6269038" y="3062288"/>
          <p14:tracePt t="146138" x="6242050" y="3089275"/>
          <p14:tracePt t="146155" x="6224588" y="3116263"/>
          <p14:tracePt t="146172" x="6197600" y="3152775"/>
          <p14:tracePt t="146188" x="6170613" y="3187700"/>
          <p14:tracePt t="146205" x="6153150" y="3205163"/>
          <p14:tracePt t="146222" x="6143625" y="3251200"/>
          <p14:tracePt t="146238" x="6116638" y="3268663"/>
          <p14:tracePt t="146255" x="6108700" y="3286125"/>
          <p14:tracePt t="146272" x="6089650" y="3313113"/>
          <p14:tracePt t="146288" x="6081713" y="3340100"/>
          <p14:tracePt t="146305" x="6054725" y="3367088"/>
          <p14:tracePt t="146322" x="6099175" y="3394075"/>
          <p14:tracePt t="146338" x="6099175" y="3429000"/>
          <p14:tracePt t="146355" x="6089650" y="3455988"/>
          <p14:tracePt t="146372" x="6072188" y="3500438"/>
          <p14:tracePt t="146388" x="6099175" y="3527425"/>
          <p14:tracePt t="146405" x="6081713" y="3581400"/>
          <p14:tracePt t="146422" x="6062663" y="3616325"/>
          <p14:tracePt t="146438" x="6062663" y="3660775"/>
          <p14:tracePt t="146455" x="6054725" y="3697288"/>
          <p14:tracePt t="146472" x="6045200" y="3732213"/>
          <p14:tracePt t="146488" x="6027738" y="3759200"/>
          <p14:tracePt t="146505" x="6000750" y="3786188"/>
          <p14:tracePt t="146522" x="5991225" y="3795713"/>
          <p14:tracePt t="146538" x="5991225" y="3822700"/>
          <p14:tracePt t="146555" x="5973763" y="3840163"/>
          <p14:tracePt t="146572" x="5965825" y="3867150"/>
          <p14:tracePt t="146588" x="5956300" y="3875088"/>
          <p14:tracePt t="146589" x="5956300" y="3894138"/>
          <p14:tracePt t="146605" x="5938838" y="3919538"/>
          <p14:tracePt t="146622" x="5919788" y="3938588"/>
          <p14:tracePt t="146638" x="5911850" y="3956050"/>
          <p14:tracePt t="146655" x="5911850" y="3973513"/>
          <p14:tracePt t="146672" x="5902325" y="4000500"/>
          <p14:tracePt t="146688" x="5884863" y="4010025"/>
          <p14:tracePt t="146705" x="5867400" y="4037013"/>
          <p14:tracePt t="146722" x="5803900" y="4054475"/>
          <p14:tracePt t="146741" x="5786438" y="4071938"/>
          <p14:tracePt t="146788" x="5768975" y="4081463"/>
          <p14:tracePt t="146853" x="5759450" y="4089400"/>
          <p14:tracePt t="146861" x="5724525" y="4108450"/>
          <p14:tracePt t="146901" x="5715000" y="4125913"/>
          <p14:tracePt t="146981" x="5715000" y="4133850"/>
          <p14:tracePt t="146988" x="5705475" y="4152900"/>
          <p14:tracePt t="146996" x="5697538" y="4160838"/>
          <p14:tracePt t="147012" x="5688013" y="4187825"/>
          <p14:tracePt t="147022" x="5680075" y="4197350"/>
          <p14:tracePt t="147038" x="5661025" y="4232275"/>
          <p14:tracePt t="147055" x="5653088" y="4251325"/>
          <p14:tracePt t="147071" x="5643563" y="4268788"/>
          <p14:tracePt t="147088" x="5634038" y="4303713"/>
          <p14:tracePt t="147105" x="5634038" y="4322763"/>
          <p14:tracePt t="147122" x="5634038" y="4340225"/>
          <p14:tracePt t="147149" x="5626100" y="4357688"/>
          <p14:tracePt t="147196" x="5616575" y="4367213"/>
          <p14:tracePt t="147204" x="5608638" y="4367213"/>
          <p14:tracePt t="147213" x="5616575" y="4367213"/>
          <p14:tracePt t="147222" x="5608638" y="4367213"/>
          <p14:tracePt t="147276" x="5616575" y="4375150"/>
          <p14:tracePt t="147341" x="5616575" y="4394200"/>
          <p14:tracePt t="147348" x="5608638" y="4402138"/>
          <p14:tracePt t="147382" x="5608638" y="4419600"/>
          <p14:tracePt t="147412" x="5608638" y="4429125"/>
          <p14:tracePt t="147428" x="5608638" y="4446588"/>
          <p14:tracePt t="147436" x="5599113" y="4465638"/>
          <p14:tracePt t="147444" x="5589588" y="4483100"/>
          <p14:tracePt t="147455" x="5581650" y="4510088"/>
          <p14:tracePt t="147471" x="5562600" y="4562475"/>
          <p14:tracePt t="147488" x="5554663" y="4598988"/>
          <p14:tracePt t="147504" x="5545138" y="4625975"/>
          <p14:tracePt t="147521" x="5537200" y="4643438"/>
          <p14:tracePt t="148301" x="5537200" y="4633913"/>
          <p14:tracePt t="148309" x="5545138" y="4616450"/>
          <p14:tracePt t="148321" x="5545138" y="4598988"/>
          <p14:tracePt t="148338" x="5589588" y="4545013"/>
          <p14:tracePt t="148354" x="5643563" y="4465638"/>
          <p14:tracePt t="148371" x="5705475" y="4384675"/>
          <p14:tracePt t="148372" x="5741988" y="4348163"/>
          <p14:tracePt t="148388" x="5768975" y="4313238"/>
          <p14:tracePt t="148405" x="5857875" y="4205288"/>
          <p14:tracePt t="148422" x="5902325" y="4152900"/>
          <p14:tracePt t="148438" x="5973763" y="4125913"/>
          <p14:tracePt t="148454" x="6000750" y="4081463"/>
          <p14:tracePt t="148471" x="6027738" y="4054475"/>
          <p14:tracePt t="148488" x="6054725" y="4017963"/>
          <p14:tracePt t="148504" x="6054725" y="4010025"/>
          <p14:tracePt t="148522" x="6072188" y="3983038"/>
          <p14:tracePt t="148538" x="6089650" y="3938588"/>
          <p14:tracePt t="148554" x="6116638" y="3911600"/>
          <p14:tracePt t="148572" x="6143625" y="3875088"/>
          <p14:tracePt t="148573" x="6161088" y="3867150"/>
          <p14:tracePt t="148588" x="6161088" y="3848100"/>
          <p14:tracePt t="148588" x="6180138" y="3840163"/>
          <p14:tracePt t="148605" x="6197600" y="3813175"/>
          <p14:tracePt t="148621" x="6215063" y="3795713"/>
          <p14:tracePt t="148638" x="6242050" y="3768725"/>
          <p14:tracePt t="148661" x="6251575" y="3751263"/>
          <p14:tracePt t="148733" x="6259513" y="3741738"/>
          <p14:tracePt t="149237" x="6251575" y="3751263"/>
          <p14:tracePt t="149253" x="6232525" y="3751263"/>
          <p14:tracePt t="149261" x="6224588" y="3751263"/>
          <p14:tracePt t="149271" x="6205538" y="3751263"/>
          <p14:tracePt t="149287" x="6180138" y="3759200"/>
          <p14:tracePt t="149304" x="6153150" y="3768725"/>
          <p14:tracePt t="149321" x="6143625" y="3776663"/>
          <p14:tracePt t="149381" x="6134100" y="3786188"/>
          <p14:tracePt t="149405" x="6116638" y="3786188"/>
          <p14:tracePt t="150085" x="6116638" y="3776663"/>
          <p14:tracePt t="150093" x="6116638" y="3759200"/>
          <p14:tracePt t="150109" x="6116638" y="3751263"/>
          <p14:tracePt t="150121" x="6116638" y="3732213"/>
          <p14:tracePt t="150137" x="6126163" y="3714750"/>
          <p14:tracePt t="150154" x="6126163" y="3697288"/>
          <p14:tracePt t="150171" x="6126163" y="3670300"/>
          <p14:tracePt t="150187" x="6134100" y="3633788"/>
          <p14:tracePt t="150204" x="6134100" y="3616325"/>
          <p14:tracePt t="150205" x="6143625" y="3608388"/>
          <p14:tracePt t="150221" x="6153150" y="3581400"/>
          <p14:tracePt t="150237" x="6153150" y="3554413"/>
          <p14:tracePt t="150254" x="6161088" y="3509963"/>
          <p14:tracePt t="150271" x="6170613" y="3473450"/>
          <p14:tracePt t="150287" x="6180138" y="3429000"/>
          <p14:tracePt t="150304" x="6188075" y="3375025"/>
          <p14:tracePt t="150321" x="6205538" y="3322638"/>
          <p14:tracePt t="150337" x="6215063" y="3259138"/>
          <p14:tracePt t="150354" x="6232525" y="3197225"/>
          <p14:tracePt t="150371" x="6251575" y="3133725"/>
          <p14:tracePt t="150387" x="6296025" y="3062288"/>
          <p14:tracePt t="150404" x="6357938" y="2982913"/>
          <p14:tracePt t="150421" x="6384925" y="2955925"/>
          <p14:tracePt t="150437" x="6411913" y="2928938"/>
          <p14:tracePt t="150454" x="6446838" y="2901950"/>
          <p14:tracePt t="150471" x="6491288" y="2867025"/>
          <p14:tracePt t="150487" x="6562725" y="2822575"/>
          <p14:tracePt t="150504" x="6616700" y="2768600"/>
          <p14:tracePt t="150521" x="6697663" y="2724150"/>
          <p14:tracePt t="150537" x="6777038" y="2679700"/>
          <p14:tracePt t="150554" x="6858000" y="2625725"/>
          <p14:tracePt t="150571" x="6929438" y="2571750"/>
          <p14:tracePt t="150587" x="7010400" y="2527300"/>
          <p14:tracePt t="150605" x="7062788" y="2490788"/>
          <p14:tracePt t="150621" x="7153275" y="2419350"/>
          <p14:tracePt t="150637" x="7197725" y="2393950"/>
          <p14:tracePt t="150654" x="7232650" y="2366963"/>
          <p14:tracePt t="150671" x="7277100" y="2347913"/>
          <p14:tracePt t="150687" x="7323138" y="2312988"/>
          <p14:tracePt t="150704" x="7375525" y="2286000"/>
          <p14:tracePt t="150721" x="7402513" y="2259013"/>
          <p14:tracePt t="150737" x="7429500" y="2214563"/>
          <p14:tracePt t="150754" x="7473950" y="2160588"/>
          <p14:tracePt t="150771" x="7500938" y="2143125"/>
          <p14:tracePt t="150787" x="7527925" y="2125663"/>
          <p14:tracePt t="150804" x="7545388" y="2098675"/>
          <p14:tracePt t="150805" x="7554913" y="2081213"/>
          <p14:tracePt t="150837" x="7562850" y="2054225"/>
          <p14:tracePt t="150845" x="7572375" y="2044700"/>
          <p14:tracePt t="150854" x="7581900" y="2036763"/>
          <p14:tracePt t="150871" x="7599363" y="2017713"/>
          <p14:tracePt t="150887" x="7599363" y="2000250"/>
          <p14:tracePt t="150925" x="7599363" y="1982788"/>
          <p14:tracePt t="150941" x="7599363" y="1973263"/>
          <p14:tracePt t="150949" x="7589838" y="1955800"/>
          <p14:tracePt t="150957" x="7581900" y="1946275"/>
          <p14:tracePt t="150970" x="7572375" y="1928813"/>
          <p14:tracePt t="150987" x="7562850" y="1919288"/>
          <p14:tracePt t="151004" x="7554913" y="1893888"/>
          <p14:tracePt t="151005" x="7537450" y="1893888"/>
          <p14:tracePt t="151021" x="7510463" y="1874838"/>
          <p14:tracePt t="151037" x="7466013" y="1874838"/>
          <p14:tracePt t="151054" x="7412038" y="1866900"/>
          <p14:tracePt t="151071" x="7358063" y="1866900"/>
          <p14:tracePt t="151087" x="7313613" y="1866900"/>
          <p14:tracePt t="151104" x="7277100" y="1866900"/>
          <p14:tracePt t="151121" x="7242175" y="1866900"/>
          <p14:tracePt t="151137" x="7188200" y="1866900"/>
          <p14:tracePt t="151154" x="7126288" y="1866900"/>
          <p14:tracePt t="151171" x="7062788" y="1866900"/>
          <p14:tracePt t="151187" x="7018338" y="1866900"/>
          <p14:tracePt t="151204" x="6973888" y="1866900"/>
          <p14:tracePt t="151204" x="6946900" y="1866900"/>
          <p14:tracePt t="151221" x="6929438" y="1866900"/>
          <p14:tracePt t="151237" x="6867525" y="1874838"/>
          <p14:tracePt t="151254" x="6804025" y="1884363"/>
          <p14:tracePt t="151270" x="6742113" y="1911350"/>
          <p14:tracePt t="151287" x="6688138" y="1919288"/>
          <p14:tracePt t="151304" x="6616700" y="1938338"/>
          <p14:tracePt t="151321" x="6545263" y="1973263"/>
          <p14:tracePt t="151337" x="6465888" y="2000250"/>
          <p14:tracePt t="151354" x="6394450" y="2027238"/>
          <p14:tracePt t="151371" x="6340475" y="2054225"/>
          <p14:tracePt t="151387" x="6269038" y="2089150"/>
          <p14:tracePt t="151404" x="6215063" y="2125663"/>
          <p14:tracePt t="151404" x="6188075" y="2133600"/>
          <p14:tracePt t="151421" x="6134100" y="2179638"/>
          <p14:tracePt t="151437" x="6099175" y="2214563"/>
          <p14:tracePt t="151454" x="6045200" y="2268538"/>
          <p14:tracePt t="151470" x="5991225" y="2330450"/>
          <p14:tracePt t="151487" x="5946775" y="2384425"/>
          <p14:tracePt t="151504" x="5894388" y="2465388"/>
          <p14:tracePt t="151520" x="5840413" y="2517775"/>
          <p14:tracePt t="151537" x="5795963" y="2598738"/>
          <p14:tracePt t="151554" x="5759450" y="2660650"/>
          <p14:tracePt t="151571" x="5715000" y="2724150"/>
          <p14:tracePt t="151587" x="5680075" y="2776538"/>
          <p14:tracePt t="151604" x="5661025" y="2822575"/>
          <p14:tracePt t="151757" x="5670550" y="2822575"/>
          <p14:tracePt t="151765" x="5688013" y="2813050"/>
          <p14:tracePt t="151773" x="5732463" y="2803525"/>
          <p14:tracePt t="151787" x="5786438" y="2795588"/>
          <p14:tracePt t="151804" x="5965825" y="2751138"/>
          <p14:tracePt t="151804" x="6062663" y="2732088"/>
          <p14:tracePt t="151821" x="6313488" y="2670175"/>
          <p14:tracePt t="151837" x="6562725" y="2625725"/>
          <p14:tracePt t="151854" x="6769100" y="2581275"/>
          <p14:tracePt t="151870" x="6884988" y="2554288"/>
          <p14:tracePt t="152301" x="6902450" y="2536825"/>
          <p14:tracePt t="152549" x="6894513" y="2536825"/>
          <p14:tracePt t="152565" x="6875463" y="2527300"/>
          <p14:tracePt t="152573" x="6867525" y="2517775"/>
          <p14:tracePt t="152589" x="6848475" y="2517775"/>
          <p14:tracePt t="152604" x="6840538" y="2509838"/>
          <p14:tracePt t="152621" x="6796088" y="2509838"/>
          <p14:tracePt t="152637" x="6759575" y="2500313"/>
          <p14:tracePt t="152654" x="6724650" y="2482850"/>
          <p14:tracePt t="152670" x="6670675" y="2482850"/>
          <p14:tracePt t="152687" x="6608763" y="2465388"/>
          <p14:tracePt t="152703" x="6545263" y="2455863"/>
          <p14:tracePt t="152720" x="6510338" y="2438400"/>
          <p14:tracePt t="152737" x="6473825" y="2438400"/>
          <p14:tracePt t="152753" x="6465888" y="2438400"/>
          <p14:tracePt t="152771" x="6438900" y="2438400"/>
          <p14:tracePt t="152787" x="6411913" y="2438400"/>
          <p14:tracePt t="152803" x="6367463" y="2446338"/>
          <p14:tracePt t="152820" x="6303963" y="2446338"/>
          <p14:tracePt t="152837" x="6269038" y="2446338"/>
          <p14:tracePt t="152853" x="6251575" y="2446338"/>
          <p14:tracePt t="153101" x="6232525" y="2446338"/>
          <p14:tracePt t="153109" x="6224588" y="2455863"/>
          <p14:tracePt t="153120" x="6205538" y="2465388"/>
          <p14:tracePt t="153137" x="6170613" y="2465388"/>
          <p14:tracePt t="153153" x="6134100" y="2473325"/>
          <p14:tracePt t="153170" x="6116638" y="2473325"/>
          <p14:tracePt t="153187" x="6089650" y="2500313"/>
          <p14:tracePt t="153205" x="6072188" y="2500313"/>
          <p14:tracePt t="153221" x="6062663" y="2500313"/>
          <p14:tracePt t="153237" x="6027738" y="2517775"/>
          <p14:tracePt t="153253" x="5991225" y="2517775"/>
          <p14:tracePt t="153270" x="5956300" y="2527300"/>
          <p14:tracePt t="153287" x="5929313" y="2527300"/>
          <p14:tracePt t="153303" x="5894388" y="2544763"/>
          <p14:tracePt t="153320" x="5848350" y="2544763"/>
          <p14:tracePt t="153337" x="5795963" y="2544763"/>
          <p14:tracePt t="153353" x="5732463" y="2544763"/>
          <p14:tracePt t="153370" x="5680075" y="2544763"/>
          <p14:tracePt t="153387" x="5634038" y="2544763"/>
          <p14:tracePt t="153403" x="5562600" y="2544763"/>
          <p14:tracePt t="153420" x="5518150" y="2544763"/>
          <p14:tracePt t="153421" x="5500688" y="2544763"/>
          <p14:tracePt t="153453" x="5483225" y="2544763"/>
          <p14:tracePt t="153470" x="5473700" y="2544763"/>
          <p14:tracePt t="153477" x="5456238" y="2544763"/>
          <p14:tracePt t="153487" x="5446713" y="2544763"/>
          <p14:tracePt t="153503" x="5429250" y="2544763"/>
          <p14:tracePt t="153520" x="5394325" y="2554288"/>
          <p14:tracePt t="153537" x="5367338" y="2554288"/>
          <p14:tracePt t="153553" x="5340350" y="2562225"/>
          <p14:tracePt t="153570" x="5330825" y="2571750"/>
          <p14:tracePt t="153957" x="5313363" y="2571750"/>
          <p14:tracePt t="153973" x="5303838" y="2562225"/>
          <p14:tracePt t="153981" x="5295900" y="2554288"/>
          <p14:tracePt t="153989" x="5286375" y="2544763"/>
          <p14:tracePt t="154003" x="5268913" y="2544763"/>
          <p14:tracePt t="154020" x="5232400" y="2536825"/>
          <p14:tracePt t="154022" x="5214938" y="2536825"/>
          <p14:tracePt t="154037" x="5187950" y="2536825"/>
          <p14:tracePt t="154053" x="5180013" y="2536825"/>
          <p14:tracePt t="154070" x="5160963" y="2527300"/>
          <p14:tracePt t="159189" x="5153025" y="2544763"/>
          <p14:tracePt t="159197" x="5143500" y="2554288"/>
          <p14:tracePt t="159205" x="5133975" y="2562225"/>
          <p14:tracePt t="159219" x="5126038" y="2571750"/>
          <p14:tracePt t="159236" x="5099050" y="2608263"/>
          <p14:tracePt t="159254" x="5062538" y="2670175"/>
          <p14:tracePt t="159269" x="5037138" y="2732088"/>
          <p14:tracePt t="159286" x="5000625" y="2776538"/>
          <p14:tracePt t="159304" x="4983163" y="2847975"/>
          <p14:tracePt t="159319" x="4956175" y="2919413"/>
          <p14:tracePt t="159335" x="4919663" y="3009900"/>
          <p14:tracePt t="159353" x="4911725" y="3081338"/>
          <p14:tracePt t="159369" x="4884738" y="3197225"/>
          <p14:tracePt t="159385" x="4875213" y="3295650"/>
          <p14:tracePt t="159403" x="4830763" y="3429000"/>
          <p14:tracePt t="159419" x="4822825" y="3544888"/>
          <p14:tracePt t="159436" x="4803775" y="3660775"/>
          <p14:tracePt t="159453" x="4786313" y="3857625"/>
          <p14:tracePt t="159469" x="4776788" y="4000500"/>
          <p14:tracePt t="159486" x="4803775" y="4152900"/>
          <p14:tracePt t="159503" x="4848225" y="4313238"/>
          <p14:tracePt t="159519" x="4875213" y="4500563"/>
          <p14:tracePt t="159535" x="4911725" y="4697413"/>
          <p14:tracePt t="159553" x="4965700" y="4867275"/>
          <p14:tracePt t="159569" x="5054600" y="5045075"/>
          <p14:tracePt t="159585" x="5160963" y="5205413"/>
          <p14:tracePt t="159603" x="5259388" y="5348288"/>
          <p14:tracePt t="159619" x="5348288" y="5429250"/>
          <p14:tracePt t="159635" x="5419725" y="5473700"/>
          <p14:tracePt t="159653" x="5473700" y="5500688"/>
          <p14:tracePt t="159669" x="5491163" y="5500688"/>
          <p14:tracePt t="159686" x="5527675" y="5483225"/>
          <p14:tracePt t="159703" x="5562600" y="5446713"/>
          <p14:tracePt t="159719" x="5608638" y="5384800"/>
          <p14:tracePt t="159735" x="5680075" y="5322888"/>
          <p14:tracePt t="159753" x="5776913" y="5251450"/>
          <p14:tracePt t="159769" x="5840413" y="5205413"/>
          <p14:tracePt t="159785" x="5894388" y="5126038"/>
          <p14:tracePt t="159803" x="5929313" y="5072063"/>
          <p14:tracePt t="159819" x="5965825" y="5018088"/>
          <p14:tracePt t="159835" x="5983288" y="4965700"/>
          <p14:tracePt t="159853" x="6010275" y="4884738"/>
          <p14:tracePt t="159869" x="6018213" y="4830763"/>
          <p14:tracePt t="159886" x="6018213" y="4795838"/>
          <p14:tracePt t="159903" x="6018213" y="4751388"/>
          <p14:tracePt t="159919" x="6010275" y="4705350"/>
          <p14:tracePt t="159965" x="6000750" y="4697413"/>
          <p14:tracePt t="159973" x="5983288" y="4687888"/>
          <p14:tracePt t="159985" x="5973763" y="4679950"/>
          <p14:tracePt t="160002" x="5938838" y="4679950"/>
          <p14:tracePt t="160019" x="5867400" y="4652963"/>
          <p14:tracePt t="160035" x="5786438" y="4625975"/>
          <p14:tracePt t="160053" x="5697538" y="4625975"/>
          <p14:tracePt t="160069" x="5562600" y="4625975"/>
          <p14:tracePt t="160086" x="5491163" y="4633913"/>
          <p14:tracePt t="160103" x="5446713" y="4660900"/>
          <p14:tracePt t="160119" x="5419725" y="4697413"/>
          <p14:tracePt t="160135" x="5402263" y="4724400"/>
          <p14:tracePt t="160153" x="5402263" y="4751388"/>
          <p14:tracePt t="160168" x="5394325" y="4776788"/>
          <p14:tracePt t="160185" x="5394325" y="4803775"/>
          <p14:tracePt t="160203" x="5394325" y="4857750"/>
          <p14:tracePt t="160219" x="5394325" y="4884738"/>
          <p14:tracePt t="160235" x="5411788" y="4911725"/>
          <p14:tracePt t="160252" x="5419725" y="4929188"/>
          <p14:tracePt t="160269" x="5438775" y="4946650"/>
          <p14:tracePt t="160269" x="5446713" y="4956175"/>
          <p14:tracePt t="160286" x="5465763" y="4956175"/>
          <p14:tracePt t="160342" x="5473700" y="4938713"/>
          <p14:tracePt t="160349" x="5491163" y="4902200"/>
          <p14:tracePt t="160357" x="5491163" y="4884738"/>
          <p14:tracePt t="160369" x="5491163" y="4867275"/>
          <p14:tracePt t="160385" x="5491163" y="4848225"/>
          <p14:tracePt t="160402" x="5510213" y="4803775"/>
          <p14:tracePt t="160419" x="5510213" y="4751388"/>
          <p14:tracePt t="160435" x="5483225" y="4687888"/>
          <p14:tracePt t="160453" x="5419725" y="4554538"/>
          <p14:tracePt t="160469" x="5402263" y="4510088"/>
          <p14:tracePt t="160485" x="5357813" y="4429125"/>
          <p14:tracePt t="160503" x="5340350" y="4419600"/>
          <p14:tracePt t="160542" x="5340350" y="4411663"/>
          <p14:tracePt t="160549" x="5340350" y="4394200"/>
          <p14:tracePt t="160557" x="5340350" y="4384675"/>
          <p14:tracePt t="160568" x="5367338" y="4348163"/>
          <p14:tracePt t="160585" x="5411788" y="4268788"/>
          <p14:tracePt t="160603" x="5438775" y="4205288"/>
          <p14:tracePt t="160618" x="5465763" y="4125913"/>
          <p14:tracePt t="160635" x="5465763" y="4044950"/>
          <p14:tracePt t="160653" x="5491163" y="3956050"/>
          <p14:tracePt t="160653" x="5537200" y="3894138"/>
          <p14:tracePt t="160669" x="5562600" y="3848100"/>
          <p14:tracePt t="160669" x="5562600" y="3803650"/>
          <p14:tracePt t="160685" x="5599113" y="3714750"/>
          <p14:tracePt t="160702" x="5599113" y="3643313"/>
          <p14:tracePt t="160718" x="5589588" y="3598863"/>
          <p14:tracePt t="160735" x="5616575" y="3554413"/>
          <p14:tracePt t="160752" x="5626100" y="3536950"/>
          <p14:tracePt t="160768" x="5616575" y="3527425"/>
          <p14:tracePt t="160869" x="5626100" y="3500438"/>
          <p14:tracePt t="160885" x="5626100" y="3482975"/>
          <p14:tracePt t="160893" x="5626100" y="3473450"/>
          <p14:tracePt t="160902" x="5634038" y="3446463"/>
          <p14:tracePt t="160918" x="5643563" y="3438525"/>
          <p14:tracePt t="160935" x="5634038" y="3429000"/>
          <p14:tracePt t="161093" x="5626100" y="3419475"/>
          <p14:tracePt t="161102" x="5599113" y="3419475"/>
          <p14:tracePt t="161117" x="5581650" y="3419475"/>
          <p14:tracePt t="161133" x="5562600" y="3419475"/>
          <p14:tracePt t="161142" x="5554663" y="3419475"/>
          <p14:tracePt t="161152" x="5537200" y="3419475"/>
          <p14:tracePt t="161168" x="5491163" y="3429000"/>
          <p14:tracePt t="161185" x="5473700" y="3455988"/>
          <p14:tracePt t="161202" x="5438775" y="3517900"/>
          <p14:tracePt t="161218" x="5367338" y="3562350"/>
          <p14:tracePt t="161235" x="5367338" y="3554413"/>
          <p14:tracePt t="161317" x="5394325" y="3544888"/>
          <p14:tracePt t="161325" x="5429250" y="3536950"/>
          <p14:tracePt t="162605" x="5446713" y="3536950"/>
          <p14:tracePt t="163966" x="5456238" y="3527425"/>
          <p14:tracePt t="165782" x="5446713" y="3517900"/>
          <p14:tracePt t="165789" x="5438775" y="3500438"/>
          <p14:tracePt t="165801" x="5384800" y="3490913"/>
          <p14:tracePt t="165817" x="5367338" y="3473450"/>
          <p14:tracePt t="165878" x="5375275" y="3473450"/>
          <p14:tracePt t="165910" x="5384800" y="3446463"/>
          <p14:tracePt t="165926" x="5394325" y="3419475"/>
          <p14:tracePt t="165934" x="5402263" y="3411538"/>
          <p14:tracePt t="165942" x="5411788" y="3394075"/>
          <p14:tracePt t="165951" x="5419725" y="3375025"/>
          <p14:tracePt t="165967" x="5429250" y="3322638"/>
          <p14:tracePt t="165984" x="5438775" y="3276600"/>
          <p14:tracePt t="166001" x="5438775" y="3259138"/>
          <p14:tracePt t="166103" x="5419725" y="3268663"/>
          <p14:tracePt t="166109" x="5411788" y="3276600"/>
          <p14:tracePt t="166118" x="5394325" y="3286125"/>
          <p14:tracePt t="166198" x="5394325" y="3303588"/>
          <p14:tracePt t="166750" x="5384800" y="3322638"/>
          <p14:tracePt t="166830" x="5367338" y="3322638"/>
          <p14:tracePt t="166854" x="5357813" y="3322638"/>
          <p14:tracePt t="166862" x="5367338" y="3322638"/>
          <p14:tracePt t="166958" x="5375275" y="3313113"/>
          <p14:tracePt t="166974" x="5384800" y="3303588"/>
          <p14:tracePt t="166982" x="5394325" y="3286125"/>
          <p14:tracePt t="166998" x="5411788" y="3276600"/>
          <p14:tracePt t="167014" x="5419725" y="3259138"/>
          <p14:tracePt t="167022" x="5438775" y="3259138"/>
          <p14:tracePt t="167034" x="5446713" y="3251200"/>
          <p14:tracePt t="167051" x="5473700" y="3232150"/>
          <p14:tracePt t="167067" x="5491163" y="3232150"/>
          <p14:tracePt t="167084" x="5518150" y="3214688"/>
          <p14:tracePt t="167102" x="5527675" y="3197225"/>
          <p14:tracePt t="167117" x="5554663" y="3179763"/>
          <p14:tracePt t="167134" x="5581650" y="3160713"/>
          <p14:tracePt t="167151" x="5653088" y="3133725"/>
          <p14:tracePt t="167230" x="5680075" y="3125788"/>
          <p14:tracePt t="167318" x="5705475" y="3116263"/>
          <p14:tracePt t="167326" x="5732463" y="3108325"/>
          <p14:tracePt t="167334" x="5803900" y="3098800"/>
          <p14:tracePt t="167351" x="5840413" y="3089275"/>
          <p14:tracePt t="167367" x="5840413" y="3071813"/>
          <p14:tracePt t="167390" x="5848350" y="3044825"/>
          <p14:tracePt t="167494" x="5867400" y="3044825"/>
          <p14:tracePt t="167606" x="5884863" y="3044825"/>
          <p14:tracePt t="167614" x="5894388" y="3036888"/>
          <p14:tracePt t="167622" x="5902325" y="3027363"/>
          <p14:tracePt t="167694" x="5919788" y="3027363"/>
          <p14:tracePt t="167710" x="5938838" y="3027363"/>
          <p14:tracePt t="167726" x="5946775" y="3027363"/>
          <p14:tracePt t="167734" x="5965825" y="3027363"/>
          <p14:tracePt t="167742" x="5991225" y="3017838"/>
          <p14:tracePt t="167750" x="6010275" y="3009900"/>
          <p14:tracePt t="167767" x="6072188" y="2973388"/>
          <p14:tracePt t="167784" x="6126163" y="2919413"/>
          <p14:tracePt t="167800" x="6215063" y="2857500"/>
          <p14:tracePt t="167817" x="6313488" y="2786063"/>
          <p14:tracePt t="167834" x="6394450" y="2741613"/>
          <p14:tracePt t="167851" x="6465888" y="2687638"/>
          <p14:tracePt t="167867" x="6537325" y="2652713"/>
          <p14:tracePt t="167884" x="6599238" y="2625725"/>
          <p14:tracePt t="167900" x="6634163" y="2598738"/>
          <p14:tracePt t="167917" x="6653213" y="2589213"/>
          <p14:tracePt t="167934" x="6670675" y="2589213"/>
          <p14:tracePt t="167950" x="6680200" y="2562225"/>
          <p14:tracePt t="167967" x="6697663" y="2562225"/>
          <p14:tracePt t="168006" x="6724650" y="2571750"/>
          <p14:tracePt t="168022" x="6742113" y="2562225"/>
          <p14:tracePt t="168046" x="6732588" y="2562225"/>
          <p14:tracePt t="168054" x="6742113" y="2562225"/>
          <p14:tracePt t="168103" x="6751638" y="2554288"/>
          <p14:tracePt t="168110" x="6759575" y="2544763"/>
          <p14:tracePt t="168118" x="6769100" y="2536825"/>
          <p14:tracePt t="168134" x="6796088" y="2509838"/>
          <p14:tracePt t="168150" x="6823075" y="2482850"/>
          <p14:tracePt t="168167" x="6848475" y="2473325"/>
          <p14:tracePt t="168184" x="6875463" y="2446338"/>
          <p14:tracePt t="168200" x="6894513" y="2411413"/>
          <p14:tracePt t="168217" x="6919913" y="2401888"/>
          <p14:tracePt t="168234" x="6938963" y="2401888"/>
          <p14:tracePt t="168250" x="6965950" y="2384425"/>
          <p14:tracePt t="168267" x="7000875" y="2374900"/>
          <p14:tracePt t="168284" x="7054850" y="2347913"/>
          <p14:tracePt t="168300" x="7126288" y="2330450"/>
          <p14:tracePt t="168317" x="7269163" y="2303463"/>
          <p14:tracePt t="168318" x="7323138" y="2295525"/>
          <p14:tracePt t="168334" x="7439025" y="2276475"/>
          <p14:tracePt t="168350" x="7572375" y="2241550"/>
          <p14:tracePt t="168367" x="7661275" y="2224088"/>
          <p14:tracePt t="168384" x="7705725" y="2214563"/>
          <p14:tracePt t="168400" x="7724775" y="2205038"/>
          <p14:tracePt t="168422" x="7742238" y="2197100"/>
          <p14:tracePt t="168438" x="7759700" y="2197100"/>
          <p14:tracePt t="168450" x="7769225" y="2187575"/>
          <p14:tracePt t="168478" x="7786688" y="2187575"/>
          <p14:tracePt t="168486" x="7796213" y="2187575"/>
          <p14:tracePt t="168542" x="7813675" y="2179638"/>
          <p14:tracePt t="168606" x="7804150" y="2170113"/>
          <p14:tracePt t="168614" x="7796213" y="2160588"/>
          <p14:tracePt t="168622" x="7777163" y="2160588"/>
          <p14:tracePt t="168633" x="7759700" y="2160588"/>
          <p14:tracePt t="168650" x="7670800" y="2152650"/>
          <p14:tracePt t="168667" x="7572375" y="2133600"/>
          <p14:tracePt t="168684" x="7500938" y="2125663"/>
          <p14:tracePt t="168700" x="7419975" y="2116138"/>
          <p14:tracePt t="168717" x="7348538" y="2133600"/>
          <p14:tracePt t="168718" x="7304088" y="2143125"/>
          <p14:tracePt t="168734" x="7224713" y="2160588"/>
          <p14:tracePt t="168750" x="7180263" y="2197100"/>
          <p14:tracePt t="168767" x="7143750" y="2214563"/>
          <p14:tracePt t="168783" x="7099300" y="2241550"/>
          <p14:tracePt t="168800" x="7027863" y="2286000"/>
          <p14:tracePt t="168817" x="6946900" y="2339975"/>
          <p14:tracePt t="168833" x="6867525" y="2393950"/>
          <p14:tracePt t="168850" x="6769100" y="2465388"/>
          <p14:tracePt t="168867" x="6697663" y="2517775"/>
          <p14:tracePt t="168883" x="6634163" y="2581275"/>
          <p14:tracePt t="168900" x="6589713" y="2625725"/>
          <p14:tracePt t="168917" x="6527800" y="2679700"/>
          <p14:tracePt t="168918" x="6510338" y="2714625"/>
          <p14:tracePt t="168934" x="6456363" y="2786063"/>
          <p14:tracePt t="168950" x="6402388" y="2847975"/>
          <p14:tracePt t="168967" x="6367463" y="2919413"/>
          <p14:tracePt t="168983" x="6323013" y="2973388"/>
          <p14:tracePt t="169000" x="6296025" y="3017838"/>
          <p14:tracePt t="169017" x="6269038" y="3071813"/>
          <p14:tracePt t="169034" x="6242050" y="3098800"/>
          <p14:tracePt t="169050" x="6224588" y="3133725"/>
          <p14:tracePt t="169067" x="6215063" y="3179763"/>
          <p14:tracePt t="169084" x="6205538" y="3197225"/>
          <p14:tracePt t="169100" x="6197600" y="3214688"/>
          <p14:tracePt t="169118" x="6197600" y="3224213"/>
          <p14:tracePt t="169134" x="6170613" y="3251200"/>
          <p14:tracePt t="169150" x="6161088" y="3276600"/>
          <p14:tracePt t="169167" x="6143625" y="3303588"/>
          <p14:tracePt t="169183" x="6126163" y="3348038"/>
          <p14:tracePt t="169200" x="6089650" y="3394075"/>
          <p14:tracePt t="169217" x="6062663" y="3446463"/>
          <p14:tracePt t="169233" x="6027738" y="3500438"/>
          <p14:tracePt t="169250" x="5991225" y="3571875"/>
          <p14:tracePt t="169267" x="5946775" y="3633788"/>
          <p14:tracePt t="169283" x="5902325" y="3705225"/>
          <p14:tracePt t="169300" x="5867400" y="3768725"/>
          <p14:tracePt t="169317" x="5830888" y="3822700"/>
          <p14:tracePt t="169318" x="5813425" y="3848100"/>
          <p14:tracePt t="169334" x="5795963" y="3894138"/>
          <p14:tracePt t="169350" x="5768975" y="3929063"/>
          <p14:tracePt t="169367" x="5759450" y="3965575"/>
          <p14:tracePt t="169383" x="5741988" y="4000500"/>
          <p14:tracePt t="169400" x="5724525" y="4037013"/>
          <p14:tracePt t="169417" x="5715000" y="4071938"/>
          <p14:tracePt t="169434" x="5688013" y="4116388"/>
          <p14:tracePt t="169450" x="5661025" y="4170363"/>
          <p14:tracePt t="169467" x="5634038" y="4241800"/>
          <p14:tracePt t="169484" x="5616575" y="4313238"/>
          <p14:tracePt t="169500" x="5599113" y="4375150"/>
          <p14:tracePt t="169517" x="5581650" y="4438650"/>
          <p14:tracePt t="169517" x="5572125" y="4465638"/>
          <p14:tracePt t="169534" x="5537200" y="4518025"/>
          <p14:tracePt t="169550" x="5491163" y="4581525"/>
          <p14:tracePt t="169567" x="5446713" y="4643438"/>
          <p14:tracePt t="169583" x="5429250" y="4679950"/>
          <p14:tracePt t="169600" x="5419725" y="4714875"/>
          <p14:tracePt t="169617" x="5394325" y="4724400"/>
          <p14:tracePt t="170086" x="5384800" y="4741863"/>
          <p14:tracePt t="170126" x="5367338" y="4741863"/>
          <p14:tracePt t="170150" x="5367338" y="4732338"/>
          <p14:tracePt t="170158" x="5367338" y="4714875"/>
          <p14:tracePt t="170174" x="5367338" y="4705350"/>
          <p14:tracePt t="170183" x="5357813" y="4687888"/>
          <p14:tracePt t="170200" x="5348288" y="4679950"/>
          <p14:tracePt t="170217" x="5357813" y="4652963"/>
          <p14:tracePt t="170234" x="5375275" y="4625975"/>
          <p14:tracePt t="170250" x="5367338" y="4616450"/>
          <p14:tracePt t="170267" x="5375275" y="4598988"/>
          <p14:tracePt t="170286" x="5375275" y="4581525"/>
          <p14:tracePt t="170302" x="5375275" y="4572000"/>
          <p14:tracePt t="170430" x="5384800" y="4545013"/>
          <p14:tracePt t="170470" x="5402263" y="4545013"/>
          <p14:tracePt t="170478" x="5411788" y="4554538"/>
          <p14:tracePt t="170486" x="5429250" y="4562475"/>
          <p14:tracePt t="170500" x="5446713" y="4562475"/>
          <p14:tracePt t="170516" x="5500688" y="4598988"/>
          <p14:tracePt t="170534" x="5616575" y="4687888"/>
          <p14:tracePt t="170550" x="5680075" y="4768850"/>
          <p14:tracePt t="170567" x="5741988" y="4840288"/>
          <p14:tracePt t="170584" x="5786438" y="4875213"/>
          <p14:tracePt t="170600" x="5813425" y="4919663"/>
          <p14:tracePt t="170616" x="5822950" y="4938713"/>
          <p14:tracePt t="170633" x="5830888" y="4946650"/>
          <p14:tracePt t="170650" x="5830888" y="4965700"/>
          <p14:tracePt t="170667" x="5840413" y="4983163"/>
          <p14:tracePt t="170684" x="5848350" y="5010150"/>
          <p14:tracePt t="170700" x="5867400" y="5010150"/>
          <p14:tracePt t="170790" x="5857875" y="5018088"/>
          <p14:tracePt t="170814" x="5857875" y="5010150"/>
          <p14:tracePt t="170822" x="5848350" y="4991100"/>
          <p14:tracePt t="170833" x="5848350" y="4973638"/>
          <p14:tracePt t="170850" x="5848350" y="4956175"/>
          <p14:tracePt t="170867" x="5822950" y="4946650"/>
          <p14:tracePt t="170883" x="5803900" y="4938713"/>
          <p14:tracePt t="170900" x="5803900" y="4919663"/>
          <p14:tracePt t="170916" x="5795963" y="4902200"/>
          <p14:tracePt t="170934" x="5795963" y="4867275"/>
          <p14:tracePt t="170950" x="5768975" y="4813300"/>
          <p14:tracePt t="170966" x="5751513" y="4768850"/>
          <p14:tracePt t="170984" x="5741988" y="4724400"/>
          <p14:tracePt t="171000" x="5732463" y="4697413"/>
          <p14:tracePt t="171016" x="5724525" y="4679950"/>
          <p14:tracePt t="171334" x="5715000" y="4687888"/>
          <p14:tracePt t="171398" x="5715000" y="4697413"/>
          <p14:tracePt t="171414" x="5705475" y="4724400"/>
          <p14:tracePt t="171430" x="5697538" y="4732338"/>
          <p14:tracePt t="171446" x="5688013" y="4751388"/>
          <p14:tracePt t="171454" x="5680075" y="4768850"/>
          <p14:tracePt t="171478" x="5670550" y="4776788"/>
          <p14:tracePt t="171518" x="5670550" y="4795838"/>
          <p14:tracePt t="171534" x="5670550" y="4803775"/>
          <p14:tracePt t="171543" x="5661025" y="4830763"/>
          <p14:tracePt t="171566" x="5661025" y="4848225"/>
          <p14:tracePt t="171574" x="5661025" y="4857750"/>
          <p14:tracePt t="171590" x="5653088" y="4884738"/>
          <p14:tracePt t="171934" x="5634038" y="4884738"/>
          <p14:tracePt t="172294" x="5626100" y="4911725"/>
          <p14:tracePt t="172318" x="5616575" y="4919663"/>
          <p14:tracePt t="173094" x="5626100" y="4929188"/>
          <p14:tracePt t="173150" x="5634038" y="4938713"/>
          <p14:tracePt t="173174" x="5653088" y="4938713"/>
          <p14:tracePt t="173190" x="5670550" y="4946650"/>
          <p14:tracePt t="173206" x="5680075" y="4956175"/>
          <p14:tracePt t="173270" x="5697538" y="4956175"/>
          <p14:tracePt t="173286" x="5705475" y="4956175"/>
          <p14:tracePt t="173318" x="5724525" y="4956175"/>
          <p14:tracePt t="173326" x="5732463" y="4965700"/>
          <p14:tracePt t="173518" x="5741988" y="4965700"/>
          <p14:tracePt t="173526" x="5732463" y="4965700"/>
          <p14:tracePt t="173534" x="5741988" y="4965700"/>
          <p14:tracePt t="173549" x="5751513" y="4965700"/>
          <p14:tracePt t="174534" x="5759450" y="4956175"/>
          <p14:tracePt t="174558" x="5768975" y="4946650"/>
          <p14:tracePt t="174566" x="5776913" y="4938713"/>
          <p14:tracePt t="174574" x="5786438" y="4929188"/>
          <p14:tracePt t="174583" x="5795963" y="4919663"/>
          <p14:tracePt t="174599" x="5813425" y="4894263"/>
          <p14:tracePt t="174616" x="5830888" y="4867275"/>
          <p14:tracePt t="174633" x="5840413" y="4857750"/>
          <p14:tracePt t="174649" x="5857875" y="4840288"/>
          <p14:tracePt t="174666" x="5867400" y="4830763"/>
          <p14:tracePt t="174683" x="5894388" y="4813300"/>
          <p14:tracePt t="174699" x="5902325" y="4795838"/>
          <p14:tracePt t="174926" x="5919788" y="4795838"/>
          <p14:tracePt t="175166" x="5919788" y="4803775"/>
          <p14:tracePt t="175223" x="5929313" y="4822825"/>
          <p14:tracePt t="175238" x="5938838" y="4830763"/>
          <p14:tracePt t="175246" x="5946775" y="4830763"/>
          <p14:tracePt t="175254" x="5965825" y="4830763"/>
          <p14:tracePt t="175265" x="5973763" y="4830763"/>
          <p14:tracePt t="175283" x="6010275" y="4848225"/>
          <p14:tracePt t="175299" x="6081713" y="4884738"/>
          <p14:tracePt t="175315" x="6232525" y="4911725"/>
          <p14:tracePt t="175333" x="6419850" y="4938713"/>
          <p14:tracePt t="175349" x="6545263" y="4991100"/>
          <p14:tracePt t="175350" x="6589713" y="5027613"/>
          <p14:tracePt t="175366" x="6653213" y="5054600"/>
          <p14:tracePt t="175383" x="6680200" y="5089525"/>
          <p14:tracePt t="175494" x="6688138" y="5081588"/>
          <p14:tracePt t="175510" x="6680200" y="5072063"/>
          <p14:tracePt t="175526" x="6680200" y="5054600"/>
          <p14:tracePt t="175543" x="6661150" y="5045075"/>
          <p14:tracePt t="175550" x="6653213" y="5037138"/>
          <p14:tracePt t="175566" x="6626225" y="5018088"/>
          <p14:tracePt t="175582" x="6599238" y="5010150"/>
          <p14:tracePt t="175599" x="6589713" y="5000625"/>
          <p14:tracePt t="175615" x="6554788" y="4973638"/>
          <p14:tracePt t="175632" x="6527800" y="4965700"/>
          <p14:tracePt t="175649" x="6510338" y="4946650"/>
          <p14:tracePt t="175665" x="6483350" y="4929188"/>
          <p14:tracePt t="175682" x="6438900" y="4919663"/>
          <p14:tracePt t="175699" x="6429375" y="4919663"/>
          <p14:tracePt t="176478" x="6419850" y="4919663"/>
          <p14:tracePt t="176494" x="6419850" y="4902200"/>
          <p14:tracePt t="176503" x="6419850" y="4894263"/>
          <p14:tracePt t="176515" x="6411913" y="4875213"/>
          <p14:tracePt t="176533" x="6367463" y="4867275"/>
          <p14:tracePt t="176549" x="6330950" y="4848225"/>
          <p14:tracePt t="176565" x="6340475" y="4795838"/>
          <p14:tracePt t="176566" x="6330950" y="4768850"/>
          <p14:tracePt t="176583" x="6340475" y="4697413"/>
          <p14:tracePt t="176599" x="6357938" y="4625975"/>
          <p14:tracePt t="176615" x="6384925" y="4545013"/>
          <p14:tracePt t="176633" x="6411913" y="4456113"/>
          <p14:tracePt t="176649" x="6438900" y="4367213"/>
          <p14:tracePt t="176665" x="6456363" y="4286250"/>
          <p14:tracePt t="176683" x="6483350" y="4205288"/>
          <p14:tracePt t="176699" x="6500813" y="4143375"/>
          <p14:tracePt t="176715" x="6518275" y="4062413"/>
          <p14:tracePt t="176732" x="6545263" y="4017963"/>
          <p14:tracePt t="176748" x="6572250" y="3965575"/>
          <p14:tracePt t="176765" x="6626225" y="3911600"/>
          <p14:tracePt t="176767" x="6634163" y="3884613"/>
          <p14:tracePt t="176782" x="6680200" y="3813175"/>
          <p14:tracePt t="176799" x="6715125" y="3759200"/>
          <p14:tracePt t="176815" x="6759575" y="3705225"/>
          <p14:tracePt t="176832" x="6786563" y="3652838"/>
          <p14:tracePt t="176849" x="6813550" y="3616325"/>
          <p14:tracePt t="176865" x="6840538" y="3581400"/>
          <p14:tracePt t="176882" x="6884988" y="3536950"/>
          <p14:tracePt t="176899" x="6902450" y="3500438"/>
          <p14:tracePt t="176915" x="6911975" y="3465513"/>
          <p14:tracePt t="176932" x="6929438" y="3446463"/>
          <p14:tracePt t="176948" x="6946900" y="3419475"/>
          <p14:tracePt t="176965" x="6956425" y="3411538"/>
          <p14:tracePt t="176983" x="6973888" y="3375025"/>
          <p14:tracePt t="176999" x="6991350" y="3357563"/>
          <p14:tracePt t="177015" x="7010400" y="3330575"/>
          <p14:tracePt t="177032" x="7027863" y="3286125"/>
          <p14:tracePt t="177048" x="7045325" y="3259138"/>
          <p14:tracePt t="177065" x="7072313" y="3232150"/>
          <p14:tracePt t="177082" x="7089775" y="3205163"/>
          <p14:tracePt t="177099" x="7108825" y="3179763"/>
          <p14:tracePt t="177115" x="7126288" y="3152775"/>
          <p14:tracePt t="177132" x="7153275" y="3116263"/>
          <p14:tracePt t="177148" x="7180263" y="3089275"/>
          <p14:tracePt t="177165" x="7215188" y="3062288"/>
          <p14:tracePt t="177166" x="7232650" y="3044825"/>
          <p14:tracePt t="177182" x="7259638" y="3009900"/>
          <p14:tracePt t="177199" x="7286625" y="2982913"/>
          <p14:tracePt t="177215" x="7313613" y="2955925"/>
          <p14:tracePt t="177232" x="7331075" y="2938463"/>
          <p14:tracePt t="177248" x="7348538" y="2919413"/>
          <p14:tracePt t="177265" x="7385050" y="2901950"/>
          <p14:tracePt t="177282" x="7402513" y="2884488"/>
          <p14:tracePt t="177299" x="7429500" y="2874963"/>
          <p14:tracePt t="177315" x="7446963" y="2847975"/>
          <p14:tracePt t="177332" x="7473950" y="2822575"/>
          <p14:tracePt t="177349" x="7510463" y="2795588"/>
          <p14:tracePt t="177365" x="7554913" y="2768600"/>
          <p14:tracePt t="177383" x="7572375" y="2751138"/>
          <p14:tracePt t="177399" x="7581900" y="2741613"/>
          <p14:tracePt t="177415" x="7589838" y="2724150"/>
          <p14:tracePt t="177432" x="7608888" y="2724150"/>
          <p14:tracePt t="177448" x="7616825" y="2705100"/>
          <p14:tracePt t="177606" x="7634288" y="2705100"/>
          <p14:tracePt t="177863" x="7643813" y="2714625"/>
          <p14:tracePt t="177878" x="7661275" y="2714625"/>
          <p14:tracePt t="177974" x="7680325" y="2714625"/>
          <p14:tracePt t="178951" x="7670800" y="2714625"/>
          <p14:tracePt t="179006" x="7661275" y="2714625"/>
          <p14:tracePt t="179014" x="7670800" y="2724150"/>
          <p14:tracePt t="179023" x="7661275" y="2732088"/>
          <p14:tracePt t="179031" x="7643813" y="2732088"/>
          <p14:tracePt t="179048" x="7608888" y="2741613"/>
          <p14:tracePt t="179065" x="7581900" y="2751138"/>
          <p14:tracePt t="179081" x="7562850" y="2759075"/>
          <p14:tracePt t="179098" x="7554913" y="2768600"/>
          <p14:tracePt t="179143" x="7537450" y="2768600"/>
          <p14:tracePt t="179263" x="7518400" y="2768600"/>
          <p14:tracePt t="179294" x="7500938" y="2776538"/>
          <p14:tracePt t="179310" x="7483475" y="2786063"/>
          <p14:tracePt t="179854" x="7483475" y="2795588"/>
          <p14:tracePt t="179894" x="7483475" y="2813050"/>
          <p14:tracePt t="179902" x="7473950" y="2822575"/>
          <p14:tracePt t="179926" x="7466013" y="2830513"/>
          <p14:tracePt t="180111" x="7456488" y="2847975"/>
          <p14:tracePt t="180118" x="7446963" y="2857500"/>
          <p14:tracePt t="180131" x="7429500" y="2867025"/>
          <p14:tracePt t="180148" x="7402513" y="2874963"/>
          <p14:tracePt t="180165" x="7340600" y="2911475"/>
          <p14:tracePt t="180181" x="7269163" y="2928938"/>
          <p14:tracePt t="180198" x="7116763" y="2982913"/>
          <p14:tracePt t="180215" x="7010400" y="3000375"/>
          <p14:tracePt t="180232" x="6919913" y="3027363"/>
          <p14:tracePt t="180248" x="6840538" y="3062288"/>
          <p14:tracePt t="180264" x="6769100" y="3062288"/>
          <p14:tracePt t="180281" x="6688138" y="3108325"/>
          <p14:tracePt t="180298" x="6572250" y="3179763"/>
          <p14:tracePt t="180314" x="6491288" y="3214688"/>
          <p14:tracePt t="180331" x="6419850" y="3251200"/>
          <p14:tracePt t="180348" x="6348413" y="3276600"/>
          <p14:tracePt t="180365" x="6296025" y="3313113"/>
          <p14:tracePt t="180381" x="6242050" y="3330575"/>
          <p14:tracePt t="180398" x="6153150" y="3367088"/>
          <p14:tracePt t="180415" x="6089650" y="3394075"/>
          <p14:tracePt t="180431" x="6037263" y="3411538"/>
          <p14:tracePt t="180448" x="5991225" y="3429000"/>
          <p14:tracePt t="180464" x="5956300" y="3429000"/>
          <p14:tracePt t="181191" x="5938838" y="3429000"/>
          <p14:tracePt t="181215" x="5929313" y="3429000"/>
          <p14:tracePt t="181223" x="5911850" y="3429000"/>
          <p14:tracePt t="181238" x="5902325" y="3429000"/>
          <p14:tracePt t="181255" x="5884863" y="3429000"/>
          <p14:tracePt t="181574" x="5875338" y="3429000"/>
          <p14:tracePt t="181590" x="5857875" y="3429000"/>
          <p14:tracePt t="181599" x="5848350" y="3429000"/>
          <p14:tracePt t="181606" x="5830888" y="3429000"/>
          <p14:tracePt t="181616" x="5813425" y="3429000"/>
          <p14:tracePt t="181631" x="5759450" y="3429000"/>
          <p14:tracePt t="181648" x="5705475" y="3429000"/>
          <p14:tracePt t="181664" x="5680075" y="3429000"/>
          <p14:tracePt t="181681" x="5616575" y="3438525"/>
          <p14:tracePt t="181698" x="5572125" y="3446463"/>
          <p14:tracePt t="181714" x="5554663" y="3455988"/>
          <p14:tracePt t="181731" x="5537200" y="3455988"/>
          <p14:tracePt t="182815" x="5527675" y="3455988"/>
          <p14:tracePt t="182983" x="5510213" y="3455988"/>
          <p14:tracePt t="182990" x="5483225" y="3465513"/>
          <p14:tracePt t="185335" x="5465763" y="3465513"/>
          <p14:tracePt t="185735" x="5446713" y="3465513"/>
          <p14:tracePt t="185743" x="5429250" y="3473450"/>
          <p14:tracePt t="186095" x="5419725" y="3482975"/>
          <p14:tracePt t="186111" x="5411788" y="3482975"/>
          <p14:tracePt t="186119" x="5419725" y="3482975"/>
          <p14:tracePt t="186130" x="5411788" y="3482975"/>
          <p14:tracePt t="186147" x="5419725" y="3482975"/>
          <p14:tracePt t="186927" x="5429250" y="3490913"/>
          <p14:tracePt t="186959" x="5438775" y="3509963"/>
          <p14:tracePt t="186983" x="5446713" y="3517900"/>
          <p14:tracePt t="187015" x="5456238" y="3517900"/>
          <p14:tracePt t="187023" x="5483225" y="3517900"/>
          <p14:tracePt t="188423" x="5500688" y="3517900"/>
          <p14:tracePt t="193751" x="5483225" y="3509963"/>
          <p14:tracePt t="193759" x="5465763" y="3517900"/>
          <p14:tracePt t="193767" x="5429250" y="3527425"/>
          <p14:tracePt t="193778" x="5384800" y="3536950"/>
          <p14:tracePt t="193795" x="5286375" y="3536950"/>
          <p14:tracePt t="193812" x="5187950" y="3536950"/>
          <p14:tracePt t="193828" x="5099050" y="3536950"/>
          <p14:tracePt t="193845" x="5010150" y="3536950"/>
          <p14:tracePt t="193862" x="4911725" y="3527425"/>
          <p14:tracePt t="193864" x="4867275" y="3517900"/>
          <p14:tracePt t="193878" x="4830763" y="3509963"/>
          <p14:tracePt t="193895" x="4776788" y="3509963"/>
          <p14:tracePt t="193967" x="4759325" y="3500438"/>
          <p14:tracePt t="195471" x="4768850" y="3500438"/>
          <p14:tracePt t="195479" x="4786313" y="3500438"/>
          <p14:tracePt t="195487" x="4795838" y="3500438"/>
          <p14:tracePt t="195496" x="4813300" y="3500438"/>
          <p14:tracePt t="195511" x="4867275" y="3482975"/>
          <p14:tracePt t="195528" x="4919663" y="3482975"/>
          <p14:tracePt t="195545" x="4965700" y="3482975"/>
          <p14:tracePt t="195561" x="5000625" y="3482975"/>
          <p14:tracePt t="195578" x="5027613" y="3482975"/>
          <p14:tracePt t="195595" x="5072063" y="3482975"/>
          <p14:tracePt t="195611" x="5153025" y="3482975"/>
          <p14:tracePt t="195628" x="5224463" y="3490913"/>
          <p14:tracePt t="195645" x="5276850" y="3490913"/>
          <p14:tracePt t="195663" x="5295900" y="3490913"/>
          <p14:tracePt t="195992" x="5303838" y="3490913"/>
          <p14:tracePt t="196215" x="5313363" y="3500438"/>
          <p14:tracePt t="196431" x="5303838" y="3517900"/>
          <p14:tracePt t="196479" x="5286375" y="3527425"/>
          <p14:tracePt t="196727" x="5276850" y="3544888"/>
          <p14:tracePt t="197704" x="5259388" y="3554413"/>
          <p14:tracePt t="197719" x="5251450" y="3571875"/>
          <p14:tracePt t="197767" x="5232400" y="3581400"/>
          <p14:tracePt t="197999" x="5224463" y="3598863"/>
          <p14:tracePt t="198127" x="5205413" y="3608388"/>
          <p14:tracePt t="198375" x="5197475" y="3625850"/>
          <p14:tracePt t="202776" x="5180013" y="3633788"/>
          <p14:tracePt t="202784" x="5170488" y="3643313"/>
          <p14:tracePt t="202800" x="5153025" y="3643313"/>
          <p14:tracePt t="202816" x="5143500" y="3652838"/>
          <p14:tracePt t="202826" x="5133975" y="3660775"/>
          <p14:tracePt t="202843" x="5126038" y="3670300"/>
          <p14:tracePt t="202860" x="5108575" y="3670300"/>
          <p14:tracePt t="202876" x="5081588" y="3679825"/>
          <p14:tracePt t="202894" x="5054600" y="3679825"/>
          <p14:tracePt t="202910" x="5010150" y="3687763"/>
          <p14:tracePt t="202927" x="4946650" y="3705225"/>
          <p14:tracePt t="202943" x="4848225" y="3705225"/>
          <p14:tracePt t="202960" x="4786313" y="3705225"/>
          <p14:tracePt t="202977" x="4705350" y="3705225"/>
          <p14:tracePt t="202993" x="4616450" y="3705225"/>
          <p14:tracePt t="203010" x="4510088" y="3714750"/>
          <p14:tracePt t="203027" x="4384675" y="3732213"/>
          <p14:tracePt t="203043" x="4251325" y="3732213"/>
          <p14:tracePt t="203060" x="4133850" y="3732213"/>
          <p14:tracePt t="203076" x="4027488" y="3741738"/>
          <p14:tracePt t="203093" x="3956050" y="3741738"/>
          <p14:tracePt t="203110" x="3902075" y="3741738"/>
          <p14:tracePt t="203126" x="3848100" y="3751263"/>
          <p14:tracePt t="203127" x="3813175" y="3759200"/>
          <p14:tracePt t="203144" x="3741738" y="3759200"/>
          <p14:tracePt t="203160" x="3679825" y="3759200"/>
          <p14:tracePt t="203177" x="3643313" y="3759200"/>
          <p14:tracePt t="203194" x="3608388" y="3759200"/>
          <p14:tracePt t="203210" x="3581400" y="3759200"/>
          <p14:tracePt t="203227" x="3490913" y="3768725"/>
          <p14:tracePt t="203243" x="3384550" y="3776663"/>
          <p14:tracePt t="203260" x="3286125" y="3776663"/>
          <p14:tracePt t="203276" x="3179763" y="3786188"/>
          <p14:tracePt t="203293" x="3044825" y="3776663"/>
          <p14:tracePt t="203310" x="2919413" y="3776663"/>
          <p14:tracePt t="203326" x="2759075" y="3776663"/>
          <p14:tracePt t="203343" x="2571750" y="3776663"/>
          <p14:tracePt t="203360" x="2482850" y="3776663"/>
          <p14:tracePt t="203377" x="2411413" y="3776663"/>
          <p14:tracePt t="203393" x="2393950" y="3776663"/>
          <p14:tracePt t="203520" x="2366963" y="3786188"/>
          <p14:tracePt t="203624" x="2347913" y="3795713"/>
          <p14:tracePt t="203632" x="2339975" y="3803650"/>
          <p14:tracePt t="203648" x="2322513" y="3803650"/>
          <p14:tracePt t="203660" x="2312988" y="3803650"/>
          <p14:tracePt t="203676" x="2295525" y="3803650"/>
          <p14:tracePt t="203848" x="2286000" y="3795713"/>
          <p14:tracePt t="203856" x="2295525" y="3786188"/>
          <p14:tracePt t="203864" x="2295525" y="3768725"/>
          <p14:tracePt t="203876" x="2295525" y="3751263"/>
          <p14:tracePt t="203893" x="2303463" y="3714750"/>
          <p14:tracePt t="203910" x="2330450" y="3687763"/>
          <p14:tracePt t="203926" x="2357438" y="3660775"/>
          <p14:tracePt t="203944" x="2384425" y="3633788"/>
          <p14:tracePt t="203960" x="2428875" y="3608388"/>
          <p14:tracePt t="203976" x="2446338" y="3598863"/>
          <p14:tracePt t="203993" x="2465388" y="3589338"/>
          <p14:tracePt t="204010" x="2473325" y="3581400"/>
          <p14:tracePt t="204026" x="2490788" y="3571875"/>
          <p14:tracePt t="204043" x="2517775" y="3554413"/>
          <p14:tracePt t="204304" x="2536825" y="3554413"/>
          <p14:tracePt t="204376" x="2544763" y="3554413"/>
          <p14:tracePt t="204448" x="2562225" y="3554413"/>
          <p14:tracePt t="204456" x="2571750" y="3554413"/>
          <p14:tracePt t="204472" x="2589213" y="3554413"/>
          <p14:tracePt t="204480" x="2598738" y="3554413"/>
          <p14:tracePt t="204493" x="2616200" y="3554413"/>
          <p14:tracePt t="204510" x="2643188" y="3544888"/>
          <p14:tracePt t="204568" x="2652713" y="3544888"/>
          <p14:tracePt t="204696" x="2670175" y="3544888"/>
          <p14:tracePt t="204728" x="2679700" y="3544888"/>
          <p14:tracePt t="204752" x="2697163" y="3544888"/>
          <p14:tracePt t="204760" x="2705100" y="3544888"/>
          <p14:tracePt t="204768" x="2724150" y="3554413"/>
          <p14:tracePt t="204777" x="2732088" y="3562350"/>
          <p14:tracePt t="204832" x="2751138" y="3562350"/>
          <p14:tracePt t="204872" x="2759075" y="3562350"/>
          <p14:tracePt t="204880" x="2776538" y="3571875"/>
          <p14:tracePt t="204992" x="2786063" y="3571875"/>
          <p14:tracePt t="205368" x="2803525" y="3571875"/>
          <p14:tracePt t="205376" x="2813050" y="3571875"/>
          <p14:tracePt t="205385" x="2830513" y="3571875"/>
          <p14:tracePt t="205393" x="2840038" y="3571875"/>
          <p14:tracePt t="205409" x="2894013" y="3571875"/>
          <p14:tracePt t="205426" x="2938463" y="3571875"/>
          <p14:tracePt t="205443" x="2965450" y="3571875"/>
          <p14:tracePt t="205459" x="2973388" y="3571875"/>
          <p14:tracePt t="205872" x="2990850" y="3571875"/>
          <p14:tracePt t="205880" x="3000375" y="3571875"/>
          <p14:tracePt t="205893" x="3017838" y="3571875"/>
          <p14:tracePt t="205909" x="3098800" y="3571875"/>
          <p14:tracePt t="205926" x="3259138" y="3598863"/>
          <p14:tracePt t="205943" x="3446463" y="3616325"/>
          <p14:tracePt t="205960" x="3751263" y="3670300"/>
          <p14:tracePt t="205976" x="3919538" y="3670300"/>
          <p14:tracePt t="205993" x="4054475" y="3679825"/>
          <p14:tracePt t="206009" x="4133850" y="3679825"/>
          <p14:tracePt t="206026" x="4152900" y="3679825"/>
          <p14:tracePt t="206592" x="4133850" y="3687763"/>
          <p14:tracePt t="206600" x="4125913" y="3697288"/>
          <p14:tracePt t="206609" x="4098925" y="3705225"/>
          <p14:tracePt t="206626" x="4037013" y="3741738"/>
          <p14:tracePt t="206642" x="3965575" y="3795713"/>
          <p14:tracePt t="206659" x="3894138" y="3840163"/>
          <p14:tracePt t="206676" x="3803650" y="3875088"/>
          <p14:tracePt t="206692" x="3714750" y="3929063"/>
          <p14:tracePt t="206709" x="3581400" y="3983038"/>
          <p14:tracePt t="206726" x="3411538" y="4010025"/>
          <p14:tracePt t="206742" x="3241675" y="4054475"/>
          <p14:tracePt t="206759" x="3054350" y="4081463"/>
          <p14:tracePt t="206760" x="2955925" y="4081463"/>
          <p14:tracePt t="206776" x="2803525" y="4081463"/>
          <p14:tracePt t="206792" x="2652713" y="4081463"/>
          <p14:tracePt t="206809" x="2527300" y="4081463"/>
          <p14:tracePt t="206827" x="2428875" y="4081463"/>
          <p14:tracePt t="206842" x="2347913" y="4081463"/>
          <p14:tracePt t="206859" x="2312988" y="4098925"/>
          <p14:tracePt t="207016" x="2295525" y="4098925"/>
          <p14:tracePt t="207264" x="2286000" y="4098925"/>
          <p14:tracePt t="207344" x="2268538" y="4098925"/>
          <p14:tracePt t="207352" x="2276475" y="4098925"/>
          <p14:tracePt t="207360" x="2295525" y="4098925"/>
          <p14:tracePt t="207376" x="2286000" y="4098925"/>
          <p14:tracePt t="207552" x="2268538" y="4098925"/>
          <p14:tracePt t="207560" x="2259013" y="4089400"/>
          <p14:tracePt t="207688" x="2268538" y="4081463"/>
          <p14:tracePt t="207696" x="2276475" y="4071938"/>
          <p14:tracePt t="207736" x="2295525" y="4062413"/>
          <p14:tracePt t="207952" x="2303463" y="4044950"/>
          <p14:tracePt t="207960" x="2295525" y="4037013"/>
          <p14:tracePt t="207968" x="2312988" y="4037013"/>
          <p14:tracePt t="208000" x="2330450" y="4037013"/>
          <p14:tracePt t="208114" x="2330450" y="4017963"/>
          <p14:tracePt t="208120" x="2339975" y="4010025"/>
          <p14:tracePt t="208320" x="2347913" y="4010025"/>
          <p14:tracePt t="208328" x="2366963" y="4010025"/>
          <p14:tracePt t="208640" x="2384425" y="3990975"/>
          <p14:tracePt t="209832" x="2374900" y="3990975"/>
          <p14:tracePt t="209840" x="2366963" y="3983038"/>
          <p14:tracePt t="209848" x="2339975" y="3973513"/>
          <p14:tracePt t="209858" x="2276475" y="3956050"/>
          <p14:tracePt t="209875" x="2170113" y="3911600"/>
          <p14:tracePt t="209892" x="2044700" y="3884613"/>
          <p14:tracePt t="209908" x="1901825" y="3830638"/>
          <p14:tracePt t="209925" x="1776413" y="3786188"/>
          <p14:tracePt t="209942" x="1724025" y="3751263"/>
          <p14:tracePt t="210328" x="1724025" y="3741738"/>
          <p14:tracePt t="210345" x="1731963" y="3714750"/>
          <p14:tracePt t="210352" x="1741488" y="3705225"/>
          <p14:tracePt t="210360" x="1751013" y="3687763"/>
          <p14:tracePt t="210376" x="1776413" y="3670300"/>
          <p14:tracePt t="210392" x="1812925" y="3660775"/>
          <p14:tracePt t="210408" x="1822450" y="3660775"/>
          <p14:tracePt t="210426" x="1866900" y="3633788"/>
          <p14:tracePt t="210442" x="1919288" y="3625850"/>
          <p14:tracePt t="210458" x="1973263" y="3598863"/>
          <p14:tracePt t="210476" x="2017713" y="3581400"/>
          <p14:tracePt t="210492" x="2044700" y="3562350"/>
          <p14:tracePt t="210508" x="2089150" y="3554413"/>
          <p14:tracePt t="210526" x="2116138" y="3554413"/>
          <p14:tracePt t="210542" x="2160588" y="3536950"/>
          <p14:tracePt t="210558" x="2205038" y="3536950"/>
          <p14:tracePt t="210576" x="2322513" y="3536950"/>
          <p14:tracePt t="210592" x="2384425" y="3536950"/>
          <p14:tracePt t="210608" x="2446338" y="3536950"/>
          <p14:tracePt t="210625" x="2500313" y="3536950"/>
          <p14:tracePt t="210642" x="2517775" y="3536950"/>
          <p14:tracePt t="210658" x="2536825" y="3536950"/>
          <p14:tracePt t="210696" x="2544763" y="3536950"/>
          <p14:tracePt t="210785" x="2562225" y="3536950"/>
          <p14:tracePt t="210808" x="2571750" y="3536950"/>
          <p14:tracePt t="210825" x="2589213" y="3536950"/>
          <p14:tracePt t="210848" x="2598738" y="3536950"/>
          <p14:tracePt t="210856" x="2616200" y="3527425"/>
          <p14:tracePt t="210880" x="2625725" y="3527425"/>
          <p14:tracePt t="211016" x="2643188" y="3527425"/>
          <p14:tracePt t="211312" x="2652713" y="3517900"/>
          <p14:tracePt t="211392" x="2660650" y="3509963"/>
          <p14:tracePt t="211520" x="2679700" y="3500438"/>
          <p14:tracePt t="211568" x="2697163" y="3500438"/>
          <p14:tracePt t="211608" x="2705100" y="3500438"/>
          <p14:tracePt t="211616" x="2724150" y="3500438"/>
          <p14:tracePt t="211626" x="2741613" y="3500438"/>
          <p14:tracePt t="211641" x="2830513" y="3500438"/>
          <p14:tracePt t="211658" x="2946400" y="3500438"/>
          <p14:tracePt t="211675" x="3062288" y="3500438"/>
          <p14:tracePt t="211691" x="3179763" y="3500438"/>
          <p14:tracePt t="211708" x="3251200" y="3500438"/>
          <p14:tracePt t="211725" x="3303588" y="3500438"/>
          <p14:tracePt t="211741" x="3348038" y="3482975"/>
          <p14:tracePt t="211758" x="3357563" y="3473450"/>
          <p14:tracePt t="212000" x="3367088" y="3482975"/>
          <p14:tracePt t="212248" x="3367088" y="3490913"/>
          <p14:tracePt t="212256" x="3357563" y="3517900"/>
          <p14:tracePt t="212265" x="3340100" y="3527425"/>
          <p14:tracePt t="212275" x="3303588" y="3554413"/>
          <p14:tracePt t="212291" x="3143250" y="3616325"/>
          <p14:tracePt t="212308" x="2840038" y="3679825"/>
          <p14:tracePt t="212325" x="2438400" y="3679825"/>
          <p14:tracePt t="212341" x="1973263" y="3643313"/>
          <p14:tracePt t="212358" x="1482725" y="3589338"/>
          <p14:tracePt t="212375" x="1089025" y="3509963"/>
          <p14:tracePt t="212376" x="919163" y="3473450"/>
          <p14:tracePt t="212391" x="758825" y="3446463"/>
          <p14:tracePt t="212408" x="438150" y="3384550"/>
          <p14:tracePt t="212425" x="339725" y="3375025"/>
          <p14:tracePt t="212441" x="312738" y="3384550"/>
          <p14:tracePt t="212568" x="322263" y="3402013"/>
          <p14:tracePt t="212632" x="339725" y="3402013"/>
          <p14:tracePt t="212640" x="347663" y="3402013"/>
          <p14:tracePt t="212648" x="366713" y="3402013"/>
          <p14:tracePt t="212658" x="374650" y="3402013"/>
          <p14:tracePt t="212674" x="438150" y="3394075"/>
          <p14:tracePt t="212691" x="509588" y="3367088"/>
          <p14:tracePt t="212708" x="633413" y="3322638"/>
          <p14:tracePt t="212725" x="750888" y="3295650"/>
          <p14:tracePt t="212741" x="884238" y="3286125"/>
          <p14:tracePt t="212758" x="1036638" y="3286125"/>
          <p14:tracePt t="212775" x="1214438" y="3286125"/>
          <p14:tracePt t="212791" x="1401763" y="3295650"/>
          <p14:tracePt t="212792" x="1500188" y="3295650"/>
          <p14:tracePt t="212808" x="1679575" y="3340100"/>
          <p14:tracePt t="212825" x="1857375" y="3384550"/>
          <p14:tracePt t="212841" x="2000250" y="3411538"/>
          <p14:tracePt t="212858" x="2116138" y="3429000"/>
          <p14:tracePt t="212875" x="2187575" y="3429000"/>
          <p14:tracePt t="212891" x="2259013" y="3429000"/>
          <p14:tracePt t="212908" x="2312988" y="3438525"/>
          <p14:tracePt t="212925" x="2330450" y="3446463"/>
          <p14:tracePt t="212941" x="2339975" y="3455988"/>
          <p14:tracePt t="212992" x="2330450" y="3455988"/>
          <p14:tracePt t="213000" x="2366963" y="3446463"/>
          <p14:tracePt t="213264" x="2384425" y="3446463"/>
          <p14:tracePt t="213833" x="2401888" y="3446463"/>
          <p14:tracePt t="213840" x="2393950" y="3446463"/>
          <p14:tracePt t="213848" x="2401888" y="3446463"/>
          <p14:tracePt t="213858" x="2419350" y="3446463"/>
          <p14:tracePt t="213880" x="2438400" y="3446463"/>
          <p14:tracePt t="214105" x="2455863" y="3446463"/>
          <p14:tracePt t="214112" x="2465388" y="3446463"/>
          <p14:tracePt t="214125" x="2490788" y="3465513"/>
          <p14:tracePt t="214141" x="2554288" y="3527425"/>
          <p14:tracePt t="214158" x="2652713" y="3643313"/>
          <p14:tracePt t="214175" x="2741613" y="3768725"/>
          <p14:tracePt t="214191" x="2822575" y="3946525"/>
          <p14:tracePt t="214193" x="2847975" y="4027488"/>
          <p14:tracePt t="214208" x="2857500" y="4116388"/>
          <p14:tracePt t="214225" x="2867025" y="4241800"/>
          <p14:tracePt t="214241" x="2884488" y="4276725"/>
          <p14:tracePt t="214258" x="2874963" y="4303713"/>
          <p14:tracePt t="214296" x="2867025" y="4322763"/>
          <p14:tracePt t="214321" x="2847975" y="4322763"/>
          <p14:tracePt t="214392" x="2830513" y="4330700"/>
          <p14:tracePt t="214448" x="2822575" y="4340225"/>
          <p14:tracePt t="214505" x="2803525" y="4340225"/>
          <p14:tracePt t="214536" x="2795588" y="4340225"/>
          <p14:tracePt t="214568" x="2768600" y="4330700"/>
          <p14:tracePt t="214665" x="2751138" y="4330700"/>
          <p14:tracePt t="214737" x="2741613" y="4322763"/>
          <p14:tracePt t="214745" x="2732088" y="4313238"/>
          <p14:tracePt t="214928" x="2714625" y="4313238"/>
          <p14:tracePt t="214945" x="2697163" y="4313238"/>
          <p14:tracePt t="214953" x="2687638" y="4313238"/>
          <p14:tracePt t="214960" x="2633663" y="4322763"/>
          <p14:tracePt t="214974" x="2571750" y="4330700"/>
          <p14:tracePt t="214991" x="2411413" y="4375150"/>
          <p14:tracePt t="215007" x="2205038" y="4429125"/>
          <p14:tracePt t="215008" x="2089150" y="4446588"/>
          <p14:tracePt t="215025" x="1893888" y="4483100"/>
          <p14:tracePt t="215041" x="1776413" y="4510088"/>
          <p14:tracePt t="215058" x="1758950" y="4510088"/>
          <p14:tracePt t="215185" x="1751013" y="4518025"/>
          <p14:tracePt t="215200" x="1741488" y="4527550"/>
          <p14:tracePt t="215208" x="1724025" y="4527550"/>
          <p14:tracePt t="215377" x="1714500" y="4527550"/>
          <p14:tracePt t="215385" x="1724025" y="4527550"/>
          <p14:tracePt t="215457" x="1714500" y="4527550"/>
          <p14:tracePt t="215465" x="1724025" y="4527550"/>
          <p14:tracePt t="215496" x="1714500" y="4527550"/>
          <p14:tracePt t="215504" x="1724025" y="4527550"/>
          <p14:tracePt t="215553" x="1714500" y="4527550"/>
          <p14:tracePt t="215560" x="1724025" y="4527550"/>
          <p14:tracePt t="215729" x="1714500" y="4537075"/>
          <p14:tracePt t="215793" x="1704975" y="4537075"/>
          <p14:tracePt t="215809" x="1687513" y="4537075"/>
          <p14:tracePt t="216417" x="1679575" y="4537075"/>
          <p14:tracePt t="216425" x="1687513" y="4537075"/>
          <p14:tracePt t="216433" x="1679575" y="4537075"/>
          <p14:tracePt t="216537" x="1660525" y="4537075"/>
          <p14:tracePt t="216545" x="1670050" y="4537075"/>
          <p14:tracePt t="216557" x="1660525" y="4537075"/>
          <p14:tracePt t="216585" x="1652588" y="4537075"/>
          <p14:tracePt t="216609" x="1660525" y="4537075"/>
          <p14:tracePt t="216616" x="1652588" y="4537075"/>
          <p14:tracePt t="216681" x="1643063" y="4537075"/>
          <p14:tracePt t="216689" x="1660525" y="4537075"/>
          <p14:tracePt t="216697" x="1643063" y="4537075"/>
          <p14:tracePt t="216761" x="1625600" y="4537075"/>
          <p14:tracePt t="216777" x="1608138" y="4537075"/>
          <p14:tracePt t="216785" x="1616075" y="4527550"/>
          <p14:tracePt t="216801" x="1625600" y="4518025"/>
          <p14:tracePt t="216817" x="1616075" y="4518025"/>
          <p14:tracePt t="216825" x="1643063" y="4500563"/>
          <p14:tracePt t="216841" x="1704975" y="4465638"/>
          <p14:tracePt t="216857" x="1822450" y="4438650"/>
          <p14:tracePt t="216874" x="1973263" y="4411663"/>
          <p14:tracePt t="216890" x="2098675" y="4384675"/>
          <p14:tracePt t="216907" x="2224088" y="4384675"/>
          <p14:tracePt t="216924" x="2295525" y="4384675"/>
          <p14:tracePt t="216940" x="2312988" y="4384675"/>
          <p14:tracePt t="220073" x="2322513" y="4375150"/>
          <p14:tracePt t="220089" x="2330450" y="4357688"/>
          <p14:tracePt t="220113" x="2339975" y="4330700"/>
          <p14:tracePt t="220121" x="2357438" y="4330700"/>
          <p14:tracePt t="220129" x="2366963" y="4313238"/>
          <p14:tracePt t="220140" x="2384425" y="4303713"/>
          <p14:tracePt t="220156" x="2401888" y="4295775"/>
          <p14:tracePt t="220173" x="2428875" y="4276725"/>
          <p14:tracePt t="220201" x="2446338" y="4268788"/>
          <p14:tracePt t="220217" x="2465388" y="4251325"/>
          <p14:tracePt t="220241" x="2482850" y="4241800"/>
          <p14:tracePt t="220257" x="2490788" y="4232275"/>
          <p14:tracePt t="220265" x="2500313" y="4224338"/>
          <p14:tracePt t="220273" x="2509838" y="4214813"/>
          <p14:tracePt t="220290" x="2527300" y="4197350"/>
          <p14:tracePt t="220306" x="2554288" y="4179888"/>
          <p14:tracePt t="220323" x="2571750" y="4179888"/>
          <p14:tracePt t="220345" x="2581275" y="4170363"/>
          <p14:tracePt t="220369" x="2589213" y="4160838"/>
          <p14:tracePt t="220385" x="2598738" y="4152900"/>
          <p14:tracePt t="220417" x="2616200" y="4152900"/>
          <p14:tracePt t="220425" x="2625725" y="4143375"/>
          <p14:tracePt t="220449" x="2643188" y="4143375"/>
          <p14:tracePt t="220457" x="2652713" y="4143375"/>
          <p14:tracePt t="220465" x="2670175" y="4143375"/>
          <p14:tracePt t="220473" x="2687638" y="4143375"/>
          <p14:tracePt t="220490" x="2741613" y="4143375"/>
          <p14:tracePt t="220506" x="2786063" y="4143375"/>
          <p14:tracePt t="220523" x="2840038" y="4143375"/>
          <p14:tracePt t="220540" x="2884488" y="4143375"/>
          <p14:tracePt t="220557" x="2938463" y="4143375"/>
          <p14:tracePt t="220573" x="3017838" y="4152900"/>
          <p14:tracePt t="220590" x="3089275" y="4160838"/>
          <p14:tracePt t="220606" x="3170238" y="4187825"/>
          <p14:tracePt t="220623" x="3303588" y="4205288"/>
          <p14:tracePt t="220640" x="3419475" y="4241800"/>
          <p14:tracePt t="220640" x="3482975" y="4241800"/>
          <p14:tracePt t="220657" x="3608388" y="4241800"/>
          <p14:tracePt t="220673" x="3732213" y="4251325"/>
          <p14:tracePt t="220690" x="3830638" y="4259263"/>
          <p14:tracePt t="220707" x="3902075" y="4259263"/>
          <p14:tracePt t="220723" x="3965575" y="4259263"/>
          <p14:tracePt t="220739" x="4037013" y="4259263"/>
          <p14:tracePt t="220757" x="4089400" y="4259263"/>
          <p14:tracePt t="220773" x="4170363" y="4259263"/>
          <p14:tracePt t="220790" x="4232275" y="4259263"/>
          <p14:tracePt t="220807" x="4313238" y="4268788"/>
          <p14:tracePt t="220823" x="4394200" y="4268788"/>
          <p14:tracePt t="220840" x="4456113" y="4259263"/>
          <p14:tracePt t="220841" x="4491038" y="4251325"/>
          <p14:tracePt t="220857" x="4554538" y="4232275"/>
          <p14:tracePt t="220873" x="4608513" y="4232275"/>
          <p14:tracePt t="220890" x="4643438" y="4214813"/>
          <p14:tracePt t="220906" x="4679950" y="4205288"/>
          <p14:tracePt t="220923" x="4714875" y="4197350"/>
          <p14:tracePt t="220940" x="4759325" y="4187825"/>
          <p14:tracePt t="220957" x="4803775" y="4170363"/>
          <p14:tracePt t="220973" x="4848225" y="4143375"/>
          <p14:tracePt t="220990" x="4884738" y="4125913"/>
          <p14:tracePt t="221006" x="4911725" y="4108450"/>
          <p14:tracePt t="221023" x="4929188" y="4089400"/>
          <p14:tracePt t="221039" x="4946650" y="4081463"/>
          <p14:tracePt t="221058" x="4973638" y="4062413"/>
          <p14:tracePt t="221073" x="4991100" y="4044950"/>
          <p14:tracePt t="221090" x="5018088" y="4037013"/>
          <p14:tracePt t="221107" x="5045075" y="4027488"/>
          <p14:tracePt t="221123" x="5081588" y="4000500"/>
          <p14:tracePt t="221140" x="5126038" y="3973513"/>
          <p14:tracePt t="221156" x="5180013" y="3956050"/>
          <p14:tracePt t="221173" x="5232400" y="3946525"/>
          <p14:tracePt t="221190" x="5295900" y="3929063"/>
          <p14:tracePt t="221207" x="5357813" y="3902075"/>
          <p14:tracePt t="221223" x="5429250" y="3894138"/>
          <p14:tracePt t="221240" x="5483225" y="3875088"/>
          <p14:tracePt t="221240" x="5500688" y="3875088"/>
          <p14:tracePt t="221257" x="5537200" y="3867150"/>
          <p14:tracePt t="221273" x="5572125" y="3857625"/>
          <p14:tracePt t="221290" x="5599113" y="3857625"/>
          <p14:tracePt t="221307" x="5634038" y="3848100"/>
          <p14:tracePt t="221323" x="5653088" y="3848100"/>
          <p14:tracePt t="221339" x="5680075" y="3848100"/>
          <p14:tracePt t="221357" x="5705475" y="3848100"/>
          <p14:tracePt t="221373" x="5759450" y="3848100"/>
          <p14:tracePt t="221389" x="5795963" y="3857625"/>
          <p14:tracePt t="221406" x="5848350" y="3867150"/>
          <p14:tracePt t="221423" x="5894388" y="3875088"/>
          <p14:tracePt t="221439" x="5938838" y="3884613"/>
          <p14:tracePt t="221457" x="5911850" y="3919538"/>
          <p14:tracePt t="221473" x="5857875" y="3946525"/>
          <p14:tracePt t="221489" x="5830888" y="3983038"/>
          <p14:tracePt t="221506" x="5830888" y="4017963"/>
          <p14:tracePt t="221524" x="5803900" y="4062413"/>
          <p14:tracePt t="221539" x="5822950" y="4081463"/>
          <p14:tracePt t="221556" x="5867400" y="4098925"/>
          <p14:tracePt t="221573" x="5902325" y="4116388"/>
          <p14:tracePt t="221589" x="5938838" y="4152900"/>
          <p14:tracePt t="221607" x="5991225" y="4197350"/>
          <p14:tracePt t="221623" x="6037263" y="4251325"/>
          <p14:tracePt t="221640" x="6062663" y="4286250"/>
          <p14:tracePt t="221657" x="6108700" y="4357688"/>
          <p14:tracePt t="221673" x="6143625" y="4411663"/>
          <p14:tracePt t="221690" x="6161088" y="4465638"/>
          <p14:tracePt t="221706" x="6170613" y="4527550"/>
          <p14:tracePt t="221723" x="6188075" y="4572000"/>
          <p14:tracePt t="221739" x="6215063" y="4625975"/>
          <p14:tracePt t="221757" x="6224588" y="4652963"/>
          <p14:tracePt t="221773" x="6242050" y="4679950"/>
          <p14:tracePt t="221789" x="6251575" y="4687888"/>
          <p14:tracePt t="221807" x="6276975" y="4714875"/>
          <p14:tracePt t="221823" x="6286500" y="4724400"/>
          <p14:tracePt t="222065" x="6296025" y="4714875"/>
          <p14:tracePt t="222097" x="6303963" y="4697413"/>
          <p14:tracePt t="222169" x="6323013" y="4687888"/>
          <p14:tracePt t="222193" x="6323013" y="4679950"/>
          <p14:tracePt t="222209" x="6330950" y="4660900"/>
          <p14:tracePt t="222217" x="6340475" y="4652963"/>
          <p14:tracePt t="222281" x="6340475" y="4633913"/>
          <p14:tracePt t="222305" x="6340475" y="4625975"/>
          <p14:tracePt t="222337" x="6330950" y="4608513"/>
          <p14:tracePt t="222401" x="6313488" y="4598988"/>
          <p14:tracePt t="222409" x="6296025" y="4589463"/>
          <p14:tracePt t="222422" x="6269038" y="4562475"/>
          <p14:tracePt t="222439" x="6197600" y="4518025"/>
          <p14:tracePt t="222456" x="6170613" y="451802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8194"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76200" y="1371600"/>
            <a:ext cx="419100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356360"/>
            <a:ext cx="4267200" cy="2606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52600" y="4038600"/>
            <a:ext cx="5410199"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371105674"/>
      </p:ext>
    </p:extLst>
  </p:cSld>
  <p:clrMapOvr>
    <a:masterClrMapping/>
  </p:clrMapOvr>
  <mc:AlternateContent xmlns:mc="http://schemas.openxmlformats.org/markup-compatibility/2006" xmlns:p14="http://schemas.microsoft.com/office/powerpoint/2010/main">
    <mc:Choice Requires="p14">
      <p:transition spd="slow" p14:dur="2000" advTm="192053"/>
    </mc:Choice>
    <mc:Fallback xmlns="">
      <p:transition spd="slow" advTm="1920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1986" x="6170613" y="4500563"/>
          <p14:tracePt t="2010" x="6170613" y="4491038"/>
          <p14:tracePt t="2018" x="6180138" y="4465638"/>
          <p14:tracePt t="2026" x="6188075" y="4456113"/>
          <p14:tracePt t="2035" x="6197600" y="4438650"/>
          <p14:tracePt t="2053" x="6251575" y="4357688"/>
          <p14:tracePt t="2069" x="6323013" y="4268788"/>
          <p14:tracePt t="2086" x="6438900" y="4133850"/>
          <p14:tracePt t="2103" x="6518275" y="4000500"/>
          <p14:tracePt t="2119" x="6616700" y="3840163"/>
          <p14:tracePt t="2135" x="6697663" y="3687763"/>
          <p14:tracePt t="2153" x="6732588" y="3509963"/>
          <p14:tracePt t="2169" x="6777038" y="3340100"/>
          <p14:tracePt t="2186" x="6804025" y="3098800"/>
          <p14:tracePt t="2203" x="6804025" y="2982913"/>
          <p14:tracePt t="2219" x="6786563" y="2894013"/>
          <p14:tracePt t="2235" x="6732588" y="2813050"/>
          <p14:tracePt t="2252" x="6688138" y="2759075"/>
          <p14:tracePt t="2269" x="6626225" y="2697163"/>
          <p14:tracePt t="2285" x="6554788" y="2660650"/>
          <p14:tracePt t="2302" x="6446838" y="2616200"/>
          <p14:tracePt t="2319" x="6296025" y="2581275"/>
          <p14:tracePt t="2335" x="6099175" y="2527300"/>
          <p14:tracePt t="2353" x="5884863" y="2465388"/>
          <p14:tracePt t="2369" x="5715000" y="2393950"/>
          <p14:tracePt t="2386" x="5562600" y="2347913"/>
          <p14:tracePt t="2403" x="5473700" y="2339975"/>
          <p14:tracePt t="2419" x="5411788" y="2312988"/>
          <p14:tracePt t="2435" x="5367338" y="2303463"/>
          <p14:tracePt t="2586" x="5367338" y="2312988"/>
          <p14:tracePt t="2602" x="5367338" y="2330450"/>
          <p14:tracePt t="2610" x="5367338" y="2339975"/>
          <p14:tracePt t="2619" x="5367338" y="2357438"/>
          <p14:tracePt t="2635" x="5348288" y="2374900"/>
          <p14:tracePt t="2652" x="5340350" y="2419350"/>
          <p14:tracePt t="2669" x="5313363" y="2446338"/>
          <p14:tracePt t="2685" x="5286375" y="2490788"/>
          <p14:tracePt t="2702" x="5241925" y="2536825"/>
          <p14:tracePt t="2719" x="5153025" y="2589213"/>
          <p14:tracePt t="2735" x="5062538" y="2608263"/>
          <p14:tracePt t="2752" x="4956175" y="2633663"/>
          <p14:tracePt t="2769" x="4848225" y="2660650"/>
          <p14:tracePt t="2771" x="4776788" y="2660650"/>
          <p14:tracePt t="2785" x="4705350" y="2660650"/>
          <p14:tracePt t="2803" x="4491038" y="2714625"/>
          <p14:tracePt t="2819" x="4367213" y="2714625"/>
          <p14:tracePt t="2835" x="4241800" y="2741613"/>
          <p14:tracePt t="2852" x="4143375" y="2741613"/>
          <p14:tracePt t="2869" x="4071938" y="2741613"/>
          <p14:tracePt t="2885" x="4000500" y="2741613"/>
          <p14:tracePt t="2902" x="3911600" y="2768600"/>
          <p14:tracePt t="2919" x="3822700" y="2786063"/>
          <p14:tracePt t="2935" x="3759200" y="2803525"/>
          <p14:tracePt t="2952" x="3705225" y="2822575"/>
          <p14:tracePt t="2969" x="3679825" y="2830513"/>
          <p14:tracePt t="2985" x="3652838" y="2840038"/>
          <p14:tracePt t="2986" x="3643313" y="2830513"/>
          <p14:tracePt t="3002" x="3608388" y="2840038"/>
          <p14:tracePt t="3019" x="3500438" y="2857500"/>
          <p14:tracePt t="3035" x="3411538" y="2867025"/>
          <p14:tracePt t="3052" x="3348038" y="2867025"/>
          <p14:tracePt t="3069" x="3313113" y="2867025"/>
          <p14:tracePt t="3085" x="3259138" y="2867025"/>
          <p14:tracePt t="3102" x="3214688" y="2867025"/>
          <p14:tracePt t="3119" x="3152775" y="2857500"/>
          <p14:tracePt t="3135" x="3071813" y="2830513"/>
          <p14:tracePt t="3153" x="3000375" y="2813050"/>
          <p14:tracePt t="3168" x="2938463" y="2795588"/>
          <p14:tracePt t="3185" x="2901950" y="2786063"/>
          <p14:tracePt t="3186" x="2894013" y="2776538"/>
          <p14:tracePt t="3203" x="2867025" y="2751138"/>
          <p14:tracePt t="3219" x="2840038" y="2732088"/>
          <p14:tracePt t="3235" x="2813050" y="2724150"/>
          <p14:tracePt t="3252" x="2795588" y="2705100"/>
          <p14:tracePt t="3269" x="2759075" y="2697163"/>
          <p14:tracePt t="3285" x="2724150" y="2660650"/>
          <p14:tracePt t="3302" x="2670175" y="2625725"/>
          <p14:tracePt t="3318" x="2589213" y="2581275"/>
          <p14:tracePt t="3335" x="2490788" y="2536825"/>
          <p14:tracePt t="3353" x="2411413" y="2527300"/>
          <p14:tracePt t="3368" x="2303463" y="2490788"/>
          <p14:tracePt t="3385" x="2232025" y="2482850"/>
          <p14:tracePt t="3386" x="2197100" y="2482850"/>
          <p14:tracePt t="3403" x="2152650" y="2455863"/>
          <p14:tracePt t="3435" x="2133600" y="2455863"/>
          <p14:tracePt t="3443" x="2125663" y="2465388"/>
          <p14:tracePt t="3452" x="2098675" y="2473325"/>
          <p14:tracePt t="3474" x="2081213" y="2482850"/>
          <p14:tracePt t="3485" x="2071688" y="2490788"/>
          <p14:tracePt t="3502" x="2054225" y="2509838"/>
          <p14:tracePt t="3518" x="2000250" y="2554288"/>
          <p14:tracePt t="3535" x="1946275" y="2598738"/>
          <p14:tracePt t="3552" x="1901825" y="2633663"/>
          <p14:tracePt t="3568" x="1874838" y="2660650"/>
          <p14:tracePt t="3585" x="1839913" y="2697163"/>
          <p14:tracePt t="3586" x="1812925" y="2724150"/>
          <p14:tracePt t="3602" x="1776413" y="2759075"/>
          <p14:tracePt t="3618" x="1768475" y="2803525"/>
          <p14:tracePt t="3635" x="1741488" y="2830513"/>
          <p14:tracePt t="3652" x="1714500" y="2874963"/>
          <p14:tracePt t="3668" x="1687513" y="2911475"/>
          <p14:tracePt t="3685" x="1670050" y="2965450"/>
          <p14:tracePt t="3702" x="1652588" y="3027363"/>
          <p14:tracePt t="3718" x="1643063" y="3081338"/>
          <p14:tracePt t="3735" x="1616075" y="3143250"/>
          <p14:tracePt t="3752" x="1616075" y="3187700"/>
          <p14:tracePt t="3768" x="1598613" y="3224213"/>
          <p14:tracePt t="3785" x="1589088" y="3276600"/>
          <p14:tracePt t="4498" x="1571625" y="3286125"/>
          <p14:tracePt t="4506" x="1581150" y="3295650"/>
          <p14:tracePt t="4522" x="1581150" y="3303588"/>
          <p14:tracePt t="4535" x="1598613" y="3340100"/>
          <p14:tracePt t="4552" x="1660525" y="3429000"/>
          <p14:tracePt t="4568" x="1741488" y="3500438"/>
          <p14:tracePt t="4586" x="1847850" y="3633788"/>
          <p14:tracePt t="4586" x="1893888" y="3687763"/>
          <p14:tracePt t="4602" x="2027238" y="3803650"/>
          <p14:tracePt t="4618" x="2187575" y="3894138"/>
          <p14:tracePt t="4635" x="2303463" y="3983038"/>
          <p14:tracePt t="4652" x="2455863" y="4071938"/>
          <p14:tracePt t="4668" x="2562225" y="4205288"/>
          <p14:tracePt t="4685" x="2714625" y="4295775"/>
          <p14:tracePt t="4702" x="2874963" y="4330700"/>
          <p14:tracePt t="4718" x="3009900" y="4375150"/>
          <p14:tracePt t="4735" x="3116263" y="4375150"/>
          <p14:tracePt t="4752" x="3232150" y="4375150"/>
          <p14:tracePt t="4768" x="3394075" y="4394200"/>
          <p14:tracePt t="4785" x="3571875" y="4394200"/>
          <p14:tracePt t="4803" x="3867150" y="4375150"/>
          <p14:tracePt t="4818" x="4044950" y="4340225"/>
          <p14:tracePt t="4835" x="4232275" y="4286250"/>
          <p14:tracePt t="4851" x="4411663" y="4241800"/>
          <p14:tracePt t="4868" x="4572000" y="4187825"/>
          <p14:tracePt t="4885" x="4714875" y="4152900"/>
          <p14:tracePt t="4901" x="4857750" y="4116388"/>
          <p14:tracePt t="4918" x="4973638" y="4081463"/>
          <p14:tracePt t="4935" x="5054600" y="4062413"/>
          <p14:tracePt t="4951" x="5099050" y="4054475"/>
          <p14:tracePt t="4968" x="5126038" y="4037013"/>
          <p14:tracePt t="4994" x="5143500" y="4037013"/>
          <p14:tracePt t="5018" x="5153025" y="4027488"/>
          <p14:tracePt t="5034" x="5170488" y="4017963"/>
          <p14:tracePt t="6083" x="5180013" y="4010025"/>
          <p14:tracePt t="6098" x="5197475" y="4000500"/>
          <p14:tracePt t="6106" x="5205413" y="3990975"/>
          <p14:tracePt t="6202" x="5224463" y="3983038"/>
          <p14:tracePt t="6226" x="5241925" y="3973513"/>
          <p14:tracePt t="6235" x="5232400" y="3965575"/>
          <p14:tracePt t="6251" x="5214938" y="3965575"/>
          <p14:tracePt t="6258" x="5205413" y="3965575"/>
          <p14:tracePt t="7338" x="5197475" y="3956050"/>
          <p14:tracePt t="7346" x="5214938" y="3956050"/>
          <p14:tracePt t="7354" x="5241925" y="3946525"/>
          <p14:tracePt t="7578" x="5251450" y="3938588"/>
          <p14:tracePt t="7603" x="5259388" y="3938588"/>
          <p14:tracePt t="7666" x="5251450" y="3929063"/>
          <p14:tracePt t="7706" x="5276850" y="3919538"/>
          <p14:tracePt t="7770" x="5276850" y="3902075"/>
          <p14:tracePt t="7818" x="5295900" y="3902075"/>
          <p14:tracePt t="7826" x="5330825" y="3894138"/>
          <p14:tracePt t="7835" x="5357813" y="3884613"/>
          <p14:tracePt t="7867" x="5375275" y="3884613"/>
          <p14:tracePt t="7882" x="5384800" y="3884613"/>
          <p14:tracePt t="7890" x="5402263" y="3884613"/>
          <p14:tracePt t="7906" x="5411788" y="3884613"/>
          <p14:tracePt t="7918" x="5429250" y="3894138"/>
          <p14:tracePt t="7934" x="5438775" y="3894138"/>
          <p14:tracePt t="7951" x="5456238" y="3894138"/>
          <p14:tracePt t="8379" x="5465763" y="3884613"/>
          <p14:tracePt t="8706" x="5473700" y="3894138"/>
          <p14:tracePt t="8715" x="5465763" y="3902075"/>
          <p14:tracePt t="8723" x="5446713" y="3911600"/>
          <p14:tracePt t="8734" x="5438775" y="3929063"/>
          <p14:tracePt t="8751" x="5419725" y="3973513"/>
          <p14:tracePt t="8767" x="5419725" y="3990975"/>
          <p14:tracePt t="8818" x="5419725" y="3983038"/>
          <p14:tracePt t="8826" x="5419725" y="3973513"/>
          <p14:tracePt t="8835" x="5446713" y="3973513"/>
          <p14:tracePt t="8851" x="5456238" y="3956050"/>
          <p14:tracePt t="8867" x="5456238" y="3938588"/>
          <p14:tracePt t="8884" x="5456238" y="3929063"/>
          <p14:tracePt t="8915" x="5446713" y="3911600"/>
          <p14:tracePt t="8923" x="5429250" y="3911600"/>
          <p14:tracePt t="8935" x="5411788" y="3902075"/>
          <p14:tracePt t="8951" x="5313363" y="3894138"/>
          <p14:tracePt t="8967" x="5180013" y="3875088"/>
          <p14:tracePt t="8985" x="5045075" y="3840163"/>
          <p14:tracePt t="9001" x="4946650" y="3813175"/>
          <p14:tracePt t="9017" x="4848225" y="3786188"/>
          <p14:tracePt t="9034" x="4705350" y="3751263"/>
          <p14:tracePt t="9051" x="4616450" y="3714750"/>
          <p14:tracePt t="9068" x="4491038" y="3679825"/>
          <p14:tracePt t="9084" x="4330700" y="3652838"/>
          <p14:tracePt t="9101" x="4170363" y="3633788"/>
          <p14:tracePt t="9117" x="4017963" y="3633788"/>
          <p14:tracePt t="9134" x="3884613" y="3633788"/>
          <p14:tracePt t="9151" x="3759200" y="3633788"/>
          <p14:tracePt t="9167" x="3660775" y="3643313"/>
          <p14:tracePt t="9184" x="3571875" y="3660775"/>
          <p14:tracePt t="9201" x="3500438" y="3670300"/>
          <p14:tracePt t="9217" x="3438525" y="3679825"/>
          <p14:tracePt t="9218" x="3402013" y="3679825"/>
          <p14:tracePt t="9234" x="3367088" y="3660775"/>
          <p14:tracePt t="9251" x="3313113" y="3652838"/>
          <p14:tracePt t="9267" x="3259138" y="3643313"/>
          <p14:tracePt t="9285" x="3179763" y="3625850"/>
          <p14:tracePt t="9301" x="3108325" y="3608388"/>
          <p14:tracePt t="9317" x="3054350" y="3589338"/>
          <p14:tracePt t="9334" x="3036888" y="3581400"/>
          <p14:tracePt t="9387" x="3017838" y="3581400"/>
          <p14:tracePt t="9434" x="3009900" y="3581400"/>
          <p14:tracePt t="9443" x="2990850" y="3571875"/>
          <p14:tracePt t="9459" x="2982913" y="3562350"/>
          <p14:tracePt t="10699" x="2965450" y="3554413"/>
          <p14:tracePt t="12363" x="2973388" y="3544888"/>
          <p14:tracePt t="12371" x="2973388" y="3527425"/>
          <p14:tracePt t="12384" x="2973388" y="3509963"/>
          <p14:tracePt t="12400" x="2973388" y="3482975"/>
          <p14:tracePt t="12417" x="2973388" y="3438525"/>
          <p14:tracePt t="12434" x="2955925" y="3330575"/>
          <p14:tracePt t="12450" x="2928938" y="3276600"/>
          <p14:tracePt t="12467" x="2884488" y="3214688"/>
          <p14:tracePt t="12484" x="2857500" y="3160713"/>
          <p14:tracePt t="12500" x="2803525" y="3098800"/>
          <p14:tracePt t="12517" x="2741613" y="3036888"/>
          <p14:tracePt t="12534" x="2633663" y="2990850"/>
          <p14:tracePt t="12550" x="2571750" y="2965450"/>
          <p14:tracePt t="12567" x="2536825" y="2928938"/>
          <p14:tracePt t="12584" x="2482850" y="2901950"/>
          <p14:tracePt t="12600" x="2428875" y="2874963"/>
          <p14:tracePt t="12617" x="2366963" y="2847975"/>
          <p14:tracePt t="12634" x="2276475" y="2822575"/>
          <p14:tracePt t="12635" x="2232025" y="2813050"/>
          <p14:tracePt t="12650" x="2125663" y="2795588"/>
          <p14:tracePt t="12667" x="2062163" y="2786063"/>
          <p14:tracePt t="12684" x="1884363" y="2741613"/>
          <p14:tracePt t="12700" x="1776413" y="2670175"/>
          <p14:tracePt t="12717" x="1670050" y="2633663"/>
          <p14:tracePt t="12733" x="1598613" y="2608263"/>
          <p14:tracePt t="12750" x="1554163" y="2589213"/>
          <p14:tracePt t="12767" x="1517650" y="2562225"/>
          <p14:tracePt t="12827" x="1509713" y="2562225"/>
          <p14:tracePt t="12835" x="1490663" y="2562225"/>
          <p14:tracePt t="12843" x="1482725" y="2562225"/>
          <p14:tracePt t="12851" x="1455738" y="2554288"/>
          <p14:tracePt t="12867" x="1411288" y="2536825"/>
          <p14:tracePt t="12884" x="1366838" y="2509838"/>
          <p14:tracePt t="12900" x="1330325" y="2482850"/>
          <p14:tracePt t="12917" x="1285875" y="2455863"/>
          <p14:tracePt t="12934" x="1231900" y="2446338"/>
          <p14:tracePt t="12950" x="1179513" y="2419350"/>
          <p14:tracePt t="12967" x="1125538" y="2393950"/>
          <p14:tracePt t="12984" x="1081088" y="2357438"/>
          <p14:tracePt t="13000" x="1071563" y="2347913"/>
          <p14:tracePt t="13017" x="1054100" y="2347913"/>
          <p14:tracePt t="13347" x="1062038" y="2312988"/>
          <p14:tracePt t="13363" x="1062038" y="2295525"/>
          <p14:tracePt t="13739" x="1062038" y="2276475"/>
          <p14:tracePt t="13764" x="1062038" y="2268538"/>
          <p14:tracePt t="13771" x="1062038" y="2251075"/>
          <p14:tracePt t="13811" x="1062038" y="2241550"/>
          <p14:tracePt t="14611" x="1062038" y="2224088"/>
          <p14:tracePt t="14644" x="1062038" y="2214563"/>
          <p14:tracePt t="14835" x="1071563" y="2187575"/>
          <p14:tracePt t="18259" x="1081088" y="2170113"/>
          <p14:tracePt t="18531" x="1089025" y="2179638"/>
          <p14:tracePt t="18579" x="1081088" y="2179638"/>
          <p14:tracePt t="18787" x="1062038" y="2179638"/>
          <p14:tracePt t="18843" x="1054100" y="2179638"/>
          <p14:tracePt t="18923" x="1036638" y="2179638"/>
          <p14:tracePt t="19851" x="1044575" y="2179638"/>
          <p14:tracePt t="19859" x="1036638" y="2179638"/>
          <p14:tracePt t="19884" x="1044575" y="2179638"/>
          <p14:tracePt t="19891" x="1036638" y="2179638"/>
          <p14:tracePt t="19899" x="1044575" y="2179638"/>
          <p14:tracePt t="19915" x="1036638" y="2179638"/>
          <p14:tracePt t="19939" x="1044575" y="2179638"/>
          <p14:tracePt t="19948" x="1036638" y="2179638"/>
          <p14:tracePt t="19987" x="1044575" y="2179638"/>
          <p14:tracePt t="20387" x="1036638" y="2179638"/>
          <p14:tracePt t="20587" x="1027113" y="2187575"/>
          <p14:tracePt t="21707" x="1036638" y="2197100"/>
          <p14:tracePt t="22123" x="1027113" y="2187575"/>
          <p14:tracePt t="22131" x="1017588" y="2187575"/>
          <p14:tracePt t="22139" x="1027113" y="2187575"/>
          <p14:tracePt t="22148" x="1017588" y="2187575"/>
          <p14:tracePt t="22165" x="1027113" y="2187575"/>
          <p14:tracePt t="22619" x="1036638" y="2197100"/>
          <p14:tracePt t="22644" x="1027113" y="2197100"/>
          <p14:tracePt t="22659" x="1017588" y="2197100"/>
          <p14:tracePt t="22667" x="1009650" y="2197100"/>
          <p14:tracePt t="22681" x="1000125" y="2205038"/>
          <p14:tracePt t="23659" x="982663" y="2197100"/>
          <p14:tracePt t="23691" x="990600" y="2187575"/>
          <p14:tracePt t="24476" x="1009650" y="2187575"/>
          <p14:tracePt t="24484" x="1017588" y="2179638"/>
          <p14:tracePt t="24595" x="1027113" y="2170113"/>
          <p14:tracePt t="24627" x="1044575" y="2170113"/>
          <p14:tracePt t="26475" x="1054100" y="2179638"/>
          <p14:tracePt t="26548" x="1071563" y="2179638"/>
          <p14:tracePt t="26565" x="1089025" y="2170113"/>
          <p14:tracePt t="26571" x="1098550" y="2170113"/>
          <p14:tracePt t="26580" x="1116013" y="2170113"/>
          <p14:tracePt t="26597" x="1160463" y="2179638"/>
          <p14:tracePt t="26614" x="1214438" y="2179638"/>
          <p14:tracePt t="26630" x="1276350" y="2179638"/>
          <p14:tracePt t="26647" x="1366838" y="2214563"/>
          <p14:tracePt t="26664" x="1465263" y="2241550"/>
          <p14:tracePt t="26680" x="1562100" y="2259013"/>
          <p14:tracePt t="26697" x="1679575" y="2295525"/>
          <p14:tracePt t="26714" x="1803400" y="2322513"/>
          <p14:tracePt t="26730" x="1911350" y="2357438"/>
          <p14:tracePt t="26747" x="2133600" y="2393950"/>
          <p14:tracePt t="26764" x="2276475" y="2428875"/>
          <p14:tracePt t="26780" x="2419350" y="2455863"/>
          <p14:tracePt t="26797" x="2571750" y="2482850"/>
          <p14:tracePt t="26814" x="2741613" y="2500313"/>
          <p14:tracePt t="26830" x="2919413" y="2527300"/>
          <p14:tracePt t="26847" x="3108325" y="2554288"/>
          <p14:tracePt t="26864" x="3268663" y="2589213"/>
          <p14:tracePt t="26881" x="3429000" y="2625725"/>
          <p14:tracePt t="26897" x="3633788" y="2670175"/>
          <p14:tracePt t="26915" x="3848100" y="2697163"/>
          <p14:tracePt t="26916" x="3946525" y="2724150"/>
          <p14:tracePt t="26930" x="4054475" y="2741613"/>
          <p14:tracePt t="26947" x="4330700" y="2768600"/>
          <p14:tracePt t="26965" x="4491038" y="2759075"/>
          <p14:tracePt t="26980" x="4616450" y="2759075"/>
          <p14:tracePt t="26997" x="4724400" y="2759075"/>
          <p14:tracePt t="27014" x="4813300" y="2759075"/>
          <p14:tracePt t="27030" x="4911725" y="2759075"/>
          <p14:tracePt t="27047" x="5027613" y="2786063"/>
          <p14:tracePt t="27064" x="5133975" y="2822575"/>
          <p14:tracePt t="27080" x="5241925" y="2830513"/>
          <p14:tracePt t="27097" x="5348288" y="2857500"/>
          <p14:tracePt t="27114" x="5411788" y="2874963"/>
          <p14:tracePt t="27117" x="5429250" y="2874963"/>
          <p14:tracePt t="27130" x="5456238" y="2874963"/>
          <p14:tracePt t="27147" x="5500688" y="2894013"/>
          <p14:tracePt t="27164" x="5545138" y="2894013"/>
          <p14:tracePt t="27180" x="5572125" y="2901950"/>
          <p14:tracePt t="27197" x="5581650" y="2919413"/>
          <p14:tracePt t="27219" x="5599113" y="2919413"/>
          <p14:tracePt t="27235" x="5616575" y="2919413"/>
          <p14:tracePt t="27247" x="5626100" y="2919413"/>
          <p14:tracePt t="27264" x="5653088" y="2919413"/>
          <p14:tracePt t="27280" x="5670550" y="2919413"/>
          <p14:tracePt t="27297" x="5715000" y="2928938"/>
          <p14:tracePt t="27314" x="5751513" y="2928938"/>
          <p14:tracePt t="27316" x="5768975" y="2938463"/>
          <p14:tracePt t="27330" x="5803900" y="2946400"/>
          <p14:tracePt t="27347" x="5938838" y="2965450"/>
          <p14:tracePt t="27364" x="5973763" y="2982913"/>
          <p14:tracePt t="27380" x="6089650" y="2982913"/>
          <p14:tracePt t="27397" x="6188075" y="2982913"/>
          <p14:tracePt t="27414" x="6269038" y="2982913"/>
          <p14:tracePt t="27430" x="6348413" y="2982913"/>
          <p14:tracePt t="27447" x="6402388" y="2982913"/>
          <p14:tracePt t="27604" x="6419850" y="2973388"/>
          <p14:tracePt t="27628" x="6411913" y="2965450"/>
          <p14:tracePt t="27635" x="6402388" y="2955925"/>
          <p14:tracePt t="27647" x="6384925" y="2946400"/>
          <p14:tracePt t="27664" x="6357938" y="2928938"/>
          <p14:tracePt t="27680" x="6313488" y="2901950"/>
          <p14:tracePt t="27697" x="6251575" y="2874963"/>
          <p14:tracePt t="27714" x="6161088" y="2857500"/>
          <p14:tracePt t="27730" x="6108700" y="2840038"/>
          <p14:tracePt t="27747" x="6062663" y="2830513"/>
          <p14:tracePt t="27765" x="6045200" y="2830513"/>
          <p14:tracePt t="27780" x="6018213" y="2830513"/>
          <p14:tracePt t="27797" x="5938838" y="2830513"/>
          <p14:tracePt t="27814" x="5830888" y="2847975"/>
          <p14:tracePt t="27830" x="5751513" y="2847975"/>
          <p14:tracePt t="27847" x="5688013" y="2847975"/>
          <p14:tracePt t="27864" x="5661025" y="2847975"/>
          <p14:tracePt t="27880" x="5634038" y="2847975"/>
          <p14:tracePt t="27897" x="5608638" y="2857500"/>
          <p14:tracePt t="27915" x="5572125" y="2874963"/>
          <p14:tracePt t="27932" x="5554663" y="2884488"/>
          <p14:tracePt t="27947" x="5545138" y="2894013"/>
          <p14:tracePt t="28100" x="5537200" y="2901950"/>
          <p14:tracePt t="28148" x="5537200" y="2919413"/>
          <p14:tracePt t="28172" x="5527675" y="2938463"/>
          <p14:tracePt t="28196" x="5527675" y="2955925"/>
          <p14:tracePt t="28316" x="5500688" y="2965450"/>
          <p14:tracePt t="28324" x="5483225" y="2990850"/>
          <p14:tracePt t="28372" x="5473700" y="3009900"/>
          <p14:tracePt t="28572" x="5465763" y="3017838"/>
          <p14:tracePt t="28588" x="5456238" y="3036888"/>
          <p14:tracePt t="28620" x="5446713" y="3062288"/>
          <p14:tracePt t="28700" x="5446713" y="3081338"/>
          <p14:tracePt t="28708" x="5446713" y="3089275"/>
          <p14:tracePt t="28716" x="5446713" y="3108325"/>
          <p14:tracePt t="28730" x="5438775" y="3125788"/>
          <p14:tracePt t="28747" x="5438775" y="3143250"/>
          <p14:tracePt t="28763" x="5429250" y="3160713"/>
          <p14:tracePt t="28780" x="5438775" y="3187700"/>
          <p14:tracePt t="28852" x="5446713" y="3197225"/>
          <p14:tracePt t="29261" x="5438775" y="3214688"/>
          <p14:tracePt t="29284" x="5429250" y="3224213"/>
          <p14:tracePt t="29300" x="5419725" y="3224213"/>
          <p14:tracePt t="29308" x="5402263" y="3232150"/>
          <p14:tracePt t="29316" x="5394325" y="3241675"/>
          <p14:tracePt t="29330" x="5375275" y="3251200"/>
          <p14:tracePt t="29348" x="5367338" y="3259138"/>
          <p14:tracePt t="29364" x="5357813" y="3268663"/>
          <p14:tracePt t="29380" x="5322888" y="3276600"/>
          <p14:tracePt t="29397" x="5303838" y="3295650"/>
          <p14:tracePt t="29414" x="5276850" y="3313113"/>
          <p14:tracePt t="29430" x="5232400" y="3330575"/>
          <p14:tracePt t="29447" x="5187950" y="3367088"/>
          <p14:tracePt t="29463" x="5089525" y="3438525"/>
          <p14:tracePt t="29480" x="4973638" y="3490913"/>
          <p14:tracePt t="29496" x="4840288" y="3598863"/>
          <p14:tracePt t="29514" x="4697413" y="3687763"/>
          <p14:tracePt t="29530" x="4545013" y="3786188"/>
          <p14:tracePt t="29546" x="4384675" y="3884613"/>
          <p14:tracePt t="29548" x="4303713" y="3911600"/>
          <p14:tracePt t="29563" x="4170363" y="3973513"/>
          <p14:tracePt t="29580" x="4108450" y="4010025"/>
          <p14:tracePt t="29597" x="3938588" y="4089400"/>
          <p14:tracePt t="29613" x="3848100" y="4143375"/>
          <p14:tracePt t="29630" x="3795713" y="4187825"/>
          <p14:tracePt t="29646" x="3724275" y="4224338"/>
          <p14:tracePt t="29663" x="3687763" y="4276725"/>
          <p14:tracePt t="29680" x="3643313" y="4303713"/>
          <p14:tracePt t="29697" x="3598863" y="4330700"/>
          <p14:tracePt t="29713" x="3581400" y="4348163"/>
          <p14:tracePt t="29844" x="3589338" y="4367213"/>
          <p14:tracePt t="29876" x="3589338" y="4375150"/>
          <p14:tracePt t="29885" x="3589338" y="4394200"/>
          <p14:tracePt t="29900" x="3598863" y="4411663"/>
          <p14:tracePt t="29916" x="3608388" y="4429125"/>
          <p14:tracePt t="29932" x="3608388" y="4446588"/>
          <p14:tracePt t="29948" x="3608388" y="4456113"/>
          <p14:tracePt t="29963" x="3616325" y="4500563"/>
          <p14:tracePt t="29980" x="3616325" y="4527550"/>
          <p14:tracePt t="29996" x="3643313" y="4581525"/>
          <p14:tracePt t="30013" x="3643313" y="4643438"/>
          <p14:tracePt t="30030" x="3643313" y="4724400"/>
          <p14:tracePt t="30046" x="3643313" y="4813300"/>
          <p14:tracePt t="30063" x="3643313" y="4911725"/>
          <p14:tracePt t="30080" x="3643313" y="5000625"/>
          <p14:tracePt t="30097" x="3643313" y="5089525"/>
          <p14:tracePt t="30114" x="3643313" y="5133975"/>
          <p14:tracePt t="30130" x="3660775" y="5160963"/>
          <p14:tracePt t="30146" x="3660775" y="5180013"/>
          <p14:tracePt t="30180" x="3660775" y="5197475"/>
          <p14:tracePt t="30188" x="3660775" y="5205413"/>
          <p14:tracePt t="30197" x="3660775" y="5224463"/>
          <p14:tracePt t="30213" x="3660775" y="5251450"/>
          <p14:tracePt t="30230" x="3670300" y="5295900"/>
          <p14:tracePt t="30246" x="3670300" y="5348288"/>
          <p14:tracePt t="30263" x="3679825" y="5384800"/>
          <p14:tracePt t="30280" x="3697288" y="5384800"/>
          <p14:tracePt t="30500" x="3705225" y="5394325"/>
          <p14:tracePt t="30532" x="3724275" y="5394325"/>
          <p14:tracePt t="30572" x="3732213" y="5384800"/>
          <p14:tracePt t="30596" x="3751263" y="5384800"/>
          <p14:tracePt t="30692" x="3759200" y="5375275"/>
          <p14:tracePt t="30708" x="3776663" y="5375275"/>
          <p14:tracePt t="30716" x="3786188" y="5384800"/>
          <p14:tracePt t="30730" x="3803650" y="5384800"/>
          <p14:tracePt t="30746" x="3840163" y="5402263"/>
          <p14:tracePt t="30763" x="3902075" y="5429250"/>
          <p14:tracePt t="30780" x="3973513" y="5438775"/>
          <p14:tracePt t="30796" x="4089400" y="5438775"/>
          <p14:tracePt t="30813" x="4232275" y="5438775"/>
          <p14:tracePt t="30830" x="4394200" y="5438775"/>
          <p14:tracePt t="30846" x="4562475" y="5429250"/>
          <p14:tracePt t="30863" x="4741863" y="5429250"/>
          <p14:tracePt t="30880" x="4894263" y="5419725"/>
          <p14:tracePt t="30896" x="5037138" y="5394325"/>
          <p14:tracePt t="30914" x="5143500" y="5357813"/>
          <p14:tracePt t="30930" x="5214938" y="5340350"/>
          <p14:tracePt t="30946" x="5251450" y="5313363"/>
          <p14:tracePt t="30963" x="5276850" y="5286375"/>
          <p14:tracePt t="30980" x="5303838" y="5224463"/>
          <p14:tracePt t="30996" x="5367338" y="5187950"/>
          <p14:tracePt t="31013" x="5394325" y="5143500"/>
          <p14:tracePt t="31030" x="5419725" y="5108575"/>
          <p14:tracePt t="31046" x="5438775" y="5072063"/>
          <p14:tracePt t="31063" x="5456238" y="5054600"/>
          <p14:tracePt t="31080" x="5465763" y="5045075"/>
          <p14:tracePt t="31132" x="5465763" y="5027613"/>
          <p14:tracePt t="31684" x="5456238" y="5027613"/>
          <p14:tracePt t="31692" x="5446713" y="5027613"/>
          <p14:tracePt t="31700" x="5419725" y="5018088"/>
          <p14:tracePt t="31713" x="5394325" y="4991100"/>
          <p14:tracePt t="31729" x="5303838" y="4938713"/>
          <p14:tracePt t="31746" x="5197475" y="4867275"/>
          <p14:tracePt t="31763" x="5054600" y="4776788"/>
          <p14:tracePt t="31780" x="4803775" y="4589463"/>
          <p14:tracePt t="31796" x="4589463" y="4438650"/>
          <p14:tracePt t="31813" x="4340225" y="4286250"/>
          <p14:tracePt t="31830" x="4027488" y="4152900"/>
          <p14:tracePt t="31846" x="3724275" y="4017963"/>
          <p14:tracePt t="31863" x="3429000" y="3867150"/>
          <p14:tracePt t="31879" x="3179763" y="3751263"/>
          <p14:tracePt t="31896" x="2955925" y="3687763"/>
          <p14:tracePt t="31914" x="2786063" y="3625850"/>
          <p14:tracePt t="31929" x="2643188" y="3581400"/>
          <p14:tracePt t="31946" x="2562225" y="3554413"/>
          <p14:tracePt t="31963" x="2517775" y="3544888"/>
          <p14:tracePt t="31964" x="2500313" y="3536950"/>
          <p14:tracePt t="31980" x="2482850" y="3536950"/>
          <p14:tracePt t="31996" x="2465388" y="3527425"/>
          <p14:tracePt t="32013" x="2428875" y="3527425"/>
          <p14:tracePt t="32029" x="2393950" y="3517900"/>
          <p14:tracePt t="32046" x="2366963" y="3500438"/>
          <p14:tracePt t="32204" x="2357438" y="3490913"/>
          <p14:tracePt t="32268" x="2366963" y="3482975"/>
          <p14:tracePt t="32388" x="2374900" y="3473450"/>
          <p14:tracePt t="32540" x="2366963" y="3446463"/>
          <p14:tracePt t="32556" x="2347913" y="3438525"/>
          <p14:tracePt t="32565" x="2339975" y="3429000"/>
          <p14:tracePt t="32572" x="2322513" y="3429000"/>
          <p14:tracePt t="32580" x="2312988" y="3429000"/>
          <p14:tracePt t="32596" x="2232025" y="3411538"/>
          <p14:tracePt t="32613" x="2143125" y="3394075"/>
          <p14:tracePt t="32629" x="2089150" y="3394075"/>
          <p14:tracePt t="32646" x="2062163" y="3375025"/>
          <p14:tracePt t="32662" x="2036763" y="3375025"/>
          <p14:tracePt t="32712" x="2098675" y="3411538"/>
          <p14:tracePt t="32729" x="2098675" y="3455988"/>
          <p14:tracePt t="32876" x="2098675" y="3465513"/>
          <p14:tracePt t="32908" x="2108200" y="3482975"/>
          <p14:tracePt t="32948" x="2116138" y="3490913"/>
          <p14:tracePt t="32988" x="2108200" y="3500438"/>
          <p14:tracePt t="32996" x="2098675" y="3509963"/>
          <p14:tracePt t="33076" x="2081213" y="3517900"/>
          <p14:tracePt t="33428" x="2071688" y="3517900"/>
          <p14:tracePt t="33436" x="2054225" y="3527425"/>
          <p14:tracePt t="33446" x="2044700" y="3536950"/>
          <p14:tracePt t="33462" x="2027238" y="3544888"/>
          <p14:tracePt t="33479" x="2017713" y="3544888"/>
          <p14:tracePt t="33496" x="1982788" y="3571875"/>
          <p14:tracePt t="33512" x="1955800" y="3598863"/>
          <p14:tracePt t="33529" x="1928813" y="3608388"/>
          <p14:tracePt t="33546" x="1919288" y="3625850"/>
          <p14:tracePt t="33716" x="1911350" y="3633788"/>
          <p14:tracePt t="33756" x="1911350" y="3652838"/>
          <p14:tracePt t="34132" x="1919288" y="3670300"/>
          <p14:tracePt t="34372" x="1919288" y="3679825"/>
          <p14:tracePt t="34412" x="1919288" y="3697288"/>
          <p14:tracePt t="34444" x="1928813" y="3705225"/>
          <p14:tracePt t="34580" x="1919288" y="3714750"/>
          <p14:tracePt t="35068" x="1928813" y="3724275"/>
          <p14:tracePt t="35108" x="1938338" y="3714750"/>
          <p14:tracePt t="35132" x="1955800" y="3705225"/>
          <p14:tracePt t="35948" x="1965325" y="3697288"/>
          <p14:tracePt t="35972" x="1973263" y="3687763"/>
          <p14:tracePt t="36132" x="1990725" y="3679825"/>
          <p14:tracePt t="36140" x="2000250" y="3660775"/>
          <p14:tracePt t="36156" x="2009775" y="3652838"/>
          <p14:tracePt t="36165" x="2017713" y="3643313"/>
          <p14:tracePt t="36178" x="2036763" y="3625850"/>
          <p14:tracePt t="36196" x="2062163" y="3581400"/>
          <p14:tracePt t="36212" x="2089150" y="3544888"/>
          <p14:tracePt t="36228" x="2098675" y="3517900"/>
          <p14:tracePt t="36246" x="2116138" y="3490913"/>
          <p14:tracePt t="36262" x="2170113" y="3465513"/>
          <p14:tracePt t="36278" x="2224088" y="3438525"/>
          <p14:tracePt t="36296" x="2251075" y="3419475"/>
          <p14:tracePt t="36312" x="2295525" y="3384550"/>
          <p14:tracePt t="36328" x="2357438" y="3340100"/>
          <p14:tracePt t="36346" x="2465388" y="3295650"/>
          <p14:tracePt t="36362" x="2581275" y="3241675"/>
          <p14:tracePt t="36378" x="2724150" y="3152775"/>
          <p14:tracePt t="36396" x="3000375" y="3036888"/>
          <p14:tracePt t="36412" x="3187700" y="2955925"/>
          <p14:tracePt t="36428" x="3357563" y="2901950"/>
          <p14:tracePt t="36445" x="3509963" y="2867025"/>
          <p14:tracePt t="36462" x="3679825" y="2813050"/>
          <p14:tracePt t="36478" x="3884613" y="2786063"/>
          <p14:tracePt t="36495" x="4071938" y="2759075"/>
          <p14:tracePt t="36512" x="4268788" y="2759075"/>
          <p14:tracePt t="36528" x="4510088" y="2741613"/>
          <p14:tracePt t="36545" x="4776788" y="2732088"/>
          <p14:tracePt t="36562" x="5072063" y="2732088"/>
          <p14:tracePt t="36578" x="5357813" y="2732088"/>
          <p14:tracePt t="36596" x="5813425" y="2732088"/>
          <p14:tracePt t="36612" x="6143625" y="2732088"/>
          <p14:tracePt t="36628" x="6510338" y="2732088"/>
          <p14:tracePt t="36646" x="6823075" y="2732088"/>
          <p14:tracePt t="36662" x="7099300" y="2732088"/>
          <p14:tracePt t="36678" x="7304088" y="2724150"/>
          <p14:tracePt t="36696" x="7446963" y="2724150"/>
          <p14:tracePt t="36712" x="7518400" y="2724150"/>
          <p14:tracePt t="36728" x="7537450" y="2724150"/>
          <p14:tracePt t="36885" x="7545388" y="2714625"/>
          <p14:tracePt t="36892" x="7537450" y="2705100"/>
          <p14:tracePt t="36900" x="7537450" y="2697163"/>
          <p14:tracePt t="36913" x="7537450" y="2679700"/>
          <p14:tracePt t="36928" x="7537450" y="2608263"/>
          <p14:tracePt t="36945" x="7510463" y="2509838"/>
          <p14:tracePt t="36962" x="7466013" y="2428875"/>
          <p14:tracePt t="36978" x="7402513" y="2322513"/>
          <p14:tracePt t="36996" x="7269163" y="2160588"/>
          <p14:tracePt t="37012" x="7134225" y="2027238"/>
          <p14:tracePt t="37029" x="6965950" y="1911350"/>
          <p14:tracePt t="37046" x="6769100" y="1768475"/>
          <p14:tracePt t="37062" x="6562725" y="1660525"/>
          <p14:tracePt t="37078" x="6340475" y="1536700"/>
          <p14:tracePt t="37096" x="6134100" y="1428750"/>
          <p14:tracePt t="37112" x="5973763" y="1339850"/>
          <p14:tracePt t="37128" x="5857875" y="1295400"/>
          <p14:tracePt t="37146" x="5786438" y="1258888"/>
          <p14:tracePt t="37162" x="5759450" y="1231900"/>
          <p14:tracePt t="37178" x="5741988" y="1231900"/>
          <p14:tracePt t="37308" x="5741988" y="1241425"/>
          <p14:tracePt t="37316" x="5751513" y="1258888"/>
          <p14:tracePt t="37365" x="5759450" y="1268413"/>
          <p14:tracePt t="92928" x="5768975" y="1285875"/>
          <p14:tracePt t="93103" x="5786438" y="1285875"/>
          <p14:tracePt t="93119" x="5813425" y="1276350"/>
          <p14:tracePt t="93128" x="5822950" y="1268413"/>
          <p14:tracePt t="93135" x="5857875" y="1241425"/>
          <p14:tracePt t="93150" x="5902325" y="1214438"/>
          <p14:tracePt t="93167" x="6037263" y="1125538"/>
          <p14:tracePt t="93168" x="6089650" y="1062038"/>
          <p14:tracePt t="93184" x="6188075" y="946150"/>
          <p14:tracePt t="93200" x="6251575" y="866775"/>
          <p14:tracePt t="93217" x="6259513" y="812800"/>
          <p14:tracePt t="93233" x="6251575" y="768350"/>
          <p14:tracePt t="93250" x="6224588" y="741363"/>
          <p14:tracePt t="93267" x="6143625" y="679450"/>
          <p14:tracePt t="93283" x="5983288" y="588963"/>
          <p14:tracePt t="93300" x="5803900" y="527050"/>
          <p14:tracePt t="93317" x="5589588" y="419100"/>
          <p14:tracePt t="93333" x="5313363" y="339725"/>
          <p14:tracePt t="93350" x="5089525" y="276225"/>
          <p14:tracePt t="93351" x="4991100" y="250825"/>
          <p14:tracePt t="93368" x="4867275" y="231775"/>
          <p14:tracePt t="93383" x="4848225" y="231775"/>
          <p14:tracePt t="93400" x="4830763" y="231775"/>
          <p14:tracePt t="93417" x="4786313" y="250825"/>
          <p14:tracePt t="93433" x="4679950" y="330200"/>
          <p14:tracePt t="93450" x="4537075" y="411163"/>
          <p14:tracePt t="93467" x="4384675" y="500063"/>
          <p14:tracePt t="93483" x="4251325" y="588963"/>
          <p14:tracePt t="93500" x="4044950" y="704850"/>
          <p14:tracePt t="93517" x="3867150" y="785813"/>
          <p14:tracePt t="93533" x="3714750" y="893763"/>
          <p14:tracePt t="93550" x="3581400" y="973138"/>
          <p14:tracePt t="93567" x="3438525" y="1108075"/>
          <p14:tracePt t="93584" x="3348038" y="1196975"/>
          <p14:tracePt t="93600" x="3259138" y="1276350"/>
          <p14:tracePt t="93617" x="3160713" y="1366838"/>
          <p14:tracePt t="93633" x="3044825" y="1455738"/>
          <p14:tracePt t="93650" x="2919413" y="1544638"/>
          <p14:tracePt t="93667" x="2813050" y="1625600"/>
          <p14:tracePt t="93683" x="2697163" y="1687513"/>
          <p14:tracePt t="93700" x="2608263" y="1741488"/>
          <p14:tracePt t="93717" x="2517775" y="1812925"/>
          <p14:tracePt t="93733" x="2455863" y="1874838"/>
          <p14:tracePt t="93750" x="2374900" y="1955800"/>
          <p14:tracePt t="93767" x="2295525" y="2044700"/>
          <p14:tracePt t="93767" x="2268538" y="2081213"/>
          <p14:tracePt t="93784" x="2187575" y="2160588"/>
          <p14:tracePt t="93800" x="2143125" y="2232025"/>
          <p14:tracePt t="93817" x="2098675" y="2303463"/>
          <p14:tracePt t="93833" x="2081213" y="2366963"/>
          <p14:tracePt t="93850" x="2044700" y="2438400"/>
          <p14:tracePt t="93867" x="2017713" y="2517775"/>
          <p14:tracePt t="93883" x="1990725" y="2581275"/>
          <p14:tracePt t="93900" x="1990725" y="2625725"/>
          <p14:tracePt t="93918" x="1990725" y="2652713"/>
          <p14:tracePt t="93919" x="2000250" y="2679700"/>
          <p14:tracePt t="93934" x="2000250" y="2697163"/>
          <p14:tracePt t="93950" x="2000250" y="2741613"/>
          <p14:tracePt t="93967" x="2009775" y="2768600"/>
          <p14:tracePt t="93984" x="2036763" y="2786063"/>
          <p14:tracePt t="94000" x="2062163" y="2795588"/>
          <p14:tracePt t="94017" x="2098675" y="2813050"/>
          <p14:tracePt t="94033" x="2143125" y="2840038"/>
          <p14:tracePt t="94050" x="2160588" y="2840038"/>
          <p14:tracePt t="94089" x="2170113" y="2840038"/>
          <p14:tracePt t="94095" x="2187575" y="2840038"/>
          <p14:tracePt t="94103" x="2214563" y="2840038"/>
          <p14:tracePt t="94117" x="2259013" y="2840038"/>
          <p14:tracePt t="94133" x="2374900" y="2813050"/>
          <p14:tracePt t="94150" x="2509838" y="2786063"/>
          <p14:tracePt t="94167" x="2608263" y="2751138"/>
          <p14:tracePt t="94168" x="2660650" y="2741613"/>
          <p14:tracePt t="94184" x="2741613" y="2705100"/>
          <p14:tracePt t="94200" x="2813050" y="2643188"/>
          <p14:tracePt t="94217" x="2857500" y="2581275"/>
          <p14:tracePt t="94233" x="2874963" y="2527300"/>
          <p14:tracePt t="94250" x="2884488" y="2509838"/>
          <p14:tracePt t="94272" x="2874963" y="2490788"/>
          <p14:tracePt t="95040" x="2884488" y="2482850"/>
          <p14:tracePt t="95048" x="2874963" y="2490788"/>
          <p14:tracePt t="95071" x="2874963" y="2500313"/>
          <p14:tracePt t="95079" x="2874963" y="2517775"/>
          <p14:tracePt t="95088" x="2867025" y="2536825"/>
          <p14:tracePt t="95100" x="2857500" y="2554288"/>
          <p14:tracePt t="95116" x="2857500" y="2598738"/>
          <p14:tracePt t="95133" x="2857500" y="2652713"/>
          <p14:tracePt t="95150" x="2857500" y="2714625"/>
          <p14:tracePt t="95166" x="2894013" y="2795588"/>
          <p14:tracePt t="95167" x="2911475" y="2830513"/>
          <p14:tracePt t="95183" x="2965450" y="2901950"/>
          <p14:tracePt t="95200" x="3054350" y="3000375"/>
          <p14:tracePt t="95217" x="3116263" y="3098800"/>
          <p14:tracePt t="95233" x="3197225" y="3170238"/>
          <p14:tracePt t="95250" x="3251200" y="3251200"/>
          <p14:tracePt t="95266" x="3322638" y="3313113"/>
          <p14:tracePt t="95283" x="3394075" y="3375025"/>
          <p14:tracePt t="95300" x="3482975" y="3446463"/>
          <p14:tracePt t="95317" x="3571875" y="3509963"/>
          <p14:tracePt t="95333" x="3652838" y="3562350"/>
          <p14:tracePt t="95350" x="3741738" y="3616325"/>
          <p14:tracePt t="95366" x="3822700" y="3679825"/>
          <p14:tracePt t="95383" x="4000500" y="3776663"/>
          <p14:tracePt t="95400" x="4133850" y="3857625"/>
          <p14:tracePt t="95417" x="4286250" y="3938588"/>
          <p14:tracePt t="95433" x="4465638" y="4000500"/>
          <p14:tracePt t="95450" x="4660900" y="4062413"/>
          <p14:tracePt t="95466" x="4848225" y="4116388"/>
          <p14:tracePt t="95483" x="5037138" y="4160838"/>
          <p14:tracePt t="95500" x="5224463" y="4214813"/>
          <p14:tracePt t="95516" x="5384800" y="4251325"/>
          <p14:tracePt t="95533" x="5518150" y="4295775"/>
          <p14:tracePt t="95550" x="5626100" y="4313238"/>
          <p14:tracePt t="95566" x="5715000" y="4322763"/>
          <p14:tracePt t="95583" x="5857875" y="4322763"/>
          <p14:tracePt t="95600" x="5956300" y="4322763"/>
          <p14:tracePt t="95616" x="6089650" y="4340225"/>
          <p14:tracePt t="95633" x="6224588" y="4348163"/>
          <p14:tracePt t="95650" x="6367463" y="4348163"/>
          <p14:tracePt t="95666" x="6500813" y="4330700"/>
          <p14:tracePt t="95683" x="6680200" y="4286250"/>
          <p14:tracePt t="95700" x="6823075" y="4241800"/>
          <p14:tracePt t="95716" x="6956425" y="4205288"/>
          <p14:tracePt t="95733" x="7037388" y="4152900"/>
          <p14:tracePt t="95750" x="7099300" y="4133850"/>
          <p14:tracePt t="95766" x="7161213" y="4081463"/>
          <p14:tracePt t="95783" x="7224713" y="4044950"/>
          <p14:tracePt t="95784" x="7251700" y="4027488"/>
          <p14:tracePt t="95800" x="7296150" y="3983038"/>
          <p14:tracePt t="95816" x="7340600" y="3938588"/>
          <p14:tracePt t="95833" x="7402513" y="3867150"/>
          <p14:tracePt t="95849" x="7446963" y="3803650"/>
          <p14:tracePt t="95866" x="7483475" y="3751263"/>
          <p14:tracePt t="95883" x="7510463" y="3705225"/>
          <p14:tracePt t="95900" x="7537450" y="3643313"/>
          <p14:tracePt t="95917" x="7581900" y="3581400"/>
          <p14:tracePt t="95933" x="7608888" y="3527425"/>
          <p14:tracePt t="95950" x="7634288" y="3465513"/>
          <p14:tracePt t="95966" x="7653338" y="3402013"/>
          <p14:tracePt t="95983" x="7661275" y="3348038"/>
          <p14:tracePt t="96000" x="7680325" y="3276600"/>
          <p14:tracePt t="96016" x="7697788" y="3224213"/>
          <p14:tracePt t="96033" x="7697788" y="3187700"/>
          <p14:tracePt t="96050" x="7715250" y="3125788"/>
          <p14:tracePt t="96066" x="7715250" y="3081338"/>
          <p14:tracePt t="96083" x="7705725" y="3036888"/>
          <p14:tracePt t="96100" x="7705725" y="2990850"/>
          <p14:tracePt t="96116" x="7705725" y="2955925"/>
          <p14:tracePt t="96133" x="7697788" y="2919413"/>
          <p14:tracePt t="96150" x="7634288" y="2894013"/>
          <p14:tracePt t="96166" x="7572375" y="2840038"/>
          <p14:tracePt t="96183" x="7483475" y="2741613"/>
          <p14:tracePt t="96200" x="7412038" y="2679700"/>
          <p14:tracePt t="96216" x="7331075" y="2633663"/>
          <p14:tracePt t="96233" x="7259638" y="2581275"/>
          <p14:tracePt t="96250" x="7180263" y="2536825"/>
          <p14:tracePt t="96267" x="7099300" y="2509838"/>
          <p14:tracePt t="96283" x="7018338" y="2482850"/>
          <p14:tracePt t="96300" x="6938963" y="2473325"/>
          <p14:tracePt t="96316" x="6884988" y="2455863"/>
          <p14:tracePt t="96333" x="6848475" y="2455863"/>
          <p14:tracePt t="96350" x="6831013" y="2438400"/>
          <p14:tracePt t="96366" x="6796088" y="2438400"/>
          <p14:tracePt t="96383" x="6705600" y="2446338"/>
          <p14:tracePt t="96400" x="6608763" y="2465388"/>
          <p14:tracePt t="96416" x="6527800" y="2473325"/>
          <p14:tracePt t="96433" x="6491288" y="2500313"/>
          <p14:tracePt t="96450" x="6456363" y="2500313"/>
          <p14:tracePt t="96466" x="6429375" y="2517775"/>
          <p14:tracePt t="96483" x="6375400" y="2544763"/>
          <p14:tracePt t="96500" x="6330950" y="2562225"/>
          <p14:tracePt t="96516" x="6286500" y="2608263"/>
          <p14:tracePt t="96533" x="6251575" y="2633663"/>
          <p14:tracePt t="96550" x="6215063" y="2679700"/>
          <p14:tracePt t="96566" x="6170613" y="2714625"/>
          <p14:tracePt t="96583" x="6153150" y="2751138"/>
          <p14:tracePt t="96600" x="6108700" y="2813050"/>
          <p14:tracePt t="96616" x="6081713" y="2857500"/>
          <p14:tracePt t="96633" x="6062663" y="2894013"/>
          <p14:tracePt t="96650" x="6027738" y="2938463"/>
          <p14:tracePt t="96666" x="6010275" y="2990850"/>
          <p14:tracePt t="96683" x="6000750" y="3054350"/>
          <p14:tracePt t="96700" x="5983288" y="3133725"/>
          <p14:tracePt t="96716" x="5991225" y="3179763"/>
          <p14:tracePt t="96733" x="5991225" y="3241675"/>
          <p14:tracePt t="96750" x="5983288" y="3313113"/>
          <p14:tracePt t="96766" x="5983288" y="3384550"/>
          <p14:tracePt t="96783" x="5983288" y="3482975"/>
          <p14:tracePt t="96800" x="5983288" y="3527425"/>
          <p14:tracePt t="96816" x="5991225" y="3554413"/>
          <p14:tracePt t="96833" x="6010275" y="3581400"/>
          <p14:tracePt t="96849" x="6045200" y="3598863"/>
          <p14:tracePt t="96866" x="6081713" y="3625850"/>
          <p14:tracePt t="96883" x="6126163" y="3652838"/>
          <p14:tracePt t="96899" x="6197600" y="3652838"/>
          <p14:tracePt t="96917" x="6276975" y="3679825"/>
          <p14:tracePt t="96933" x="6375400" y="3679825"/>
          <p14:tracePt t="96950" x="6446838" y="3670300"/>
          <p14:tracePt t="96966" x="6465888" y="3670300"/>
          <p14:tracePt t="97016" x="6483350" y="3660775"/>
          <p14:tracePt t="97040" x="6491288" y="3633788"/>
          <p14:tracePt t="97049" x="6500813" y="3625850"/>
          <p14:tracePt t="97056" x="6510338" y="3616325"/>
          <p14:tracePt t="97066" x="6510338" y="3608388"/>
          <p14:tracePt t="97083" x="6527800" y="3581400"/>
          <p14:tracePt t="97100" x="6537325" y="3571875"/>
          <p14:tracePt t="97116" x="6537325" y="3554413"/>
          <p14:tracePt t="98152" x="6527800" y="3554413"/>
          <p14:tracePt t="98160" x="6510338" y="3554413"/>
          <p14:tracePt t="98168" x="6483350" y="3554413"/>
          <p14:tracePt t="98182" x="6429375" y="3554413"/>
          <p14:tracePt t="98200" x="6205538" y="3554413"/>
          <p14:tracePt t="98216" x="6000750" y="3554413"/>
          <p14:tracePt t="98233" x="5822950" y="3554413"/>
          <p14:tracePt t="98250" x="5680075" y="3554413"/>
          <p14:tracePt t="98266" x="5599113" y="3562350"/>
          <p14:tracePt t="98283" x="5572125" y="3581400"/>
          <p14:tracePt t="98300" x="5545138" y="3608388"/>
          <p14:tracePt t="98316" x="5491163" y="3633788"/>
          <p14:tracePt t="98332" x="5438775" y="3660775"/>
          <p14:tracePt t="98349" x="5357813" y="3687763"/>
          <p14:tracePt t="98366" x="5259388" y="3724275"/>
          <p14:tracePt t="98382" x="5232400" y="3741738"/>
          <p14:tracePt t="98399" x="5133975" y="3830638"/>
          <p14:tracePt t="98416" x="5037138" y="3884613"/>
          <p14:tracePt t="98433" x="4938713" y="3946525"/>
          <p14:tracePt t="98449" x="4840288" y="3990975"/>
          <p14:tracePt t="98466" x="4751388" y="4062413"/>
          <p14:tracePt t="98482" x="4679950" y="4116388"/>
          <p14:tracePt t="98499" x="4608513" y="4170363"/>
          <p14:tracePt t="98516" x="4554538" y="4214813"/>
          <p14:tracePt t="98532" x="4500563" y="4251325"/>
          <p14:tracePt t="98549" x="4456113" y="4303713"/>
          <p14:tracePt t="98566" x="4419600" y="4348163"/>
          <p14:tracePt t="98583" x="4384675" y="4402138"/>
          <p14:tracePt t="98600" x="4322763" y="4491038"/>
          <p14:tracePt t="98616" x="4276725" y="4562475"/>
          <p14:tracePt t="98633" x="4241800" y="4625975"/>
          <p14:tracePt t="98649" x="4214813" y="4687888"/>
          <p14:tracePt t="98666" x="4187825" y="4751388"/>
          <p14:tracePt t="98682" x="4160838" y="4803775"/>
          <p14:tracePt t="98700" x="4152900" y="4867275"/>
          <p14:tracePt t="98716" x="4133850" y="4911725"/>
          <p14:tracePt t="98732" x="4125913" y="4956175"/>
          <p14:tracePt t="98750" x="4116388" y="4991100"/>
          <p14:tracePt t="98766" x="4116388" y="5018088"/>
          <p14:tracePt t="98782" x="4116388" y="5037138"/>
          <p14:tracePt t="98800" x="4108450" y="5072063"/>
          <p14:tracePt t="98816" x="4108450" y="5089525"/>
          <p14:tracePt t="98832" x="4108450" y="5099050"/>
          <p14:tracePt t="98849" x="4108450" y="5126038"/>
          <p14:tracePt t="98866" x="4108450" y="5153025"/>
          <p14:tracePt t="98882" x="4108450" y="5187950"/>
          <p14:tracePt t="98899" x="4116388" y="5241925"/>
          <p14:tracePt t="98917" x="4116388" y="5295900"/>
          <p14:tracePt t="98932" x="4125913" y="5340350"/>
          <p14:tracePt t="98949" x="4152900" y="5384800"/>
          <p14:tracePt t="98966" x="4152900" y="5438775"/>
          <p14:tracePt t="98982" x="4179888" y="5483225"/>
          <p14:tracePt t="98999" x="4232275" y="5537200"/>
          <p14:tracePt t="99016" x="4259263" y="5581650"/>
          <p14:tracePt t="99032" x="4295775" y="5616575"/>
          <p14:tracePt t="99050" x="4348163" y="5661025"/>
          <p14:tracePt t="99066" x="4419600" y="5697538"/>
          <p14:tracePt t="99082" x="4491038" y="5741988"/>
          <p14:tracePt t="99099" x="4562475" y="5776913"/>
          <p14:tracePt t="99116" x="4660900" y="5822950"/>
          <p14:tracePt t="99132" x="4732338" y="5822950"/>
          <p14:tracePt t="99149" x="4795838" y="5830888"/>
          <p14:tracePt t="99166" x="4822825" y="5840413"/>
          <p14:tracePt t="99182" x="4857750" y="5840413"/>
          <p14:tracePt t="99199" x="4938713" y="5840413"/>
          <p14:tracePt t="99216" x="4991100" y="5822950"/>
          <p14:tracePt t="99232" x="5045075" y="5803900"/>
          <p14:tracePt t="99249" x="5072063" y="5795963"/>
          <p14:tracePt t="99266" x="5126038" y="5768975"/>
          <p14:tracePt t="99282" x="5187950" y="5715000"/>
          <p14:tracePt t="99299" x="5224463" y="5680075"/>
          <p14:tracePt t="99316" x="5259388" y="5643563"/>
          <p14:tracePt t="99332" x="5303838" y="5608638"/>
          <p14:tracePt t="99349" x="5322888" y="5581650"/>
          <p14:tracePt t="99366" x="5340350" y="5527675"/>
          <p14:tracePt t="99382" x="5357813" y="5473700"/>
          <p14:tracePt t="99400" x="5375275" y="5411788"/>
          <p14:tracePt t="99416" x="5375275" y="5367338"/>
          <p14:tracePt t="99432" x="5375275" y="5303838"/>
          <p14:tracePt t="99450" x="5375275" y="5259388"/>
          <p14:tracePt t="99465" x="5367338" y="5214938"/>
          <p14:tracePt t="99482" x="5340350" y="5187950"/>
          <p14:tracePt t="99499" x="5313363" y="5160963"/>
          <p14:tracePt t="99516" x="5295900" y="5133975"/>
          <p14:tracePt t="99532" x="5276850" y="5116513"/>
          <p14:tracePt t="99549" x="5259388" y="5108575"/>
          <p14:tracePt t="99566" x="5232400" y="5108575"/>
          <p14:tracePt t="99582" x="5160963" y="5099050"/>
          <p14:tracePt t="99600" x="5045075" y="5081588"/>
          <p14:tracePt t="99616" x="4956175" y="5081588"/>
          <p14:tracePt t="99632" x="4894263" y="5081588"/>
          <p14:tracePt t="99649" x="4840288" y="5081588"/>
          <p14:tracePt t="99666" x="4786313" y="5089525"/>
          <p14:tracePt t="99682" x="4732338" y="5108575"/>
          <p14:tracePt t="99699" x="4670425" y="5126038"/>
          <p14:tracePt t="99716" x="4616450" y="5153025"/>
          <p14:tracePt t="99732" x="4572000" y="5180013"/>
          <p14:tracePt t="99749" x="4537075" y="5187950"/>
          <p14:tracePt t="99765" x="4537075" y="5205413"/>
          <p14:tracePt t="99782" x="4518025" y="5232400"/>
          <p14:tracePt t="99800" x="4500563" y="5268913"/>
          <p14:tracePt t="99816" x="4491038" y="5286375"/>
          <p14:tracePt t="99832" x="4483100" y="5295900"/>
          <p14:tracePt t="99849" x="4483100" y="5313363"/>
          <p14:tracePt t="99865" x="4483100" y="5340350"/>
          <p14:tracePt t="99882" x="4483100" y="5357813"/>
          <p14:tracePt t="99899" x="4491038" y="5384800"/>
          <p14:tracePt t="99916" x="4500563" y="5394325"/>
          <p14:tracePt t="99932" x="4510088" y="5419725"/>
          <p14:tracePt t="99949" x="4537075" y="5438775"/>
          <p14:tracePt t="99965" x="4562475" y="5446713"/>
          <p14:tracePt t="99982" x="4598988" y="5473700"/>
          <p14:tracePt t="100000" x="4732338" y="5518150"/>
          <p14:tracePt t="100016" x="4840288" y="5554663"/>
          <p14:tracePt t="100032" x="4956175" y="5581650"/>
          <p14:tracePt t="100049" x="5045075" y="5608638"/>
          <p14:tracePt t="100065" x="5126038" y="5626100"/>
          <p14:tracePt t="100082" x="5187950" y="5626100"/>
          <p14:tracePt t="100099" x="5268913" y="5616575"/>
          <p14:tracePt t="100115" x="5375275" y="5589588"/>
          <p14:tracePt t="100132" x="5411788" y="5581650"/>
          <p14:tracePt t="100149" x="5446713" y="5562600"/>
          <p14:tracePt t="100166" x="5473700" y="5537200"/>
          <p14:tracePt t="100182" x="5500688" y="5518150"/>
          <p14:tracePt t="100200" x="5537200" y="5483225"/>
          <p14:tracePt t="100216" x="5545138" y="5456238"/>
          <p14:tracePt t="100232" x="5562600" y="5419725"/>
          <p14:tracePt t="100264" x="5562600" y="5402263"/>
          <p14:tracePt t="100328" x="5562600" y="5384800"/>
          <p14:tracePt t="100336" x="5562600" y="5375275"/>
          <p14:tracePt t="100349" x="5554663" y="5357813"/>
          <p14:tracePt t="100365" x="5527675" y="5348288"/>
          <p14:tracePt t="100382" x="5500688" y="5322888"/>
          <p14:tracePt t="100399" x="5438775" y="5259388"/>
          <p14:tracePt t="100416" x="5375275" y="5224463"/>
          <p14:tracePt t="100432" x="5303838" y="5205413"/>
          <p14:tracePt t="100449" x="5259388" y="5180013"/>
          <p14:tracePt t="100465" x="5224463" y="5170488"/>
          <p14:tracePt t="100482" x="5197475" y="5160963"/>
          <p14:tracePt t="100499" x="5180013" y="5160963"/>
          <p14:tracePt t="100515" x="5153025" y="5160963"/>
          <p14:tracePt t="100532" x="5116513" y="5180013"/>
          <p14:tracePt t="100549" x="5072063" y="5180013"/>
          <p14:tracePt t="100936" x="5054600" y="5180013"/>
          <p14:tracePt t="100944" x="5045075" y="5180013"/>
          <p14:tracePt t="100952" x="5027613" y="5180013"/>
          <p14:tracePt t="100965" x="5018088" y="5187950"/>
          <p14:tracePt t="100982" x="4991100" y="5197475"/>
          <p14:tracePt t="100999" x="4965700" y="5205413"/>
          <p14:tracePt t="101000" x="4946650" y="5205413"/>
          <p14:tracePt t="101016" x="4929188" y="5224463"/>
          <p14:tracePt t="101032" x="4902200" y="5232400"/>
          <p14:tracePt t="101049" x="4884738" y="5251450"/>
          <p14:tracePt t="101065" x="4875213" y="5259388"/>
          <p14:tracePt t="101093" x="4867275" y="5268913"/>
          <p14:tracePt t="101099" x="4857750" y="5286375"/>
          <p14:tracePt t="101115" x="4848225" y="5303838"/>
          <p14:tracePt t="101132" x="4830763" y="5330825"/>
          <p14:tracePt t="101149" x="4830763" y="5340350"/>
          <p14:tracePt t="101165" x="4830763" y="5367338"/>
          <p14:tracePt t="101182" x="4840288" y="5394325"/>
          <p14:tracePt t="101199" x="4848225" y="5419725"/>
          <p14:tracePt t="101216" x="4857750" y="5438775"/>
          <p14:tracePt t="101232" x="4867275" y="5446713"/>
          <p14:tracePt t="101249" x="4875213" y="5446713"/>
          <p14:tracePt t="101265" x="4902200" y="5446713"/>
          <p14:tracePt t="101282" x="4956175" y="5446713"/>
          <p14:tracePt t="101299" x="5018088" y="5446713"/>
          <p14:tracePt t="101315" x="5081588" y="5438775"/>
          <p14:tracePt t="101332" x="5099050" y="5429250"/>
          <p14:tracePt t="101448" x="5108575" y="5419725"/>
          <p14:tracePt t="101952" x="5108575" y="5402263"/>
          <p14:tracePt t="103048" x="5116513" y="5402263"/>
          <p14:tracePt t="103056" x="5133975" y="5394325"/>
          <p14:tracePt t="103200" x="5126038" y="5384800"/>
          <p14:tracePt t="103216" x="5116513" y="5375275"/>
          <p14:tracePt t="103224" x="5108575" y="5367338"/>
          <p14:tracePt t="103232" x="5089525" y="5340350"/>
          <p14:tracePt t="103249" x="5037138" y="5313363"/>
          <p14:tracePt t="103265" x="4956175" y="5251450"/>
          <p14:tracePt t="103281" x="4848225" y="5187950"/>
          <p14:tracePt t="103298" x="4732338" y="5108575"/>
          <p14:tracePt t="103315" x="4625975" y="5027613"/>
          <p14:tracePt t="103331" x="4518025" y="4938713"/>
          <p14:tracePt t="103348" x="4402138" y="4840288"/>
          <p14:tracePt t="103365" x="4303713" y="4741863"/>
          <p14:tracePt t="103382" x="4214813" y="4633913"/>
          <p14:tracePt t="103399" x="4125913" y="4518025"/>
          <p14:tracePt t="103400" x="4089400" y="4465638"/>
          <p14:tracePt t="103415" x="4044950" y="4402138"/>
          <p14:tracePt t="103432" x="3911600" y="4205288"/>
          <p14:tracePt t="103449" x="3822700" y="4089400"/>
          <p14:tracePt t="103465" x="3759200" y="4000500"/>
          <p14:tracePt t="103481" x="3679825" y="3894138"/>
          <p14:tracePt t="103499" x="3562350" y="3759200"/>
          <p14:tracePt t="103515" x="3429000" y="3660775"/>
          <p14:tracePt t="103531" x="3313113" y="3571875"/>
          <p14:tracePt t="103549" x="3179763" y="3473450"/>
          <p14:tracePt t="103565" x="3098800" y="3375025"/>
          <p14:tracePt t="103582" x="2990850" y="3251200"/>
          <p14:tracePt t="103599" x="2874963" y="3116263"/>
          <p14:tracePt t="103615" x="2786063" y="2973388"/>
          <p14:tracePt t="103616" x="2732088" y="2901950"/>
          <p14:tracePt t="103632" x="2660650" y="2803525"/>
          <p14:tracePt t="103648" x="2589213" y="2687638"/>
          <p14:tracePt t="103665" x="2544763" y="2571750"/>
          <p14:tracePt t="103681" x="2517775" y="2490788"/>
          <p14:tracePt t="103698" x="2509838" y="2438400"/>
          <p14:tracePt t="103715" x="2509838" y="2419350"/>
          <p14:tracePt t="103731" x="2509838" y="2401888"/>
          <p14:tracePt t="103760" x="2517775" y="2384425"/>
          <p14:tracePt t="103769" x="2527300" y="2374900"/>
          <p14:tracePt t="103781" x="2544763" y="2374900"/>
          <p14:tracePt t="103799" x="2571750" y="2366963"/>
          <p14:tracePt t="103815" x="2598738" y="2357438"/>
          <p14:tracePt t="103832" x="2768600" y="2330450"/>
          <p14:tracePt t="103850" x="2867025" y="2330450"/>
          <p14:tracePt t="103865" x="2982913" y="2339975"/>
          <p14:tracePt t="103881" x="3133725" y="2384425"/>
          <p14:tracePt t="103899" x="3330575" y="2428875"/>
          <p14:tracePt t="103915" x="3581400" y="2490788"/>
          <p14:tracePt t="103931" x="3875088" y="2571750"/>
          <p14:tracePt t="103949" x="4170363" y="2652713"/>
          <p14:tracePt t="103965" x="4438650" y="2724150"/>
          <p14:tracePt t="103981" x="4687888" y="2786063"/>
          <p14:tracePt t="103998" x="4894263" y="2840038"/>
          <p14:tracePt t="104015" x="5062538" y="2894013"/>
          <p14:tracePt t="104032" x="5286375" y="2946400"/>
          <p14:tracePt t="104048" x="5411788" y="2973388"/>
          <p14:tracePt t="104065" x="5500688" y="2990850"/>
          <p14:tracePt t="104081" x="5616575" y="3017838"/>
          <p14:tracePt t="104098" x="5680075" y="3036888"/>
          <p14:tracePt t="104115" x="5751513" y="3062288"/>
          <p14:tracePt t="104131" x="5803900" y="3071813"/>
          <p14:tracePt t="104148" x="5857875" y="3089275"/>
          <p14:tracePt t="104165" x="5902325" y="3098800"/>
          <p14:tracePt t="104182" x="5946775" y="3108325"/>
          <p14:tracePt t="104199" x="5965825" y="3116263"/>
          <p14:tracePt t="104272" x="5973763" y="3116263"/>
          <p14:tracePt t="104288" x="5983288" y="3116263"/>
          <p14:tracePt t="104312" x="5991225" y="3116263"/>
          <p14:tracePt t="104328" x="6010275" y="3116263"/>
          <p14:tracePt t="104344" x="6018213" y="3116263"/>
          <p14:tracePt t="104352" x="6037263" y="3116263"/>
          <p14:tracePt t="104365" x="6045200" y="3116263"/>
          <p14:tracePt t="104381" x="6072188" y="3116263"/>
          <p14:tracePt t="104398" x="6099175" y="3116263"/>
          <p14:tracePt t="104415" x="6126163" y="3116263"/>
          <p14:tracePt t="104432" x="6143625" y="3116263"/>
          <p14:tracePt t="104432" x="6153150" y="3116263"/>
          <p14:tracePt t="104448" x="6161088" y="3116263"/>
          <p14:tracePt t="104465" x="6153150" y="3116263"/>
          <p14:tracePt t="104498" x="6161088" y="3116263"/>
          <p14:tracePt t="104544" x="6153150" y="3116263"/>
          <p14:tracePt t="104552" x="6161088" y="3116263"/>
          <p14:tracePt t="104565" x="6153150" y="3116263"/>
          <p14:tracePt t="104592" x="6161088" y="3116263"/>
          <p14:tracePt t="104600" x="6153150" y="3116263"/>
          <p14:tracePt t="104615" x="6161088" y="3116263"/>
          <p14:tracePt t="104632" x="6153150" y="3116263"/>
          <p14:tracePt t="104664" x="6161088" y="3116263"/>
          <p14:tracePt t="104698" x="6153150" y="3116263"/>
          <p14:tracePt t="104731" x="6161088" y="3116263"/>
          <p14:tracePt t="104760" x="6153150" y="3116263"/>
          <p14:tracePt t="104768" x="6161088" y="3116263"/>
          <p14:tracePt t="104781" x="6153150" y="3116263"/>
          <p14:tracePt t="104831" x="6161088" y="3116263"/>
          <p14:tracePt t="104848" x="6153150" y="3116263"/>
          <p14:tracePt t="104898" x="6161088" y="3116263"/>
          <p14:tracePt t="104981" x="6153150" y="3116263"/>
          <p14:tracePt t="106280" x="6143625" y="3116263"/>
          <p14:tracePt t="106296" x="6126163" y="3116263"/>
          <p14:tracePt t="106304" x="6108700" y="3125788"/>
          <p14:tracePt t="106314" x="6089650" y="3133725"/>
          <p14:tracePt t="106331" x="6062663" y="3133725"/>
          <p14:tracePt t="106347" x="6037263" y="3133725"/>
          <p14:tracePt t="106364" x="6010275" y="3143250"/>
          <p14:tracePt t="106381" x="5991225" y="3143250"/>
          <p14:tracePt t="106397" x="5983288" y="3143250"/>
          <p14:tracePt t="106414" x="5965825" y="3143250"/>
          <p14:tracePt t="106431" x="5938838" y="3143250"/>
          <p14:tracePt t="106432" x="5929313" y="3143250"/>
          <p14:tracePt t="106448" x="5902325" y="3143250"/>
          <p14:tracePt t="108680" x="5884863" y="3143250"/>
          <p14:tracePt t="108688" x="5875338" y="3143250"/>
          <p14:tracePt t="108697" x="5857875" y="3143250"/>
          <p14:tracePt t="108714" x="5776913" y="3143250"/>
          <p14:tracePt t="108730" x="5705475" y="3143250"/>
          <p14:tracePt t="108747" x="5608638" y="3133725"/>
          <p14:tracePt t="108764" x="5537200" y="3125788"/>
          <p14:tracePt t="108780" x="5491163" y="3125788"/>
          <p14:tracePt t="108797" x="5438775" y="3116263"/>
          <p14:tracePt t="108814" x="5375275" y="3108325"/>
          <p14:tracePt t="108831" x="5276850" y="3108325"/>
          <p14:tracePt t="108847" x="5170488" y="3098800"/>
          <p14:tracePt t="108864" x="5037138" y="3098800"/>
          <p14:tracePt t="108881" x="4830763" y="3071813"/>
          <p14:tracePt t="108897" x="4714875" y="3062288"/>
          <p14:tracePt t="108914" x="4616450" y="3044825"/>
          <p14:tracePt t="108930" x="4518025" y="3017838"/>
          <p14:tracePt t="108947" x="4394200" y="3017838"/>
          <p14:tracePt t="108964" x="4295775" y="3009900"/>
          <p14:tracePt t="108980" x="4170363" y="2982913"/>
          <p14:tracePt t="108997" x="4054475" y="2946400"/>
          <p14:tracePt t="109014" x="3956050" y="2928938"/>
          <p14:tracePt t="109030" x="3875088" y="2911475"/>
          <p14:tracePt t="109047" x="3795713" y="2901950"/>
          <p14:tracePt t="109064" x="3652838" y="2867025"/>
          <p14:tracePt t="109081" x="3544888" y="2867025"/>
          <p14:tracePt t="109097" x="3455988" y="2867025"/>
          <p14:tracePt t="109114" x="3375025" y="2857500"/>
          <p14:tracePt t="109130" x="3340100" y="2847975"/>
          <p14:tracePt t="109147" x="3303588" y="2840038"/>
          <p14:tracePt t="109164" x="3276600" y="2830513"/>
          <p14:tracePt t="109180" x="3241675" y="2822575"/>
          <p14:tracePt t="109197" x="3187700" y="2813050"/>
          <p14:tracePt t="109214" x="3152775" y="2795588"/>
          <p14:tracePt t="109230" x="3133725" y="2776538"/>
          <p14:tracePt t="109247" x="3108325" y="2759075"/>
          <p14:tracePt t="109264" x="3071813" y="2751138"/>
          <p14:tracePt t="109264" x="3062288" y="2751138"/>
          <p14:tracePt t="109280" x="3036888" y="2751138"/>
          <p14:tracePt t="109297" x="2982913" y="2724150"/>
          <p14:tracePt t="109313" x="2946400" y="2714625"/>
          <p14:tracePt t="109330" x="2901950" y="2697163"/>
          <p14:tracePt t="109347" x="2874963" y="2679700"/>
          <p14:tracePt t="109364" x="2840038" y="2660650"/>
          <p14:tracePt t="109380" x="2776538" y="2625725"/>
          <p14:tracePt t="109397" x="2687638" y="2589213"/>
          <p14:tracePt t="109413" x="2608263" y="2571750"/>
          <p14:tracePt t="109430" x="2517775" y="2554288"/>
          <p14:tracePt t="109447" x="2428875" y="2536825"/>
          <p14:tracePt t="109464" x="2374900" y="2527300"/>
          <p14:tracePt t="109464" x="2357438" y="2517775"/>
          <p14:tracePt t="109480" x="2339975" y="2517775"/>
          <p14:tracePt t="109520" x="2322513" y="2517775"/>
          <p14:tracePt t="109568" x="2312988" y="2517775"/>
          <p14:tracePt t="109584" x="2295525" y="2517775"/>
          <p14:tracePt t="109592" x="2286000" y="2517775"/>
          <p14:tracePt t="109600" x="2268538" y="2517775"/>
          <p14:tracePt t="109613" x="2259013" y="2517775"/>
          <p14:tracePt t="109630" x="2224088" y="2517775"/>
          <p14:tracePt t="109647" x="2152650" y="2517775"/>
          <p14:tracePt t="109663" x="2071688" y="2517775"/>
          <p14:tracePt t="109664" x="2017713" y="2517775"/>
          <p14:tracePt t="109680" x="1919288" y="2517775"/>
          <p14:tracePt t="109697" x="1839913" y="2517775"/>
          <p14:tracePt t="109713" x="1776413" y="2517775"/>
          <p14:tracePt t="109730" x="1714500" y="2527300"/>
          <p14:tracePt t="109747" x="1643063" y="2527300"/>
          <p14:tracePt t="109763" x="1571625" y="2527300"/>
          <p14:tracePt t="109780" x="1527175" y="2527300"/>
          <p14:tracePt t="109797" x="1500188" y="2544763"/>
          <p14:tracePt t="109813" x="1455738" y="2554288"/>
          <p14:tracePt t="109830" x="1419225" y="2571750"/>
          <p14:tracePt t="109847" x="1366838" y="2581275"/>
          <p14:tracePt t="109864" x="1303338" y="2598738"/>
          <p14:tracePt t="109865" x="1268413" y="2608263"/>
          <p14:tracePt t="109880" x="1160463" y="2633663"/>
          <p14:tracePt t="109897" x="1098550" y="2643188"/>
          <p14:tracePt t="109913" x="1054100" y="2660650"/>
          <p14:tracePt t="110192" x="1044575" y="2679700"/>
          <p14:tracePt t="110232" x="1036638" y="2687638"/>
          <p14:tracePt t="110809" x="1027113" y="2687638"/>
          <p14:tracePt t="110816" x="1009650" y="2687638"/>
          <p14:tracePt t="110830" x="1000125" y="2697163"/>
          <p14:tracePt t="110848" x="965200" y="2714625"/>
          <p14:tracePt t="110863" x="946150" y="2714625"/>
          <p14:tracePt t="110881" x="911225" y="2741613"/>
          <p14:tracePt t="110897" x="874713" y="2741613"/>
          <p14:tracePt t="110913" x="866775" y="2741613"/>
          <p14:tracePt t="110930" x="839788" y="2759075"/>
          <p14:tracePt t="110947" x="812800" y="2759075"/>
          <p14:tracePt t="110963" x="785813" y="2759075"/>
          <p14:tracePt t="110980" x="758825" y="2768600"/>
          <p14:tracePt t="111016" x="741363" y="2768600"/>
          <p14:tracePt t="112185" x="731838" y="2768600"/>
          <p14:tracePt t="112192" x="714375" y="2768600"/>
          <p14:tracePt t="112201" x="704850" y="2768600"/>
          <p14:tracePt t="112213" x="687388" y="2768600"/>
          <p14:tracePt t="112230" x="660400" y="2768600"/>
          <p14:tracePt t="112246" x="652463" y="2768600"/>
          <p14:tracePt t="112313" x="633413" y="2768600"/>
          <p14:tracePt t="112320" x="625475" y="2776538"/>
          <p14:tracePt t="112953" x="633413" y="2768600"/>
          <p14:tracePt t="113017" x="642938" y="2751138"/>
          <p14:tracePt t="113673" x="660400" y="2751138"/>
          <p14:tracePt t="113681" x="669925" y="2751138"/>
          <p14:tracePt t="113689" x="687388" y="2751138"/>
          <p14:tracePt t="113705" x="704850" y="2741613"/>
          <p14:tracePt t="114745" x="714375" y="2741613"/>
          <p14:tracePt t="114753" x="731838" y="2751138"/>
          <p14:tracePt t="114762" x="758825" y="2768600"/>
          <p14:tracePt t="114780" x="839788" y="2786063"/>
          <p14:tracePt t="114796" x="990600" y="2803525"/>
          <p14:tracePt t="114812" x="1187450" y="2857500"/>
          <p14:tracePt t="114830" x="1411288" y="2911475"/>
          <p14:tracePt t="114846" x="1660525" y="2965450"/>
          <p14:tracePt t="114862" x="1884363" y="2990850"/>
          <p14:tracePt t="114880" x="2071688" y="3009900"/>
          <p14:tracePt t="114881" x="2133600" y="3009900"/>
          <p14:tracePt t="114896" x="2179638" y="3017838"/>
          <p14:tracePt t="114912" x="2197100" y="3027363"/>
          <p14:tracePt t="115505" x="2214563" y="3027363"/>
          <p14:tracePt t="115513" x="2224088" y="3027363"/>
          <p14:tracePt t="115521" x="2251075" y="3027363"/>
          <p14:tracePt t="115530" x="2268538" y="3027363"/>
          <p14:tracePt t="115546" x="2339975" y="3027363"/>
          <p14:tracePt t="115562" x="2446338" y="3017838"/>
          <p14:tracePt t="115579" x="2562225" y="3017838"/>
          <p14:tracePt t="115596" x="2687638" y="3017838"/>
          <p14:tracePt t="115612" x="2795588" y="3027363"/>
          <p14:tracePt t="115629" x="2884488" y="3036888"/>
          <p14:tracePt t="115646" x="2965450" y="3062288"/>
          <p14:tracePt t="115662" x="3036888" y="3089275"/>
          <p14:tracePt t="115679" x="3089275" y="3098800"/>
          <p14:tracePt t="115696" x="3152775" y="3108325"/>
          <p14:tracePt t="115696" x="3170238" y="3108325"/>
          <p14:tracePt t="115712" x="3205163" y="3108325"/>
          <p14:tracePt t="115729" x="3232150" y="3116263"/>
          <p14:tracePt t="115746" x="3241675" y="3116263"/>
          <p14:tracePt t="115769" x="3259138" y="3116263"/>
          <p14:tracePt t="115779" x="3268663" y="3116263"/>
          <p14:tracePt t="115796" x="3313113" y="3116263"/>
          <p14:tracePt t="115812" x="3340100" y="3116263"/>
          <p14:tracePt t="115829" x="3394075" y="3116263"/>
          <p14:tracePt t="115846" x="3455988" y="3116263"/>
          <p14:tracePt t="115862" x="3517900" y="3125788"/>
          <p14:tracePt t="115880" x="3581400" y="3133725"/>
          <p14:tracePt t="115881" x="3608388" y="3133725"/>
          <p14:tracePt t="115896" x="3625850" y="3143250"/>
          <p14:tracePt t="115912" x="3670300" y="3152775"/>
          <p14:tracePt t="115913" x="3687763" y="3160713"/>
          <p14:tracePt t="115930" x="3732213" y="3170238"/>
          <p14:tracePt t="115946" x="3759200" y="3187700"/>
          <p14:tracePt t="115962" x="3813175" y="3197225"/>
          <p14:tracePt t="115979" x="3867150" y="3205163"/>
          <p14:tracePt t="115995" x="3902075" y="3224213"/>
          <p14:tracePt t="116012" x="3973513" y="3224213"/>
          <p14:tracePt t="116030" x="4010025" y="3224213"/>
          <p14:tracePt t="116046" x="4044950" y="3224213"/>
          <p14:tracePt t="116161" x="4062413" y="3224213"/>
          <p14:tracePt t="116177" x="4071938" y="3224213"/>
          <p14:tracePt t="116201" x="4089400" y="3224213"/>
          <p14:tracePt t="116377" x="4081463" y="3224213"/>
          <p14:tracePt t="116609" x="4071938" y="3224213"/>
          <p14:tracePt t="118025" x="4081463" y="3224213"/>
          <p14:tracePt t="118105" x="4071938" y="3224213"/>
          <p14:tracePt t="118113" x="4062413" y="3224213"/>
          <p14:tracePt t="118121" x="4044950" y="3224213"/>
          <p14:tracePt t="118129" x="4037013" y="3224213"/>
          <p14:tracePt t="118145" x="3956050" y="3224213"/>
          <p14:tracePt t="118162" x="3875088" y="3205163"/>
          <p14:tracePt t="118179" x="3786188" y="3205163"/>
          <p14:tracePt t="118195" x="3714750" y="3187700"/>
          <p14:tracePt t="118212" x="3660775" y="3170238"/>
          <p14:tracePt t="118229" x="3581400" y="3160713"/>
          <p14:tracePt t="118245" x="3482975" y="3152775"/>
          <p14:tracePt t="118262" x="3375025" y="3133725"/>
          <p14:tracePt t="118279" x="3241675" y="3108325"/>
          <p14:tracePt t="118295" x="3116263" y="3089275"/>
          <p14:tracePt t="118312" x="3036888" y="3062288"/>
          <p14:tracePt t="118313" x="2982913" y="3044825"/>
          <p14:tracePt t="118328" x="2874963" y="3017838"/>
          <p14:tracePt t="118345" x="2768600" y="2990850"/>
          <p14:tracePt t="118362" x="2625725" y="2982913"/>
          <p14:tracePt t="118379" x="2517775" y="2965450"/>
          <p14:tracePt t="118395" x="2393950" y="2955925"/>
          <p14:tracePt t="118412" x="2322513" y="2938463"/>
          <p14:tracePt t="118429" x="2268538" y="2919413"/>
          <p14:tracePt t="118445" x="2214563" y="2911475"/>
          <p14:tracePt t="118462" x="2152650" y="2894013"/>
          <p14:tracePt t="118478" x="2071688" y="2884488"/>
          <p14:tracePt t="118495" x="2000250" y="2867025"/>
          <p14:tracePt t="118512" x="1919288" y="2847975"/>
          <p14:tracePt t="118513" x="1884363" y="2830513"/>
          <p14:tracePt t="118529" x="1803400" y="2803525"/>
          <p14:tracePt t="118545" x="1687513" y="2786063"/>
          <p14:tracePt t="118562" x="1554163" y="2776538"/>
          <p14:tracePt t="118579" x="1419225" y="2741613"/>
          <p14:tracePt t="118595" x="1285875" y="2697163"/>
          <p14:tracePt t="118612" x="1169988" y="2616200"/>
          <p14:tracePt t="118628" x="1089025" y="2581275"/>
          <p14:tracePt t="118645" x="1036638" y="2536825"/>
          <p14:tracePt t="118662" x="1009650" y="2490788"/>
          <p14:tracePt t="118679" x="965200" y="2419350"/>
          <p14:tracePt t="118695" x="919163" y="2357438"/>
          <p14:tracePt t="118712" x="884238" y="2295525"/>
          <p14:tracePt t="118729" x="847725" y="2232025"/>
          <p14:tracePt t="118745" x="839788" y="2187575"/>
          <p14:tracePt t="118889" x="847725" y="2170113"/>
          <p14:tracePt t="118913" x="857250" y="2170113"/>
          <p14:tracePt t="118921" x="874713" y="2170113"/>
          <p14:tracePt t="118929" x="884238" y="2170113"/>
          <p14:tracePt t="118945" x="955675" y="2170113"/>
          <p14:tracePt t="118962" x="1017588" y="2179638"/>
          <p14:tracePt t="118978" x="1179513" y="2187575"/>
          <p14:tracePt t="118995" x="1258888" y="2197100"/>
          <p14:tracePt t="119012" x="1330325" y="2197100"/>
          <p14:tracePt t="119036" x="1374775" y="2187575"/>
          <p14:tracePt t="119045" x="1393825" y="2179638"/>
          <p14:tracePt t="119062" x="1419225" y="2160588"/>
          <p14:tracePt t="119079" x="1482725" y="2108200"/>
          <p14:tracePt t="119095" x="1536700" y="2071688"/>
          <p14:tracePt t="119112" x="1571625" y="2044700"/>
          <p14:tracePt t="119129" x="1608138" y="2000250"/>
          <p14:tracePt t="119153" x="1616075" y="1982788"/>
          <p14:tracePt t="119162" x="1625600" y="1973263"/>
          <p14:tracePt t="119233" x="1625600" y="1955800"/>
          <p14:tracePt t="119241" x="1616075" y="1946275"/>
          <p14:tracePt t="119249" x="1608138" y="1938338"/>
          <p14:tracePt t="119261" x="1598613" y="1919288"/>
          <p14:tracePt t="119278" x="1589088" y="1911350"/>
          <p14:tracePt t="119295" x="1562100" y="1901825"/>
          <p14:tracePt t="119311" x="1544638" y="1884363"/>
          <p14:tracePt t="119329" x="1500188" y="1847850"/>
          <p14:tracePt t="119345" x="1473200" y="1830388"/>
          <p14:tracePt t="119361" x="1455738" y="1822450"/>
          <p14:tracePt t="119378" x="1428750" y="1822450"/>
          <p14:tracePt t="119395" x="1401763" y="1822450"/>
          <p14:tracePt t="119412" x="1374775" y="1822450"/>
          <p14:tracePt t="119428" x="1339850" y="1822450"/>
          <p14:tracePt t="119445" x="1303338" y="1830388"/>
          <p14:tracePt t="119461" x="1276350" y="1830388"/>
          <p14:tracePt t="119478" x="1258888" y="1847850"/>
          <p14:tracePt t="119495" x="1241425" y="1847850"/>
          <p14:tracePt t="119511" x="1214438" y="1866900"/>
          <p14:tracePt t="119529" x="1187450" y="1893888"/>
          <p14:tracePt t="119545" x="1133475" y="1919288"/>
          <p14:tracePt t="119561" x="1125538" y="1938338"/>
          <p14:tracePt t="119580" x="1108075" y="1965325"/>
          <p14:tracePt t="119595" x="1089025" y="1973263"/>
          <p14:tracePt t="119611" x="1089025" y="1990725"/>
          <p14:tracePt t="119633" x="1089025" y="2009775"/>
          <p14:tracePt t="119657" x="1089025" y="2017713"/>
          <p14:tracePt t="119673" x="1089025" y="2036763"/>
          <p14:tracePt t="119689" x="1098550" y="2044700"/>
          <p14:tracePt t="119745" x="1116013" y="2054225"/>
          <p14:tracePt t="119817" x="1125538" y="2062163"/>
          <p14:tracePt t="119857" x="1143000" y="2062163"/>
          <p14:tracePt t="119865" x="1152525" y="2062163"/>
          <p14:tracePt t="119889" x="1169988" y="2062163"/>
          <p14:tracePt t="120569" x="1179513" y="2062163"/>
          <p14:tracePt t="120593" x="1196975" y="2062163"/>
          <p14:tracePt t="120601" x="1204913" y="2062163"/>
          <p14:tracePt t="120611" x="1223963" y="2054225"/>
          <p14:tracePt t="120628" x="1231900" y="2054225"/>
          <p14:tracePt t="120645" x="1258888" y="2054225"/>
          <p14:tracePt t="120661" x="1285875" y="2044700"/>
          <p14:tracePt t="120678" x="1330325" y="2036763"/>
          <p14:tracePt t="120695" x="1411288" y="2036763"/>
          <p14:tracePt t="120711" x="1500188" y="2036763"/>
          <p14:tracePt t="120728" x="1625600" y="2044700"/>
          <p14:tracePt t="120745" x="1847850" y="2081213"/>
          <p14:tracePt t="120761" x="1990725" y="2170113"/>
          <p14:tracePt t="120778" x="2160588" y="2214563"/>
          <p14:tracePt t="120795" x="2312988" y="2251075"/>
          <p14:tracePt t="120811" x="2455863" y="2286000"/>
          <p14:tracePt t="120828" x="2554288" y="2312988"/>
          <p14:tracePt t="120845" x="2643188" y="2330450"/>
          <p14:tracePt t="120861" x="2705100" y="2339975"/>
          <p14:tracePt t="120878" x="2751138" y="2366963"/>
          <p14:tracePt t="120894" x="2803525" y="2374900"/>
          <p14:tracePt t="120911" x="2884488" y="2393950"/>
          <p14:tracePt t="120928" x="2973388" y="2419350"/>
          <p14:tracePt t="120945" x="3108325" y="2482850"/>
          <p14:tracePt t="120961" x="3224213" y="2536825"/>
          <p14:tracePt t="120978" x="3357563" y="2562225"/>
          <p14:tracePt t="120995" x="3536950" y="2616200"/>
          <p14:tracePt t="121011" x="3732213" y="2670175"/>
          <p14:tracePt t="121028" x="3956050" y="2724150"/>
          <p14:tracePt t="121044" x="4179888" y="2786063"/>
          <p14:tracePt t="121061" x="4367213" y="2830513"/>
          <p14:tracePt t="121078" x="4554538" y="2867025"/>
          <p14:tracePt t="121095" x="4697413" y="2867025"/>
          <p14:tracePt t="121111" x="4830763" y="2874963"/>
          <p14:tracePt t="121128" x="4946650" y="2874963"/>
          <p14:tracePt t="121129" x="5000625" y="2874963"/>
          <p14:tracePt t="121145" x="5133975" y="2874963"/>
          <p14:tracePt t="121161" x="5268913" y="2874963"/>
          <p14:tracePt t="121178" x="5419725" y="2874963"/>
          <p14:tracePt t="121194" x="5572125" y="2867025"/>
          <p14:tracePt t="121212" x="5724525" y="2830513"/>
          <p14:tracePt t="121228" x="5857875" y="2803525"/>
          <p14:tracePt t="121244" x="5983288" y="2768600"/>
          <p14:tracePt t="121261" x="6143625" y="2714625"/>
          <p14:tracePt t="121278" x="6242050" y="2670175"/>
          <p14:tracePt t="121294" x="6367463" y="2625725"/>
          <p14:tracePt t="121311" x="6446838" y="2571750"/>
          <p14:tracePt t="121328" x="6518275" y="2517775"/>
          <p14:tracePt t="121345" x="6626225" y="2446338"/>
          <p14:tracePt t="121361" x="6680200" y="2401888"/>
          <p14:tracePt t="121378" x="6705600" y="2357438"/>
          <p14:tracePt t="121394" x="6732588" y="2322513"/>
          <p14:tracePt t="121411" x="6751638" y="2286000"/>
          <p14:tracePt t="121428" x="6751638" y="2268538"/>
          <p14:tracePt t="121457" x="6751638" y="2251075"/>
          <p14:tracePt t="121465" x="6742113" y="2241550"/>
          <p14:tracePt t="121478" x="6732588" y="2224088"/>
          <p14:tracePt t="121494" x="6705600" y="2205038"/>
          <p14:tracePt t="121511" x="6634163" y="2170113"/>
          <p14:tracePt t="121528" x="6562725" y="2125663"/>
          <p14:tracePt t="121545" x="6483350" y="2044700"/>
          <p14:tracePt t="121561" x="6375400" y="1982788"/>
          <p14:tracePt t="121578" x="6259513" y="1911350"/>
          <p14:tracePt t="121594" x="6143625" y="1857375"/>
          <p14:tracePt t="121611" x="6062663" y="1803400"/>
          <p14:tracePt t="121628" x="6010275" y="1768475"/>
          <p14:tracePt t="121644" x="6000750" y="1758950"/>
          <p14:tracePt t="121661" x="5983288" y="1758950"/>
          <p14:tracePt t="121678" x="5965825" y="1758950"/>
          <p14:tracePt t="121694" x="5884863" y="1768475"/>
          <p14:tracePt t="121711" x="5786438" y="1776413"/>
          <p14:tracePt t="121728" x="5670550" y="1776413"/>
          <p14:tracePt t="121729" x="5616575" y="1785938"/>
          <p14:tracePt t="121744" x="5554663" y="1795463"/>
          <p14:tracePt t="121745" x="5518150" y="1795463"/>
          <p14:tracePt t="121761" x="5473700" y="1803400"/>
          <p14:tracePt t="121778" x="5465763" y="1812925"/>
          <p14:tracePt t="121794" x="5429250" y="1839913"/>
          <p14:tracePt t="121811" x="5429250" y="1857375"/>
          <p14:tracePt t="121828" x="5411788" y="1874838"/>
          <p14:tracePt t="121844" x="5384800" y="1911350"/>
          <p14:tracePt t="121861" x="5367338" y="1946275"/>
          <p14:tracePt t="121878" x="5340350" y="1982788"/>
          <p14:tracePt t="121894" x="5303838" y="2027238"/>
          <p14:tracePt t="121911" x="5286375" y="2071688"/>
          <p14:tracePt t="121928" x="5276850" y="2098675"/>
          <p14:tracePt t="121945" x="5276850" y="2152650"/>
          <p14:tracePt t="121961" x="5268913" y="2179638"/>
          <p14:tracePt t="121978" x="5268913" y="2205038"/>
          <p14:tracePt t="121994" x="5268913" y="2241550"/>
          <p14:tracePt t="122011" x="5268913" y="2286000"/>
          <p14:tracePt t="122028" x="5268913" y="2312988"/>
          <p14:tracePt t="122044" x="5268913" y="2339975"/>
          <p14:tracePt t="122061" x="5276850" y="2393950"/>
          <p14:tracePt t="122078" x="5303838" y="2419350"/>
          <p14:tracePt t="122094" x="5330825" y="2446338"/>
          <p14:tracePt t="122112" x="5357813" y="2465388"/>
          <p14:tracePt t="122128" x="5384800" y="2473325"/>
          <p14:tracePt t="122145" x="5419725" y="2500313"/>
          <p14:tracePt t="122161" x="5456238" y="2500313"/>
          <p14:tracePt t="122178" x="5491163" y="2517775"/>
          <p14:tracePt t="122201" x="5510213" y="2517775"/>
          <p14:tracePt t="122211" x="5518150" y="2517775"/>
          <p14:tracePt t="122228" x="5545138" y="2517775"/>
          <p14:tracePt t="122244" x="5562600" y="2509838"/>
          <p14:tracePt t="122261" x="5589588" y="2509838"/>
          <p14:tracePt t="122277" x="5608638" y="2490788"/>
          <p14:tracePt t="122294" x="5626100" y="2490788"/>
          <p14:tracePt t="122311" x="5634038" y="2482850"/>
          <p14:tracePt t="122328" x="5653088" y="2465388"/>
          <p14:tracePt t="122345" x="5661025" y="2446338"/>
          <p14:tracePt t="122361" x="5680075" y="2438400"/>
          <p14:tracePt t="122378" x="5705475" y="2428875"/>
          <p14:tracePt t="122394" x="5715000" y="2411413"/>
          <p14:tracePt t="122412" x="5724525" y="2401888"/>
          <p14:tracePt t="123370" x="5732463" y="2411413"/>
          <p14:tracePt t="123377" x="5724525" y="2419350"/>
          <p14:tracePt t="123385" x="5715000" y="2428875"/>
          <p14:tracePt t="123394" x="5715000" y="2446338"/>
          <p14:tracePt t="123411" x="5680075" y="2500313"/>
          <p14:tracePt t="123427" x="5634038" y="2562225"/>
          <p14:tracePt t="123448" x="5589588" y="2643188"/>
          <p14:tracePt t="123461" x="5545138" y="2732088"/>
          <p14:tracePt t="123477" x="5491163" y="2813050"/>
          <p14:tracePt t="123494" x="5429250" y="2911475"/>
          <p14:tracePt t="123511" x="5348288" y="3009900"/>
          <p14:tracePt t="123527" x="5295900" y="3125788"/>
          <p14:tracePt t="123544" x="5214938" y="3251200"/>
          <p14:tracePt t="123560" x="5133975" y="3402013"/>
          <p14:tracePt t="123561" x="5099050" y="3465513"/>
          <p14:tracePt t="123577" x="5027613" y="3581400"/>
          <p14:tracePt t="123594" x="4938713" y="3697288"/>
          <p14:tracePt t="123610" x="4848225" y="3813175"/>
          <p14:tracePt t="123627" x="4768850" y="3911600"/>
          <p14:tracePt t="123644" x="4697413" y="3990975"/>
          <p14:tracePt t="123660" x="4625975" y="4071938"/>
          <p14:tracePt t="123677" x="4572000" y="4108450"/>
          <p14:tracePt t="123694" x="4527550" y="4143375"/>
          <p14:tracePt t="123710" x="4483100" y="4170363"/>
          <p14:tracePt t="123727" x="4446588" y="4205288"/>
          <p14:tracePt t="123744" x="4384675" y="4276725"/>
          <p14:tracePt t="123761" x="4303713" y="4348163"/>
          <p14:tracePt t="123777" x="4232275" y="4411663"/>
          <p14:tracePt t="123794" x="4160838" y="4465638"/>
          <p14:tracePt t="123811" x="4108450" y="4518025"/>
          <p14:tracePt t="123827" x="4044950" y="4554538"/>
          <p14:tracePt t="123844" x="3990975" y="4589463"/>
          <p14:tracePt t="123861" x="3965575" y="4616450"/>
          <p14:tracePt t="123877" x="3929063" y="4643438"/>
          <p14:tracePt t="123894" x="3894138" y="4643438"/>
          <p14:tracePt t="123911" x="3867150" y="4660900"/>
          <p14:tracePt t="123928" x="3857625" y="4670425"/>
          <p14:tracePt t="123944" x="3830638" y="4687888"/>
          <p14:tracePt t="123961" x="3786188" y="4687888"/>
          <p14:tracePt t="123977" x="3759200" y="4697413"/>
          <p14:tracePt t="123994" x="3732213" y="4697413"/>
          <p14:tracePt t="124011" x="3687763" y="4687888"/>
          <p14:tracePt t="124027" x="3633788" y="4679950"/>
          <p14:tracePt t="124044" x="3554413" y="4670425"/>
          <p14:tracePt t="124061" x="3465513" y="4652963"/>
          <p14:tracePt t="124077" x="3375025" y="4625975"/>
          <p14:tracePt t="124094" x="3322638" y="4589463"/>
          <p14:tracePt t="124111" x="3295650" y="4581525"/>
          <p14:tracePt t="124130" x="3286125" y="4572000"/>
          <p14:tracePt t="124697" x="3295650" y="4554538"/>
          <p14:tracePt t="124937" x="3303588" y="4545013"/>
          <p14:tracePt t="125050" x="3322638" y="4545013"/>
          <p14:tracePt t="125153" x="3348038" y="4537075"/>
          <p14:tracePt t="125161" x="3357563" y="4527550"/>
          <p14:tracePt t="125169" x="3375025" y="4527550"/>
          <p14:tracePt t="125210" x="3394075" y="4527550"/>
          <p14:tracePt t="125217" x="3402013" y="4527550"/>
          <p14:tracePt t="125233" x="3419475" y="4527550"/>
          <p14:tracePt t="125249" x="3429000" y="4527550"/>
          <p14:tracePt t="125261" x="3446463" y="4527550"/>
          <p14:tracePt t="125277" x="3455988" y="4537075"/>
          <p14:tracePt t="125293" x="3482975" y="4537075"/>
          <p14:tracePt t="125311" x="3509963" y="4537075"/>
          <p14:tracePt t="125327" x="3554413" y="4537075"/>
          <p14:tracePt t="125344" x="3581400" y="4537075"/>
          <p14:tracePt t="125361" x="3608388" y="4537075"/>
          <p14:tracePt t="125377" x="3616325" y="4527550"/>
          <p14:tracePt t="125417" x="3633788" y="4518025"/>
          <p14:tracePt t="125473" x="3643313" y="4500563"/>
          <p14:tracePt t="125513" x="3643313" y="4491038"/>
          <p14:tracePt t="125545" x="3643313" y="4473575"/>
          <p14:tracePt t="125561" x="3643313" y="4465638"/>
          <p14:tracePt t="125569" x="3643313" y="4446588"/>
          <p14:tracePt t="125585" x="3643313" y="4438650"/>
          <p14:tracePt t="125594" x="3633788" y="4419600"/>
          <p14:tracePt t="125617" x="3633788" y="4411663"/>
          <p14:tracePt t="125633" x="3633788" y="4394200"/>
          <p14:tracePt t="125643" x="3625850" y="4384675"/>
          <p14:tracePt t="125681" x="3616325" y="4367213"/>
          <p14:tracePt t="125690" x="3608388" y="4348163"/>
          <p14:tracePt t="125697" x="3598863" y="4340225"/>
          <p14:tracePt t="125711" x="3589338" y="4330700"/>
          <p14:tracePt t="125727" x="3544888" y="4303713"/>
          <p14:tracePt t="125744" x="3500438" y="4276725"/>
          <p14:tracePt t="125761" x="3429000" y="4251325"/>
          <p14:tracePt t="125777" x="3402013" y="4214813"/>
          <p14:tracePt t="125794" x="3367088" y="4197350"/>
          <p14:tracePt t="125810" x="3357563" y="4187825"/>
          <p14:tracePt t="125827" x="3348038" y="4179888"/>
          <p14:tracePt t="125843" x="3330575" y="4170363"/>
          <p14:tracePt t="125860" x="3303588" y="4152900"/>
          <p14:tracePt t="125877" x="3276600" y="4152900"/>
          <p14:tracePt t="125893" x="3214688" y="4143375"/>
          <p14:tracePt t="125910" x="3160713" y="4125913"/>
          <p14:tracePt t="125927" x="3116263" y="4116388"/>
          <p14:tracePt t="125943" x="3089275" y="4098925"/>
          <p14:tracePt t="125961" x="3071813" y="4098925"/>
          <p14:tracePt t="125977" x="3062288" y="4089400"/>
          <p14:tracePt t="126073" x="3054350" y="4098925"/>
          <p14:tracePt t="126081" x="3036888" y="4108450"/>
          <p14:tracePt t="126113" x="3009900" y="4116388"/>
          <p14:tracePt t="126137" x="3000375" y="4133850"/>
          <p14:tracePt t="126170" x="2990850" y="4143375"/>
          <p14:tracePt t="126193" x="2982913" y="4160838"/>
          <p14:tracePt t="126217" x="2973388" y="4179888"/>
          <p14:tracePt t="126225" x="2965450" y="4187825"/>
          <p14:tracePt t="126241" x="2955925" y="4205288"/>
          <p14:tracePt t="126265" x="2955925" y="4214813"/>
          <p14:tracePt t="126273" x="2946400" y="4232275"/>
          <p14:tracePt t="126281" x="2938463" y="4241800"/>
          <p14:tracePt t="126293" x="2938463" y="4259263"/>
          <p14:tracePt t="126310" x="2928938" y="4276725"/>
          <p14:tracePt t="126327" x="2938463" y="4303713"/>
          <p14:tracePt t="126343" x="2938463" y="4340225"/>
          <p14:tracePt t="126361" x="2938463" y="4367213"/>
          <p14:tracePt t="126361" x="2938463" y="4375150"/>
          <p14:tracePt t="126377" x="2928938" y="4438650"/>
          <p14:tracePt t="126393" x="2928938" y="4473575"/>
          <p14:tracePt t="126411" x="2928938" y="4500563"/>
          <p14:tracePt t="126427" x="2946400" y="4545013"/>
          <p14:tracePt t="126443" x="2955925" y="4589463"/>
          <p14:tracePt t="126461" x="3000375" y="4598988"/>
          <p14:tracePt t="126477" x="3062288" y="4608513"/>
          <p14:tracePt t="126494" x="3098800" y="4633913"/>
          <p14:tracePt t="126511" x="3152775" y="4679950"/>
          <p14:tracePt t="126527" x="3214688" y="4732338"/>
          <p14:tracePt t="126543" x="3286125" y="4759325"/>
          <p14:tracePt t="126561" x="3429000" y="4795838"/>
          <p14:tracePt t="126577" x="3500438" y="4813300"/>
          <p14:tracePt t="126594" x="3571875" y="4822825"/>
          <p14:tracePt t="126610" x="3616325" y="4803775"/>
          <p14:tracePt t="126627" x="3643313" y="4786313"/>
          <p14:tracePt t="126643" x="3670300" y="4759325"/>
          <p14:tracePt t="126660" x="3705225" y="4732338"/>
          <p14:tracePt t="126677" x="3759200" y="4697413"/>
          <p14:tracePt t="126693" x="3813175" y="4652963"/>
          <p14:tracePt t="126710" x="3840163" y="4572000"/>
          <p14:tracePt t="126727" x="3857625" y="4491038"/>
          <p14:tracePt t="126743" x="3857625" y="4419600"/>
          <p14:tracePt t="126760" x="3857625" y="4348163"/>
          <p14:tracePt t="126761" x="3857625" y="4330700"/>
          <p14:tracePt t="126777" x="3857625" y="4313238"/>
          <p14:tracePt t="126777" x="3857625" y="4303713"/>
          <p14:tracePt t="126793" x="3840163" y="4268788"/>
          <p14:tracePt t="126811" x="3813175" y="4241800"/>
          <p14:tracePt t="126827" x="3786188" y="4214813"/>
          <p14:tracePt t="126843" x="3751263" y="4187825"/>
          <p14:tracePt t="126860" x="3679825" y="4152900"/>
          <p14:tracePt t="126877" x="3589338" y="4116388"/>
          <p14:tracePt t="126893" x="3473450" y="4089400"/>
          <p14:tracePt t="126910" x="3357563" y="4071938"/>
          <p14:tracePt t="126927" x="3268663" y="4054475"/>
          <p14:tracePt t="126943" x="3214688" y="4054475"/>
          <p14:tracePt t="126960" x="3170238" y="4071938"/>
          <p14:tracePt t="126962" x="3152775" y="4081463"/>
          <p14:tracePt t="126977" x="3133725" y="4089400"/>
          <p14:tracePt t="126977" x="3116263" y="4108450"/>
          <p14:tracePt t="126993" x="3089275" y="4133850"/>
          <p14:tracePt t="127010" x="3062288" y="4160838"/>
          <p14:tracePt t="127027" x="3036888" y="4197350"/>
          <p14:tracePt t="127043" x="3036888" y="4241800"/>
          <p14:tracePt t="127060" x="3036888" y="4276725"/>
          <p14:tracePt t="127077" x="3036888" y="4330700"/>
          <p14:tracePt t="127093" x="3044825" y="4367213"/>
          <p14:tracePt t="127110" x="3054350" y="4402138"/>
          <p14:tracePt t="127127" x="3071813" y="4438650"/>
          <p14:tracePt t="127143" x="3089275" y="4465638"/>
          <p14:tracePt t="127160" x="3133725" y="4510088"/>
          <p14:tracePt t="127161" x="3143250" y="4537075"/>
          <p14:tracePt t="127177" x="3170238" y="4562475"/>
          <p14:tracePt t="127177" x="3187700" y="4572000"/>
          <p14:tracePt t="127193" x="3224213" y="4598988"/>
          <p14:tracePt t="127211" x="3251200" y="4616450"/>
          <p14:tracePt t="127226" x="3276600" y="4625975"/>
          <p14:tracePt t="127243" x="3313113" y="4633913"/>
          <p14:tracePt t="127260" x="3340100" y="4633913"/>
          <p14:tracePt t="127277" x="3384550" y="4643438"/>
          <p14:tracePt t="127293" x="3429000" y="4643438"/>
          <p14:tracePt t="127310" x="3465513" y="4633913"/>
          <p14:tracePt t="127327" x="3517900" y="4625975"/>
          <p14:tracePt t="127343" x="3544888" y="4608513"/>
          <p14:tracePt t="127361" x="3571875" y="4589463"/>
          <p14:tracePt t="127361" x="3581400" y="4572000"/>
          <p14:tracePt t="127377" x="3589338" y="4562475"/>
          <p14:tracePt t="127393" x="3608388" y="4518025"/>
          <p14:tracePt t="127410" x="3608388" y="4500563"/>
          <p14:tracePt t="127465" x="3608388" y="4491038"/>
          <p14:tracePt t="127521" x="3598863" y="4473575"/>
          <p14:tracePt t="127753" x="3581400" y="4473575"/>
          <p14:tracePt t="127777" x="3562350" y="4465638"/>
          <p14:tracePt t="127801" x="3544888" y="4465638"/>
          <p14:tracePt t="127825" x="3544888" y="4446588"/>
          <p14:tracePt t="127833" x="3536950" y="4438650"/>
          <p14:tracePt t="127843" x="3527425" y="4429125"/>
          <p14:tracePt t="127860" x="3517900" y="4411663"/>
          <p14:tracePt t="127876" x="3500438" y="4384675"/>
          <p14:tracePt t="127893" x="3490913" y="4384675"/>
          <p14:tracePt t="127910" x="3465513" y="4367213"/>
          <p14:tracePt t="127926" x="3455988" y="4357688"/>
          <p14:tracePt t="127943" x="3438525" y="4367213"/>
          <p14:tracePt t="127960" x="3429000" y="4357688"/>
          <p14:tracePt t="127976" x="3411538" y="4357688"/>
          <p14:tracePt t="127993" x="3384550" y="4357688"/>
          <p14:tracePt t="128010" x="3313113" y="4367213"/>
          <p14:tracePt t="128026" x="3259138" y="4375150"/>
          <p14:tracePt t="128043" x="3214688" y="4384675"/>
          <p14:tracePt t="128060" x="3170238" y="4394200"/>
          <p14:tracePt t="128077" x="3143250" y="4402138"/>
          <p14:tracePt t="128093" x="3116263" y="4419600"/>
          <p14:tracePt t="128110" x="3089275" y="4438650"/>
          <p14:tracePt t="128126" x="3062288" y="4465638"/>
          <p14:tracePt t="128143" x="3036888" y="4491038"/>
          <p14:tracePt t="128160" x="3027363" y="4510088"/>
          <p14:tracePt t="128176" x="3009900" y="4518025"/>
          <p14:tracePt t="128193" x="2982913" y="4562475"/>
          <p14:tracePt t="128210" x="2973388" y="4589463"/>
          <p14:tracePt t="128226" x="2965450" y="4616450"/>
          <p14:tracePt t="128243" x="2955925" y="4652963"/>
          <p14:tracePt t="128260" x="2938463" y="4705350"/>
          <p14:tracePt t="128276" x="2938463" y="4768850"/>
          <p14:tracePt t="128293" x="2938463" y="4857750"/>
          <p14:tracePt t="128310" x="2955925" y="4929188"/>
          <p14:tracePt t="128326" x="3017838" y="5018088"/>
          <p14:tracePt t="128343" x="3133725" y="5116513"/>
          <p14:tracePt t="128361" x="3259138" y="5214938"/>
          <p14:tracePt t="128361" x="3348038" y="5232400"/>
          <p14:tracePt t="128376" x="3402013" y="5251450"/>
          <p14:tracePt t="128393" x="3554413" y="5276850"/>
          <p14:tracePt t="128410" x="3608388" y="5251450"/>
          <p14:tracePt t="128427" x="3660775" y="5160963"/>
          <p14:tracePt t="128443" x="3705225" y="5072063"/>
          <p14:tracePt t="128460" x="3724275" y="4983163"/>
          <p14:tracePt t="128476" x="3741738" y="4902200"/>
          <p14:tracePt t="128493" x="3741738" y="4830763"/>
          <p14:tracePt t="128510" x="3741738" y="4786313"/>
          <p14:tracePt t="128526" x="3732213" y="4751388"/>
          <p14:tracePt t="128543" x="3724275" y="4697413"/>
          <p14:tracePt t="128560" x="3697288" y="4652963"/>
          <p14:tracePt t="128561" x="3679825" y="4616450"/>
          <p14:tracePt t="128577" x="3660775" y="4589463"/>
          <p14:tracePt t="128593" x="3616325" y="4518025"/>
          <p14:tracePt t="128610" x="3589338" y="4483100"/>
          <p14:tracePt t="128626" x="3544888" y="4438650"/>
          <p14:tracePt t="128657" x="3536950" y="4419600"/>
          <p14:tracePt t="128673" x="3517900" y="4419600"/>
          <p14:tracePt t="128681" x="3500438" y="4419600"/>
          <p14:tracePt t="128693" x="3490913" y="4419600"/>
          <p14:tracePt t="128710" x="3419475" y="4419600"/>
          <p14:tracePt t="128726" x="3348038" y="4402138"/>
          <p14:tracePt t="128743" x="3322638" y="4367213"/>
          <p14:tracePt t="128760" x="3268663" y="4375150"/>
          <p14:tracePt t="128776" x="3205163" y="4402138"/>
          <p14:tracePt t="128793" x="3116263" y="4465638"/>
          <p14:tracePt t="128810" x="3081338" y="4491038"/>
          <p14:tracePt t="128826" x="3044825" y="4537075"/>
          <p14:tracePt t="128843" x="3027363" y="4562475"/>
          <p14:tracePt t="128860" x="3017838" y="4608513"/>
          <p14:tracePt t="128876" x="3017838" y="4652963"/>
          <p14:tracePt t="128893" x="3017838" y="4705350"/>
          <p14:tracePt t="128910" x="3027363" y="4759325"/>
          <p14:tracePt t="128926" x="3027363" y="4795838"/>
          <p14:tracePt t="128943" x="3027363" y="4803775"/>
          <p14:tracePt t="128960" x="3036888" y="4822825"/>
          <p14:tracePt t="128976" x="3062288" y="4830763"/>
          <p14:tracePt t="128993" x="3125788" y="4840288"/>
          <p14:tracePt t="129010" x="3214688" y="4857750"/>
          <p14:tracePt t="129026" x="3295650" y="4884738"/>
          <p14:tracePt t="129043" x="3367088" y="4875213"/>
          <p14:tracePt t="129060" x="3411538" y="4884738"/>
          <p14:tracePt t="129076" x="3465513" y="4875213"/>
          <p14:tracePt t="129093" x="3482975" y="4867275"/>
          <p14:tracePt t="129110" x="3509963" y="4830763"/>
          <p14:tracePt t="129126" x="3536950" y="4795838"/>
          <p14:tracePt t="129143" x="3562350" y="4732338"/>
          <p14:tracePt t="129160" x="3598863" y="4687888"/>
          <p14:tracePt t="129176" x="3625850" y="4643438"/>
          <p14:tracePt t="129193" x="3643313" y="4633913"/>
          <p14:tracePt t="129211" x="3643313" y="4625975"/>
          <p14:tracePt t="129313" x="3643313" y="4608513"/>
          <p14:tracePt t="129321" x="3643313" y="4598988"/>
          <p14:tracePt t="129330" x="3643313" y="4581525"/>
          <p14:tracePt t="129343" x="3643313" y="4572000"/>
          <p14:tracePt t="129360" x="3660775" y="4537075"/>
          <p14:tracePt t="129376" x="3670300" y="4510088"/>
          <p14:tracePt t="129570" x="3660775" y="4500563"/>
          <p14:tracePt t="129810" x="3652838" y="4500563"/>
          <p14:tracePt t="129850" x="3633788" y="4500563"/>
          <p14:tracePt t="131170" x="3625850" y="4491038"/>
          <p14:tracePt t="131202" x="3608388" y="4491038"/>
          <p14:tracePt t="131211" x="3598863" y="4483100"/>
          <p14:tracePt t="131386" x="3589338" y="4473575"/>
          <p14:tracePt t="131394" x="3581400" y="4465638"/>
          <p14:tracePt t="131434" x="3571875" y="4465638"/>
          <p14:tracePt t="131450" x="3554413" y="4456113"/>
          <p14:tracePt t="131482" x="3544888" y="4446588"/>
          <p14:tracePt t="131522" x="3536950" y="4438650"/>
          <p14:tracePt t="131618" x="3527425" y="4429125"/>
          <p14:tracePt t="131650" x="3527425" y="4411663"/>
          <p14:tracePt t="131682" x="3527425" y="4394200"/>
          <p14:tracePt t="131690" x="3536950" y="4384675"/>
          <p14:tracePt t="131826" x="3544888" y="4367213"/>
          <p14:tracePt t="131850" x="3554413" y="4375150"/>
          <p14:tracePt t="131866" x="3562350" y="4384675"/>
          <p14:tracePt t="131874" x="3562350" y="4402138"/>
          <p14:tracePt t="131898" x="3571875" y="4419600"/>
          <p14:tracePt t="131906" x="3581400" y="4429125"/>
          <p14:tracePt t="131914" x="3581400" y="4446588"/>
          <p14:tracePt t="131926" x="3581400" y="4456113"/>
          <p14:tracePt t="131942" x="3581400" y="4473575"/>
          <p14:tracePt t="131959" x="3581400" y="4483100"/>
          <p14:tracePt t="131976" x="3581400" y="4500563"/>
          <p14:tracePt t="131992" x="3581400" y="4527550"/>
          <p14:tracePt t="132018" x="3581400" y="4537075"/>
          <p14:tracePt t="132250" x="3581400" y="4554538"/>
          <p14:tracePt t="132586" x="3581400" y="4562475"/>
          <p14:tracePt t="132602" x="3581400" y="4581525"/>
          <p14:tracePt t="132610" x="3571875" y="4589463"/>
          <p14:tracePt t="132986" x="3562350" y="4608513"/>
          <p14:tracePt t="133514" x="3544888" y="4608513"/>
          <p14:tracePt t="133531" x="3527425" y="4616450"/>
          <p14:tracePt t="133562" x="3517900" y="4616450"/>
          <p14:tracePt t="133578" x="3490913" y="4625975"/>
          <p14:tracePt t="133594" x="3482975" y="4643438"/>
          <p14:tracePt t="134154" x="3465513" y="4643438"/>
          <p14:tracePt t="134186" x="3455988" y="4633913"/>
          <p14:tracePt t="134346" x="3438525" y="4633913"/>
          <p14:tracePt t="134450" x="3429000" y="4625975"/>
          <p14:tracePt t="134482" x="3411538" y="4625975"/>
          <p14:tracePt t="134498" x="3402013" y="4633913"/>
          <p14:tracePt t="134514" x="3394075" y="4643438"/>
          <p14:tracePt t="134626" x="3384550" y="4643438"/>
          <p14:tracePt t="135018" x="3367088" y="4652963"/>
          <p14:tracePt t="135051" x="3357563" y="4660900"/>
          <p14:tracePt t="135066" x="3340100" y="4660900"/>
          <p14:tracePt t="135074" x="3330575" y="4652963"/>
          <p14:tracePt t="136786" x="3322638" y="4643438"/>
          <p14:tracePt t="136794" x="3303588" y="4633913"/>
          <p14:tracePt t="136808" x="3286125" y="4625975"/>
          <p14:tracePt t="136825" x="3232150" y="4616450"/>
          <p14:tracePt t="136826" x="3205163" y="4608513"/>
          <p14:tracePt t="136842" x="3187700" y="4598988"/>
          <p14:tracePt t="137194" x="3179763" y="4608513"/>
          <p14:tracePt t="137466" x="3187700" y="4616450"/>
          <p14:tracePt t="138098" x="3187700" y="4625975"/>
          <p14:tracePt t="138122" x="3187700" y="4616450"/>
          <p14:tracePt t="138130" x="3187700" y="4625975"/>
          <p14:tracePt t="138146" x="3187700" y="4616450"/>
          <p14:tracePt t="138158" x="3187700" y="4625975"/>
          <p14:tracePt t="138218" x="3187700" y="4616450"/>
          <p14:tracePt t="138251" x="3187700" y="4625975"/>
          <p14:tracePt t="138266" x="3187700" y="4616450"/>
          <p14:tracePt t="138314" x="3187700" y="4625975"/>
          <p14:tracePt t="138330" x="3187700" y="4616450"/>
          <p14:tracePt t="138338" x="3187700" y="4625975"/>
          <p14:tracePt t="138362" x="3187700" y="4616450"/>
          <p14:tracePt t="138411" x="3187700" y="4625975"/>
          <p14:tracePt t="138474" x="3187700" y="4616450"/>
          <p14:tracePt t="138562" x="3187700" y="4625975"/>
          <p14:tracePt t="138570" x="3187700" y="4616450"/>
          <p14:tracePt t="138586" x="3187700" y="4625975"/>
          <p14:tracePt t="138594" x="3187700" y="4616450"/>
          <p14:tracePt t="138610" x="3187700" y="4625975"/>
          <p14:tracePt t="138624" x="3187700" y="4616450"/>
          <p14:tracePt t="138641" x="3187700" y="4625975"/>
          <p14:tracePt t="138658" x="3187700" y="4616450"/>
          <p14:tracePt t="138692" x="3187700" y="4625975"/>
          <p14:tracePt t="138754" x="3187700" y="4616450"/>
          <p14:tracePt t="138762" x="3187700" y="4625975"/>
          <p14:tracePt t="138774" x="3187700" y="4616450"/>
          <p14:tracePt t="138842" x="3187700" y="4625975"/>
          <p14:tracePt t="138891" x="3187700" y="4616450"/>
          <p14:tracePt t="138914" x="3187700" y="4625975"/>
          <p14:tracePt t="138938" x="3187700" y="4616450"/>
          <p14:tracePt t="138986" x="3187700" y="4625975"/>
          <p14:tracePt t="139002" x="3187700" y="4616450"/>
          <p14:tracePt t="139010" x="3187700" y="4625975"/>
          <p14:tracePt t="139066" x="3187700" y="4616450"/>
          <p14:tracePt t="139114" x="3187700" y="4625975"/>
          <p14:tracePt t="139131" x="3187700" y="4616450"/>
          <p14:tracePt t="139178" x="3187700" y="4625975"/>
          <p14:tracePt t="139186" x="3187700" y="4616450"/>
          <p14:tracePt t="139242" x="3187700" y="4625975"/>
          <p14:tracePt t="139250" x="3187700" y="4616450"/>
          <p14:tracePt t="139291" x="3187700" y="4625975"/>
          <p14:tracePt t="139338" x="3187700" y="4616450"/>
          <p14:tracePt t="139410" x="3187700" y="4625975"/>
          <p14:tracePt t="139458" x="3187700" y="4616450"/>
          <p14:tracePt t="139490" x="3187700" y="4625975"/>
          <p14:tracePt t="139531" x="3187700" y="4616450"/>
          <p14:tracePt t="139562" x="3187700" y="4625975"/>
          <p14:tracePt t="139578" x="3187700" y="4616450"/>
          <p14:tracePt t="139586" x="3187700" y="4625975"/>
          <p14:tracePt t="139594" x="3187700" y="4616450"/>
          <p14:tracePt t="139611" x="3187700" y="4625975"/>
          <p14:tracePt t="139642" x="3187700" y="4616450"/>
          <p14:tracePt t="139666" x="3187700" y="4625975"/>
          <p14:tracePt t="139682" x="3187700" y="4616450"/>
          <p14:tracePt t="139691" x="3187700" y="4625975"/>
          <p14:tracePt t="139698" x="3187700" y="4616450"/>
          <p14:tracePt t="139842" x="3187700" y="4625975"/>
          <p14:tracePt t="139851" x="3187700" y="4616450"/>
          <p14:tracePt t="139938" x="3187700" y="4625975"/>
          <p14:tracePt t="139946" x="3187700" y="4616450"/>
          <p14:tracePt t="140130" x="3187700" y="4625975"/>
          <p14:tracePt t="140154" x="3187700" y="4616450"/>
          <p14:tracePt t="140210" x="3187700" y="4625975"/>
          <p14:tracePt t="140218" x="3187700" y="4616450"/>
          <p14:tracePt t="140266" x="3187700" y="4625975"/>
          <p14:tracePt t="140274" x="3187700" y="4616450"/>
          <p14:tracePt t="140386" x="3187700" y="4625975"/>
          <p14:tracePt t="140394" x="3187700" y="4616450"/>
          <p14:tracePt t="140466" x="3187700" y="4625975"/>
          <p14:tracePt t="140482" x="3187700" y="4616450"/>
          <p14:tracePt t="140491" x="3187700" y="4625975"/>
          <p14:tracePt t="140546" x="3187700" y="4616450"/>
          <p14:tracePt t="140554" x="3187700" y="4625975"/>
          <p14:tracePt t="140571" x="3187700" y="4616450"/>
          <p14:tracePt t="140611" x="3187700" y="4625975"/>
          <p14:tracePt t="140618" x="3187700" y="4616450"/>
          <p14:tracePt t="140698" x="3187700" y="4625975"/>
          <p14:tracePt t="140738" x="3187700" y="4616450"/>
          <p14:tracePt t="140778" x="3187700" y="4625975"/>
          <p14:tracePt t="140794" x="3187700" y="4616450"/>
          <p14:tracePt t="140811" x="3187700" y="4625975"/>
          <p14:tracePt t="140818" x="3187700" y="4616450"/>
          <p14:tracePt t="140850" x="3187700" y="4625975"/>
          <p14:tracePt t="140866" x="3187700" y="4616450"/>
          <p14:tracePt t="140971" x="3187700" y="4625975"/>
          <p14:tracePt t="140978" x="3187700" y="4616450"/>
          <p14:tracePt t="141051" x="3187700" y="4625975"/>
          <p14:tracePt t="141066" x="3187700" y="4616450"/>
          <p14:tracePt t="141074" x="3187700" y="4625975"/>
          <p14:tracePt t="141082" x="3187700" y="4616450"/>
          <p14:tracePt t="141258" x="3187700" y="4625975"/>
          <p14:tracePt t="141266" x="3187700" y="4616450"/>
          <p14:tracePt t="141274" x="3187700" y="4625975"/>
          <p14:tracePt t="141291" x="3187700" y="4616450"/>
          <p14:tracePt t="141330" x="3187700" y="4625975"/>
          <p14:tracePt t="141346" x="3187700" y="4616450"/>
          <p14:tracePt t="141386" x="3187700" y="4625975"/>
          <p14:tracePt t="141418" x="3187700" y="4616450"/>
          <p14:tracePt t="141426" x="3187700" y="4625975"/>
          <p14:tracePt t="141441" x="3187700" y="4616450"/>
          <p14:tracePt t="141482" x="3187700" y="4625975"/>
          <p14:tracePt t="141514" x="3187700" y="4616450"/>
          <p14:tracePt t="141570" x="3187700" y="4625975"/>
          <p14:tracePt t="141586" x="3187700" y="4616450"/>
          <p14:tracePt t="141594" x="3187700" y="4625975"/>
          <p14:tracePt t="141607" x="3187700" y="4616450"/>
          <p14:tracePt t="141634" x="3187700" y="4625975"/>
          <p14:tracePt t="141642" x="3187700" y="4616450"/>
          <p14:tracePt t="141658" x="3187700" y="4625975"/>
          <p14:tracePt t="141674" x="3187700" y="4616450"/>
          <p14:tracePt t="141691" x="3187700" y="4625975"/>
          <p14:tracePt t="141707" x="3187700" y="4616450"/>
          <p14:tracePt t="141731" x="3187700" y="4625975"/>
          <p14:tracePt t="141741" x="3187700" y="4616450"/>
          <p14:tracePt t="141757" x="3187700" y="4625975"/>
          <p14:tracePt t="141773" x="3187700" y="4616450"/>
          <p14:tracePt t="141802" x="3187700" y="4625975"/>
          <p14:tracePt t="141826" x="3187700" y="4616450"/>
          <p14:tracePt t="141834" x="3187700" y="4625975"/>
          <p14:tracePt t="141874" x="3187700" y="4616450"/>
          <p14:tracePt t="141922" x="3187700" y="4625975"/>
          <p14:tracePt t="141931" x="3187700" y="4616450"/>
          <p14:tracePt t="142098" x="3187700" y="4625975"/>
          <p14:tracePt t="142114" x="3187700" y="4616450"/>
          <p14:tracePt t="142202" x="3187700" y="4625975"/>
          <p14:tracePt t="142242" x="3187700" y="4616450"/>
          <p14:tracePt t="142282" x="3187700" y="4625975"/>
          <p14:tracePt t="142290" x="3187700" y="4616450"/>
          <p14:tracePt t="142306" x="3187700" y="4625975"/>
          <p14:tracePt t="142338" x="3187700" y="4616450"/>
          <p14:tracePt t="142362" x="3187700" y="4625975"/>
          <p14:tracePt t="142371" x="3187700" y="4616450"/>
          <p14:tracePt t="142402" x="3187700" y="4625975"/>
          <p14:tracePt t="142443" x="3187700" y="4616450"/>
          <p14:tracePt t="142491" x="3187700" y="4625975"/>
          <p14:tracePt t="142498" x="3187700" y="4616450"/>
          <p14:tracePt t="142530" x="3187700" y="4625975"/>
          <p14:tracePt t="142538" x="3187700" y="4616450"/>
          <p14:tracePt t="142594" x="3187700" y="4625975"/>
          <p14:tracePt t="142602" x="3187700" y="4616450"/>
          <p14:tracePt t="142674" x="3187700" y="4625975"/>
          <p14:tracePt t="142682" x="3187700" y="4616450"/>
          <p14:tracePt t="142818" x="3187700" y="4625975"/>
          <p14:tracePt t="142842" x="3187700" y="4616450"/>
          <p14:tracePt t="142851" x="3187700" y="4625975"/>
          <p14:tracePt t="142882" x="3187700" y="4616450"/>
          <p14:tracePt t="142906" x="3187700" y="4625975"/>
          <p14:tracePt t="142923" x="3187700" y="4616450"/>
          <p14:tracePt t="142954" x="3187700" y="4625975"/>
          <p14:tracePt t="142962" x="3187700" y="4616450"/>
          <p14:tracePt t="142978" x="3187700" y="4625975"/>
          <p14:tracePt t="142990" x="3187700" y="4616450"/>
          <p14:tracePt t="143007" x="3187700" y="4625975"/>
          <p14:tracePt t="143023" x="3187700" y="4616450"/>
          <p14:tracePt t="143242" x="3187700" y="4625975"/>
          <p14:tracePt t="143250" x="3187700" y="4616450"/>
          <p14:tracePt t="143298" x="3187700" y="4625975"/>
          <p14:tracePt t="143306" x="3187700" y="4616450"/>
          <p14:tracePt t="143330" x="3187700" y="4625975"/>
          <p14:tracePt t="143346" x="3187700" y="4616450"/>
          <p14:tracePt t="143354" x="3187700" y="4625975"/>
          <p14:tracePt t="143362" x="3187700" y="4616450"/>
          <p14:tracePt t="143373" x="3187700" y="4625975"/>
          <p14:tracePt t="143390" x="3187700" y="4616450"/>
          <p14:tracePt t="143418" x="3187700" y="4625975"/>
          <p14:tracePt t="143426" x="3187700" y="4616450"/>
          <p14:tracePt t="143440" x="3187700" y="4625975"/>
          <p14:tracePt t="143457" x="3187700" y="4616450"/>
          <p14:tracePt t="143482" x="3187700" y="4625975"/>
          <p14:tracePt t="143490" x="3187700" y="4616450"/>
          <p14:tracePt t="143515" x="3187700" y="4625975"/>
          <p14:tracePt t="143523" x="3187700" y="4616450"/>
          <p14:tracePt t="143602" x="3187700" y="4625975"/>
          <p14:tracePt t="143634" x="3187700" y="4616450"/>
          <p14:tracePt t="143771" x="3187700" y="4625975"/>
          <p14:tracePt t="143786" x="3187700" y="4616450"/>
          <p14:tracePt t="143794" x="3187700" y="4625975"/>
          <p14:tracePt t="143807" x="3187700" y="4616450"/>
          <p14:tracePt t="143823" x="3187700" y="4625975"/>
          <p14:tracePt t="143840" x="3187700" y="4616450"/>
          <p14:tracePt t="143858" x="3187700" y="4625975"/>
          <p14:tracePt t="143882" x="3187700" y="4616450"/>
          <p14:tracePt t="143890" x="3187700" y="4625975"/>
          <p14:tracePt t="143923" x="3187700" y="4616450"/>
          <p14:tracePt t="143946" x="3187700" y="4625975"/>
          <p14:tracePt t="143962" x="3187700" y="4616450"/>
          <p14:tracePt t="144002" x="3187700" y="4625975"/>
          <p14:tracePt t="144018" x="3187700" y="4616450"/>
          <p14:tracePt t="144098" x="3187700" y="4625975"/>
          <p14:tracePt t="144114" x="3187700" y="4616450"/>
          <p14:tracePt t="144202" x="3187700" y="4625975"/>
          <p14:tracePt t="144211" x="3187700" y="4616450"/>
          <p14:tracePt t="144223" x="3187700" y="4625975"/>
          <p14:tracePt t="144256" x="3187700" y="4616450"/>
          <p14:tracePt t="144274" x="3187700" y="4625975"/>
          <p14:tracePt t="144298" x="3187700" y="4616450"/>
          <p14:tracePt t="144346" x="3187700" y="4625975"/>
          <p14:tracePt t="144354" x="3187700" y="4616450"/>
          <p14:tracePt t="144378" x="3187700" y="4625975"/>
          <p14:tracePt t="144394" x="3187700" y="4616450"/>
          <p14:tracePt t="144458" x="3187700" y="4625975"/>
          <p14:tracePt t="144482" x="3187700" y="4616450"/>
          <p14:tracePt t="144491" x="3187700" y="4625975"/>
          <p14:tracePt t="144498" x="3187700" y="4616450"/>
          <p14:tracePt t="144506" x="3187700" y="4625975"/>
          <p14:tracePt t="144523" x="3187700" y="4616450"/>
          <p14:tracePt t="144690" x="3187700" y="4625975"/>
          <p14:tracePt t="144698" x="3187700" y="4616450"/>
          <p14:tracePt t="144707" x="3187700" y="4625975"/>
          <p14:tracePt t="144723" x="3187700" y="4616450"/>
          <p14:tracePt t="144882" x="3187700" y="4625975"/>
          <p14:tracePt t="144891" x="3187700" y="4616450"/>
          <p14:tracePt t="144939" x="3187700" y="4625975"/>
          <p14:tracePt t="144955" x="3187700" y="4616450"/>
          <p14:tracePt t="145002" x="3187700" y="4625975"/>
          <p14:tracePt t="145010" x="3187700" y="4616450"/>
          <p14:tracePt t="145106" x="3187700" y="4625975"/>
          <p14:tracePt t="145131" x="3187700" y="4616450"/>
          <p14:tracePt t="145154" x="3187700" y="4625975"/>
          <p14:tracePt t="145171" x="3187700" y="4616450"/>
          <p14:tracePt t="145178" x="3187700" y="4625975"/>
          <p14:tracePt t="145190" x="3187700" y="4616450"/>
          <p14:tracePt t="145219" x="3187700" y="4625975"/>
          <p14:tracePt t="145234" x="3187700" y="4616450"/>
          <p14:tracePt t="145242" x="3187700" y="4625975"/>
          <p14:tracePt t="145256" x="3187700" y="4616450"/>
          <p14:tracePt t="145362" x="3187700" y="4625975"/>
          <p14:tracePt t="145395" x="3187700" y="4616450"/>
          <p14:tracePt t="145458" x="3187700" y="4625975"/>
          <p14:tracePt t="145491" x="3187700" y="4616450"/>
          <p14:tracePt t="145578" x="3187700" y="4625975"/>
          <p14:tracePt t="145611" x="3187700" y="4616450"/>
          <p14:tracePt t="145618" x="3187700" y="4625975"/>
          <p14:tracePt t="145642" x="3187700" y="4616450"/>
          <p14:tracePt t="145674" x="3187700" y="4625975"/>
          <p14:tracePt t="145682" x="3187700" y="4616450"/>
          <p14:tracePt t="145722" x="3187700" y="4625975"/>
          <p14:tracePt t="145731" x="3187700" y="4616450"/>
          <p14:tracePt t="145762" x="3187700" y="4625975"/>
          <p14:tracePt t="145771" x="3187700" y="4616450"/>
          <p14:tracePt t="145818" x="3187700" y="4625975"/>
          <p14:tracePt t="145826" x="3187700" y="4616450"/>
          <p14:tracePt t="145882" x="3187700" y="4625975"/>
          <p14:tracePt t="145922" x="3187700" y="4616450"/>
          <p14:tracePt t="145954" x="3187700" y="4625975"/>
          <p14:tracePt t="145962" x="3187700" y="4616450"/>
          <p14:tracePt t="145973" x="3187700" y="4625975"/>
          <p14:tracePt t="146042" x="3187700" y="4616450"/>
          <p14:tracePt t="146059" x="3187700" y="4625975"/>
          <p14:tracePt t="146074" x="3187700" y="4616450"/>
          <p14:tracePt t="146155" x="3187700" y="4625975"/>
          <p14:tracePt t="146162" x="3187700" y="4616450"/>
          <p14:tracePt t="146187" x="3187700" y="4625975"/>
          <p14:tracePt t="146194" x="3187700" y="4616450"/>
          <p14:tracePt t="146259" x="3187700" y="4625975"/>
          <p14:tracePt t="146266" x="3187700" y="4616450"/>
          <p14:tracePt t="146274" x="3187700" y="4625975"/>
          <p14:tracePt t="146289" x="3187700" y="4616450"/>
          <p14:tracePt t="146362" x="3187700" y="4625975"/>
          <p14:tracePt t="146402" x="3187700" y="4616450"/>
          <p14:tracePt t="146426" x="3187700" y="4625975"/>
          <p14:tracePt t="146443" x="3187700" y="4616450"/>
          <p14:tracePt t="146562" x="3187700" y="4625975"/>
          <p14:tracePt t="146586" x="3187700" y="4616450"/>
          <p14:tracePt t="146594" x="3187700" y="4625975"/>
          <p14:tracePt t="146611" x="3187700" y="4616450"/>
          <p14:tracePt t="146731" x="3187700" y="4625975"/>
          <p14:tracePt t="146739" x="3187700" y="4616450"/>
          <p14:tracePt t="146746" x="3187700" y="4625975"/>
          <p14:tracePt t="146762" x="3187700" y="4616450"/>
          <p14:tracePt t="146818" x="3187700" y="4625975"/>
          <p14:tracePt t="146843" x="3187700" y="4616450"/>
          <p14:tracePt t="146875" x="3187700" y="4625975"/>
          <p14:tracePt t="146882" x="3187700" y="4616450"/>
          <p14:tracePt t="146898" x="3187700" y="4625975"/>
          <p14:tracePt t="146923" x="3187700" y="4616450"/>
          <p14:tracePt t="146994" x="3187700" y="4625975"/>
          <p14:tracePt t="147027" x="3187700" y="4616450"/>
          <p14:tracePt t="147051" x="3187700" y="4625975"/>
          <p14:tracePt t="147083" x="3187700" y="4616450"/>
          <p14:tracePt t="147107" x="3187700" y="4625975"/>
          <p14:tracePt t="147114" x="3187700" y="4616450"/>
          <p14:tracePt t="147123" x="3187700" y="4625975"/>
          <p14:tracePt t="147139" x="3187700" y="4616450"/>
          <p14:tracePt t="147211" x="3187700" y="4625975"/>
          <p14:tracePt t="147226" x="3187700" y="4616450"/>
          <p14:tracePt t="147266" x="3187700" y="4625975"/>
          <p14:tracePt t="147307" x="3187700" y="4616450"/>
          <p14:tracePt t="147331" x="3187700" y="4625975"/>
          <p14:tracePt t="147339" x="3187700" y="4616450"/>
          <p14:tracePt t="147387" x="3187700" y="4625975"/>
          <p14:tracePt t="147403" x="3187700" y="4616450"/>
          <p14:tracePt t="147491" x="3187700" y="4625975"/>
          <p14:tracePt t="147523" x="3187700" y="4616450"/>
          <p14:tracePt t="147539" x="3187700" y="4625975"/>
          <p14:tracePt t="147555" x="3187700" y="4616450"/>
          <p14:tracePt t="147579" x="3187700" y="4625975"/>
          <p14:tracePt t="147587" x="3187700" y="4616450"/>
          <p14:tracePt t="147611" x="3187700" y="4625975"/>
          <p14:tracePt t="147635" x="3187700" y="4616450"/>
          <p14:tracePt t="147683" x="3187700" y="4625975"/>
          <p14:tracePt t="147691" x="3187700" y="4616450"/>
          <p14:tracePt t="147731" x="3187700" y="4625975"/>
          <p14:tracePt t="147747" x="3187700" y="4616450"/>
          <p14:tracePt t="147907" x="3187700" y="4625975"/>
          <p14:tracePt t="147914" x="3187700" y="4616450"/>
          <p14:tracePt t="147923" x="3187700" y="4625975"/>
          <p14:tracePt t="147939" x="3187700" y="4616450"/>
          <p14:tracePt t="148059" x="3187700" y="4625975"/>
          <p14:tracePt t="148067" x="3187700" y="4616450"/>
          <p14:tracePt t="148107" x="3187700" y="4625975"/>
          <p14:tracePt t="148123" x="3187700" y="4616450"/>
          <p14:tracePt t="148211" x="3187700" y="4625975"/>
          <p14:tracePt t="148227" x="3187700" y="4616450"/>
          <p14:tracePt t="148283" x="3187700" y="4625975"/>
          <p14:tracePt t="148315" x="3187700" y="4616450"/>
          <p14:tracePt t="148371" x="3187700" y="4625975"/>
          <p14:tracePt t="148395" x="3187700" y="4616450"/>
          <p14:tracePt t="148427" x="3187700" y="4625975"/>
          <p14:tracePt t="148435" x="3187700" y="4616450"/>
          <p14:tracePt t="148475" x="3187700" y="4625975"/>
          <p14:tracePt t="148515" x="3187700" y="4616450"/>
          <p14:tracePt t="148531" x="3187700" y="4625975"/>
          <p14:tracePt t="148571" x="3187700" y="4616450"/>
          <p14:tracePt t="148579" x="3187700" y="4625975"/>
          <p14:tracePt t="148589" x="3187700" y="4616450"/>
          <p14:tracePt t="148627" x="3187700" y="4625975"/>
          <p14:tracePt t="148635" x="3187700" y="4616450"/>
          <p14:tracePt t="148651" x="3187700" y="4625975"/>
          <p14:tracePt t="148684" x="3187700" y="4616450"/>
          <p14:tracePt t="148707" x="3187700" y="4625975"/>
          <p14:tracePt t="148771" x="3187700" y="4616450"/>
          <p14:tracePt t="148955" x="3187700" y="4625975"/>
          <p14:tracePt t="148963" x="3187700" y="4616450"/>
          <p14:tracePt t="149064" x="3187700" y="4625975"/>
          <p14:tracePt t="149067" x="3187700" y="4616450"/>
          <p14:tracePt t="149083" x="3187700" y="4625975"/>
          <p14:tracePt t="149091" x="3187700" y="4616450"/>
          <p14:tracePt t="149106" x="3187700" y="4625975"/>
          <p14:tracePt t="149139" x="3187700" y="4616450"/>
          <p14:tracePt t="149163" x="3187700" y="4625975"/>
          <p14:tracePt t="149172" x="3187700" y="4616450"/>
          <p14:tracePt t="149339" x="3187700" y="4625975"/>
          <p14:tracePt t="149355" x="3187700" y="4616450"/>
          <p14:tracePt t="149483" x="3187700" y="4625975"/>
          <p14:tracePt t="149507" x="3187700" y="4616450"/>
          <p14:tracePt t="149587" x="3187700" y="4625975"/>
          <p14:tracePt t="149595" x="3187700" y="4616450"/>
          <p14:tracePt t="149699" x="3187700" y="4625975"/>
          <p14:tracePt t="149707" x="3187700" y="4616450"/>
          <p14:tracePt t="149723" x="3187700" y="4625975"/>
          <p14:tracePt t="149763" x="3187700" y="4616450"/>
          <p14:tracePt t="149819" x="3187700" y="4625975"/>
          <p14:tracePt t="149851" x="3187700" y="4616450"/>
          <p14:tracePt t="149867" x="3187700" y="4625975"/>
          <p14:tracePt t="149907" x="3187700" y="4616450"/>
          <p14:tracePt t="149947" x="3187700" y="4625975"/>
          <p14:tracePt t="149955" x="3187700" y="4616450"/>
          <p14:tracePt t="150147" x="3187700" y="4625975"/>
          <p14:tracePt t="150163" x="3187700" y="4616450"/>
          <p14:tracePt t="150251" x="3187700" y="4625975"/>
          <p14:tracePt t="150259" x="3187700" y="4616450"/>
          <p14:tracePt t="150272" x="3187700" y="4625975"/>
          <p14:tracePt t="150288" x="3187700" y="4616450"/>
          <p14:tracePt t="150339" x="3187700" y="4625975"/>
          <p14:tracePt t="150347" x="3187700" y="4616450"/>
          <p14:tracePt t="150372" x="3187700" y="4625975"/>
          <p14:tracePt t="150379" x="3187700" y="4616450"/>
          <p14:tracePt t="150443" x="3187700" y="4625975"/>
          <p14:tracePt t="150459" x="3187700" y="4616450"/>
          <p14:tracePt t="150691" x="3187700" y="4625975"/>
          <p14:tracePt t="150723" x="3187700" y="4616450"/>
          <p14:tracePt t="150811" x="3187700" y="4625975"/>
          <p14:tracePt t="150827" x="3187700" y="4616450"/>
          <p14:tracePt t="150859" x="3187700" y="4625975"/>
          <p14:tracePt t="150899" x="3187700" y="4616450"/>
          <p14:tracePt t="151035" x="3187700" y="4625975"/>
          <p14:tracePt t="151155" x="3187700" y="4616450"/>
          <p14:tracePt t="151203" x="3187700" y="4625975"/>
          <p14:tracePt t="151219" x="3187700" y="4616450"/>
          <p14:tracePt t="151267" x="3187700" y="4625975"/>
          <p14:tracePt t="151307" x="3187700" y="4616450"/>
          <p14:tracePt t="151555" x="3187700" y="4625975"/>
          <p14:tracePt t="151595" x="3187700" y="4616450"/>
          <p14:tracePt t="151627" x="3187700" y="4625975"/>
          <p14:tracePt t="151643" x="3187700" y="4616450"/>
          <p14:tracePt t="151852" x="3187700" y="4625975"/>
          <p14:tracePt t="151859" x="3187700" y="4616450"/>
          <p14:tracePt t="151915" x="3187700" y="4625975"/>
          <p14:tracePt t="151923" x="3187700" y="4616450"/>
          <p14:tracePt t="151979" x="3187700" y="4625975"/>
          <p14:tracePt t="151987" x="3187700" y="4616450"/>
          <p14:tracePt t="152011" x="3187700" y="4625975"/>
          <p14:tracePt t="152019" x="3187700" y="4616450"/>
          <p14:tracePt t="152235" x="3187700" y="4625975"/>
          <p14:tracePt t="152251" x="3187700" y="4616450"/>
          <p14:tracePt t="152339" x="3187700" y="4625975"/>
          <p14:tracePt t="152347" x="3187700" y="4616450"/>
          <p14:tracePt t="152467" x="3187700" y="4625975"/>
          <p14:tracePt t="152492" x="3187700" y="4616450"/>
          <p14:tracePt t="152523" x="3187700" y="4625975"/>
          <p14:tracePt t="152531" x="3187700" y="4616450"/>
          <p14:tracePt t="152691" x="3187700" y="4625975"/>
          <p14:tracePt t="152707" x="3187700" y="4616450"/>
          <p14:tracePt t="152787" x="3187700" y="4625975"/>
          <p14:tracePt t="152795" x="3187700" y="4616450"/>
          <p14:tracePt t="152859" x="3187700" y="4625975"/>
          <p14:tracePt t="152875" x="3187700" y="4616450"/>
          <p14:tracePt t="152923" x="3187700" y="4625975"/>
          <p14:tracePt t="152931" x="3187700" y="4616450"/>
          <p14:tracePt t="152947" x="3187700" y="4625975"/>
          <p14:tracePt t="152955" x="3187700" y="4616450"/>
          <p14:tracePt t="152988" x="3187700" y="4625975"/>
          <p14:tracePt t="152995" x="3187700" y="4616450"/>
          <p14:tracePt t="153035" x="3187700" y="4625975"/>
          <p14:tracePt t="153051" x="3187700" y="4616450"/>
          <p14:tracePt t="153123" x="3187700" y="4625975"/>
          <p14:tracePt t="153139" x="3187700" y="4616450"/>
          <p14:tracePt t="153147" x="3187700" y="4625975"/>
          <p14:tracePt t="153163" x="3187700" y="4616450"/>
          <p14:tracePt t="153172" x="3187700" y="4625975"/>
          <p14:tracePt t="153188" x="3187700" y="4616450"/>
          <p14:tracePt t="153283" x="3187700" y="4625975"/>
          <p14:tracePt t="153299" x="3187700" y="4616450"/>
          <p14:tracePt t="153483" x="3187700" y="4625975"/>
          <p14:tracePt t="153491" x="3187700" y="4616450"/>
          <p14:tracePt t="153547" x="3187700" y="4625975"/>
          <p14:tracePt t="153571" x="3187700" y="4616450"/>
          <p14:tracePt t="153659" x="3187700" y="4625975"/>
          <p14:tracePt t="153715" x="3187700" y="4616450"/>
          <p14:tracePt t="153867" x="3187700" y="4625975"/>
          <p14:tracePt t="153915" x="3187700" y="4616450"/>
          <p14:tracePt t="153995" x="3187700" y="4625975"/>
          <p14:tracePt t="154012" x="3187700" y="4616450"/>
          <p14:tracePt t="154067" x="3187700" y="4625975"/>
          <p14:tracePt t="154115" x="3187700" y="4616450"/>
          <p14:tracePt t="154123" x="3187700" y="4625975"/>
          <p14:tracePt t="154131" x="3187700" y="4616450"/>
          <p14:tracePt t="154171" x="3187700" y="4625975"/>
          <p14:tracePt t="154195" x="3187700" y="4616450"/>
          <p14:tracePt t="154227" x="3187700" y="4625975"/>
          <p14:tracePt t="154235" x="3187700" y="4616450"/>
          <p14:tracePt t="154331" x="3187700" y="4625975"/>
          <p14:tracePt t="154339" x="3187700" y="4616450"/>
          <p14:tracePt t="154363" x="3187700" y="4625975"/>
          <p14:tracePt t="154371" x="3187700" y="4616450"/>
          <p14:tracePt t="154515" x="3187700" y="4625975"/>
          <p14:tracePt t="154539" x="3187700" y="4616450"/>
          <p14:tracePt t="154587" x="3187700" y="4625975"/>
          <p14:tracePt t="154595" x="3187700" y="4616450"/>
          <p14:tracePt t="154611" x="3187700" y="4625975"/>
          <p14:tracePt t="154621" x="3187700" y="4616450"/>
          <p14:tracePt t="154699" x="3187700" y="4625975"/>
          <p14:tracePt t="154723" x="3187700" y="4616450"/>
          <p14:tracePt t="154779" x="3187700" y="4625975"/>
          <p14:tracePt t="154787" x="3187700" y="4616450"/>
          <p14:tracePt t="154963" x="3187700" y="4625975"/>
          <p14:tracePt t="154979" x="3187700" y="4616450"/>
          <p14:tracePt t="154995" x="3187700" y="4625975"/>
          <p14:tracePt t="155019" x="3187700" y="4616450"/>
          <p14:tracePt t="155068" x="3187700" y="4625975"/>
          <p14:tracePt t="155083" x="3187700" y="4616450"/>
          <p14:tracePt t="155123" x="3187700" y="4625975"/>
          <p14:tracePt t="155147" x="3187700" y="4616450"/>
          <p14:tracePt t="155171" x="3187700" y="4625975"/>
          <p14:tracePt t="155179" x="3187700" y="4616450"/>
          <p14:tracePt t="155307" x="3187700" y="4625975"/>
          <p14:tracePt t="155331" x="3187700" y="4616450"/>
          <p14:tracePt t="155411" x="3187700" y="4625975"/>
          <p14:tracePt t="155427" x="3187700" y="4616450"/>
          <p14:tracePt t="155459" x="3187700" y="4625975"/>
          <p14:tracePt t="155475" x="3187700" y="4616450"/>
          <p14:tracePt t="155555" x="3187700" y="4625975"/>
          <p14:tracePt t="155579" x="3187700" y="4616450"/>
          <p14:tracePt t="155611" x="3187700" y="4625975"/>
          <p14:tracePt t="155619" x="3187700" y="4616450"/>
          <p14:tracePt t="155627" x="3187700" y="4625975"/>
          <p14:tracePt t="155643" x="3187700" y="4616450"/>
          <p14:tracePt t="155683" x="3187700" y="4625975"/>
          <p14:tracePt t="155707" x="3187700" y="4616450"/>
          <p14:tracePt t="155811" x="3187700" y="4625975"/>
          <p14:tracePt t="155859" x="3187700" y="4616450"/>
          <p14:tracePt t="155883" x="3187700" y="4625975"/>
          <p14:tracePt t="155915" x="3187700" y="4616450"/>
          <p14:tracePt t="155987" x="3187700" y="4625975"/>
          <p14:tracePt t="155995" x="3187700" y="4616450"/>
          <p14:tracePt t="156004" x="3187700" y="4625975"/>
          <p14:tracePt t="156035" x="3187700" y="4616450"/>
          <p14:tracePt t="156092" x="3187700" y="4625975"/>
          <p14:tracePt t="156099" x="3187700" y="4616450"/>
          <p14:tracePt t="156115" x="3187700" y="4625975"/>
          <p14:tracePt t="156172" x="3187700" y="4616450"/>
          <p14:tracePt t="156187" x="3187700" y="4625975"/>
          <p14:tracePt t="156195" x="3187700" y="4616450"/>
          <p14:tracePt t="156204" x="3187700" y="4625975"/>
          <p14:tracePt t="156227" x="3187700" y="4616450"/>
          <p14:tracePt t="156339" x="3187700" y="4625975"/>
          <p14:tracePt t="156355" x="3187700" y="4616450"/>
          <p14:tracePt t="156412" x="3187700" y="4625975"/>
          <p14:tracePt t="156419" x="3187700" y="4616450"/>
          <p14:tracePt t="156467" x="3187700" y="4625975"/>
          <p14:tracePt t="156499" x="3187700" y="4616450"/>
          <p14:tracePt t="156515" x="3187700" y="4625975"/>
          <p14:tracePt t="156579" x="3187700" y="4616450"/>
          <p14:tracePt t="156635" x="3187700" y="4625975"/>
          <p14:tracePt t="156643" x="3187700" y="4616450"/>
          <p14:tracePt t="156715" x="3187700" y="4625975"/>
          <p14:tracePt t="156723" x="3187700" y="4616450"/>
          <p14:tracePt t="156987" x="3187700" y="4625975"/>
          <p14:tracePt t="157011" x="3187700" y="4616450"/>
          <p14:tracePt t="157115" x="3187700" y="4625975"/>
          <p14:tracePt t="157123" x="3187700" y="4616450"/>
          <p14:tracePt t="157147" x="3187700" y="4625975"/>
          <p14:tracePt t="157163" x="3187700" y="4616450"/>
          <p14:tracePt t="157171" x="3187700" y="4625975"/>
          <p14:tracePt t="157228" x="3187700" y="4616450"/>
          <p14:tracePt t="157299" x="3187700" y="4625975"/>
          <p14:tracePt t="157347" x="3187700" y="4616450"/>
          <p14:tracePt t="157387" x="3187700" y="4625975"/>
          <p14:tracePt t="157395" x="3187700" y="4616450"/>
          <p14:tracePt t="157435" x="3187700" y="4625975"/>
          <p14:tracePt t="157443" x="3187700" y="4616450"/>
          <p14:tracePt t="157555" x="3187700" y="4625975"/>
          <p14:tracePt t="157579" x="3187700" y="4616450"/>
          <p14:tracePt t="157643" x="3187700" y="4625975"/>
          <p14:tracePt t="157659" x="3187700" y="4616450"/>
          <p14:tracePt t="157707" x="3187700" y="4625975"/>
          <p14:tracePt t="157731" x="3187700" y="4616450"/>
          <p14:tracePt t="157755" x="3187700" y="4625975"/>
          <p14:tracePt t="157843" x="3187700" y="4616450"/>
          <p14:tracePt t="157939" x="3187700" y="4625975"/>
          <p14:tracePt t="157963" x="3187700" y="4616450"/>
          <p14:tracePt t="158059" x="3187700" y="4625975"/>
          <p14:tracePt t="158099" x="3187700" y="4616450"/>
          <p14:tracePt t="158115" x="3187700" y="4625975"/>
          <p14:tracePt t="158123" x="3187700" y="4616450"/>
          <p14:tracePt t="158267" x="3187700" y="4625975"/>
          <p14:tracePt t="158315" x="3187700" y="4616450"/>
          <p14:tracePt t="158332" x="3187700" y="4625975"/>
          <p14:tracePt t="158339" x="3187700" y="4616450"/>
          <p14:tracePt t="158387" x="3187700" y="4625975"/>
          <p14:tracePt t="158403" x="3187700" y="4616450"/>
          <p14:tracePt t="158492" x="3187700" y="4625975"/>
          <p14:tracePt t="158500" x="3187700" y="4616450"/>
          <p14:tracePt t="158587" x="3187700" y="4625975"/>
          <p14:tracePt t="158619" x="3187700" y="4616450"/>
          <p14:tracePt t="158772" x="3187700" y="4625975"/>
          <p14:tracePt t="158787" x="3187700" y="4616450"/>
          <p14:tracePt t="158867" x="3187700" y="4625975"/>
          <p14:tracePt t="158883" x="3187700" y="4616450"/>
          <p14:tracePt t="159171" x="3187700" y="4625975"/>
          <p14:tracePt t="159179" x="3187700" y="4616450"/>
          <p14:tracePt t="159203" x="3187700" y="4625975"/>
          <p14:tracePt t="159227" x="3187700" y="4616450"/>
          <p14:tracePt t="159299" x="3187700" y="4625975"/>
          <p14:tracePt t="159307" x="3187700" y="4616450"/>
          <p14:tracePt t="159331" x="3187700" y="4625975"/>
          <p14:tracePt t="159387" x="3187700" y="4616450"/>
          <p14:tracePt t="159395" x="3187700" y="4625975"/>
          <p14:tracePt t="159404" x="3187700" y="4616450"/>
          <p14:tracePt t="159420" x="3187700" y="4625975"/>
          <p14:tracePt t="159437" x="3187700" y="4616450"/>
          <p14:tracePt t="159635" x="3187700" y="4625975"/>
          <p14:tracePt t="159667" x="3187700" y="4616450"/>
          <p14:tracePt t="159692" x="3187700" y="4625975"/>
          <p14:tracePt t="159707" x="3187700" y="4616450"/>
          <p14:tracePt t="159715" x="3187700" y="4625975"/>
          <p14:tracePt t="159723" x="3187700" y="4616450"/>
          <p14:tracePt t="159737" x="3187700" y="4625975"/>
          <p14:tracePt t="159753" x="3187700" y="4616450"/>
          <p14:tracePt t="159852" x="3187700" y="4625975"/>
          <p14:tracePt t="159867" x="3187700" y="4616450"/>
          <p14:tracePt t="159931" x="3187700" y="4625975"/>
          <p14:tracePt t="159947" x="3187700" y="4616450"/>
          <p14:tracePt t="159955" x="3187700" y="4625975"/>
          <p14:tracePt t="159970" x="3187700" y="4616450"/>
          <p14:tracePt t="160003" x="3187700" y="4625975"/>
          <p14:tracePt t="160020" x="3187700" y="4616450"/>
          <p14:tracePt t="160267" x="3187700" y="4625975"/>
          <p14:tracePt t="160275" x="3187700" y="4616450"/>
          <p14:tracePt t="160403" x="3187700" y="4625975"/>
          <p14:tracePt t="160412" x="3187700" y="4616450"/>
          <p14:tracePt t="160492" x="3187700" y="4625975"/>
          <p14:tracePt t="160515" x="3187700" y="4616450"/>
          <p14:tracePt t="160603" x="3187700" y="4625975"/>
          <p14:tracePt t="160611" x="3187700" y="4616450"/>
          <p14:tracePt t="160643" x="3187700" y="4625975"/>
          <p14:tracePt t="160675" x="3187700" y="4616450"/>
          <p14:tracePt t="160707" x="3187700" y="4625975"/>
          <p14:tracePt t="160715" x="3187700" y="4616450"/>
          <p14:tracePt t="160851" x="3187700" y="4625975"/>
          <p14:tracePt t="160899" x="3187700" y="4616450"/>
          <p14:tracePt t="160972" x="3187700" y="4625975"/>
          <p14:tracePt t="160979" x="3187700" y="4616450"/>
          <p14:tracePt t="161011" x="3187700" y="4625975"/>
          <p14:tracePt t="161019" x="3187700" y="4616450"/>
          <p14:tracePt t="161043" x="3187700" y="4625975"/>
          <p14:tracePt t="161083" x="3187700" y="4616450"/>
          <p14:tracePt t="161091" x="3187700" y="4625975"/>
          <p14:tracePt t="161104" x="3187700" y="4616450"/>
          <p14:tracePt t="161179" x="3187700" y="4625975"/>
          <p14:tracePt t="161195" x="3187700" y="4616450"/>
          <p14:tracePt t="161347" x="3187700" y="4625975"/>
          <p14:tracePt t="161355" x="3187700" y="4616450"/>
          <p14:tracePt t="161419" x="3187700" y="4625975"/>
          <p14:tracePt t="161427" x="3187700" y="4616450"/>
          <p14:tracePt t="161467" x="3187700" y="4625975"/>
          <p14:tracePt t="161483" x="3187700" y="4616450"/>
          <p14:tracePt t="161620" x="3187700" y="4625975"/>
          <p14:tracePt t="161643" x="3187700" y="4616450"/>
          <p14:tracePt t="161867" x="3187700" y="4625975"/>
          <p14:tracePt t="161875" x="3187700" y="4616450"/>
          <p14:tracePt t="161891" x="3187700" y="4625975"/>
          <p14:tracePt t="161924" x="3187700" y="4616450"/>
          <p14:tracePt t="162051" x="3187700" y="4625975"/>
          <p14:tracePt t="162067" x="3187700" y="4616450"/>
          <p14:tracePt t="162123" x="3187700" y="4625975"/>
          <p14:tracePt t="162131" x="3187700" y="4616450"/>
          <p14:tracePt t="162212" x="3187700" y="4625975"/>
          <p14:tracePt t="162267" x="3187700" y="4616450"/>
          <p14:tracePt t="162332" x="3187700" y="4625975"/>
          <p14:tracePt t="162339" x="3187700" y="4616450"/>
          <p14:tracePt t="162492" x="3187700" y="4625975"/>
          <p14:tracePt t="162507" x="3187700" y="4616450"/>
          <p14:tracePt t="163028" x="3187700" y="4625975"/>
          <p14:tracePt t="163035" x="3187700" y="4616450"/>
          <p14:tracePt t="163076" x="3187700" y="4625975"/>
          <p14:tracePt t="163083" x="3187700" y="4616450"/>
          <p14:tracePt t="163147" x="3187700" y="4625975"/>
          <p14:tracePt t="163163" x="3187700" y="4616450"/>
          <p14:tracePt t="163227" x="3187700" y="4625975"/>
          <p14:tracePt t="163243" x="3187700" y="4616450"/>
          <p14:tracePt t="163252" x="3187700" y="4625975"/>
          <p14:tracePt t="163259" x="3187700" y="4616450"/>
          <p14:tracePt t="163460" x="3187700" y="4625975"/>
          <p14:tracePt t="163516" x="3187700" y="4616450"/>
          <p14:tracePt t="163548" x="3187700" y="4625975"/>
          <p14:tracePt t="163588" x="3187700" y="4616450"/>
          <p14:tracePt t="163796" x="3187700" y="4625975"/>
          <p14:tracePt t="163803" x="3187700" y="4616450"/>
          <p14:tracePt t="164060" x="3187700" y="4625975"/>
          <p14:tracePt t="164068" x="3187700" y="4616450"/>
          <p14:tracePt t="164116" x="3187700" y="4625975"/>
          <p14:tracePt t="164132" x="3187700" y="4616450"/>
          <p14:tracePt t="164163" x="3187700" y="4625975"/>
          <p14:tracePt t="164172" x="3187700" y="4616450"/>
          <p14:tracePt t="164228" x="3187700" y="4625975"/>
          <p14:tracePt t="164243" x="3187700" y="4616450"/>
          <p14:tracePt t="164316" x="3187700" y="4625975"/>
          <p14:tracePt t="164340" x="3187700" y="4616450"/>
          <p14:tracePt t="164356" x="3187700" y="4625975"/>
          <p14:tracePt t="164388" x="3187700" y="4616450"/>
          <p14:tracePt t="164403" x="3187700" y="4625975"/>
          <p14:tracePt t="164427" x="3187700" y="4616450"/>
          <p14:tracePt t="164492" x="3187700" y="4625975"/>
          <p14:tracePt t="164523" x="3187700" y="4616450"/>
          <p14:tracePt t="164572" x="3187700" y="4625975"/>
          <p14:tracePt t="164579" x="3187700" y="4616450"/>
          <p14:tracePt t="164788" x="3187700" y="4625975"/>
          <p14:tracePt t="164812" x="3187700" y="4616450"/>
          <p14:tracePt t="164980" x="3187700" y="4625975"/>
          <p14:tracePt t="164996" x="3187700" y="4616450"/>
          <p14:tracePt t="165084" x="3187700" y="4625975"/>
          <p14:tracePt t="165124" x="3187700" y="4616450"/>
          <p14:tracePt t="165155" x="3187700" y="4625975"/>
          <p14:tracePt t="165164" x="3187700" y="4616450"/>
          <p14:tracePt t="165236" x="3187700" y="4625975"/>
          <p14:tracePt t="165244" x="3187700" y="4616450"/>
          <p14:tracePt t="165324" x="3187700" y="4625975"/>
          <p14:tracePt t="165332" x="3187700" y="4616450"/>
          <p14:tracePt t="165348" x="3187700" y="4625975"/>
          <p14:tracePt t="165379" x="3187700" y="4616450"/>
          <p14:tracePt t="165396" x="3187700" y="4625975"/>
          <p14:tracePt t="165420" x="3187700" y="4616450"/>
          <p14:tracePt t="165476" x="3187700" y="4625975"/>
          <p14:tracePt t="165492" x="3187700" y="4616450"/>
          <p14:tracePt t="165708" x="3187700" y="4625975"/>
          <p14:tracePt t="165716" x="3187700" y="4616450"/>
          <p14:tracePt t="165796" x="3187700" y="4625975"/>
          <p14:tracePt t="165812" x="3187700" y="4616450"/>
          <p14:tracePt t="165892" x="3187700" y="4625975"/>
          <p14:tracePt t="165900" x="3187700" y="4616450"/>
          <p14:tracePt t="165916" x="3187700" y="4625975"/>
          <p14:tracePt t="165933" x="3187700" y="4616450"/>
          <p14:tracePt t="165964" x="3187700" y="4625975"/>
          <p14:tracePt t="165980" x="3187700" y="4616450"/>
          <p14:tracePt t="166044" x="3187700" y="4625975"/>
          <p14:tracePt t="166052" x="3187700" y="4616450"/>
          <p14:tracePt t="166220" x="3187700" y="4625975"/>
          <p14:tracePt t="166228" x="3187700" y="4616450"/>
          <p14:tracePt t="166292" x="3187700" y="4625975"/>
          <p14:tracePt t="166299" x="3187700" y="4616450"/>
          <p14:tracePt t="166332" x="3187700" y="4625975"/>
          <p14:tracePt t="166339" x="3187700" y="4616450"/>
          <p14:tracePt t="166372" x="3187700" y="4625975"/>
          <p14:tracePt t="166388" x="3187700" y="4616450"/>
          <p14:tracePt t="166460" x="3187700" y="4625975"/>
          <p14:tracePt t="166484" x="3187700" y="4616450"/>
          <p14:tracePt t="166548" x="3187700" y="4625975"/>
          <p14:tracePt t="166572" x="3187700" y="4616450"/>
          <p14:tracePt t="166652" x="3187700" y="4625975"/>
          <p14:tracePt t="166684" x="3187700" y="4616450"/>
          <p14:tracePt t="167004" x="3187700" y="4625975"/>
          <p14:tracePt t="167012" x="3187700" y="4616450"/>
          <p14:tracePt t="167252" x="3187700" y="4625975"/>
          <p14:tracePt t="167284" x="3187700" y="4616450"/>
          <p14:tracePt t="167324" x="3187700" y="4625975"/>
          <p14:tracePt t="167340" x="3187700" y="4616450"/>
          <p14:tracePt t="167516" x="3187700" y="4625975"/>
          <p14:tracePt t="167548" x="3187700" y="4616450"/>
          <p14:tracePt t="167556" x="3187700" y="4625975"/>
          <p14:tracePt t="167568" x="3187700" y="4616450"/>
          <p14:tracePt t="167585" x="3187700" y="4625975"/>
          <p14:tracePt t="167636" x="3187700" y="4616450"/>
          <p14:tracePt t="167676" x="3187700" y="4625975"/>
          <p14:tracePt t="167692" x="3187700" y="4616450"/>
          <p14:tracePt t="167708" x="3187700" y="4625975"/>
          <p14:tracePt t="167716" x="3187700" y="4616450"/>
          <p14:tracePt t="167980" x="3187700" y="4625975"/>
          <p14:tracePt t="167988" x="3187700" y="4616450"/>
          <p14:tracePt t="168036" x="3187700" y="4625975"/>
          <p14:tracePt t="168093" x="3187700" y="4616450"/>
          <p14:tracePt t="168132" x="3187700" y="4625975"/>
          <p14:tracePt t="168188" x="3187700" y="4616450"/>
          <p14:tracePt t="168260" x="3187700" y="4625975"/>
          <p14:tracePt t="168268" x="3187700" y="4616450"/>
          <p14:tracePt t="168732" x="3187700" y="4625975"/>
          <p14:tracePt t="168756" x="3187700" y="4616450"/>
          <p14:tracePt t="168772" x="3187700" y="4625975"/>
          <p14:tracePt t="168788" x="3187700" y="4616450"/>
          <p14:tracePt t="168828" x="3187700" y="4625975"/>
          <p14:tracePt t="168852" x="3187700" y="4616450"/>
          <p14:tracePt t="169004" x="3187700" y="4625975"/>
          <p14:tracePt t="169012" x="3187700" y="4616450"/>
          <p14:tracePt t="169180" x="3187700" y="4625975"/>
          <p14:tracePt t="169188" x="3187700" y="4616450"/>
          <p14:tracePt t="169436" x="3187700" y="4625975"/>
          <p14:tracePt t="169453" x="3187700" y="4616450"/>
          <p14:tracePt t="169468" x="3187700" y="4625975"/>
          <p14:tracePt t="169484" x="3187700" y="4616450"/>
          <p14:tracePt t="169556" x="3187700" y="4625975"/>
          <p14:tracePt t="169572" x="3187700" y="4616450"/>
          <p14:tracePt t="169660" x="3187700" y="4625975"/>
          <p14:tracePt t="169668" x="3187700" y="4616450"/>
          <p14:tracePt t="169796" x="3187700" y="4625975"/>
          <p14:tracePt t="169908" x="3187700" y="4616450"/>
          <p14:tracePt t="170012" x="3187700" y="4625975"/>
          <p14:tracePt t="170020" x="3187700" y="4616450"/>
          <p14:tracePt t="170052" x="3187700" y="4625975"/>
          <p14:tracePt t="170076" x="3187700" y="4616450"/>
          <p14:tracePt t="170196" x="3187700" y="4625975"/>
          <p14:tracePt t="170204" x="3187700" y="4616450"/>
          <p14:tracePt t="170348" x="3187700" y="4625975"/>
          <p14:tracePt t="170356" x="3187700" y="4616450"/>
          <p14:tracePt t="170368" x="3187700" y="4625975"/>
          <p14:tracePt t="170384" x="3187700" y="4616450"/>
          <p14:tracePt t="170460" x="3187700" y="4625975"/>
          <p14:tracePt t="170468" x="3187700" y="4616450"/>
          <p14:tracePt t="170644" x="3187700" y="4625975"/>
          <p14:tracePt t="170653" x="3187700" y="4616450"/>
          <p14:tracePt t="170660" x="3187700" y="4625975"/>
          <p14:tracePt t="170676" x="3187700" y="4616450"/>
          <p14:tracePt t="170796" x="3187700" y="4625975"/>
          <p14:tracePt t="170804" x="3187700" y="4616450"/>
          <p14:tracePt t="170932" x="3187700" y="4625975"/>
          <p14:tracePt t="170956" x="3187700" y="4616450"/>
          <p14:tracePt t="170988" x="3187700" y="4625975"/>
          <p14:tracePt t="171004" x="3187700" y="4616450"/>
          <p14:tracePt t="171028" x="3187700" y="4625975"/>
          <p14:tracePt t="171044" x="3187700" y="4616450"/>
          <p14:tracePt t="171244" x="3187700" y="4625975"/>
          <p14:tracePt t="171300" x="3187700" y="4616450"/>
          <p14:tracePt t="171380" x="3187700" y="4625975"/>
          <p14:tracePt t="171388" x="3187700" y="4616450"/>
          <p14:tracePt t="171572" x="3187700" y="4625975"/>
          <p14:tracePt t="171580" x="3187700" y="4616450"/>
          <p14:tracePt t="171620" x="3187700" y="4625975"/>
          <p14:tracePt t="171628" x="3187700" y="4616450"/>
          <p14:tracePt t="171772" x="3187700" y="4625975"/>
          <p14:tracePt t="171780" x="3187700" y="4616450"/>
          <p14:tracePt t="171820" x="3187700" y="4625975"/>
          <p14:tracePt t="171836" x="3187700" y="4616450"/>
          <p14:tracePt t="171868" x="3187700" y="4625975"/>
          <p14:tracePt t="171876" x="3187700" y="4616450"/>
          <p14:tracePt t="171908" x="3187700" y="4625975"/>
          <p14:tracePt t="171924" x="3187700" y="4616450"/>
          <p14:tracePt t="171940" x="3187700" y="4625975"/>
          <p14:tracePt t="171948" x="3187700" y="4616450"/>
          <p14:tracePt t="171980" x="3187700" y="4625975"/>
          <p14:tracePt t="171988" x="3187700" y="4616450"/>
          <p14:tracePt t="172028" x="3187700" y="4625975"/>
          <p14:tracePt t="172036" x="3187700" y="4616450"/>
          <p14:tracePt t="172044" x="3187700" y="4625975"/>
          <p14:tracePt t="172052" x="3187700" y="4616450"/>
          <p14:tracePt t="172612" x="3187700" y="4625975"/>
          <p14:tracePt t="172620" x="3187700" y="4616450"/>
          <p14:tracePt t="172644" x="3187700" y="4625975"/>
          <p14:tracePt t="172668" x="3187700" y="4616450"/>
          <p14:tracePt t="172756" x="3187700" y="4625975"/>
          <p14:tracePt t="172764" x="3187700" y="4616450"/>
          <p14:tracePt t="172828" x="3187700" y="4625975"/>
          <p14:tracePt t="172836" x="3187700" y="4616450"/>
          <p14:tracePt t="173124" x="3187700" y="4625975"/>
          <p14:tracePt t="173148" x="3187700" y="4616450"/>
          <p14:tracePt t="173228" x="3187700" y="4625975"/>
          <p14:tracePt t="173244" x="3187700" y="4616450"/>
          <p14:tracePt t="173268" x="3187700" y="4625975"/>
          <p14:tracePt t="173316" x="3187700" y="4616450"/>
          <p14:tracePt t="173412" x="3187700" y="4625975"/>
          <p14:tracePt t="173420" x="3187700" y="4616450"/>
          <p14:tracePt t="173533" x="3187700" y="4625975"/>
          <p14:tracePt t="173540" x="3187700" y="4616450"/>
          <p14:tracePt t="173636" x="3187700" y="4625975"/>
          <p14:tracePt t="173644" x="3187700" y="4616450"/>
          <p14:tracePt t="173693" x="3187700" y="4625975"/>
          <p14:tracePt t="173700" x="3187700" y="4616450"/>
          <p14:tracePt t="173748" x="3187700" y="4625975"/>
          <p14:tracePt t="173756" x="3187700" y="4616450"/>
          <p14:tracePt t="173773" x="3187700" y="4625975"/>
          <p14:tracePt t="173784" x="3187700" y="4616450"/>
          <p14:tracePt t="173884" x="3187700" y="4625975"/>
          <p14:tracePt t="173892" x="3187700" y="4616450"/>
          <p14:tracePt t="174020" x="3187700" y="4625975"/>
          <p14:tracePt t="174028" x="3187700" y="4616450"/>
          <p14:tracePt t="174164" x="3187700" y="4625975"/>
          <p14:tracePt t="174188" x="3187700" y="4616450"/>
          <p14:tracePt t="174420" x="3187700" y="4625975"/>
          <p14:tracePt t="174428" x="3187700" y="4616450"/>
          <p14:tracePt t="174532" x="3187700" y="4625975"/>
          <p14:tracePt t="174548" x="3187700" y="4616450"/>
          <p14:tracePt t="174556" x="3187700" y="4625975"/>
          <p14:tracePt t="174573" x="3187700" y="4616450"/>
          <p14:tracePt t="174700" x="3187700" y="4625975"/>
          <p14:tracePt t="174740" x="3187700" y="4616450"/>
          <p14:tracePt t="175156" x="3187700" y="4625975"/>
          <p14:tracePt t="175164" x="3187700" y="4616450"/>
          <p14:tracePt t="175172" x="3187700" y="4625975"/>
          <p14:tracePt t="175188" x="3187700" y="4616450"/>
          <p14:tracePt t="175244" x="3187700" y="4625975"/>
          <p14:tracePt t="175253" x="3187700" y="4616450"/>
          <p14:tracePt t="175324" x="3187700" y="4625975"/>
          <p14:tracePt t="175333" x="3187700" y="4616450"/>
          <p14:tracePt t="175349" x="3187700" y="4625975"/>
          <p14:tracePt t="175380" x="3187700" y="4616450"/>
          <p14:tracePt t="175572" x="3187700" y="4625975"/>
          <p14:tracePt t="175596" x="3187700" y="4616450"/>
          <p14:tracePt t="175644" x="3187700" y="4625975"/>
          <p14:tracePt t="175652" x="3187700" y="4616450"/>
          <p14:tracePt t="175716" x="3187700" y="4625975"/>
          <p14:tracePt t="175724" x="3187700" y="4616450"/>
          <p14:tracePt t="175740" x="3187700" y="4625975"/>
          <p14:tracePt t="175750" x="3187700" y="4616450"/>
          <p14:tracePt t="175773" x="3187700" y="4625975"/>
          <p14:tracePt t="175796" x="3187700" y="4616450"/>
          <p14:tracePt t="175820" x="3187700" y="4625975"/>
          <p14:tracePt t="175828" x="3187700" y="4616450"/>
          <p14:tracePt t="175844" x="3187700" y="4625975"/>
          <p14:tracePt t="175860" x="3187700" y="4616450"/>
          <p14:tracePt t="176076" x="3187700" y="4625975"/>
          <p14:tracePt t="176108" x="3187700" y="4616450"/>
          <p14:tracePt t="176213" x="3187700" y="4625975"/>
          <p14:tracePt t="176228" x="3187700" y="4616450"/>
          <p14:tracePt t="176285" x="3187700" y="4625975"/>
          <p14:tracePt t="176292" x="3187700" y="4616450"/>
          <p14:tracePt t="176300" x="3187700" y="4625975"/>
          <p14:tracePt t="176317" x="3187700" y="4616450"/>
          <p14:tracePt t="176340" x="3187700" y="4625975"/>
          <p14:tracePt t="176356" x="3187700" y="4616450"/>
          <p14:tracePt t="176556" x="3187700" y="4625975"/>
          <p14:tracePt t="176581" x="3187700" y="4616450"/>
          <p14:tracePt t="176660" x="3187700" y="4625975"/>
          <p14:tracePt t="176684" x="3187700" y="4616450"/>
          <p14:tracePt t="176700" x="3187700" y="4625975"/>
          <p14:tracePt t="176716" x="3187700" y="4616450"/>
          <p14:tracePt t="176796" x="3187700" y="4625975"/>
          <p14:tracePt t="176836" x="3187700" y="4616450"/>
          <p14:tracePt t="176908" x="3187700" y="4625975"/>
          <p14:tracePt t="176916" x="3187700" y="4616450"/>
          <p14:tracePt t="177004" x="3187700" y="4625975"/>
          <p14:tracePt t="177053" x="3187700" y="4616450"/>
          <p14:tracePt t="177149" x="3187700" y="4625975"/>
          <p14:tracePt t="177156" x="3187700" y="4616450"/>
          <p14:tracePt t="177236" x="3187700" y="4625975"/>
          <p14:tracePt t="177260" x="3187700" y="4616450"/>
          <p14:tracePt t="177308" x="3187700" y="4625975"/>
          <p14:tracePt t="177324" x="3187700" y="4616450"/>
          <p14:tracePt t="177380" x="3187700" y="4625975"/>
          <p14:tracePt t="177388" x="3187700" y="4616450"/>
          <p14:tracePt t="177413" x="3187700" y="4625975"/>
          <p14:tracePt t="177420" x="3187700" y="4616450"/>
          <p14:tracePt t="177468" x="3187700" y="4625975"/>
          <p14:tracePt t="177476" x="3187700" y="4616450"/>
          <p14:tracePt t="177516" x="3187700" y="4625975"/>
          <p14:tracePt t="177524" x="3187700" y="4616450"/>
          <p14:tracePt t="177534" x="3187700" y="4625975"/>
          <p14:tracePt t="177550" x="3187700" y="4616450"/>
          <p14:tracePt t="177724" x="3187700" y="4625975"/>
          <p14:tracePt t="177749" x="3187700" y="4616450"/>
          <p14:tracePt t="177853" x="3187700" y="4625975"/>
          <p14:tracePt t="177860" x="3187700" y="4616450"/>
          <p14:tracePt t="178108" x="3187700" y="4625975"/>
          <p14:tracePt t="178133" x="3187700" y="4616450"/>
          <p14:tracePt t="178453" x="3187700" y="4625975"/>
          <p14:tracePt t="178460" x="3187700" y="4616450"/>
          <p14:tracePt t="178573" x="3187700" y="4625975"/>
          <p14:tracePt t="178580" x="3187700" y="4616450"/>
          <p14:tracePt t="178757" x="3187700" y="4625975"/>
          <p14:tracePt t="178765" x="3187700" y="4616450"/>
          <p14:tracePt t="178828" x="3187700" y="4625975"/>
          <p14:tracePt t="178853" x="3187700" y="4616450"/>
          <p14:tracePt t="178924" x="3187700" y="4625975"/>
          <p14:tracePt t="178940" x="3187700" y="4616450"/>
          <p14:tracePt t="178949" x="3187700" y="4625975"/>
          <p14:tracePt t="178956" x="3187700" y="4616450"/>
          <p14:tracePt t="179076" x="3187700" y="4625975"/>
          <p14:tracePt t="179093" x="3187700" y="4616450"/>
          <p14:tracePt t="179184" x="3187700" y="4625975"/>
          <p14:tracePt t="179196" x="3187700" y="4616450"/>
          <p14:tracePt t="179405" x="3187700" y="4625975"/>
          <p14:tracePt t="179412" x="3187700" y="4616450"/>
          <p14:tracePt t="179428" x="3187700" y="4625975"/>
          <p14:tracePt t="179436" x="3187700" y="4616450"/>
          <p14:tracePt t="179449" x="3187700" y="4625975"/>
          <p14:tracePt t="179466" x="3187700" y="4616450"/>
          <p14:tracePt t="180117" x="3187700" y="4625975"/>
          <p14:tracePt t="180140" x="3187700" y="4616450"/>
          <p14:tracePt t="180444" x="3187700" y="4625975"/>
          <p14:tracePt t="180460" x="3187700" y="4616450"/>
          <p14:tracePt t="180477" x="3187700" y="4625975"/>
          <p14:tracePt t="180485" x="3187700" y="4616450"/>
          <p14:tracePt t="180540" x="3187700" y="4625975"/>
          <p14:tracePt t="180549" x="3187700" y="4616450"/>
          <p14:tracePt t="181061" x="3187700" y="4625975"/>
          <p14:tracePt t="181069" x="3187700" y="4616450"/>
          <p14:tracePt t="181084" x="3187700" y="4625975"/>
          <p14:tracePt t="181117" x="3187700" y="4616450"/>
          <p14:tracePt t="181261" x="3187700" y="4625975"/>
          <p14:tracePt t="181285" x="3187700" y="4616450"/>
          <p14:tracePt t="181333" x="3187700" y="4625975"/>
          <p14:tracePt t="181349" x="3187700" y="4616450"/>
          <p14:tracePt t="181404" x="3187700" y="4625975"/>
          <p14:tracePt t="181421" x="3187700" y="4616450"/>
          <p14:tracePt t="181461" x="3187700" y="4625975"/>
          <p14:tracePt t="181477" x="3187700" y="4616450"/>
          <p14:tracePt t="181605" x="3187700" y="4625975"/>
          <p14:tracePt t="181621" x="3187700" y="4616450"/>
          <p14:tracePt t="181733" x="3187700" y="4625975"/>
          <p14:tracePt t="181749" x="3187700" y="4616450"/>
          <p14:tracePt t="181756" x="3187700" y="4625975"/>
          <p14:tracePt t="181789" x="3187700" y="4616450"/>
          <p14:tracePt t="182125" x="3187700" y="4625975"/>
          <p14:tracePt t="182133" x="3187700" y="4616450"/>
          <p14:tracePt t="182484" x="3187700" y="4625975"/>
          <p14:tracePt t="182493" x="3187700" y="4616450"/>
          <p14:tracePt t="182645" x="3187700" y="4625975"/>
          <p14:tracePt t="182653" x="3187700" y="4616450"/>
          <p14:tracePt t="182725" x="3187700" y="4625975"/>
          <p14:tracePt t="182765" x="3187700" y="4616450"/>
          <p14:tracePt t="182780" x="3187700" y="4625975"/>
          <p14:tracePt t="182789" x="3187700" y="4616450"/>
          <p14:tracePt t="182901" x="3187700" y="4625975"/>
          <p14:tracePt t="182925" x="3187700" y="4616450"/>
          <p14:tracePt t="182973" x="3187700" y="4625975"/>
          <p14:tracePt t="182981" x="3187700" y="4616450"/>
          <p14:tracePt t="183013" x="3187700" y="4625975"/>
          <p14:tracePt t="183077" x="3187700" y="4616450"/>
          <p14:tracePt t="183269" x="3187700" y="4625975"/>
          <p14:tracePt t="183303" x="3187700" y="4616450"/>
          <p14:tracePt t="183365" x="3187700" y="4625975"/>
          <p14:tracePt t="183374" x="3187700" y="4616450"/>
          <p14:tracePt t="183637" x="3187700" y="4625975"/>
          <p14:tracePt t="183653" x="3187700" y="4616450"/>
          <p14:tracePt t="183749" x="3187700" y="4625975"/>
          <p14:tracePt t="183765" x="3187700" y="4616450"/>
          <p14:tracePt t="183933" x="3187700" y="4625975"/>
          <p14:tracePt t="183957" x="3187700" y="4616450"/>
          <p14:tracePt t="184293" x="3187700" y="4625975"/>
          <p14:tracePt t="184333" x="3187700" y="4616450"/>
          <p14:tracePt t="184597" x="3187700" y="4625975"/>
          <p14:tracePt t="184605" x="3187700" y="4616450"/>
          <p14:tracePt t="184909" x="3187700" y="4625975"/>
          <p14:tracePt t="184917" x="3187700" y="4616450"/>
          <p14:tracePt t="185093" x="3187700" y="4625975"/>
          <p14:tracePt t="185134" x="3187700" y="4616450"/>
          <p14:tracePt t="185269" x="3187700" y="4625975"/>
          <p14:tracePt t="185285" x="3187700" y="4616450"/>
          <p14:tracePt t="185341" x="3187700" y="4625975"/>
          <p14:tracePt t="185357" x="3187700" y="4616450"/>
          <p14:tracePt t="185429" x="3187700" y="4625975"/>
          <p14:tracePt t="185437" x="3187700" y="4616450"/>
          <p14:tracePt t="186037" x="3187700" y="4625975"/>
          <p14:tracePt t="186093" x="3187700" y="4616450"/>
          <p14:tracePt t="186133" x="3187700" y="4625975"/>
          <p14:tracePt t="186141" x="3187700" y="4616450"/>
          <p14:tracePt t="186221" x="3187700" y="4625975"/>
          <p14:tracePt t="186229" x="3187700" y="4616450"/>
          <p14:tracePt t="186421" x="3187700" y="4625975"/>
          <p14:tracePt t="186429" x="3187700" y="4616450"/>
          <p14:tracePt t="186453" x="3187700" y="4625975"/>
          <p14:tracePt t="186469" x="3187700" y="4616450"/>
          <p14:tracePt t="186533" x="3187700" y="4625975"/>
          <p14:tracePt t="186549" x="3187700" y="461645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1266"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838200" y="685800"/>
            <a:ext cx="71628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838200" y="5380672"/>
            <a:ext cx="7848600" cy="1200329"/>
          </a:xfrm>
          <a:prstGeom prst="rect">
            <a:avLst/>
          </a:prstGeom>
          <a:noFill/>
        </p:spPr>
        <p:txBody>
          <a:bodyPr wrap="square" rtlCol="0">
            <a:spAutoFit/>
          </a:bodyPr>
          <a:lstStyle/>
          <a:p>
            <a:pPr marL="342900" indent="-342900" algn="ctr">
              <a:buFont typeface="+mj-lt"/>
              <a:buAutoNum type="arabicPeriod"/>
            </a:pPr>
            <a:r>
              <a:rPr lang="en-US" b="1" dirty="0" smtClean="0"/>
              <a:t>Displacement of oxygen from </a:t>
            </a:r>
            <a:r>
              <a:rPr lang="en-US" b="1" dirty="0" err="1" smtClean="0"/>
              <a:t>Hb</a:t>
            </a:r>
            <a:r>
              <a:rPr lang="en-US" b="1" dirty="0" smtClean="0"/>
              <a:t> </a:t>
            </a:r>
            <a:r>
              <a:rPr lang="en-US" b="1" dirty="0" err="1" smtClean="0"/>
              <a:t>inpulmonary</a:t>
            </a:r>
            <a:r>
              <a:rPr lang="en-US" b="1" dirty="0" smtClean="0"/>
              <a:t> capillaries</a:t>
            </a:r>
          </a:p>
          <a:p>
            <a:pPr algn="ctr"/>
            <a:r>
              <a:rPr lang="en-US" dirty="0" smtClean="0"/>
              <a:t>2. Shift the </a:t>
            </a:r>
            <a:r>
              <a:rPr lang="en-US" dirty="0"/>
              <a:t>oxygen–hemoglobin dissociation curve to the left, </a:t>
            </a:r>
            <a:r>
              <a:rPr lang="en-US" dirty="0" smtClean="0"/>
              <a:t>thus decreasing </a:t>
            </a:r>
            <a:r>
              <a:rPr lang="en-US" dirty="0"/>
              <a:t>the unloading of oxygen from hemoglobin in </a:t>
            </a:r>
            <a:r>
              <a:rPr lang="en-US" dirty="0" smtClean="0"/>
              <a:t>the tissues</a:t>
            </a:r>
            <a:endParaRPr lang="en-US" b="1" dirty="0" smtClean="0"/>
          </a:p>
          <a:p>
            <a:pPr algn="ctr"/>
            <a:r>
              <a:rPr lang="en-US" b="1" dirty="0" smtClean="0"/>
              <a:t>3. </a:t>
            </a:r>
            <a:r>
              <a:rPr lang="en-US" dirty="0" smtClean="0"/>
              <a:t>do </a:t>
            </a:r>
            <a:r>
              <a:rPr lang="en-US" dirty="0"/>
              <a:t>not show any reflex increase in </a:t>
            </a:r>
            <a:r>
              <a:rPr lang="en-US" dirty="0" smtClean="0"/>
              <a:t>ventilation</a:t>
            </a:r>
            <a:endParaRPr lang="en-US" b="1"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882734962"/>
      </p:ext>
    </p:extLst>
  </p:cSld>
  <p:clrMapOvr>
    <a:masterClrMapping/>
  </p:clrMapOvr>
  <mc:AlternateContent xmlns:mc="http://schemas.openxmlformats.org/markup-compatibility/2006" xmlns:p14="http://schemas.microsoft.com/office/powerpoint/2010/main">
    <mc:Choice Requires="p14">
      <p:transition spd="slow" p14:dur="2000" advTm="249376"/>
    </mc:Choice>
    <mc:Fallback xmlns="">
      <p:transition spd="slow" advTm="2493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32618" x="3187700" y="4625975"/>
          <p14:tracePt t="35426" x="3187700" y="4633913"/>
          <p14:tracePt t="149953" x="3187700" y="4652963"/>
          <p14:tracePt t="149970" x="3197225" y="4643438"/>
          <p14:tracePt t="149985" x="3205163" y="4652963"/>
          <p14:tracePt t="150025" x="3205163" y="4670425"/>
          <p14:tracePt t="231678" x="3214688" y="4687888"/>
          <p14:tracePt t="231686" x="3224213" y="4679950"/>
          <p14:tracePt t="231696" x="3276600" y="4616450"/>
          <p14:tracePt t="231713" x="3419475" y="4429125"/>
          <p14:tracePt t="231730" x="3509963" y="4286250"/>
          <p14:tracePt t="231746" x="3562350" y="4187825"/>
          <p14:tracePt t="231763" x="3554413" y="4143375"/>
          <p14:tracePt t="231780" x="3536950" y="4071938"/>
          <p14:tracePt t="231796" x="3500438" y="3983038"/>
          <p14:tracePt t="231814" x="3438525" y="3902075"/>
          <p14:tracePt t="231814" x="3394075" y="3857625"/>
          <p14:tracePt t="231830" x="3340100" y="3813175"/>
          <p14:tracePt t="231846" x="3276600" y="3776663"/>
          <p14:tracePt t="231863" x="3197225" y="3759200"/>
          <p14:tracePt t="231880" x="3133725" y="3751263"/>
          <p14:tracePt t="231896" x="3062288" y="3751263"/>
          <p14:tracePt t="231913" x="2990850" y="3751263"/>
          <p14:tracePt t="231930" x="2911475" y="3768725"/>
          <p14:tracePt t="231946" x="2840038" y="3803650"/>
          <p14:tracePt t="231963" x="2759075" y="3848100"/>
          <p14:tracePt t="231980" x="2679700" y="3902075"/>
          <p14:tracePt t="231996" x="2625725" y="3956050"/>
          <p14:tracePt t="232013" x="2589213" y="4044950"/>
          <p14:tracePt t="232014" x="2581275" y="4081463"/>
          <p14:tracePt t="232030" x="2544763" y="4160838"/>
          <p14:tracePt t="232046" x="2517775" y="4224338"/>
          <p14:tracePt t="232063" x="2482850" y="4286250"/>
          <p14:tracePt t="232080" x="2465388" y="4340225"/>
          <p14:tracePt t="232096" x="2438400" y="4394200"/>
          <p14:tracePt t="232113" x="2419350" y="4438650"/>
          <p14:tracePt t="232130" x="2411413" y="4456113"/>
          <p14:tracePt t="232198" x="2401888" y="4465638"/>
          <p14:tracePt t="232222" x="2401888" y="4483100"/>
          <p14:tracePt t="232238" x="2401888" y="4500563"/>
          <p14:tracePt t="232270" x="2401888" y="4510088"/>
          <p14:tracePt t="232550" x="2401888" y="4500563"/>
          <p14:tracePt t="232566" x="2401888" y="4483100"/>
          <p14:tracePt t="232590" x="2401888" y="4473575"/>
          <p14:tracePt t="232614" x="2401888" y="4456113"/>
          <p14:tracePt t="232654" x="2401888" y="4446588"/>
          <p14:tracePt t="232670" x="2401888" y="4429125"/>
          <p14:tracePt t="232718" x="2411413" y="4438650"/>
          <p14:tracePt t="232846" x="2419350" y="4419600"/>
          <p14:tracePt t="232886" x="2438400" y="4419600"/>
          <p14:tracePt t="232910" x="2455863" y="4419600"/>
          <p14:tracePt t="232926" x="2465388" y="4411663"/>
          <p14:tracePt t="232950" x="2482850" y="4411663"/>
          <p14:tracePt t="232974" x="2490788" y="4411663"/>
          <p14:tracePt t="232982" x="2509838" y="4411663"/>
          <p14:tracePt t="232990" x="2517775" y="4411663"/>
          <p14:tracePt t="232998" x="2536825" y="4411663"/>
          <p14:tracePt t="233013" x="2544763" y="4411663"/>
          <p14:tracePt t="233030" x="2589213" y="4411663"/>
          <p14:tracePt t="233046" x="2625725" y="4394200"/>
          <p14:tracePt t="233063" x="2643188" y="4394200"/>
          <p14:tracePt t="233079" x="2652713" y="4394200"/>
          <p14:tracePt t="233096" x="2679700" y="4394200"/>
          <p14:tracePt t="233113" x="2697163" y="4394200"/>
          <p14:tracePt t="233182" x="2705100" y="4384675"/>
          <p14:tracePt t="233230" x="2714625" y="4375150"/>
          <p14:tracePt t="233254" x="2714625" y="4357688"/>
          <p14:tracePt t="233398" x="2724150" y="4357688"/>
          <p14:tracePt t="233406" x="2732088" y="4357688"/>
          <p14:tracePt t="233414" x="2751138" y="4357688"/>
          <p14:tracePt t="233430" x="2813050" y="4357688"/>
          <p14:tracePt t="233446" x="2911475" y="4367213"/>
          <p14:tracePt t="233463" x="3009900" y="4384675"/>
          <p14:tracePt t="233479" x="3116263" y="4411663"/>
          <p14:tracePt t="233496" x="3241675" y="4456113"/>
          <p14:tracePt t="233513" x="3357563" y="4465638"/>
          <p14:tracePt t="233529" x="3446463" y="4483100"/>
          <p14:tracePt t="233546" x="3517900" y="4500563"/>
          <p14:tracePt t="233563" x="3554413" y="4510088"/>
          <p14:tracePt t="233590" x="3562350" y="4510088"/>
          <p14:tracePt t="233598" x="3581400" y="4510088"/>
          <p14:tracePt t="233613" x="3589338" y="4510088"/>
          <p14:tracePt t="233630" x="3643313" y="4518025"/>
          <p14:tracePt t="233646" x="3687763" y="4545013"/>
          <p14:tracePt t="233663" x="3732213" y="4572000"/>
          <p14:tracePt t="233679" x="3768725" y="4598988"/>
          <p14:tracePt t="233696" x="3803650" y="4625975"/>
          <p14:tracePt t="233713" x="3830638" y="4643438"/>
          <p14:tracePt t="233742" x="3848100" y="4643438"/>
          <p14:tracePt t="233758" x="3857625" y="4643438"/>
          <p14:tracePt t="233766" x="3875088" y="4643438"/>
          <p14:tracePt t="233779" x="3894138" y="4633913"/>
          <p14:tracePt t="233796" x="3919538" y="4625975"/>
          <p14:tracePt t="233813" x="3973513" y="4608513"/>
          <p14:tracePt t="233814" x="4000500" y="4598988"/>
          <p14:tracePt t="233829" x="4062413" y="4598988"/>
          <p14:tracePt t="233846" x="4133850" y="4581525"/>
          <p14:tracePt t="233863" x="4197350" y="4581525"/>
          <p14:tracePt t="233879" x="4295775" y="4581525"/>
          <p14:tracePt t="233896" x="4384675" y="4581525"/>
          <p14:tracePt t="233912" x="4465638" y="4581525"/>
          <p14:tracePt t="233929" x="4537075" y="4581525"/>
          <p14:tracePt t="233946" x="4598988" y="4581525"/>
          <p14:tracePt t="233962" x="4660900" y="4581525"/>
          <p14:tracePt t="233979" x="4687888" y="4581525"/>
          <p14:tracePt t="233996" x="4714875" y="4589463"/>
          <p14:tracePt t="234012" x="4768850" y="4608513"/>
          <p14:tracePt t="234014" x="4803775" y="4616450"/>
          <p14:tracePt t="234029" x="4875213" y="4633913"/>
          <p14:tracePt t="234046" x="4965700" y="4652963"/>
          <p14:tracePt t="234063" x="5062538" y="4670425"/>
          <p14:tracePt t="234079" x="5170488" y="4670425"/>
          <p14:tracePt t="234096" x="5251450" y="4670425"/>
          <p14:tracePt t="234113" x="5357813" y="4670425"/>
          <p14:tracePt t="234129" x="5500688" y="4670425"/>
          <p14:tracePt t="234146" x="5688013" y="4670425"/>
          <p14:tracePt t="234162" x="5902325" y="4670425"/>
          <p14:tracePt t="234179" x="6089650" y="4697413"/>
          <p14:tracePt t="234196" x="6276975" y="4697413"/>
          <p14:tracePt t="234212" x="6446838" y="4697413"/>
          <p14:tracePt t="234229" x="6688138" y="4697413"/>
          <p14:tracePt t="234246" x="6823075" y="4697413"/>
          <p14:tracePt t="234263" x="6884988" y="4697413"/>
          <p14:tracePt t="234942" x="6911975" y="4687888"/>
          <p14:tracePt t="235014" x="6894513" y="4697413"/>
          <p14:tracePt t="235022" x="6875463" y="4697413"/>
          <p14:tracePt t="235030" x="6867525" y="4705350"/>
          <p14:tracePt t="235047" x="6823075" y="4724400"/>
          <p14:tracePt t="235062" x="6777038" y="4732338"/>
          <p14:tracePt t="235079" x="6715125" y="4732338"/>
          <p14:tracePt t="235097" x="6634163" y="4724400"/>
          <p14:tracePt t="235112" x="6572250" y="4697413"/>
          <p14:tracePt t="235129" x="6500813" y="4643438"/>
          <p14:tracePt t="235146" x="6446838" y="4608513"/>
          <p14:tracePt t="235162" x="6394450" y="4572000"/>
          <p14:tracePt t="235179" x="6348413" y="4537075"/>
          <p14:tracePt t="235196" x="6296025" y="4518025"/>
          <p14:tracePt t="235212" x="6276975" y="4491038"/>
          <p14:tracePt t="235239" x="6259513" y="4491038"/>
          <p14:tracePt t="235254" x="6251575" y="4491038"/>
          <p14:tracePt t="235262" x="6232525" y="4491038"/>
          <p14:tracePt t="235279" x="6188075" y="4491038"/>
          <p14:tracePt t="235296" x="6170613" y="4491038"/>
          <p14:tracePt t="235312" x="6126163" y="4500563"/>
          <p14:tracePt t="235329" x="6089650" y="4510088"/>
          <p14:tracePt t="235346" x="6054725" y="4527550"/>
          <p14:tracePt t="235362" x="6037263" y="4527550"/>
          <p14:tracePt t="235686" x="6018213" y="4527550"/>
          <p14:tracePt t="235694" x="6010275" y="4518025"/>
          <p14:tracePt t="235702" x="6000750" y="4500563"/>
          <p14:tracePt t="235712" x="5991225" y="4491038"/>
          <p14:tracePt t="235729" x="5983288" y="4483100"/>
          <p14:tracePt t="235746" x="5965825" y="4456113"/>
          <p14:tracePt t="235762" x="5956300" y="4438650"/>
          <p14:tracePt t="235779" x="5938838" y="4411663"/>
          <p14:tracePt t="235795" x="5919788" y="4394200"/>
          <p14:tracePt t="235812" x="5894388" y="4384675"/>
          <p14:tracePt t="235829" x="5867400" y="4367213"/>
          <p14:tracePt t="235830" x="5848350" y="4357688"/>
          <p14:tracePt t="235870" x="5830888" y="4357688"/>
          <p14:tracePt t="235879" x="5822950" y="4357688"/>
          <p14:tracePt t="235886" x="5803900" y="4357688"/>
          <p14:tracePt t="235896" x="5786438" y="4357688"/>
          <p14:tracePt t="235912" x="5724525" y="4357688"/>
          <p14:tracePt t="235929" x="5653088" y="4357688"/>
          <p14:tracePt t="235946" x="5599113" y="4357688"/>
          <p14:tracePt t="235962" x="5562600" y="4357688"/>
          <p14:tracePt t="235982" x="5554663" y="4367213"/>
          <p14:tracePt t="236006" x="5537200" y="4375150"/>
          <p14:tracePt t="236014" x="5527675" y="4375150"/>
          <p14:tracePt t="236029" x="5510213" y="4384675"/>
          <p14:tracePt t="236046" x="5465763" y="4411663"/>
          <p14:tracePt t="236062" x="5438775" y="4438650"/>
          <p14:tracePt t="236079" x="5411788" y="4456113"/>
          <p14:tracePt t="236095" x="5394325" y="4473575"/>
          <p14:tracePt t="236112" x="5384800" y="4500563"/>
          <p14:tracePt t="236129" x="5375275" y="4510088"/>
          <p14:tracePt t="236145" x="5367338" y="4537075"/>
          <p14:tracePt t="236162" x="5348288" y="4562475"/>
          <p14:tracePt t="236182" x="5348288" y="4581525"/>
          <p14:tracePt t="236198" x="5348288" y="4589463"/>
          <p14:tracePt t="236214" x="5348288" y="4608513"/>
          <p14:tracePt t="236229" x="5357813" y="4616450"/>
          <p14:tracePt t="236422" x="5348288" y="4616450"/>
          <p14:tracePt t="236430" x="5330825" y="4608513"/>
          <p14:tracePt t="236438" x="5303838" y="4608513"/>
          <p14:tracePt t="236446" x="5268913" y="4598988"/>
          <p14:tracePt t="236462" x="5180013" y="4572000"/>
          <p14:tracePt t="236479" x="5099050" y="4562475"/>
          <p14:tracePt t="236495" x="5010150" y="4537075"/>
          <p14:tracePt t="236512" x="4902200" y="4518025"/>
          <p14:tracePt t="236529" x="4830763" y="4491038"/>
          <p14:tracePt t="236545" x="4759325" y="4491038"/>
          <p14:tracePt t="236562" x="4687888" y="4491038"/>
          <p14:tracePt t="236579" x="4598988" y="4510088"/>
          <p14:tracePt t="236596" x="4518025" y="4537075"/>
          <p14:tracePt t="236612" x="4465638" y="4554538"/>
          <p14:tracePt t="236629" x="4419600" y="4572000"/>
          <p14:tracePt t="236646" x="4402138" y="4589463"/>
          <p14:tracePt t="236662" x="4384675" y="4598988"/>
          <p14:tracePt t="236679" x="4394200" y="4608513"/>
          <p14:tracePt t="236696" x="4384675" y="4616450"/>
          <p14:tracePt t="236712" x="4394200" y="4625975"/>
          <p14:tracePt t="236729" x="4394200" y="4643438"/>
          <p14:tracePt t="236855" x="4402138" y="4660900"/>
          <p14:tracePt t="236870" x="4411663" y="4652963"/>
          <p14:tracePt t="236886" x="4402138" y="4633913"/>
          <p14:tracePt t="236894" x="4384675" y="4633913"/>
          <p14:tracePt t="236902" x="4375150" y="4625975"/>
          <p14:tracePt t="236912" x="4367213" y="4616450"/>
          <p14:tracePt t="236929" x="4322763" y="4589463"/>
          <p14:tracePt t="236945" x="4251325" y="4572000"/>
          <p14:tracePt t="236962" x="4187825" y="4545013"/>
          <p14:tracePt t="236979" x="4062413" y="4545013"/>
          <p14:tracePt t="236995" x="3956050" y="4545013"/>
          <p14:tracePt t="237012" x="3875088" y="4554538"/>
          <p14:tracePt t="237028" x="3840163" y="4554538"/>
          <p14:tracePt t="237046" x="3830638" y="4562475"/>
          <p14:tracePt t="237374" x="3848100" y="4572000"/>
          <p14:tracePt t="237382" x="3875088" y="4554538"/>
          <p14:tracePt t="237414" x="3894138" y="4545013"/>
          <p14:tracePt t="237430" x="3902075" y="4537075"/>
          <p14:tracePt t="237670" x="3911600" y="4527550"/>
          <p14:tracePt t="237902" x="3902075" y="4537075"/>
          <p14:tracePt t="237918" x="3884613" y="4545013"/>
          <p14:tracePt t="237926" x="3867150" y="4554538"/>
          <p14:tracePt t="237934" x="3848100" y="4554538"/>
          <p14:tracePt t="237946" x="3840163" y="4554538"/>
          <p14:tracePt t="237962" x="3751263" y="4554538"/>
          <p14:tracePt t="237979" x="3616325" y="4554538"/>
          <p14:tracePt t="237996" x="3455988" y="4510088"/>
          <p14:tracePt t="238012" x="3340100" y="4473575"/>
          <p14:tracePt t="238028" x="3259138" y="4456113"/>
          <p14:tracePt t="238046" x="3187700" y="4456113"/>
          <p14:tracePt t="238062" x="3170238" y="4456113"/>
          <p14:tracePt t="238142" x="3152775" y="4456113"/>
          <p14:tracePt t="238150" x="3143250" y="4456113"/>
          <p14:tracePt t="238162" x="3116263" y="4456113"/>
          <p14:tracePt t="238178" x="3044825" y="4456113"/>
          <p14:tracePt t="238195" x="2973388" y="4456113"/>
          <p14:tracePt t="238212" x="2911475" y="4446588"/>
          <p14:tracePt t="238228" x="2840038" y="4438650"/>
          <p14:tracePt t="238246" x="2741613" y="4411663"/>
          <p14:tracePt t="238262" x="2660650" y="4394200"/>
          <p14:tracePt t="238278" x="2589213" y="4375150"/>
          <p14:tracePt t="238296" x="2554288" y="4367213"/>
          <p14:tracePt t="238678" x="2562225" y="4357688"/>
          <p14:tracePt t="238710" x="2571750" y="4357688"/>
          <p14:tracePt t="238718" x="2589213" y="4357688"/>
          <p14:tracePt t="238728" x="2598738" y="4357688"/>
          <p14:tracePt t="238745" x="2660650" y="4357688"/>
          <p14:tracePt t="238761" x="2759075" y="4357688"/>
          <p14:tracePt t="238778" x="2874963" y="4367213"/>
          <p14:tracePt t="238796" x="3000375" y="4367213"/>
          <p14:tracePt t="238811" x="3125788" y="4402138"/>
          <p14:tracePt t="238828" x="3241675" y="4411663"/>
          <p14:tracePt t="238846" x="3402013" y="4429125"/>
          <p14:tracePt t="238862" x="3527425" y="4456113"/>
          <p14:tracePt t="238878" x="3660775" y="4483100"/>
          <p14:tracePt t="238895" x="3813175" y="4500563"/>
          <p14:tracePt t="238912" x="3983038" y="4527550"/>
          <p14:tracePt t="238928" x="4143375" y="4545013"/>
          <p14:tracePt t="238945" x="4313238" y="4572000"/>
          <p14:tracePt t="238961" x="4491038" y="4581525"/>
          <p14:tracePt t="238978" x="4697413" y="4589463"/>
          <p14:tracePt t="238995" x="4884738" y="4589463"/>
          <p14:tracePt t="239011" x="5099050" y="4581525"/>
          <p14:tracePt t="239028" x="5251450" y="4581525"/>
          <p14:tracePt t="239046" x="5446713" y="4581525"/>
          <p14:tracePt t="239062" x="5545138" y="4581525"/>
          <p14:tracePt t="239078" x="5643563" y="4581525"/>
          <p14:tracePt t="239096" x="5715000" y="4581525"/>
          <p14:tracePt t="239111" x="5786438" y="4581525"/>
          <p14:tracePt t="239128" x="5857875" y="4581525"/>
          <p14:tracePt t="239145" x="5919788" y="4581525"/>
          <p14:tracePt t="239161" x="6000750" y="4581525"/>
          <p14:tracePt t="239178" x="6072188" y="4581525"/>
          <p14:tracePt t="239195" x="6134100" y="4572000"/>
          <p14:tracePt t="239211" x="6205538" y="4572000"/>
          <p14:tracePt t="239228" x="6286500" y="4572000"/>
          <p14:tracePt t="239246" x="6394450" y="4572000"/>
          <p14:tracePt t="239262" x="6419850" y="4572000"/>
          <p14:tracePt t="239262" x="6446838" y="4572000"/>
          <p14:tracePt t="239279" x="6500813" y="4554538"/>
          <p14:tracePt t="239295" x="6554788" y="4545013"/>
          <p14:tracePt t="239311" x="6589713" y="4545013"/>
          <p14:tracePt t="239328" x="6626225" y="4527550"/>
          <p14:tracePt t="239345" x="6643688" y="4527550"/>
          <p14:tracePt t="239366" x="6653213" y="4518025"/>
          <p14:tracePt t="239390" x="6670675" y="4518025"/>
          <p14:tracePt t="239406" x="6680200" y="4510088"/>
          <p14:tracePt t="240478" x="6653213" y="4518025"/>
          <p14:tracePt t="240486" x="6643688" y="4537075"/>
          <p14:tracePt t="240510" x="6626225" y="4545013"/>
          <p14:tracePt t="240518" x="6616700" y="4562475"/>
          <p14:tracePt t="240574" x="6599238" y="4572000"/>
          <p14:tracePt t="240766" x="6589713" y="4581525"/>
          <p14:tracePt t="240782" x="6572250" y="4581525"/>
          <p14:tracePt t="240838" x="6554788" y="4572000"/>
          <p14:tracePt t="240855" x="6562725" y="4554538"/>
          <p14:tracePt t="243838" x="6545263" y="4545013"/>
          <p14:tracePt t="243846" x="6518275" y="4537075"/>
          <p14:tracePt t="243861" x="6438900" y="4473575"/>
          <p14:tracePt t="243877" x="6161088" y="4276725"/>
          <p14:tracePt t="243878" x="6045200" y="4205288"/>
          <p14:tracePt t="243895" x="5929313" y="4143375"/>
          <p14:tracePt t="243910" x="5795963" y="4116388"/>
          <p14:tracePt t="243942" x="5776913" y="4116388"/>
          <p14:tracePt t="243950" x="5751513" y="4116388"/>
          <p14:tracePt t="243960" x="5697538" y="4116388"/>
          <p14:tracePt t="243977" x="5491163" y="4081463"/>
          <p14:tracePt t="243994" x="5224463" y="4037013"/>
          <p14:tracePt t="244010" x="5054600" y="3990975"/>
          <p14:tracePt t="244027" x="4965700" y="3956050"/>
          <p14:tracePt t="244044" x="4857750" y="3929063"/>
          <p14:tracePt t="244060" x="4776788" y="3929063"/>
          <p14:tracePt t="244077" x="4679950" y="3929063"/>
          <p14:tracePt t="244094" x="4500563" y="3956050"/>
          <p14:tracePt t="244111" x="4357688" y="3990975"/>
          <p14:tracePt t="244127" x="4268788" y="4017963"/>
          <p14:tracePt t="244144" x="4214813" y="4027488"/>
          <p14:tracePt t="244160" x="4170363" y="4044950"/>
          <p14:tracePt t="244177" x="4108450" y="4054475"/>
          <p14:tracePt t="244194" x="4027488" y="4081463"/>
          <p14:tracePt t="244210" x="3902075" y="4116388"/>
          <p14:tracePt t="244227" x="3776663" y="4133850"/>
          <p14:tracePt t="244244" x="3643313" y="4160838"/>
          <p14:tracePt t="244260" x="3473450" y="4232275"/>
          <p14:tracePt t="244277" x="3303588" y="4268788"/>
          <p14:tracePt t="244294" x="3000375" y="4340225"/>
          <p14:tracePt t="244311" x="2803525" y="4375150"/>
          <p14:tracePt t="244327" x="2652713" y="4411663"/>
          <p14:tracePt t="244344" x="2544763" y="4429125"/>
          <p14:tracePt t="244360" x="2465388" y="4446588"/>
          <p14:tracePt t="244377" x="2455863" y="4456113"/>
          <p14:tracePt t="244406" x="2446338" y="4465638"/>
          <p14:tracePt t="244415" x="2438400" y="4473575"/>
          <p14:tracePt t="244430" x="2419350" y="4473575"/>
          <p14:tracePt t="244535" x="2401888" y="4473575"/>
          <p14:tracePt t="244550" x="2384425" y="4483100"/>
          <p14:tracePt t="244558" x="2366963" y="4483100"/>
          <p14:tracePt t="244631" x="2347913" y="4473575"/>
          <p14:tracePt t="244638" x="2347913" y="4465638"/>
          <p14:tracePt t="244646" x="2339975" y="4446588"/>
          <p14:tracePt t="244660" x="2339975" y="4429125"/>
          <p14:tracePt t="244678" x="2322513" y="4367213"/>
          <p14:tracePt t="244678" x="2312988" y="4340225"/>
          <p14:tracePt t="244694" x="2374900" y="4251325"/>
          <p14:tracePt t="244710" x="2374900" y="4197350"/>
          <p14:tracePt t="244727" x="2428875" y="4125913"/>
          <p14:tracePt t="244744" x="2465388" y="4089400"/>
          <p14:tracePt t="244760" x="2455863" y="4089400"/>
          <p14:tracePt t="244839" x="2446338" y="4081463"/>
          <p14:tracePt t="244846" x="2438400" y="4071938"/>
          <p14:tracePt t="244878" x="2428875" y="4071938"/>
          <p14:tracePt t="244887" x="2438400" y="4062413"/>
          <p14:tracePt t="244894" x="2465388" y="4054475"/>
          <p14:tracePt t="244910" x="2473325" y="4037013"/>
          <p14:tracePt t="244927" x="2465388" y="4000500"/>
          <p14:tracePt t="244943" x="2446338" y="3946525"/>
          <p14:tracePt t="244960" x="2428875" y="3894138"/>
          <p14:tracePt t="244977" x="2411413" y="3830638"/>
          <p14:tracePt t="244994" x="2393950" y="3768725"/>
          <p14:tracePt t="245010" x="2366963" y="3697288"/>
          <p14:tracePt t="245027" x="2347913" y="3660775"/>
          <p14:tracePt t="245044" x="2347913" y="3643313"/>
          <p14:tracePt t="245060" x="2438400" y="3616325"/>
          <p14:tracePt t="245077" x="2473325" y="3571875"/>
          <p14:tracePt t="245094" x="2473325" y="3517900"/>
          <p14:tracePt t="245111" x="2446338" y="3473450"/>
          <p14:tracePt t="245127" x="2411413" y="3455988"/>
          <p14:tracePt t="245143" x="2374900" y="3419475"/>
          <p14:tracePt t="245160" x="2330450" y="3411538"/>
          <p14:tracePt t="245177" x="2312988" y="3402013"/>
          <p14:tracePt t="245193" x="2286000" y="3394075"/>
          <p14:tracePt t="245210" x="2268538" y="3367088"/>
          <p14:tracePt t="245358" x="2259013" y="3367088"/>
          <p14:tracePt t="245382" x="2241550" y="3367088"/>
          <p14:tracePt t="245390" x="2224088" y="3357563"/>
          <p14:tracePt t="245398" x="2187575" y="3348038"/>
          <p14:tracePt t="245410" x="2160588" y="3340100"/>
          <p14:tracePt t="245427" x="2062163" y="3303588"/>
          <p14:tracePt t="245444" x="1965325" y="3276600"/>
          <p14:tracePt t="245460" x="1847850" y="3251200"/>
          <p14:tracePt t="245477" x="1758950" y="3197225"/>
          <p14:tracePt t="245494" x="1714500" y="3179763"/>
          <p14:tracePt t="245510" x="1687513" y="3160713"/>
          <p14:tracePt t="245615" x="1670050" y="3160713"/>
          <p14:tracePt t="245638" x="1660525" y="3170238"/>
          <p14:tracePt t="245646" x="1652588" y="3179763"/>
          <p14:tracePt t="245660" x="1643063" y="3187700"/>
          <p14:tracePt t="245677" x="1616075" y="3224213"/>
          <p14:tracePt t="245694" x="1608138" y="3251200"/>
          <p14:tracePt t="245695" x="1598613" y="3259138"/>
          <p14:tracePt t="245710" x="1598613" y="3295650"/>
          <p14:tracePt t="245727" x="1598613" y="3322638"/>
          <p14:tracePt t="245743" x="1598613" y="3357563"/>
          <p14:tracePt t="245760" x="1608138" y="3411538"/>
          <p14:tracePt t="245777" x="1643063" y="3446463"/>
          <p14:tracePt t="245793" x="1679575" y="3490913"/>
          <p14:tracePt t="245810" x="1741488" y="3536950"/>
          <p14:tracePt t="245827" x="1812925" y="3581400"/>
          <p14:tracePt t="245843" x="1901825" y="3598863"/>
          <p14:tracePt t="245860" x="2017713" y="3616325"/>
          <p14:tracePt t="245877" x="2116138" y="3608388"/>
          <p14:tracePt t="245894" x="2214563" y="3571875"/>
          <p14:tracePt t="245910" x="2276475" y="3509963"/>
          <p14:tracePt t="245927" x="2303463" y="3455988"/>
          <p14:tracePt t="245943" x="2303463" y="3375025"/>
          <p14:tracePt t="245960" x="2295525" y="3286125"/>
          <p14:tracePt t="245977" x="2251075" y="3214688"/>
          <p14:tracePt t="245993" x="2187575" y="3152775"/>
          <p14:tracePt t="246010" x="2098675" y="3089275"/>
          <p14:tracePt t="246027" x="1990725" y="3054350"/>
          <p14:tracePt t="246043" x="1839913" y="3017838"/>
          <p14:tracePt t="246060" x="1724025" y="3017838"/>
          <p14:tracePt t="246077" x="1697038" y="3027363"/>
          <p14:tracePt t="246093" x="1670050" y="3054350"/>
          <p14:tracePt t="246110" x="1670050" y="3152775"/>
          <p14:tracePt t="246127" x="1652588" y="3214688"/>
          <p14:tracePt t="246143" x="1679575" y="3268663"/>
          <p14:tracePt t="246160" x="1731963" y="3322638"/>
          <p14:tracePt t="246177" x="1785938" y="3357563"/>
          <p14:tracePt t="246193" x="1857375" y="3357563"/>
          <p14:tracePt t="246210" x="1901825" y="3375025"/>
          <p14:tracePt t="246262" x="1919288" y="3384550"/>
          <p14:tracePt t="246270" x="1928813" y="3394075"/>
          <p14:tracePt t="246278" x="1928813" y="3419475"/>
          <p14:tracePt t="246293" x="1938338" y="3455988"/>
          <p14:tracePt t="246310" x="1990725" y="3652838"/>
          <p14:tracePt t="246327" x="2044700" y="3795713"/>
          <p14:tracePt t="246343" x="2116138" y="3902075"/>
          <p14:tracePt t="246360" x="2197100" y="4027488"/>
          <p14:tracePt t="246377" x="2268538" y="4133850"/>
          <p14:tracePt t="246393" x="2384425" y="4214813"/>
          <p14:tracePt t="246410" x="2527300" y="4276725"/>
          <p14:tracePt t="246427" x="2633663" y="4322763"/>
          <p14:tracePt t="246443" x="2741613" y="4330700"/>
          <p14:tracePt t="246460" x="2867025" y="4340225"/>
          <p14:tracePt t="246477" x="2938463" y="4340225"/>
          <p14:tracePt t="246493" x="3027363" y="4276725"/>
          <p14:tracePt t="246494" x="3036888" y="4268788"/>
          <p14:tracePt t="246510" x="3044825" y="4214813"/>
          <p14:tracePt t="246527" x="3044825" y="4152900"/>
          <p14:tracePt t="246543" x="3027363" y="4108450"/>
          <p14:tracePt t="246560" x="2982913" y="4054475"/>
          <p14:tracePt t="246577" x="2946400" y="4037013"/>
          <p14:tracePt t="246593" x="2874963" y="4010025"/>
          <p14:tracePt t="246610" x="2795588" y="4010025"/>
          <p14:tracePt t="246627" x="2697163" y="4027488"/>
          <p14:tracePt t="246643" x="2625725" y="4071938"/>
          <p14:tracePt t="246660" x="2589213" y="4143375"/>
          <p14:tracePt t="246677" x="2544763" y="4251325"/>
          <p14:tracePt t="246693" x="2536825" y="4394200"/>
          <p14:tracePt t="246710" x="2633663" y="4670425"/>
          <p14:tracePt t="246727" x="2803525" y="4875213"/>
          <p14:tracePt t="246743" x="3054350" y="5054600"/>
          <p14:tracePt t="246760" x="3340100" y="5170488"/>
          <p14:tracePt t="246777" x="3616325" y="5232400"/>
          <p14:tracePt t="246793" x="3857625" y="5259388"/>
          <p14:tracePt t="246810" x="4081463" y="5224463"/>
          <p14:tracePt t="246827" x="4224338" y="5116513"/>
          <p14:tracePt t="246843" x="4313238" y="4991100"/>
          <p14:tracePt t="246860" x="4340225" y="4848225"/>
          <p14:tracePt t="246877" x="4322763" y="4705350"/>
          <p14:tracePt t="246879" x="4295775" y="4660900"/>
          <p14:tracePt t="246893" x="4259263" y="4581525"/>
          <p14:tracePt t="246910" x="4054475" y="4357688"/>
          <p14:tracePt t="246927" x="3848100" y="4241800"/>
          <p14:tracePt t="246943" x="3660775" y="4187825"/>
          <p14:tracePt t="246960" x="3536950" y="4179888"/>
          <p14:tracePt t="246976" x="3465513" y="4205288"/>
          <p14:tracePt t="246993" x="3402013" y="4276725"/>
          <p14:tracePt t="247010" x="3348038" y="4419600"/>
          <p14:tracePt t="247026" x="3322638" y="4572000"/>
          <p14:tracePt t="247043" x="3313113" y="4741863"/>
          <p14:tracePt t="247060" x="3340100" y="4911725"/>
          <p14:tracePt t="247076" x="3438525" y="5072063"/>
          <p14:tracePt t="247093" x="3616325" y="5187950"/>
          <p14:tracePt t="247110" x="3956050" y="5259388"/>
          <p14:tracePt t="247127" x="4241800" y="5205413"/>
          <p14:tracePt t="247143" x="4446588" y="5126038"/>
          <p14:tracePt t="247160" x="4643438" y="4991100"/>
          <p14:tracePt t="247176" x="4768850" y="4875213"/>
          <p14:tracePt t="247193" x="4840288" y="4759325"/>
          <p14:tracePt t="247210" x="4848225" y="4660900"/>
          <p14:tracePt t="247226" x="4813300" y="4589463"/>
          <p14:tracePt t="247243" x="4732338" y="4562475"/>
          <p14:tracePt t="247260" x="4625975" y="4554538"/>
          <p14:tracePt t="247277" x="4465638" y="4581525"/>
          <p14:tracePt t="247293" x="4330700" y="4643438"/>
          <p14:tracePt t="247310" x="4214813" y="4751388"/>
          <p14:tracePt t="247311" x="4170363" y="4813300"/>
          <p14:tracePt t="247327" x="4143375" y="4919663"/>
          <p14:tracePt t="247343" x="4152900" y="5027613"/>
          <p14:tracePt t="247360" x="4224338" y="5126038"/>
          <p14:tracePt t="247376" x="4348163" y="5180013"/>
          <p14:tracePt t="247393" x="4510088" y="5180013"/>
          <p14:tracePt t="247410" x="4670425" y="5153025"/>
          <p14:tracePt t="247426" x="4840288" y="5108575"/>
          <p14:tracePt t="247443" x="5000625" y="5027613"/>
          <p14:tracePt t="247460" x="5143500" y="4929188"/>
          <p14:tracePt t="247476" x="5232400" y="4867275"/>
          <p14:tracePt t="247493" x="5286375" y="4830763"/>
          <p14:tracePt t="247510" x="5313363" y="4803775"/>
          <p14:tracePt t="247567" x="5303838" y="4795838"/>
          <p14:tracePt t="247576" x="5295900" y="4795838"/>
          <p14:tracePt t="247582" x="5303838" y="4795838"/>
          <p14:tracePt t="247606" x="5295900" y="4795838"/>
          <p14:tracePt t="247615" x="5276850" y="4795838"/>
          <p14:tracePt t="247627" x="5286375" y="4795838"/>
          <p14:tracePt t="247643" x="5286375" y="4786313"/>
          <p14:tracePt t="247660" x="5251450" y="4759325"/>
          <p14:tracePt t="247676" x="5232400" y="4724400"/>
          <p14:tracePt t="247693" x="5232400" y="4697413"/>
          <p14:tracePt t="247759" x="5224463" y="4687888"/>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3200" b="1" dirty="0"/>
              <a:t>CARBON DIOXIDE TRANSPORT  IN BLOOD</a:t>
            </a:r>
            <a:br>
              <a:rPr lang="nl-NL" sz="3200" b="1" dirty="0"/>
            </a:br>
            <a:endParaRPr lang="en-US" sz="3200" b="1" dirty="0"/>
          </a:p>
        </p:txBody>
      </p:sp>
      <p:sp>
        <p:nvSpPr>
          <p:cNvPr id="3" name="Content Placeholder 2"/>
          <p:cNvSpPr>
            <a:spLocks noGrp="1"/>
          </p:cNvSpPr>
          <p:nvPr>
            <p:ph idx="1"/>
          </p:nvPr>
        </p:nvSpPr>
        <p:spPr/>
        <p:txBody>
          <a:bodyPr/>
          <a:lstStyle/>
          <a:p>
            <a:r>
              <a:rPr lang="en-US" dirty="0"/>
              <a:t>Forms of CO2 in </a:t>
            </a:r>
            <a:r>
              <a:rPr lang="en-US" dirty="0" smtClean="0"/>
              <a:t>Blood</a:t>
            </a:r>
          </a:p>
          <a:p>
            <a:pPr marL="0" indent="0" algn="just">
              <a:buNone/>
            </a:pPr>
            <a:r>
              <a:rPr lang="en-US" dirty="0"/>
              <a:t>1-  </a:t>
            </a:r>
            <a:r>
              <a:rPr lang="en-US" dirty="0" smtClean="0"/>
              <a:t>Dissolved </a:t>
            </a:r>
            <a:r>
              <a:rPr lang="en-US" dirty="0"/>
              <a:t>CO2,</a:t>
            </a:r>
            <a:endParaRPr lang="en-US" dirty="0" smtClean="0"/>
          </a:p>
          <a:p>
            <a:pPr marL="0" indent="0" algn="just">
              <a:buNone/>
            </a:pPr>
            <a:r>
              <a:rPr lang="en-US" dirty="0"/>
              <a:t>2- </a:t>
            </a:r>
            <a:r>
              <a:rPr lang="en-US" dirty="0" smtClean="0"/>
              <a:t>Carb-</a:t>
            </a:r>
            <a:r>
              <a:rPr lang="en-US" b="1" dirty="0" smtClean="0">
                <a:solidFill>
                  <a:srgbClr val="FF0000"/>
                </a:solidFill>
              </a:rPr>
              <a:t>amino</a:t>
            </a:r>
            <a:r>
              <a:rPr lang="en-US" dirty="0" smtClean="0"/>
              <a:t>-hemoglobin </a:t>
            </a:r>
            <a:r>
              <a:rPr lang="en-US" dirty="0"/>
              <a:t>(CO2 bound to </a:t>
            </a:r>
            <a:r>
              <a:rPr lang="en-US" dirty="0" smtClean="0"/>
              <a:t>hemoglobin</a:t>
            </a:r>
            <a:r>
              <a:rPr lang="en-US" dirty="0"/>
              <a:t>)</a:t>
            </a:r>
            <a:endParaRPr lang="en-US" dirty="0" smtClean="0"/>
          </a:p>
          <a:p>
            <a:pPr marL="0" indent="0" algn="just">
              <a:buNone/>
            </a:pPr>
            <a:r>
              <a:rPr lang="en-US" dirty="0"/>
              <a:t>3- </a:t>
            </a:r>
            <a:r>
              <a:rPr lang="en-US" dirty="0" smtClean="0"/>
              <a:t>Bicarbonate </a:t>
            </a:r>
            <a:r>
              <a:rPr lang="en-US" dirty="0"/>
              <a:t>(HCO3−), which is a chemically modified form of </a:t>
            </a:r>
            <a:r>
              <a:rPr lang="en-US" dirty="0" smtClean="0"/>
              <a:t>CO2</a:t>
            </a:r>
          </a:p>
          <a:p>
            <a:pPr marL="0" indent="0" algn="just">
              <a:buNone/>
            </a:pPr>
            <a:r>
              <a:rPr lang="en-US" dirty="0"/>
              <a:t>NB***HCO3− is </a:t>
            </a:r>
            <a:r>
              <a:rPr lang="en-US" b="1" dirty="0">
                <a:solidFill>
                  <a:srgbClr val="FF0000"/>
                </a:solidFill>
              </a:rPr>
              <a:t>quantitatively</a:t>
            </a:r>
            <a:r>
              <a:rPr lang="en-US" dirty="0"/>
              <a:t>  the most important of these forms.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4274573259"/>
      </p:ext>
    </p:extLst>
  </p:cSld>
  <p:clrMapOvr>
    <a:masterClrMapping/>
  </p:clrMapOvr>
  <mc:AlternateContent xmlns:mc="http://schemas.openxmlformats.org/markup-compatibility/2006" xmlns:p14="http://schemas.microsoft.com/office/powerpoint/2010/main">
    <mc:Choice Requires="p14">
      <p:transition spd="slow" p14:dur="2000" advTm="85067"/>
    </mc:Choice>
    <mc:Fallback xmlns="">
      <p:transition spd="slow" advTm="850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 Dissolved CO2 </a:t>
            </a:r>
          </a:p>
        </p:txBody>
      </p:sp>
      <p:sp>
        <p:nvSpPr>
          <p:cNvPr id="3" name="Content Placeholder 2"/>
          <p:cNvSpPr>
            <a:spLocks noGrp="1"/>
          </p:cNvSpPr>
          <p:nvPr>
            <p:ph idx="1"/>
          </p:nvPr>
        </p:nvSpPr>
        <p:spPr/>
        <p:txBody>
          <a:bodyPr>
            <a:normAutofit lnSpcReduction="10000"/>
          </a:bodyPr>
          <a:lstStyle/>
          <a:p>
            <a:r>
              <a:rPr lang="en-US" dirty="0"/>
              <a:t> The concentration of CO2 in solution is given by </a:t>
            </a:r>
            <a:r>
              <a:rPr lang="en-US" b="1" dirty="0">
                <a:solidFill>
                  <a:srgbClr val="FF0000"/>
                </a:solidFill>
              </a:rPr>
              <a:t>Henry’s law</a:t>
            </a:r>
            <a:r>
              <a:rPr lang="en-US" dirty="0"/>
              <a:t>, which states </a:t>
            </a:r>
            <a:r>
              <a:rPr lang="en-US" dirty="0" smtClean="0"/>
              <a:t>that:</a:t>
            </a:r>
          </a:p>
          <a:p>
            <a:r>
              <a:rPr lang="en-US" dirty="0" smtClean="0"/>
              <a:t> The concentration </a:t>
            </a:r>
            <a:r>
              <a:rPr lang="en-US" dirty="0"/>
              <a:t>of CO2 in blood </a:t>
            </a:r>
            <a:r>
              <a:rPr lang="en-US" dirty="0" smtClean="0"/>
              <a:t>= </a:t>
            </a:r>
            <a:r>
              <a:rPr lang="en-US" b="1" dirty="0" smtClean="0">
                <a:solidFill>
                  <a:srgbClr val="FF0000"/>
                </a:solidFill>
              </a:rPr>
              <a:t>partial </a:t>
            </a:r>
            <a:r>
              <a:rPr lang="en-US" b="1" dirty="0">
                <a:solidFill>
                  <a:srgbClr val="FF0000"/>
                </a:solidFill>
              </a:rPr>
              <a:t>pressure</a:t>
            </a:r>
            <a:r>
              <a:rPr lang="en-US" dirty="0"/>
              <a:t> </a:t>
            </a:r>
            <a:r>
              <a:rPr lang="en-US" b="1" u="sng" dirty="0"/>
              <a:t>multiplied</a:t>
            </a:r>
            <a:r>
              <a:rPr lang="en-US" dirty="0"/>
              <a:t> by </a:t>
            </a:r>
            <a:r>
              <a:rPr lang="en-US" b="1" dirty="0">
                <a:solidFill>
                  <a:srgbClr val="FF0000"/>
                </a:solidFill>
              </a:rPr>
              <a:t>the solubility of CO2</a:t>
            </a:r>
            <a:r>
              <a:rPr lang="en-US" dirty="0"/>
              <a:t>. The solubility of CO2 is </a:t>
            </a:r>
            <a:r>
              <a:rPr lang="en-US" b="1" dirty="0">
                <a:solidFill>
                  <a:srgbClr val="FF0000"/>
                </a:solidFill>
              </a:rPr>
              <a:t>0.07 mL </a:t>
            </a:r>
            <a:r>
              <a:rPr lang="en-US" dirty="0"/>
              <a:t>CO2/100 </a:t>
            </a:r>
            <a:r>
              <a:rPr lang="en-US" dirty="0" smtClean="0"/>
              <a:t>mL</a:t>
            </a:r>
          </a:p>
          <a:p>
            <a:r>
              <a:rPr lang="en-US" dirty="0"/>
              <a:t>40 mm Hg × 0.07 mL CO2/100 mL blood/mm Hg</a:t>
            </a:r>
            <a:r>
              <a:rPr lang="en-US" dirty="0" smtClean="0"/>
              <a:t>)= 2.8 ml CO2/100ml blood</a:t>
            </a:r>
          </a:p>
          <a:p>
            <a:r>
              <a:rPr lang="en-US" dirty="0" smtClean="0"/>
              <a:t>It represents approximately </a:t>
            </a:r>
            <a:r>
              <a:rPr lang="en-US" b="1" dirty="0" smtClean="0">
                <a:solidFill>
                  <a:srgbClr val="FF0000"/>
                </a:solidFill>
              </a:rPr>
              <a:t>5</a:t>
            </a:r>
            <a:r>
              <a:rPr lang="en-US" b="1" dirty="0">
                <a:solidFill>
                  <a:srgbClr val="FF0000"/>
                </a:solidFill>
              </a:rPr>
              <a:t>%</a:t>
            </a:r>
            <a:r>
              <a:rPr lang="en-US" dirty="0"/>
              <a:t> of the total CO2 content of </a:t>
            </a:r>
            <a:r>
              <a:rPr lang="en-US" dirty="0" smtClean="0"/>
              <a:t>blood.</a:t>
            </a:r>
            <a:endParaRPr lang="en-US" dirty="0"/>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846286324"/>
      </p:ext>
    </p:extLst>
  </p:cSld>
  <p:clrMapOvr>
    <a:masterClrMapping/>
  </p:clrMapOvr>
  <mc:AlternateContent xmlns:mc="http://schemas.openxmlformats.org/markup-compatibility/2006" xmlns:p14="http://schemas.microsoft.com/office/powerpoint/2010/main">
    <mc:Choice Requires="p14">
      <p:transition spd="slow" p14:dur="2000" advTm="63023"/>
    </mc:Choice>
    <mc:Fallback xmlns="">
      <p:transition spd="slow" advTm="630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25209" x="5214938" y="4697413"/>
          <p14:tracePt t="25233" x="5197475" y="4705350"/>
          <p14:tracePt t="25249" x="5180013" y="4724400"/>
          <p14:tracePt t="25298" x="5180013" y="4741863"/>
          <p14:tracePt t="25305" x="5170488" y="4751388"/>
          <p14:tracePt t="25313" x="5153025" y="4759325"/>
          <p14:tracePt t="25329" x="5153025" y="4776788"/>
          <p14:tracePt t="25353" x="5133975" y="4786313"/>
          <p14:tracePt t="25369" x="5116513" y="4803775"/>
          <p14:tracePt t="25425" x="5108575" y="4830763"/>
          <p14:tracePt t="25465" x="5089525" y="4840288"/>
          <p14:tracePt t="25489" x="5072063" y="4857750"/>
          <p14:tracePt t="25497" x="5062538" y="4867275"/>
          <p14:tracePt t="25521" x="5054600" y="4884738"/>
          <p14:tracePt t="25538" x="5045075" y="4902200"/>
          <p14:tracePt t="25585" x="5045075" y="4911725"/>
          <p14:tracePt t="25649" x="5037138" y="493871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2- </a:t>
            </a:r>
            <a:r>
              <a:rPr lang="en-US" dirty="0" err="1" smtClean="0"/>
              <a:t>Carbaminohemoglobin</a:t>
            </a:r>
            <a:r>
              <a:rPr lang="en-US" dirty="0" smtClean="0"/>
              <a:t/>
            </a:r>
            <a:br>
              <a:rPr lang="en-US" dirty="0" smtClean="0"/>
            </a:br>
            <a:r>
              <a:rPr lang="en-US" dirty="0" smtClean="0"/>
              <a:t>(Bohr and Haldane effects)</a:t>
            </a:r>
            <a:endParaRPr lang="en-US" dirty="0"/>
          </a:p>
        </p:txBody>
      </p:sp>
      <p:sp>
        <p:nvSpPr>
          <p:cNvPr id="3" name="Content Placeholder 2"/>
          <p:cNvSpPr>
            <a:spLocks noGrp="1"/>
          </p:cNvSpPr>
          <p:nvPr>
            <p:ph idx="1"/>
          </p:nvPr>
        </p:nvSpPr>
        <p:spPr>
          <a:xfrm>
            <a:off x="457200" y="1600200"/>
            <a:ext cx="8229600" cy="5181600"/>
          </a:xfrm>
        </p:spPr>
        <p:txBody>
          <a:bodyPr>
            <a:normAutofit fontScale="85000" lnSpcReduction="10000"/>
          </a:bodyPr>
          <a:lstStyle/>
          <a:p>
            <a:pPr algn="just"/>
            <a:r>
              <a:rPr lang="en-US" dirty="0"/>
              <a:t>CO2 binds to </a:t>
            </a:r>
            <a:r>
              <a:rPr lang="en-US" b="1" dirty="0"/>
              <a:t>terminal amino groups </a:t>
            </a:r>
            <a:r>
              <a:rPr lang="en-US" dirty="0"/>
              <a:t>on proteins (e.g., hemoglobin and plasma proteins such as albumin). </a:t>
            </a:r>
            <a:endParaRPr lang="en-US" dirty="0" smtClean="0"/>
          </a:p>
          <a:p>
            <a:r>
              <a:rPr lang="en-US" dirty="0" smtClean="0"/>
              <a:t>It accounts </a:t>
            </a:r>
            <a:r>
              <a:rPr lang="en-US" dirty="0"/>
              <a:t>for about 3% of the total CO2. </a:t>
            </a:r>
            <a:endParaRPr lang="en-US" dirty="0" smtClean="0"/>
          </a:p>
          <a:p>
            <a:r>
              <a:rPr lang="en-US" b="1" dirty="0">
                <a:solidFill>
                  <a:srgbClr val="FF0000"/>
                </a:solidFill>
              </a:rPr>
              <a:t>CO2 binds to hemoglobin at a different site than O2 binds to hemoglobin</a:t>
            </a:r>
            <a:r>
              <a:rPr lang="en-US" b="1" dirty="0" smtClean="0">
                <a:solidFill>
                  <a:srgbClr val="FF0000"/>
                </a:solidFill>
              </a:rPr>
              <a:t>.</a:t>
            </a:r>
          </a:p>
          <a:p>
            <a:pPr algn="just"/>
            <a:r>
              <a:rPr lang="en-US" dirty="0"/>
              <a:t> CO2 binding to hemoglobin reduces its affinity for O2 and causes a right-shift of the O2-hemoglobin dissociation curve </a:t>
            </a:r>
            <a:r>
              <a:rPr lang="en-US" b="1" dirty="0">
                <a:solidFill>
                  <a:srgbClr val="FF0000"/>
                </a:solidFill>
              </a:rPr>
              <a:t>(Bohr effect) </a:t>
            </a:r>
          </a:p>
          <a:p>
            <a:pPr algn="just"/>
            <a:r>
              <a:rPr lang="en-US" b="1" dirty="0">
                <a:solidFill>
                  <a:srgbClr val="FF0000"/>
                </a:solidFill>
              </a:rPr>
              <a:t>In turn, O2 bound to hemoglobin changes its affinity for CO2, such that when less O2 is bound, the affinity of hemoglobin for CO2 increases (the Haldane effect). </a:t>
            </a:r>
            <a:endParaRPr lang="en-US" b="1" dirty="0" smtClean="0">
              <a:solidFill>
                <a:srgbClr val="FF0000"/>
              </a:solidFill>
            </a:endParaRPr>
          </a:p>
          <a:p>
            <a:pPr algn="just"/>
            <a:endParaRPr lang="en-US" b="1" dirty="0">
              <a:solidFill>
                <a:srgbClr val="FF0000"/>
              </a:solidFill>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83276561"/>
      </p:ext>
    </p:extLst>
  </p:cSld>
  <p:clrMapOvr>
    <a:masterClrMapping/>
  </p:clrMapOvr>
  <mc:AlternateContent xmlns:mc="http://schemas.openxmlformats.org/markup-compatibility/2006" xmlns:p14="http://schemas.microsoft.com/office/powerpoint/2010/main">
    <mc:Choice Requires="p14">
      <p:transition spd="slow" p14:dur="2000" advTm="216913"/>
    </mc:Choice>
    <mc:Fallback xmlns="">
      <p:transition spd="slow" advTm="2169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45951" x="5027613" y="4938713"/>
          <p14:tracePt t="45991" x="5018088" y="4938713"/>
          <p14:tracePt t="46087" x="5000625" y="4938713"/>
          <p14:tracePt t="46127" x="4991100" y="4938713"/>
          <p14:tracePt t="46151" x="4965700" y="4946650"/>
          <p14:tracePt t="46159" x="4956175" y="4956175"/>
          <p14:tracePt t="46175" x="4938713" y="4956175"/>
          <p14:tracePt t="46207" x="4919663" y="4965700"/>
          <p14:tracePt t="48760" x="4911725" y="4973638"/>
          <p14:tracePt t="54343" x="4919663" y="4983163"/>
          <p14:tracePt t="54703" x="4929188" y="4991100"/>
          <p14:tracePt t="67424" x="4938713" y="5010150"/>
          <p14:tracePt t="77882" x="4929188" y="5010150"/>
          <p14:tracePt t="77897" x="4938713" y="5010150"/>
          <p14:tracePt t="78009" x="4929188" y="5010150"/>
          <p14:tracePt t="78065" x="4938713" y="5010150"/>
          <p14:tracePt t="78225" x="4929188" y="5010150"/>
          <p14:tracePt t="78249" x="4938713" y="5010150"/>
          <p14:tracePt t="78289" x="4929188" y="5010150"/>
          <p14:tracePt t="78385" x="4938713" y="5010150"/>
          <p14:tracePt t="78817" x="4929188" y="5010150"/>
          <p14:tracePt t="78857" x="4938713" y="5010150"/>
          <p14:tracePt t="78945" x="4929188" y="5010150"/>
          <p14:tracePt t="79041" x="4938713" y="5010150"/>
          <p14:tracePt t="79329" x="4929188" y="5010150"/>
          <p14:tracePt t="79562" x="4938713" y="5010150"/>
          <p14:tracePt t="80817" x="4929188" y="5010150"/>
          <p14:tracePt t="80977" x="4938713" y="5010150"/>
          <p14:tracePt t="96114" x="4929188" y="5010150"/>
          <p14:tracePt t="96122" x="4938713" y="5010150"/>
          <p14:tracePt t="96242" x="4929188" y="5010150"/>
          <p14:tracePt t="96274" x="4938713" y="5010150"/>
          <p14:tracePt t="96298" x="4929188" y="5010150"/>
          <p14:tracePt t="96538" x="4938713" y="5010150"/>
          <p14:tracePt t="96562" x="4929188" y="5010150"/>
          <p14:tracePt t="96954" x="4938713" y="5010150"/>
          <p14:tracePt t="97378" x="4929188" y="5010150"/>
          <p14:tracePt t="97650" x="4938713" y="5010150"/>
          <p14:tracePt t="97858" x="4902200" y="5018088"/>
          <p14:tracePt t="130868" x="4894263" y="5027613"/>
          <p14:tracePt t="131004" x="4902200" y="5037138"/>
          <p14:tracePt t="131052" x="4902200" y="5045075"/>
          <p14:tracePt t="131060" x="4902200" y="5062538"/>
          <p14:tracePt t="131076" x="4902200" y="5072063"/>
          <p14:tracePt t="131100" x="4902200" y="5089525"/>
          <p14:tracePt t="131108" x="4894263" y="5099050"/>
          <p14:tracePt t="131119" x="4884738" y="5108575"/>
          <p14:tracePt t="131136" x="4884738" y="5126038"/>
          <p14:tracePt t="131152" x="4875213" y="5143500"/>
          <p14:tracePt t="131169" x="4857750" y="5153025"/>
          <p14:tracePt t="131185" x="4857750" y="5170488"/>
          <p14:tracePt t="131204" x="4857750" y="5180013"/>
          <p14:tracePt t="131220" x="4848225" y="5205413"/>
          <p14:tracePt t="131252" x="4840288" y="5214938"/>
          <p14:tracePt t="131308" x="4840288" y="5232400"/>
          <p14:tracePt t="132068" x="4830763" y="5232400"/>
          <p14:tracePt t="132180" x="4840288" y="5241925"/>
          <p14:tracePt t="133572" x="4840288" y="5259388"/>
          <p14:tracePt t="133612" x="4830763" y="5259388"/>
          <p14:tracePt t="133620" x="4840288" y="5259388"/>
          <p14:tracePt t="137044" x="4830763" y="5259388"/>
          <p14:tracePt t="137085" x="4822825" y="5259388"/>
          <p14:tracePt t="137228" x="4813300" y="5259388"/>
          <p14:tracePt t="137245" x="4795838" y="5259388"/>
          <p14:tracePt t="137252" x="4776788" y="5276850"/>
          <p14:tracePt t="137268" x="4759325" y="5276850"/>
          <p14:tracePt t="137276" x="4751388" y="5276850"/>
          <p14:tracePt t="137285" x="4732338" y="5276850"/>
          <p14:tracePt t="137301" x="4705350" y="5276850"/>
          <p14:tracePt t="137356" x="4697413" y="5276850"/>
          <p14:tracePt t="139605" x="4679950" y="5286375"/>
          <p14:tracePt t="139636" x="4670425" y="5286375"/>
          <p14:tracePt t="139645" x="4679950" y="5286375"/>
          <p14:tracePt t="139685" x="4687888" y="5286375"/>
          <p14:tracePt t="139692" x="4705350" y="5286375"/>
          <p14:tracePt t="139725" x="4714875" y="5286375"/>
          <p14:tracePt t="139740" x="4732338" y="5295900"/>
          <p14:tracePt t="139812" x="4741863" y="5303838"/>
          <p14:tracePt t="192320" x="4759325" y="53133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b="1" dirty="0"/>
              <a:t>HCO3− </a:t>
            </a:r>
            <a:r>
              <a:rPr lang="en-US" sz="3200" b="1" dirty="0" smtClean="0"/>
              <a:t> (The chemically modified form)</a:t>
            </a:r>
            <a:endParaRPr lang="en-US" sz="3200" b="1" dirty="0"/>
          </a:p>
        </p:txBody>
      </p:sp>
      <p:sp>
        <p:nvSpPr>
          <p:cNvPr id="3" name="Content Placeholder 2"/>
          <p:cNvSpPr>
            <a:spLocks noGrp="1"/>
          </p:cNvSpPr>
          <p:nvPr>
            <p:ph idx="1"/>
          </p:nvPr>
        </p:nvSpPr>
        <p:spPr>
          <a:xfrm>
            <a:off x="457200" y="990600"/>
            <a:ext cx="8229600" cy="5135563"/>
          </a:xfrm>
        </p:spPr>
        <p:txBody>
          <a:bodyPr/>
          <a:lstStyle/>
          <a:p>
            <a:r>
              <a:rPr lang="en-US" dirty="0" smtClean="0"/>
              <a:t>It </a:t>
            </a:r>
            <a:r>
              <a:rPr lang="en-US" dirty="0"/>
              <a:t>accounts for more than 90% of the total </a:t>
            </a:r>
            <a:r>
              <a:rPr lang="en-US" dirty="0" smtClean="0"/>
              <a:t>CO2</a:t>
            </a:r>
          </a:p>
          <a:p>
            <a:endParaRPr lang="en-US" dirty="0"/>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600200"/>
            <a:ext cx="7696200"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417618" y="6180754"/>
            <a:ext cx="4800600" cy="523220"/>
          </a:xfrm>
          <a:prstGeom prst="rect">
            <a:avLst/>
          </a:prstGeom>
          <a:noFill/>
        </p:spPr>
        <p:txBody>
          <a:bodyPr wrap="square" rtlCol="0">
            <a:spAutoFit/>
          </a:bodyPr>
          <a:lstStyle/>
          <a:p>
            <a:pPr algn="ctr"/>
            <a:r>
              <a:rPr lang="en-US" sz="2800" b="1" dirty="0" smtClean="0"/>
              <a:t>Chloride shift</a:t>
            </a:r>
            <a:endParaRPr lang="en-US" sz="2800" b="1"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588925246"/>
      </p:ext>
    </p:extLst>
  </p:cSld>
  <p:clrMapOvr>
    <a:masterClrMapping/>
  </p:clrMapOvr>
  <mc:AlternateContent xmlns:mc="http://schemas.openxmlformats.org/markup-compatibility/2006" xmlns:p14="http://schemas.microsoft.com/office/powerpoint/2010/main">
    <mc:Choice Requires="p14">
      <p:transition spd="slow" p14:dur="2000" advTm="186322"/>
    </mc:Choice>
    <mc:Fallback xmlns="">
      <p:transition spd="slow" advTm="1863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p:ext uri="{3A86A75C-4F4B-4683-9AE1-C65F6400EC91}">
      <p14:laserTraceLst xmlns:p14="http://schemas.microsoft.com/office/powerpoint/2010/main">
        <p14:tracePtLst>
          <p14:tracePt t="4360" x="4768850" y="5322888"/>
          <p14:tracePt t="4368" x="4776788" y="5330825"/>
          <p14:tracePt t="4408" x="4795838" y="5330825"/>
          <p14:tracePt t="4480" x="4813300" y="5330825"/>
          <p14:tracePt t="4537" x="4822825" y="5330825"/>
          <p14:tracePt t="4584" x="4840288" y="5340350"/>
          <p14:tracePt t="4697" x="4848225" y="5330825"/>
          <p14:tracePt t="5590" x="4848225" y="5322888"/>
          <p14:tracePt t="5615" x="4813300" y="5241925"/>
          <p14:tracePt t="5627" x="4768850" y="5143500"/>
          <p14:tracePt t="5638" x="4705350" y="5018088"/>
          <p14:tracePt t="5654" x="4643438" y="4875213"/>
          <p14:tracePt t="5670" x="4598988" y="4741863"/>
          <p14:tracePt t="5688" x="4527550" y="4500563"/>
          <p14:tracePt t="5704" x="4500563" y="4411663"/>
          <p14:tracePt t="5721" x="4483100" y="4340225"/>
          <p14:tracePt t="5737" x="4446588" y="4224338"/>
          <p14:tracePt t="5753" x="4429125" y="4170363"/>
          <p14:tracePt t="5770" x="4411663" y="4125913"/>
          <p14:tracePt t="5787" x="4367213" y="4000500"/>
          <p14:tracePt t="5804" x="4348163" y="3919538"/>
          <p14:tracePt t="5820" x="4303713" y="3776663"/>
          <p14:tracePt t="5837" x="4303713" y="3732213"/>
          <p14:tracePt t="5854" x="4303713" y="3705225"/>
          <p14:tracePt t="5870" x="4348163" y="3616325"/>
          <p14:tracePt t="5888" x="4411663" y="3544888"/>
          <p14:tracePt t="5904" x="4572000" y="3438525"/>
          <p14:tracePt t="5920" x="4643438" y="3394075"/>
          <p14:tracePt t="5938" x="4697413" y="3357563"/>
          <p14:tracePt t="5954" x="4803775" y="3313113"/>
          <p14:tracePt t="5970" x="4848225" y="3286125"/>
          <p14:tracePt t="5988" x="4956175" y="3241675"/>
          <p14:tracePt t="6003" x="5010150" y="3205163"/>
          <p14:tracePt t="6020" x="5062538" y="3160713"/>
          <p14:tracePt t="6038" x="5126038" y="3133725"/>
          <p14:tracePt t="6129" x="5133975" y="3133725"/>
          <p14:tracePt t="6137" x="5126038" y="3133725"/>
          <p14:tracePt t="6226" x="5126038" y="3125788"/>
          <p14:tracePt t="6238" x="5126038" y="3108325"/>
          <p14:tracePt t="6250" x="5126038" y="3089275"/>
          <p14:tracePt t="6262" x="5126038" y="3036888"/>
          <p14:tracePt t="6274" x="5126038" y="2955925"/>
          <p14:tracePt t="6288" x="5126038" y="2840038"/>
          <p14:tracePt t="6303" x="5143500" y="2679700"/>
          <p14:tracePt t="6320" x="5170488" y="2500313"/>
          <p14:tracePt t="6338" x="5214938" y="2125663"/>
          <p14:tracePt t="6353" x="5241925" y="1928813"/>
          <p14:tracePt t="6370" x="5268913" y="1608138"/>
          <p14:tracePt t="6388" x="5268913" y="1473200"/>
          <p14:tracePt t="6403" x="5268913" y="1366838"/>
          <p14:tracePt t="6420" x="5259388" y="1241425"/>
          <p14:tracePt t="6437" x="5251450" y="1214438"/>
          <p14:tracePt t="6454" x="5241925" y="1204913"/>
          <p14:tracePt t="6501" x="5197475" y="1223963"/>
          <p14:tracePt t="6513" x="5153025" y="1258888"/>
          <p14:tracePt t="6525" x="5099050" y="1285875"/>
          <p14:tracePt t="6538" x="5062538" y="1295400"/>
          <p14:tracePt t="6554" x="5037138" y="1303338"/>
          <p14:tracePt t="6570" x="5010150" y="1303338"/>
          <p14:tracePt t="6587" x="4991100" y="1303338"/>
          <p14:tracePt t="6704" x="4991100" y="1322388"/>
          <p14:tracePt t="6716" x="5010150" y="1339850"/>
          <p14:tracePt t="6728" x="5037138" y="1357313"/>
          <p14:tracePt t="6740" x="5072063" y="1374775"/>
          <p14:tracePt t="6754" x="5108575" y="1384300"/>
          <p14:tracePt t="6770" x="5143500" y="1401763"/>
          <p14:tracePt t="6788" x="5170488" y="1401763"/>
          <p14:tracePt t="6803" x="5224463" y="1401763"/>
          <p14:tracePt t="6820" x="5251450" y="1384300"/>
          <p14:tracePt t="6838" x="5286375" y="1347788"/>
          <p14:tracePt t="6853" x="5286375" y="1330325"/>
          <p14:tracePt t="6870" x="5295900" y="1322388"/>
          <p14:tracePt t="6887" x="5303838" y="1303338"/>
          <p14:tracePt t="6920" x="5303838" y="1276350"/>
          <p14:tracePt t="6931" x="5303838" y="1250950"/>
          <p14:tracePt t="6943" x="5303838" y="1223963"/>
          <p14:tracePt t="6955" x="5295900" y="1204913"/>
          <p14:tracePt t="6970" x="5286375" y="1187450"/>
          <p14:tracePt t="6987" x="5268913" y="1179513"/>
          <p14:tracePt t="7004" x="5232400" y="1169988"/>
          <p14:tracePt t="7020" x="5224463" y="1169988"/>
          <p14:tracePt t="7037" x="5214938" y="1169988"/>
          <p14:tracePt t="7053" x="5205413" y="1169988"/>
          <p14:tracePt t="8312" x="5214938" y="1169988"/>
          <p14:tracePt t="8320" x="5205413" y="1169988"/>
          <p14:tracePt t="8456" x="5214938" y="1169988"/>
          <p14:tracePt t="8464" x="5205413" y="1169988"/>
          <p14:tracePt t="8840" x="5214938" y="1169988"/>
          <p14:tracePt t="8848" x="5205413" y="1169988"/>
          <p14:tracePt t="9857" x="5214938" y="1169988"/>
          <p14:tracePt t="9864" x="5205413" y="1169988"/>
          <p14:tracePt t="10153" x="5180013" y="1152525"/>
          <p14:tracePt t="10165" x="5133975" y="1133475"/>
          <p14:tracePt t="10178" x="5072063" y="1125538"/>
          <p14:tracePt t="10189" x="4991100" y="1116013"/>
          <p14:tracePt t="10203" x="4902200" y="1116013"/>
          <p14:tracePt t="10219" x="4786313" y="1116013"/>
          <p14:tracePt t="10236" x="4652963" y="1152525"/>
          <p14:tracePt t="10253" x="4402138" y="1268413"/>
          <p14:tracePt t="10269" x="4276725" y="1357313"/>
          <p14:tracePt t="10286" x="4098925" y="1544638"/>
          <p14:tracePt t="10303" x="4027488" y="1625600"/>
          <p14:tracePt t="10319" x="3965575" y="1714500"/>
          <p14:tracePt t="10336" x="3884613" y="1866900"/>
          <p14:tracePt t="10353" x="3857625" y="1919288"/>
          <p14:tracePt t="10370" x="3813175" y="2027238"/>
          <p14:tracePt t="10386" x="3795713" y="2098675"/>
          <p14:tracePt t="10403" x="3768725" y="2187575"/>
          <p14:tracePt t="10419" x="3724275" y="2357438"/>
          <p14:tracePt t="10436" x="3714750" y="2438400"/>
          <p14:tracePt t="10453" x="3697288" y="2536825"/>
          <p14:tracePt t="10469" x="3687763" y="2571750"/>
          <p14:tracePt t="10487" x="3679825" y="2589213"/>
          <p14:tracePt t="10503" x="3679825" y="2608263"/>
          <p14:tracePt t="10785" x="3687763" y="2608263"/>
          <p14:tracePt t="10793" x="3679825" y="2608263"/>
          <p14:tracePt t="10880" x="3687763" y="2608263"/>
          <p14:tracePt t="10889" x="3679825" y="2608263"/>
          <p14:tracePt t="11025" x="3687763" y="2608263"/>
          <p14:tracePt t="11032" x="3679825" y="2608263"/>
          <p14:tracePt t="11360" x="3687763" y="2608263"/>
          <p14:tracePt t="11369" x="3679825" y="2608263"/>
          <p14:tracePt t="12358" x="3652838" y="2589213"/>
          <p14:tracePt t="12369" x="3616325" y="2581275"/>
          <p14:tracePt t="12381" x="3581400" y="2571750"/>
          <p14:tracePt t="12393" x="3544888" y="2562225"/>
          <p14:tracePt t="12405" x="3500438" y="2562225"/>
          <p14:tracePt t="12419" x="3455988" y="2562225"/>
          <p14:tracePt t="12436" x="3411538" y="2581275"/>
          <p14:tracePt t="12453" x="3322638" y="2625725"/>
          <p14:tracePt t="12469" x="3276600" y="2660650"/>
          <p14:tracePt t="12486" x="3224213" y="2705100"/>
          <p14:tracePt t="12502" x="3116263" y="2867025"/>
          <p14:tracePt t="12519" x="3062288" y="2938463"/>
          <p14:tracePt t="12537" x="2990850" y="3071813"/>
          <p14:tracePt t="12552" x="2955925" y="3133725"/>
          <p14:tracePt t="12569" x="2938463" y="3179763"/>
          <p14:tracePt t="12585" x="2901950" y="3276600"/>
          <p14:tracePt t="12602" x="2884488" y="3330575"/>
          <p14:tracePt t="12619" x="2874963" y="3384550"/>
          <p14:tracePt t="12635" x="2847975" y="3500438"/>
          <p14:tracePt t="12652" x="2840038" y="3562350"/>
          <p14:tracePt t="12669" x="2822575" y="3724275"/>
          <p14:tracePt t="12685" x="2813050" y="3803650"/>
          <p14:tracePt t="12702" x="2813050" y="3884613"/>
          <p14:tracePt t="12719" x="2813050" y="4027488"/>
          <p14:tracePt t="12736" x="2813050" y="4098925"/>
          <p14:tracePt t="12753" x="2822575" y="4241800"/>
          <p14:tracePt t="12769" x="2830513" y="4303713"/>
          <p14:tracePt t="12785" x="2847975" y="4367213"/>
          <p14:tracePt t="12802" x="2894013" y="4473575"/>
          <p14:tracePt t="12819" x="2919413" y="4527550"/>
          <p14:tracePt t="12836" x="3000375" y="4633913"/>
          <p14:tracePt t="12852" x="3062288" y="4697413"/>
          <p14:tracePt t="12869" x="3133725" y="4759325"/>
          <p14:tracePt t="12885" x="3268663" y="4848225"/>
          <p14:tracePt t="12902" x="3330575" y="4894263"/>
          <p14:tracePt t="12919" x="3384550" y="4929188"/>
          <p14:tracePt t="12935" x="3536950" y="4983163"/>
          <p14:tracePt t="12952" x="3608388" y="5000625"/>
          <p14:tracePt t="12969" x="3705225" y="5010150"/>
          <p14:tracePt t="12985" x="3751263" y="5010150"/>
          <p14:tracePt t="13002" x="3803650" y="5010150"/>
          <p14:tracePt t="13019" x="3990975" y="5010150"/>
          <p14:tracePt t="13035" x="4081463" y="5010150"/>
          <p14:tracePt t="13052" x="4286250" y="5000625"/>
          <p14:tracePt t="13069" x="4394200" y="5000625"/>
          <p14:tracePt t="13085" x="4465638" y="5000625"/>
          <p14:tracePt t="13102" x="4527550" y="4991100"/>
          <p14:tracePt t="13119" x="4537075" y="4973638"/>
          <p14:tracePt t="13137" x="4545013" y="4965700"/>
          <p14:tracePt t="13138" x="4554538" y="4938713"/>
          <p14:tracePt t="13152" x="4562475" y="4919663"/>
          <p14:tracePt t="13169" x="4581525" y="4894263"/>
          <p14:tracePt t="13185" x="4616450" y="4822825"/>
          <p14:tracePt t="13202" x="4633913" y="4786313"/>
          <p14:tracePt t="13219" x="4687888" y="4714875"/>
          <p14:tracePt t="13235" x="4705350" y="4679950"/>
          <p14:tracePt t="13252" x="4714875" y="4652963"/>
          <p14:tracePt t="13269" x="4714875" y="4589463"/>
          <p14:tracePt t="13285" x="4697413" y="4554538"/>
          <p14:tracePt t="13303" x="4660900" y="4473575"/>
          <p14:tracePt t="13319" x="4633913" y="4411663"/>
          <p14:tracePt t="13335" x="4616450" y="4348163"/>
          <p14:tracePt t="13352" x="4598988" y="4214813"/>
          <p14:tracePt t="13369" x="4598988" y="4152900"/>
          <p14:tracePt t="13386" x="4598988" y="4098925"/>
          <p14:tracePt t="13402" x="4598988" y="3990975"/>
          <p14:tracePt t="13419" x="4589463" y="3946525"/>
          <p14:tracePt t="13435" x="4581525" y="3884613"/>
          <p14:tracePt t="13452" x="4572000" y="3830638"/>
          <p14:tracePt t="13469" x="4554538" y="3768725"/>
          <p14:tracePt t="13485" x="4537075" y="3697288"/>
          <p14:tracePt t="13502" x="4537075" y="3687763"/>
          <p14:tracePt t="13519" x="4537075" y="3643313"/>
          <p14:tracePt t="13535" x="4537075" y="3616325"/>
          <p14:tracePt t="13552" x="4545013" y="3581400"/>
          <p14:tracePt t="13569" x="4572000" y="3517900"/>
          <p14:tracePt t="13585" x="4581525" y="3490913"/>
          <p14:tracePt t="13602" x="4589463" y="3465513"/>
          <p14:tracePt t="13603" x="4598988" y="3446463"/>
          <p14:tracePt t="13619" x="4598988" y="3429000"/>
          <p14:tracePt t="13866" x="4598988" y="3419475"/>
          <p14:tracePt t="13878" x="4598988" y="3411538"/>
          <p14:tracePt t="13889" x="4598988" y="3402013"/>
          <p14:tracePt t="13902" x="4598988" y="3394075"/>
          <p14:tracePt t="13919" x="4598988" y="3384550"/>
          <p14:tracePt t="13938" x="4616450" y="3357563"/>
          <p14:tracePt t="13952" x="4625975" y="3322638"/>
          <p14:tracePt t="13969" x="4652963" y="3276600"/>
          <p14:tracePt t="13986" x="4697413" y="3224213"/>
          <p14:tracePt t="14002" x="4848225" y="3081338"/>
          <p14:tracePt t="14019" x="4956175" y="3009900"/>
          <p14:tracePt t="14035" x="5187950" y="2894013"/>
          <p14:tracePt t="14052" x="5295900" y="2857500"/>
          <p14:tracePt t="14069" x="5537200" y="2830513"/>
          <p14:tracePt t="14085" x="5634038" y="2830513"/>
          <p14:tracePt t="14102" x="5724525" y="2830513"/>
          <p14:tracePt t="14119" x="5929313" y="2874963"/>
          <p14:tracePt t="14135" x="6027738" y="2911475"/>
          <p14:tracePt t="14152" x="6108700" y="2955925"/>
          <p14:tracePt t="14169" x="6259513" y="3044825"/>
          <p14:tracePt t="14185" x="6330950" y="3089275"/>
          <p14:tracePt t="14202" x="6419850" y="3179763"/>
          <p14:tracePt t="14218" x="6456363" y="3232150"/>
          <p14:tracePt t="14235" x="6491288" y="3295650"/>
          <p14:tracePt t="14252" x="6589713" y="3465513"/>
          <p14:tracePt t="14269" x="6653213" y="3554413"/>
          <p14:tracePt t="14285" x="6786563" y="3714750"/>
          <p14:tracePt t="14302" x="6840538" y="3776663"/>
          <p14:tracePt t="14319" x="6875463" y="3857625"/>
          <p14:tracePt t="14335" x="6848475" y="3946525"/>
          <p14:tracePt t="14352" x="6813550" y="3965575"/>
          <p14:tracePt t="14369" x="6786563" y="3965575"/>
          <p14:tracePt t="14370" x="6732588" y="3965575"/>
          <p14:tracePt t="14385" x="6634163" y="3946525"/>
          <p14:tracePt t="14608" x="6634163" y="3919538"/>
          <p14:tracePt t="14620" x="6643688" y="3902075"/>
          <p14:tracePt t="14632" x="6670675" y="3875088"/>
          <p14:tracePt t="14644" x="6697663" y="3857625"/>
          <p14:tracePt t="14656" x="6724650" y="3840163"/>
          <p14:tracePt t="14669" x="6759575" y="3830638"/>
          <p14:tracePt t="14685" x="6796088" y="3830638"/>
          <p14:tracePt t="14702" x="6848475" y="3830638"/>
          <p14:tracePt t="14718" x="6956425" y="3848100"/>
          <p14:tracePt t="14735" x="7018338" y="3867150"/>
          <p14:tracePt t="14752" x="7153275" y="3938588"/>
          <p14:tracePt t="14768" x="7197725" y="3983038"/>
          <p14:tracePt t="14785" x="7242175" y="4044950"/>
          <p14:tracePt t="14802" x="7313613" y="4179888"/>
          <p14:tracePt t="14819" x="7331075" y="4268788"/>
          <p14:tracePt t="14835" x="7348538" y="4357688"/>
          <p14:tracePt t="14836" x="7348538" y="4446588"/>
          <p14:tracePt t="14852" x="7348538" y="4537075"/>
          <p14:tracePt t="14868" x="7331075" y="4625975"/>
          <p14:tracePt t="14885" x="7269163" y="4768850"/>
          <p14:tracePt t="14902" x="7224713" y="4822825"/>
          <p14:tracePt t="14919" x="7161213" y="4884738"/>
          <p14:tracePt t="14935" x="7010400" y="4983163"/>
          <p14:tracePt t="14952" x="6929438" y="5027613"/>
          <p14:tracePt t="14969" x="6697663" y="5153025"/>
          <p14:tracePt t="14985" x="6554788" y="5197475"/>
          <p14:tracePt t="15002" x="6402388" y="5232400"/>
          <p14:tracePt t="15018" x="6108700" y="5268913"/>
          <p14:tracePt t="15035" x="5983288" y="5276850"/>
          <p14:tracePt t="15052" x="5768975" y="5268913"/>
          <p14:tracePt t="15069" x="5688013" y="5241925"/>
          <p14:tracePt t="15085" x="5626100" y="5197475"/>
          <p14:tracePt t="15102" x="5537200" y="5072063"/>
          <p14:tracePt t="15118" x="5518150" y="5018088"/>
          <p14:tracePt t="15135" x="5510213" y="4902200"/>
          <p14:tracePt t="15152" x="5510213" y="4848225"/>
          <p14:tracePt t="15168" x="5527675" y="4813300"/>
          <p14:tracePt t="15829" x="5483225" y="4768850"/>
          <p14:tracePt t="15841" x="5429250" y="4724400"/>
          <p14:tracePt t="15853" x="5357813" y="4652963"/>
          <p14:tracePt t="15868" x="5276850" y="4589463"/>
          <p14:tracePt t="15885" x="5187950" y="4518025"/>
          <p14:tracePt t="15902" x="5027613" y="4384675"/>
          <p14:tracePt t="15918" x="4956175" y="4340225"/>
          <p14:tracePt t="15935" x="4875213" y="4303713"/>
          <p14:tracePt t="15952" x="4660900" y="4276725"/>
          <p14:tracePt t="15969" x="4510088" y="4276725"/>
          <p14:tracePt t="15985" x="4197350" y="4419600"/>
          <p14:tracePt t="16002" x="4108450" y="4473575"/>
          <p14:tracePt t="16019" x="4027488" y="4518025"/>
          <p14:tracePt t="16035" x="3973513" y="4562475"/>
          <p14:tracePt t="18189" x="3919538" y="4518025"/>
          <p14:tracePt t="18201" x="3857625" y="4446588"/>
          <p14:tracePt t="18213" x="3786188" y="4340225"/>
          <p14:tracePt t="18225" x="3697288" y="4214813"/>
          <p14:tracePt t="18237" x="3598863" y="4071938"/>
          <p14:tracePt t="18251" x="3509963" y="3938588"/>
          <p14:tracePt t="18268" x="3419475" y="3803650"/>
          <p14:tracePt t="18285" x="3268663" y="3554413"/>
          <p14:tracePt t="18301" x="3187700" y="3429000"/>
          <p14:tracePt t="18318" x="3116263" y="3303588"/>
          <p14:tracePt t="18334" x="2990850" y="3089275"/>
          <p14:tracePt t="18351" x="2955925" y="3009900"/>
          <p14:tracePt t="18369" x="2894013" y="2894013"/>
          <p14:tracePt t="18384" x="2874963" y="2867025"/>
          <p14:tracePt t="18401" x="2867025" y="2847975"/>
          <p14:tracePt t="18419" x="2867025" y="2822575"/>
          <p14:tracePt t="18680" x="2867025" y="2795588"/>
          <p14:tracePt t="18692" x="2857500" y="2759075"/>
          <p14:tracePt t="18704" x="2847975" y="2724150"/>
          <p14:tracePt t="18719" x="2830513" y="2670175"/>
          <p14:tracePt t="18734" x="2803525" y="2608263"/>
          <p14:tracePt t="18751" x="2759075" y="2536825"/>
          <p14:tracePt t="18768" x="2625725" y="2384425"/>
          <p14:tracePt t="18784" x="2562225" y="2303463"/>
          <p14:tracePt t="18801" x="2500313" y="2241550"/>
          <p14:tracePt t="18818" x="2384425" y="2125663"/>
          <p14:tracePt t="18834" x="2322513" y="2071688"/>
          <p14:tracePt t="18851" x="2214563" y="2000250"/>
          <p14:tracePt t="18868" x="2179638" y="1982788"/>
          <p14:tracePt t="18885" x="2108200" y="1973263"/>
          <p14:tracePt t="18901" x="2081213" y="1973263"/>
          <p14:tracePt t="18918" x="2044700" y="1973263"/>
          <p14:tracePt t="18934" x="1990725" y="1973263"/>
          <p14:tracePt t="18951" x="1965325" y="1982788"/>
          <p14:tracePt t="18968" x="1928813" y="1990725"/>
          <p14:tracePt t="18984" x="1866900" y="2036763"/>
          <p14:tracePt t="19001" x="1839913" y="2062163"/>
          <p14:tracePt t="19018" x="1785938" y="2116138"/>
          <p14:tracePt t="19034" x="1768475" y="2143125"/>
          <p14:tracePt t="19051" x="1751013" y="2170113"/>
          <p14:tracePt t="19068" x="1724025" y="2232025"/>
          <p14:tracePt t="19084" x="1704975" y="2268538"/>
          <p14:tracePt t="19101" x="1697038" y="2330450"/>
          <p14:tracePt t="19118" x="1687513" y="2366963"/>
          <p14:tracePt t="19134" x="1679575" y="2401888"/>
          <p14:tracePt t="19151" x="1679575" y="2465388"/>
          <p14:tracePt t="19168" x="1679575" y="2482850"/>
          <p14:tracePt t="19184" x="1679575" y="2517775"/>
          <p14:tracePt t="19201" x="1679575" y="2536825"/>
          <p14:tracePt t="19218" x="1679575" y="2544763"/>
          <p14:tracePt t="19234" x="1697038" y="2554288"/>
          <p14:tracePt t="19251" x="1714500" y="2562225"/>
          <p14:tracePt t="19271" x="1741488" y="2571750"/>
          <p14:tracePt t="19284" x="1751013" y="2571750"/>
          <p14:tracePt t="19301" x="1768475" y="2571750"/>
          <p14:tracePt t="19318" x="1795463" y="2581275"/>
          <p14:tracePt t="19334" x="1803400" y="2581275"/>
          <p14:tracePt t="19351" x="1812925" y="2581275"/>
          <p14:tracePt t="19352" x="1830388" y="2571750"/>
          <p14:tracePt t="19368" x="1839913" y="2562225"/>
          <p14:tracePt t="19384" x="1847850" y="2562225"/>
          <p14:tracePt t="19401" x="1847850" y="2554288"/>
          <p14:tracePt t="19434" x="1857375" y="2554288"/>
          <p14:tracePt t="19878" x="1857375" y="2536825"/>
          <p14:tracePt t="19890" x="1866900" y="2509838"/>
          <p14:tracePt t="19901" x="1884363" y="2482850"/>
          <p14:tracePt t="19913" x="1901825" y="2446338"/>
          <p14:tracePt t="19925" x="1919288" y="2401888"/>
          <p14:tracePt t="19938" x="1946275" y="2366963"/>
          <p14:tracePt t="19951" x="1982788" y="2312988"/>
          <p14:tracePt t="19968" x="2036763" y="2268538"/>
          <p14:tracePt t="19984" x="2098675" y="2232025"/>
          <p14:tracePt t="20001" x="2241550" y="2179638"/>
          <p14:tracePt t="20018" x="2312988" y="2160588"/>
          <p14:tracePt t="20034" x="2482850" y="2152650"/>
          <p14:tracePt t="20051" x="2562225" y="2152650"/>
          <p14:tracePt t="20070" x="2670175" y="2152650"/>
          <p14:tracePt t="20084" x="2705100" y="2152650"/>
          <p14:tracePt t="20101" x="2741613" y="2160588"/>
          <p14:tracePt t="20119" x="2786063" y="2170113"/>
          <p14:tracePt t="20134" x="2803525" y="2170113"/>
          <p14:tracePt t="20151" x="2813050" y="2170113"/>
          <p14:tracePt t="20217" x="2822575" y="2170113"/>
          <p14:tracePt t="20225" x="2813050" y="2170113"/>
          <p14:tracePt t="20537" x="2813050" y="2179638"/>
          <p14:tracePt t="20561" x="2813050" y="2187575"/>
          <p14:tracePt t="20584" x="2813050" y="2197100"/>
          <p14:tracePt t="20596" x="2813050" y="2205038"/>
          <p14:tracePt t="20609" x="2813050" y="2224088"/>
          <p14:tracePt t="20621" x="2813050" y="2241550"/>
          <p14:tracePt t="20634" x="2803525" y="2268538"/>
          <p14:tracePt t="20651" x="2795588" y="2295525"/>
          <p14:tracePt t="20667" x="2795588" y="2322513"/>
          <p14:tracePt t="20684" x="2786063" y="2347913"/>
          <p14:tracePt t="20701" x="2786063" y="2357438"/>
          <p14:tracePt t="20718" x="2776538" y="2374900"/>
          <p14:tracePt t="20734" x="2776538" y="2393950"/>
          <p14:tracePt t="20751" x="2786063" y="2411413"/>
          <p14:tracePt t="20769" x="2776538" y="2446338"/>
          <p14:tracePt t="20784" x="2776538" y="2473325"/>
          <p14:tracePt t="20801" x="2776538" y="2509838"/>
          <p14:tracePt t="20818" x="2776538" y="2536825"/>
          <p14:tracePt t="20834" x="2776538" y="2554288"/>
          <p14:tracePt t="20851" x="2776538" y="2589213"/>
          <p14:tracePt t="20868" x="2786063" y="2598738"/>
          <p14:tracePt t="20884" x="2803525" y="2608263"/>
          <p14:tracePt t="20901" x="2822575" y="2625725"/>
          <p14:tracePt t="20918" x="2840038" y="2633663"/>
          <p14:tracePt t="20934" x="2874963" y="2633663"/>
          <p14:tracePt t="20951" x="2901950" y="2633663"/>
          <p14:tracePt t="20969" x="2973388" y="2633663"/>
          <p14:tracePt t="20984" x="3000375" y="2625725"/>
          <p14:tracePt t="21000" x="3027363" y="2598738"/>
          <p14:tracePt t="21017" x="3054350" y="2554288"/>
          <p14:tracePt t="21034" x="3054350" y="2544763"/>
          <p14:tracePt t="21051" x="3062288" y="2517775"/>
          <p14:tracePt t="21067" x="3054350" y="2500313"/>
          <p14:tracePt t="21084" x="3054350" y="2490788"/>
          <p14:tracePt t="21101" x="3036888" y="2465388"/>
          <p14:tracePt t="21117" x="3017838" y="2446338"/>
          <p14:tracePt t="21134" x="3000375" y="2438400"/>
          <p14:tracePt t="21150" x="2946400" y="2419350"/>
          <p14:tracePt t="21168" x="2928938" y="2419350"/>
          <p14:tracePt t="21184" x="2919413" y="2419350"/>
          <p14:tracePt t="21200" x="2911475" y="2419350"/>
          <p14:tracePt t="21218" x="2901950" y="2419350"/>
          <p14:tracePt t="21243" x="2901950" y="2428875"/>
          <p14:tracePt t="21315" x="2894013" y="2428875"/>
          <p14:tracePt t="21681" x="2901950" y="2428875"/>
          <p14:tracePt t="21689" x="2894013" y="2428875"/>
          <p14:tracePt t="22258" x="2901950" y="2428875"/>
          <p14:tracePt t="22265" x="2894013" y="2428875"/>
          <p14:tracePt t="22908" x="2874963" y="2438400"/>
          <p14:tracePt t="22920" x="2857500" y="2446338"/>
          <p14:tracePt t="22932" x="2840038" y="2465388"/>
          <p14:tracePt t="22944" x="2803525" y="2490788"/>
          <p14:tracePt t="22956" x="2768600" y="2527300"/>
          <p14:tracePt t="22968" x="2776538" y="2527300"/>
          <p14:tracePt t="22983" x="2687638" y="2608263"/>
          <p14:tracePt t="23000" x="2633663" y="2660650"/>
          <p14:tracePt t="23017" x="2536825" y="2822575"/>
          <p14:tracePt t="23033" x="2482850" y="2919413"/>
          <p14:tracePt t="23050" x="2428875" y="3009900"/>
          <p14:tracePt t="23067" x="2330450" y="3205163"/>
          <p14:tracePt t="23083" x="2295525" y="3303588"/>
          <p14:tracePt t="23100" x="2241550" y="3473450"/>
          <p14:tracePt t="23117" x="2224088" y="3544888"/>
          <p14:tracePt t="23133" x="2197100" y="3625850"/>
          <p14:tracePt t="23150" x="2170113" y="3786188"/>
          <p14:tracePt t="23167" x="2152650" y="3867150"/>
          <p14:tracePt t="23184" x="2152650" y="3929063"/>
          <p14:tracePt t="23184" x="2152650" y="3973513"/>
          <p14:tracePt t="23200" x="2152650" y="4027488"/>
          <p14:tracePt t="23217" x="2152650" y="4081463"/>
          <p14:tracePt t="23233" x="2160588" y="4160838"/>
          <p14:tracePt t="23250" x="2179638" y="4197350"/>
          <p14:tracePt t="23267" x="2197100" y="4232275"/>
          <p14:tracePt t="23283" x="2251075" y="4276725"/>
          <p14:tracePt t="23300" x="2276475" y="4286250"/>
          <p14:tracePt t="23317" x="2357438" y="4295775"/>
          <p14:tracePt t="23333" x="2401888" y="4295775"/>
          <p14:tracePt t="23351" x="2517775" y="4268788"/>
          <p14:tracePt t="23367" x="2562225" y="4214813"/>
          <p14:tracePt t="23383" x="2616200" y="4160838"/>
          <p14:tracePt t="23400" x="2714625" y="3990975"/>
          <p14:tracePt t="23417" x="2768600" y="3875088"/>
          <p14:tracePt t="23434" x="2803525" y="3759200"/>
          <p14:tracePt t="23450" x="2830513" y="3544888"/>
          <p14:tracePt t="23467" x="2830513" y="3446463"/>
          <p14:tracePt t="23483" x="2813050" y="3286125"/>
          <p14:tracePt t="23500" x="2786063" y="3205163"/>
          <p14:tracePt t="23517" x="2759075" y="3152775"/>
          <p14:tracePt t="23534" x="2697163" y="3044825"/>
          <p14:tracePt t="23550" x="2660650" y="2990850"/>
          <p14:tracePt t="23569" x="2589213" y="2884488"/>
          <p14:tracePt t="23583" x="2544763" y="2840038"/>
          <p14:tracePt t="23600" x="2500313" y="2795588"/>
          <p14:tracePt t="23617" x="2419350" y="2724150"/>
          <p14:tracePt t="23633" x="2384425" y="2697163"/>
          <p14:tracePt t="23650" x="2347913" y="2679700"/>
          <p14:tracePt t="23667" x="2303463" y="2670175"/>
          <p14:tracePt t="23683" x="2286000" y="2670175"/>
          <p14:tracePt t="23700" x="2276475" y="2670175"/>
          <p14:tracePt t="23717" x="2268538" y="2670175"/>
          <p14:tracePt t="23733" x="2259013" y="2679700"/>
          <p14:tracePt t="23750" x="2241550" y="2705100"/>
          <p14:tracePt t="23767" x="2224088" y="2732088"/>
          <p14:tracePt t="23784" x="2205038" y="2768600"/>
          <p14:tracePt t="23800" x="2205038" y="2786063"/>
          <p14:tracePt t="23817" x="2197100" y="2803525"/>
          <p14:tracePt t="23833" x="2179638" y="2874963"/>
          <p14:tracePt t="23850" x="2170113" y="2919413"/>
          <p14:tracePt t="23868" x="2152650" y="2990850"/>
          <p14:tracePt t="23883" x="2143125" y="3017838"/>
          <p14:tracePt t="23900" x="2143125" y="3036888"/>
          <p14:tracePt t="23917" x="2133600" y="3081338"/>
          <p14:tracePt t="23933" x="2133600" y="3108325"/>
          <p14:tracePt t="23951" x="2133600" y="3160713"/>
          <p14:tracePt t="23967" x="2133600" y="3187700"/>
          <p14:tracePt t="23983" x="2133600" y="3205163"/>
          <p14:tracePt t="24000" x="2152650" y="3251200"/>
          <p14:tracePt t="24017" x="2160588" y="3268663"/>
          <p14:tracePt t="24033" x="2179638" y="3286125"/>
          <p14:tracePt t="24050" x="2224088" y="3313113"/>
          <p14:tracePt t="24067" x="2259013" y="3330575"/>
          <p14:tracePt t="24083" x="2366963" y="3357563"/>
          <p14:tracePt t="24100" x="2428875" y="3367088"/>
          <p14:tracePt t="24116" x="2482850" y="3367088"/>
          <p14:tracePt t="24133" x="2581275" y="3367088"/>
          <p14:tracePt t="24150" x="2643188" y="3348038"/>
          <p14:tracePt t="24167" x="2768600" y="3276600"/>
          <p14:tracePt t="24183" x="2813050" y="3224213"/>
          <p14:tracePt t="24200" x="2857500" y="3170238"/>
          <p14:tracePt t="24217" x="2938463" y="3081338"/>
          <p14:tracePt t="24233" x="2955925" y="3044825"/>
          <p14:tracePt t="24250" x="2982913" y="2990850"/>
          <p14:tracePt t="24267" x="2982913" y="2965450"/>
          <p14:tracePt t="24283" x="2982913" y="2928938"/>
          <p14:tracePt t="24300" x="2982913" y="2867025"/>
          <p14:tracePt t="24317" x="2965450" y="2830513"/>
          <p14:tracePt t="24333" x="2928938" y="2741613"/>
          <p14:tracePt t="24350" x="2901950" y="2705100"/>
          <p14:tracePt t="24367" x="2874963" y="2660650"/>
          <p14:tracePt t="24383" x="2776538" y="2581275"/>
          <p14:tracePt t="24400" x="2705100" y="2554288"/>
          <p14:tracePt t="24418" x="2571750" y="2536825"/>
          <p14:tracePt t="24433" x="2517775" y="2536825"/>
          <p14:tracePt t="24450" x="2473325" y="2536825"/>
          <p14:tracePt t="24466" x="2411413" y="2571750"/>
          <p14:tracePt t="24483" x="2384425" y="2598738"/>
          <p14:tracePt t="24500" x="2357438" y="2643188"/>
          <p14:tracePt t="24516" x="2303463" y="2732088"/>
          <p14:tracePt t="24533" x="2268538" y="2786063"/>
          <p14:tracePt t="24550" x="2214563" y="2901950"/>
          <p14:tracePt t="24566" x="2197100" y="2946400"/>
          <p14:tracePt t="24583" x="2179638" y="2982913"/>
          <p14:tracePt t="24600" x="2160588" y="3062288"/>
          <p14:tracePt t="24616" x="2152650" y="3108325"/>
          <p14:tracePt t="24633" x="2143125" y="3197225"/>
          <p14:tracePt t="24650" x="2133600" y="3232150"/>
          <p14:tracePt t="24666" x="2133600" y="3276600"/>
          <p14:tracePt t="24683" x="2133600" y="3357563"/>
          <p14:tracePt t="24700" x="2133600" y="3384550"/>
          <p14:tracePt t="24717" x="2133600" y="3411538"/>
          <p14:tracePt t="24733" x="2133600" y="3455988"/>
          <p14:tracePt t="24750" x="2143125" y="3465513"/>
          <p14:tracePt t="24767" x="2170113" y="3500438"/>
          <p14:tracePt t="24783" x="2187575" y="3517900"/>
          <p14:tracePt t="24800" x="2214563" y="3527425"/>
          <p14:tracePt t="24800" x="2251075" y="3544888"/>
          <p14:tracePt t="24816" x="2295525" y="3554413"/>
          <p14:tracePt t="24833" x="2339975" y="3554413"/>
          <p14:tracePt t="24850" x="2438400" y="3554413"/>
          <p14:tracePt t="24866" x="2490788" y="3554413"/>
          <p14:tracePt t="24883" x="2554288" y="3554413"/>
          <p14:tracePt t="24900" x="2687638" y="3554413"/>
          <p14:tracePt t="24916" x="2732088" y="3554413"/>
          <p14:tracePt t="24933" x="2803525" y="3554413"/>
          <p14:tracePt t="24950" x="2840038" y="3554413"/>
          <p14:tracePt t="25255" x="2840038" y="3544888"/>
          <p14:tracePt t="25267" x="2840038" y="3527425"/>
          <p14:tracePt t="25279" x="2840038" y="3509963"/>
          <p14:tracePt t="25291" x="2840038" y="3500438"/>
          <p14:tracePt t="25303" x="2840038" y="3473450"/>
          <p14:tracePt t="25316" x="2840038" y="3446463"/>
          <p14:tracePt t="25333" x="2840038" y="3419475"/>
          <p14:tracePt t="25350" x="2840038" y="3375025"/>
          <p14:tracePt t="25366" x="2857500" y="3259138"/>
          <p14:tracePt t="25383" x="2874963" y="3170238"/>
          <p14:tracePt t="25400" x="2901950" y="2990850"/>
          <p14:tracePt t="25416" x="2928938" y="2884488"/>
          <p14:tracePt t="25433" x="2946400" y="2776538"/>
          <p14:tracePt t="25450" x="2973388" y="2643188"/>
          <p14:tracePt t="25466" x="2982913" y="2616200"/>
          <p14:tracePt t="25483" x="2990850" y="2598738"/>
          <p14:tracePt t="25778" x="3000375" y="2598738"/>
          <p14:tracePt t="25782" x="3000375" y="2562225"/>
          <p14:tracePt t="25800" x="2990850" y="2527300"/>
          <p14:tracePt t="25816" x="2990850" y="2490788"/>
          <p14:tracePt t="25833" x="2990850" y="2428875"/>
          <p14:tracePt t="25849" x="2990850" y="2401888"/>
          <p14:tracePt t="25867" x="2990850" y="2366963"/>
          <p14:tracePt t="25883" x="3000375" y="2347913"/>
          <p14:tracePt t="25899" x="3000375" y="2339975"/>
          <p14:tracePt t="25916" x="3000375" y="2330450"/>
          <p14:tracePt t="25933" x="3000375" y="2322513"/>
          <p14:tracePt t="25950" x="3000375" y="2312988"/>
          <p14:tracePt t="25975" x="2990850" y="2312988"/>
          <p14:tracePt t="25999" x="2982913" y="2312988"/>
          <p14:tracePt t="26010" x="2973388" y="2312988"/>
          <p14:tracePt t="26046" x="2965450" y="2312988"/>
          <p14:tracePt t="26081" x="2955925" y="2312988"/>
          <p14:tracePt t="26105" x="2955925" y="2322513"/>
          <p14:tracePt t="26153" x="2946400" y="2322513"/>
          <p14:tracePt t="26190" x="2946400" y="2330450"/>
          <p14:tracePt t="26273" x="2946400" y="2339975"/>
          <p14:tracePt t="26285" x="2938463" y="2339975"/>
          <p14:tracePt t="26321" x="2938463" y="2347913"/>
          <p14:tracePt t="26333" x="2928938" y="2357438"/>
          <p14:tracePt t="26345" x="2928938" y="2366963"/>
          <p14:tracePt t="26357" x="2928938" y="2384425"/>
          <p14:tracePt t="26369" x="2919413" y="2393950"/>
          <p14:tracePt t="26383" x="2919413" y="2401888"/>
          <p14:tracePt t="26399" x="2911475" y="2411413"/>
          <p14:tracePt t="26417" x="2911475" y="2428875"/>
          <p14:tracePt t="26433" x="2911475" y="2438400"/>
          <p14:tracePt t="26449" x="2901950" y="2446338"/>
          <p14:tracePt t="26466" x="2901950" y="2465388"/>
          <p14:tracePt t="26483" x="2901950" y="2473325"/>
          <p14:tracePt t="26499" x="2901950" y="2490788"/>
          <p14:tracePt t="26516" x="2894013" y="2517775"/>
          <p14:tracePt t="26533" x="2894013" y="2527300"/>
          <p14:tracePt t="26550" x="2894013" y="2554288"/>
          <p14:tracePt t="26566" x="2894013" y="2562225"/>
          <p14:tracePt t="26583" x="2894013" y="2581275"/>
          <p14:tracePt t="26599" x="2894013" y="2608263"/>
          <p14:tracePt t="26616" x="2894013" y="2625725"/>
          <p14:tracePt t="26633" x="2894013" y="2652713"/>
          <p14:tracePt t="26649" x="2894013" y="2670175"/>
          <p14:tracePt t="26666" x="2894013" y="2687638"/>
          <p14:tracePt t="26683" x="2894013" y="2714625"/>
          <p14:tracePt t="26699" x="2894013" y="2732088"/>
          <p14:tracePt t="26716" x="2894013" y="2768600"/>
          <p14:tracePt t="26733" x="2894013" y="2786063"/>
          <p14:tracePt t="26749" x="2894013" y="2813050"/>
          <p14:tracePt t="26766" x="2894013" y="2847975"/>
          <p14:tracePt t="26783" x="2894013" y="2874963"/>
          <p14:tracePt t="26800" x="2894013" y="2894013"/>
          <p14:tracePt t="26816" x="2894013" y="2928938"/>
          <p14:tracePt t="26833" x="2894013" y="2955925"/>
          <p14:tracePt t="26850" x="2884488" y="3009900"/>
          <p14:tracePt t="26866" x="2884488" y="3054350"/>
          <p14:tracePt t="26883" x="2884488" y="3098800"/>
          <p14:tracePt t="26900" x="2884488" y="3160713"/>
          <p14:tracePt t="26916" x="2884488" y="3197225"/>
          <p14:tracePt t="26933" x="2874963" y="3276600"/>
          <p14:tracePt t="26949" x="2874963" y="3322638"/>
          <p14:tracePt t="26966" x="2874963" y="3357563"/>
          <p14:tracePt t="26983" x="2874963" y="3429000"/>
          <p14:tracePt t="27000" x="2874963" y="3446463"/>
          <p14:tracePt t="27016" x="2874963" y="3465513"/>
          <p14:tracePt t="27033" x="2874963" y="3482975"/>
          <p14:tracePt t="27049" x="2874963" y="3490913"/>
          <p14:tracePt t="27066" x="2884488" y="3490913"/>
          <p14:tracePt t="27083" x="2874963" y="3490913"/>
          <p14:tracePt t="27169" x="2884488" y="3490913"/>
          <p14:tracePt t="27177" x="2874963" y="3490913"/>
          <p14:tracePt t="27315" x="2867025" y="3490913"/>
          <p14:tracePt t="27339" x="2857500" y="3490913"/>
          <p14:tracePt t="27363" x="2847975" y="3509963"/>
          <p14:tracePt t="27375" x="2830513" y="3536950"/>
          <p14:tracePt t="27388" x="2803525" y="3581400"/>
          <p14:tracePt t="27400" x="2776538" y="3643313"/>
          <p14:tracePt t="27416" x="2741613" y="3705225"/>
          <p14:tracePt t="27433" x="2714625" y="3768725"/>
          <p14:tracePt t="27449" x="2679700" y="3884613"/>
          <p14:tracePt t="27466" x="2670175" y="3938588"/>
          <p14:tracePt t="27483" x="2660650" y="4000500"/>
          <p14:tracePt t="27499" x="2633663" y="4108450"/>
          <p14:tracePt t="27516" x="2625725" y="4143375"/>
          <p14:tracePt t="27533" x="2616200" y="4205288"/>
          <p14:tracePt t="27550" x="2608263" y="4224338"/>
          <p14:tracePt t="27566" x="2608263" y="4251325"/>
          <p14:tracePt t="27583" x="2608263" y="4295775"/>
          <p14:tracePt t="27599" x="2608263" y="4322763"/>
          <p14:tracePt t="27616" x="2598738" y="4375150"/>
          <p14:tracePt t="27632" x="2598738" y="4402138"/>
          <p14:tracePt t="27649" x="2598738" y="4419600"/>
          <p14:tracePt t="27666" x="2598738" y="4473575"/>
          <p14:tracePt t="27683" x="2598738" y="4500563"/>
          <p14:tracePt t="27700" x="2616200" y="4554538"/>
          <p14:tracePt t="27716" x="2625725" y="4581525"/>
          <p14:tracePt t="27732" x="2633663" y="4608513"/>
          <p14:tracePt t="27749" x="2660650" y="4652963"/>
          <p14:tracePt t="27766" x="2670175" y="4670425"/>
          <p14:tracePt t="27783" x="2705100" y="4705350"/>
          <p14:tracePt t="27799" x="2724150" y="4724400"/>
          <p14:tracePt t="27816" x="2741613" y="4741863"/>
          <p14:tracePt t="27833" x="2786063" y="4768850"/>
          <p14:tracePt t="27849" x="2803525" y="4768850"/>
          <p14:tracePt t="27866" x="2847975" y="4776788"/>
          <p14:tracePt t="27883" x="2874963" y="4776788"/>
          <p14:tracePt t="27899" x="2894013" y="4776788"/>
          <p14:tracePt t="27916" x="2965450" y="4724400"/>
          <p14:tracePt t="27932" x="3009900" y="4705350"/>
          <p14:tracePt t="27949" x="3044825" y="4670425"/>
          <p14:tracePt t="27966" x="3116263" y="4616450"/>
          <p14:tracePt t="27982" x="3143250" y="4589463"/>
          <p14:tracePt t="27999" x="3205163" y="4537075"/>
          <p14:tracePt t="28016" x="3241675" y="4510088"/>
          <p14:tracePt t="28032" x="3295650" y="4473575"/>
          <p14:tracePt t="28049" x="3411538" y="4384675"/>
          <p14:tracePt t="28066" x="3455988" y="4340225"/>
          <p14:tracePt t="28084" x="3536950" y="4251325"/>
          <p14:tracePt t="28100" x="3562350" y="4205288"/>
          <p14:tracePt t="28116" x="3589338" y="4160838"/>
          <p14:tracePt t="28132" x="3625850" y="4071938"/>
          <p14:tracePt t="28149" x="3643313" y="4017963"/>
          <p14:tracePt t="28166" x="3670300" y="3902075"/>
          <p14:tracePt t="28182" x="3679825" y="3840163"/>
          <p14:tracePt t="28199" x="3687763" y="3786188"/>
          <p14:tracePt t="28216" x="3687763" y="3679825"/>
          <p14:tracePt t="28232" x="3687763" y="3625850"/>
          <p14:tracePt t="28249" x="3687763" y="3581400"/>
          <p14:tracePt t="28266" x="3679825" y="3517900"/>
          <p14:tracePt t="28282" x="3660775" y="3500438"/>
          <p14:tracePt t="28299" x="3608388" y="3465513"/>
          <p14:tracePt t="28316" x="3554413" y="3446463"/>
          <p14:tracePt t="28332" x="3482975" y="3438525"/>
          <p14:tracePt t="28349" x="3295650" y="3429000"/>
          <p14:tracePt t="28366" x="3205163" y="3446463"/>
          <p14:tracePt t="28382" x="3036888" y="3500438"/>
          <p14:tracePt t="28399" x="2973388" y="3536950"/>
          <p14:tracePt t="28416" x="2911475" y="3571875"/>
          <p14:tracePt t="28432" x="2822575" y="3633788"/>
          <p14:tracePt t="28449" x="2795588" y="3679825"/>
          <p14:tracePt t="28466" x="2732088" y="3776663"/>
          <p14:tracePt t="28482" x="2697163" y="3830638"/>
          <p14:tracePt t="28500" x="2679700" y="3884613"/>
          <p14:tracePt t="28516" x="2633663" y="3990975"/>
          <p14:tracePt t="28533" x="2616200" y="4054475"/>
          <p14:tracePt t="28549" x="2581275" y="4152900"/>
          <p14:tracePt t="28566" x="2571750" y="4205288"/>
          <p14:tracePt t="28582" x="2571750" y="4251325"/>
          <p14:tracePt t="28600" x="2562225" y="4330700"/>
          <p14:tracePt t="28616" x="2562225" y="4367213"/>
          <p14:tracePt t="28633" x="2562225" y="4402138"/>
          <p14:tracePt t="28633" x="2562225" y="4438650"/>
          <p14:tracePt t="28650" x="2562225" y="4473575"/>
          <p14:tracePt t="28666" x="2562225" y="4500563"/>
          <p14:tracePt t="28682" x="2581275" y="4562475"/>
          <p14:tracePt t="28699" x="2616200" y="4589463"/>
          <p14:tracePt t="28716" x="2625725" y="4625975"/>
          <p14:tracePt t="28732" x="2697163" y="4687888"/>
          <p14:tracePt t="28749" x="2732088" y="4741863"/>
          <p14:tracePt t="28766" x="2884488" y="4822825"/>
          <p14:tracePt t="28782" x="2982913" y="4857750"/>
          <p14:tracePt t="28799" x="3071813" y="4894263"/>
          <p14:tracePt t="28816" x="3214688" y="4919663"/>
          <p14:tracePt t="28832" x="3286125" y="4929188"/>
          <p14:tracePt t="28850" x="3402013" y="4938713"/>
          <p14:tracePt t="28866" x="3455988" y="4938713"/>
          <p14:tracePt t="28882" x="3490913" y="4938713"/>
          <p14:tracePt t="28899" x="3589338" y="4902200"/>
          <p14:tracePt t="28916" x="3643313" y="4884738"/>
          <p14:tracePt t="28933" x="3759200" y="4840288"/>
          <p14:tracePt t="28949" x="3813175" y="4803775"/>
          <p14:tracePt t="28966" x="3848100" y="4751388"/>
          <p14:tracePt t="28982" x="3884613" y="4643438"/>
          <p14:tracePt t="28999" x="3894138" y="4581525"/>
          <p14:tracePt t="29016" x="3894138" y="4510088"/>
          <p14:tracePt t="29032" x="3848100" y="4375150"/>
          <p14:tracePt t="29049" x="3830638" y="4313238"/>
          <p14:tracePt t="29066" x="3813175" y="4259263"/>
          <p14:tracePt t="29082" x="3776663" y="4152900"/>
          <p14:tracePt t="29099" x="3759200" y="4116388"/>
          <p14:tracePt t="29100" x="3741738" y="4081463"/>
          <p14:tracePt t="29116" x="3724275" y="4044950"/>
          <p14:tracePt t="29132" x="3687763" y="4000500"/>
          <p14:tracePt t="29149" x="3625850" y="3938588"/>
          <p14:tracePt t="29166" x="3598863" y="3911600"/>
          <p14:tracePt t="29182" x="3571875" y="3902075"/>
          <p14:tracePt t="29199" x="3509963" y="3875088"/>
          <p14:tracePt t="29215" x="3482975" y="3875088"/>
          <p14:tracePt t="29232" x="3438525" y="3867150"/>
          <p14:tracePt t="29234" x="3429000" y="3867150"/>
          <p14:tracePt t="29249" x="3394075" y="3857625"/>
          <p14:tracePt t="29265" x="3348038" y="3840163"/>
          <p14:tracePt t="29498" x="3357563" y="3840163"/>
          <p14:tracePt t="29505" x="3348038" y="3840163"/>
          <p14:tracePt t="29515" x="3330575" y="3822700"/>
          <p14:tracePt t="29533" x="3286125" y="3795713"/>
          <p14:tracePt t="29549" x="3259138" y="3786188"/>
          <p14:tracePt t="29566" x="3224213" y="3786188"/>
          <p14:tracePt t="29583" x="3108325" y="3786188"/>
          <p14:tracePt t="29599" x="3044825" y="3795713"/>
          <p14:tracePt t="29616" x="2919413" y="3857625"/>
          <p14:tracePt t="29632" x="2857500" y="3894138"/>
          <p14:tracePt t="29649" x="2795588" y="3929063"/>
          <p14:tracePt t="29666" x="2687638" y="4017963"/>
          <p14:tracePt t="29682" x="2652713" y="4054475"/>
          <p14:tracePt t="29700" x="2608263" y="4125913"/>
          <p14:tracePt t="29715" x="2598738" y="4152900"/>
          <p14:tracePt t="29732" x="2589213" y="4160838"/>
          <p14:tracePt t="29749" x="2589213" y="4205288"/>
          <p14:tracePt t="29765" x="2581275" y="4224338"/>
          <p14:tracePt t="29783" x="2581275" y="4286250"/>
          <p14:tracePt t="29799" x="2581275" y="4322763"/>
          <p14:tracePt t="29815" x="2589213" y="4357688"/>
          <p14:tracePt t="29832" x="2625725" y="4419600"/>
          <p14:tracePt t="29849" x="2643188" y="4446588"/>
          <p14:tracePt t="29865" x="2670175" y="4473575"/>
          <p14:tracePt t="29882" x="2741613" y="4518025"/>
          <p14:tracePt t="29899" x="2795588" y="4527550"/>
          <p14:tracePt t="29915" x="2901950" y="4545013"/>
          <p14:tracePt t="29932" x="2928938" y="4545013"/>
          <p14:tracePt t="29949" x="2965450" y="4545013"/>
          <p14:tracePt t="29966" x="3054350" y="4527550"/>
          <p14:tracePt t="29982" x="3108325" y="4510088"/>
          <p14:tracePt t="30000" x="3197225" y="4456113"/>
          <p14:tracePt t="30016" x="3224213" y="4419600"/>
          <p14:tracePt t="30032" x="3251200" y="4394200"/>
          <p14:tracePt t="30049" x="3295650" y="4357688"/>
          <p14:tracePt t="30065" x="3303588" y="4348163"/>
          <p14:tracePt t="30083" x="3313113" y="4313238"/>
          <p14:tracePt t="30099" x="3322638" y="4295775"/>
          <p14:tracePt t="30115" x="3322638" y="4259263"/>
          <p14:tracePt t="31450" x="3322638" y="4251325"/>
          <p14:tracePt t="31460" x="3322638" y="4241800"/>
          <p14:tracePt t="31472" x="3330575" y="4224338"/>
          <p14:tracePt t="31484" x="3330575" y="4205288"/>
          <p14:tracePt t="31499" x="3348038" y="4187825"/>
          <p14:tracePt t="31515" x="3357563" y="4160838"/>
          <p14:tracePt t="31533" x="3375025" y="4133850"/>
          <p14:tracePt t="31548" x="3402013" y="4071938"/>
          <p14:tracePt t="31565" x="3419475" y="4044950"/>
          <p14:tracePt t="31582" x="3446463" y="3983038"/>
          <p14:tracePt t="31598" x="3455988" y="3965575"/>
          <p14:tracePt t="31615" x="3465513" y="3938588"/>
          <p14:tracePt t="31632" x="3473450" y="3911600"/>
          <p14:tracePt t="31649" x="3473450" y="3902075"/>
          <p14:tracePt t="31665" x="3473450" y="3884613"/>
          <p14:tracePt t="31682" x="3473450" y="3867150"/>
          <p14:tracePt t="31700" x="3473450" y="3822700"/>
          <p14:tracePt t="31715" x="3473450" y="3803650"/>
          <p14:tracePt t="31732" x="3465513" y="3795713"/>
          <p14:tracePt t="31750" x="3455988" y="3795713"/>
          <p14:tracePt t="31750" x="3446463" y="3795713"/>
          <p14:tracePt t="31765" x="3438525" y="3795713"/>
          <p14:tracePt t="31782" x="3429000" y="3786188"/>
          <p14:tracePt t="31799" x="3411538" y="3776663"/>
          <p14:tracePt t="31815" x="3402013" y="3776663"/>
          <p14:tracePt t="31832" x="3394075" y="3776663"/>
          <p14:tracePt t="32730" x="3402013" y="3776663"/>
          <p14:tracePt t="32738" x="3394075" y="3776663"/>
          <p14:tracePt t="34474" x="3402013" y="3776663"/>
          <p14:tracePt t="34482" x="3394075" y="3776663"/>
          <p14:tracePt t="34730" x="3402013" y="3776663"/>
          <p14:tracePt t="34738" x="3394075" y="3776663"/>
          <p14:tracePt t="35785" x="3394075" y="3768725"/>
          <p14:tracePt t="35868" x="3394075" y="3776663"/>
          <p14:tracePt t="35880" x="3394075" y="3786188"/>
          <p14:tracePt t="35891" x="3394075" y="3803650"/>
          <p14:tracePt t="35904" x="3384550" y="3822700"/>
          <p14:tracePt t="35915" x="3375025" y="3840163"/>
          <p14:tracePt t="35931" x="3375025" y="3867150"/>
          <p14:tracePt t="35948" x="3375025" y="3902075"/>
          <p14:tracePt t="35964" x="3375025" y="3990975"/>
          <p14:tracePt t="35981" x="3384550" y="4027488"/>
          <p14:tracePt t="35998" x="3402013" y="4071938"/>
          <p14:tracePt t="36014" x="3455988" y="4125913"/>
          <p14:tracePt t="36031" x="3482975" y="4133850"/>
          <p14:tracePt t="36048" x="3509963" y="4143375"/>
          <p14:tracePt t="36064" x="3562350" y="4143375"/>
          <p14:tracePt t="36081" x="3589338" y="4143375"/>
          <p14:tracePt t="36098" x="3643313" y="4098925"/>
          <p14:tracePt t="36114" x="3670300" y="4071938"/>
          <p14:tracePt t="36347" x="3670300" y="4062413"/>
          <p14:tracePt t="36359" x="3679825" y="4054475"/>
          <p14:tracePt t="36371" x="3687763" y="4037013"/>
          <p14:tracePt t="36384" x="3697288" y="4010025"/>
          <p14:tracePt t="36398" x="3714750" y="3973513"/>
          <p14:tracePt t="36414" x="3741738" y="3929063"/>
          <p14:tracePt t="36431" x="3768725" y="3894138"/>
          <p14:tracePt t="36432" x="3803650" y="3848100"/>
          <p14:tracePt t="36447" x="3848100" y="3795713"/>
          <p14:tracePt t="36464" x="3902075" y="3751263"/>
          <p14:tracePt t="36481" x="4017963" y="3679825"/>
          <p14:tracePt t="36498" x="4071938" y="3652838"/>
          <p14:tracePt t="36514" x="4116388" y="3633788"/>
          <p14:tracePt t="36531" x="4205288" y="3598863"/>
          <p14:tracePt t="36547" x="4251325" y="3598863"/>
          <p14:tracePt t="36564" x="4340225" y="3581400"/>
          <p14:tracePt t="36582" x="4384675" y="3571875"/>
          <p14:tracePt t="36597" x="4429125" y="3571875"/>
          <p14:tracePt t="36614" x="4500563" y="3571875"/>
          <p14:tracePt t="36631" x="4518025" y="3571875"/>
          <p14:tracePt t="36647" x="4545013" y="3562350"/>
          <p14:tracePt t="36664" x="4554538" y="3562350"/>
          <p14:tracePt t="36681" x="4554538" y="3554413"/>
          <p14:tracePt t="36697" x="4562475" y="3536950"/>
          <p14:tracePt t="36714" x="4562475" y="3527425"/>
          <p14:tracePt t="36731" x="4562475" y="3509963"/>
          <p14:tracePt t="36747" x="4562475" y="3490913"/>
          <p14:tracePt t="36764" x="4562475" y="3465513"/>
          <p14:tracePt t="36781" x="4562475" y="3419475"/>
          <p14:tracePt t="36797" x="4527550" y="3402013"/>
          <p14:tracePt t="36814" x="4456113" y="3375025"/>
          <p14:tracePt t="36831" x="4411663" y="3367088"/>
          <p14:tracePt t="36847" x="4348163" y="3367088"/>
          <p14:tracePt t="36864" x="4251325" y="3367088"/>
          <p14:tracePt t="36881" x="4197350" y="3367088"/>
          <p14:tracePt t="36898" x="4098925" y="3375025"/>
          <p14:tracePt t="36914" x="4062413" y="3394075"/>
          <p14:tracePt t="36931" x="4037013" y="3411538"/>
          <p14:tracePt t="36950" x="4000500" y="3438525"/>
          <p14:tracePt t="36964" x="3983038" y="3465513"/>
          <p14:tracePt t="36981" x="3946525" y="3527425"/>
          <p14:tracePt t="36998" x="3938588" y="3571875"/>
          <p14:tracePt t="37014" x="3919538" y="3608388"/>
          <p14:tracePt t="37031" x="3902075" y="3697288"/>
          <p14:tracePt t="37047" x="3894138" y="3741738"/>
          <p14:tracePt t="37089" x="3894138" y="3848100"/>
          <p14:tracePt t="37106" x="3894138" y="3875088"/>
          <p14:tracePt t="37115" x="3894138" y="3894138"/>
          <p14:tracePt t="37130" x="3894138" y="3911600"/>
          <p14:tracePt t="37147" x="3894138" y="3929063"/>
          <p14:tracePt t="37164" x="3911600" y="3956050"/>
          <p14:tracePt t="37180" x="3919538" y="3965575"/>
          <p14:tracePt t="37197" x="3938588" y="3990975"/>
          <p14:tracePt t="37214" x="3946525" y="4000500"/>
          <p14:tracePt t="37230" x="3965575" y="4010025"/>
          <p14:tracePt t="37247" x="3983038" y="4027488"/>
          <p14:tracePt t="37264" x="3990975" y="4037013"/>
          <p14:tracePt t="37280" x="4000500" y="4037013"/>
          <p14:tracePt t="37297" x="4027488" y="4044950"/>
          <p14:tracePt t="37314" x="4037013" y="4054475"/>
          <p14:tracePt t="37330" x="4044950" y="4054475"/>
          <p14:tracePt t="37353" x="4054475" y="4054475"/>
          <p14:tracePt t="37472" x="4054475" y="4062413"/>
          <p14:tracePt t="38090" x="4062413" y="4062413"/>
          <p14:tracePt t="38099" x="4054475" y="4062413"/>
          <p14:tracePt t="39198" x="4062413" y="4062413"/>
          <p14:tracePt t="39210" x="4071938" y="4062413"/>
          <p14:tracePt t="39222" x="4081463" y="4044950"/>
          <p14:tracePt t="39234" x="4098925" y="4027488"/>
          <p14:tracePt t="39247" x="4116388" y="4010025"/>
          <p14:tracePt t="39263" x="4143375" y="3983038"/>
          <p14:tracePt t="39280" x="4170363" y="3956050"/>
          <p14:tracePt t="39297" x="4259263" y="3911600"/>
          <p14:tracePt t="39314" x="4313238" y="3894138"/>
          <p14:tracePt t="39330" x="4438650" y="3848100"/>
          <p14:tracePt t="39347" x="4500563" y="3840163"/>
          <p14:tracePt t="39363" x="4554538" y="3840163"/>
          <p14:tracePt t="39380" x="4652963" y="3830638"/>
          <p14:tracePt t="39397" x="4697413" y="3830638"/>
          <p14:tracePt t="39414" x="4776788" y="3830638"/>
          <p14:tracePt t="39430" x="4813300" y="3830638"/>
          <p14:tracePt t="39447" x="4840288" y="3840163"/>
          <p14:tracePt t="39463" x="4875213" y="3848100"/>
          <p14:tracePt t="39480" x="4884738" y="3857625"/>
          <p14:tracePt t="39497" x="4894263" y="3857625"/>
          <p14:tracePt t="39513" x="4894263" y="3867150"/>
          <p14:tracePt t="39530" x="4902200" y="3867150"/>
          <p14:tracePt t="39547" x="4911725" y="3875088"/>
          <p14:tracePt t="39563" x="4929188" y="3884613"/>
          <p14:tracePt t="39581" x="4956175" y="3902075"/>
          <p14:tracePt t="39597" x="4965700" y="3902075"/>
          <p14:tracePt t="39613" x="4973638" y="3902075"/>
          <p14:tracePt t="39630" x="4973638" y="3911600"/>
          <p14:tracePt t="39647" x="4983163" y="3911600"/>
          <p14:tracePt t="40443" x="4991100" y="3911600"/>
          <p14:tracePt t="40455" x="5010150" y="3911600"/>
          <p14:tracePt t="40467" x="5037138" y="3911600"/>
          <p14:tracePt t="40480" x="5072063" y="3902075"/>
          <p14:tracePt t="40496" x="5108575" y="3902075"/>
          <p14:tracePt t="40513" x="5143500" y="3902075"/>
          <p14:tracePt t="40530" x="5197475" y="3902075"/>
          <p14:tracePt t="40547" x="5232400" y="3911600"/>
          <p14:tracePt t="40564" x="5295900" y="3938588"/>
          <p14:tracePt t="40580" x="5340350" y="3956050"/>
          <p14:tracePt t="40596" x="5384800" y="3983038"/>
          <p14:tracePt t="40613" x="5456238" y="4017963"/>
          <p14:tracePt t="40630" x="5483225" y="4037013"/>
          <p14:tracePt t="40649" x="5518150" y="4071938"/>
          <p14:tracePt t="40663" x="5527675" y="4081463"/>
          <p14:tracePt t="40681" x="5537200" y="4089400"/>
          <p14:tracePt t="40697" x="5537200" y="4098925"/>
          <p14:tracePt t="41293" x="5527675" y="4089400"/>
          <p14:tracePt t="41305" x="5500688" y="4081463"/>
          <p14:tracePt t="41317" x="5465763" y="4054475"/>
          <p14:tracePt t="41332" x="5429250" y="4044950"/>
          <p14:tracePt t="41346" x="5394325" y="4037013"/>
          <p14:tracePt t="41363" x="5348288" y="4027488"/>
          <p14:tracePt t="41380" x="5259388" y="4017963"/>
          <p14:tracePt t="41396" x="5205413" y="4017963"/>
          <p14:tracePt t="41414" x="5153025" y="4037013"/>
          <p14:tracePt t="41430" x="5054600" y="4062413"/>
          <p14:tracePt t="41447" x="5027613" y="4071938"/>
          <p14:tracePt t="41463" x="4991100" y="4081463"/>
          <p14:tracePt t="41480" x="4983163" y="4089400"/>
          <p14:tracePt t="42096" x="4983163" y="4071938"/>
          <p14:tracePt t="42108" x="4983163" y="4062413"/>
          <p14:tracePt t="42121" x="4983163" y="4044950"/>
          <p14:tracePt t="42133" x="5000625" y="4037013"/>
          <p14:tracePt t="42146" x="5010150" y="4017963"/>
          <p14:tracePt t="42163" x="5037138" y="4000500"/>
          <p14:tracePt t="42181" x="5099050" y="3973513"/>
          <p14:tracePt t="42196" x="5143500" y="3973513"/>
          <p14:tracePt t="42213" x="5187950" y="3973513"/>
          <p14:tracePt t="42231" x="5259388" y="3973513"/>
          <p14:tracePt t="42246" x="5295900" y="3973513"/>
          <p14:tracePt t="42263" x="5322888" y="3983038"/>
          <p14:tracePt t="42280" x="5375275" y="4000500"/>
          <p14:tracePt t="42296" x="5402263" y="4010025"/>
          <p14:tracePt t="42313" x="5429250" y="4027488"/>
          <p14:tracePt t="43905" x="5429250" y="4010025"/>
          <p14:tracePt t="43916" x="5419725" y="4000500"/>
          <p14:tracePt t="43930" x="5394325" y="3983038"/>
          <p14:tracePt t="43941" x="5348288" y="3965575"/>
          <p14:tracePt t="43953" x="5286375" y="3938588"/>
          <p14:tracePt t="43965" x="5205413" y="3919538"/>
          <p14:tracePt t="43980" x="5133975" y="3911600"/>
          <p14:tracePt t="43996" x="5062538" y="3911600"/>
          <p14:tracePt t="44013" x="4946650" y="3911600"/>
          <p14:tracePt t="44030" x="4919663" y="3911600"/>
          <p14:tracePt t="44046" x="4902200" y="3911600"/>
          <p14:tracePt t="44063" x="4894263" y="3911600"/>
          <p14:tracePt t="44133" x="4884738" y="3911600"/>
          <p14:tracePt t="45295" x="4857750" y="3902075"/>
          <p14:tracePt t="45306" x="4840288" y="3884613"/>
          <p14:tracePt t="45319" x="4803775" y="3875088"/>
          <p14:tracePt t="45330" x="4751388" y="3857625"/>
          <p14:tracePt t="45345" x="4670425" y="3857625"/>
          <p14:tracePt t="45362" x="4589463" y="3857625"/>
          <p14:tracePt t="45380" x="4375150" y="3875088"/>
          <p14:tracePt t="45395" x="4259263" y="3911600"/>
          <p14:tracePt t="45412" x="4170363" y="3946525"/>
          <p14:tracePt t="45429" x="4017963" y="4027488"/>
          <p14:tracePt t="45446" x="3956050" y="4054475"/>
          <p14:tracePt t="45462" x="3848100" y="4133850"/>
          <p14:tracePt t="45479" x="3803650" y="4179888"/>
          <p14:tracePt t="45496" x="3768725" y="4214813"/>
          <p14:tracePt t="45512" x="3732213" y="4251325"/>
          <p14:tracePt t="45529" x="3732213" y="4259263"/>
          <p14:tracePt t="45546" x="3714750" y="4259263"/>
          <p14:tracePt t="45562" x="3705225" y="4259263"/>
          <p14:tracePt t="47427" x="3714750" y="4259263"/>
          <p14:tracePt t="55511" x="3732213" y="4197350"/>
          <p14:tracePt t="55523" x="3768725" y="4125913"/>
          <p14:tracePt t="55535" x="3813175" y="4037013"/>
          <p14:tracePt t="55547" x="3867150" y="3938588"/>
          <p14:tracePt t="55561" x="3929063" y="3840163"/>
          <p14:tracePt t="55577" x="3990975" y="3732213"/>
          <p14:tracePt t="55594" x="4160838" y="3536950"/>
          <p14:tracePt t="55611" x="4268788" y="3446463"/>
          <p14:tracePt t="55627" x="4367213" y="3375025"/>
          <p14:tracePt t="55643" x="4608513" y="3259138"/>
          <p14:tracePt t="55660" x="4732338" y="3241675"/>
          <p14:tracePt t="55677" x="4857750" y="3241675"/>
          <p14:tracePt t="55693" x="5089525" y="3295650"/>
          <p14:tracePt t="55710" x="5170488" y="3330575"/>
          <p14:tracePt t="55727" x="5259388" y="3394075"/>
          <p14:tracePt t="55743" x="5286375" y="3402013"/>
          <p14:tracePt t="55760" x="5295900" y="3411538"/>
          <p14:tracePt t="55777" x="5313363" y="3429000"/>
          <p14:tracePt t="55793" x="5330825" y="3438525"/>
          <p14:tracePt t="55811" x="5357813" y="3455988"/>
          <p14:tracePt t="56098" x="5367338" y="3455988"/>
          <p14:tracePt t="56122" x="5394325" y="3411538"/>
          <p14:tracePt t="56133" x="5446713" y="3357563"/>
          <p14:tracePt t="56146" x="5518150" y="3295650"/>
          <p14:tracePt t="56160" x="5634038" y="3224213"/>
          <p14:tracePt t="56177" x="5768975" y="3170238"/>
          <p14:tracePt t="56194" x="5929313" y="3143250"/>
          <p14:tracePt t="56194" x="6089650" y="3143250"/>
          <p14:tracePt t="56211" x="6242050" y="3197225"/>
          <p14:tracePt t="56227" x="6384925" y="3276600"/>
          <p14:tracePt t="56243" x="6608763" y="3446463"/>
          <p14:tracePt t="56261" x="6724650" y="3536950"/>
          <p14:tracePt t="56277" x="6813550" y="3625850"/>
          <p14:tracePt t="56293" x="6929438" y="3759200"/>
          <p14:tracePt t="56310" x="6946900" y="3795713"/>
          <p14:tracePt t="57655" x="6956425" y="3768725"/>
          <p14:tracePt t="57666" x="6956425" y="3751263"/>
          <p14:tracePt t="57679" x="6965950" y="3741738"/>
          <p14:tracePt t="57693" x="6973888" y="3732213"/>
          <p14:tracePt t="57710" x="6983413" y="3714750"/>
          <p14:tracePt t="57727" x="7037388" y="3697288"/>
          <p14:tracePt t="57743" x="7089775" y="3697288"/>
          <p14:tracePt t="57760" x="7153275" y="3697288"/>
          <p14:tracePt t="57776" x="7269163" y="3714750"/>
          <p14:tracePt t="57793" x="7331075" y="3732213"/>
          <p14:tracePt t="57811" x="7456488" y="3776663"/>
          <p14:tracePt t="57826" x="7510463" y="3795713"/>
          <p14:tracePt t="57843" x="7545388" y="3822700"/>
          <p14:tracePt t="57860" x="7581900" y="3848100"/>
          <p14:tracePt t="57877" x="7589838" y="3848100"/>
          <p14:tracePt t="58432" x="7581900" y="3813175"/>
          <p14:tracePt t="58445" x="7572375" y="3776663"/>
          <p14:tracePt t="58456" x="7572375" y="3751263"/>
          <p14:tracePt t="58468" x="7562850" y="3714750"/>
          <p14:tracePt t="58480" x="7562850" y="3679825"/>
          <p14:tracePt t="58493" x="7554913" y="3643313"/>
          <p14:tracePt t="58510" x="7554913" y="3608388"/>
          <p14:tracePt t="58526" x="7554913" y="3581400"/>
          <p14:tracePt t="58543" x="7545388" y="3527425"/>
          <p14:tracePt t="58560" x="7537450" y="3509963"/>
          <p14:tracePt t="58577" x="7537450" y="3490913"/>
          <p14:tracePt t="58593" x="7537450" y="3455988"/>
          <p14:tracePt t="58611" x="7527925" y="3438525"/>
          <p14:tracePt t="58627" x="7518400" y="3411538"/>
          <p14:tracePt t="58643" x="7518400" y="3394075"/>
          <p14:tracePt t="58661" x="7510463" y="3357563"/>
          <p14:tracePt t="58676" x="7510463" y="3348038"/>
          <p14:tracePt t="58693" x="7510463" y="3340100"/>
          <p14:tracePt t="58710" x="7510463" y="3322638"/>
          <p14:tracePt t="58726" x="7510463" y="3313113"/>
          <p14:tracePt t="58743" x="7510463" y="3286125"/>
          <p14:tracePt t="58760" x="7518400" y="3241675"/>
          <p14:tracePt t="58971" x="7510463" y="3232150"/>
          <p14:tracePt t="58983" x="7500938" y="3214688"/>
          <p14:tracePt t="58996" x="7491413" y="3197225"/>
          <p14:tracePt t="59010" x="7483475" y="3179763"/>
          <p14:tracePt t="59026" x="7473950" y="3160713"/>
          <p14:tracePt t="59043" x="7466013" y="3116263"/>
          <p14:tracePt t="59060" x="7456488" y="3098800"/>
          <p14:tracePt t="59076" x="7446963" y="3081338"/>
          <p14:tracePt t="59093" x="7439025" y="3044825"/>
          <p14:tracePt t="59110" x="7439025" y="3036888"/>
          <p14:tracePt t="59126" x="7429500" y="3017838"/>
          <p14:tracePt t="59143" x="7419975" y="2990850"/>
          <p14:tracePt t="59160" x="7412038" y="2973388"/>
          <p14:tracePt t="59248" x="7402513" y="2990850"/>
          <p14:tracePt t="59260" x="7402513" y="3009900"/>
          <p14:tracePt t="59271" x="7394575" y="3036888"/>
          <p14:tracePt t="59283" x="7375525" y="3062288"/>
          <p14:tracePt t="59295" x="7375525" y="3089275"/>
          <p14:tracePt t="59310" x="7367588" y="3108325"/>
          <p14:tracePt t="59326" x="7367588" y="3125788"/>
          <p14:tracePt t="59343" x="7367588" y="3143250"/>
          <p14:tracePt t="59360" x="7358063" y="3187700"/>
          <p14:tracePt t="59376" x="7358063" y="3214688"/>
          <p14:tracePt t="59393" x="7358063" y="3268663"/>
          <p14:tracePt t="59410" x="7358063" y="3286125"/>
          <p14:tracePt t="59426" x="7358063" y="3313113"/>
          <p14:tracePt t="59443" x="7358063" y="3367088"/>
          <p14:tracePt t="59460" x="7358063" y="3394075"/>
          <p14:tracePt t="59476" x="7358063" y="3473450"/>
          <p14:tracePt t="59493" x="7367588" y="3517900"/>
          <p14:tracePt t="59511" x="7375525" y="3625850"/>
          <p14:tracePt t="59526" x="7385050" y="3697288"/>
          <p14:tracePt t="59543" x="7394575" y="3786188"/>
          <p14:tracePt t="59561" x="7394575" y="3938588"/>
          <p14:tracePt t="59576" x="7394575" y="3983038"/>
          <p14:tracePt t="59593" x="7394575" y="4027488"/>
          <p14:tracePt t="59610" x="7394575" y="4054475"/>
          <p14:tracePt t="59691" x="7375525" y="4037013"/>
          <p14:tracePt t="59703" x="7358063" y="4000500"/>
          <p14:tracePt t="59714" x="7348538" y="3973513"/>
          <p14:tracePt t="59726" x="7331075" y="3938588"/>
          <p14:tracePt t="59743" x="7323138" y="3894138"/>
          <p14:tracePt t="59759" x="7313613" y="3848100"/>
          <p14:tracePt t="59776" x="7296150" y="3776663"/>
          <p14:tracePt t="59793" x="7286625" y="3751263"/>
          <p14:tracePt t="59810" x="7286625" y="3724275"/>
          <p14:tracePt t="59826" x="7277100" y="3697288"/>
          <p14:tracePt t="59978" x="7277100" y="3724275"/>
          <p14:tracePt t="59991" x="7277100" y="3751263"/>
          <p14:tracePt t="60002" x="7286625" y="3776663"/>
          <p14:tracePt t="60014" x="7296150" y="3795713"/>
          <p14:tracePt t="60027" x="7304088" y="3813175"/>
          <p14:tracePt t="60042" x="7323138" y="3830638"/>
          <p14:tracePt t="60059" x="7331075" y="3830638"/>
          <p14:tracePt t="60076" x="7348538" y="3840163"/>
          <p14:tracePt t="60093" x="7367588" y="3840163"/>
          <p14:tracePt t="60110" x="7394575" y="3840163"/>
          <p14:tracePt t="60126" x="7402513" y="3830638"/>
          <p14:tracePt t="60143" x="7419975" y="3822700"/>
          <p14:tracePt t="60160" x="7439025" y="3795713"/>
          <p14:tracePt t="60176" x="7439025" y="3768725"/>
          <p14:tracePt t="60193" x="7439025" y="3741738"/>
          <p14:tracePt t="60210" x="7439025" y="3679825"/>
          <p14:tracePt t="60226" x="7429500" y="3643313"/>
          <p14:tracePt t="60243" x="7412038" y="3554413"/>
          <p14:tracePt t="60260" x="7402513" y="3527425"/>
          <p14:tracePt t="60276" x="7394575" y="3500438"/>
          <p14:tracePt t="60292" x="7385050" y="3473450"/>
          <p14:tracePt t="60309" x="7385050" y="3465513"/>
          <p14:tracePt t="60995" x="7375525" y="3455988"/>
          <p14:tracePt t="61007" x="7367588" y="3438525"/>
          <p14:tracePt t="61019" x="7348538" y="3429000"/>
          <p14:tracePt t="61031" x="7331075" y="3419475"/>
          <p14:tracePt t="61044" x="7323138" y="3402013"/>
          <p14:tracePt t="61059" x="7296150" y="3394075"/>
          <p14:tracePt t="61076" x="7277100" y="3384550"/>
          <p14:tracePt t="61092" x="7224713" y="3384550"/>
          <p14:tracePt t="61109" x="7197725" y="3384550"/>
          <p14:tracePt t="61126" x="7180263" y="3384550"/>
          <p14:tracePt t="61142" x="7126288" y="3419475"/>
          <p14:tracePt t="61159" x="7099300" y="3446463"/>
          <p14:tracePt t="61176" x="7062788" y="3500438"/>
          <p14:tracePt t="61192" x="7045325" y="3527425"/>
          <p14:tracePt t="61210" x="7027863" y="3554413"/>
          <p14:tracePt t="61226" x="7000875" y="3598863"/>
          <p14:tracePt t="61242" x="6991350" y="3625850"/>
          <p14:tracePt t="61260" x="6965950" y="3697288"/>
          <p14:tracePt t="61276" x="6956425" y="3732213"/>
          <p14:tracePt t="61292" x="6946900" y="3768725"/>
          <p14:tracePt t="61309" x="6938963" y="3857625"/>
          <p14:tracePt t="61326" x="6938963" y="3894138"/>
          <p14:tracePt t="61343" x="6938963" y="3965575"/>
          <p14:tracePt t="61359" x="6938963" y="4000500"/>
          <p14:tracePt t="61376" x="6946900" y="4037013"/>
          <p14:tracePt t="61392" x="6965950" y="4089400"/>
          <p14:tracePt t="61410" x="6983413" y="4108450"/>
          <p14:tracePt t="61426" x="7000875" y="4125913"/>
          <p14:tracePt t="61442" x="7027863" y="4143375"/>
          <p14:tracePt t="61460" x="7045325" y="4152900"/>
          <p14:tracePt t="61476" x="7072313" y="4152900"/>
          <p14:tracePt t="61492" x="7089775" y="4152900"/>
          <p14:tracePt t="61509" x="7108825" y="4152900"/>
          <p14:tracePt t="61526" x="7134225" y="4133850"/>
          <p14:tracePt t="61542" x="7153275" y="4125913"/>
          <p14:tracePt t="61559" x="7180263" y="4081463"/>
          <p14:tracePt t="61576" x="7188200" y="4054475"/>
          <p14:tracePt t="61592" x="7197725" y="4017963"/>
          <p14:tracePt t="61610" x="7197725" y="3938588"/>
          <p14:tracePt t="61625" x="7205663" y="3911600"/>
          <p14:tracePt t="61643" x="7205663" y="3884613"/>
          <p14:tracePt t="61659" x="7205663" y="3840163"/>
          <p14:tracePt t="61676" x="7205663" y="3822700"/>
          <p14:tracePt t="61692" x="7205663" y="3768725"/>
          <p14:tracePt t="61709" x="7205663" y="3741738"/>
          <p14:tracePt t="61726" x="7197725" y="3714750"/>
          <p14:tracePt t="61742" x="7188200" y="3660775"/>
          <p14:tracePt t="61759" x="7180263" y="3633788"/>
          <p14:tracePt t="61775" x="7170738" y="3589338"/>
          <p14:tracePt t="61792" x="7161213" y="3562350"/>
          <p14:tracePt t="61810" x="7153275" y="3544888"/>
          <p14:tracePt t="61825" x="7143750" y="3509963"/>
          <p14:tracePt t="61842" x="7134225" y="3490913"/>
          <p14:tracePt t="61859" x="7126288" y="3446463"/>
          <p14:tracePt t="61875" x="7116763" y="3419475"/>
          <p14:tracePt t="61892" x="7116763" y="3394075"/>
          <p14:tracePt t="61909" x="7099300" y="3348038"/>
          <p14:tracePt t="61925" x="7099300" y="3330575"/>
          <p14:tracePt t="61943" x="7089775" y="3286125"/>
          <p14:tracePt t="61959" x="7089775" y="3268663"/>
          <p14:tracePt t="61975" x="7081838" y="3241675"/>
          <p14:tracePt t="61992" x="7072313" y="3205163"/>
          <p14:tracePt t="62009" x="7072313" y="3179763"/>
          <p14:tracePt t="62026" x="7062788" y="3152775"/>
          <p14:tracePt t="62026" x="7062788" y="3133725"/>
          <p14:tracePt t="62042" x="7054850" y="3098800"/>
          <p14:tracePt t="62059" x="7054850" y="3071813"/>
          <p14:tracePt t="62075" x="7045325" y="3017838"/>
          <p14:tracePt t="62092" x="7045325" y="2990850"/>
          <p14:tracePt t="62110" x="7045325" y="2965450"/>
          <p14:tracePt t="62125" x="7037388" y="2919413"/>
          <p14:tracePt t="62142" x="7037388" y="2901950"/>
          <p14:tracePt t="62159" x="7037388" y="2857500"/>
          <p14:tracePt t="62175" x="7027863" y="2840038"/>
          <p14:tracePt t="62192" x="7027863" y="2830513"/>
          <p14:tracePt t="62209" x="7027863" y="2813050"/>
          <p14:tracePt t="67918" x="7018338" y="2795588"/>
          <p14:tracePt t="67931" x="7010400" y="2776538"/>
          <p14:tracePt t="67942" x="7000875" y="2768600"/>
          <p14:tracePt t="67954" x="6991350" y="2751138"/>
          <p14:tracePt t="67966" x="6973888" y="2741613"/>
          <p14:tracePt t="67978" x="6965950" y="2732088"/>
          <p14:tracePt t="67992" x="6946900" y="2732088"/>
          <p14:tracePt t="68007" x="6919913" y="2732088"/>
          <p14:tracePt t="68024" x="6884988" y="2751138"/>
          <p14:tracePt t="68042" x="6786563" y="2847975"/>
          <p14:tracePt t="68058" x="6724650" y="2901950"/>
          <p14:tracePt t="68075" x="6608763" y="3036888"/>
          <p14:tracePt t="68091" x="6554788" y="3125788"/>
          <p14:tracePt t="68108" x="6500813" y="3224213"/>
          <p14:tracePt t="68124" x="6394450" y="3419475"/>
          <p14:tracePt t="68141" x="6340475" y="3527425"/>
          <p14:tracePt t="68158" x="6259513" y="3714750"/>
          <p14:tracePt t="68174" x="6232525" y="3795713"/>
          <p14:tracePt t="68191" x="6205538" y="3902075"/>
          <p14:tracePt t="68208" x="6161088" y="4143375"/>
          <p14:tracePt t="68224" x="6143625" y="4276725"/>
          <p14:tracePt t="68241" x="6126163" y="4545013"/>
          <p14:tracePt t="68258" x="6126163" y="4660900"/>
          <p14:tracePt t="68274" x="6126163" y="4741863"/>
          <p14:tracePt t="68292" x="6126163" y="4822825"/>
          <p14:tracePt t="68308" x="6126163" y="4830763"/>
          <p14:tracePt t="68325" x="6143625" y="4830763"/>
          <p14:tracePt t="68341" x="6170613" y="4803775"/>
          <p14:tracePt t="68357" x="6197600" y="4768850"/>
          <p14:tracePt t="68374" x="6286500" y="4660900"/>
          <p14:tracePt t="68392" x="6340475" y="4589463"/>
          <p14:tracePt t="68408" x="6394450" y="4510088"/>
          <p14:tracePt t="68424" x="6500813" y="4367213"/>
          <p14:tracePt t="68442" x="6537325" y="4303713"/>
          <p14:tracePt t="68458" x="6572250" y="4251325"/>
          <p14:tracePt t="68458" x="6599238" y="4197350"/>
          <p14:tracePt t="68768" x="6599238" y="4170363"/>
          <p14:tracePt t="68780" x="6599238" y="4143375"/>
          <p14:tracePt t="68792" x="6599238" y="4108450"/>
          <p14:tracePt t="68807" x="6599238" y="4071938"/>
          <p14:tracePt t="68824" x="6599238" y="4037013"/>
          <p14:tracePt t="68842" x="6599238" y="3973513"/>
          <p14:tracePt t="68857" x="6599238" y="3956050"/>
          <p14:tracePt t="68874" x="6599238" y="3938588"/>
          <p14:tracePt t="68892" x="6599238" y="3929063"/>
          <p14:tracePt t="68973" x="6589713" y="3929063"/>
          <p14:tracePt t="68984" x="6589713" y="3938588"/>
          <p14:tracePt t="68996" x="6581775" y="3946525"/>
          <p14:tracePt t="69008" x="6572250" y="3956050"/>
          <p14:tracePt t="69024" x="6562725" y="3973513"/>
          <p14:tracePt t="69041" x="6562725" y="3990975"/>
          <p14:tracePt t="69057" x="6545263" y="4027488"/>
          <p14:tracePt t="69074" x="6537325" y="4044950"/>
          <p14:tracePt t="69092" x="6537325" y="4054475"/>
          <p14:tracePt t="69440" x="6537325" y="4017963"/>
          <p14:tracePt t="69451" x="6537325" y="3983038"/>
          <p14:tracePt t="69463" x="6537325" y="3946525"/>
          <p14:tracePt t="69475" x="6537325" y="3902075"/>
          <p14:tracePt t="69491" x="6537325" y="3875088"/>
          <p14:tracePt t="69507" x="6537325" y="3848100"/>
          <p14:tracePt t="69524" x="6537325" y="3813175"/>
          <p14:tracePt t="69541" x="6537325" y="3803650"/>
          <p14:tracePt t="69557" x="6527800" y="3795713"/>
          <p14:tracePt t="69575" x="6510338" y="3795713"/>
          <p14:tracePt t="69592" x="6500813" y="3795713"/>
          <p14:tracePt t="69607" x="6473825" y="3822700"/>
          <p14:tracePt t="69624" x="6429375" y="3894138"/>
          <p14:tracePt t="69641" x="6402388" y="3929063"/>
          <p14:tracePt t="69657" x="6375400" y="3990975"/>
          <p14:tracePt t="69674" x="6367463" y="4010025"/>
          <p14:tracePt t="69692" x="6348413" y="4054475"/>
          <p14:tracePt t="69707" x="6340475" y="4089400"/>
          <p14:tracePt t="69724" x="6323013" y="4125913"/>
          <p14:tracePt t="69741" x="6303963" y="4197350"/>
          <p14:tracePt t="69757" x="6296025" y="4224338"/>
          <p14:tracePt t="69774" x="6296025" y="4241800"/>
          <p14:tracePt t="69775" x="6286500" y="4251325"/>
          <p14:tracePt t="69791" x="6286500" y="4259263"/>
          <p14:tracePt t="69858" x="6313488" y="4214813"/>
          <p14:tracePt t="70111" x="6313488" y="4205288"/>
          <p14:tracePt t="70135" x="6313488" y="4160838"/>
          <p14:tracePt t="70146" x="6303963" y="4098925"/>
          <p14:tracePt t="70159" x="6296025" y="4027488"/>
          <p14:tracePt t="70174" x="6286500" y="3956050"/>
          <p14:tracePt t="70191" x="6276975" y="3894138"/>
          <p14:tracePt t="70207" x="6259513" y="3795713"/>
          <p14:tracePt t="70224" x="6259513" y="3759200"/>
          <p14:tracePt t="70241" x="6251575" y="3732213"/>
          <p14:tracePt t="70257" x="6224588" y="3705225"/>
          <p14:tracePt t="70274" x="6205538" y="3705225"/>
          <p14:tracePt t="70291" x="6161088" y="3724275"/>
          <p14:tracePt t="70307" x="6143625" y="3741738"/>
          <p14:tracePt t="70324" x="6116638" y="3776663"/>
          <p14:tracePt t="70341" x="6045200" y="3875088"/>
          <p14:tracePt t="70357" x="6010275" y="3946525"/>
          <p14:tracePt t="70374" x="5929313" y="4125913"/>
          <p14:tracePt t="70391" x="5902325" y="4205288"/>
          <p14:tracePt t="70407" x="5875338" y="4268788"/>
          <p14:tracePt t="70424" x="5830888" y="4394200"/>
          <p14:tracePt t="70441" x="5813425" y="4438650"/>
          <p14:tracePt t="70458" x="5795963" y="4518025"/>
          <p14:tracePt t="70474" x="5776913" y="4562475"/>
          <p14:tracePt t="70491" x="5776913" y="4616450"/>
          <p14:tracePt t="70507" x="5768975" y="4705350"/>
          <p14:tracePt t="70524" x="5768975" y="4732338"/>
          <p14:tracePt t="70541" x="5768975" y="4751388"/>
          <p14:tracePt t="70557" x="5768975" y="4759325"/>
          <p14:tracePt t="70574" x="5786438" y="4759325"/>
          <p14:tracePt t="70591" x="5857875" y="4660900"/>
          <p14:tracePt t="71561" x="5884863" y="4608513"/>
          <p14:tracePt t="71573" x="5894388" y="4545013"/>
          <p14:tracePt t="71583" x="5919788" y="4491038"/>
          <p14:tracePt t="71596" x="5956300" y="4438650"/>
          <p14:tracePt t="71607" x="5991225" y="4384675"/>
          <p14:tracePt t="71623" x="6037263" y="4330700"/>
          <p14:tracePt t="71641" x="6089650" y="4295775"/>
          <p14:tracePt t="71657" x="6242050" y="4259263"/>
          <p14:tracePt t="71674" x="6323013" y="4251325"/>
          <p14:tracePt t="71692" x="6456363" y="4268788"/>
          <p14:tracePt t="71707" x="6518275" y="4295775"/>
          <p14:tracePt t="71724" x="6562725" y="4330700"/>
          <p14:tracePt t="71741" x="6653213" y="4384675"/>
          <p14:tracePt t="71757" x="6670675" y="4402138"/>
          <p14:tracePt t="71773" x="6697663" y="4411663"/>
          <p14:tracePt t="71790" x="6705600" y="4411663"/>
          <p14:tracePt t="72793" x="6688138" y="4411663"/>
          <p14:tracePt t="72805" x="6680200" y="4411663"/>
          <p14:tracePt t="72817" x="6670675" y="4411663"/>
          <p14:tracePt t="72829" x="6653213" y="4411663"/>
          <p14:tracePt t="72842" x="6643688" y="4419600"/>
          <p14:tracePt t="72857" x="6626225" y="4429125"/>
          <p14:tracePt t="72873" x="6616700" y="4438650"/>
          <p14:tracePt t="72890" x="6599238" y="4456113"/>
          <p14:tracePt t="72906" x="6581775" y="4465638"/>
          <p14:tracePt t="72923" x="6562725" y="4483100"/>
          <p14:tracePt t="72940" x="6537325" y="4518025"/>
          <p14:tracePt t="72957" x="6527800" y="4537075"/>
          <p14:tracePt t="72973" x="6500813" y="4572000"/>
          <p14:tracePt t="72990" x="6491288" y="4598988"/>
          <p14:tracePt t="73007" x="6473825" y="4625975"/>
          <p14:tracePt t="73023" x="6438900" y="4687888"/>
          <p14:tracePt t="73040" x="6419850" y="4697413"/>
          <p14:tracePt t="73057" x="6402388" y="4714875"/>
          <p14:tracePt t="73073" x="6394450" y="4724400"/>
          <p14:tracePt t="73090" x="6384925" y="4732338"/>
          <p14:tracePt t="73106" x="6357938" y="4768850"/>
          <p14:tracePt t="73123" x="6348413" y="4786313"/>
          <p14:tracePt t="73141" x="6323013" y="4840288"/>
          <p14:tracePt t="73157" x="6313488" y="4867275"/>
          <p14:tracePt t="73173" x="6296025" y="4894263"/>
          <p14:tracePt t="73191" x="6286500" y="4929188"/>
          <p14:tracePt t="73192" x="6276975" y="4956175"/>
          <p14:tracePt t="73207" x="6259513" y="4983163"/>
          <p14:tracePt t="73224" x="6242050" y="5027613"/>
          <p14:tracePt t="73240" x="6232525" y="5054600"/>
          <p14:tracePt t="73257" x="6224588" y="5072063"/>
          <p14:tracePt t="73273" x="6224588" y="5099050"/>
          <p14:tracePt t="73290" x="6224588" y="5116513"/>
          <p14:tracePt t="73306" x="6215063" y="5126038"/>
          <p14:tracePt t="73323" x="6215063" y="5160963"/>
          <p14:tracePt t="73340" x="6215063" y="5180013"/>
          <p14:tracePt t="73356" x="6224588" y="5224463"/>
          <p14:tracePt t="73373" x="6232525" y="5241925"/>
          <p14:tracePt t="73390" x="6251575" y="5251450"/>
          <p14:tracePt t="73407" x="6276975" y="5276850"/>
          <p14:tracePt t="73423" x="6303963" y="5286375"/>
          <p14:tracePt t="73440" x="6340475" y="5303838"/>
          <p14:tracePt t="73456" x="6367463" y="5313363"/>
          <p14:tracePt t="73473" x="6384925" y="5313363"/>
          <p14:tracePt t="73490" x="6429375" y="5313363"/>
          <p14:tracePt t="73506" x="6456363" y="5303838"/>
          <p14:tracePt t="73523" x="6483350" y="5286375"/>
          <p14:tracePt t="73524" x="6510338" y="5259388"/>
          <p14:tracePt t="73540" x="6545263" y="5232400"/>
          <p14:tracePt t="73556" x="6581775" y="5197475"/>
          <p14:tracePt t="73574" x="6653213" y="5143500"/>
          <p14:tracePt t="73590" x="6680200" y="5116513"/>
          <p14:tracePt t="73607" x="6705600" y="5089525"/>
          <p14:tracePt t="73623" x="6742113" y="5037138"/>
          <p14:tracePt t="73640" x="6759575" y="5010150"/>
          <p14:tracePt t="73656" x="6786563" y="4938713"/>
          <p14:tracePt t="73673" x="6804025" y="4894263"/>
          <p14:tracePt t="73691" x="6813550" y="4848225"/>
          <p14:tracePt t="73706" x="6831013" y="4759325"/>
          <p14:tracePt t="73723" x="6840538" y="4714875"/>
          <p14:tracePt t="73740" x="6840538" y="4643438"/>
          <p14:tracePt t="73756" x="6831013" y="4608513"/>
          <p14:tracePt t="73773" x="6823075" y="4572000"/>
          <p14:tracePt t="73790" x="6786563" y="4510088"/>
          <p14:tracePt t="73806" x="6759575" y="4491038"/>
          <p14:tracePt t="73823" x="6697663" y="4465638"/>
          <p14:tracePt t="73840" x="6661150" y="4465638"/>
          <p14:tracePt t="73856" x="6626225" y="4465638"/>
          <p14:tracePt t="73873" x="6562725" y="4473575"/>
          <p14:tracePt t="73890" x="6537325" y="4491038"/>
          <p14:tracePt t="73906" x="6510338" y="4510088"/>
          <p14:tracePt t="73923" x="6456363" y="4554538"/>
          <p14:tracePt t="73940" x="6438900" y="4581525"/>
          <p14:tracePt t="73956" x="6384925" y="4643438"/>
          <p14:tracePt t="73973" x="6357938" y="4670425"/>
          <p14:tracePt t="73991" x="6340475" y="4714875"/>
          <p14:tracePt t="74006" x="6296025" y="4795838"/>
          <p14:tracePt t="74023" x="6276975" y="4830763"/>
          <p14:tracePt t="74040" x="6251575" y="4884738"/>
          <p14:tracePt t="74056" x="6242050" y="4911725"/>
          <p14:tracePt t="74074" x="6232525" y="4938713"/>
          <p14:tracePt t="74090" x="6224588" y="4956175"/>
          <p14:tracePt t="74106" x="6224588" y="4965700"/>
          <p14:tracePt t="74124" x="6224588" y="4973638"/>
          <p14:tracePt t="74146" x="6215063" y="5010150"/>
          <p14:tracePt t="74158" x="6205538" y="5037138"/>
          <p14:tracePt t="74173" x="6197600" y="5072063"/>
          <p14:tracePt t="74190" x="6197600" y="5108575"/>
          <p14:tracePt t="74207" x="6197600" y="5180013"/>
          <p14:tracePt t="74223" x="6197600" y="5214938"/>
          <p14:tracePt t="74240" x="6197600" y="5241925"/>
          <p14:tracePt t="74256" x="6215063" y="5276850"/>
          <p14:tracePt t="74273" x="6232525" y="5286375"/>
          <p14:tracePt t="74290" x="6251575" y="5303838"/>
          <p14:tracePt t="74306" x="6296025" y="5322888"/>
          <p14:tracePt t="74323" x="6323013" y="5322888"/>
          <p14:tracePt t="74340" x="6384925" y="5322888"/>
          <p14:tracePt t="74356" x="6419850" y="5303838"/>
          <p14:tracePt t="74373" x="6456363" y="5286375"/>
          <p14:tracePt t="74390" x="6545263" y="5224463"/>
          <p14:tracePt t="74406" x="6589713" y="5197475"/>
          <p14:tracePt t="74423" x="6643688" y="5126038"/>
          <p14:tracePt t="74440" x="6670675" y="5089525"/>
          <p14:tracePt t="74456" x="6680200" y="5062538"/>
          <p14:tracePt t="74473" x="6697663" y="4983163"/>
          <p14:tracePt t="74490" x="6705600" y="4929188"/>
          <p14:tracePt t="74506" x="6705600" y="4830763"/>
          <p14:tracePt t="74523" x="6688138" y="4768850"/>
          <p14:tracePt t="74540" x="6680200" y="4697413"/>
          <p14:tracePt t="74556" x="6643688" y="4589463"/>
          <p14:tracePt t="74573" x="6634163" y="4554538"/>
          <p14:tracePt t="74591" x="6616700" y="4491038"/>
          <p14:tracePt t="74606" x="6616700" y="4473575"/>
          <p14:tracePt t="74623" x="6616700" y="4456113"/>
          <p14:tracePt t="74640" x="6599238" y="4419600"/>
          <p14:tracePt t="74656" x="6599238" y="4402138"/>
          <p14:tracePt t="74673" x="6589713" y="4375150"/>
          <p14:tracePt t="74689" x="6572250" y="4340225"/>
          <p14:tracePt t="77344" x="6562725" y="4330700"/>
          <p14:tracePt t="77369" x="6554788" y="4330700"/>
          <p14:tracePt t="77381" x="6554788" y="4322763"/>
          <p14:tracePt t="77392" x="6545263" y="4322763"/>
          <p14:tracePt t="77417" x="6537325" y="4322763"/>
          <p14:tracePt t="77441" x="6527800" y="4322763"/>
          <p14:tracePt t="77464" x="6518275" y="4322763"/>
          <p14:tracePt t="77477" x="6510338" y="4322763"/>
          <p14:tracePt t="77489" x="6500813" y="4322763"/>
          <p14:tracePt t="77501" x="6483350" y="4330700"/>
          <p14:tracePt t="77512" x="6473825" y="4340225"/>
          <p14:tracePt t="77524" x="6456363" y="4357688"/>
          <p14:tracePt t="77539" x="6438900" y="4384675"/>
          <p14:tracePt t="77556" x="6411913" y="4419600"/>
          <p14:tracePt t="77574" x="6357938" y="4500563"/>
          <p14:tracePt t="77589" x="6340475" y="4554538"/>
          <p14:tracePt t="77606" x="6313488" y="4608513"/>
          <p14:tracePt t="77622" x="6269038" y="4697413"/>
          <p14:tracePt t="77639" x="6259513" y="4741863"/>
          <p14:tracePt t="77656" x="6242050" y="4776788"/>
          <p14:tracePt t="77673" x="6224588" y="4857750"/>
          <p14:tracePt t="77689" x="6215063" y="4911725"/>
          <p14:tracePt t="77706" x="6197600" y="5018088"/>
          <p14:tracePt t="77723" x="6188075" y="5062538"/>
          <p14:tracePt t="77739" x="6188075" y="5099050"/>
          <p14:tracePt t="77756" x="6188075" y="5160963"/>
          <p14:tracePt t="77773" x="6188075" y="5187950"/>
          <p14:tracePt t="77789" x="6197600" y="5232400"/>
          <p14:tracePt t="77806" x="6215063" y="5259388"/>
          <p14:tracePt t="77823" x="6232525" y="5276850"/>
          <p14:tracePt t="77839" x="6269038" y="5303838"/>
          <p14:tracePt t="77856" x="6286500" y="5303838"/>
          <p14:tracePt t="77872" x="6323013" y="5303838"/>
          <p14:tracePt t="77889" x="6348413" y="5303838"/>
          <p14:tracePt t="77905" x="6375400" y="5286375"/>
          <p14:tracePt t="77922" x="6438900" y="5232400"/>
          <p14:tracePt t="77939" x="6465888" y="5205413"/>
          <p14:tracePt t="77956" x="6500813" y="5143500"/>
          <p14:tracePt t="77972" x="6527800" y="5108575"/>
          <p14:tracePt t="77989" x="6537325" y="5072063"/>
          <p14:tracePt t="78006" x="6562725" y="5018088"/>
          <p14:tracePt t="78022" x="6562725" y="5000625"/>
          <p14:tracePt t="78039" x="6562725" y="4965700"/>
          <p14:tracePt t="78055" x="6562725" y="4938713"/>
          <p14:tracePt t="78074" x="6545263" y="4919663"/>
          <p14:tracePt t="78089" x="6510338" y="4875213"/>
          <p14:tracePt t="78106" x="6483350" y="4867275"/>
          <p14:tracePt t="78123" x="6438900" y="4857750"/>
          <p14:tracePt t="78139" x="6419850" y="4857750"/>
          <p14:tracePt t="78156" x="6402388" y="4857750"/>
          <p14:tracePt t="78172" x="6375400" y="4867275"/>
          <p14:tracePt t="78189" x="6367463" y="4875213"/>
          <p14:tracePt t="78206" x="6357938" y="4884738"/>
          <p14:tracePt t="78222" x="6340475" y="4911725"/>
          <p14:tracePt t="78239" x="6330950" y="4919663"/>
          <p14:tracePt t="78256" x="6330950" y="4929188"/>
          <p14:tracePt t="78272" x="6323013" y="4946650"/>
          <p14:tracePt t="78289" x="6323013" y="4965700"/>
          <p14:tracePt t="78305" x="6303963" y="5010150"/>
          <p14:tracePt t="78322" x="6303963" y="5027613"/>
          <p14:tracePt t="78339" x="6296025" y="5054600"/>
          <p14:tracePt t="78363" x="6296025" y="5062538"/>
          <p14:tracePt t="80004" x="6313488" y="5054600"/>
          <p14:tracePt t="80016" x="6323013" y="5054600"/>
          <p14:tracePt t="80028" x="6330950" y="5045075"/>
          <p14:tracePt t="80039" x="6340475" y="5045075"/>
          <p14:tracePt t="80055" x="6357938" y="5037138"/>
          <p14:tracePt t="80072" x="6375400" y="5037138"/>
          <p14:tracePt t="80089" x="6411913" y="5018088"/>
          <p14:tracePt t="80105" x="6438900" y="5010150"/>
          <p14:tracePt t="80122" x="6465888" y="5000625"/>
          <p14:tracePt t="80139" x="6510338" y="4983163"/>
          <p14:tracePt t="80155" x="6537325" y="4973638"/>
          <p14:tracePt t="80172" x="6572250" y="4965700"/>
          <p14:tracePt t="80189" x="6589713" y="4956175"/>
          <p14:tracePt t="80205" x="6599238" y="4946650"/>
          <p14:tracePt t="80222" x="6608763" y="4938713"/>
          <p14:tracePt t="80238" x="6608763" y="4929188"/>
          <p14:tracePt t="80255" x="6616700" y="4911725"/>
          <p14:tracePt t="80256" x="6616700" y="4884738"/>
          <p14:tracePt t="80272" x="6616700" y="4857750"/>
          <p14:tracePt t="80288" x="6626225" y="4822825"/>
          <p14:tracePt t="80305" x="6626225" y="4751388"/>
          <p14:tracePt t="80322" x="6608763" y="4714875"/>
          <p14:tracePt t="80339" x="6589713" y="4670425"/>
          <p14:tracePt t="80355" x="6518275" y="4589463"/>
          <p14:tracePt t="80372" x="6473825" y="4572000"/>
          <p14:tracePt t="80388" x="6384925" y="4562475"/>
          <p14:tracePt t="80405" x="6357938" y="4562475"/>
          <p14:tracePt t="80422" x="6330950" y="4572000"/>
          <p14:tracePt t="80438" x="6296025" y="4598988"/>
          <p14:tracePt t="80455" x="6286500" y="4598988"/>
          <p14:tracePt t="80472" x="6269038" y="4608513"/>
          <p14:tracePt t="81070" x="6276975" y="4589463"/>
          <p14:tracePt t="81082" x="6286500" y="4581525"/>
          <p14:tracePt t="81094" x="6303963" y="4562475"/>
          <p14:tracePt t="81106" x="6330950" y="4545013"/>
          <p14:tracePt t="81122" x="6367463" y="4527550"/>
          <p14:tracePt t="81138" x="6402388" y="4518025"/>
          <p14:tracePt t="81155" x="6518275" y="4545013"/>
          <p14:tracePt t="81172" x="6581775" y="4598988"/>
          <p14:tracePt t="81189" x="6643688" y="4660900"/>
          <p14:tracePt t="81205" x="6742113" y="4759325"/>
          <p14:tracePt t="81222" x="6759575" y="4786313"/>
          <p14:tracePt t="81238" x="6769100" y="4813300"/>
          <p14:tracePt t="81255" x="6777038" y="4822825"/>
          <p14:tracePt t="85477" x="6751638" y="4786313"/>
          <p14:tracePt t="85489" x="6715125" y="4741863"/>
          <p14:tracePt t="85501" x="6661150" y="4687888"/>
          <p14:tracePt t="85513" x="6608763" y="4625975"/>
          <p14:tracePt t="85525" x="6537325" y="4545013"/>
          <p14:tracePt t="85538" x="6473825" y="4456113"/>
          <p14:tracePt t="85554" x="6402388" y="4367213"/>
          <p14:tracePt t="85572" x="6340475" y="4276725"/>
          <p14:tracePt t="85587" x="6205538" y="4089400"/>
          <p14:tracePt t="85604" x="6143625" y="3990975"/>
          <p14:tracePt t="85622" x="6089650" y="3919538"/>
          <p14:tracePt t="85637" x="6010275" y="3822700"/>
          <p14:tracePt t="85654" x="5956300" y="3795713"/>
          <p14:tracePt t="85671" x="5848350" y="3795713"/>
          <p14:tracePt t="85687" x="5786438" y="3822700"/>
          <p14:tracePt t="85704" x="5715000" y="3875088"/>
          <p14:tracePt t="85721" x="5581650" y="4044950"/>
          <p14:tracePt t="85737" x="5510213" y="4143375"/>
          <p14:tracePt t="85754" x="5375275" y="4340225"/>
          <p14:tracePt t="85771" x="5322888" y="4438650"/>
          <p14:tracePt t="85787" x="5276850" y="4527550"/>
          <p14:tracePt t="85804" x="5232400" y="4633913"/>
          <p14:tracePt t="85821" x="5214938" y="4652963"/>
          <p14:tracePt t="85837" x="5214938" y="4670425"/>
          <p14:tracePt t="85838" x="5214938" y="4679950"/>
          <p14:tracePt t="85861" x="5214938" y="4697413"/>
          <p14:tracePt t="85872" x="5214938" y="4714875"/>
          <p14:tracePt t="85887" x="5224463" y="4724400"/>
          <p14:tracePt t="85904" x="5241925" y="4724400"/>
          <p14:tracePt t="85921" x="5286375" y="4724400"/>
          <p14:tracePt t="86267" x="5232400" y="4616450"/>
          <p14:tracePt t="86279" x="5180013" y="4518025"/>
          <p14:tracePt t="86292" x="5143500" y="4438650"/>
          <p14:tracePt t="86304" x="5116513" y="4367213"/>
          <p14:tracePt t="86321" x="5108575" y="4303713"/>
          <p14:tracePt t="86337" x="5108575" y="4241800"/>
          <p14:tracePt t="86354" x="5143500" y="4116388"/>
          <p14:tracePt t="86370" x="5187950" y="4054475"/>
          <p14:tracePt t="86388" x="5330825" y="3946525"/>
          <p14:tracePt t="86404" x="5419725" y="3902075"/>
          <p14:tracePt t="86421" x="5527675" y="3867150"/>
          <p14:tracePt t="86437" x="5768975" y="3840163"/>
          <p14:tracePt t="86454" x="5884863" y="3840163"/>
          <p14:tracePt t="86472" x="6143625" y="3884613"/>
          <p14:tracePt t="86487" x="6251575" y="3902075"/>
          <p14:tracePt t="86504" x="6367463" y="3919538"/>
          <p14:tracePt t="86520" x="6554788" y="3956050"/>
          <p14:tracePt t="86537" x="6616700" y="3965575"/>
          <p14:tracePt t="86554" x="6661150" y="3973513"/>
          <p14:tracePt t="86571" x="6705600" y="3983038"/>
          <p14:tracePt t="86794" x="6705600" y="3956050"/>
          <p14:tracePt t="86806" x="6732588" y="3911600"/>
          <p14:tracePt t="86818" x="6777038" y="3840163"/>
          <p14:tracePt t="86831" x="6840538" y="3741738"/>
          <p14:tracePt t="86842" x="6911975" y="3643313"/>
          <p14:tracePt t="86855" x="6983413" y="3544888"/>
          <p14:tracePt t="86870" x="7037388" y="3465513"/>
          <p14:tracePt t="86887" x="7072313" y="3394075"/>
          <p14:tracePt t="86904" x="7116763" y="3303588"/>
          <p14:tracePt t="86921" x="7126288" y="3268663"/>
          <p14:tracePt t="86937" x="7143750" y="3232150"/>
          <p14:tracePt t="86954" x="7153275" y="3197225"/>
          <p14:tracePt t="86970" x="7161213" y="3187700"/>
          <p14:tracePt t="86987" x="7188200" y="3143250"/>
          <p14:tracePt t="87004" x="7205663" y="3125788"/>
          <p14:tracePt t="87020" x="7224713" y="3098800"/>
          <p14:tracePt t="87037" x="7242175" y="3071813"/>
          <p14:tracePt t="87054" x="7251700" y="3062288"/>
          <p14:tracePt t="87072" x="7277100" y="3054350"/>
          <p14:tracePt t="87087" x="7296150" y="3044825"/>
          <p14:tracePt t="87104" x="7313613" y="3036888"/>
          <p14:tracePt t="87120" x="7358063" y="3027363"/>
          <p14:tracePt t="87143" x="7367588" y="3027363"/>
          <p14:tracePt t="87322" x="7367588" y="3036888"/>
          <p14:tracePt t="87334" x="7358063" y="3054350"/>
          <p14:tracePt t="87347" x="7348538" y="3071813"/>
          <p14:tracePt t="87358" x="7340600" y="3108325"/>
          <p14:tracePt t="87371" x="7323138" y="3170238"/>
          <p14:tracePt t="87387" x="7304088" y="3268663"/>
          <p14:tracePt t="87403" x="7286625" y="3411538"/>
          <p14:tracePt t="87420" x="7242175" y="3768725"/>
          <p14:tracePt t="87437" x="7232650" y="3938588"/>
          <p14:tracePt t="87454" x="7205663" y="4179888"/>
          <p14:tracePt t="87470" x="7197725" y="4241800"/>
          <p14:tracePt t="87487" x="7188200" y="4276725"/>
          <p14:tracePt t="87504" x="7188200" y="4295775"/>
          <p14:tracePt t="137840" x="7197725" y="4303713"/>
          <p14:tracePt t="138752" x="7188200" y="4303713"/>
          <p14:tracePt t="138760" x="7197725" y="4303713"/>
          <p14:tracePt t="138912" x="7188200" y="4303713"/>
          <p14:tracePt t="138920" x="7197725" y="4303713"/>
          <p14:tracePt t="138976" x="7188200" y="4303713"/>
          <p14:tracePt t="138984" x="7197725" y="4303713"/>
          <p14:tracePt t="139072" x="7188200" y="4303713"/>
          <p14:tracePt t="139080" x="7197725" y="4303713"/>
          <p14:tracePt t="139120" x="7188200" y="4303713"/>
          <p14:tracePt t="139128" x="7197725" y="4303713"/>
          <p14:tracePt t="139184" x="7188200" y="4303713"/>
          <p14:tracePt t="139192" x="7197725" y="4303713"/>
          <p14:tracePt t="139224" x="7188200" y="4303713"/>
          <p14:tracePt t="139232" x="7197725" y="4303713"/>
          <p14:tracePt t="139320" x="7188200" y="4303713"/>
          <p14:tracePt t="139328" x="7197725" y="4303713"/>
          <p14:tracePt t="139424" x="7188200" y="4303713"/>
          <p14:tracePt t="139432" x="7197725" y="4303713"/>
          <p14:tracePt t="139496" x="7188200" y="4303713"/>
          <p14:tracePt t="139504" x="7197725" y="4303713"/>
          <p14:tracePt t="139664" x="7188200" y="4303713"/>
          <p14:tracePt t="139672" x="7197725" y="4303713"/>
          <p14:tracePt t="140072" x="7188200" y="4303713"/>
          <p14:tracePt t="140080" x="7197725" y="4303713"/>
          <p14:tracePt t="140232" x="7188200" y="4303713"/>
          <p14:tracePt t="140240" x="7197725" y="4303713"/>
          <p14:tracePt t="140736" x="7205663" y="4313238"/>
          <p14:tracePt t="159673" x="7215188" y="4322763"/>
          <p14:tracePt t="159713" x="7205663" y="4322763"/>
          <p14:tracePt t="159841" x="7215188" y="4322763"/>
          <p14:tracePt t="159849" x="7205663" y="4322763"/>
          <p14:tracePt t="159857" x="7215188" y="4322763"/>
          <p14:tracePt t="159872" x="7205663" y="4322763"/>
          <p14:tracePt t="159929" x="7215188" y="4322763"/>
          <p14:tracePt t="159937" x="7205663" y="4322763"/>
          <p14:tracePt t="159946" x="7215188" y="4322763"/>
          <p14:tracePt t="159956" x="7205663" y="4322763"/>
          <p14:tracePt t="159985" x="7215188" y="4322763"/>
          <p14:tracePt t="159993" x="7205663" y="4322763"/>
          <p14:tracePt t="160057" x="7215188" y="4322763"/>
          <p14:tracePt t="160065" x="7205663" y="4322763"/>
          <p14:tracePt t="160089" x="7215188" y="4322763"/>
          <p14:tracePt t="160097" x="7205663" y="4322763"/>
          <p14:tracePt t="160169" x="7215188" y="4322763"/>
          <p14:tracePt t="160177" x="7205663" y="4322763"/>
          <p14:tracePt t="160201" x="7215188" y="4322763"/>
          <p14:tracePt t="160209" x="7205663" y="4322763"/>
          <p14:tracePt t="160222" x="7215188" y="4322763"/>
          <p14:tracePt t="160239" x="7205663" y="4322763"/>
          <p14:tracePt t="160306" x="7215188" y="4322763"/>
          <p14:tracePt t="160314" x="7205663" y="4322763"/>
          <p14:tracePt t="160322" x="7215188" y="4322763"/>
          <p14:tracePt t="160339" x="7205663" y="4322763"/>
          <p14:tracePt t="160945" x="7215188" y="4322763"/>
          <p14:tracePt t="160953" x="7205663" y="4322763"/>
          <p14:tracePt t="160961" x="7197725" y="4322763"/>
          <p14:tracePt t="160986" x="7205663" y="4322763"/>
          <p14:tracePt t="161345" x="7215188" y="4322763"/>
          <p14:tracePt t="161361" x="7205663" y="4322763"/>
          <p14:tracePt t="161449" x="7215188" y="4322763"/>
          <p14:tracePt t="161457" x="7205663" y="4322763"/>
          <p14:tracePt t="161601" x="7215188" y="4322763"/>
          <p14:tracePt t="161626" x="7205663" y="4322763"/>
          <p14:tracePt t="161633" x="7197725" y="43307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Continue</a:t>
            </a:r>
            <a:endParaRPr lang="en-US" dirty="0"/>
          </a:p>
        </p:txBody>
      </p:sp>
      <p:sp>
        <p:nvSpPr>
          <p:cNvPr id="3" name="Content Placeholder 2"/>
          <p:cNvSpPr>
            <a:spLocks noGrp="1"/>
          </p:cNvSpPr>
          <p:nvPr>
            <p:ph idx="1"/>
          </p:nvPr>
        </p:nvSpPr>
        <p:spPr/>
        <p:txBody>
          <a:bodyPr>
            <a:normAutofit fontScale="92500" lnSpcReduction="20000"/>
          </a:bodyPr>
          <a:lstStyle/>
          <a:p>
            <a:pPr algn="just"/>
            <a:r>
              <a:rPr lang="en-US" dirty="0">
                <a:solidFill>
                  <a:srgbClr val="FF0000"/>
                </a:solidFill>
              </a:rPr>
              <a:t>All of the reactions previously described occur in reverse in the </a:t>
            </a:r>
            <a:r>
              <a:rPr lang="en-US" dirty="0" smtClean="0">
                <a:solidFill>
                  <a:srgbClr val="FF0000"/>
                </a:solidFill>
              </a:rPr>
              <a:t>lungs:</a:t>
            </a:r>
          </a:p>
          <a:p>
            <a:pPr marL="0" indent="0" algn="just">
              <a:buNone/>
            </a:pPr>
            <a:r>
              <a:rPr lang="en-US" dirty="0" smtClean="0"/>
              <a:t>1-  H</a:t>
            </a:r>
            <a:r>
              <a:rPr lang="en-US" dirty="0"/>
              <a:t>+ is released from its buffering sites on </a:t>
            </a:r>
            <a:r>
              <a:rPr lang="en-US" dirty="0" err="1"/>
              <a:t>deoxyhemoglobin</a:t>
            </a:r>
            <a:r>
              <a:rPr lang="en-US" dirty="0"/>
              <a:t>, </a:t>
            </a:r>
            <a:endParaRPr lang="en-US" dirty="0" smtClean="0"/>
          </a:p>
          <a:p>
            <a:pPr marL="0" indent="0" algn="just">
              <a:buNone/>
            </a:pPr>
            <a:r>
              <a:rPr lang="en-US" dirty="0" smtClean="0"/>
              <a:t>2- HCO3</a:t>
            </a:r>
            <a:r>
              <a:rPr lang="en-US" dirty="0"/>
              <a:t>− enters the red blood cells in exchange for </a:t>
            </a:r>
            <a:r>
              <a:rPr lang="en-US" dirty="0" err="1"/>
              <a:t>Cl</a:t>
            </a:r>
            <a:r>
              <a:rPr lang="en-US" dirty="0"/>
              <a:t>−</a:t>
            </a:r>
            <a:r>
              <a:rPr lang="en-US" dirty="0" smtClean="0"/>
              <a:t>,</a:t>
            </a:r>
          </a:p>
          <a:p>
            <a:pPr marL="0" indent="0" algn="just">
              <a:buNone/>
            </a:pPr>
            <a:r>
              <a:rPr lang="en-US" dirty="0" smtClean="0"/>
              <a:t>3-  </a:t>
            </a:r>
            <a:r>
              <a:rPr lang="en-US" dirty="0"/>
              <a:t>H+ and HCO3− combine to form H2CO3, </a:t>
            </a:r>
            <a:endParaRPr lang="en-US" dirty="0" smtClean="0"/>
          </a:p>
          <a:p>
            <a:pPr marL="0" indent="0" algn="just">
              <a:buNone/>
            </a:pPr>
            <a:r>
              <a:rPr lang="en-US" dirty="0" smtClean="0"/>
              <a:t>4- H2CO3 dissociates </a:t>
            </a:r>
            <a:r>
              <a:rPr lang="en-US" dirty="0"/>
              <a:t>into CO2 and H2O. </a:t>
            </a:r>
            <a:endParaRPr lang="en-US" dirty="0" smtClean="0"/>
          </a:p>
          <a:p>
            <a:pPr marL="0" indent="0" algn="just">
              <a:buNone/>
            </a:pPr>
            <a:r>
              <a:rPr lang="en-US" dirty="0" smtClean="0"/>
              <a:t>5- The </a:t>
            </a:r>
            <a:r>
              <a:rPr lang="en-US" dirty="0"/>
              <a:t>regenerated CO2 and H2O are expired by the lungs.</a:t>
            </a: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833954181"/>
      </p:ext>
    </p:extLst>
  </p:cSld>
  <p:clrMapOvr>
    <a:masterClrMapping/>
  </p:clrMapOvr>
  <mc:AlternateContent xmlns:mc="http://schemas.openxmlformats.org/markup-compatibility/2006" xmlns:p14="http://schemas.microsoft.com/office/powerpoint/2010/main">
    <mc:Choice Requires="p14">
      <p:transition spd="slow" p14:dur="2000" advTm="28714"/>
    </mc:Choice>
    <mc:Fallback xmlns="">
      <p:transition spd="slow" advTm="287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4041" x="7180263" y="4330700"/>
          <p14:tracePt t="4073" x="7161213" y="4330700"/>
          <p14:tracePt t="4081" x="7143750" y="4330700"/>
          <p14:tracePt t="4095" x="7134225" y="4330700"/>
          <p14:tracePt t="4111" x="7099300" y="4340225"/>
          <p14:tracePt t="4127" x="7143750" y="4367213"/>
          <p14:tracePt t="4144" x="7581900" y="4348163"/>
          <p14:tracePt t="4145" x="7894638" y="4348163"/>
          <p14:tracePt t="4161" x="8420100" y="4375150"/>
          <p14:tracePt t="4177" x="8786813" y="4367213"/>
          <p14:tracePt t="4194" x="9037638" y="4295775"/>
          <p14:tracePt t="4477" x="9082088" y="2143125"/>
          <p14:tracePt t="4494" x="8796338" y="1990725"/>
          <p14:tracePt t="4510" x="8466138" y="1857375"/>
          <p14:tracePt t="4527" x="8153400" y="1697038"/>
          <p14:tracePt t="4544" x="7912100" y="1589088"/>
          <p14:tracePt t="4561" x="7537450" y="1482725"/>
          <p14:tracePt t="4577" x="7419975" y="1438275"/>
          <p14:tracePt t="4594" x="7232650" y="1384300"/>
          <p14:tracePt t="4610" x="6991350" y="1312863"/>
          <p14:tracePt t="4627" x="6840538" y="1276350"/>
          <p14:tracePt t="4644" x="6724650" y="1250950"/>
          <p14:tracePt t="4660" x="6653213" y="1231900"/>
          <p14:tracePt t="4677" x="6608763" y="1223963"/>
          <p14:tracePt t="4826" x="6599238" y="1231900"/>
          <p14:tracePt t="4833" x="6589713" y="1241425"/>
          <p14:tracePt t="4844" x="6562725" y="1268413"/>
          <p14:tracePt t="4860" x="6500813" y="1322388"/>
          <p14:tracePt t="4877" x="6411913" y="1401763"/>
          <p14:tracePt t="4894" x="6313488" y="1490663"/>
          <p14:tracePt t="4910" x="6180138" y="1589088"/>
          <p14:tracePt t="4927" x="6072188" y="1714500"/>
          <p14:tracePt t="4944" x="5965825" y="1822450"/>
          <p14:tracePt t="4960" x="5902325" y="1919288"/>
          <p14:tracePt t="4961" x="5867400" y="1982788"/>
          <p14:tracePt t="4977" x="5813425" y="2089150"/>
          <p14:tracePt t="4994" x="5776913" y="2197100"/>
          <p14:tracePt t="5010" x="5732463" y="2295525"/>
          <p14:tracePt t="5027" x="5697538" y="2393950"/>
          <p14:tracePt t="5044" x="5653088" y="2455863"/>
          <p14:tracePt t="5060" x="5634038" y="2536825"/>
          <p14:tracePt t="5077" x="5599113" y="2608263"/>
          <p14:tracePt t="5094" x="5554663" y="2652713"/>
          <p14:tracePt t="5110" x="5518150" y="2687638"/>
          <p14:tracePt t="5127" x="5491163" y="2732088"/>
          <p14:tracePt t="5144" x="5438775" y="2776538"/>
          <p14:tracePt t="5160" x="5411788" y="2813050"/>
          <p14:tracePt t="5161" x="5394325" y="2830513"/>
          <p14:tracePt t="5177" x="5348288" y="2857500"/>
          <p14:tracePt t="5194" x="5295900" y="2884488"/>
          <p14:tracePt t="5210" x="5251450" y="2894013"/>
          <p14:tracePt t="5227" x="5180013" y="2901950"/>
          <p14:tracePt t="5244" x="5081588" y="2901950"/>
          <p14:tracePt t="5260" x="4965700" y="2901950"/>
          <p14:tracePt t="5277" x="4822825" y="2884488"/>
          <p14:tracePt t="5293" x="4554538" y="2857500"/>
          <p14:tracePt t="5310" x="4518025" y="2724150"/>
          <p14:tracePt t="5327" x="4241800" y="2625725"/>
          <p14:tracePt t="5344" x="3894138" y="2554288"/>
          <p14:tracePt t="5361" x="3303588" y="2438400"/>
          <p14:tracePt t="5377" x="2919413" y="2339975"/>
          <p14:tracePt t="5394" x="2616200" y="2259013"/>
          <p14:tracePt t="5410" x="2366963" y="2214563"/>
          <p14:tracePt t="5427" x="2170113" y="2170113"/>
          <p14:tracePt t="5443" x="2036763" y="2152650"/>
          <p14:tracePt t="5460" x="1965325" y="2152650"/>
          <p14:tracePt t="5521" x="1946275" y="2160588"/>
          <p14:tracePt t="5537" x="1938338" y="2160588"/>
          <p14:tracePt t="5817" x="1919288" y="2170113"/>
          <p14:tracePt t="5866" x="1928813" y="2179638"/>
          <p14:tracePt t="5921" x="1938338" y="2187575"/>
          <p14:tracePt t="5937" x="1946275" y="2197100"/>
          <p14:tracePt t="5953" x="1955800" y="2214563"/>
          <p14:tracePt t="5961" x="1965325" y="2232025"/>
          <p14:tracePt t="5969" x="1973263" y="2241550"/>
          <p14:tracePt t="5977" x="1982788" y="2251075"/>
          <p14:tracePt t="5993" x="2000250" y="2268538"/>
          <p14:tracePt t="6010" x="2017713" y="2303463"/>
          <p14:tracePt t="6027" x="2054225" y="2330450"/>
          <p14:tracePt t="6043" x="2081213" y="2347913"/>
          <p14:tracePt t="6060" x="2116138" y="2374900"/>
          <p14:tracePt t="6089" x="2125663" y="2393950"/>
          <p14:tracePt t="6106" x="2143125" y="2401888"/>
          <p14:tracePt t="6121" x="2160588" y="2401888"/>
          <p14:tracePt t="6129" x="2170113" y="2401888"/>
          <p14:tracePt t="6143" x="2187575" y="2401888"/>
          <p14:tracePt t="6160" x="2214563" y="2401888"/>
          <p14:tracePt t="6177" x="2224088" y="2401888"/>
          <p14:tracePt t="6193" x="2241550" y="2401888"/>
          <p14:tracePt t="6225" x="2251075" y="2401888"/>
          <p14:tracePt t="6241" x="2268538" y="2411413"/>
          <p14:tracePt t="7146" x="2259013" y="2419350"/>
          <p14:tracePt t="7185" x="2251075" y="2411413"/>
          <p14:tracePt t="7193" x="2241550" y="2401888"/>
          <p14:tracePt t="7201" x="2232025" y="2393950"/>
          <p14:tracePt t="7210" x="2224088" y="2374900"/>
          <p14:tracePt t="7227" x="2197100" y="2357438"/>
          <p14:tracePt t="7243" x="2152650" y="2339975"/>
          <p14:tracePt t="7281" x="2133600" y="2339975"/>
          <p14:tracePt t="7289" x="2125663" y="2339975"/>
          <p14:tracePt t="7297" x="2108200" y="2339975"/>
          <p14:tracePt t="7310" x="2098675" y="2339975"/>
          <p14:tracePt t="7327" x="2027238" y="2347913"/>
          <p14:tracePt t="7343" x="1965325" y="2393950"/>
          <p14:tracePt t="7360" x="1893888" y="2438400"/>
          <p14:tracePt t="7361" x="1866900" y="2465388"/>
          <p14:tracePt t="7377" x="1822450" y="2490788"/>
          <p14:tracePt t="7393" x="1785938" y="2536825"/>
          <p14:tracePt t="7410" x="1758950" y="2571750"/>
          <p14:tracePt t="7426" x="1704975" y="2608263"/>
          <p14:tracePt t="7443" x="1670050" y="2652713"/>
          <p14:tracePt t="7460" x="1633538" y="2697163"/>
          <p14:tracePt t="7476" x="1616075" y="2714625"/>
          <p14:tracePt t="7493" x="1608138" y="2732088"/>
          <p14:tracePt t="7510" x="1598613" y="2751138"/>
          <p14:tracePt t="7553" x="1589088" y="2759075"/>
          <p14:tracePt t="8057" x="1598613" y="2768600"/>
          <p14:tracePt t="8073" x="1608138" y="2768600"/>
          <p14:tracePt t="8081" x="1625600" y="2776538"/>
          <p14:tracePt t="8093" x="1633538" y="2776538"/>
          <p14:tracePt t="8110" x="1679575" y="2776538"/>
          <p14:tracePt t="8127" x="1751013" y="2776538"/>
          <p14:tracePt t="8143" x="1857375" y="2776538"/>
          <p14:tracePt t="8160" x="2036763" y="2786063"/>
          <p14:tracePt t="8177" x="2303463" y="2830513"/>
          <p14:tracePt t="8193" x="2455863" y="2847975"/>
          <p14:tracePt t="8210" x="2571750" y="2857500"/>
          <p14:tracePt t="8226" x="2633663" y="2884488"/>
          <p14:tracePt t="8243" x="2679700" y="2884488"/>
          <p14:tracePt t="8260" x="2705100" y="2894013"/>
          <p14:tracePt t="8276" x="2741613" y="2901950"/>
          <p14:tracePt t="8293" x="2776538" y="2901950"/>
          <p14:tracePt t="8310" x="2813050" y="2911475"/>
          <p14:tracePt t="8327" x="2840038" y="2911475"/>
          <p14:tracePt t="8343" x="2884488" y="2911475"/>
          <p14:tracePt t="8360" x="2955925" y="2911475"/>
          <p14:tracePt t="8377" x="3027363" y="2911475"/>
          <p14:tracePt t="8393" x="3133725" y="2911475"/>
          <p14:tracePt t="8410" x="3205163" y="2911475"/>
          <p14:tracePt t="8427" x="3276600" y="2911475"/>
          <p14:tracePt t="8443" x="3340100" y="2938463"/>
          <p14:tracePt t="8460" x="3375025" y="2938463"/>
          <p14:tracePt t="8477" x="3419475" y="2938463"/>
          <p14:tracePt t="8493" x="3473450" y="2938463"/>
          <p14:tracePt t="8510" x="3536950" y="2938463"/>
          <p14:tracePt t="8527" x="3589338" y="2955925"/>
          <p14:tracePt t="8543" x="3660775" y="2973388"/>
          <p14:tracePt t="8559" x="3768725" y="2990850"/>
          <p14:tracePt t="8577" x="3946525" y="3000375"/>
          <p14:tracePt t="8593" x="4000500" y="3017838"/>
          <p14:tracePt t="8610" x="4143375" y="3017838"/>
          <p14:tracePt t="8627" x="4205288" y="3044825"/>
          <p14:tracePt t="8643" x="4276725" y="3044825"/>
          <p14:tracePt t="8660" x="4330700" y="3044825"/>
          <p14:tracePt t="8676" x="4384675" y="3044825"/>
          <p14:tracePt t="8693" x="4438650" y="3044825"/>
          <p14:tracePt t="8710" x="4518025" y="3044825"/>
          <p14:tracePt t="8726" x="4625975" y="3044825"/>
          <p14:tracePt t="8743" x="4768850" y="3044825"/>
          <p14:tracePt t="8760" x="4929188" y="3044825"/>
          <p14:tracePt t="8777" x="5099050" y="3054350"/>
          <p14:tracePt t="8793" x="5187950" y="3071813"/>
          <p14:tracePt t="8810" x="5340350" y="3071813"/>
          <p14:tracePt t="8827" x="5419725" y="3081338"/>
          <p14:tracePt t="8843" x="5518150" y="3098800"/>
          <p14:tracePt t="8859" x="5608638" y="3125788"/>
          <p14:tracePt t="8877" x="5715000" y="3152775"/>
          <p14:tracePt t="8893" x="5822950" y="3152775"/>
          <p14:tracePt t="8909" x="5929313" y="3170238"/>
          <p14:tracePt t="8927" x="6010275" y="3179763"/>
          <p14:tracePt t="8943" x="6081713" y="3187700"/>
          <p14:tracePt t="8959" x="6153150" y="3205163"/>
          <p14:tracePt t="8977" x="6170613" y="3205163"/>
          <p14:tracePt t="9057" x="6180138" y="3197225"/>
          <p14:tracePt t="9105" x="6170613" y="3187700"/>
          <p14:tracePt t="9113" x="6170613" y="3160713"/>
          <p14:tracePt t="9126" x="6143625" y="3160713"/>
          <p14:tracePt t="9143" x="6089650" y="3170238"/>
          <p14:tracePt t="9159" x="6018213" y="3179763"/>
          <p14:tracePt t="9177" x="5857875" y="3214688"/>
          <p14:tracePt t="9193" x="5688013" y="3259138"/>
          <p14:tracePt t="9210" x="5483225" y="3276600"/>
          <p14:tracePt t="9227" x="5286375" y="3276600"/>
          <p14:tracePt t="9243" x="5133975" y="3286125"/>
          <p14:tracePt t="9259" x="5027613" y="3276600"/>
          <p14:tracePt t="9276" x="5000625" y="3241675"/>
          <p14:tracePt t="9293" x="4813300" y="3251200"/>
          <p14:tracePt t="9309" x="4589463" y="3251200"/>
          <p14:tracePt t="9326" x="4330700" y="3251200"/>
          <p14:tracePt t="9343" x="4089400" y="3251200"/>
          <p14:tracePt t="9359" x="3884613" y="3241675"/>
          <p14:tracePt t="9377" x="3625850" y="3232150"/>
          <p14:tracePt t="9393" x="3446463" y="3224213"/>
          <p14:tracePt t="9409" x="3313113" y="3224213"/>
          <p14:tracePt t="9426" x="3187700" y="3224213"/>
          <p14:tracePt t="9443" x="3116263" y="3224213"/>
          <p14:tracePt t="9459" x="3089275" y="3224213"/>
          <p14:tracePt t="9476" x="3071813" y="3214688"/>
          <p14:tracePt t="9493" x="3062288" y="3214688"/>
          <p14:tracePt t="10225" x="3044825" y="3214688"/>
          <p14:tracePt t="10642" x="3044825" y="3197225"/>
          <p14:tracePt t="10649" x="3044825" y="3187700"/>
          <p14:tracePt t="10659" x="3044825" y="3160713"/>
          <p14:tracePt t="10676" x="3036888" y="3098800"/>
          <p14:tracePt t="10692" x="3000375" y="3062288"/>
          <p14:tracePt t="10709" x="2965450" y="3036888"/>
          <p14:tracePt t="10726" x="2884488" y="2990850"/>
          <p14:tracePt t="10742" x="2803525" y="2955925"/>
          <p14:tracePt t="10759" x="2714625" y="2919413"/>
          <p14:tracePt t="10776" x="2625725" y="2894013"/>
          <p14:tracePt t="10777" x="2571750" y="2884488"/>
          <p14:tracePt t="10792" x="2517775" y="2867025"/>
          <p14:tracePt t="10809" x="2401888" y="2847975"/>
          <p14:tracePt t="10827" x="2357438" y="2847975"/>
          <p14:tracePt t="10842" x="2339975" y="2857500"/>
          <p14:tracePt t="10859" x="2322513" y="2867025"/>
          <p14:tracePt t="10876" x="2303463" y="2884488"/>
          <p14:tracePt t="10892" x="2259013" y="2911475"/>
          <p14:tracePt t="10909" x="2187575" y="2938463"/>
          <p14:tracePt t="10926" x="2125663" y="2982913"/>
          <p14:tracePt t="10942" x="2062163" y="3017838"/>
          <p14:tracePt t="10959" x="2027238" y="3044825"/>
          <p14:tracePt t="10976" x="2009775" y="3071813"/>
          <p14:tracePt t="10977" x="1990725" y="3081338"/>
          <p14:tracePt t="10992" x="1982788" y="3098800"/>
          <p14:tracePt t="11009" x="1938338" y="3143250"/>
          <p14:tracePt t="11026" x="1911350" y="3187700"/>
          <p14:tracePt t="11042" x="1901825" y="3224213"/>
          <p14:tracePt t="11059" x="1874838" y="3268663"/>
          <p14:tracePt t="11076" x="1847850" y="3303588"/>
          <p14:tracePt t="11092" x="1822450" y="3340100"/>
          <p14:tracePt t="11109" x="1803400" y="3375025"/>
          <p14:tracePt t="11126" x="1795463" y="3411538"/>
          <p14:tracePt t="11142" x="1776413" y="3446463"/>
          <p14:tracePt t="11169" x="1776413" y="3465513"/>
          <p14:tracePt t="11906" x="1785938" y="3473450"/>
          <p14:tracePt t="11921" x="1795463" y="3473450"/>
          <p14:tracePt t="11929" x="1812925" y="3473450"/>
          <p14:tracePt t="11942" x="1830388" y="3473450"/>
          <p14:tracePt t="11959" x="1911350" y="3473450"/>
          <p14:tracePt t="11976" x="2009775" y="3473450"/>
          <p14:tracePt t="11992" x="2160588" y="3473450"/>
          <p14:tracePt t="12009" x="2411413" y="3500438"/>
          <p14:tracePt t="12027" x="2598738" y="3517900"/>
          <p14:tracePt t="12042" x="2822575" y="3527425"/>
          <p14:tracePt t="12059" x="3044825" y="3544888"/>
          <p14:tracePt t="12076" x="3268663" y="3544888"/>
          <p14:tracePt t="12092" x="3455988" y="3544888"/>
          <p14:tracePt t="12109" x="3633788" y="3544888"/>
          <p14:tracePt t="12126" x="3813175" y="3554413"/>
          <p14:tracePt t="12142" x="3990975" y="3554413"/>
          <p14:tracePt t="12159" x="4160838" y="3554413"/>
          <p14:tracePt t="12176" x="4313238" y="3581400"/>
          <p14:tracePt t="12178" x="4394200" y="3589338"/>
          <p14:tracePt t="12192" x="4510088" y="3589338"/>
          <p14:tracePt t="12209" x="4741863" y="3589338"/>
          <p14:tracePt t="12226" x="4830763" y="3598863"/>
          <p14:tracePt t="12242" x="4956175" y="3598863"/>
          <p14:tracePt t="12259" x="5054600" y="3608388"/>
          <p14:tracePt t="12276" x="5143500" y="3633788"/>
          <p14:tracePt t="12292" x="5205413" y="3652838"/>
          <p14:tracePt t="12309" x="5224463" y="3652838"/>
          <p14:tracePt t="12873" x="5214938" y="3652838"/>
          <p14:tracePt t="12881" x="5205413" y="3660775"/>
          <p14:tracePt t="12892" x="5187950" y="3660775"/>
          <p14:tracePt t="12909" x="5153025" y="3679825"/>
          <p14:tracePt t="12926" x="5116513" y="3687763"/>
          <p14:tracePt t="12942" x="5054600" y="3714750"/>
          <p14:tracePt t="12959" x="5010150" y="3732213"/>
          <p14:tracePt t="12976" x="4991100" y="3732213"/>
          <p14:tracePt t="12992" x="4973638" y="3741738"/>
          <p14:tracePt t="13738" x="4965700" y="3741738"/>
          <p14:tracePt t="14313" x="4946650" y="3741738"/>
          <p14:tracePt t="14321" x="4938713" y="3732213"/>
          <p14:tracePt t="14330" x="4919663" y="3732213"/>
          <p14:tracePt t="14342" x="4894263" y="3724275"/>
          <p14:tracePt t="14358" x="4803775" y="3697288"/>
          <p14:tracePt t="14375" x="4679950" y="3670300"/>
          <p14:tracePt t="14392" x="4589463" y="3608388"/>
          <p14:tracePt t="14408" x="4429125" y="3544888"/>
          <p14:tracePt t="14409" x="4322763" y="3536950"/>
          <p14:tracePt t="14426" x="4197350" y="3527425"/>
          <p14:tracePt t="14442" x="3848100" y="3509963"/>
          <p14:tracePt t="14458" x="3589338" y="3509963"/>
          <p14:tracePt t="14475" x="3340100" y="3509963"/>
          <p14:tracePt t="14492" x="3179763" y="3527425"/>
          <p14:tracePt t="14508" x="3017838" y="3571875"/>
          <p14:tracePt t="14526" x="2919413" y="3608388"/>
          <p14:tracePt t="14542" x="2803525" y="3670300"/>
          <p14:tracePt t="14558" x="2679700" y="3732213"/>
          <p14:tracePt t="14576" x="2589213" y="3803650"/>
          <p14:tracePt t="14592" x="2490788" y="3867150"/>
          <p14:tracePt t="14608" x="2419350" y="3919538"/>
          <p14:tracePt t="14609" x="2384425" y="3938588"/>
          <p14:tracePt t="14625" x="2339975" y="3983038"/>
          <p14:tracePt t="14642" x="2312988" y="4010025"/>
          <p14:tracePt t="14674" x="2295525" y="4017963"/>
          <p14:tracePt t="14769" x="2295525" y="4037013"/>
          <p14:tracePt t="14786" x="2303463" y="4044950"/>
          <p14:tracePt t="14794" x="2303463" y="4062413"/>
          <p14:tracePt t="14809" x="2322513" y="4071938"/>
          <p14:tracePt t="14825" x="2330450" y="4098925"/>
          <p14:tracePt t="14842" x="2357438" y="4133850"/>
          <p14:tracePt t="14858" x="2401888" y="4170363"/>
          <p14:tracePt t="14875" x="2465388" y="4205288"/>
          <p14:tracePt t="14892" x="2509838" y="4241800"/>
          <p14:tracePt t="14908" x="2527300" y="4268788"/>
          <p14:tracePt t="14925" x="2544763" y="4276725"/>
          <p14:tracePt t="14942" x="2581275" y="4286250"/>
          <p14:tracePt t="14958" x="2616200" y="4286250"/>
          <p14:tracePt t="14975" x="2687638" y="4268788"/>
          <p14:tracePt t="14992" x="2776538" y="4251325"/>
          <p14:tracePt t="15008" x="2874963" y="4224338"/>
          <p14:tracePt t="15009" x="2919413" y="4205288"/>
          <p14:tracePt t="15025" x="2990850" y="4197350"/>
          <p14:tracePt t="15042" x="3054350" y="4179888"/>
          <p14:tracePt t="15058" x="3089275" y="4152900"/>
          <p14:tracePt t="15075" x="3116263" y="4125913"/>
          <p14:tracePt t="15092" x="3152775" y="4098925"/>
          <p14:tracePt t="15108" x="3197225" y="4071938"/>
          <p14:tracePt t="15125" x="3224213" y="4062413"/>
          <p14:tracePt t="15142" x="3251200" y="4017963"/>
          <p14:tracePt t="15158" x="3268663" y="3990975"/>
          <p14:tracePt t="15175" x="3286125" y="3956050"/>
          <p14:tracePt t="15192" x="3286125" y="3911600"/>
          <p14:tracePt t="15208" x="3286125" y="3894138"/>
          <p14:tracePt t="15226" x="3286125" y="3884613"/>
          <p14:tracePt t="15242" x="3276600" y="3857625"/>
          <p14:tracePt t="15258" x="3259138" y="3830638"/>
          <p14:tracePt t="15275" x="3197225" y="3803650"/>
          <p14:tracePt t="15291" x="3108325" y="3768725"/>
          <p14:tracePt t="15308" x="3009900" y="3741738"/>
          <p14:tracePt t="15325" x="2894013" y="3724275"/>
          <p14:tracePt t="15341" x="2822575" y="3705225"/>
          <p14:tracePt t="15358" x="2732088" y="3697288"/>
          <p14:tracePt t="15375" x="2625725" y="3697288"/>
          <p14:tracePt t="15391" x="2527300" y="3705225"/>
          <p14:tracePt t="15408" x="2428875" y="3724275"/>
          <p14:tracePt t="15425" x="2312988" y="3776663"/>
          <p14:tracePt t="15442" x="2251075" y="3803650"/>
          <p14:tracePt t="15458" x="2187575" y="3848100"/>
          <p14:tracePt t="15475" x="2125663" y="3894138"/>
          <p14:tracePt t="15491" x="2044700" y="3965575"/>
          <p14:tracePt t="15508" x="1982788" y="4027488"/>
          <p14:tracePt t="15525" x="1928813" y="4098925"/>
          <p14:tracePt t="15541" x="1911350" y="4152900"/>
          <p14:tracePt t="15558" x="1884363" y="4214813"/>
          <p14:tracePt t="15575" x="1884363" y="4268788"/>
          <p14:tracePt t="15591" x="1884363" y="4313238"/>
          <p14:tracePt t="15608" x="1884363" y="4330700"/>
          <p14:tracePt t="15626" x="1893888" y="4357688"/>
          <p14:tracePt t="15641" x="1911350" y="4411663"/>
          <p14:tracePt t="15658" x="1955800" y="4446588"/>
          <p14:tracePt t="15675" x="1990725" y="4491038"/>
          <p14:tracePt t="15691" x="2036763" y="4527550"/>
          <p14:tracePt t="15708" x="2071688" y="4554538"/>
          <p14:tracePt t="15725" x="2125663" y="4581525"/>
          <p14:tracePt t="15741" x="2224088" y="4598988"/>
          <p14:tracePt t="15758" x="2259013" y="4643438"/>
          <p14:tracePt t="15775" x="2374900" y="4652963"/>
          <p14:tracePt t="15791" x="2527300" y="4652963"/>
          <p14:tracePt t="15808" x="2652713" y="4660900"/>
          <p14:tracePt t="15825" x="2768600" y="4670425"/>
          <p14:tracePt t="15826" x="2813050" y="4670425"/>
          <p14:tracePt t="15842" x="2894013" y="4660900"/>
          <p14:tracePt t="15858" x="2990850" y="4625975"/>
          <p14:tracePt t="15875" x="3081338" y="4608513"/>
          <p14:tracePt t="15891" x="3152775" y="4562475"/>
          <p14:tracePt t="15908" x="3205163" y="4518025"/>
          <p14:tracePt t="15925" x="3251200" y="4483100"/>
          <p14:tracePt t="15941" x="3268663" y="4438650"/>
          <p14:tracePt t="15958" x="3295650" y="4394200"/>
          <p14:tracePt t="15975" x="3295650" y="4375150"/>
          <p14:tracePt t="15991" x="3295650" y="4348163"/>
          <p14:tracePt t="16008" x="3295650" y="4313238"/>
          <p14:tracePt t="16025" x="3276600" y="4276725"/>
          <p14:tracePt t="16041" x="3214688" y="4187825"/>
          <p14:tracePt t="16058" x="3133725" y="4133850"/>
          <p14:tracePt t="16075" x="3009900" y="4054475"/>
          <p14:tracePt t="16091" x="2894013" y="3990975"/>
          <p14:tracePt t="16108" x="2732088" y="3946525"/>
          <p14:tracePt t="16125" x="2527300" y="3911600"/>
          <p14:tracePt t="16141" x="2322513" y="3911600"/>
          <p14:tracePt t="16158" x="2179638" y="3884613"/>
          <p14:tracePt t="16175" x="2081213" y="3867150"/>
          <p14:tracePt t="16191" x="1990725" y="3867150"/>
          <p14:tracePt t="16208" x="1911350" y="3867150"/>
          <p14:tracePt t="16209" x="1874838" y="3875088"/>
          <p14:tracePt t="16232" x="1776413" y="3902075"/>
          <p14:tracePt t="16242" x="1724025" y="3911600"/>
          <p14:tracePt t="16259" x="1562100" y="3965575"/>
          <p14:tracePt t="16275" x="1509713" y="3983038"/>
          <p14:tracePt t="16291" x="1347788" y="4017963"/>
          <p14:tracePt t="16308" x="1268413" y="4044950"/>
          <p14:tracePt t="16325" x="1187450" y="4098925"/>
          <p14:tracePt t="16341" x="1214438" y="4116388"/>
          <p14:tracePt t="16358" x="1179513" y="4160838"/>
          <p14:tracePt t="16375" x="1133475" y="4214813"/>
          <p14:tracePt t="16391" x="1098550" y="4268788"/>
          <p14:tracePt t="16408" x="1071563" y="4313238"/>
          <p14:tracePt t="16425" x="1054100" y="4357688"/>
          <p14:tracePt t="16425" x="1044575" y="4375150"/>
          <p14:tracePt t="16441" x="1036638" y="4429125"/>
          <p14:tracePt t="16458" x="1036638" y="4473575"/>
          <p14:tracePt t="16475" x="1036638" y="4510088"/>
          <p14:tracePt t="16491" x="1036638" y="4537075"/>
          <p14:tracePt t="16508" x="1054100" y="4572000"/>
          <p14:tracePt t="16525" x="1108075" y="4608513"/>
          <p14:tracePt t="16541" x="1169988" y="4643438"/>
          <p14:tracePt t="16558" x="1241425" y="4679950"/>
          <p14:tracePt t="16574" x="1303338" y="4687888"/>
          <p14:tracePt t="16591" x="1401763" y="4714875"/>
          <p14:tracePt t="16608" x="1536700" y="4732338"/>
          <p14:tracePt t="16625" x="1687513" y="4751388"/>
          <p14:tracePt t="16626" x="1776413" y="4759325"/>
          <p14:tracePt t="16641" x="1946275" y="4759325"/>
          <p14:tracePt t="16658" x="2098675" y="4751388"/>
          <p14:tracePt t="16675" x="2224088" y="4741863"/>
          <p14:tracePt t="16691" x="2312988" y="4705350"/>
          <p14:tracePt t="16708" x="2401888" y="4687888"/>
          <p14:tracePt t="16724" x="2490788" y="4660900"/>
          <p14:tracePt t="16741" x="2571750" y="4633913"/>
          <p14:tracePt t="16758" x="2616200" y="4625975"/>
          <p14:tracePt t="16774" x="2652713" y="4608513"/>
          <p14:tracePt t="17642" x="2652713" y="4589463"/>
          <p14:tracePt t="17650" x="2660650" y="4581525"/>
          <p14:tracePt t="17658" x="2679700" y="4572000"/>
          <p14:tracePt t="17674" x="2705100" y="4537075"/>
          <p14:tracePt t="17691" x="2741613" y="4483100"/>
          <p14:tracePt t="17708" x="2803525" y="4411663"/>
          <p14:tracePt t="17724" x="2857500" y="4384675"/>
          <p14:tracePt t="17741" x="2938463" y="4330700"/>
          <p14:tracePt t="17758" x="3071813" y="4313238"/>
          <p14:tracePt t="17774" x="3205163" y="4295775"/>
          <p14:tracePt t="17791" x="3367088" y="4295775"/>
          <p14:tracePt t="17808" x="3589338" y="4322763"/>
          <p14:tracePt t="17824" x="3840163" y="4367213"/>
          <p14:tracePt t="17841" x="4322763" y="4411663"/>
          <p14:tracePt t="17858" x="4714875" y="4438650"/>
          <p14:tracePt t="17874" x="5054600" y="4510088"/>
          <p14:tracePt t="17891" x="5367338" y="4572000"/>
          <p14:tracePt t="17908" x="5661025" y="4643438"/>
          <p14:tracePt t="17924" x="5919788" y="4724400"/>
          <p14:tracePt t="17941" x="6153150" y="4776788"/>
          <p14:tracePt t="17958" x="6375400" y="4803775"/>
          <p14:tracePt t="17974" x="6527800" y="4830763"/>
          <p14:tracePt t="17991" x="6670675" y="4840288"/>
          <p14:tracePt t="18008" x="6813550" y="4840288"/>
          <p14:tracePt t="18024" x="6884988" y="4857750"/>
          <p14:tracePt t="18041" x="6919913" y="4867275"/>
          <p14:tracePt t="19458" x="6919913" y="4857750"/>
          <p14:tracePt t="19467" x="6919913" y="4848225"/>
          <p14:tracePt t="19474" x="6919913" y="4830763"/>
          <p14:tracePt t="19491" x="6884988" y="4786313"/>
          <p14:tracePt t="19508" x="6786563" y="4732338"/>
          <p14:tracePt t="19524" x="6491288" y="4687888"/>
          <p14:tracePt t="19541" x="6180138" y="4625975"/>
          <p14:tracePt t="19557" x="5813425" y="4545013"/>
          <p14:tracePt t="19574" x="5419725" y="4465638"/>
          <p14:tracePt t="19591" x="5045075" y="4384675"/>
          <p14:tracePt t="19607" x="4687888" y="4322763"/>
          <p14:tracePt t="19624" x="4446588" y="4241800"/>
          <p14:tracePt t="19641" x="4081463" y="4241800"/>
          <p14:tracePt t="19658" x="3660775" y="4259263"/>
          <p14:tracePt t="19674" x="3394075" y="4295775"/>
          <p14:tracePt t="19691" x="3152775" y="4295775"/>
          <p14:tracePt t="19707" x="2911475" y="4295775"/>
          <p14:tracePt t="19724" x="2679700" y="4313238"/>
          <p14:tracePt t="19741" x="2473325" y="4340225"/>
          <p14:tracePt t="19757" x="2347913" y="4367213"/>
          <p14:tracePt t="19774" x="2232025" y="4394200"/>
          <p14:tracePt t="19791" x="2152650" y="4411663"/>
          <p14:tracePt t="19808" x="2054225" y="4411663"/>
          <p14:tracePt t="19824" x="1955800" y="4429125"/>
          <p14:tracePt t="19841" x="1857375" y="4429125"/>
          <p14:tracePt t="19858" x="1795463" y="4429125"/>
          <p14:tracePt t="19898" x="1776413" y="4438650"/>
          <p14:tracePt t="19914" x="1751013" y="4446588"/>
          <p14:tracePt t="19922" x="1741488" y="4456113"/>
          <p14:tracePt t="19930" x="1724025" y="4465638"/>
          <p14:tracePt t="19970" x="1704975" y="4465638"/>
          <p14:tracePt t="20306" x="1697038" y="4473575"/>
          <p14:tracePt t="20347" x="1697038" y="4491038"/>
          <p14:tracePt t="20418" x="1704975" y="4491038"/>
          <p14:tracePt t="20450" x="1714500" y="4510088"/>
          <p14:tracePt t="20458" x="1731963" y="4518025"/>
          <p14:tracePt t="20514" x="1741488" y="4527550"/>
          <p14:tracePt t="20522" x="1751013" y="4537075"/>
          <p14:tracePt t="20554" x="1768475" y="4537075"/>
          <p14:tracePt t="20747" x="1785938" y="4545013"/>
          <p14:tracePt t="20946" x="1795463" y="4545013"/>
          <p14:tracePt t="20954" x="1812925" y="4545013"/>
          <p14:tracePt t="20962" x="1839913" y="4554538"/>
          <p14:tracePt t="20974" x="1874838" y="4562475"/>
          <p14:tracePt t="20990" x="1955800" y="4581525"/>
          <p14:tracePt t="21007" x="2044700" y="4608513"/>
          <p14:tracePt t="21024" x="2152650" y="4616450"/>
          <p14:tracePt t="21040" x="2224088" y="4633913"/>
          <p14:tracePt t="21058" x="2339975" y="4660900"/>
          <p14:tracePt t="21074" x="2393950" y="4679950"/>
          <p14:tracePt t="21091" x="2401888" y="4687888"/>
          <p14:tracePt t="21107" x="2411413" y="4697413"/>
          <p14:tracePt t="21124" x="2428875" y="4697413"/>
          <p14:tracePt t="21140" x="2438400" y="4705350"/>
          <p14:tracePt t="21157" x="2473325" y="4714875"/>
          <p14:tracePt t="21174" x="2536825" y="4732338"/>
          <p14:tracePt t="21190" x="2608263" y="4751388"/>
          <p14:tracePt t="21207" x="2714625" y="4768850"/>
          <p14:tracePt t="21224" x="2822575" y="4803775"/>
          <p14:tracePt t="21240" x="2965450" y="4840288"/>
          <p14:tracePt t="21258" x="3179763" y="4875213"/>
          <p14:tracePt t="21274" x="3313113" y="4902200"/>
          <p14:tracePt t="21290" x="3446463" y="4929188"/>
          <p14:tracePt t="21307" x="3562350" y="4956175"/>
          <p14:tracePt t="21324" x="3679825" y="4965700"/>
          <p14:tracePt t="21340" x="3776663" y="4991100"/>
          <p14:tracePt t="21357" x="3768725" y="5037138"/>
          <p14:tracePt t="21374" x="3803650" y="5054600"/>
          <p14:tracePt t="21390" x="3795713" y="5072063"/>
          <p14:tracePt t="21407" x="3840163" y="5072063"/>
          <p14:tracePt t="21424" x="3857625" y="5072063"/>
          <p14:tracePt t="21440" x="3867150" y="5081588"/>
          <p14:tracePt t="21458" x="3919538" y="5089525"/>
          <p14:tracePt t="21474" x="3983038" y="5108575"/>
          <p14:tracePt t="21490" x="4071938" y="5108575"/>
          <p14:tracePt t="21507" x="4160838" y="5108575"/>
          <p14:tracePt t="21524" x="4251325" y="5126038"/>
          <p14:tracePt t="21540" x="4330700" y="5126038"/>
          <p14:tracePt t="21557" x="4402138" y="5126038"/>
          <p14:tracePt t="21574" x="4465638" y="5126038"/>
          <p14:tracePt t="21590" x="4500563" y="5126038"/>
          <p14:tracePt t="21607" x="4518025" y="5126038"/>
          <p14:tracePt t="21624" x="4554538" y="5116513"/>
          <p14:tracePt t="21640" x="4562475" y="5099050"/>
          <p14:tracePt t="22058" x="4581525" y="5099050"/>
          <p14:tracePt t="22066" x="4598988" y="5089525"/>
          <p14:tracePt t="22074" x="4616450" y="5089525"/>
          <p14:tracePt t="22090" x="4687888" y="5062538"/>
          <p14:tracePt t="22107" x="4786313" y="5037138"/>
          <p14:tracePt t="22123" x="4946650" y="5045075"/>
          <p14:tracePt t="22140" x="5116513" y="5037138"/>
          <p14:tracePt t="22157" x="5259388" y="5045075"/>
          <p14:tracePt t="22173" x="5375275" y="5045075"/>
          <p14:tracePt t="22190" x="5429250" y="5045075"/>
          <p14:tracePt t="22207" x="5473700" y="5054600"/>
          <p14:tracePt t="22224" x="5491163" y="5054600"/>
          <p14:tracePt t="22994" x="5483225" y="5045075"/>
          <p14:tracePt t="23010" x="5473700" y="5045075"/>
          <p14:tracePt t="23018" x="5456238" y="5045075"/>
          <p14:tracePt t="23026" x="5446713" y="5045075"/>
          <p14:tracePt t="23040" x="5419725" y="5054600"/>
          <p14:tracePt t="23057" x="5348288" y="5072063"/>
          <p14:tracePt t="23059" x="5303838" y="5081588"/>
          <p14:tracePt t="23073" x="5251450" y="5081588"/>
          <p14:tracePt t="23090" x="5153025" y="5116513"/>
          <p14:tracePt t="23107" x="5045075" y="5143500"/>
          <p14:tracePt t="23123" x="4973638" y="5160963"/>
          <p14:tracePt t="23140" x="4894263" y="5160963"/>
          <p14:tracePt t="23157" x="4830763" y="5160963"/>
          <p14:tracePt t="23173" x="4741863" y="5160963"/>
          <p14:tracePt t="23190" x="4633913" y="5153025"/>
          <p14:tracePt t="23207" x="4527550" y="5153025"/>
          <p14:tracePt t="23223" x="4456113" y="5153025"/>
          <p14:tracePt t="23240" x="4419600" y="5153025"/>
          <p14:tracePt t="23298" x="4402138" y="5153025"/>
          <p14:tracePt t="23307" x="4384675" y="5153025"/>
          <p14:tracePt t="23314" x="4375150" y="5153025"/>
          <p14:tracePt t="23323" x="4357688" y="5143500"/>
          <p14:tracePt t="23340" x="4330700" y="5143500"/>
          <p14:tracePt t="23357" x="4322763" y="5143500"/>
          <p14:tracePt t="23373" x="4303713" y="5143500"/>
          <p14:tracePt t="23390" x="4286250" y="5153025"/>
          <p14:tracePt t="23407" x="4268788" y="5153025"/>
          <p14:tracePt t="23562" x="4251325" y="5153025"/>
          <p14:tracePt t="23594" x="4241800" y="5153025"/>
          <p14:tracePt t="23602" x="4224338" y="5153025"/>
          <p14:tracePt t="23610" x="4205288" y="5143500"/>
          <p14:tracePt t="23623" x="4179888" y="5133975"/>
          <p14:tracePt t="23640" x="4143375" y="5116513"/>
          <p14:tracePt t="23658" x="4071938" y="5072063"/>
          <p14:tracePt t="23673" x="4044950" y="5062538"/>
          <p14:tracePt t="23690" x="3946525" y="5037138"/>
          <p14:tracePt t="23707" x="3848100" y="5037138"/>
          <p14:tracePt t="23723" x="3776663" y="5037138"/>
          <p14:tracePt t="23740" x="3751263" y="5018088"/>
          <p14:tracePt t="23757" x="3732213" y="5018088"/>
          <p14:tracePt t="23794" x="3714750" y="5018088"/>
          <p14:tracePt t="23810" x="3705225" y="5018088"/>
          <p14:tracePt t="23898" x="3679825" y="5027613"/>
          <p14:tracePt t="24554" x="3670300" y="5045075"/>
          <p14:tracePt t="24562" x="3652838" y="5054600"/>
          <p14:tracePt t="24593" x="3660775" y="5062538"/>
          <p14:tracePt t="24596" x="3652838" y="5081588"/>
          <p14:tracePt t="24607" x="3670300" y="5089525"/>
          <p14:tracePt t="24623" x="3724275" y="5116513"/>
          <p14:tracePt t="24640" x="3813175" y="5143500"/>
          <p14:tracePt t="24657" x="3857625" y="5170488"/>
          <p14:tracePt t="24658" x="3875088" y="5197475"/>
          <p14:tracePt t="24673" x="3894138" y="5214938"/>
          <p14:tracePt t="24690" x="3938588" y="5268913"/>
          <p14:tracePt t="24707" x="3983038" y="5313363"/>
          <p14:tracePt t="24723" x="4044950" y="5330825"/>
          <p14:tracePt t="24740" x="4152900" y="5357813"/>
          <p14:tracePt t="24757" x="4241800" y="5384800"/>
          <p14:tracePt t="24773" x="4340225" y="5402263"/>
          <p14:tracePt t="24789" x="4456113" y="5411788"/>
          <p14:tracePt t="24807" x="4598988" y="5438775"/>
          <p14:tracePt t="24823" x="4732338" y="5465763"/>
          <p14:tracePt t="24839" x="4867275" y="5473700"/>
          <p14:tracePt t="24857" x="5010150" y="5473700"/>
          <p14:tracePt t="24858" x="5062538" y="5473700"/>
          <p14:tracePt t="24873" x="5108575" y="5473700"/>
          <p14:tracePt t="24890" x="5214938" y="5473700"/>
          <p14:tracePt t="24907" x="5251450" y="5473700"/>
          <p14:tracePt t="24908" x="5276850" y="5465763"/>
          <p14:tracePt t="24923" x="5303838" y="5456238"/>
          <p14:tracePt t="24940" x="5313363" y="5446713"/>
          <p14:tracePt t="25002" x="5330825" y="5438775"/>
          <p14:tracePt t="25603" x="5340350" y="5419725"/>
          <p14:tracePt t="25610" x="5357813" y="5419725"/>
          <p14:tracePt t="25623" x="5367338" y="5411788"/>
          <p14:tracePt t="25639" x="5411788" y="5402263"/>
          <p14:tracePt t="25657" x="5438775" y="5384800"/>
          <p14:tracePt t="25673" x="5465763" y="5384800"/>
          <p14:tracePt t="25689" x="5527675" y="5384800"/>
          <p14:tracePt t="25690" x="5572125" y="5384800"/>
          <p14:tracePt t="25707" x="5661025" y="5384800"/>
          <p14:tracePt t="25723" x="5724525" y="5384800"/>
          <p14:tracePt t="25739" x="5776913" y="5394325"/>
          <p14:tracePt t="25756" x="5786438" y="5402263"/>
          <p14:tracePt t="25773" x="5822950" y="5402263"/>
          <p14:tracePt t="25789" x="5840413" y="5402263"/>
          <p14:tracePt t="25818" x="5848350" y="5411788"/>
          <p14:tracePt t="25826" x="5830888" y="5419725"/>
          <p14:tracePt t="25839" x="5786438" y="5429250"/>
          <p14:tracePt t="26018" x="5795963" y="5429250"/>
          <p14:tracePt t="26027" x="5813425" y="5429250"/>
          <p14:tracePt t="26039" x="5840413" y="5429250"/>
          <p14:tracePt t="26056" x="5894388" y="5419725"/>
          <p14:tracePt t="26073" x="5991225" y="5419725"/>
          <p14:tracePt t="26090" x="6062663" y="5411788"/>
          <p14:tracePt t="26107" x="6180138" y="5394325"/>
          <p14:tracePt t="26108" x="6224588" y="5394325"/>
          <p14:tracePt t="26123" x="6330950" y="5411788"/>
          <p14:tracePt t="26139" x="6438900" y="5429250"/>
          <p14:tracePt t="26156" x="6537325" y="5429250"/>
          <p14:tracePt t="26173" x="6643688" y="5429250"/>
          <p14:tracePt t="26189" x="6715125" y="5429250"/>
          <p14:tracePt t="26206" x="6804025" y="5429250"/>
          <p14:tracePt t="26223" x="6884988" y="5438775"/>
          <p14:tracePt t="26240" x="6946900" y="5446713"/>
          <p14:tracePt t="26256" x="6965950" y="5438775"/>
          <p14:tracePt t="26322" x="6983413" y="5438775"/>
          <p14:tracePt t="26347" x="6991350" y="5438775"/>
          <p14:tracePt t="26354" x="7010400" y="5438775"/>
          <p14:tracePt t="26427" x="7018338" y="5438775"/>
          <p14:tracePt t="26434" x="7037388" y="5438775"/>
          <p14:tracePt t="26442" x="7045325" y="5438775"/>
          <p14:tracePt t="26456" x="7062788" y="5429250"/>
          <p14:tracePt t="26473" x="7072313" y="54197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Hypoxia</a:t>
            </a:r>
            <a:endParaRPr lang="ar-EG" dirty="0"/>
          </a:p>
        </p:txBody>
      </p:sp>
      <p:sp>
        <p:nvSpPr>
          <p:cNvPr id="3" name="Content Placeholder 2"/>
          <p:cNvSpPr>
            <a:spLocks noGrp="1"/>
          </p:cNvSpPr>
          <p:nvPr>
            <p:ph idx="1"/>
          </p:nvPr>
        </p:nvSpPr>
        <p:spPr/>
        <p:txBody>
          <a:bodyPr>
            <a:normAutofit fontScale="70000" lnSpcReduction="20000"/>
          </a:bodyPr>
          <a:lstStyle/>
          <a:p>
            <a:pPr>
              <a:lnSpc>
                <a:spcPct val="120000"/>
              </a:lnSpc>
            </a:pPr>
            <a:r>
              <a:rPr lang="en-US" sz="4600" b="1" dirty="0"/>
              <a:t>Hypoxia </a:t>
            </a:r>
            <a:r>
              <a:rPr lang="en-US" sz="4600" dirty="0"/>
              <a:t>is O2 deficiency at the tissue level</a:t>
            </a:r>
            <a:r>
              <a:rPr lang="en-US" sz="4600" dirty="0" smtClean="0"/>
              <a:t>.</a:t>
            </a:r>
          </a:p>
          <a:p>
            <a:pPr>
              <a:lnSpc>
                <a:spcPct val="120000"/>
              </a:lnSpc>
            </a:pPr>
            <a:r>
              <a:rPr lang="en-US" sz="3400" b="1" dirty="0" smtClean="0">
                <a:solidFill>
                  <a:srgbClr val="FF0000"/>
                </a:solidFill>
              </a:rPr>
              <a:t>There are  </a:t>
            </a:r>
            <a:r>
              <a:rPr lang="en-US" sz="3400" b="1" dirty="0">
                <a:solidFill>
                  <a:srgbClr val="FF0000"/>
                </a:solidFill>
              </a:rPr>
              <a:t>four </a:t>
            </a:r>
            <a:r>
              <a:rPr lang="en-US" sz="3400" b="1" dirty="0" smtClean="0">
                <a:solidFill>
                  <a:srgbClr val="FF0000"/>
                </a:solidFill>
              </a:rPr>
              <a:t>categories of hypoxia: </a:t>
            </a:r>
          </a:p>
          <a:p>
            <a:pPr marL="0" indent="0" algn="just">
              <a:lnSpc>
                <a:spcPct val="120000"/>
              </a:lnSpc>
              <a:buNone/>
            </a:pPr>
            <a:r>
              <a:rPr lang="en-US" dirty="0" smtClean="0"/>
              <a:t>(1) </a:t>
            </a:r>
            <a:r>
              <a:rPr lang="en-US" b="1" dirty="0" smtClean="0"/>
              <a:t>hypoxic </a:t>
            </a:r>
            <a:r>
              <a:rPr lang="en-US" b="1" dirty="0"/>
              <a:t>hypoxia, </a:t>
            </a:r>
            <a:r>
              <a:rPr lang="en-US" dirty="0"/>
              <a:t>in which the PO2 of the arterial blood </a:t>
            </a:r>
            <a:r>
              <a:rPr lang="en-US" dirty="0" smtClean="0"/>
              <a:t>is reduced</a:t>
            </a:r>
            <a:r>
              <a:rPr lang="en-US" dirty="0"/>
              <a:t>; </a:t>
            </a:r>
            <a:endParaRPr lang="en-US" dirty="0" smtClean="0"/>
          </a:p>
          <a:p>
            <a:pPr marL="0" indent="0" algn="just">
              <a:lnSpc>
                <a:spcPct val="120000"/>
              </a:lnSpc>
              <a:buNone/>
            </a:pPr>
            <a:r>
              <a:rPr lang="en-US" dirty="0" smtClean="0"/>
              <a:t>(</a:t>
            </a:r>
            <a:r>
              <a:rPr lang="en-US" dirty="0"/>
              <a:t>2) </a:t>
            </a:r>
            <a:r>
              <a:rPr lang="en-US" b="1" dirty="0"/>
              <a:t>anemic hypoxia, </a:t>
            </a:r>
            <a:r>
              <a:rPr lang="en-US" dirty="0"/>
              <a:t>in which the arterial PO2 is </a:t>
            </a:r>
            <a:r>
              <a:rPr lang="en-US" dirty="0" smtClean="0"/>
              <a:t>normal but the amount </a:t>
            </a:r>
            <a:r>
              <a:rPr lang="en-US" dirty="0"/>
              <a:t>of hemoglobin available to carry O2 </a:t>
            </a:r>
            <a:r>
              <a:rPr lang="en-US" dirty="0" smtClean="0"/>
              <a:t>is reduced</a:t>
            </a:r>
            <a:r>
              <a:rPr lang="en-US" dirty="0"/>
              <a:t>; </a:t>
            </a:r>
            <a:endParaRPr lang="en-US" dirty="0" smtClean="0"/>
          </a:p>
          <a:p>
            <a:pPr marL="0" indent="0" algn="just">
              <a:lnSpc>
                <a:spcPct val="120000"/>
              </a:lnSpc>
              <a:buNone/>
            </a:pPr>
            <a:r>
              <a:rPr lang="en-US" dirty="0" smtClean="0"/>
              <a:t>(</a:t>
            </a:r>
            <a:r>
              <a:rPr lang="en-US" dirty="0"/>
              <a:t>3) </a:t>
            </a:r>
            <a:r>
              <a:rPr lang="en-US" b="1" dirty="0"/>
              <a:t>stagnant </a:t>
            </a:r>
            <a:r>
              <a:rPr lang="en-US" dirty="0"/>
              <a:t>or </a:t>
            </a:r>
            <a:r>
              <a:rPr lang="en-US" b="1" dirty="0"/>
              <a:t>ischemic hypoxia, </a:t>
            </a:r>
            <a:r>
              <a:rPr lang="en-US" dirty="0"/>
              <a:t>in which </a:t>
            </a:r>
            <a:r>
              <a:rPr lang="en-US" dirty="0" smtClean="0"/>
              <a:t>the blood </a:t>
            </a:r>
            <a:r>
              <a:rPr lang="en-US" dirty="0"/>
              <a:t>flow to a tissue is so low that adequate O2 is not </a:t>
            </a:r>
            <a:r>
              <a:rPr lang="en-US" dirty="0" smtClean="0"/>
              <a:t>delivered to </a:t>
            </a:r>
            <a:r>
              <a:rPr lang="en-US" dirty="0"/>
              <a:t>it despite a normal PO2 and hemoglobin concentration</a:t>
            </a:r>
            <a:r>
              <a:rPr lang="en-US" dirty="0" smtClean="0"/>
              <a:t>;</a:t>
            </a:r>
          </a:p>
          <a:p>
            <a:pPr marL="0" indent="0" algn="just">
              <a:lnSpc>
                <a:spcPct val="120000"/>
              </a:lnSpc>
              <a:buNone/>
            </a:pPr>
            <a:r>
              <a:rPr lang="en-US" dirty="0" smtClean="0"/>
              <a:t>(</a:t>
            </a:r>
            <a:r>
              <a:rPr lang="en-US" dirty="0"/>
              <a:t>4) </a:t>
            </a:r>
            <a:r>
              <a:rPr lang="en-US" b="1" dirty="0" err="1"/>
              <a:t>histotoxic</a:t>
            </a:r>
            <a:r>
              <a:rPr lang="en-US" b="1" dirty="0"/>
              <a:t> hypoxia, </a:t>
            </a:r>
            <a:r>
              <a:rPr lang="en-US" dirty="0"/>
              <a:t>in which the amount of </a:t>
            </a:r>
            <a:r>
              <a:rPr lang="en-US" dirty="0" smtClean="0"/>
              <a:t>O2 delivered </a:t>
            </a:r>
            <a:r>
              <a:rPr lang="en-US" dirty="0"/>
              <a:t>to a tissue is adequate but, because of the action of </a:t>
            </a:r>
            <a:r>
              <a:rPr lang="en-US" dirty="0" smtClean="0"/>
              <a:t>a toxic </a:t>
            </a:r>
            <a:r>
              <a:rPr lang="en-US" dirty="0"/>
              <a:t>agent, the tissue cells cannot make use of the O2 </a:t>
            </a:r>
            <a:r>
              <a:rPr lang="en-US" dirty="0" smtClean="0"/>
              <a:t>supplied to </a:t>
            </a:r>
            <a:r>
              <a:rPr lang="en-US" dirty="0"/>
              <a:t>them.</a:t>
            </a:r>
            <a:endParaRPr lang="ar-EG"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460616743"/>
      </p:ext>
    </p:extLst>
  </p:cSld>
  <p:clrMapOvr>
    <a:masterClrMapping/>
  </p:clrMapOvr>
  <mc:AlternateContent xmlns:mc="http://schemas.openxmlformats.org/markup-compatibility/2006" xmlns:p14="http://schemas.microsoft.com/office/powerpoint/2010/main">
    <mc:Choice Requires="p14">
      <p:transition spd="slow" p14:dur="2000" advTm="174254"/>
    </mc:Choice>
    <mc:Fallback xmlns="">
      <p:transition spd="slow" advTm="1742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11776" x="7062788" y="541178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304800" y="1143000"/>
            <a:ext cx="838200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09600" y="5948341"/>
            <a:ext cx="8382000" cy="830997"/>
          </a:xfrm>
          <a:prstGeom prst="rect">
            <a:avLst/>
          </a:prstGeom>
          <a:noFill/>
        </p:spPr>
        <p:txBody>
          <a:bodyPr wrap="square" rtlCol="0">
            <a:spAutoFit/>
          </a:bodyPr>
          <a:lstStyle/>
          <a:p>
            <a:pPr algn="ctr"/>
            <a:r>
              <a:rPr lang="en-US" sz="2400" b="1" dirty="0" smtClean="0"/>
              <a:t>NB***Cyanosis is present with hypoxic and stagnant hypoxia only</a:t>
            </a:r>
            <a:endParaRPr lang="en-US" sz="2400" b="1"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552315454"/>
      </p:ext>
    </p:extLst>
  </p:cSld>
  <p:clrMapOvr>
    <a:masterClrMapping/>
  </p:clrMapOvr>
  <mc:AlternateContent xmlns:mc="http://schemas.openxmlformats.org/markup-compatibility/2006" xmlns:p14="http://schemas.microsoft.com/office/powerpoint/2010/main">
    <mc:Choice Requires="p14">
      <p:transition spd="slow" p14:dur="2000" advTm="140655"/>
    </mc:Choice>
    <mc:Fallback xmlns="">
      <p:transition spd="slow" advTm="1406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9052" x="7062788" y="5419725"/>
          <p14:tracePt t="9060" x="7072313" y="5429250"/>
          <p14:tracePt t="9908" x="7062788" y="5429250"/>
          <p14:tracePt t="9916" x="7054850" y="5429250"/>
          <p14:tracePt t="9924" x="7010400" y="5419725"/>
          <p14:tracePt t="9932" x="6946900" y="5419725"/>
          <p14:tracePt t="9949" x="6769100" y="5419725"/>
          <p14:tracePt t="9965" x="6581775" y="5446713"/>
          <p14:tracePt t="9982" x="6394450" y="5491163"/>
          <p14:tracePt t="9999" x="6205538" y="5510213"/>
          <p14:tracePt t="10016" x="5938838" y="5545138"/>
          <p14:tracePt t="10032" x="5732463" y="5545138"/>
          <p14:tracePt t="10049" x="5411788" y="5572125"/>
          <p14:tracePt t="10065" x="5072063" y="5661025"/>
          <p14:tracePt t="10082" x="4759325" y="5732463"/>
          <p14:tracePt t="10099" x="4473575" y="5795963"/>
          <p14:tracePt t="10100" x="4357688" y="5822950"/>
          <p14:tracePt t="10116" x="4125913" y="5875338"/>
          <p14:tracePt t="10132" x="3938588" y="5902325"/>
          <p14:tracePt t="10149" x="3714750" y="5902325"/>
          <p14:tracePt t="10165" x="3517900" y="5894388"/>
          <p14:tracePt t="10182" x="3402013" y="5875338"/>
          <p14:tracePt t="10199" x="3330575" y="5867400"/>
          <p14:tracePt t="10215" x="3295650" y="5840413"/>
          <p14:tracePt t="10232" x="3276600" y="5813425"/>
          <p14:tracePt t="10249" x="3251200" y="5768975"/>
          <p14:tracePt t="10266" x="3214688" y="5626100"/>
          <p14:tracePt t="10282" x="3205163" y="5348288"/>
          <p14:tracePt t="10300" x="3232150" y="4991100"/>
          <p14:tracePt t="10300" x="3268663" y="4813300"/>
          <p14:tracePt t="10316" x="3384550" y="4402138"/>
          <p14:tracePt t="10332" x="3482975" y="4017963"/>
          <p14:tracePt t="10349" x="3554413" y="3741738"/>
          <p14:tracePt t="10365" x="3598863" y="3500438"/>
          <p14:tracePt t="10382" x="3608388" y="3295650"/>
          <p14:tracePt t="10399" x="3608388" y="3160713"/>
          <p14:tracePt t="10415" x="3616325" y="3098800"/>
          <p14:tracePt t="10432" x="3652838" y="3062288"/>
          <p14:tracePt t="10449" x="3714750" y="3044825"/>
          <p14:tracePt t="10465" x="3803650" y="3017838"/>
          <p14:tracePt t="10482" x="3894138" y="3000375"/>
          <p14:tracePt t="10499" x="3946525" y="2982913"/>
          <p14:tracePt t="10500" x="3956050" y="2973388"/>
          <p14:tracePt t="10532" x="3965575" y="2965450"/>
          <p14:tracePt t="10548" x="3965575" y="2946400"/>
          <p14:tracePt t="10556" x="3973513" y="2938463"/>
          <p14:tracePt t="10566" x="3990975" y="2911475"/>
          <p14:tracePt t="10582" x="4037013" y="2847975"/>
          <p14:tracePt t="10599" x="4081463" y="2776538"/>
          <p14:tracePt t="10615" x="4098925" y="2759075"/>
          <p14:tracePt t="11316" x="4098925" y="2751138"/>
          <p14:tracePt t="11324" x="4098925" y="2741613"/>
          <p14:tracePt t="11332" x="4089400" y="2732088"/>
          <p14:tracePt t="11349" x="4071938" y="2705100"/>
          <p14:tracePt t="11365" x="4037013" y="2679700"/>
          <p14:tracePt t="11382" x="4000500" y="2670175"/>
          <p14:tracePt t="11399" x="3973513" y="2652713"/>
          <p14:tracePt t="11415" x="3946525" y="2652713"/>
          <p14:tracePt t="11432" x="3911600" y="2633663"/>
          <p14:tracePt t="11449" x="3857625" y="2633663"/>
          <p14:tracePt t="11465" x="3795713" y="2625725"/>
          <p14:tracePt t="11482" x="3732213" y="2625725"/>
          <p14:tracePt t="11500" x="3643313" y="2625725"/>
          <p14:tracePt t="11515" x="3625850" y="2625725"/>
          <p14:tracePt t="11532" x="3608388" y="2625725"/>
          <p14:tracePt t="11596" x="3589338" y="2625725"/>
          <p14:tracePt t="11652" x="3571875" y="2625725"/>
          <p14:tracePt t="13092" x="3571875" y="2633663"/>
          <p14:tracePt t="13500" x="3581400" y="2652713"/>
          <p14:tracePt t="13540" x="3581400" y="2670175"/>
          <p14:tracePt t="13564" x="3598863" y="2679700"/>
          <p14:tracePt t="13580" x="3616325" y="2697163"/>
          <p14:tracePt t="13629" x="3633788" y="2687638"/>
          <p14:tracePt t="13644" x="3643313" y="2679700"/>
          <p14:tracePt t="13652" x="3652838" y="2670175"/>
          <p14:tracePt t="13665" x="3679825" y="2633663"/>
          <p14:tracePt t="13681" x="3714750" y="2581275"/>
          <p14:tracePt t="13698" x="3759200" y="2527300"/>
          <p14:tracePt t="13715" x="3776663" y="2490788"/>
          <p14:tracePt t="13772" x="3768725" y="2500313"/>
          <p14:tracePt t="13780" x="3751263" y="2509838"/>
          <p14:tracePt t="13789" x="3732213" y="2509838"/>
          <p14:tracePt t="13798" x="3705225" y="2527300"/>
          <p14:tracePt t="13815" x="3643313" y="2581275"/>
          <p14:tracePt t="13831" x="3616325" y="2625725"/>
          <p14:tracePt t="13848" x="3589338" y="2660650"/>
          <p14:tracePt t="13865" x="3571875" y="2697163"/>
          <p14:tracePt t="13881" x="3554413" y="2724150"/>
          <p14:tracePt t="13899" x="3536950" y="2751138"/>
          <p14:tracePt t="13915" x="3527425" y="2759075"/>
          <p14:tracePt t="13932" x="3527425" y="2776538"/>
          <p14:tracePt t="13949" x="3536950" y="2840038"/>
          <p14:tracePt t="13965" x="3544888" y="2867025"/>
          <p14:tracePt t="13981" x="3554413" y="2901950"/>
          <p14:tracePt t="13998" x="3571875" y="2938463"/>
          <p14:tracePt t="14015" x="3589338" y="2965450"/>
          <p14:tracePt t="14031" x="3625850" y="2990850"/>
          <p14:tracePt t="14048" x="3652838" y="3000375"/>
          <p14:tracePt t="14065" x="3670300" y="3009900"/>
          <p14:tracePt t="14516" x="3687763" y="3000375"/>
          <p14:tracePt t="14532" x="3687763" y="2982913"/>
          <p14:tracePt t="14540" x="3697288" y="2973388"/>
          <p14:tracePt t="14549" x="3697288" y="2955925"/>
          <p14:tracePt t="14565" x="3697288" y="2919413"/>
          <p14:tracePt t="14581" x="3714750" y="2911475"/>
          <p14:tracePt t="14598" x="3714750" y="2894013"/>
          <p14:tracePt t="14716" x="3724275" y="2901950"/>
          <p14:tracePt t="14860" x="3714750" y="2911475"/>
          <p14:tracePt t="14868" x="3705225" y="2911475"/>
          <p14:tracePt t="14881" x="3679825" y="2911475"/>
          <p14:tracePt t="14898" x="3517900" y="2928938"/>
          <p14:tracePt t="14915" x="3322638" y="2982913"/>
          <p14:tracePt t="14931" x="3143250" y="3027363"/>
          <p14:tracePt t="14932" x="3062288" y="3062288"/>
          <p14:tracePt t="14948" x="2965450" y="3108325"/>
          <p14:tracePt t="14965" x="2928938" y="3160713"/>
          <p14:tracePt t="14981" x="2901950" y="3224213"/>
          <p14:tracePt t="14998" x="2911475" y="3276600"/>
          <p14:tracePt t="15014" x="2955925" y="3330575"/>
          <p14:tracePt t="15031" x="3027363" y="3375025"/>
          <p14:tracePt t="15048" x="3108325" y="3419475"/>
          <p14:tracePt t="15064" x="3232150" y="3438525"/>
          <p14:tracePt t="15081" x="3357563" y="3446463"/>
          <p14:tracePt t="15098" x="3482975" y="3446463"/>
          <p14:tracePt t="15114" x="3608388" y="3438525"/>
          <p14:tracePt t="15117" x="3670300" y="3419475"/>
          <p14:tracePt t="15131" x="3724275" y="3402013"/>
          <p14:tracePt t="15149" x="3822700" y="3330575"/>
          <p14:tracePt t="15165" x="3867150" y="3251200"/>
          <p14:tracePt t="15181" x="3894138" y="3179763"/>
          <p14:tracePt t="15198" x="3902075" y="3108325"/>
          <p14:tracePt t="15214" x="3902075" y="3027363"/>
          <p14:tracePt t="15231" x="3884613" y="2955925"/>
          <p14:tracePt t="15248" x="3830638" y="2884488"/>
          <p14:tracePt t="15265" x="3732213" y="2813050"/>
          <p14:tracePt t="15281" x="3616325" y="2776538"/>
          <p14:tracePt t="15298" x="3490913" y="2759075"/>
          <p14:tracePt t="15314" x="3419475" y="2759075"/>
          <p14:tracePt t="15331" x="3384550" y="2768600"/>
          <p14:tracePt t="15348" x="3322638" y="2857500"/>
          <p14:tracePt t="15365" x="3303588" y="2973388"/>
          <p14:tracePt t="15381" x="3322638" y="3098800"/>
          <p14:tracePt t="15398" x="3348038" y="3241675"/>
          <p14:tracePt t="15414" x="3429000" y="3348038"/>
          <p14:tracePt t="15431" x="3544888" y="3446463"/>
          <p14:tracePt t="15448" x="3652838" y="3500438"/>
          <p14:tracePt t="15464" x="3759200" y="3500438"/>
          <p14:tracePt t="15481" x="3830638" y="3473450"/>
          <p14:tracePt t="15498" x="3875088" y="3419475"/>
          <p14:tracePt t="15514" x="3919538" y="3357563"/>
          <p14:tracePt t="15531" x="3929063" y="3303588"/>
          <p14:tracePt t="15548" x="3929063" y="3259138"/>
          <p14:tracePt t="16364" x="3919538" y="3251200"/>
          <p14:tracePt t="16396" x="3911600" y="3241675"/>
          <p14:tracePt t="16404" x="3894138" y="3232150"/>
          <p14:tracePt t="16429" x="3884613" y="3214688"/>
          <p14:tracePt t="16452" x="3867150" y="3205163"/>
          <p14:tracePt t="16532" x="3857625" y="3197225"/>
          <p14:tracePt t="16541" x="3848100" y="3187700"/>
          <p14:tracePt t="16589" x="3840163" y="3179763"/>
          <p14:tracePt t="16604" x="3830638" y="3160713"/>
          <p14:tracePt t="16620" x="3822700" y="3152775"/>
          <p14:tracePt t="16636" x="3813175" y="3143250"/>
          <p14:tracePt t="16644" x="3803650" y="3133725"/>
          <p14:tracePt t="16653" x="3795713" y="3125788"/>
          <p14:tracePt t="16664" x="3795713" y="3108325"/>
          <p14:tracePt t="16681" x="3786188" y="3098800"/>
          <p14:tracePt t="16697" x="3776663" y="3062288"/>
          <p14:tracePt t="16714" x="3768725" y="3036888"/>
          <p14:tracePt t="16731" x="3768725" y="3009900"/>
          <p14:tracePt t="16747" x="3776663" y="2938463"/>
          <p14:tracePt t="16764" x="3803650" y="2857500"/>
          <p14:tracePt t="16781" x="3830638" y="2803525"/>
          <p14:tracePt t="16797" x="3848100" y="2741613"/>
          <p14:tracePt t="16814" x="3848100" y="2687638"/>
          <p14:tracePt t="16831" x="3848100" y="2633663"/>
          <p14:tracePt t="16847" x="3803650" y="2589213"/>
          <p14:tracePt t="16864" x="3741738" y="2544763"/>
          <p14:tracePt t="16881" x="3616325" y="2509838"/>
          <p14:tracePt t="16897" x="3455988" y="2500313"/>
          <p14:tracePt t="16914" x="3224213" y="2500313"/>
          <p14:tracePt t="16931" x="2901950" y="2544763"/>
          <p14:tracePt t="16947" x="2608263" y="2562225"/>
          <p14:tracePt t="16964" x="2286000" y="2554288"/>
          <p14:tracePt t="16981" x="2152650" y="2554288"/>
          <p14:tracePt t="16997" x="2081213" y="2562225"/>
          <p14:tracePt t="17014" x="2044700" y="2581275"/>
          <p14:tracePt t="17069" x="2044700" y="2589213"/>
          <p14:tracePt t="17180" x="2054225" y="2608263"/>
          <p14:tracePt t="17245" x="2062163" y="2616200"/>
          <p14:tracePt t="17269" x="2071688" y="2625725"/>
          <p14:tracePt t="17300" x="2089150" y="2633663"/>
          <p14:tracePt t="17324" x="2098675" y="2643188"/>
          <p14:tracePt t="17340" x="2116138" y="2652713"/>
          <p14:tracePt t="17364" x="2125663" y="2660650"/>
          <p14:tracePt t="17381" x="2143125" y="2660650"/>
          <p14:tracePt t="17397" x="2160588" y="2670175"/>
          <p14:tracePt t="17493" x="2170113" y="2670175"/>
          <p14:tracePt t="17501" x="2187575" y="2670175"/>
          <p14:tracePt t="17514" x="2197100" y="2670175"/>
          <p14:tracePt t="17531" x="2224088" y="2679700"/>
          <p14:tracePt t="17547" x="2251075" y="2687638"/>
          <p14:tracePt t="17564" x="2295525" y="2697163"/>
          <p14:tracePt t="17581" x="2330450" y="2705100"/>
          <p14:tracePt t="17597" x="2374900" y="2724150"/>
          <p14:tracePt t="17614" x="2419350" y="2724150"/>
          <p14:tracePt t="17631" x="2446338" y="2741613"/>
          <p14:tracePt t="17647" x="2473325" y="2751138"/>
          <p14:tracePt t="17664" x="2490788" y="2751138"/>
          <p14:tracePt t="17681" x="2509838" y="2751138"/>
          <p14:tracePt t="17709" x="2517775" y="2751138"/>
          <p14:tracePt t="17716" x="2536825" y="2751138"/>
          <p14:tracePt t="17730" x="2544763" y="2759075"/>
          <p14:tracePt t="17747" x="2581275" y="2768600"/>
          <p14:tracePt t="17764" x="2643188" y="2786063"/>
          <p14:tracePt t="17781" x="2687638" y="2795588"/>
          <p14:tracePt t="17797" x="2732088" y="2795588"/>
          <p14:tracePt t="17909" x="2724150" y="2795588"/>
          <p14:tracePt t="17916" x="2714625" y="2795588"/>
          <p14:tracePt t="17930" x="2687638" y="2786063"/>
          <p14:tracePt t="17947" x="2670175" y="2786063"/>
          <p14:tracePt t="17964" x="2660650" y="2776538"/>
          <p14:tracePt t="17989" x="2652713" y="2768600"/>
          <p14:tracePt t="18005" x="2633663" y="2768600"/>
          <p14:tracePt t="18020" x="2616200" y="2768600"/>
          <p14:tracePt t="18031" x="2608263" y="2776538"/>
          <p14:tracePt t="18047" x="2589213" y="2776538"/>
          <p14:tracePt t="18064" x="2554288" y="2786063"/>
          <p14:tracePt t="18149" x="2562225" y="2795588"/>
          <p14:tracePt t="18156" x="2571750" y="2803525"/>
          <p14:tracePt t="18164" x="2589213" y="2803525"/>
          <p14:tracePt t="18181" x="2633663" y="2803525"/>
          <p14:tracePt t="18197" x="2732088" y="2803525"/>
          <p14:tracePt t="18214" x="2830513" y="2803525"/>
          <p14:tracePt t="18230" x="2928938" y="2803525"/>
          <p14:tracePt t="18247" x="3027363" y="2795588"/>
          <p14:tracePt t="18264" x="3108325" y="2795588"/>
          <p14:tracePt t="18280" x="3160713" y="2795588"/>
          <p14:tracePt t="18733" x="3152775" y="2795588"/>
          <p14:tracePt t="18749" x="3143250" y="2795588"/>
          <p14:tracePt t="18756" x="3133725" y="2803525"/>
          <p14:tracePt t="18764" x="3108325" y="2803525"/>
          <p14:tracePt t="18781" x="3044825" y="2822575"/>
          <p14:tracePt t="18797" x="2973388" y="2830513"/>
          <p14:tracePt t="18814" x="2955925" y="2830513"/>
          <p14:tracePt t="19445" x="2938463" y="2840038"/>
          <p14:tracePt t="19461" x="2938463" y="2857500"/>
          <p14:tracePt t="19477" x="2938463" y="2874963"/>
          <p14:tracePt t="19485" x="2928938" y="2894013"/>
          <p14:tracePt t="19497" x="2919413" y="2919413"/>
          <p14:tracePt t="19514" x="2901950" y="2973388"/>
          <p14:tracePt t="19530" x="2901950" y="3009900"/>
          <p14:tracePt t="19547" x="2901950" y="3044825"/>
          <p14:tracePt t="19564" x="2901950" y="3081338"/>
          <p14:tracePt t="19564" x="2901950" y="3116263"/>
          <p14:tracePt t="19581" x="2901950" y="3170238"/>
          <p14:tracePt t="19597" x="2894013" y="3224213"/>
          <p14:tracePt t="19614" x="2874963" y="3286125"/>
          <p14:tracePt t="19630" x="2867025" y="3367088"/>
          <p14:tracePt t="19647" x="2847975" y="3438525"/>
          <p14:tracePt t="19663" x="2822575" y="3517900"/>
          <p14:tracePt t="19681" x="2786063" y="3598863"/>
          <p14:tracePt t="19697" x="2759075" y="3625850"/>
          <p14:tracePt t="19713" x="2741613" y="3670300"/>
          <p14:tracePt t="19730" x="2705100" y="3705225"/>
          <p14:tracePt t="19747" x="2652713" y="3751263"/>
          <p14:tracePt t="19763" x="2616200" y="3776663"/>
          <p14:tracePt t="19765" x="2589213" y="3795713"/>
          <p14:tracePt t="19781" x="2517775" y="3822700"/>
          <p14:tracePt t="19797" x="2446338" y="3840163"/>
          <p14:tracePt t="19814" x="2384425" y="3857625"/>
          <p14:tracePt t="19830" x="2347913" y="3867150"/>
          <p14:tracePt t="19847" x="2312988" y="3875088"/>
          <p14:tracePt t="19863" x="2295525" y="3875088"/>
          <p14:tracePt t="19880" x="2268538" y="3884613"/>
          <p14:tracePt t="19897" x="2259013" y="3894138"/>
          <p14:tracePt t="19933" x="2241550" y="3894138"/>
          <p14:tracePt t="19957" x="2232025" y="3894138"/>
          <p14:tracePt t="19973" x="2214563" y="3894138"/>
          <p14:tracePt t="19981" x="2205038" y="3894138"/>
          <p14:tracePt t="19989" x="2187575" y="3894138"/>
          <p14:tracePt t="19997" x="2179638" y="3894138"/>
          <p14:tracePt t="20014" x="2160588" y="3894138"/>
          <p14:tracePt t="20030" x="2133600" y="3894138"/>
          <p14:tracePt t="20047" x="2108200" y="3884613"/>
          <p14:tracePt t="20063" x="2098675" y="3875088"/>
          <p14:tracePt t="20080" x="2089150" y="3867150"/>
          <p14:tracePt t="20325" x="2108200" y="3867150"/>
          <p14:tracePt t="20333" x="2116138" y="3867150"/>
          <p14:tracePt t="20347" x="2133600" y="3867150"/>
          <p14:tracePt t="20363" x="2170113" y="3857625"/>
          <p14:tracePt t="20381" x="2224088" y="3848100"/>
          <p14:tracePt t="20397" x="2268538" y="3830638"/>
          <p14:tracePt t="20413" x="2322513" y="3822700"/>
          <p14:tracePt t="20430" x="2357438" y="3803650"/>
          <p14:tracePt t="20447" x="2393950" y="3795713"/>
          <p14:tracePt t="20463" x="2428875" y="3786188"/>
          <p14:tracePt t="20480" x="2455863" y="3786188"/>
          <p14:tracePt t="20497" x="2482850" y="3786188"/>
          <p14:tracePt t="20513" x="2517775" y="3786188"/>
          <p14:tracePt t="20530" x="2589213" y="3786188"/>
          <p14:tracePt t="20547" x="2679700" y="3786188"/>
          <p14:tracePt t="20563" x="2776538" y="3786188"/>
          <p14:tracePt t="20581" x="2884488" y="3786188"/>
          <p14:tracePt t="20597" x="2982913" y="3786188"/>
          <p14:tracePt t="20613" x="3044825" y="3786188"/>
          <p14:tracePt t="20630" x="3116263" y="3786188"/>
          <p14:tracePt t="20647" x="3187700" y="3786188"/>
          <p14:tracePt t="20663" x="3241675" y="3786188"/>
          <p14:tracePt t="20680" x="3303588" y="3795713"/>
          <p14:tracePt t="20697" x="3340100" y="3795713"/>
          <p14:tracePt t="20713" x="3375025" y="3795713"/>
          <p14:tracePt t="20730" x="3394075" y="3795713"/>
          <p14:tracePt t="20781" x="3402013" y="3795713"/>
          <p14:tracePt t="23613" x="3394075" y="3795713"/>
          <p14:tracePt t="23621" x="3375025" y="3795713"/>
          <p14:tracePt t="23631" x="3367088" y="3795713"/>
          <p14:tracePt t="23646" x="3303588" y="3822700"/>
          <p14:tracePt t="23663" x="3197225" y="3848100"/>
          <p14:tracePt t="23680" x="3089275" y="3875088"/>
          <p14:tracePt t="23696" x="3133725" y="3830638"/>
          <p14:tracePt t="23713" x="3133725" y="3795713"/>
          <p14:tracePt t="23730" x="3125788" y="3759200"/>
          <p14:tracePt t="23746" x="3036888" y="3776663"/>
          <p14:tracePt t="23763" x="2928938" y="3803650"/>
          <p14:tracePt t="23781" x="2857500" y="3840163"/>
          <p14:tracePt t="23781" x="2813050" y="3857625"/>
          <p14:tracePt t="23796" x="2751138" y="3884613"/>
          <p14:tracePt t="23797" x="2679700" y="3919538"/>
          <p14:tracePt t="23813" x="2554288" y="3990975"/>
          <p14:tracePt t="23829" x="2438400" y="4044950"/>
          <p14:tracePt t="23846" x="2330450" y="4108450"/>
          <p14:tracePt t="23863" x="2241550" y="4160838"/>
          <p14:tracePt t="23880" x="2197100" y="4197350"/>
          <p14:tracePt t="23896" x="2116138" y="4241800"/>
          <p14:tracePt t="23913" x="2071688" y="4259263"/>
          <p14:tracePt t="23929" x="2054225" y="4286250"/>
          <p14:tracePt t="23946" x="2000250" y="4303713"/>
          <p14:tracePt t="23963" x="1911350" y="4322763"/>
          <p14:tracePt t="23980" x="1830388" y="4340225"/>
          <p14:tracePt t="23981" x="1795463" y="4357688"/>
          <p14:tracePt t="23996" x="1768475" y="4357688"/>
          <p14:tracePt t="24013" x="1714500" y="4367213"/>
          <p14:tracePt t="24030" x="1704975" y="4375150"/>
          <p14:tracePt t="24046" x="1679575" y="4384675"/>
          <p14:tracePt t="24062" x="1660525" y="4402138"/>
          <p14:tracePt t="24080" x="1652588" y="4411663"/>
          <p14:tracePt t="24096" x="1643063" y="4419600"/>
          <p14:tracePt t="24181" x="1643063" y="4438650"/>
          <p14:tracePt t="24485" x="1652588" y="4438650"/>
          <p14:tracePt t="24509" x="1660525" y="4438650"/>
          <p14:tracePt t="24517" x="1679575" y="4429125"/>
          <p14:tracePt t="24805" x="1687513" y="4419600"/>
          <p14:tracePt t="24813" x="1704975" y="4411663"/>
          <p14:tracePt t="24821" x="1714500" y="4402138"/>
          <p14:tracePt t="24830" x="1731963" y="4394200"/>
          <p14:tracePt t="24846" x="1776413" y="4375150"/>
          <p14:tracePt t="24862" x="1847850" y="4367213"/>
          <p14:tracePt t="24879" x="1965325" y="4340225"/>
          <p14:tracePt t="24896" x="2125663" y="4348163"/>
          <p14:tracePt t="24912" x="2374900" y="4348163"/>
          <p14:tracePt t="24929" x="2625725" y="4348163"/>
          <p14:tracePt t="24946" x="2955925" y="4322763"/>
          <p14:tracePt t="24962" x="3251200" y="4322763"/>
          <p14:tracePt t="24980" x="3490913" y="4322763"/>
          <p14:tracePt t="24981" x="3581400" y="4322763"/>
          <p14:tracePt t="24996" x="3660775" y="4330700"/>
          <p14:tracePt t="25013" x="3813175" y="4330700"/>
          <p14:tracePt t="25293" x="3830638" y="4330700"/>
          <p14:tracePt t="25381" x="3822700" y="4330700"/>
          <p14:tracePt t="25390" x="3813175" y="4330700"/>
          <p14:tracePt t="25397" x="3795713" y="4330700"/>
          <p14:tracePt t="25413" x="3741738" y="4340225"/>
          <p14:tracePt t="25429" x="3687763" y="4357688"/>
          <p14:tracePt t="25446" x="3652838" y="4357688"/>
          <p14:tracePt t="25462" x="3643313" y="4367213"/>
          <p14:tracePt t="25533" x="3625850" y="4375150"/>
          <p14:tracePt t="25613" x="3608388" y="4375150"/>
          <p14:tracePt t="25621" x="3598863" y="4384675"/>
          <p14:tracePt t="25630" x="3571875" y="4402138"/>
          <p14:tracePt t="25646" x="3500438" y="4456113"/>
          <p14:tracePt t="25662" x="3419475" y="4537075"/>
          <p14:tracePt t="25679" x="3322638" y="4598988"/>
          <p14:tracePt t="25695" x="3214688" y="4660900"/>
          <p14:tracePt t="25712" x="3108325" y="4687888"/>
          <p14:tracePt t="25729" x="2973388" y="4714875"/>
          <p14:tracePt t="25746" x="2840038" y="4724400"/>
          <p14:tracePt t="25762" x="2732088" y="4705350"/>
          <p14:tracePt t="25779" x="2589213" y="4714875"/>
          <p14:tracePt t="25795" x="2509838" y="4724400"/>
          <p14:tracePt t="25813" x="2419350" y="4732338"/>
          <p14:tracePt t="25829" x="2374900" y="4751388"/>
          <p14:tracePt t="25846" x="2303463" y="4768850"/>
          <p14:tracePt t="25862" x="2241550" y="4795838"/>
          <p14:tracePt t="25879" x="2179638" y="4848225"/>
          <p14:tracePt t="25895" x="2098675" y="4902200"/>
          <p14:tracePt t="25912" x="2027238" y="4938713"/>
          <p14:tracePt t="25929" x="1946275" y="4991100"/>
          <p14:tracePt t="25945" x="1901825" y="5037138"/>
          <p14:tracePt t="25962" x="1847850" y="5062538"/>
          <p14:tracePt t="25979" x="1822450" y="5081588"/>
          <p14:tracePt t="26013" x="1803400" y="5089525"/>
          <p14:tracePt t="26029" x="1795463" y="5099050"/>
          <p14:tracePt t="26045" x="1776413" y="5099050"/>
          <p14:tracePt t="26069" x="1758950" y="5099050"/>
          <p14:tracePt t="26085" x="1751013" y="5099050"/>
          <p14:tracePt t="26333" x="1731963" y="5089525"/>
          <p14:tracePt t="26373" x="1741488" y="5072063"/>
          <p14:tracePt t="26381" x="1751013" y="5062538"/>
          <p14:tracePt t="26389" x="1785938" y="5045075"/>
          <p14:tracePt t="26397" x="1803400" y="5027613"/>
          <p14:tracePt t="26412" x="1822450" y="5018088"/>
          <p14:tracePt t="26429" x="1857375" y="5000625"/>
          <p14:tracePt t="26430" x="1874838" y="4983163"/>
          <p14:tracePt t="26445" x="1911350" y="4956175"/>
          <p14:tracePt t="26462" x="1965325" y="4938713"/>
          <p14:tracePt t="26479" x="2000250" y="4929188"/>
          <p14:tracePt t="26495" x="2036763" y="4902200"/>
          <p14:tracePt t="26997" x="2054225" y="4902200"/>
          <p14:tracePt t="27085" x="2062163" y="4894263"/>
          <p14:tracePt t="27189" x="2081213" y="4894263"/>
          <p14:tracePt t="27197" x="2089150" y="4884738"/>
          <p14:tracePt t="27205" x="2089150" y="4875213"/>
          <p14:tracePt t="27213" x="2098675" y="4884738"/>
          <p14:tracePt t="27229" x="2116138" y="4875213"/>
          <p14:tracePt t="27269" x="2133600" y="4867275"/>
          <p14:tracePt t="27277" x="2143125" y="4848225"/>
          <p14:tracePt t="27293" x="2170113" y="4840288"/>
          <p14:tracePt t="27301" x="2179638" y="4830763"/>
          <p14:tracePt t="27312" x="2197100" y="4830763"/>
          <p14:tracePt t="27328" x="2224088" y="4830763"/>
          <p14:tracePt t="27345" x="2303463" y="4822825"/>
          <p14:tracePt t="27362" x="2419350" y="4822825"/>
          <p14:tracePt t="27378" x="2554288" y="4822825"/>
          <p14:tracePt t="27395" x="2724150" y="4822825"/>
          <p14:tracePt t="27412" x="2874963" y="4822825"/>
          <p14:tracePt t="27429" x="3133725" y="4795838"/>
          <p14:tracePt t="27445" x="3251200" y="4795838"/>
          <p14:tracePt t="27462" x="3348038" y="4795838"/>
          <p14:tracePt t="27479" x="3411538" y="4795838"/>
          <p14:tracePt t="27495" x="3429000" y="4795838"/>
          <p14:tracePt t="28213" x="3429000" y="4776788"/>
          <p14:tracePt t="28221" x="3419475" y="4759325"/>
          <p14:tracePt t="28229" x="3419475" y="4741863"/>
          <p14:tracePt t="28245" x="3419475" y="4714875"/>
          <p14:tracePt t="28262" x="3429000" y="4679950"/>
          <p14:tracePt t="28278" x="3429000" y="4643438"/>
          <p14:tracePt t="28295" x="3429000" y="4616450"/>
          <p14:tracePt t="28312" x="3419475" y="4545013"/>
          <p14:tracePt t="28328" x="3411538" y="4483100"/>
          <p14:tracePt t="28345" x="3384550" y="4429125"/>
          <p14:tracePt t="28362" x="3536950" y="4259263"/>
          <p14:tracePt t="28379" x="3465513" y="4170363"/>
          <p14:tracePt t="28395" x="3348038" y="4054475"/>
          <p14:tracePt t="28412" x="3357563" y="3857625"/>
          <p14:tracePt t="28429" x="3160713" y="3768725"/>
          <p14:tracePt t="28430" x="3125788" y="3687763"/>
          <p14:tracePt t="28445" x="3143250" y="3500438"/>
          <p14:tracePt t="28462" x="3170238" y="3357563"/>
          <p14:tracePt t="28478" x="3187700" y="3251200"/>
          <p14:tracePt t="28495" x="3224213" y="3160713"/>
          <p14:tracePt t="28512" x="3241675" y="3125788"/>
          <p14:tracePt t="28529" x="3232150" y="3116263"/>
          <p14:tracePt t="28613" x="3224213" y="3125788"/>
          <p14:tracePt t="28621" x="3205163" y="3133725"/>
          <p14:tracePt t="28717" x="3187700" y="3143250"/>
          <p14:tracePt t="28725" x="3170238" y="3152775"/>
          <p14:tracePt t="28733" x="3179763" y="3143250"/>
          <p14:tracePt t="28750" x="3187700" y="3133725"/>
          <p14:tracePt t="28762" x="3170238" y="3143250"/>
          <p14:tracePt t="28778" x="3187700" y="3125788"/>
          <p14:tracePt t="28795" x="3179763" y="3089275"/>
          <p14:tracePt t="28812" x="3170238" y="3062288"/>
          <p14:tracePt t="28828" x="3133725" y="3017838"/>
          <p14:tracePt t="28829" x="3108325" y="3000375"/>
          <p14:tracePt t="28845" x="3036888" y="2965450"/>
          <p14:tracePt t="28862" x="2955925" y="2919413"/>
          <p14:tracePt t="28878" x="2840038" y="2894013"/>
          <p14:tracePt t="28895" x="2714625" y="2867025"/>
          <p14:tracePt t="28912" x="2608263" y="2840038"/>
          <p14:tracePt t="28928" x="2517775" y="2822575"/>
          <p14:tracePt t="28945" x="2384425" y="2822575"/>
          <p14:tracePt t="28962" x="2214563" y="2822575"/>
          <p14:tracePt t="28978" x="2036763" y="2830513"/>
          <p14:tracePt t="28995" x="1866900" y="2867025"/>
          <p14:tracePt t="29012" x="1731963" y="2884488"/>
          <p14:tracePt t="29029" x="1598613" y="2901950"/>
          <p14:tracePt t="29045" x="1428750" y="2938463"/>
          <p14:tracePt t="29062" x="1330325" y="2955925"/>
          <p14:tracePt t="29078" x="1250950" y="2973388"/>
          <p14:tracePt t="29095" x="1179513" y="2990850"/>
          <p14:tracePt t="29112" x="1125538" y="3009900"/>
          <p14:tracePt t="29128" x="1081088" y="3017838"/>
          <p14:tracePt t="29145" x="1044575" y="3027363"/>
          <p14:tracePt t="29162" x="1009650" y="3054350"/>
          <p14:tracePt t="29178" x="965200" y="3081338"/>
          <p14:tracePt t="29195" x="901700" y="3116263"/>
          <p14:tracePt t="29212" x="847725" y="3152775"/>
          <p14:tracePt t="29228" x="803275" y="3160713"/>
          <p14:tracePt t="29230" x="785813" y="3170238"/>
          <p14:tracePt t="29269" x="776288" y="3187700"/>
          <p14:tracePt t="29285" x="768350" y="3205163"/>
          <p14:tracePt t="29317" x="768350" y="3224213"/>
          <p14:tracePt t="29325" x="768350" y="3232150"/>
          <p14:tracePt t="29341" x="768350" y="3251200"/>
          <p14:tracePt t="29365" x="768350" y="3259138"/>
          <p14:tracePt t="29373" x="768350" y="3276600"/>
          <p14:tracePt t="29390" x="768350" y="3286125"/>
          <p14:tracePt t="29397" x="768350" y="3303588"/>
          <p14:tracePt t="29411" x="776288" y="3313113"/>
          <p14:tracePt t="29428" x="795338" y="3340100"/>
          <p14:tracePt t="29445" x="812800" y="3357563"/>
          <p14:tracePt t="29462" x="830263" y="3384550"/>
          <p14:tracePt t="29478" x="866775" y="3402013"/>
          <p14:tracePt t="29495" x="901700" y="3419475"/>
          <p14:tracePt t="29511" x="911225" y="3419475"/>
          <p14:tracePt t="29528" x="955675" y="3429000"/>
          <p14:tracePt t="29545" x="1009650" y="3438525"/>
          <p14:tracePt t="29561" x="1062038" y="3429000"/>
          <p14:tracePt t="29578" x="1125538" y="3411538"/>
          <p14:tracePt t="29595" x="1187450" y="3402013"/>
          <p14:tracePt t="29611" x="1214438" y="3384550"/>
          <p14:tracePt t="29628" x="1241425" y="3357563"/>
          <p14:tracePt t="29645" x="1268413" y="3330575"/>
          <p14:tracePt t="29661" x="1285875" y="3313113"/>
          <p14:tracePt t="29678" x="1312863" y="3276600"/>
          <p14:tracePt t="29695" x="1339850" y="3232150"/>
          <p14:tracePt t="29711" x="1357313" y="3187700"/>
          <p14:tracePt t="29728" x="1357313" y="3143250"/>
          <p14:tracePt t="29745" x="1366838" y="3098800"/>
          <p14:tracePt t="29761" x="1366838" y="3044825"/>
          <p14:tracePt t="29778" x="1357313" y="3000375"/>
          <p14:tracePt t="29795" x="1339850" y="2938463"/>
          <p14:tracePt t="29811" x="1285875" y="2874963"/>
          <p14:tracePt t="29828" x="1214438" y="2803525"/>
          <p14:tracePt t="29829" x="1169988" y="2776538"/>
          <p14:tracePt t="29845" x="1089025" y="2724150"/>
          <p14:tracePt t="29861" x="1017588" y="2687638"/>
          <p14:tracePt t="29878" x="955675" y="2687638"/>
          <p14:tracePt t="29895" x="893763" y="2687638"/>
          <p14:tracePt t="29911" x="830263" y="2697163"/>
          <p14:tracePt t="29928" x="768350" y="2732088"/>
          <p14:tracePt t="29945" x="679450" y="2776538"/>
          <p14:tracePt t="29961" x="598488" y="2822575"/>
          <p14:tracePt t="29978" x="536575" y="2857500"/>
          <p14:tracePt t="29995" x="500063" y="2884488"/>
          <p14:tracePt t="30011" x="465138" y="2919413"/>
          <p14:tracePt t="30028" x="446088" y="2955925"/>
          <p14:tracePt t="30045" x="438150" y="3009900"/>
          <p14:tracePt t="30061" x="438150" y="3054350"/>
          <p14:tracePt t="30078" x="438150" y="3098800"/>
          <p14:tracePt t="30095" x="438150" y="3152775"/>
          <p14:tracePt t="30111" x="438150" y="3205163"/>
          <p14:tracePt t="30128" x="455613" y="3251200"/>
          <p14:tracePt t="30145" x="465138" y="3303588"/>
          <p14:tracePt t="30161" x="490538" y="3340100"/>
          <p14:tracePt t="30178" x="517525" y="3367088"/>
          <p14:tracePt t="30195" x="544513" y="3384550"/>
          <p14:tracePt t="30211" x="554038" y="3394075"/>
          <p14:tracePt t="30228" x="581025" y="3394075"/>
          <p14:tracePt t="30245" x="615950" y="3394075"/>
          <p14:tracePt t="30261" x="660400" y="3375025"/>
          <p14:tracePt t="30278" x="714375" y="3348038"/>
          <p14:tracePt t="30295" x="758825" y="3322638"/>
          <p14:tracePt t="30311" x="803275" y="3286125"/>
          <p14:tracePt t="30328" x="830263" y="3268663"/>
          <p14:tracePt t="30345" x="866775" y="3224213"/>
          <p14:tracePt t="30361" x="893763" y="3179763"/>
          <p14:tracePt t="30378" x="919163" y="3143250"/>
          <p14:tracePt t="30394" x="928688" y="3098800"/>
          <p14:tracePt t="30411" x="928688" y="3062288"/>
          <p14:tracePt t="30428" x="928688" y="3017838"/>
          <p14:tracePt t="30445" x="919163" y="2946400"/>
          <p14:tracePt t="30462" x="901700" y="2919413"/>
          <p14:tracePt t="30478" x="884238" y="2901950"/>
          <p14:tracePt t="30494" x="874713" y="2894013"/>
          <p14:tracePt t="30511" x="857250" y="2874963"/>
          <p14:tracePt t="30528" x="803275" y="2874963"/>
          <p14:tracePt t="30545" x="750888" y="2874963"/>
          <p14:tracePt t="30561" x="687388" y="2894013"/>
          <p14:tracePt t="30578" x="633413" y="2911475"/>
          <p14:tracePt t="30595" x="598488" y="2938463"/>
          <p14:tracePt t="30611" x="571500" y="2955925"/>
          <p14:tracePt t="30628" x="536575" y="2982913"/>
          <p14:tracePt t="30645" x="500063" y="3054350"/>
          <p14:tracePt t="30661" x="490538" y="3089275"/>
          <p14:tracePt t="30678" x="490538" y="3160713"/>
          <p14:tracePt t="30695" x="490538" y="3224213"/>
          <p14:tracePt t="30711" x="509588" y="3286125"/>
          <p14:tracePt t="30728" x="544513" y="3330575"/>
          <p14:tracePt t="30745" x="588963" y="3375025"/>
          <p14:tracePt t="30761" x="615950" y="3419475"/>
          <p14:tracePt t="30778" x="652463" y="3429000"/>
          <p14:tracePt t="30794" x="714375" y="3438525"/>
          <p14:tracePt t="30811" x="795338" y="3429000"/>
          <p14:tracePt t="30813" x="830263" y="3419475"/>
          <p14:tracePt t="30828" x="874713" y="3402013"/>
          <p14:tracePt t="30845" x="1009650" y="3357563"/>
          <p14:tracePt t="30861" x="1081088" y="3303588"/>
          <p14:tracePt t="30878" x="1143000" y="3251200"/>
          <p14:tracePt t="30894" x="1196975" y="3205163"/>
          <p14:tracePt t="30911" x="1241425" y="3170238"/>
          <p14:tracePt t="30928" x="1268413" y="3125788"/>
          <p14:tracePt t="30944" x="1303338" y="3071813"/>
          <p14:tracePt t="30961" x="1303338" y="3027363"/>
          <p14:tracePt t="30978" x="1303338" y="2990850"/>
          <p14:tracePt t="30994" x="1295400" y="2928938"/>
          <p14:tracePt t="31011" x="1250950" y="2874963"/>
          <p14:tracePt t="31028" x="1204913" y="2822575"/>
          <p14:tracePt t="31045" x="1081088" y="2751138"/>
          <p14:tracePt t="31062" x="1000125" y="2705100"/>
          <p14:tracePt t="31078" x="884238" y="2679700"/>
          <p14:tracePt t="31094" x="785813" y="2679700"/>
          <p14:tracePt t="31111" x="723900" y="2660650"/>
          <p14:tracePt t="31128" x="660400" y="2660650"/>
          <p14:tracePt t="31144" x="615950" y="2660650"/>
          <p14:tracePt t="31161" x="561975" y="2679700"/>
          <p14:tracePt t="31178" x="509588" y="2714625"/>
          <p14:tracePt t="31194" x="465138" y="2759075"/>
          <p14:tracePt t="31211" x="428625" y="2813050"/>
          <p14:tracePt t="31228" x="401638" y="2857500"/>
          <p14:tracePt t="31245" x="384175" y="2901950"/>
          <p14:tracePt t="31245" x="374650" y="2928938"/>
          <p14:tracePt t="31261" x="366713" y="2973388"/>
          <p14:tracePt t="31278" x="366713" y="3027363"/>
          <p14:tracePt t="31294" x="374650" y="3062288"/>
          <p14:tracePt t="31311" x="411163" y="3108325"/>
          <p14:tracePt t="31328" x="446088" y="3160713"/>
          <p14:tracePt t="31344" x="509588" y="3205163"/>
          <p14:tracePt t="31361" x="581025" y="3232150"/>
          <p14:tracePt t="31378" x="633413" y="3251200"/>
          <p14:tracePt t="31394" x="679450" y="3259138"/>
          <p14:tracePt t="31411" x="731838" y="3251200"/>
          <p14:tracePt t="31428" x="795338" y="3241675"/>
          <p14:tracePt t="31445" x="839788" y="3224213"/>
          <p14:tracePt t="31445" x="874713" y="3214688"/>
          <p14:tracePt t="31462" x="928688" y="3197225"/>
          <p14:tracePt t="31478" x="973138" y="3160713"/>
          <p14:tracePt t="31494" x="1027113" y="3108325"/>
          <p14:tracePt t="31511" x="1071563" y="3044825"/>
          <p14:tracePt t="31528" x="1081088" y="2990850"/>
          <p14:tracePt t="31544" x="1098550" y="2928938"/>
          <p14:tracePt t="31561" x="1098550" y="2874963"/>
          <p14:tracePt t="31578" x="1081088" y="2830513"/>
          <p14:tracePt t="31594" x="1054100" y="2803525"/>
          <p14:tracePt t="31611" x="1054100" y="2732088"/>
          <p14:tracePt t="31628" x="1027113" y="2732088"/>
          <p14:tracePt t="31644" x="990600" y="2714625"/>
          <p14:tracePt t="31645" x="973138" y="2714625"/>
          <p14:tracePt t="31661" x="928688" y="2714625"/>
          <p14:tracePt t="31678" x="866775" y="2732088"/>
          <p14:tracePt t="31694" x="822325" y="2759075"/>
          <p14:tracePt t="31712" x="776288" y="2786063"/>
          <p14:tracePt t="31728" x="750888" y="2813050"/>
          <p14:tracePt t="31744" x="731838" y="2847975"/>
          <p14:tracePt t="31761" x="714375" y="2894013"/>
          <p14:tracePt t="31778" x="714375" y="2946400"/>
          <p14:tracePt t="31794" x="714375" y="2990850"/>
          <p14:tracePt t="31811" x="731838" y="3017838"/>
          <p14:tracePt t="31828" x="750888" y="3044825"/>
          <p14:tracePt t="32229" x="758825" y="3036888"/>
          <p14:tracePt t="32342" x="741363" y="3036888"/>
          <p14:tracePt t="32359" x="731838" y="3044825"/>
          <p14:tracePt t="32373" x="714375" y="3054350"/>
          <p14:tracePt t="32381" x="704850" y="3062288"/>
          <p14:tracePt t="32397" x="704850" y="3071813"/>
          <p14:tracePt t="32411" x="704850" y="3089275"/>
          <p14:tracePt t="32428" x="704850" y="3116263"/>
          <p14:tracePt t="32444" x="704850" y="3143250"/>
          <p14:tracePt t="32461" x="704850" y="3197225"/>
          <p14:tracePt t="32478" x="723900" y="3224213"/>
          <p14:tracePt t="32494" x="731838" y="3232150"/>
          <p14:tracePt t="32512" x="741363" y="3241675"/>
          <p14:tracePt t="32527" x="750888" y="3251200"/>
          <p14:tracePt t="32544" x="758825" y="3259138"/>
          <p14:tracePt t="32590" x="768350" y="3251200"/>
          <p14:tracePt t="32597" x="776288" y="3241675"/>
          <p14:tracePt t="32611" x="785813" y="3224213"/>
          <p14:tracePt t="32627" x="803275" y="3197225"/>
          <p14:tracePt t="32644" x="822325" y="3143250"/>
          <p14:tracePt t="32661" x="830263" y="3062288"/>
          <p14:tracePt t="32677" x="830263" y="2990850"/>
          <p14:tracePt t="32694" x="822325" y="2938463"/>
          <p14:tracePt t="32711" x="785813" y="2901950"/>
          <p14:tracePt t="32727" x="750888" y="2867025"/>
          <p14:tracePt t="32744" x="731838" y="2840038"/>
          <p14:tracePt t="32789" x="714375" y="2840038"/>
          <p14:tracePt t="32805" x="704850" y="2847975"/>
          <p14:tracePt t="32813" x="696913" y="2857500"/>
          <p14:tracePt t="32828" x="679450" y="2857500"/>
          <p14:tracePt t="32844" x="642938" y="2884488"/>
          <p14:tracePt t="32861" x="588963" y="2919413"/>
          <p14:tracePt t="32877" x="571500" y="2946400"/>
          <p14:tracePt t="32894" x="561975" y="2990850"/>
          <p14:tracePt t="32911" x="554038" y="3017838"/>
          <p14:tracePt t="32927" x="561975" y="3062288"/>
          <p14:tracePt t="32944" x="561975" y="3098800"/>
          <p14:tracePt t="32961" x="598488" y="3143250"/>
          <p14:tracePt t="32977" x="625475" y="3187700"/>
          <p14:tracePt t="32994" x="642938" y="3224213"/>
          <p14:tracePt t="33011" x="652463" y="3232150"/>
          <p14:tracePt t="33053" x="669925" y="3232150"/>
          <p14:tracePt t="33085" x="679450" y="3224213"/>
          <p14:tracePt t="33190" x="696913" y="3224213"/>
          <p14:tracePt t="33205" x="696913" y="3232150"/>
          <p14:tracePt t="33213" x="704850" y="3251200"/>
          <p14:tracePt t="33227" x="714375" y="3259138"/>
          <p14:tracePt t="33244" x="723900" y="3268663"/>
          <p14:tracePt t="33261" x="741363" y="3286125"/>
          <p14:tracePt t="33533" x="741363" y="3276600"/>
          <p14:tracePt t="33541" x="750888" y="3268663"/>
          <p14:tracePt t="33550" x="768350" y="3268663"/>
          <p14:tracePt t="33561" x="776288" y="3259138"/>
          <p14:tracePt t="33577" x="822325" y="3232150"/>
          <p14:tracePt t="33594" x="928688" y="3170238"/>
          <p14:tracePt t="33611" x="990600" y="3143250"/>
          <p14:tracePt t="33627" x="1054100" y="3125788"/>
          <p14:tracePt t="33644" x="1116013" y="3108325"/>
          <p14:tracePt t="33661" x="1160463" y="3098800"/>
          <p14:tracePt t="33677" x="1179513" y="3089275"/>
          <p14:tracePt t="33711" x="1196975" y="3089275"/>
          <p14:tracePt t="33733" x="1204913" y="3089275"/>
          <p14:tracePt t="33741" x="1223963" y="3089275"/>
          <p14:tracePt t="33750" x="1231900" y="3089275"/>
          <p14:tracePt t="33761" x="1250950" y="3089275"/>
          <p14:tracePt t="33777" x="1276350" y="3089275"/>
          <p14:tracePt t="33794" x="1303338" y="3089275"/>
          <p14:tracePt t="33812" x="1339850" y="3089275"/>
          <p14:tracePt t="33827" x="1366838" y="3089275"/>
          <p14:tracePt t="33844" x="1393825" y="3081338"/>
          <p14:tracePt t="34101" x="1411288" y="3081338"/>
          <p14:tracePt t="34141" x="1419225" y="3081338"/>
          <p14:tracePt t="34150" x="1438275" y="3071813"/>
          <p14:tracePt t="34350" x="1446213" y="3071813"/>
          <p14:tracePt t="34357" x="1465263" y="3071813"/>
          <p14:tracePt t="34365" x="1482725" y="3071813"/>
          <p14:tracePt t="34377" x="1527175" y="3071813"/>
          <p14:tracePt t="34394" x="1731963" y="3081338"/>
          <p14:tracePt t="34411" x="2027238" y="3098800"/>
          <p14:tracePt t="34427" x="2347913" y="3108325"/>
          <p14:tracePt t="34444" x="2687638" y="3143250"/>
          <p14:tracePt t="34461" x="3098800" y="3179763"/>
          <p14:tracePt t="34478" x="3268663" y="3187700"/>
          <p14:tracePt t="34494" x="3303588" y="3197225"/>
          <p14:tracePt t="36534" x="3303588" y="3187700"/>
          <p14:tracePt t="36550" x="3322638" y="3179763"/>
          <p14:tracePt t="36557" x="3322638" y="3160713"/>
          <p14:tracePt t="36565" x="3330575" y="3152775"/>
          <p14:tracePt t="36577" x="3357563" y="3133725"/>
          <p14:tracePt t="36593" x="3455988" y="3062288"/>
          <p14:tracePt t="36610" x="3554413" y="3017838"/>
          <p14:tracePt t="36627" x="3705225" y="2965450"/>
          <p14:tracePt t="36643" x="3929063" y="2901950"/>
          <p14:tracePt t="36660" x="4133850" y="2857500"/>
          <p14:tracePt t="36661" x="4232275" y="2830513"/>
          <p14:tracePt t="36677" x="4322763" y="2813050"/>
          <p14:tracePt t="36694" x="4510088" y="2768600"/>
          <p14:tracePt t="36710" x="4581525" y="2751138"/>
          <p14:tracePt t="36727" x="4589463" y="2741613"/>
          <p14:tracePt t="36774" x="4608513" y="2732088"/>
          <p14:tracePt t="38086" x="4616450" y="2732088"/>
          <p14:tracePt t="38431" x="4625975" y="2732088"/>
          <p14:tracePt t="38982" x="4616450" y="2741613"/>
          <p14:tracePt t="38990" x="4625975" y="2732088"/>
          <p14:tracePt t="38998" x="4616450" y="2732088"/>
          <p14:tracePt t="39022" x="4598988" y="2732088"/>
          <p14:tracePt t="39030" x="4562475" y="2741613"/>
          <p14:tracePt t="39043" x="4537075" y="2741613"/>
          <p14:tracePt t="39059" x="4500563" y="2759075"/>
          <p14:tracePt t="39076" x="4465638" y="2776538"/>
          <p14:tracePt t="39093" x="4411663" y="2795588"/>
          <p14:tracePt t="39094" x="4384675" y="2803525"/>
          <p14:tracePt t="39110" x="4330700" y="2813050"/>
          <p14:tracePt t="39126" x="4251325" y="2847975"/>
          <p14:tracePt t="39143" x="4197350" y="2874963"/>
          <p14:tracePt t="39160" x="4160838" y="2901950"/>
          <p14:tracePt t="39176" x="4125913" y="2938463"/>
          <p14:tracePt t="39193" x="4098925" y="2955925"/>
          <p14:tracePt t="39210" x="4081463" y="2965450"/>
          <p14:tracePt t="39226" x="4062413" y="2990850"/>
          <p14:tracePt t="39243" x="4044950" y="3009900"/>
          <p14:tracePt t="39259" x="4037013" y="3017838"/>
          <p14:tracePt t="39276" x="4017963" y="3044825"/>
          <p14:tracePt t="39293" x="4000500" y="3062288"/>
          <p14:tracePt t="39294" x="3990975" y="3081338"/>
          <p14:tracePt t="39310" x="3973513" y="3116263"/>
          <p14:tracePt t="39326" x="3946525" y="3133725"/>
          <p14:tracePt t="39343" x="3919538" y="3160713"/>
          <p14:tracePt t="39360" x="3894138" y="3205163"/>
          <p14:tracePt t="39376" x="3867150" y="3268663"/>
          <p14:tracePt t="39393" x="3830638" y="3303588"/>
          <p14:tracePt t="39409" x="3786188" y="3357563"/>
          <p14:tracePt t="39426" x="3751263" y="3419475"/>
          <p14:tracePt t="39443" x="3724275" y="3465513"/>
          <p14:tracePt t="39460" x="3705225" y="3536950"/>
          <p14:tracePt t="39476" x="3687763" y="3589338"/>
          <p14:tracePt t="39493" x="3679825" y="3652838"/>
          <p14:tracePt t="39494" x="3670300" y="3670300"/>
          <p14:tracePt t="39510" x="3652838" y="3732213"/>
          <p14:tracePt t="39526" x="3660775" y="3759200"/>
          <p14:tracePt t="39543" x="3633788" y="3848100"/>
          <p14:tracePt t="39560" x="3625850" y="3894138"/>
          <p14:tracePt t="39576" x="3616325" y="3929063"/>
          <p14:tracePt t="39593" x="3598863" y="3946525"/>
          <p14:tracePt t="39610" x="3589338" y="3956050"/>
          <p14:tracePt t="39626" x="3571875" y="3956050"/>
          <p14:tracePt t="39643" x="3544888" y="3973513"/>
          <p14:tracePt t="39660" x="3482975" y="3990975"/>
          <p14:tracePt t="39676" x="3330575" y="4000500"/>
          <p14:tracePt t="39693" x="3125788" y="3973513"/>
          <p14:tracePt t="39694" x="3017838" y="3956050"/>
          <p14:tracePt t="39710" x="2911475" y="3929063"/>
          <p14:tracePt t="39726" x="2527300" y="3867150"/>
          <p14:tracePt t="39743" x="2286000" y="3822700"/>
          <p14:tracePt t="39760" x="2098675" y="3803650"/>
          <p14:tracePt t="39776" x="1946275" y="3803650"/>
          <p14:tracePt t="39793" x="1847850" y="3803650"/>
          <p14:tracePt t="39810" x="1803400" y="3803650"/>
          <p14:tracePt t="39846" x="1795463" y="3786188"/>
          <p14:tracePt t="39854" x="1776413" y="3786188"/>
          <p14:tracePt t="39862" x="1758950" y="3786188"/>
          <p14:tracePt t="39876" x="1741488" y="3786188"/>
          <p14:tracePt t="39893" x="1633538" y="3768725"/>
          <p14:tracePt t="39893" x="1571625" y="3751263"/>
          <p14:tracePt t="39910" x="1411288" y="3714750"/>
          <p14:tracePt t="39926" x="1250950" y="3687763"/>
          <p14:tracePt t="39943" x="1089025" y="3652838"/>
          <p14:tracePt t="39959" x="965200" y="3633788"/>
          <p14:tracePt t="39976" x="874713" y="3608388"/>
          <p14:tracePt t="39993" x="822325" y="3589338"/>
          <p14:tracePt t="40009" x="776288" y="3571875"/>
          <p14:tracePt t="40026" x="741363" y="3571875"/>
          <p14:tracePt t="40043" x="679450" y="3581400"/>
          <p14:tracePt t="40060" x="608013" y="3581400"/>
          <p14:tracePt t="40076" x="554038" y="3589338"/>
          <p14:tracePt t="40093" x="517525" y="3598863"/>
          <p14:tracePt t="40110" x="500063" y="3598863"/>
          <p14:tracePt t="40126" x="490538" y="3598863"/>
          <p14:tracePt t="40143" x="473075" y="3608388"/>
          <p14:tracePt t="40159" x="465138" y="3616325"/>
          <p14:tracePt t="40190" x="455613" y="3625850"/>
          <p14:tracePt t="40198" x="446088" y="3633788"/>
          <p14:tracePt t="40214" x="446088" y="3652838"/>
          <p14:tracePt t="40230" x="446088" y="3660775"/>
          <p14:tracePt t="40243" x="446088" y="3679825"/>
          <p14:tracePt t="40259" x="446088" y="3687763"/>
          <p14:tracePt t="40276" x="446088" y="3714750"/>
          <p14:tracePt t="40293" x="455613" y="3751263"/>
          <p14:tracePt t="40294" x="465138" y="3776663"/>
          <p14:tracePt t="40310" x="490538" y="3813175"/>
          <p14:tracePt t="40326" x="536575" y="3867150"/>
          <p14:tracePt t="40343" x="571500" y="3911600"/>
          <p14:tracePt t="40359" x="625475" y="3956050"/>
          <p14:tracePt t="40376" x="652463" y="3965575"/>
          <p14:tracePt t="40393" x="704850" y="3983038"/>
          <p14:tracePt t="40409" x="768350" y="3990975"/>
          <p14:tracePt t="40426" x="874713" y="4000500"/>
          <p14:tracePt t="40443" x="1027113" y="4000500"/>
          <p14:tracePt t="40460" x="1241425" y="4000500"/>
          <p14:tracePt t="40476" x="1455738" y="3990975"/>
          <p14:tracePt t="40493" x="1679575" y="3973513"/>
          <p14:tracePt t="40510" x="1982788" y="3965575"/>
          <p14:tracePt t="40526" x="2071688" y="3956050"/>
          <p14:tracePt t="40543" x="2322513" y="3902075"/>
          <p14:tracePt t="40559" x="2500313" y="3867150"/>
          <p14:tracePt t="40576" x="2652713" y="3840163"/>
          <p14:tracePt t="40593" x="2795588" y="3830638"/>
          <p14:tracePt t="40609" x="2894013" y="3813175"/>
          <p14:tracePt t="40626" x="2982913" y="3795713"/>
          <p14:tracePt t="40643" x="3036888" y="3776663"/>
          <p14:tracePt t="40660" x="3081338" y="3759200"/>
          <p14:tracePt t="40678" x="3108325" y="3751263"/>
          <p14:tracePt t="41342" x="3125788" y="3741738"/>
          <p14:tracePt t="41350" x="3098800" y="3741738"/>
          <p14:tracePt t="41359" x="3081338" y="3741738"/>
          <p14:tracePt t="41376" x="3054350" y="3724275"/>
          <p14:tracePt t="41392" x="3027363" y="3697288"/>
          <p14:tracePt t="41409" x="3000375" y="3670300"/>
          <p14:tracePt t="41426" x="2946400" y="3660775"/>
          <p14:tracePt t="41442" x="2919413" y="3643313"/>
          <p14:tracePt t="41459" x="2884488" y="3625850"/>
          <p14:tracePt t="41476" x="2840038" y="3616325"/>
          <p14:tracePt t="41492" x="2776538" y="3608388"/>
          <p14:tracePt t="41494" x="2741613" y="3589338"/>
          <p14:tracePt t="41509" x="2697163" y="3589338"/>
          <p14:tracePt t="41510" x="2670175" y="3581400"/>
          <p14:tracePt t="41526" x="2633663" y="3571875"/>
          <p14:tracePt t="41543" x="2509838" y="3562350"/>
          <p14:tracePt t="41559" x="2438400" y="3562350"/>
          <p14:tracePt t="41576" x="2374900" y="3571875"/>
          <p14:tracePt t="41592" x="2322513" y="3571875"/>
          <p14:tracePt t="41609" x="2268538" y="3589338"/>
          <p14:tracePt t="41626" x="2224088" y="3598863"/>
          <p14:tracePt t="41642" x="2160588" y="3598863"/>
          <p14:tracePt t="41659" x="2108200" y="3608388"/>
          <p14:tracePt t="41675" x="2062163" y="3608388"/>
          <p14:tracePt t="41692" x="2027238" y="3608388"/>
          <p14:tracePt t="41709" x="1982788" y="3625850"/>
          <p14:tracePt t="41710" x="1965325" y="3633788"/>
          <p14:tracePt t="41726" x="1938338" y="3633788"/>
          <p14:tracePt t="41743" x="1911350" y="3643313"/>
          <p14:tracePt t="41759" x="1884363" y="3652838"/>
          <p14:tracePt t="41775" x="1866900" y="3660775"/>
          <p14:tracePt t="42031" x="1874838" y="3660775"/>
          <p14:tracePt t="42046" x="1866900" y="3670300"/>
          <p14:tracePt t="42054" x="1874838" y="3679825"/>
          <p14:tracePt t="42078" x="1893888" y="3679825"/>
          <p14:tracePt t="42086" x="1901825" y="3679825"/>
          <p14:tracePt t="42094" x="1919288" y="3679825"/>
          <p14:tracePt t="42109" x="1928813" y="3679825"/>
          <p14:tracePt t="42126" x="2000250" y="3687763"/>
          <p14:tracePt t="42143" x="2044700" y="3697288"/>
          <p14:tracePt t="42159" x="2089150" y="3714750"/>
          <p14:tracePt t="42175" x="2116138" y="3714750"/>
          <p14:tracePt t="42192" x="2170113" y="3724275"/>
          <p14:tracePt t="42209" x="2205038" y="3732213"/>
          <p14:tracePt t="42225" x="2259013" y="3751263"/>
          <p14:tracePt t="42242" x="2312988" y="3759200"/>
          <p14:tracePt t="42259" x="2357438" y="3759200"/>
          <p14:tracePt t="42278" x="2374900" y="3759200"/>
          <p14:tracePt t="43271" x="2384425" y="3759200"/>
          <p14:tracePt t="43286" x="2401888" y="3759200"/>
          <p14:tracePt t="43294" x="2411413" y="3759200"/>
          <p14:tracePt t="43391" x="2438400" y="3751263"/>
          <p14:tracePt t="46094" x="2455863" y="3751263"/>
          <p14:tracePt t="46102" x="2482850" y="3741738"/>
          <p14:tracePt t="46111" x="2527300" y="3714750"/>
          <p14:tracePt t="46125" x="2589213" y="3697288"/>
          <p14:tracePt t="46142" x="2928938" y="3598863"/>
          <p14:tracePt t="46158" x="3286125" y="3509963"/>
          <p14:tracePt t="46175" x="3795713" y="3429000"/>
          <p14:tracePt t="46192" x="4384675" y="3348038"/>
          <p14:tracePt t="46208" x="4965700" y="3295650"/>
          <p14:tracePt t="46225" x="5562600" y="3205163"/>
          <p14:tracePt t="46242" x="6116638" y="3116263"/>
          <p14:tracePt t="46258" x="6589713" y="3036888"/>
          <p14:tracePt t="46275" x="6946900" y="2965450"/>
          <p14:tracePt t="46291" x="7215188" y="2901950"/>
          <p14:tracePt t="46308" x="7439025" y="2847975"/>
          <p14:tracePt t="46325" x="7518400" y="2857500"/>
          <p14:tracePt t="46342" x="7554913" y="2840038"/>
          <p14:tracePt t="46406" x="7562850" y="2830513"/>
          <p14:tracePt t="46734" x="7581900" y="2813050"/>
          <p14:tracePt t="46886" x="7589838" y="2803525"/>
          <p14:tracePt t="47086" x="7581900" y="2795588"/>
          <p14:tracePt t="47094" x="7562850" y="2803525"/>
          <p14:tracePt t="47118" x="7537450" y="2813050"/>
          <p14:tracePt t="47142" x="7554913" y="2803525"/>
          <p14:tracePt t="47151" x="7572375" y="2776538"/>
          <p14:tracePt t="47158" x="7599363" y="2741613"/>
          <p14:tracePt t="47175" x="7589838" y="2687638"/>
          <p14:tracePt t="47192" x="7510463" y="2625725"/>
          <p14:tracePt t="47208" x="7348538" y="2562225"/>
          <p14:tracePt t="47225" x="7153275" y="2536825"/>
          <p14:tracePt t="47242" x="7089775" y="2374900"/>
          <p14:tracePt t="47258" x="7000875" y="2268538"/>
          <p14:tracePt t="47275" x="6894513" y="2152650"/>
          <p14:tracePt t="47291" x="6786563" y="2089150"/>
          <p14:tracePt t="47308" x="6670675" y="2017713"/>
          <p14:tracePt t="47325" x="6545263" y="1982788"/>
          <p14:tracePt t="47342" x="6313488" y="1955800"/>
          <p14:tracePt t="47358" x="6143625" y="1955800"/>
          <p14:tracePt t="47375" x="5973763" y="1973263"/>
          <p14:tracePt t="47392" x="5803900" y="2009775"/>
          <p14:tracePt t="47408" x="5653088" y="2062163"/>
          <p14:tracePt t="47424" x="5510213" y="2108200"/>
          <p14:tracePt t="47442" x="5402263" y="2152650"/>
          <p14:tracePt t="47458" x="5330825" y="2197100"/>
          <p14:tracePt t="47474" x="5286375" y="2241550"/>
          <p14:tracePt t="47492" x="5251450" y="2276475"/>
          <p14:tracePt t="47508" x="5214938" y="2303463"/>
          <p14:tracePt t="47525" x="5180013" y="2366963"/>
          <p14:tracePt t="47542" x="5126038" y="2455863"/>
          <p14:tracePt t="47558" x="5089525" y="2544763"/>
          <p14:tracePt t="47575" x="5062538" y="2670175"/>
          <p14:tracePt t="47592" x="5027613" y="2822575"/>
          <p14:tracePt t="47608" x="5027613" y="2946400"/>
          <p14:tracePt t="47624" x="5000625" y="3098800"/>
          <p14:tracePt t="47641" x="4938713" y="3286125"/>
          <p14:tracePt t="47658" x="4946650" y="3473450"/>
          <p14:tracePt t="47674" x="4965700" y="3670300"/>
          <p14:tracePt t="47691" x="5018088" y="3884613"/>
          <p14:tracePt t="47708" x="5054600" y="4108450"/>
          <p14:tracePt t="47724" x="5126038" y="4357688"/>
          <p14:tracePt t="47742" x="5205413" y="4705350"/>
          <p14:tracePt t="47758" x="5286375" y="4911725"/>
          <p14:tracePt t="47774" x="5348288" y="5081588"/>
          <p14:tracePt t="47792" x="5429250" y="5187950"/>
          <p14:tracePt t="47808" x="5465763" y="5241925"/>
          <p14:tracePt t="48038" x="5456238" y="5232400"/>
          <p14:tracePt t="48062" x="5446713" y="5224463"/>
          <p14:tracePt t="48086" x="5446713" y="5205413"/>
          <p14:tracePt t="48094" x="5438775" y="5197475"/>
          <p14:tracePt t="48108" x="5419725" y="5187950"/>
          <p14:tracePt t="48124" x="5411788" y="5160963"/>
          <p14:tracePt t="48142" x="5384800" y="5116513"/>
          <p14:tracePt t="48142" x="5367338" y="5099050"/>
          <p14:tracePt t="48158" x="5340350" y="5054600"/>
          <p14:tracePt t="48174" x="5303838" y="5000625"/>
          <p14:tracePt t="48192" x="5286375" y="4965700"/>
          <p14:tracePt t="48208" x="5259388" y="4911725"/>
          <p14:tracePt t="48224" x="5232400" y="4867275"/>
          <p14:tracePt t="48241" x="5224463" y="4795838"/>
          <p14:tracePt t="48258" x="5170488" y="4724400"/>
          <p14:tracePt t="48274" x="5116513" y="4633913"/>
          <p14:tracePt t="48292" x="5037138" y="4537075"/>
          <p14:tracePt t="48308" x="4911725" y="4438650"/>
          <p14:tracePt t="48324" x="4768850" y="4348163"/>
          <p14:tracePt t="48342" x="4572000" y="4276725"/>
          <p14:tracePt t="48342" x="4411663" y="4268788"/>
          <p14:tracePt t="48358" x="4081463" y="4295775"/>
          <p14:tracePt t="48374" x="3795713" y="4286250"/>
          <p14:tracePt t="48391" x="3446463" y="4303713"/>
          <p14:tracePt t="48408" x="3116263" y="4303713"/>
          <p14:tracePt t="48424" x="2786063" y="4303713"/>
          <p14:tracePt t="48441" x="2419350" y="4322763"/>
          <p14:tracePt t="48458" x="2071688" y="4357688"/>
          <p14:tracePt t="48474" x="1751013" y="4394200"/>
          <p14:tracePt t="48491" x="1509713" y="4419600"/>
          <p14:tracePt t="48508" x="1295400" y="4456113"/>
          <p14:tracePt t="48524" x="1133475" y="4510088"/>
          <p14:tracePt t="48542" x="1000125" y="4537075"/>
          <p14:tracePt t="48542" x="946150" y="4545013"/>
          <p14:tracePt t="48558" x="893763" y="4554538"/>
          <p14:tracePt t="48558" x="847725" y="4572000"/>
          <p14:tracePt t="48574" x="750888" y="4598988"/>
          <p14:tracePt t="48592" x="660400" y="4625975"/>
          <p14:tracePt t="48607" x="588963" y="4652963"/>
          <p14:tracePt t="48624" x="544513" y="4652963"/>
          <p14:tracePt t="48641" x="536575" y="4660900"/>
          <p14:tracePt t="48657" x="517525" y="4670425"/>
          <p14:tracePt t="48918" x="527050" y="4670425"/>
          <p14:tracePt t="48934" x="536575" y="4670425"/>
          <p14:tracePt t="48942" x="561975" y="4660900"/>
          <p14:tracePt t="48950" x="571500" y="4652963"/>
          <p14:tracePt t="48958" x="598488" y="4633913"/>
          <p14:tracePt t="48974" x="660400" y="4616450"/>
          <p14:tracePt t="48991" x="741363" y="4572000"/>
          <p14:tracePt t="49007" x="830263" y="4527550"/>
          <p14:tracePt t="49024" x="955675" y="4500563"/>
          <p14:tracePt t="49041" x="1081088" y="4473575"/>
          <p14:tracePt t="49057" x="1187450" y="4446588"/>
          <p14:tracePt t="49074" x="1295400" y="4438650"/>
          <p14:tracePt t="49091" x="1393825" y="4419600"/>
          <p14:tracePt t="49107" x="1482725" y="4419600"/>
          <p14:tracePt t="49124" x="1562100" y="4419600"/>
          <p14:tracePt t="49141" x="1589088" y="4402138"/>
          <p14:tracePt t="49142" x="1608138" y="4402138"/>
          <p14:tracePt t="49157" x="1633538" y="4394200"/>
          <p14:tracePt t="49486" x="1652588" y="4394200"/>
          <p14:tracePt t="49494" x="1660525" y="4394200"/>
          <p14:tracePt t="49507" x="1679575" y="4402138"/>
          <p14:tracePt t="49524" x="1714500" y="4411663"/>
          <p14:tracePt t="49541" x="1768475" y="4419600"/>
          <p14:tracePt t="49557" x="1884363" y="4446588"/>
          <p14:tracePt t="49558" x="1955800" y="4473575"/>
          <p14:tracePt t="49574" x="2116138" y="4483100"/>
          <p14:tracePt t="49591" x="2286000" y="4483100"/>
          <p14:tracePt t="49607" x="2419350" y="4483100"/>
          <p14:tracePt t="49624" x="2517775" y="4483100"/>
          <p14:tracePt t="49641" x="2581275" y="4483100"/>
          <p14:tracePt t="49657" x="2598738" y="4483100"/>
          <p14:tracePt t="49674" x="2608263" y="4473575"/>
          <p14:tracePt t="49694" x="2625725" y="4473575"/>
          <p14:tracePt t="49711" x="2652713" y="4465638"/>
          <p14:tracePt t="49727" x="2643188" y="4473575"/>
          <p14:tracePt t="49741" x="2633663" y="4491038"/>
          <p14:tracePt t="49757" x="2714625" y="4483100"/>
          <p14:tracePt t="49775" x="2884488" y="4483100"/>
          <p14:tracePt t="49791" x="2938463" y="4483100"/>
          <p14:tracePt t="49792" x="2982913" y="4483100"/>
          <p14:tracePt t="49807" x="3116263" y="4483100"/>
          <p14:tracePt t="49824" x="3276600" y="4473575"/>
          <p14:tracePt t="49841" x="3490913" y="4473575"/>
          <p14:tracePt t="49857" x="3633788" y="4491038"/>
          <p14:tracePt t="49874" x="3867150" y="4473575"/>
          <p14:tracePt t="49891" x="4062413" y="4473575"/>
          <p14:tracePt t="49907" x="4276725" y="4473575"/>
          <p14:tracePt t="49924" x="4483100" y="4473575"/>
          <p14:tracePt t="49941" x="4633913" y="4473575"/>
          <p14:tracePt t="49957" x="4803775" y="4465638"/>
          <p14:tracePt t="49959" x="4857750" y="4456113"/>
          <p14:tracePt t="49975" x="5000625" y="4446588"/>
          <p14:tracePt t="49991" x="5126038" y="4438650"/>
          <p14:tracePt t="50007" x="5259388" y="4429125"/>
          <p14:tracePt t="50024" x="5394325" y="4419600"/>
          <p14:tracePt t="50041" x="5518150" y="4419600"/>
          <p14:tracePt t="50057" x="5616575" y="4402138"/>
          <p14:tracePt t="50074" x="5705475" y="4402138"/>
          <p14:tracePt t="50091" x="5803900" y="4402138"/>
          <p14:tracePt t="50107" x="5884863" y="4402138"/>
          <p14:tracePt t="50124" x="5965825" y="4402138"/>
          <p14:tracePt t="50141" x="6045200" y="4402138"/>
          <p14:tracePt t="50157" x="6126163" y="4402138"/>
          <p14:tracePt t="50158" x="6143625" y="4402138"/>
          <p14:tracePt t="50174" x="6215063" y="4402138"/>
          <p14:tracePt t="50191" x="6296025" y="4402138"/>
          <p14:tracePt t="50207" x="6286500" y="4456113"/>
          <p14:tracePt t="50224" x="6286500" y="4500563"/>
          <p14:tracePt t="50241" x="6269038" y="4518025"/>
          <p14:tracePt t="51254" x="6276975" y="4500563"/>
          <p14:tracePt t="51271" x="6296025" y="4491038"/>
          <p14:tracePt t="51278" x="6303963" y="4473575"/>
          <p14:tracePt t="51291" x="6330950" y="4456113"/>
          <p14:tracePt t="51307" x="6348413" y="4419600"/>
          <p14:tracePt t="51324" x="6348413" y="4375150"/>
          <p14:tracePt t="51341" x="6384925" y="4322763"/>
          <p14:tracePt t="51357" x="6446838" y="4224338"/>
          <p14:tracePt t="51374" x="6661150" y="4017963"/>
          <p14:tracePt t="51375" x="6732588" y="3929063"/>
          <p14:tracePt t="51391" x="6840538" y="3786188"/>
          <p14:tracePt t="51407" x="6946900" y="3633788"/>
          <p14:tracePt t="51424" x="7018338" y="3527425"/>
          <p14:tracePt t="51441" x="7170738" y="3375025"/>
          <p14:tracePt t="51457" x="7296150" y="3259138"/>
          <p14:tracePt t="51474" x="7439025" y="3116263"/>
          <p14:tracePt t="51491" x="7554913" y="3017838"/>
          <p14:tracePt t="51507" x="7653338" y="2928938"/>
          <p14:tracePt t="51523" x="7777163" y="2822575"/>
          <p14:tracePt t="51541" x="7840663" y="2751138"/>
          <p14:tracePt t="51557" x="7867650" y="2724150"/>
          <p14:tracePt t="51574" x="7929563" y="2670175"/>
          <p14:tracePt t="51590" x="7947025" y="2652713"/>
          <p14:tracePt t="51607" x="7966075" y="2643188"/>
          <p14:tracePt t="51624" x="7991475" y="2633663"/>
          <p14:tracePt t="51640" x="8010525" y="2625725"/>
          <p14:tracePt t="51657" x="8010525" y="2608263"/>
          <p14:tracePt t="51674" x="8037513" y="2571750"/>
          <p14:tracePt t="51690" x="8054975" y="2536825"/>
          <p14:tracePt t="51707" x="8072438" y="2509838"/>
          <p14:tracePt t="51724" x="8081963" y="2490788"/>
          <p14:tracePt t="51741" x="8089900" y="2473325"/>
          <p14:tracePt t="52935" x="8081963" y="2465388"/>
          <p14:tracePt t="52974" x="8072438" y="2465388"/>
          <p14:tracePt t="52982" x="8054975" y="2465388"/>
          <p14:tracePt t="52992" x="8045450" y="2465388"/>
          <p14:tracePt t="53007" x="8010525" y="2473325"/>
          <p14:tracePt t="53023" x="7991475" y="2473325"/>
          <p14:tracePt t="53040" x="7947025" y="2490788"/>
          <p14:tracePt t="53057" x="7912100" y="2517775"/>
          <p14:tracePt t="53073" x="7875588" y="2554288"/>
          <p14:tracePt t="53090" x="7823200" y="2589213"/>
          <p14:tracePt t="53107" x="7777163" y="2625725"/>
          <p14:tracePt t="53123" x="7715250" y="2679700"/>
          <p14:tracePt t="53140" x="7653338" y="2751138"/>
          <p14:tracePt t="53143" x="7616825" y="2803525"/>
          <p14:tracePt t="53157" x="7599363" y="2840038"/>
          <p14:tracePt t="53173" x="7545388" y="2928938"/>
          <p14:tracePt t="53190" x="7456488" y="3081338"/>
          <p14:tracePt t="53207" x="7402513" y="3197225"/>
          <p14:tracePt t="53223" x="7375525" y="3303588"/>
          <p14:tracePt t="53240" x="7367588" y="3429000"/>
          <p14:tracePt t="53257" x="7340600" y="3536950"/>
          <p14:tracePt t="53273" x="7331075" y="3652838"/>
          <p14:tracePt t="53290" x="7323138" y="3759200"/>
          <p14:tracePt t="53307" x="7323138" y="3867150"/>
          <p14:tracePt t="53323" x="7358063" y="3929063"/>
          <p14:tracePt t="53340" x="7358063" y="4010025"/>
          <p14:tracePt t="53357" x="7375525" y="4081463"/>
          <p14:tracePt t="53373" x="7456488" y="4133850"/>
          <p14:tracePt t="53391" x="7473950" y="4241800"/>
          <p14:tracePt t="53407" x="7491413" y="4322763"/>
          <p14:tracePt t="53423" x="7500938" y="4384675"/>
          <p14:tracePt t="53440" x="7510463" y="4446588"/>
          <p14:tracePt t="53457" x="7527925" y="4500563"/>
          <p14:tracePt t="53473" x="7554913" y="4527550"/>
          <p14:tracePt t="53490" x="7581900" y="4562475"/>
          <p14:tracePt t="53507" x="7608888" y="4572000"/>
          <p14:tracePt t="53583" x="7616825" y="4589463"/>
          <p14:tracePt t="53591" x="7634288" y="4589463"/>
          <p14:tracePt t="53598" x="7653338" y="4581525"/>
          <p14:tracePt t="53607" x="7705725" y="4554538"/>
          <p14:tracePt t="53623" x="7804150" y="4483100"/>
          <p14:tracePt t="53640" x="7885113" y="4419600"/>
          <p14:tracePt t="53656" x="7991475" y="4303713"/>
          <p14:tracePt t="53673" x="8099425" y="4170363"/>
          <p14:tracePt t="53690" x="8143875" y="4071938"/>
          <p14:tracePt t="53706" x="8224838" y="3911600"/>
          <p14:tracePt t="53723" x="8296275" y="3714750"/>
          <p14:tracePt t="53740" x="8447088" y="3509963"/>
          <p14:tracePt t="53756" x="8466138" y="3330575"/>
          <p14:tracePt t="53773" x="8589963" y="3098800"/>
          <p14:tracePt t="53790" x="8697913" y="2919413"/>
          <p14:tracePt t="53807" x="8680450" y="2874963"/>
          <p14:tracePt t="53823" x="8661400" y="2874963"/>
          <p14:tracePt t="54111" x="8653463" y="2884488"/>
          <p14:tracePt t="54119" x="8634413" y="2884488"/>
          <p14:tracePt t="54127" x="8616950" y="2901950"/>
          <p14:tracePt t="54140" x="8582025" y="2938463"/>
          <p14:tracePt t="54156" x="8510588" y="3027363"/>
          <p14:tracePt t="54159" x="8483600" y="3062288"/>
          <p14:tracePt t="54173" x="8447088" y="3108325"/>
          <p14:tracePt t="54190" x="8367713" y="3224213"/>
          <p14:tracePt t="54191" x="8323263" y="3268663"/>
          <p14:tracePt t="54207" x="8251825" y="3367088"/>
          <p14:tracePt t="54223" x="8205788" y="3455988"/>
          <p14:tracePt t="54239" x="8170863" y="3527425"/>
          <p14:tracePt t="54256" x="8161338" y="3598863"/>
          <p14:tracePt t="54273" x="8134350" y="3670300"/>
          <p14:tracePt t="54290" x="8108950" y="3732213"/>
          <p14:tracePt t="54306" x="8099425" y="3813175"/>
          <p14:tracePt t="54323" x="8072438" y="3894138"/>
          <p14:tracePt t="54340" x="8045450" y="3983038"/>
          <p14:tracePt t="54356" x="8037513" y="4089400"/>
          <p14:tracePt t="54373" x="7974013" y="4214813"/>
          <p14:tracePt t="54390" x="7929563" y="4340225"/>
          <p14:tracePt t="54391" x="7912100" y="4394200"/>
          <p14:tracePt t="54407" x="7858125" y="4537075"/>
          <p14:tracePt t="54423" x="7823200" y="4670425"/>
          <p14:tracePt t="54440" x="7813675" y="4776788"/>
          <p14:tracePt t="54456" x="7875588" y="4848225"/>
          <p14:tracePt t="54473" x="7912100" y="4902200"/>
          <p14:tracePt t="54490" x="7912100" y="4983163"/>
          <p14:tracePt t="54506" x="7929563" y="5037138"/>
          <p14:tracePt t="54523" x="7947025" y="5081588"/>
          <p14:tracePt t="54540" x="7974013" y="5099050"/>
          <p14:tracePt t="54557" x="8010525" y="5126038"/>
          <p14:tracePt t="54573" x="8010525" y="5160963"/>
          <p14:tracePt t="54623" x="8027988" y="5160963"/>
          <p14:tracePt t="54727" x="8037513" y="5153025"/>
          <p14:tracePt t="54735" x="8045450" y="5143500"/>
          <p14:tracePt t="54743" x="8072438" y="5133975"/>
          <p14:tracePt t="54756" x="8089900" y="5108575"/>
          <p14:tracePt t="54773" x="8116888" y="5037138"/>
          <p14:tracePt t="54790" x="8134350" y="4965700"/>
          <p14:tracePt t="54791" x="8143875" y="4929188"/>
          <p14:tracePt t="54807" x="8134350" y="4840288"/>
          <p14:tracePt t="54823" x="8126413" y="4768850"/>
          <p14:tracePt t="54840" x="8089900" y="4705350"/>
          <p14:tracePt t="54856" x="8062913" y="4652963"/>
          <p14:tracePt t="54873" x="8001000" y="4616450"/>
          <p14:tracePt t="54890" x="8037513" y="4572000"/>
          <p14:tracePt t="54906" x="8027988" y="4562475"/>
          <p14:tracePt t="54935" x="8018463" y="4562475"/>
          <p14:tracePt t="54967" x="8001000" y="4562475"/>
          <p14:tracePt t="54975" x="7991475" y="4562475"/>
          <p14:tracePt t="54983" x="7974013" y="4562475"/>
          <p14:tracePt t="54991" x="7956550" y="4562475"/>
          <p14:tracePt t="55006" x="7867650" y="4581525"/>
          <p14:tracePt t="55023" x="7804150" y="4598988"/>
          <p14:tracePt t="55040" x="7697788" y="4633913"/>
          <p14:tracePt t="55056" x="7626350" y="4652963"/>
          <p14:tracePt t="55073" x="7572375" y="4670425"/>
          <p14:tracePt t="55089" x="7527925" y="4687888"/>
          <p14:tracePt t="55106" x="7500938" y="4705350"/>
          <p14:tracePt t="55123" x="7473950" y="4724400"/>
          <p14:tracePt t="55139" x="7456488" y="4732338"/>
          <p14:tracePt t="55156" x="7439025" y="4768850"/>
          <p14:tracePt t="55173" x="7419975" y="4803775"/>
          <p14:tracePt t="55175" x="7412038" y="4822825"/>
          <p14:tracePt t="55189" x="7402513" y="4840288"/>
          <p14:tracePt t="55206" x="7385050" y="4902200"/>
          <p14:tracePt t="55223" x="7385050" y="4956175"/>
          <p14:tracePt t="55240" x="7394575" y="5000625"/>
          <p14:tracePt t="55256" x="7419975" y="5027613"/>
          <p14:tracePt t="55273" x="7439025" y="5054600"/>
          <p14:tracePt t="55290" x="7456488" y="5081588"/>
          <p14:tracePt t="55306" x="7483475" y="5116513"/>
          <p14:tracePt t="55323" x="7527925" y="5143500"/>
          <p14:tracePt t="55340" x="7589838" y="5153025"/>
          <p14:tracePt t="55356" x="7661275" y="5160963"/>
          <p14:tracePt t="55373" x="7742238" y="5180013"/>
          <p14:tracePt t="55389" x="7813675" y="5180013"/>
          <p14:tracePt t="55407" x="7885113" y="5160963"/>
          <p14:tracePt t="55423" x="7902575" y="5133975"/>
          <p14:tracePt t="55439" x="7939088" y="5099050"/>
          <p14:tracePt t="55456" x="7991475" y="5045075"/>
          <p14:tracePt t="55473" x="8027988" y="5000625"/>
          <p14:tracePt t="55489" x="8108950" y="4938713"/>
          <p14:tracePt t="55506" x="8143875" y="4902200"/>
          <p14:tracePt t="55523" x="8170863" y="4875213"/>
          <p14:tracePt t="55540" x="8188325" y="4848225"/>
          <p14:tracePt t="55556" x="8224838" y="4813300"/>
          <p14:tracePt t="55573" x="8242300" y="4768850"/>
          <p14:tracePt t="55590" x="8259763" y="4732338"/>
          <p14:tracePt t="55591" x="8269288" y="4714875"/>
          <p14:tracePt t="55615" x="8277225" y="4697413"/>
          <p14:tracePt t="56743" x="8286750" y="4697413"/>
          <p14:tracePt t="56751" x="8277225" y="4697413"/>
          <p14:tracePt t="56759" x="8286750" y="4697413"/>
          <p14:tracePt t="56772" x="8277225" y="4697413"/>
          <p14:tracePt t="56807" x="8286750" y="4697413"/>
          <p14:tracePt t="56922" x="8277225" y="4697413"/>
          <p14:tracePt t="56956" x="8286750" y="4697413"/>
          <p14:tracePt t="56989" x="8277225" y="4697413"/>
          <p14:tracePt t="57271" x="8269288" y="4697413"/>
          <p14:tracePt t="57303" x="8259763" y="4705350"/>
          <p14:tracePt t="57495" x="8242300" y="4697413"/>
          <p14:tracePt t="57511" x="8232775" y="4687888"/>
          <p14:tracePt t="57527" x="8215313" y="4687888"/>
          <p14:tracePt t="57855" x="8205788" y="4687888"/>
          <p14:tracePt t="57863" x="8188325" y="4687888"/>
          <p14:tracePt t="57895" x="8180388" y="4679950"/>
          <p14:tracePt t="57903" x="8170863" y="4670425"/>
          <p14:tracePt t="57911" x="8153400" y="4670425"/>
          <p14:tracePt t="57959" x="8134350" y="4660900"/>
          <p14:tracePt t="57967" x="8153400" y="4652963"/>
          <p14:tracePt t="57975" x="8197850" y="4616450"/>
          <p14:tracePt t="57989" x="8215313" y="4598988"/>
          <p14:tracePt t="58006" x="8205788" y="4589463"/>
          <p14:tracePt t="58039" x="8197850" y="4581525"/>
          <p14:tracePt t="58231" x="8188325" y="4589463"/>
          <p14:tracePt t="58575" x="8188325" y="4581525"/>
          <p14:tracePt t="58583" x="8188325" y="4572000"/>
          <p14:tracePt t="58592" x="8188325" y="4562475"/>
          <p14:tracePt t="58605" x="8188325" y="4545013"/>
          <p14:tracePt t="58623" x="8180388" y="4527550"/>
          <p14:tracePt t="58887" x="8188325" y="4510088"/>
          <p14:tracePt t="58895" x="8197850" y="4500563"/>
          <p14:tracePt t="61207" x="8188325" y="4500563"/>
          <p14:tracePt t="61215" x="8170863" y="4510088"/>
          <p14:tracePt t="61223" x="8153400" y="4510088"/>
          <p14:tracePt t="61239" x="8116888" y="4465638"/>
          <p14:tracePt t="61255" x="8027988" y="4419600"/>
          <p14:tracePt t="61272" x="7929563" y="4348163"/>
          <p14:tracePt t="61288" x="7813675" y="4251325"/>
          <p14:tracePt t="61305" x="7634288" y="4170363"/>
          <p14:tracePt t="61322" x="7634288" y="4010025"/>
          <p14:tracePt t="61338" x="7500938" y="3911600"/>
          <p14:tracePt t="61355" x="7599363" y="3633788"/>
          <p14:tracePt t="61372" x="7661275" y="3419475"/>
          <p14:tracePt t="61388" x="8089900" y="2965450"/>
          <p14:tracePt t="61405" x="7966075" y="2840038"/>
          <p14:tracePt t="61423" x="7777163" y="2732088"/>
          <p14:tracePt t="61423" x="7688263" y="2670175"/>
          <p14:tracePt t="61439" x="7537450" y="2571750"/>
          <p14:tracePt t="61455" x="7412038" y="2490788"/>
          <p14:tracePt t="61472" x="7277100" y="2419350"/>
          <p14:tracePt t="61488" x="7126288" y="2357438"/>
          <p14:tracePt t="61505" x="6946900" y="2312988"/>
          <p14:tracePt t="61522" x="6777038" y="2268538"/>
          <p14:tracePt t="61538" x="6626225" y="2251075"/>
          <p14:tracePt t="61555" x="6518275" y="2205038"/>
          <p14:tracePt t="61573" x="6411913" y="2152650"/>
          <p14:tracePt t="61588" x="6197600" y="2116138"/>
          <p14:tracePt t="61605" x="5894388" y="2108200"/>
          <p14:tracePt t="61623" x="5429250" y="2116138"/>
          <p14:tracePt t="61638" x="5276850" y="2133600"/>
          <p14:tracePt t="61639" x="5133975" y="2143125"/>
          <p14:tracePt t="61656" x="4911725" y="2152650"/>
          <p14:tracePt t="61673" x="4786313" y="2152650"/>
          <p14:tracePt t="61688" x="4732338" y="2143125"/>
          <p14:tracePt t="61711" x="4714875" y="2143125"/>
          <p14:tracePt t="61727" x="4697413" y="2152650"/>
          <p14:tracePt t="61738" x="4670425" y="2160588"/>
          <p14:tracePt t="61755" x="4643438" y="2170113"/>
          <p14:tracePt t="61772" x="4616450" y="2187575"/>
          <p14:tracePt t="61788" x="4589463" y="2214563"/>
          <p14:tracePt t="61805" x="4545013" y="2224088"/>
          <p14:tracePt t="61822" x="4456113" y="2276475"/>
          <p14:tracePt t="61823" x="4411663" y="2303463"/>
          <p14:tracePt t="61838" x="4367213" y="2330450"/>
          <p14:tracePt t="61839" x="4322763" y="2357438"/>
          <p14:tracePt t="61855" x="4232275" y="2411413"/>
          <p14:tracePt t="61872" x="4108450" y="2465388"/>
          <p14:tracePt t="61888" x="4037013" y="2517775"/>
          <p14:tracePt t="61905" x="3965575" y="2554288"/>
          <p14:tracePt t="61923" x="3902075" y="2589213"/>
          <p14:tracePt t="61938" x="3848100" y="2616200"/>
          <p14:tracePt t="61955" x="3813175" y="2633663"/>
          <p14:tracePt t="61972" x="3803650" y="2643188"/>
          <p14:tracePt t="61988" x="3776663" y="2660650"/>
          <p14:tracePt t="62005" x="3768725" y="2670175"/>
          <p14:tracePt t="62022" x="3741738" y="2679700"/>
          <p14:tracePt t="62023" x="3732213" y="2687638"/>
          <p14:tracePt t="62038" x="3724275" y="2697163"/>
          <p14:tracePt t="62055" x="3714750" y="2705100"/>
          <p14:tracePt t="63031" x="3724275" y="2714625"/>
          <p14:tracePt t="63055" x="3741738" y="2705100"/>
          <p14:tracePt t="63063" x="3751263" y="2705100"/>
          <p14:tracePt t="63072" x="3768725" y="2705100"/>
          <p14:tracePt t="63088" x="3795713" y="2705100"/>
          <p14:tracePt t="63105" x="3822700" y="2705100"/>
          <p14:tracePt t="63122" x="3857625" y="2697163"/>
          <p14:tracePt t="63138" x="3884613" y="2687638"/>
          <p14:tracePt t="63159" x="3902075" y="2687638"/>
          <p14:tracePt t="63199" x="3911600" y="2679700"/>
          <p14:tracePt t="63463" x="3929063" y="2679700"/>
          <p14:tracePt t="63472" x="3938588" y="2679700"/>
          <p14:tracePt t="63479" x="3956050" y="2679700"/>
          <p14:tracePt t="63488" x="3990975" y="2679700"/>
          <p14:tracePt t="63504" x="4143375" y="2679700"/>
          <p14:tracePt t="63522" x="4340225" y="2679700"/>
          <p14:tracePt t="63538" x="4545013" y="2679700"/>
          <p14:tracePt t="63554" x="4759325" y="2660650"/>
          <p14:tracePt t="63571" x="4956175" y="2660650"/>
          <p14:tracePt t="63588" x="5108575" y="2660650"/>
          <p14:tracePt t="63604" x="5187950" y="2660650"/>
          <p14:tracePt t="63687" x="5197475" y="2652713"/>
          <p14:tracePt t="63735" x="5197475" y="2633663"/>
          <p14:tracePt t="63751" x="5197475" y="2625725"/>
          <p14:tracePt t="63759" x="5197475" y="2608263"/>
          <p14:tracePt t="63775" x="5205413" y="2598738"/>
          <p14:tracePt t="63788" x="5214938" y="2589213"/>
          <p14:tracePt t="63815" x="5214938" y="2571750"/>
          <p14:tracePt t="63887" x="5224463" y="2571750"/>
          <p14:tracePt t="63895" x="5241925" y="2581275"/>
          <p14:tracePt t="63904" x="5259388" y="2589213"/>
          <p14:tracePt t="63922" x="5322888" y="2633663"/>
          <p14:tracePt t="63938" x="5394325" y="2679700"/>
          <p14:tracePt t="63954" x="5483225" y="2714625"/>
          <p14:tracePt t="63972" x="5581650" y="2759075"/>
          <p14:tracePt t="63988" x="5751513" y="2768600"/>
          <p14:tracePt t="64004" x="5894388" y="2795588"/>
          <p14:tracePt t="64022" x="5894388" y="2857500"/>
          <p14:tracePt t="64038" x="5894388" y="2946400"/>
          <p14:tracePt t="64055" x="6072188" y="2884488"/>
          <p14:tracePt t="64071" x="6161088" y="2840038"/>
          <p14:tracePt t="64088" x="6197600" y="2813050"/>
          <p14:tracePt t="64104" x="6215063" y="2803525"/>
          <p14:tracePt t="64121" x="6232525" y="2776538"/>
          <p14:tracePt t="64138" x="6242050" y="2751138"/>
          <p14:tracePt t="64154" x="6251575" y="2741613"/>
          <p14:tracePt t="64171" x="6259513" y="2732088"/>
          <p14:tracePt t="64215" x="6269038" y="2732088"/>
          <p14:tracePt t="64223" x="6286500" y="2732088"/>
          <p14:tracePt t="64231" x="6313488" y="2732088"/>
          <p14:tracePt t="64239" x="6375400" y="2732088"/>
          <p14:tracePt t="64255" x="6510338" y="2732088"/>
          <p14:tracePt t="64272" x="6581775" y="2732088"/>
          <p14:tracePt t="64273" x="6680200" y="2741613"/>
          <p14:tracePt t="64288" x="6840538" y="2741613"/>
          <p14:tracePt t="64304" x="7000875" y="2741613"/>
          <p14:tracePt t="64322" x="7134225" y="2741613"/>
          <p14:tracePt t="64338" x="7251700" y="2724150"/>
          <p14:tracePt t="64354" x="7340600" y="2679700"/>
          <p14:tracePt t="64371" x="7412038" y="2633663"/>
          <p14:tracePt t="64388" x="7491413" y="2581275"/>
          <p14:tracePt t="64404" x="7581900" y="2536825"/>
          <p14:tracePt t="64421" x="7680325" y="2517775"/>
          <p14:tracePt t="64438" x="7742238" y="2500313"/>
          <p14:tracePt t="64454" x="7823200" y="2490788"/>
          <p14:tracePt t="64455" x="7848600" y="2490788"/>
          <p14:tracePt t="64472" x="7920038" y="2500313"/>
          <p14:tracePt t="64488" x="7974013" y="2527300"/>
          <p14:tracePt t="64504" x="8072438" y="2554288"/>
          <p14:tracePt t="64521" x="8197850" y="2589213"/>
          <p14:tracePt t="64538" x="8296275" y="2616200"/>
          <p14:tracePt t="64554" x="8367713" y="2616200"/>
          <p14:tracePt t="64571" x="8412163" y="2616200"/>
          <p14:tracePt t="64587" x="8439150" y="2598738"/>
          <p14:tracePt t="64759" x="8429625" y="2581275"/>
          <p14:tracePt t="64767" x="8412163" y="2589213"/>
          <p14:tracePt t="64775" x="8394700" y="2589213"/>
          <p14:tracePt t="64788" x="8385175" y="2598738"/>
          <p14:tracePt t="64804" x="8323263" y="2616200"/>
          <p14:tracePt t="64821" x="8277225" y="2616200"/>
          <p14:tracePt t="64838" x="8215313" y="2608263"/>
          <p14:tracePt t="64854" x="8116888" y="2608263"/>
          <p14:tracePt t="64855" x="8072438" y="2598738"/>
          <p14:tracePt t="64871" x="7991475" y="2589213"/>
          <p14:tracePt t="64888" x="7875588" y="2571750"/>
          <p14:tracePt t="64904" x="7732713" y="2571750"/>
          <p14:tracePt t="64921" x="7589838" y="2554288"/>
          <p14:tracePt t="64938" x="7456488" y="2554288"/>
          <p14:tracePt t="64954" x="7358063" y="2554288"/>
          <p14:tracePt t="64971" x="7313613" y="2554288"/>
          <p14:tracePt t="64987" x="7277100" y="2554288"/>
          <p14:tracePt t="65004" x="7215188" y="2562225"/>
          <p14:tracePt t="65021" x="7089775" y="2562225"/>
          <p14:tracePt t="65038" x="6946900" y="2562225"/>
          <p14:tracePt t="65054" x="6732588" y="2554288"/>
          <p14:tracePt t="65055" x="6626225" y="2544763"/>
          <p14:tracePt t="65072" x="6518275" y="2544763"/>
          <p14:tracePt t="65073" x="6394450" y="2536825"/>
          <p14:tracePt t="65088" x="6188075" y="2527300"/>
          <p14:tracePt t="65104" x="5919788" y="2536825"/>
          <p14:tracePt t="65121" x="5697538" y="2571750"/>
          <p14:tracePt t="65137" x="5688013" y="2509838"/>
          <p14:tracePt t="65154" x="5786438" y="2366963"/>
          <p14:tracePt t="65171" x="5776913" y="2322513"/>
          <p14:tracePt t="65187" x="5670550" y="2322513"/>
          <p14:tracePt t="65204" x="5483225" y="2366963"/>
          <p14:tracePt t="65221" x="5276850" y="2411413"/>
          <p14:tracePt t="65237" x="5018088" y="2428875"/>
          <p14:tracePt t="65254" x="4768850" y="2428875"/>
          <p14:tracePt t="65255" x="4643438" y="2428875"/>
          <p14:tracePt t="65272" x="4402138" y="2428875"/>
          <p14:tracePt t="65288" x="4179888" y="2428875"/>
          <p14:tracePt t="65304" x="4010025" y="2428875"/>
          <p14:tracePt t="65321" x="3867150" y="2455863"/>
          <p14:tracePt t="65337" x="3751263" y="2473325"/>
          <p14:tracePt t="65354" x="3660775" y="2490788"/>
          <p14:tracePt t="65371" x="3562350" y="2527300"/>
          <p14:tracePt t="65387" x="3509963" y="2544763"/>
          <p14:tracePt t="65404" x="3465513" y="2562225"/>
          <p14:tracePt t="65421" x="3455988" y="2581275"/>
          <p14:tracePt t="65455" x="3446463" y="2589213"/>
          <p14:tracePt t="65463" x="3438525" y="2598738"/>
          <p14:tracePt t="65471" x="3429000" y="2608263"/>
          <p14:tracePt t="65487" x="3419475" y="2616200"/>
          <p14:tracePt t="65504" x="3411538" y="2643188"/>
          <p14:tracePt t="65522" x="3402013" y="2679700"/>
          <p14:tracePt t="65537" x="3394075" y="2697163"/>
          <p14:tracePt t="65554" x="3394075" y="2724150"/>
          <p14:tracePt t="65571" x="3394075" y="2741613"/>
          <p14:tracePt t="65587" x="3394075" y="2751138"/>
          <p14:tracePt t="65604" x="3394075" y="2768600"/>
          <p14:tracePt t="65695" x="3402013" y="2776538"/>
          <p14:tracePt t="65831" x="3419475" y="2768600"/>
          <p14:tracePt t="66336" x="3429000" y="2759075"/>
          <p14:tracePt t="66383" x="3446463" y="2759075"/>
          <p14:tracePt t="66399" x="3455988" y="2759075"/>
          <p14:tracePt t="66407" x="3473450" y="2751138"/>
          <p14:tracePt t="66420" x="3482975" y="2741613"/>
          <p14:tracePt t="66437" x="3509963" y="2732088"/>
          <p14:tracePt t="66454" x="3562350" y="2679700"/>
          <p14:tracePt t="66471" x="3625850" y="2616200"/>
          <p14:tracePt t="66472" x="3652838" y="2581275"/>
          <p14:tracePt t="66487" x="3714750" y="2509838"/>
          <p14:tracePt t="66504" x="3751263" y="2490788"/>
          <p14:tracePt t="66687" x="3759200" y="2473325"/>
          <p14:tracePt t="66967" x="3768725" y="2482850"/>
          <p14:tracePt t="67055" x="3759200" y="2482850"/>
          <p14:tracePt t="67072" x="3741738" y="2482850"/>
          <p14:tracePt t="67079" x="3732213" y="2473325"/>
          <p14:tracePt t="67088" x="3714750" y="2473325"/>
          <p14:tracePt t="67104" x="3660775" y="2490788"/>
          <p14:tracePt t="67120" x="3625850" y="2509838"/>
          <p14:tracePt t="67137" x="3589338" y="2536825"/>
          <p14:tracePt t="67154" x="3536950" y="2581275"/>
          <p14:tracePt t="67170" x="3517900" y="2608263"/>
          <p14:tracePt t="67187" x="3500438" y="2625725"/>
          <p14:tracePt t="67204" x="3473450" y="2660650"/>
          <p14:tracePt t="67303" x="3455988" y="2670175"/>
          <p14:tracePt t="68007" x="3473450" y="2679700"/>
          <p14:tracePt t="68015" x="3482975" y="2687638"/>
          <p14:tracePt t="68023" x="3500438" y="2687638"/>
          <p14:tracePt t="68037" x="3509963" y="2687638"/>
          <p14:tracePt t="68053" x="3536950" y="2687638"/>
          <p14:tracePt t="68070" x="3598863" y="2697163"/>
          <p14:tracePt t="68071" x="3633788" y="2697163"/>
          <p14:tracePt t="68087" x="3670300" y="2724150"/>
          <p14:tracePt t="68104" x="3705225" y="2724150"/>
          <p14:tracePt t="68120" x="3741738" y="2724150"/>
          <p14:tracePt t="68137" x="3751263" y="2732088"/>
          <p14:tracePt t="68153" x="3759200" y="2741613"/>
          <p14:tracePt t="68207" x="3776663" y="2741613"/>
          <p14:tracePt t="68215" x="3795713" y="2751138"/>
          <p14:tracePt t="68239" x="3803650" y="2751138"/>
          <p14:tracePt t="68247" x="3822700" y="2751138"/>
          <p14:tracePt t="68255" x="3840163" y="2759075"/>
          <p14:tracePt t="68271" x="3857625" y="2768600"/>
          <p14:tracePt t="68287" x="3875088" y="2768600"/>
          <p14:tracePt t="68304" x="3902075" y="2776538"/>
          <p14:tracePt t="68320" x="3911600" y="2776538"/>
          <p14:tracePt t="68337" x="3938588" y="2776538"/>
          <p14:tracePt t="68353" x="3965575" y="2776538"/>
          <p14:tracePt t="68375" x="3983038" y="2776538"/>
          <p14:tracePt t="69295" x="3973513" y="2776538"/>
          <p14:tracePt t="69352" x="3965575" y="2776538"/>
          <p14:tracePt t="69359" x="3973513" y="2768600"/>
          <p14:tracePt t="69383" x="3965575" y="2759075"/>
          <p14:tracePt t="69392" x="3946525" y="2751138"/>
          <p14:tracePt t="69408" x="3938588" y="2732088"/>
          <p14:tracePt t="69420" x="3919538" y="2724150"/>
          <p14:tracePt t="69437" x="3919538" y="2705100"/>
          <p14:tracePt t="69453" x="3894138" y="2679700"/>
          <p14:tracePt t="69470" x="3875088" y="2652713"/>
          <p14:tracePt t="69487" x="3857625" y="2633663"/>
          <p14:tracePt t="69487" x="3840163" y="2625725"/>
          <p14:tracePt t="69504" x="3813175" y="2625725"/>
          <p14:tracePt t="69520" x="3786188" y="2608263"/>
          <p14:tracePt t="69537" x="3768725" y="2608263"/>
          <p14:tracePt t="69554" x="3759200" y="2608263"/>
          <p14:tracePt t="69570" x="3741738" y="2608263"/>
          <p14:tracePt t="69679" x="3732213" y="2608263"/>
          <p14:tracePt t="69688" x="3714750" y="2608263"/>
          <p14:tracePt t="69704" x="3705225" y="2608263"/>
          <p14:tracePt t="69712" x="3687763" y="2608263"/>
          <p14:tracePt t="69720" x="3670300" y="2608263"/>
          <p14:tracePt t="69737" x="3625850" y="2608263"/>
          <p14:tracePt t="69753" x="3581400" y="2616200"/>
          <p14:tracePt t="69770" x="3554413" y="2616200"/>
          <p14:tracePt t="69787" x="3536950" y="2625725"/>
          <p14:tracePt t="69839" x="3527425" y="2633663"/>
          <p14:tracePt t="70040" x="3517900" y="2633663"/>
          <p14:tracePt t="70047" x="3527425" y="2633663"/>
          <p14:tracePt t="70144" x="3517900" y="2633663"/>
          <p14:tracePt t="70152" x="3527425" y="2633663"/>
          <p14:tracePt t="70208" x="3517900" y="2633663"/>
          <p14:tracePt t="70215" x="3527425" y="2633663"/>
          <p14:tracePt t="70224" x="3517900" y="2633663"/>
          <p14:tracePt t="70236" x="3527425" y="2633663"/>
          <p14:tracePt t="70360" x="3517900" y="2633663"/>
          <p14:tracePt t="70367" x="3527425" y="2633663"/>
          <p14:tracePt t="70944" x="3536950" y="2633663"/>
          <p14:tracePt t="70953" x="3544888" y="2633663"/>
          <p14:tracePt t="70959" x="3536950" y="2633663"/>
          <p14:tracePt t="71112" x="3544888" y="2643188"/>
          <p14:tracePt t="71119" x="3536950" y="2652713"/>
          <p14:tracePt t="71128" x="3517900" y="2660650"/>
          <p14:tracePt t="71136" x="3490913" y="2670175"/>
          <p14:tracePt t="71153" x="3429000" y="2687638"/>
          <p14:tracePt t="71169" x="3375025" y="2697163"/>
          <p14:tracePt t="71186" x="3330575" y="2714625"/>
          <p14:tracePt t="72456" x="3340100" y="2724150"/>
          <p14:tracePt t="72480" x="3348038" y="2724150"/>
          <p14:tracePt t="72488" x="3367088" y="2724150"/>
          <p14:tracePt t="72496" x="3375025" y="2724150"/>
          <p14:tracePt t="72504" x="3394075" y="2724150"/>
          <p14:tracePt t="72520" x="3419475" y="2714625"/>
          <p14:tracePt t="72520" x="3446463" y="2714625"/>
          <p14:tracePt t="72536" x="3527425" y="2705100"/>
          <p14:tracePt t="72553" x="3625850" y="2679700"/>
          <p14:tracePt t="72569" x="3732213" y="2660650"/>
          <p14:tracePt t="72586" x="3840163" y="2652713"/>
          <p14:tracePt t="72603" x="3973513" y="2652713"/>
          <p14:tracePt t="72619" x="4089400" y="2643188"/>
          <p14:tracePt t="72636" x="4224338" y="2633663"/>
          <p14:tracePt t="72653" x="4348163" y="2633663"/>
          <p14:tracePt t="72669" x="4446588" y="2633663"/>
          <p14:tracePt t="72686" x="4510088" y="2633663"/>
          <p14:tracePt t="72703" x="4527550" y="2633663"/>
          <p14:tracePt t="72768" x="4545013" y="2633663"/>
          <p14:tracePt t="72776" x="4562475" y="2625725"/>
          <p14:tracePt t="72786" x="4581525" y="2625725"/>
          <p14:tracePt t="72803" x="4608513" y="2608263"/>
          <p14:tracePt t="72819" x="4643438" y="2608263"/>
          <p14:tracePt t="72836" x="4679950" y="2608263"/>
          <p14:tracePt t="72853" x="4714875" y="2598738"/>
          <p14:tracePt t="72869" x="4751388" y="2598738"/>
          <p14:tracePt t="72886" x="4768850" y="2598738"/>
          <p14:tracePt t="73928" x="4786313" y="2598738"/>
          <p14:tracePt t="73936" x="4795838" y="2598738"/>
          <p14:tracePt t="73944" x="4813300" y="2598738"/>
          <p14:tracePt t="73953" x="4830763" y="2598738"/>
          <p14:tracePt t="73969" x="4902200" y="2598738"/>
          <p14:tracePt t="73986" x="4973638" y="2598738"/>
          <p14:tracePt t="74003" x="5081588" y="2598738"/>
          <p14:tracePt t="74019" x="5197475" y="2589213"/>
          <p14:tracePt t="74036" x="5322888" y="2581275"/>
          <p14:tracePt t="74053" x="5473700" y="2581275"/>
          <p14:tracePt t="74069" x="5626100" y="2581275"/>
          <p14:tracePt t="74086" x="5741988" y="2589213"/>
          <p14:tracePt t="74103" x="5867400" y="2581275"/>
          <p14:tracePt t="74104" x="5911850" y="2581275"/>
          <p14:tracePt t="74119" x="6000750" y="2581275"/>
          <p14:tracePt t="74136" x="6081713" y="2589213"/>
          <p14:tracePt t="74153" x="6340475" y="2482850"/>
          <p14:tracePt t="74169" x="6348413" y="2544763"/>
          <p14:tracePt t="74186" x="6296025" y="2608263"/>
          <p14:tracePt t="74202" x="6242050" y="2679700"/>
          <p14:tracePt t="74219" x="6242050" y="2705100"/>
          <p14:tracePt t="74236" x="6269038" y="2714625"/>
          <p14:tracePt t="74253" x="6323013" y="2714625"/>
          <p14:tracePt t="74270" x="6402388" y="2714625"/>
          <p14:tracePt t="74286" x="6491288" y="2724150"/>
          <p14:tracePt t="74303" x="6581775" y="2741613"/>
          <p14:tracePt t="74304" x="6616700" y="2751138"/>
          <p14:tracePt t="74319" x="6661150" y="2759075"/>
          <p14:tracePt t="74336" x="6680200" y="2776538"/>
          <p14:tracePt t="74531" x="6661150" y="2776538"/>
          <p14:tracePt t="74536" x="6653213" y="2776538"/>
          <p14:tracePt t="74552" x="6634163" y="2776538"/>
          <p14:tracePt t="74600" x="6616700" y="2768600"/>
          <p14:tracePt t="75576" x="6608763" y="2759075"/>
          <p14:tracePt t="75728" x="6616700" y="2751138"/>
          <p14:tracePt t="75736" x="6634163" y="2741613"/>
          <p14:tracePt t="75744" x="6661150" y="2732088"/>
          <p14:tracePt t="75752" x="6680200" y="2714625"/>
          <p14:tracePt t="75769" x="6759575" y="2697163"/>
          <p14:tracePt t="75785" x="6858000" y="2670175"/>
          <p14:tracePt t="75802" x="6973888" y="2643188"/>
          <p14:tracePt t="75819" x="7108825" y="2616200"/>
          <p14:tracePt t="75835" x="7232650" y="2598738"/>
          <p14:tracePt t="75852" x="7331075" y="2598738"/>
          <p14:tracePt t="75869" x="7412038" y="2598738"/>
          <p14:tracePt t="75885" x="7473950" y="2598738"/>
          <p14:tracePt t="75902" x="7518400" y="2589213"/>
          <p14:tracePt t="75919" x="7562850" y="2589213"/>
          <p14:tracePt t="75935" x="7581900" y="2589213"/>
          <p14:tracePt t="76832" x="7572375" y="2608263"/>
          <p14:tracePt t="76856" x="7572375" y="2598738"/>
          <p14:tracePt t="78056" x="7572375" y="2608263"/>
          <p14:tracePt t="78064" x="7572375" y="2598738"/>
          <p14:tracePt t="78424" x="7554913" y="2589213"/>
          <p14:tracePt t="78433" x="7537450" y="2571750"/>
          <p14:tracePt t="78440" x="7527925" y="2562225"/>
          <p14:tracePt t="78452" x="7510463" y="2544763"/>
          <p14:tracePt t="78469" x="7483475" y="2527300"/>
          <p14:tracePt t="78485" x="7473950" y="2517775"/>
          <p14:tracePt t="78501" x="7456488" y="2517775"/>
          <p14:tracePt t="78544" x="7439025" y="2517775"/>
          <p14:tracePt t="78552" x="7429500" y="2517775"/>
          <p14:tracePt t="78560" x="7402513" y="2517775"/>
          <p14:tracePt t="78569" x="7367588" y="2517775"/>
          <p14:tracePt t="78585" x="7286625" y="2517775"/>
          <p14:tracePt t="78601" x="7205663" y="2517775"/>
          <p14:tracePt t="78618" x="7134225" y="2517775"/>
          <p14:tracePt t="78635" x="7027863" y="2527300"/>
          <p14:tracePt t="78651" x="6946900" y="2527300"/>
          <p14:tracePt t="78668" x="6884988" y="2544763"/>
          <p14:tracePt t="78685" x="6813550" y="2554288"/>
          <p14:tracePt t="78702" x="6724650" y="2554288"/>
          <p14:tracePt t="78718" x="6634163" y="2571750"/>
          <p14:tracePt t="78735" x="6537325" y="2589213"/>
          <p14:tracePt t="78752" x="6402388" y="2589213"/>
          <p14:tracePt t="78768" x="6348413" y="2589213"/>
          <p14:tracePt t="78785" x="6276975" y="2589213"/>
          <p14:tracePt t="78801" x="6215063" y="2581275"/>
          <p14:tracePt t="78818" x="6303963" y="2482850"/>
          <p14:tracePt t="78835" x="6348413" y="2393950"/>
          <p14:tracePt t="78851" x="6269038" y="2411413"/>
          <p14:tracePt t="78868" x="6188075" y="2438400"/>
          <p14:tracePt t="78885" x="6153150" y="2446338"/>
          <p14:tracePt t="78902" x="6180138" y="2411413"/>
          <p14:tracePt t="78918" x="6116638" y="2428875"/>
          <p14:tracePt t="78935" x="6062663" y="2438400"/>
          <p14:tracePt t="78936" x="6045200" y="2446338"/>
          <p14:tracePt t="78952" x="5973763" y="2446338"/>
          <p14:tracePt t="78968" x="5911850" y="2446338"/>
          <p14:tracePt t="78985" x="5830888" y="2446338"/>
          <p14:tracePt t="79001" x="5741988" y="2455863"/>
          <p14:tracePt t="79018" x="5634038" y="2455863"/>
          <p14:tracePt t="79035" x="5545138" y="2455863"/>
          <p14:tracePt t="79052" x="5438775" y="2473325"/>
          <p14:tracePt t="79068" x="5348288" y="2473325"/>
          <p14:tracePt t="79085" x="5268913" y="2473325"/>
          <p14:tracePt t="79102" x="5205413" y="2473325"/>
          <p14:tracePt t="79118" x="5160963" y="2473325"/>
          <p14:tracePt t="79135" x="5143500" y="2482850"/>
          <p14:tracePt t="79151" x="5126038" y="2482850"/>
          <p14:tracePt t="79168" x="5108575" y="2482850"/>
          <p14:tracePt t="79185" x="5081588" y="2482850"/>
          <p14:tracePt t="79201" x="5045075" y="2482850"/>
          <p14:tracePt t="79218" x="4991100" y="2482850"/>
          <p14:tracePt t="79235" x="4938713" y="2482850"/>
          <p14:tracePt t="79251" x="4884738" y="2482850"/>
          <p14:tracePt t="79269" x="4857750" y="2482850"/>
          <p14:tracePt t="79285" x="4830763" y="2482850"/>
          <p14:tracePt t="79301" x="4795838" y="2482850"/>
          <p14:tracePt t="79318" x="4751388" y="2482850"/>
          <p14:tracePt t="79335" x="4697413" y="2482850"/>
          <p14:tracePt t="79352" x="4670425" y="2482850"/>
          <p14:tracePt t="79352" x="4652963" y="2482850"/>
          <p14:tracePt t="79393" x="4643438" y="2482850"/>
          <p14:tracePt t="79400" x="4625975" y="2482850"/>
          <p14:tracePt t="79408" x="4616450" y="2482850"/>
          <p14:tracePt t="79418" x="4598988" y="2482850"/>
          <p14:tracePt t="79435" x="4562475" y="2473325"/>
          <p14:tracePt t="79451" x="4500563" y="2473325"/>
          <p14:tracePt t="79468" x="4438650" y="2473325"/>
          <p14:tracePt t="79485" x="4357688" y="2465388"/>
          <p14:tracePt t="79501" x="4313238" y="2465388"/>
          <p14:tracePt t="79518" x="4259263" y="2465388"/>
          <p14:tracePt t="79535" x="4205288" y="2465388"/>
          <p14:tracePt t="79551" x="4143375" y="2465388"/>
          <p14:tracePt t="79568" x="4027488" y="2465388"/>
          <p14:tracePt t="79585" x="3938588" y="2465388"/>
          <p14:tracePt t="79601" x="3813175" y="2465388"/>
          <p14:tracePt t="79618" x="3741738" y="2446338"/>
          <p14:tracePt t="79635" x="3679825" y="2446338"/>
          <p14:tracePt t="79651" x="3616325" y="2465388"/>
          <p14:tracePt t="79668" x="3598863" y="2473325"/>
          <p14:tracePt t="79736" x="3581400" y="2473325"/>
          <p14:tracePt t="79776" x="3571875" y="2473325"/>
          <p14:tracePt t="79801" x="3554413" y="2473325"/>
          <p14:tracePt t="79808" x="3544888" y="2482850"/>
          <p14:tracePt t="79840" x="3527425" y="2482850"/>
          <p14:tracePt t="79856" x="3517900" y="2490788"/>
          <p14:tracePt t="79864" x="3509963" y="2500313"/>
          <p14:tracePt t="84521" x="3490913" y="2500313"/>
          <p14:tracePt t="84528" x="3473450" y="2500313"/>
          <p14:tracePt t="84536" x="3438525" y="2490788"/>
          <p14:tracePt t="84550" x="3394075" y="2490788"/>
          <p14:tracePt t="84567" x="3313113" y="2490788"/>
          <p14:tracePt t="84584" x="3205163" y="2490788"/>
          <p14:tracePt t="84600" x="3143250" y="2490788"/>
          <p14:tracePt t="84617" x="3125788" y="2490788"/>
          <p14:tracePt t="84728" x="3108325" y="2490788"/>
          <p14:tracePt t="84736" x="3098800" y="2500313"/>
          <p14:tracePt t="84760" x="3089275" y="2509838"/>
          <p14:tracePt t="84785" x="3089275" y="2527300"/>
          <p14:tracePt t="84793" x="3081338" y="2544763"/>
          <p14:tracePt t="84808" x="3071813" y="2562225"/>
          <p14:tracePt t="84824" x="3071813" y="2581275"/>
          <p14:tracePt t="84834" x="3071813" y="2589213"/>
          <p14:tracePt t="84850" x="3071813" y="2608263"/>
          <p14:tracePt t="84867" x="3071813" y="2616200"/>
          <p14:tracePt t="84884" x="3071813" y="2633663"/>
          <p14:tracePt t="84900" x="3081338" y="2643188"/>
          <p14:tracePt t="84928" x="3089275" y="2660650"/>
          <p14:tracePt t="84936" x="3098800" y="2679700"/>
          <p14:tracePt t="84950" x="3108325" y="2687638"/>
          <p14:tracePt t="84967" x="3125788" y="2705100"/>
          <p14:tracePt t="84985" x="3160713" y="2751138"/>
          <p14:tracePt t="85000" x="3197225" y="2776538"/>
          <p14:tracePt t="85017" x="3214688" y="2776538"/>
          <p14:tracePt t="85048" x="3224213" y="2795588"/>
          <p14:tracePt t="85056" x="3232150" y="2803525"/>
          <p14:tracePt t="85073" x="3241675" y="2803525"/>
          <p14:tracePt t="85084" x="3259138" y="2803525"/>
          <p14:tracePt t="85100" x="3313113" y="2822575"/>
          <p14:tracePt t="85117" x="3367088" y="2830513"/>
          <p14:tracePt t="85133" x="3438525" y="2830513"/>
          <p14:tracePt t="85150" x="3500438" y="2830513"/>
          <p14:tracePt t="85167" x="3562350" y="2830513"/>
          <p14:tracePt t="85184" x="3705225" y="2830513"/>
          <p14:tracePt t="85200" x="3830638" y="2813050"/>
          <p14:tracePt t="85217" x="3919538" y="2795588"/>
          <p14:tracePt t="85234" x="4017963" y="2786063"/>
          <p14:tracePt t="85250" x="4081463" y="2759075"/>
          <p14:tracePt t="85267" x="4098925" y="2759075"/>
          <p14:tracePt t="85284" x="4108450" y="2741613"/>
          <p14:tracePt t="87265" x="4089400" y="2741613"/>
          <p14:tracePt t="87273" x="4081463" y="2741613"/>
          <p14:tracePt t="87284" x="4044950" y="2741613"/>
          <p14:tracePt t="87300" x="3946525" y="2759075"/>
          <p14:tracePt t="87316" x="3840163" y="2813050"/>
          <p14:tracePt t="87333" x="3714750" y="2874963"/>
          <p14:tracePt t="87350" x="3643313" y="2911475"/>
          <p14:tracePt t="87366" x="3509963" y="2982913"/>
          <p14:tracePt t="87383" x="3402013" y="3036888"/>
          <p14:tracePt t="87384" x="3348038" y="3071813"/>
          <p14:tracePt t="87400" x="3295650" y="3098800"/>
          <p14:tracePt t="87400" x="3251200" y="3125788"/>
          <p14:tracePt t="87416" x="3160713" y="3187700"/>
          <p14:tracePt t="87433" x="3098800" y="3241675"/>
          <p14:tracePt t="87450" x="3054350" y="3303588"/>
          <p14:tracePt t="87466" x="2990850" y="3394075"/>
          <p14:tracePt t="87483" x="2938463" y="3465513"/>
          <p14:tracePt t="87500" x="2884488" y="3554413"/>
          <p14:tracePt t="87516" x="2830513" y="3643313"/>
          <p14:tracePt t="87533" x="2768600" y="3714750"/>
          <p14:tracePt t="87550" x="2697163" y="3795713"/>
          <p14:tracePt t="87566" x="2625725" y="3884613"/>
          <p14:tracePt t="87583" x="2536825" y="4000500"/>
          <p14:tracePt t="87584" x="2490788" y="4062413"/>
          <p14:tracePt t="87599" x="2446338" y="4125913"/>
          <p14:tracePt t="87617" x="2286000" y="4348163"/>
          <p14:tracePt t="87633" x="2179638" y="4483100"/>
          <p14:tracePt t="87650" x="2098675" y="4608513"/>
          <p14:tracePt t="87666" x="2017713" y="4724400"/>
          <p14:tracePt t="87683" x="1946275" y="4813300"/>
          <p14:tracePt t="87700" x="1901825" y="4884738"/>
          <p14:tracePt t="87716" x="1884363" y="4938713"/>
          <p14:tracePt t="87733" x="1874838" y="4983163"/>
          <p14:tracePt t="87750" x="1847850" y="5045075"/>
          <p14:tracePt t="87766" x="1812925" y="5108575"/>
          <p14:tracePt t="87783" x="1776413" y="5170488"/>
          <p14:tracePt t="87800" x="1741488" y="5232400"/>
          <p14:tracePt t="87800" x="1714500" y="5259388"/>
          <p14:tracePt t="87816" x="1697038" y="5340350"/>
          <p14:tracePt t="87833" x="1652588" y="5429250"/>
          <p14:tracePt t="87850" x="1608138" y="5527675"/>
          <p14:tracePt t="87866" x="1571625" y="5599113"/>
          <p14:tracePt t="87883" x="1517650" y="5661025"/>
          <p14:tracePt t="87900" x="1490663" y="5724525"/>
          <p14:tracePt t="87916" x="1465263" y="5759450"/>
          <p14:tracePt t="88369" x="1465263" y="5776913"/>
          <p14:tracePt t="88441" x="1473200" y="5768975"/>
          <p14:tracePt t="88473" x="1490663" y="5768975"/>
          <p14:tracePt t="88481" x="1500188" y="5759450"/>
          <p14:tracePt t="88505" x="1517650" y="5759450"/>
          <p14:tracePt t="88513" x="1536700" y="5751513"/>
          <p14:tracePt t="88521" x="1554163" y="5741988"/>
          <p14:tracePt t="88533" x="1562100" y="5732463"/>
          <p14:tracePt t="88549" x="1598613" y="5724525"/>
          <p14:tracePt t="88566" x="1608138" y="5715000"/>
          <p14:tracePt t="88583" x="1633538" y="5705475"/>
          <p14:tracePt t="88599" x="1652588" y="5705475"/>
          <p14:tracePt t="88616" x="1724025" y="5688013"/>
          <p14:tracePt t="88633" x="1795463" y="5670550"/>
          <p14:tracePt t="88650" x="1893888" y="5643563"/>
          <p14:tracePt t="88666" x="1973263" y="5626100"/>
          <p14:tracePt t="88683" x="2017713" y="5616575"/>
          <p14:tracePt t="88699" x="2044700" y="5608638"/>
          <p14:tracePt t="88716" x="2062163" y="5608638"/>
          <p14:tracePt t="88737" x="2081213" y="5608638"/>
          <p14:tracePt t="88749" x="2089150" y="5608638"/>
          <p14:tracePt t="88766" x="2116138" y="5599113"/>
          <p14:tracePt t="88784" x="2143125" y="5599113"/>
          <p14:tracePt t="88873" x="2160588" y="5589588"/>
          <p14:tracePt t="94769" x="2152650" y="5581650"/>
          <p14:tracePt t="94777" x="2152650" y="5572125"/>
          <p14:tracePt t="94785" x="2152650" y="5527675"/>
          <p14:tracePt t="94798" x="2170113" y="5446713"/>
          <p14:tracePt t="94815" x="2179638" y="5286375"/>
          <p14:tracePt t="94831" x="2232025" y="5116513"/>
          <p14:tracePt t="94848" x="2251075" y="4919663"/>
          <p14:tracePt t="94849" x="2251075" y="4822825"/>
          <p14:tracePt t="94865" x="2241550" y="4608513"/>
          <p14:tracePt t="94881" x="2197100" y="4375150"/>
          <p14:tracePt t="94898" x="2143125" y="4197350"/>
          <p14:tracePt t="94916" x="2089150" y="4017963"/>
          <p14:tracePt t="94931" x="2017713" y="3875088"/>
          <p14:tracePt t="94948" x="1938338" y="3776663"/>
          <p14:tracePt t="94965" x="1884363" y="3714750"/>
          <p14:tracePt t="94981" x="1847850" y="3660775"/>
          <p14:tracePt t="94998" x="1812925" y="3608388"/>
          <p14:tracePt t="95015" x="1768475" y="3544888"/>
          <p14:tracePt t="95032" x="1731963" y="3465513"/>
          <p14:tracePt t="95048" x="1660525" y="3384550"/>
          <p14:tracePt t="95049" x="1625600" y="3340100"/>
          <p14:tracePt t="95065" x="1527175" y="3232150"/>
          <p14:tracePt t="95081" x="1419225" y="3133725"/>
          <p14:tracePt t="95098" x="1322388" y="3044825"/>
          <p14:tracePt t="95115" x="1241425" y="2955925"/>
          <p14:tracePt t="95131" x="1169988" y="2901950"/>
          <p14:tracePt t="95148" x="1125538" y="2857500"/>
          <p14:tracePt t="95165" x="1108075" y="2840038"/>
          <p14:tracePt t="95209" x="1089025" y="2840038"/>
          <p14:tracePt t="95217" x="1081088" y="2840038"/>
          <p14:tracePt t="95225" x="1062038" y="2847975"/>
          <p14:tracePt t="95234" x="1044575" y="2857500"/>
          <p14:tracePt t="95248" x="1027113" y="2857500"/>
          <p14:tracePt t="95250" x="1009650" y="2857500"/>
          <p14:tracePt t="95265" x="955675" y="2874963"/>
          <p14:tracePt t="95282" x="919163" y="2884488"/>
          <p14:tracePt t="95298" x="884238" y="2894013"/>
          <p14:tracePt t="95315" x="839788" y="2911475"/>
          <p14:tracePt t="95331" x="795338" y="2938463"/>
          <p14:tracePt t="95348" x="758825" y="2965450"/>
          <p14:tracePt t="95365" x="723900" y="3009900"/>
          <p14:tracePt t="95381" x="687388" y="3054350"/>
          <p14:tracePt t="95398" x="669925" y="3089275"/>
          <p14:tracePt t="95415" x="642938" y="3108325"/>
          <p14:tracePt t="95431" x="625475" y="3143250"/>
          <p14:tracePt t="95448" x="625475" y="3152775"/>
          <p14:tracePt t="95465" x="608013" y="3205163"/>
          <p14:tracePt t="95481" x="608013" y="3241675"/>
          <p14:tracePt t="95498" x="615950" y="3295650"/>
          <p14:tracePt t="95515" x="625475" y="3322638"/>
          <p14:tracePt t="95531" x="652463" y="3357563"/>
          <p14:tracePt t="95548" x="669925" y="3375025"/>
          <p14:tracePt t="95565" x="687388" y="3394075"/>
          <p14:tracePt t="95581" x="704850" y="3411538"/>
          <p14:tracePt t="95598" x="741363" y="3419475"/>
          <p14:tracePt t="95615" x="768350" y="3419475"/>
          <p14:tracePt t="95631" x="812800" y="3438525"/>
          <p14:tracePt t="95648" x="866775" y="3429000"/>
          <p14:tracePt t="95665" x="928688" y="3411538"/>
          <p14:tracePt t="95681" x="973138" y="3394075"/>
          <p14:tracePt t="95698" x="1017588" y="3375025"/>
          <p14:tracePt t="95715" x="1044575" y="3357563"/>
          <p14:tracePt t="95731" x="1054100" y="3348038"/>
          <p14:tracePt t="95748" x="1071563" y="3330575"/>
          <p14:tracePt t="95765" x="1081088" y="3303588"/>
          <p14:tracePt t="95781" x="1089025" y="3276600"/>
          <p14:tracePt t="95798" x="1089025" y="3268663"/>
          <p14:tracePt t="95815" x="1089025" y="3232150"/>
          <p14:tracePt t="95831" x="1089025" y="3179763"/>
          <p14:tracePt t="95848" x="1089025" y="3125788"/>
          <p14:tracePt t="95849" x="1081088" y="3098800"/>
          <p14:tracePt t="95865" x="1071563" y="3071813"/>
          <p14:tracePt t="95881" x="1054100" y="3036888"/>
          <p14:tracePt t="95898" x="1044575" y="3027363"/>
          <p14:tracePt t="95945" x="1027113" y="3027363"/>
          <p14:tracePt t="95961" x="1017588" y="3009900"/>
          <p14:tracePt t="95969" x="1000125" y="3009900"/>
          <p14:tracePt t="95981" x="982663" y="3009900"/>
          <p14:tracePt t="95998" x="955675" y="3009900"/>
          <p14:tracePt t="96015" x="946150" y="3009900"/>
          <p14:tracePt t="96031" x="919163" y="3009900"/>
          <p14:tracePt t="96048" x="874713" y="3017838"/>
          <p14:tracePt t="96049" x="857250" y="3027363"/>
          <p14:tracePt t="96065" x="822325" y="3036888"/>
          <p14:tracePt t="96081" x="795338" y="3044825"/>
          <p14:tracePt t="96098" x="758825" y="3071813"/>
          <p14:tracePt t="96115" x="731838" y="3098800"/>
          <p14:tracePt t="96131" x="704850" y="3133725"/>
          <p14:tracePt t="96148" x="687388" y="3160713"/>
          <p14:tracePt t="96164" x="679450" y="3197225"/>
          <p14:tracePt t="96181" x="669925" y="3224213"/>
          <p14:tracePt t="96201" x="660400" y="3232150"/>
          <p14:tracePt t="96458" x="679450" y="3241675"/>
          <p14:tracePt t="96473" x="696913" y="3251200"/>
          <p14:tracePt t="96497" x="704850" y="3259138"/>
          <p14:tracePt t="96505" x="723900" y="3259138"/>
          <p14:tracePt t="96521" x="731838" y="3276600"/>
          <p14:tracePt t="96553" x="750888" y="3276600"/>
          <p14:tracePt t="96625" x="768350" y="3276600"/>
          <p14:tracePt t="96641" x="776288" y="3276600"/>
          <p14:tracePt t="96705" x="795338" y="3268663"/>
          <p14:tracePt t="96754" x="803275" y="3268663"/>
          <p14:tracePt t="96769" x="822325" y="3268663"/>
          <p14:tracePt t="96777" x="830263" y="3268663"/>
          <p14:tracePt t="96793" x="847725" y="3268663"/>
          <p14:tracePt t="96801" x="857250" y="3268663"/>
          <p14:tracePt t="96814" x="874713" y="3268663"/>
          <p14:tracePt t="96831" x="884238" y="3268663"/>
          <p14:tracePt t="96848" x="911225" y="3268663"/>
          <p14:tracePt t="96865" x="982663" y="3268663"/>
          <p14:tracePt t="96881" x="1071563" y="3259138"/>
          <p14:tracePt t="96898" x="1152525" y="3251200"/>
          <p14:tracePt t="96915" x="1241425" y="3241675"/>
          <p14:tracePt t="96931" x="1366838" y="3224213"/>
          <p14:tracePt t="96948" x="1455738" y="3214688"/>
          <p14:tracePt t="96965" x="1544638" y="3197225"/>
          <p14:tracePt t="96981" x="1598613" y="3197225"/>
          <p14:tracePt t="96998" x="1633538" y="3197225"/>
          <p14:tracePt t="97057" x="1652588" y="3197225"/>
          <p14:tracePt t="97065" x="1660525" y="3197225"/>
          <p14:tracePt t="97169" x="1679575" y="3197225"/>
          <p14:tracePt t="97281" x="1687513" y="3197225"/>
          <p14:tracePt t="97593" x="1704975" y="3197225"/>
          <p14:tracePt t="97601" x="1714500" y="3187700"/>
          <p14:tracePt t="97614" x="1731963" y="3187700"/>
          <p14:tracePt t="97631" x="1795463" y="3179763"/>
          <p14:tracePt t="97647" x="1901825" y="3152775"/>
          <p14:tracePt t="97665" x="2089150" y="3098800"/>
          <p14:tracePt t="97681" x="2241550" y="3044825"/>
          <p14:tracePt t="97698" x="2330450" y="3027363"/>
          <p14:tracePt t="97777" x="2347913" y="3017838"/>
          <p14:tracePt t="97801" x="2347913" y="3000375"/>
          <p14:tracePt t="97825" x="2347913" y="2982913"/>
          <p14:tracePt t="97833" x="2347913" y="2973388"/>
          <p14:tracePt t="97841" x="2339975" y="2946400"/>
          <p14:tracePt t="97849" x="2330450" y="2928938"/>
          <p14:tracePt t="97865" x="2295525" y="2911475"/>
          <p14:tracePt t="97881" x="2268538" y="2894013"/>
          <p14:tracePt t="97898" x="2214563" y="2867025"/>
          <p14:tracePt t="97914" x="2133600" y="2857500"/>
          <p14:tracePt t="97931" x="2044700" y="2830513"/>
          <p14:tracePt t="97947" x="1928813" y="2822575"/>
          <p14:tracePt t="97965" x="1812925" y="2822575"/>
          <p14:tracePt t="97981" x="1687513" y="2830513"/>
          <p14:tracePt t="97997" x="1581150" y="2840038"/>
          <p14:tracePt t="98014" x="1473200" y="2874963"/>
          <p14:tracePt t="98031" x="1357313" y="2894013"/>
          <p14:tracePt t="98047" x="1231900" y="2919413"/>
          <p14:tracePt t="98065" x="1044575" y="2946400"/>
          <p14:tracePt t="98081" x="946150" y="2965450"/>
          <p14:tracePt t="98098" x="839788" y="2990850"/>
          <p14:tracePt t="98115" x="768350" y="3017838"/>
          <p14:tracePt t="98131" x="714375" y="3044825"/>
          <p14:tracePt t="98147" x="669925" y="3044825"/>
          <p14:tracePt t="98164" x="642938" y="3062288"/>
          <p14:tracePt t="98181" x="625475" y="3071813"/>
          <p14:tracePt t="98197" x="598488" y="3089275"/>
          <p14:tracePt t="98214" x="581025" y="3108325"/>
          <p14:tracePt t="98231" x="554038" y="3125788"/>
          <p14:tracePt t="98247" x="517525" y="3152775"/>
          <p14:tracePt t="98265" x="490538" y="3197225"/>
          <p14:tracePt t="98282" x="473075" y="3232150"/>
          <p14:tracePt t="98298" x="473075" y="3259138"/>
          <p14:tracePt t="98314" x="473075" y="3286125"/>
          <p14:tracePt t="98331" x="473075" y="3313113"/>
          <p14:tracePt t="98347" x="482600" y="3330575"/>
          <p14:tracePt t="98364" x="509588" y="3357563"/>
          <p14:tracePt t="98381" x="544513" y="3375025"/>
          <p14:tracePt t="98397" x="615950" y="3394075"/>
          <p14:tracePt t="98414" x="741363" y="3411538"/>
          <p14:tracePt t="98431" x="911225" y="3419475"/>
          <p14:tracePt t="98447" x="1098550" y="3438525"/>
          <p14:tracePt t="98465" x="1401763" y="3429000"/>
          <p14:tracePt t="98481" x="1643063" y="3367088"/>
          <p14:tracePt t="98497" x="1839913" y="3313113"/>
          <p14:tracePt t="98515" x="1965325" y="3276600"/>
          <p14:tracePt t="98531" x="2036763" y="3232150"/>
          <p14:tracePt t="98547" x="2062163" y="3205163"/>
          <p14:tracePt t="98564" x="2089150" y="3179763"/>
          <p14:tracePt t="98581" x="2098675" y="3143250"/>
          <p14:tracePt t="98597" x="2116138" y="3108325"/>
          <p14:tracePt t="98614" x="2133600" y="3081338"/>
          <p14:tracePt t="98631" x="2133600" y="3062288"/>
          <p14:tracePt t="98647" x="2133600" y="3054350"/>
          <p14:tracePt t="98664" x="2133600" y="3027363"/>
          <p14:tracePt t="98681" x="2125663" y="3000375"/>
          <p14:tracePt t="98697" x="2098675" y="2965450"/>
          <p14:tracePt t="98714" x="2044700" y="2938463"/>
          <p14:tracePt t="98731" x="1928813" y="2911475"/>
          <p14:tracePt t="98747" x="1785938" y="2884488"/>
          <p14:tracePt t="98764" x="1589088" y="2867025"/>
          <p14:tracePt t="98781" x="1357313" y="2857500"/>
          <p14:tracePt t="98797" x="1116013" y="2847975"/>
          <p14:tracePt t="98814" x="919163" y="2857500"/>
          <p14:tracePt t="98831" x="758825" y="2894013"/>
          <p14:tracePt t="98847" x="652463" y="2919413"/>
          <p14:tracePt t="98864" x="598488" y="2938463"/>
          <p14:tracePt t="98865" x="581025" y="2946400"/>
          <p14:tracePt t="98881" x="536575" y="2973388"/>
          <p14:tracePt t="98897" x="509588" y="3000375"/>
          <p14:tracePt t="98914" x="482600" y="3027363"/>
          <p14:tracePt t="98930" x="455613" y="3054350"/>
          <p14:tracePt t="98947" x="446088" y="3071813"/>
          <p14:tracePt t="98964" x="446088" y="3098800"/>
          <p14:tracePt t="98981" x="446088" y="3125788"/>
          <p14:tracePt t="98997" x="446088" y="3152775"/>
          <p14:tracePt t="99014" x="446088" y="3197225"/>
          <p14:tracePt t="99031" x="473075" y="3241675"/>
          <p14:tracePt t="99047" x="554038" y="3303588"/>
          <p14:tracePt t="99065" x="714375" y="3402013"/>
          <p14:tracePt t="99081" x="893763" y="3446463"/>
          <p14:tracePt t="99097" x="1116013" y="3490913"/>
          <p14:tracePt t="99114" x="1339850" y="3500438"/>
          <p14:tracePt t="99131" x="1589088" y="3500438"/>
          <p14:tracePt t="99147" x="1751013" y="3482975"/>
          <p14:tracePt t="99164" x="1830388" y="3455988"/>
          <p14:tracePt t="99180" x="1847850" y="3429000"/>
          <p14:tracePt t="99197" x="1866900" y="3402013"/>
          <p14:tracePt t="99214" x="1884363" y="3348038"/>
          <p14:tracePt t="99230" x="1893888" y="3313113"/>
          <p14:tracePt t="99247" x="1901825" y="3268663"/>
          <p14:tracePt t="99265" x="1901825" y="3241675"/>
          <p14:tracePt t="99265" x="1901825" y="3224213"/>
          <p14:tracePt t="99281" x="1884363" y="3179763"/>
          <p14:tracePt t="99297" x="1830388" y="3116263"/>
          <p14:tracePt t="99315" x="1704975" y="3036888"/>
          <p14:tracePt t="99330" x="1536700" y="2982913"/>
          <p14:tracePt t="99347" x="1330325" y="2938463"/>
          <p14:tracePt t="99364" x="1116013" y="2919413"/>
          <p14:tracePt t="99380" x="938213" y="2919413"/>
          <p14:tracePt t="99397" x="822325" y="2928938"/>
          <p14:tracePt t="99414" x="776288" y="2938463"/>
          <p14:tracePt t="99430" x="750888" y="2946400"/>
          <p14:tracePt t="99447" x="741363" y="2965450"/>
          <p14:tracePt t="99464" x="731838" y="2973388"/>
          <p14:tracePt t="99577" x="731838" y="2990850"/>
          <p14:tracePt t="99625" x="741363" y="3000375"/>
          <p14:tracePt t="99634" x="768350" y="3009900"/>
          <p14:tracePt t="99647" x="795338" y="3009900"/>
          <p14:tracePt t="99664" x="893763" y="3009900"/>
          <p14:tracePt t="99665" x="946150" y="3009900"/>
          <p14:tracePt t="99681" x="1009650" y="3009900"/>
          <p14:tracePt t="99681" x="1098550" y="3000375"/>
          <p14:tracePt t="99697" x="1285875" y="2965450"/>
          <p14:tracePt t="99714" x="1517650" y="2911475"/>
          <p14:tracePt t="99730" x="1785938" y="2847975"/>
          <p14:tracePt t="99747" x="2071688" y="2795588"/>
          <p14:tracePt t="99764" x="2347913" y="2741613"/>
          <p14:tracePt t="99780" x="2581275" y="2697163"/>
          <p14:tracePt t="99797" x="2732088" y="2670175"/>
          <p14:tracePt t="99814" x="2830513" y="2643188"/>
          <p14:tracePt t="99830" x="2874963" y="2633663"/>
          <p14:tracePt t="99847" x="2901950" y="2625725"/>
          <p14:tracePt t="99864" x="2919413" y="2625725"/>
          <p14:tracePt t="99880" x="2946400" y="2616200"/>
          <p14:tracePt t="99897" x="2990850" y="2608263"/>
          <p14:tracePt t="99914" x="3017838" y="2608263"/>
          <p14:tracePt t="99930" x="3081338" y="2608263"/>
          <p14:tracePt t="99947" x="3170238" y="2608263"/>
          <p14:tracePt t="99964" x="3295650" y="2608263"/>
          <p14:tracePt t="99980" x="3429000" y="2608263"/>
          <p14:tracePt t="99997" x="3536950" y="2616200"/>
          <p14:tracePt t="100014" x="3625850" y="2616200"/>
          <p14:tracePt t="100030" x="3705225" y="2616200"/>
          <p14:tracePt t="100047" x="3759200" y="2616200"/>
          <p14:tracePt t="100064" x="3776663" y="2608263"/>
          <p14:tracePt t="101361" x="3795713" y="2608263"/>
          <p14:tracePt t="101369" x="3813175" y="2598738"/>
          <p14:tracePt t="101417" x="3830638" y="2598738"/>
          <p14:tracePt t="101457" x="3830638" y="2608263"/>
          <p14:tracePt t="101465" x="3867150" y="2608263"/>
          <p14:tracePt t="101474" x="3894138" y="2608263"/>
          <p14:tracePt t="101481" x="3902075" y="2616200"/>
          <p14:tracePt t="101497" x="3902075" y="2643188"/>
          <p14:tracePt t="101514" x="3902075" y="2660650"/>
          <p14:tracePt t="101530" x="3902075" y="2670175"/>
          <p14:tracePt t="101547" x="3867150" y="2741613"/>
          <p14:tracePt t="101564" x="3875088" y="2786063"/>
          <p14:tracePt t="101580" x="3875088" y="2847975"/>
          <p14:tracePt t="101597" x="3875088" y="2928938"/>
          <p14:tracePt t="101614" x="3875088" y="3009900"/>
          <p14:tracePt t="101630" x="3884613" y="3098800"/>
          <p14:tracePt t="101647" x="3884613" y="3205163"/>
          <p14:tracePt t="101664" x="3884613" y="3322638"/>
          <p14:tracePt t="101680" x="3902075" y="3419475"/>
          <p14:tracePt t="101697" x="3902075" y="3589338"/>
          <p14:tracePt t="101714" x="3902075" y="3643313"/>
          <p14:tracePt t="101730" x="3894138" y="3795713"/>
          <p14:tracePt t="101747" x="3894138" y="3884613"/>
          <p14:tracePt t="101764" x="3902075" y="3956050"/>
          <p14:tracePt t="101780" x="3902075" y="4037013"/>
          <p14:tracePt t="101797" x="3902075" y="4108450"/>
          <p14:tracePt t="101814" x="3902075" y="4179888"/>
          <p14:tracePt t="101830" x="3902075" y="4224338"/>
          <p14:tracePt t="101847" x="3902075" y="4259263"/>
          <p14:tracePt t="101864" x="3894138" y="4313238"/>
          <p14:tracePt t="101880" x="3894138" y="4348163"/>
          <p14:tracePt t="101897" x="3894138" y="4438650"/>
          <p14:tracePt t="101914" x="3894138" y="4518025"/>
          <p14:tracePt t="101930" x="3894138" y="4589463"/>
          <p14:tracePt t="101947" x="3929063" y="4652963"/>
          <p14:tracePt t="101963" x="3875088" y="4732338"/>
          <p14:tracePt t="101980" x="3867150" y="4795838"/>
          <p14:tracePt t="101997" x="3867150" y="4840288"/>
          <p14:tracePt t="102014" x="3867150" y="4867275"/>
          <p14:tracePt t="102481" x="3857625" y="4884738"/>
          <p14:tracePt t="102562" x="3840163" y="4884738"/>
          <p14:tracePt t="102610" x="3822700" y="4875213"/>
          <p14:tracePt t="102617" x="3822700" y="4857750"/>
          <p14:tracePt t="102630" x="3822700" y="4848225"/>
          <p14:tracePt t="102647" x="3822700" y="4776788"/>
          <p14:tracePt t="102664" x="3840163" y="4652963"/>
          <p14:tracePt t="102680" x="3875088" y="4473575"/>
          <p14:tracePt t="102697" x="3956050" y="4259263"/>
          <p14:tracePt t="102697" x="4010025" y="4125913"/>
          <p14:tracePt t="102713" x="4251325" y="3786188"/>
          <p14:tracePt t="102730" x="4483100" y="3465513"/>
          <p14:tracePt t="102746" x="4652963" y="3170238"/>
          <p14:tracePt t="102763" x="4786313" y="2928938"/>
          <p14:tracePt t="102780" x="4894263" y="2768600"/>
          <p14:tracePt t="102796" x="5018088" y="2608263"/>
          <p14:tracePt t="102813" x="5099050" y="2490788"/>
          <p14:tracePt t="102830" x="5160963" y="2419350"/>
          <p14:tracePt t="102846" x="5180013" y="2384425"/>
          <p14:tracePt t="102897" x="5197475" y="2384425"/>
          <p14:tracePt t="102915" x="5214938" y="2384425"/>
          <p14:tracePt t="102921" x="5224463" y="2384425"/>
          <p14:tracePt t="102930" x="5241925" y="2384425"/>
          <p14:tracePt t="102946" x="5259388" y="2374900"/>
          <p14:tracePt t="103145" x="5276850" y="2366963"/>
          <p14:tracePt t="103938" x="5295900" y="2374900"/>
          <p14:tracePt t="104474" x="5286375" y="2401888"/>
          <p14:tracePt t="104482" x="5276850" y="2419350"/>
          <p14:tracePt t="104489" x="5268913" y="2428875"/>
          <p14:tracePt t="104514" x="5259388" y="2455863"/>
          <p14:tracePt t="104522" x="5251450" y="2473325"/>
          <p14:tracePt t="104537" x="5241925" y="2482850"/>
          <p14:tracePt t="104554" x="5232400" y="2509838"/>
          <p14:tracePt t="104563" x="5224463" y="2517775"/>
          <p14:tracePt t="104579" x="5205413" y="2562225"/>
          <p14:tracePt t="104596" x="5170488" y="2608263"/>
          <p14:tracePt t="104613" x="5153025" y="2670175"/>
          <p14:tracePt t="104629" x="5133975" y="2741613"/>
          <p14:tracePt t="104646" x="5108575" y="2822575"/>
          <p14:tracePt t="104663" x="5054600" y="2911475"/>
          <p14:tracePt t="104679" x="5010150" y="3017838"/>
          <p14:tracePt t="104696" x="4965700" y="3143250"/>
          <p14:tracePt t="104713" x="4919663" y="3276600"/>
          <p14:tracePt t="104714" x="4894263" y="3348038"/>
          <p14:tracePt t="104730" x="4822825" y="3500438"/>
          <p14:tracePt t="104746" x="4795838" y="3643313"/>
          <p14:tracePt t="104763" x="4776788" y="3776663"/>
          <p14:tracePt t="104779" x="4759325" y="3902075"/>
          <p14:tracePt t="104796" x="4732338" y="4027488"/>
          <p14:tracePt t="104813" x="4732338" y="4160838"/>
          <p14:tracePt t="104829" x="4732338" y="4286250"/>
          <p14:tracePt t="104846" x="4724400" y="4429125"/>
          <p14:tracePt t="104863" x="4741863" y="4562475"/>
          <p14:tracePt t="104879" x="4741863" y="4660900"/>
          <p14:tracePt t="104896" x="4741863" y="4768850"/>
          <p14:tracePt t="104914" x="4741863" y="4867275"/>
          <p14:tracePt t="104930" x="4768850" y="4956175"/>
          <p14:tracePt t="104946" x="4759325" y="5010150"/>
          <p14:tracePt t="104963" x="4759325" y="5062538"/>
          <p14:tracePt t="104979" x="4759325" y="5099050"/>
          <p14:tracePt t="104996" x="4751388" y="5143500"/>
          <p14:tracePt t="105013" x="4732338" y="5187950"/>
          <p14:tracePt t="105029" x="4724400" y="5214938"/>
          <p14:tracePt t="105106" x="4724400" y="5232400"/>
          <p14:tracePt t="105122" x="4724400" y="5241925"/>
          <p14:tracePt t="105130" x="4732338" y="5259388"/>
          <p14:tracePt t="105137" x="4741863" y="5268913"/>
          <p14:tracePt t="105146" x="4741863" y="5286375"/>
          <p14:tracePt t="105163" x="4786313" y="5340350"/>
          <p14:tracePt t="105179" x="4830763" y="5429250"/>
          <p14:tracePt t="105196" x="4875213" y="5500688"/>
          <p14:tracePt t="105213" x="4911725" y="5554663"/>
          <p14:tracePt t="105229" x="4946650" y="5608638"/>
          <p14:tracePt t="105246" x="4965700" y="5661025"/>
          <p14:tracePt t="105263" x="4991100" y="5680075"/>
          <p14:tracePt t="105279" x="5018088" y="5724525"/>
          <p14:tracePt t="105296" x="5054600" y="5741988"/>
          <p14:tracePt t="105313" x="5062538" y="5751513"/>
          <p14:tracePt t="105546" x="5081588" y="5741988"/>
          <p14:tracePt t="105578" x="5081588" y="5732463"/>
          <p14:tracePt t="105586" x="5081588" y="5715000"/>
          <p14:tracePt t="105596" x="5081588" y="5705475"/>
          <p14:tracePt t="105613" x="5081588" y="5653088"/>
          <p14:tracePt t="105629" x="5081588" y="5626100"/>
          <p14:tracePt t="105646" x="5081588" y="5562600"/>
          <p14:tracePt t="105663" x="5089525" y="5473700"/>
          <p14:tracePt t="105679" x="5089525" y="5402263"/>
          <p14:tracePt t="105696" x="5099050" y="5348288"/>
          <p14:tracePt t="105713" x="5116513" y="5322888"/>
          <p14:tracePt t="105978" x="5116513" y="5303838"/>
          <p14:tracePt t="106138" x="5108575" y="5276850"/>
          <p14:tracePt t="106226" x="5108575" y="5259388"/>
          <p14:tracePt t="106242" x="5108575" y="5251450"/>
          <p14:tracePt t="106250" x="5108575" y="5232400"/>
          <p14:tracePt t="106266" x="5108575" y="5224463"/>
          <p14:tracePt t="106279" x="5108575" y="5205413"/>
          <p14:tracePt t="106296" x="5116513" y="5160963"/>
          <p14:tracePt t="106312" x="5126038" y="5133975"/>
          <p14:tracePt t="106330" x="5133975" y="5081588"/>
          <p14:tracePt t="106346" x="5133975" y="5054600"/>
          <p14:tracePt t="106362" x="5133975" y="5037138"/>
          <p14:tracePt t="106666" x="5133975" y="5018088"/>
          <p14:tracePt t="106762" x="5133975" y="5010150"/>
          <p14:tracePt t="106802" x="5133975" y="4991100"/>
          <p14:tracePt t="106810" x="5126038" y="4983163"/>
          <p14:tracePt t="106834" x="5126038" y="4965700"/>
          <p14:tracePt t="106842" x="5126038" y="4956175"/>
          <p14:tracePt t="106850" x="5126038" y="4938713"/>
          <p14:tracePt t="106862" x="5116513" y="4919663"/>
          <p14:tracePt t="106879" x="5108575" y="4884738"/>
          <p14:tracePt t="106896" x="5099050" y="4848225"/>
          <p14:tracePt t="106912" x="5099050" y="4813300"/>
          <p14:tracePt t="106929" x="5081588" y="4732338"/>
          <p14:tracePt t="106946" x="5072063" y="4679950"/>
          <p14:tracePt t="106962" x="5062538" y="4625975"/>
          <p14:tracePt t="106979" x="5054600" y="4589463"/>
          <p14:tracePt t="106996" x="5045075" y="4545013"/>
          <p14:tracePt t="107012" x="5037138" y="4500563"/>
          <p14:tracePt t="107029" x="5018088" y="4465638"/>
          <p14:tracePt t="107046" x="5018088" y="4429125"/>
          <p14:tracePt t="107062" x="5018088" y="4402138"/>
          <p14:tracePt t="107079" x="5018088" y="4367213"/>
          <p14:tracePt t="107096" x="5018088" y="4340225"/>
          <p14:tracePt t="107112" x="5018088" y="4313238"/>
          <p14:tracePt t="107129" x="5018088" y="4259263"/>
          <p14:tracePt t="107146" x="5018088" y="4214813"/>
          <p14:tracePt t="107162" x="5027613" y="4170363"/>
          <p14:tracePt t="107179" x="5037138" y="4116388"/>
          <p14:tracePt t="107195" x="5054600" y="4081463"/>
          <p14:tracePt t="107212" x="5062538" y="4044950"/>
          <p14:tracePt t="107229" x="5062538" y="4027488"/>
          <p14:tracePt t="107246" x="5081588" y="3990975"/>
          <p14:tracePt t="107262" x="5089525" y="3965575"/>
          <p14:tracePt t="107279" x="5089525" y="3946525"/>
          <p14:tracePt t="107295" x="5099050" y="3919538"/>
          <p14:tracePt t="107312" x="5099050" y="3902075"/>
          <p14:tracePt t="107329" x="5108575" y="3875088"/>
          <p14:tracePt t="107330" x="5108575" y="3857625"/>
          <p14:tracePt t="107362" x="5108575" y="3840163"/>
          <p14:tracePt t="107370" x="5108575" y="3830638"/>
          <p14:tracePt t="107386" x="5108575" y="3813175"/>
          <p14:tracePt t="107402" x="5108575" y="3803650"/>
          <p14:tracePt t="107442" x="5108575" y="3786188"/>
          <p14:tracePt t="107458" x="5099050" y="3776663"/>
          <p14:tracePt t="107474" x="5089525" y="3759200"/>
          <p14:tracePt t="107490" x="5072063" y="3759200"/>
          <p14:tracePt t="107506" x="5062538" y="3751263"/>
          <p14:tracePt t="107514" x="5045075" y="3751263"/>
          <p14:tracePt t="107546" x="5037138" y="3732213"/>
          <p14:tracePt t="107602" x="5018088" y="3732213"/>
          <p14:tracePt t="107650" x="5000625" y="3732213"/>
          <p14:tracePt t="107666" x="4991100" y="3732213"/>
          <p14:tracePt t="107698" x="4973638" y="3724275"/>
          <p14:tracePt t="107715" x="4965700" y="3724275"/>
          <p14:tracePt t="107730" x="4946650" y="3724275"/>
          <p14:tracePt t="107738" x="4938713" y="3724275"/>
          <p14:tracePt t="107754" x="4919663" y="3724275"/>
          <p14:tracePt t="107795" x="4911725" y="3732213"/>
          <p14:tracePt t="107978" x="4894263" y="3732213"/>
          <p14:tracePt t="107986" x="4884738" y="3732213"/>
          <p14:tracePt t="107995" x="4857750" y="3724275"/>
          <p14:tracePt t="108012" x="4795838" y="3687763"/>
          <p14:tracePt t="108029" x="4697413" y="3670300"/>
          <p14:tracePt t="108045" x="4643438" y="3625850"/>
          <p14:tracePt t="108062" x="4527550" y="3616325"/>
          <p14:tracePt t="108079" x="4429125" y="3616325"/>
          <p14:tracePt t="108095" x="4375150" y="3616325"/>
          <p14:tracePt t="108146" x="4367213" y="3625850"/>
          <p14:tracePt t="108154" x="4357688" y="3633788"/>
          <p14:tracePt t="108195" x="4348163" y="3643313"/>
          <p14:tracePt t="108210" x="4348163" y="3660775"/>
          <p14:tracePt t="108218" x="4330700" y="3670300"/>
          <p14:tracePt t="108229" x="4330700" y="3687763"/>
          <p14:tracePt t="108245" x="4322763" y="3714750"/>
          <p14:tracePt t="108262" x="4303713" y="3741738"/>
          <p14:tracePt t="108279" x="4295775" y="3776663"/>
          <p14:tracePt t="108296" x="4295775" y="3830638"/>
          <p14:tracePt t="108312" x="4295775" y="3867150"/>
          <p14:tracePt t="108329" x="4276725" y="3929063"/>
          <p14:tracePt t="108330" x="4303713" y="3919538"/>
          <p14:tracePt t="108346" x="4303713" y="3956050"/>
          <p14:tracePt t="108362" x="4322763" y="3973513"/>
          <p14:tracePt t="108418" x="4322763" y="3983038"/>
          <p14:tracePt t="108434" x="4330700" y="4000500"/>
          <p14:tracePt t="108458" x="4340225" y="4000500"/>
          <p14:tracePt t="108466" x="4357688" y="4000500"/>
          <p14:tracePt t="108479" x="4375150" y="4000500"/>
          <p14:tracePt t="108495" x="4473575" y="3990975"/>
          <p14:tracePt t="108512" x="4589463" y="3965575"/>
          <p14:tracePt t="108529" x="4705350" y="3938588"/>
          <p14:tracePt t="108546" x="4795838" y="3938588"/>
          <p14:tracePt t="108563" x="4867275" y="3938588"/>
          <p14:tracePt t="108579" x="4911725" y="3919538"/>
          <p14:tracePt t="108596" x="4946650" y="3911600"/>
          <p14:tracePt t="108612" x="4973638" y="3919538"/>
          <p14:tracePt t="108642" x="4983163" y="3919538"/>
          <p14:tracePt t="108674" x="5000625" y="3919538"/>
          <p14:tracePt t="108706" x="5010150" y="3911600"/>
          <p14:tracePt t="109098" x="5027613" y="3902075"/>
          <p14:tracePt t="109938" x="5018088" y="3911600"/>
          <p14:tracePt t="109954" x="5010150" y="3919538"/>
          <p14:tracePt t="109962" x="5000625" y="3929063"/>
          <p14:tracePt t="109978" x="5000625" y="3946525"/>
          <p14:tracePt t="109986" x="4991100" y="3956050"/>
          <p14:tracePt t="110002" x="4991100" y="3973513"/>
          <p14:tracePt t="110018" x="4991100" y="3983038"/>
          <p14:tracePt t="110029" x="4991100" y="4000500"/>
          <p14:tracePt t="110045" x="4991100" y="4010025"/>
          <p14:tracePt t="110062" x="4991100" y="4037013"/>
          <p14:tracePt t="110078" x="4991100" y="4062413"/>
          <p14:tracePt t="110095" x="4991100" y="4081463"/>
          <p14:tracePt t="110666" x="4983163" y="4089400"/>
          <p14:tracePt t="110690" x="4973638" y="4081463"/>
          <p14:tracePt t="110714" x="4965700" y="4071938"/>
          <p14:tracePt t="110738" x="4965700" y="4054475"/>
          <p14:tracePt t="110746" x="4973638" y="4037013"/>
          <p14:tracePt t="110755" x="4973638" y="4017963"/>
          <p14:tracePt t="110770" x="4983163" y="4010025"/>
          <p14:tracePt t="110778" x="4991100" y="4000500"/>
          <p14:tracePt t="110810" x="5000625" y="3990975"/>
          <p14:tracePt t="111498" x="5000625" y="3973513"/>
          <p14:tracePt t="111506" x="5010150" y="3965575"/>
          <p14:tracePt t="111514" x="5010150" y="3946525"/>
          <p14:tracePt t="111528" x="5018088" y="3919538"/>
          <p14:tracePt t="111545" x="5054600" y="3857625"/>
          <p14:tracePt t="111546" x="5081588" y="3813175"/>
          <p14:tracePt t="111562" x="5108575" y="3776663"/>
          <p14:tracePt t="111562" x="5143500" y="3732213"/>
          <p14:tracePt t="111578" x="5251450" y="3652838"/>
          <p14:tracePt t="111595" x="5367338" y="3571875"/>
          <p14:tracePt t="111611" x="5500688" y="3482975"/>
          <p14:tracePt t="111628" x="5634038" y="3402013"/>
          <p14:tracePt t="111645" x="5768975" y="3330575"/>
          <p14:tracePt t="111661" x="5875338" y="3295650"/>
          <p14:tracePt t="111678" x="5919788" y="3286125"/>
          <p14:tracePt t="111695" x="5956300" y="3268663"/>
          <p14:tracePt t="111711" x="5983288" y="3259138"/>
          <p14:tracePt t="111728" x="6000750" y="3241675"/>
          <p14:tracePt t="111745" x="6027738" y="3214688"/>
          <p14:tracePt t="111746" x="6037263" y="3205163"/>
          <p14:tracePt t="111762" x="6062663" y="3179763"/>
          <p14:tracePt t="111778" x="6081713" y="3160713"/>
          <p14:tracePt t="112914" x="6072188" y="3170238"/>
          <p14:tracePt t="112922" x="6054725" y="3179763"/>
          <p14:tracePt t="112930" x="6037263" y="3187700"/>
          <p14:tracePt t="112945" x="6010275" y="3224213"/>
          <p14:tracePt t="112961" x="5956300" y="3286125"/>
          <p14:tracePt t="112962" x="5902325" y="3330575"/>
          <p14:tracePt t="112978" x="5894388" y="3375025"/>
          <p14:tracePt t="112995" x="5894388" y="3438525"/>
          <p14:tracePt t="113011" x="5875338" y="3527425"/>
          <p14:tracePt t="113028" x="5813425" y="3679825"/>
          <p14:tracePt t="113045" x="5751513" y="3822700"/>
          <p14:tracePt t="113061" x="5705475" y="3929063"/>
          <p14:tracePt t="113078" x="5688013" y="4010025"/>
          <p14:tracePt t="113095" x="5643563" y="4108450"/>
          <p14:tracePt t="113111" x="5589588" y="4232275"/>
          <p14:tracePt t="113128" x="5741988" y="4251325"/>
          <p14:tracePt t="113145" x="5732463" y="4394200"/>
          <p14:tracePt t="113161" x="5741988" y="4527550"/>
          <p14:tracePt t="113162" x="5768975" y="4572000"/>
          <p14:tracePt t="113178" x="5840413" y="4670425"/>
          <p14:tracePt t="113194" x="5822950" y="4813300"/>
          <p14:tracePt t="113211" x="5795963" y="4938713"/>
          <p14:tracePt t="113228" x="5803900" y="5062538"/>
          <p14:tracePt t="113244" x="5813425" y="5160963"/>
          <p14:tracePt t="113261" x="5867400" y="5224463"/>
          <p14:tracePt t="113278" x="5919788" y="5276850"/>
          <p14:tracePt t="113294" x="5946775" y="5313363"/>
          <p14:tracePt t="113311" x="6027738" y="5340350"/>
          <p14:tracePt t="113328" x="6027738" y="5394325"/>
          <p14:tracePt t="113345" x="6027738" y="5438775"/>
          <p14:tracePt t="113361" x="6062663" y="5491163"/>
          <p14:tracePt t="113378" x="6081713" y="5537200"/>
          <p14:tracePt t="113395" x="6116638" y="5599113"/>
          <p14:tracePt t="113411" x="6134100" y="5626100"/>
          <p14:tracePt t="113428" x="6143625" y="5653088"/>
          <p14:tracePt t="113445" x="6170613" y="5697538"/>
          <p14:tracePt t="113466" x="6188075" y="5697538"/>
          <p14:tracePt t="113570" x="6205538" y="5697538"/>
          <p14:tracePt t="113666" x="6215063" y="5697538"/>
          <p14:tracePt t="113674" x="6232525" y="5697538"/>
          <p14:tracePt t="113682" x="6242050" y="5697538"/>
          <p14:tracePt t="113695" x="6269038" y="5688013"/>
          <p14:tracePt t="113711" x="6296025" y="5688013"/>
          <p14:tracePt t="113728" x="6330950" y="5670550"/>
          <p14:tracePt t="113745" x="6375400" y="5643563"/>
          <p14:tracePt t="113761" x="6411913" y="5616575"/>
          <p14:tracePt t="113762" x="6438900" y="5599113"/>
          <p14:tracePt t="113778" x="6473825" y="5562600"/>
          <p14:tracePt t="113795" x="6500813" y="5537200"/>
          <p14:tracePt t="113795" x="6537325" y="5518150"/>
          <p14:tracePt t="113811" x="6589713" y="5483225"/>
          <p14:tracePt t="113827" x="6626225" y="5429250"/>
          <p14:tracePt t="113845" x="6670675" y="5411788"/>
          <p14:tracePt t="113861" x="6680200" y="5394325"/>
          <p14:tracePt t="113877" x="6697663" y="5384800"/>
          <p14:tracePt t="113930" x="6697663" y="5367338"/>
          <p14:tracePt t="113954" x="6697663" y="5357813"/>
          <p14:tracePt t="113962" x="6688138" y="5340350"/>
          <p14:tracePt t="113970" x="6680200" y="5322888"/>
          <p14:tracePt t="113978" x="6670675" y="5303838"/>
          <p14:tracePt t="113994" x="6653213" y="5286375"/>
          <p14:tracePt t="114011" x="6643688" y="5259388"/>
          <p14:tracePt t="114028" x="6616700" y="5241925"/>
          <p14:tracePt t="114044" x="6572250" y="5214938"/>
          <p14:tracePt t="114061" x="6537325" y="5197475"/>
          <p14:tracePt t="114077" x="6483350" y="5170488"/>
          <p14:tracePt t="114094" x="6446838" y="5143500"/>
          <p14:tracePt t="114111" x="6394450" y="5133975"/>
          <p14:tracePt t="114127" x="6340475" y="5126038"/>
          <p14:tracePt t="114145" x="6296025" y="5116513"/>
          <p14:tracePt t="114161" x="6259513" y="5126038"/>
          <p14:tracePt t="114177" x="6251575" y="5126038"/>
          <p14:tracePt t="114195" x="6232525" y="5126038"/>
          <p14:tracePt t="114195" x="6224588" y="5126038"/>
          <p14:tracePt t="114211" x="6188075" y="5133975"/>
          <p14:tracePt t="114227" x="6161088" y="5153025"/>
          <p14:tracePt t="114245" x="6143625" y="5170488"/>
          <p14:tracePt t="114261" x="6108700" y="5214938"/>
          <p14:tracePt t="114277" x="6081713" y="5268913"/>
          <p14:tracePt t="114295" x="6054725" y="5330825"/>
          <p14:tracePt t="114311" x="6037263" y="5402263"/>
          <p14:tracePt t="114327" x="6018213" y="5465763"/>
          <p14:tracePt t="114344" x="6018213" y="5483225"/>
          <p14:tracePt t="114361" x="6018213" y="5510213"/>
          <p14:tracePt t="114362" x="6018213" y="5527675"/>
          <p14:tracePt t="114378" x="6037263" y="5562600"/>
          <p14:tracePt t="114394" x="6054725" y="5589588"/>
          <p14:tracePt t="114411" x="6072188" y="5626100"/>
          <p14:tracePt t="114427" x="6108700" y="5680075"/>
          <p14:tracePt t="114444" x="6143625" y="5732463"/>
          <p14:tracePt t="114461" x="6215063" y="5795963"/>
          <p14:tracePt t="114477" x="6276975" y="5840413"/>
          <p14:tracePt t="114494" x="6348413" y="5884863"/>
          <p14:tracePt t="114511" x="6411913" y="5894388"/>
          <p14:tracePt t="114528" x="6456363" y="5902325"/>
          <p14:tracePt t="114545" x="6473825" y="5902325"/>
          <p14:tracePt t="114690" x="6483350" y="5902325"/>
          <p14:tracePt t="114698" x="6500813" y="5894388"/>
          <p14:tracePt t="114746" x="6491288" y="5894388"/>
          <p14:tracePt t="114755" x="6483350" y="5894388"/>
          <p14:tracePt t="114762" x="6473825" y="5884863"/>
          <p14:tracePt t="114778" x="6429375" y="5857875"/>
          <p14:tracePt t="114795" x="6429375" y="5848350"/>
          <p14:tracePt t="114811" x="6429375" y="5857875"/>
          <p14:tracePt t="114827" x="6394450" y="5822950"/>
          <p14:tracePt t="114844" x="6384925" y="5751513"/>
          <p14:tracePt t="116586" x="6402388" y="5741988"/>
          <p14:tracePt t="116618" x="6419850" y="5741988"/>
          <p14:tracePt t="116675" x="6429375" y="5741988"/>
          <p14:tracePt t="116682" x="6446838" y="5732463"/>
          <p14:tracePt t="116694" x="6456363" y="5715000"/>
          <p14:tracePt t="116710" x="6500813" y="5634038"/>
          <p14:tracePt t="116727" x="6537325" y="5572125"/>
          <p14:tracePt t="116743" x="6545263" y="5554663"/>
          <p14:tracePt t="116762" x="6554788" y="5545138"/>
          <p14:tracePt t="116826" x="6562725" y="5527675"/>
          <p14:tracePt t="116835" x="6572250" y="5518150"/>
          <p14:tracePt t="116844" x="6581775" y="5510213"/>
          <p14:tracePt t="116978" x="6589713" y="5500688"/>
          <p14:tracePt t="117002" x="6589713" y="5491163"/>
          <p14:tracePt t="117011" x="6599238" y="5465763"/>
          <p14:tracePt t="117018" x="6616700" y="5456238"/>
          <p14:tracePt t="117027" x="6616700" y="5429250"/>
          <p14:tracePt t="117075" x="6626225" y="5419725"/>
          <p14:tracePt t="117082" x="6634163" y="5411788"/>
          <p14:tracePt t="117098" x="6643688" y="5394325"/>
          <p14:tracePt t="117110" x="6653213" y="5384800"/>
          <p14:tracePt t="117127" x="6670675" y="5367338"/>
          <p14:tracePt t="117146" x="6661150" y="5348288"/>
          <p14:tracePt t="117160" x="6661150" y="5330825"/>
          <p14:tracePt t="117178" x="6670675" y="5322888"/>
          <p14:tracePt t="117194" x="6670675" y="5303838"/>
          <p14:tracePt t="117210" x="6688138" y="5295900"/>
          <p14:tracePt t="117227" x="6697663" y="5276850"/>
          <p14:tracePt t="117243" x="6724650" y="5241925"/>
          <p14:tracePt t="117260" x="6751638" y="5205413"/>
          <p14:tracePt t="117277" x="6786563" y="5160963"/>
          <p14:tracePt t="117294" x="6823075" y="5108575"/>
          <p14:tracePt t="117310" x="6867525" y="5054600"/>
          <p14:tracePt t="117327" x="6919913" y="5000625"/>
          <p14:tracePt t="117344" x="6956425" y="4965700"/>
          <p14:tracePt t="117360" x="7027863" y="4919663"/>
          <p14:tracePt t="117377" x="7081838" y="4867275"/>
          <p14:tracePt t="117394" x="7143750" y="4813300"/>
          <p14:tracePt t="117410" x="7242175" y="4751388"/>
          <p14:tracePt t="117427" x="7286625" y="4705350"/>
          <p14:tracePt t="117443" x="7358063" y="4652963"/>
          <p14:tracePt t="117461" x="7419975" y="4589463"/>
          <p14:tracePt t="117477" x="7491413" y="4537075"/>
          <p14:tracePt t="117494" x="7562850" y="4473575"/>
          <p14:tracePt t="117510" x="7634288" y="4402138"/>
          <p14:tracePt t="117527" x="7697788" y="4348163"/>
          <p14:tracePt t="117544" x="7759700" y="4276725"/>
          <p14:tracePt t="117560" x="7840663" y="4205288"/>
          <p14:tracePt t="117577" x="7894638" y="4143375"/>
          <p14:tracePt t="117594" x="7966075" y="4062413"/>
          <p14:tracePt t="117610" x="7991475" y="4017963"/>
          <p14:tracePt t="117627" x="8018463" y="3990975"/>
          <p14:tracePt t="117643" x="8037513" y="3965575"/>
          <p14:tracePt t="117660" x="8054975" y="3956050"/>
          <p14:tracePt t="117722" x="8045450" y="3946525"/>
          <p14:tracePt t="117778" x="8027988" y="3946525"/>
          <p14:tracePt t="117810" x="8010525" y="3956050"/>
          <p14:tracePt t="117818" x="7991475" y="3956050"/>
          <p14:tracePt t="117842" x="7974013" y="3956050"/>
          <p14:tracePt t="117850" x="7966075" y="3956050"/>
          <p14:tracePt t="117860" x="7947025" y="3946525"/>
          <p14:tracePt t="117877" x="7912100" y="3938588"/>
          <p14:tracePt t="117893" x="7885113" y="3929063"/>
          <p14:tracePt t="117910" x="7875588" y="3919538"/>
          <p14:tracePt t="117978" x="7867650" y="3911600"/>
          <p14:tracePt t="118082" x="7875588" y="3894138"/>
          <p14:tracePt t="118098" x="7885113" y="3884613"/>
          <p14:tracePt t="118106" x="7894638" y="3875088"/>
          <p14:tracePt t="118115" x="7902575" y="3867150"/>
          <p14:tracePt t="118127" x="7912100" y="3857625"/>
          <p14:tracePt t="118143" x="7929563" y="3822700"/>
          <p14:tracePt t="118160" x="7956550" y="3795713"/>
          <p14:tracePt t="118177" x="7983538" y="3776663"/>
          <p14:tracePt t="118193" x="8010525" y="3751263"/>
          <p14:tracePt t="118210" x="8054975" y="3697288"/>
          <p14:tracePt t="118227" x="8099425" y="3670300"/>
          <p14:tracePt t="118243" x="8153400" y="3633788"/>
          <p14:tracePt t="118260" x="8205788" y="3598863"/>
          <p14:tracePt t="118277" x="8232775" y="3562350"/>
          <p14:tracePt t="118293" x="8277225" y="3527425"/>
          <p14:tracePt t="118310" x="8304213" y="3500438"/>
          <p14:tracePt t="118327" x="8331200" y="3455988"/>
          <p14:tracePt t="118343" x="8358188" y="3438525"/>
          <p14:tracePt t="118360" x="8385175" y="3429000"/>
          <p14:tracePt t="118426" x="8412163" y="3419475"/>
          <p14:tracePt t="118450" x="8420100" y="3411538"/>
          <p14:tracePt t="118482" x="8429625" y="3402013"/>
          <p14:tracePt t="118507" x="8439150" y="3394075"/>
          <p14:tracePt t="118530" x="8439150" y="3375025"/>
          <p14:tracePt t="118538" x="8447088" y="3367088"/>
          <p14:tracePt t="118546" x="8474075" y="3348038"/>
          <p14:tracePt t="118560" x="8491538" y="3340100"/>
          <p14:tracePt t="118577" x="8466138" y="3340100"/>
          <p14:tracePt t="118593" x="8474075" y="3322638"/>
          <p14:tracePt t="118610" x="8491538" y="3303588"/>
          <p14:tracePt t="118627" x="8518525" y="3286125"/>
          <p14:tracePt t="118643" x="8518525" y="3276600"/>
          <p14:tracePt t="118660" x="8474075" y="3286125"/>
          <p14:tracePt t="118677" x="8483600" y="3276600"/>
          <p14:tracePt t="118698" x="8491538" y="3259138"/>
          <p14:tracePt t="118710" x="8501063" y="3241675"/>
          <p14:tracePt t="118727" x="8510588" y="3232150"/>
          <p14:tracePt t="118743" x="8510588" y="3214688"/>
          <p14:tracePt t="118760" x="8518525" y="3205163"/>
          <p14:tracePt t="118776" x="8528050" y="3197225"/>
          <p14:tracePt t="118793" x="8537575" y="3187700"/>
          <p14:tracePt t="118819" x="8518525" y="3187700"/>
          <p14:tracePt t="118827" x="8466138" y="3205163"/>
          <p14:tracePt t="118843" x="8447088" y="3197225"/>
          <p14:tracePt t="118860" x="8466138" y="3179763"/>
          <p14:tracePt t="118876" x="8466138" y="3160713"/>
          <p14:tracePt t="118893" x="8483600" y="3133725"/>
          <p14:tracePt t="118910" x="8491538" y="3125788"/>
          <p14:tracePt t="118926" x="8518525" y="3098800"/>
          <p14:tracePt t="119218" x="8518525" y="3081338"/>
          <p14:tracePt t="123779" x="8510588" y="3071813"/>
          <p14:tracePt t="123786" x="8501063" y="3062288"/>
          <p14:tracePt t="123796" x="8491538" y="3054350"/>
          <p14:tracePt t="123816" x="8466138" y="3054350"/>
          <p14:tracePt t="123826" x="8340725" y="2973388"/>
          <p14:tracePt t="123843" x="8205788" y="2928938"/>
          <p14:tracePt t="123859" x="8108950" y="2901950"/>
          <p14:tracePt t="123876" x="7732713" y="2795588"/>
          <p14:tracePt t="123892" x="7439025" y="2714625"/>
          <p14:tracePt t="123909" x="7161213" y="2643188"/>
          <p14:tracePt t="123926" x="6867525" y="2581275"/>
          <p14:tracePt t="123942" x="6634163" y="2527300"/>
          <p14:tracePt t="123959" x="6527800" y="2419350"/>
          <p14:tracePt t="123976" x="6367463" y="2322513"/>
          <p14:tracePt t="123992" x="6010275" y="2286000"/>
          <p14:tracePt t="124009" x="5680075" y="2224088"/>
          <p14:tracePt t="124026" x="5153025" y="2089150"/>
          <p14:tracePt t="124042" x="4759325" y="2009775"/>
          <p14:tracePt t="124059" x="4384675" y="1919288"/>
          <p14:tracePt t="124076" x="4017963" y="1724025"/>
          <p14:tracePt t="124092" x="3536950" y="1598613"/>
          <p14:tracePt t="124109" x="2982913" y="1473200"/>
          <p14:tracePt t="124126" x="2339975" y="1374775"/>
          <p14:tracePt t="124142" x="1625600" y="1339850"/>
          <p14:tracePt t="124159" x="938213" y="1322388"/>
          <p14:tracePt t="124176" x="339725" y="1303338"/>
          <p14:tracePt t="124446" x="419100" y="0"/>
          <p14:tracePt t="124451" x="473075" y="0"/>
          <p14:tracePt t="124459" x="544513" y="0"/>
          <p14:tracePt t="124476" x="660400" y="0"/>
          <p14:tracePt t="124492" x="768350" y="0"/>
          <p14:tracePt t="124509" x="847725" y="0"/>
          <p14:tracePt t="124526" x="946150" y="0"/>
          <p14:tracePt t="124542" x="1044575" y="0"/>
          <p14:tracePt t="124559" x="1169988" y="0"/>
          <p14:tracePt t="124576" x="1357313" y="0"/>
          <p14:tracePt t="124592" x="1660525" y="0"/>
          <p14:tracePt t="124609" x="2089150" y="0"/>
          <p14:tracePt t="124626" x="2732088" y="0"/>
          <p14:tracePt t="124627" x="3108325" y="0"/>
          <p14:tracePt t="124642" x="4000500" y="26988"/>
          <p14:tracePt t="124659" x="5081588" y="125413"/>
          <p14:tracePt t="124676" x="6357938" y="231775"/>
          <p14:tracePt t="124692" x="7831138" y="347663"/>
          <p14:tracePt t="125077" x="8680450" y="0"/>
          <p14:tracePt t="125092" x="7983538" y="0"/>
          <p14:tracePt t="125109" x="7205663" y="0"/>
          <p14:tracePt t="125126" x="6419850" y="0"/>
          <p14:tracePt t="125142" x="5634038" y="0"/>
          <p14:tracePt t="125159" x="4894263" y="0"/>
          <p14:tracePt t="125177" x="4205288" y="0"/>
          <p14:tracePt t="125179" x="3956050" y="0"/>
          <p14:tracePt t="125192" x="3795713" y="0"/>
          <p14:tracePt t="125209" x="3402013" y="0"/>
          <p14:tracePt t="125227" x="2965450" y="26988"/>
          <p14:tracePt t="125242" x="2857500" y="44450"/>
          <p14:tracePt t="125243" x="2768600" y="71438"/>
          <p14:tracePt t="125259" x="2616200" y="107950"/>
          <p14:tracePt t="125276" x="2536825" y="115888"/>
          <p14:tracePt t="125292" x="2500313" y="133350"/>
          <p14:tracePt t="125309" x="2482850" y="133350"/>
          <p14:tracePt t="125326" x="2446338" y="142875"/>
          <p14:tracePt t="125342" x="2374900" y="152400"/>
          <p14:tracePt t="125359" x="2286000" y="169863"/>
          <p14:tracePt t="125376" x="2152650" y="196850"/>
          <p14:tracePt t="125392" x="2009775" y="214313"/>
          <p14:tracePt t="125409" x="1830388" y="223838"/>
          <p14:tracePt t="125426" x="1589088" y="258763"/>
          <p14:tracePt t="125427" x="1465263" y="276225"/>
          <p14:tracePt t="125442" x="1322388" y="276225"/>
          <p14:tracePt t="125443" x="1152525" y="285750"/>
          <p14:tracePt t="125459" x="750888" y="347663"/>
          <p14:tracePt t="125476" x="285750" y="438150"/>
          <p14:tracePt t="126107" x="36513" y="357188"/>
          <p14:tracePt t="126116" x="455613" y="339725"/>
          <p14:tracePt t="126126" x="919163" y="330200"/>
          <p14:tracePt t="126142" x="1901825" y="322263"/>
          <p14:tracePt t="126158" x="3009900" y="347663"/>
          <p14:tracePt t="126175" x="4098925" y="455613"/>
          <p14:tracePt t="126192" x="5330825" y="527050"/>
          <p14:tracePt t="126208" x="6269038" y="704850"/>
          <p14:tracePt t="126226" x="7027863" y="938213"/>
          <p14:tracePt t="126227" x="7348538" y="1054100"/>
          <p14:tracePt t="126242" x="7661275" y="1152525"/>
          <p14:tracePt t="126259" x="8215313" y="1500188"/>
          <p14:tracePt t="126277" x="8420100" y="1704975"/>
          <p14:tracePt t="126292" x="8510588" y="1866900"/>
          <p14:tracePt t="126308" x="8537575" y="2017713"/>
          <p14:tracePt t="126325" x="8537575" y="2125663"/>
          <p14:tracePt t="126342" x="8510588" y="2197100"/>
          <p14:tracePt t="126358" x="8466138" y="2241550"/>
          <p14:tracePt t="126376" x="8439150" y="2286000"/>
          <p14:tracePt t="126392" x="8412163" y="2312988"/>
          <p14:tracePt t="126408" x="8402638" y="2339975"/>
          <p14:tracePt t="126425" x="8375650" y="2347913"/>
          <p14:tracePt t="126442" x="8313738" y="2384425"/>
          <p14:tracePt t="126442" x="8286750" y="2401888"/>
          <p14:tracePt t="126459" x="8170863" y="2438400"/>
          <p14:tracePt t="126476" x="8089900" y="2446338"/>
          <p14:tracePt t="126492" x="8018463" y="2446338"/>
          <p14:tracePt t="126508" x="7956550" y="2465388"/>
          <p14:tracePt t="126526" x="7813675" y="2554288"/>
          <p14:tracePt t="126542" x="7680325" y="2660650"/>
          <p14:tracePt t="126558" x="7589838" y="2741613"/>
          <p14:tracePt t="126575" x="7510463" y="2840038"/>
          <p14:tracePt t="126592" x="7439025" y="2894013"/>
          <p14:tracePt t="126608" x="7419975" y="2928938"/>
          <p14:tracePt t="126627" x="7412038" y="2938463"/>
          <p14:tracePt t="126683" x="7394575" y="2946400"/>
          <p14:tracePt t="127059" x="7394575" y="2938463"/>
          <p14:tracePt t="127067" x="7419975" y="2874963"/>
          <p14:tracePt t="127076" x="7446963" y="2795588"/>
          <p14:tracePt t="127092" x="7510463" y="2465388"/>
          <p14:tracePt t="127108" x="7572375" y="2108200"/>
          <p14:tracePt t="127125" x="7518400" y="1704975"/>
          <p14:tracePt t="127141" x="7394575" y="1295400"/>
          <p14:tracePt t="127158" x="7170738" y="866775"/>
          <p14:tracePt t="127175" x="6919913" y="509588"/>
          <p14:tracePt t="127191" x="6653213" y="204788"/>
          <p14:tracePt t="127208" x="6384925" y="0"/>
          <p14:tracePt t="127211" x="6224588" y="0"/>
          <p14:tracePt t="127226" x="6089650" y="0"/>
          <p14:tracePt t="127241" x="5803900" y="0"/>
          <p14:tracePt t="127258" x="5276850" y="0"/>
          <p14:tracePt t="127275" x="4929188" y="0"/>
          <p14:tracePt t="127291" x="4875213" y="0"/>
          <p14:tracePt t="127308" x="4419600" y="133350"/>
          <p14:tracePt t="127325" x="3875088" y="295275"/>
          <p14:tracePt t="127341" x="3438525" y="438150"/>
          <p14:tracePt t="127358" x="3160713" y="571500"/>
          <p14:tracePt t="127374" x="2857500" y="768350"/>
          <p14:tracePt t="127391" x="2625725" y="982663"/>
          <p14:tracePt t="127408" x="2393950" y="1241425"/>
          <p14:tracePt t="127425" x="2187575" y="1544638"/>
          <p14:tracePt t="127441" x="1982788" y="1866900"/>
          <p14:tracePt t="127458" x="1704975" y="2224088"/>
          <p14:tracePt t="127459" x="1616075" y="2374900"/>
          <p14:tracePt t="127475" x="1419225" y="2732088"/>
          <p14:tracePt t="127491" x="1081088" y="3187700"/>
          <p14:tracePt t="127508" x="1081088" y="3419475"/>
          <p14:tracePt t="127525" x="1125538" y="3598863"/>
          <p14:tracePt t="127542" x="1231900" y="3724275"/>
          <p14:tracePt t="127558" x="1393825" y="3786188"/>
          <p14:tracePt t="127574" x="1517650" y="3848100"/>
          <p14:tracePt t="127591" x="1670050" y="3884613"/>
          <p14:tracePt t="127608" x="1751013" y="3902075"/>
          <p14:tracePt t="127625" x="1768475" y="3902075"/>
          <p14:tracePt t="127641" x="1785938" y="3902075"/>
          <p14:tracePt t="127658" x="1812925" y="3894138"/>
          <p14:tracePt t="127676" x="1822450" y="3884613"/>
          <p14:tracePt t="127692" x="1830388" y="3867150"/>
          <p14:tracePt t="127708" x="1839913" y="3857625"/>
          <p14:tracePt t="127725" x="1847850" y="3840163"/>
          <p14:tracePt t="127819" x="1857375" y="3830638"/>
          <p14:tracePt t="127851" x="1857375" y="3813175"/>
          <p14:tracePt t="127867" x="1866900" y="3803650"/>
          <p14:tracePt t="127891" x="1866900" y="3786188"/>
          <p14:tracePt t="127907" x="1874838" y="3768725"/>
          <p14:tracePt t="127915" x="1893888" y="3759200"/>
          <p14:tracePt t="127939" x="1893888" y="3741738"/>
          <p14:tracePt t="127947" x="1893888" y="3732213"/>
          <p14:tracePt t="127958" x="1893888" y="3714750"/>
          <p14:tracePt t="127974" x="1928813" y="3670300"/>
          <p14:tracePt t="127991" x="1973263" y="3643313"/>
          <p14:tracePt t="128008" x="1965325" y="3616325"/>
          <p14:tracePt t="128024" x="1965325" y="3598863"/>
          <p14:tracePt t="128041" x="1973263" y="3589338"/>
          <p14:tracePt t="128155" x="1982788" y="3571875"/>
          <p14:tracePt t="128171" x="2000250" y="3562350"/>
          <p14:tracePt t="128203" x="2009775" y="3554413"/>
          <p14:tracePt t="128243" x="2027238" y="3554413"/>
          <p14:tracePt t="128355" x="2017713" y="3562350"/>
          <p14:tracePt t="128371" x="2009775" y="3571875"/>
          <p14:tracePt t="128379" x="2009775" y="3589338"/>
          <p14:tracePt t="128683" x="2017713" y="3581400"/>
          <p14:tracePt t="128691" x="2027238" y="3562350"/>
          <p14:tracePt t="128699" x="2036763" y="3544888"/>
          <p14:tracePt t="128708" x="2054225" y="3527425"/>
          <p14:tracePt t="128725" x="2152650" y="3438525"/>
          <p14:tracePt t="128741" x="2303463" y="3330575"/>
          <p14:tracePt t="128758" x="2393950" y="3286125"/>
          <p14:tracePt t="128774" x="2544763" y="3187700"/>
          <p14:tracePt t="128791" x="2670175" y="3089275"/>
          <p14:tracePt t="128808" x="2759075" y="3000375"/>
          <p14:tracePt t="128825" x="2857500" y="2874963"/>
          <p14:tracePt t="128841" x="2955925" y="2751138"/>
          <p14:tracePt t="128858" x="2990850" y="2589213"/>
          <p14:tracePt t="128859" x="2990850" y="2517775"/>
          <p14:tracePt t="128875" x="2982913" y="2374900"/>
          <p14:tracePt t="128891" x="2955925" y="2241550"/>
          <p14:tracePt t="128908" x="2894013" y="2089150"/>
          <p14:tracePt t="128925" x="2786063" y="1973263"/>
          <p14:tracePt t="128941" x="2697163" y="1866900"/>
          <p14:tracePt t="128958" x="2544763" y="1812925"/>
          <p14:tracePt t="128975" x="2374900" y="1785938"/>
          <p14:tracePt t="128991" x="2276475" y="1704975"/>
          <p14:tracePt t="129008" x="2179638" y="1652588"/>
          <p14:tracePt t="129026" x="2108200" y="1608138"/>
          <p14:tracePt t="129041" x="2044700" y="1571625"/>
          <p14:tracePt t="129058" x="1990725" y="1554163"/>
          <p14:tracePt t="129059" x="1965325" y="1536700"/>
          <p14:tracePt t="129075" x="1919288" y="1536700"/>
          <p14:tracePt t="129091" x="1803400" y="1509713"/>
          <p14:tracePt t="129108" x="1724025" y="1509713"/>
          <p14:tracePt t="129124" x="1625600" y="1509713"/>
          <p14:tracePt t="129141" x="1517650" y="1517650"/>
          <p14:tracePt t="129158" x="1393825" y="1527175"/>
          <p14:tracePt t="129174" x="1312863" y="1554163"/>
          <p14:tracePt t="129191" x="1231900" y="1554163"/>
          <p14:tracePt t="129208" x="1179513" y="1571625"/>
          <p14:tracePt t="129224" x="1143000" y="1581150"/>
          <p14:tracePt t="129241" x="1133475" y="1589088"/>
          <p14:tracePt t="129259" x="1125538" y="1608138"/>
          <p14:tracePt t="129275" x="1098550" y="1633538"/>
          <p14:tracePt t="129291" x="1062038" y="1660525"/>
          <p14:tracePt t="129308" x="1044575" y="1687513"/>
          <p14:tracePt t="129324" x="1027113" y="1724025"/>
          <p14:tracePt t="129341" x="973138" y="1785938"/>
          <p14:tracePt t="129358" x="893763" y="1874838"/>
          <p14:tracePt t="129374" x="768350" y="2009775"/>
          <p14:tracePt t="129391" x="660400" y="2143125"/>
          <p14:tracePt t="129408" x="473075" y="2366963"/>
          <p14:tracePt t="129424" x="438150" y="2500313"/>
          <p14:tracePt t="129441" x="330200" y="2705100"/>
          <p14:tracePt t="129458" x="347663" y="2847975"/>
          <p14:tracePt t="129459" x="401638" y="2911475"/>
          <p14:tracePt t="129475" x="438150" y="3000375"/>
          <p14:tracePt t="129491" x="61913" y="3536950"/>
          <p14:tracePt t="129508" x="9525" y="3776663"/>
          <p14:tracePt t="129525" x="61913" y="3965575"/>
          <p14:tracePt t="129541" x="142875" y="4143375"/>
          <p14:tracePt t="129558" x="241300" y="4313238"/>
          <p14:tracePt t="129574" x="357188" y="4473575"/>
          <p14:tracePt t="129591" x="490538" y="4652963"/>
          <p14:tracePt t="129608" x="598488" y="4867275"/>
          <p14:tracePt t="129624" x="803275" y="5000625"/>
          <p14:tracePt t="129641" x="990600" y="5170488"/>
          <p14:tracePt t="129658" x="1196975" y="5313363"/>
          <p14:tracePt t="129659" x="1285875" y="5429250"/>
          <p14:tracePt t="129674" x="1374775" y="5537200"/>
          <p14:tracePt t="129675" x="1446213" y="5653088"/>
          <p14:tracePt t="129691" x="1608138" y="5875338"/>
          <p14:tracePt t="129708" x="1751013" y="6089650"/>
          <p14:tracePt t="129724" x="1874838" y="6286500"/>
          <p14:tracePt t="129741" x="2000250" y="6465888"/>
          <p14:tracePt t="129758" x="2098675" y="6608763"/>
          <p14:tracePt t="129774" x="2170113" y="6724650"/>
          <p14:tracePt t="129791" x="2232025" y="6804025"/>
          <p14:tracePt t="129808" x="2276475" y="6848475"/>
          <p14:tracePt t="129824" x="2295525" y="6848475"/>
          <p14:tracePt t="129841" x="2303463" y="6848475"/>
          <p14:tracePt t="129859" x="2312988" y="6840538"/>
          <p14:tracePt t="129874" x="2330450" y="6840538"/>
          <p14:tracePt t="129891" x="2411413" y="6823075"/>
          <p14:tracePt t="129908" x="2473325" y="6813550"/>
          <p14:tracePt t="129924" x="2527300" y="6786563"/>
          <p14:tracePt t="129941" x="2598738" y="6777038"/>
          <p14:tracePt t="129958" x="2652713" y="6759575"/>
          <p14:tracePt t="129974" x="2705100" y="6751638"/>
          <p14:tracePt t="129991" x="2724150" y="6742113"/>
          <p14:tracePt t="130099" x="2732088" y="6732588"/>
          <p14:tracePt t="130123" x="2751138" y="6732588"/>
          <p14:tracePt t="130131" x="2759075" y="6715125"/>
          <p14:tracePt t="130141" x="2776538" y="6705600"/>
          <p14:tracePt t="130157" x="2803525" y="6688138"/>
          <p14:tracePt t="130174" x="2840038" y="6670675"/>
          <p14:tracePt t="130191" x="2867025" y="6643688"/>
          <p14:tracePt t="130208" x="2911475" y="6616700"/>
          <p14:tracePt t="130225" x="2938463" y="6608763"/>
          <p14:tracePt t="130241" x="2982913" y="6599238"/>
          <p14:tracePt t="130243" x="3009900" y="6589713"/>
          <p14:tracePt t="130258" x="3044825" y="6581775"/>
          <p14:tracePt t="130276" x="3125788" y="6572250"/>
          <p14:tracePt t="130277" x="3170238" y="6572250"/>
          <p14:tracePt t="130291" x="3268663" y="6572250"/>
          <p14:tracePt t="130308" x="3375025" y="6554788"/>
          <p14:tracePt t="130324" x="3473450" y="6537325"/>
          <p14:tracePt t="130341" x="3554413" y="6518275"/>
          <p14:tracePt t="130357" x="3652838" y="6491288"/>
          <p14:tracePt t="130375" x="3687763" y="6491288"/>
          <p14:tracePt t="130391" x="3697288" y="6483350"/>
          <p14:tracePt t="130531" x="3714750" y="6465888"/>
          <p14:tracePt t="130547" x="3724275" y="6456363"/>
          <p14:tracePt t="130627" x="3732213" y="6438900"/>
          <p14:tracePt t="130683" x="3724275" y="6411913"/>
          <p14:tracePt t="130803" x="3714750" y="6402388"/>
          <p14:tracePt t="130891" x="3724275" y="6394450"/>
          <p14:tracePt t="130900" x="3705225" y="6411913"/>
          <p14:tracePt t="130931" x="3714750" y="6402388"/>
          <p14:tracePt t="130939" x="3705225" y="6394450"/>
          <p14:tracePt t="130963" x="3714750" y="6375400"/>
          <p14:tracePt t="130971" x="3724275" y="6357938"/>
          <p14:tracePt t="131211" x="3705225" y="6357938"/>
          <p14:tracePt t="131219" x="3697288" y="6348413"/>
          <p14:tracePt t="131227" x="3670300" y="6330950"/>
          <p14:tracePt t="131241" x="3633788" y="6313488"/>
          <p14:tracePt t="131257" x="3554413" y="6286500"/>
          <p14:tracePt t="131260" x="3490913" y="6269038"/>
          <p14:tracePt t="131274" x="3473450" y="6242050"/>
          <p14:tracePt t="135283" x="3465513" y="6224588"/>
          <p14:tracePt t="135307" x="3455988" y="6205538"/>
          <p14:tracePt t="135316" x="3446463" y="6188075"/>
          <p14:tracePt t="135323" x="3446463" y="6116638"/>
          <p14:tracePt t="135340" x="3330575" y="5911850"/>
          <p14:tracePt t="135357" x="3187700" y="5626100"/>
          <p14:tracePt t="135373" x="3044825" y="5268913"/>
          <p14:tracePt t="135390" x="2867025" y="4884738"/>
          <p14:tracePt t="135407" x="2554288" y="4456113"/>
          <p14:tracePt t="135423" x="2143125" y="4054475"/>
          <p14:tracePt t="135440" x="1660525" y="3705225"/>
          <p14:tracePt t="135457" x="1214438" y="3438525"/>
          <p14:tracePt t="135473" x="803275" y="3241675"/>
          <p14:tracePt t="135490" x="473075" y="3160713"/>
          <p14:tracePt t="135507" x="169863" y="3108325"/>
          <p14:tracePt t="135916" x="61913" y="2054225"/>
          <p14:tracePt t="135923" x="169863" y="1866900"/>
          <p14:tracePt t="135931" x="133350" y="1776413"/>
          <p14:tracePt t="135940" x="88900" y="167957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b="1" dirty="0" smtClean="0">
                <a:solidFill>
                  <a:srgbClr val="0070C0"/>
                </a:solidFill>
              </a:rPr>
              <a:t>Cyanosis</a:t>
            </a:r>
            <a:endParaRPr lang="ar-EG" b="1" dirty="0">
              <a:solidFill>
                <a:srgbClr val="0070C0"/>
              </a:solidFill>
            </a:endParaRPr>
          </a:p>
        </p:txBody>
      </p:sp>
      <p:sp>
        <p:nvSpPr>
          <p:cNvPr id="3" name="Content Placeholder 2"/>
          <p:cNvSpPr>
            <a:spLocks noGrp="1"/>
          </p:cNvSpPr>
          <p:nvPr>
            <p:ph idx="1"/>
          </p:nvPr>
        </p:nvSpPr>
        <p:spPr>
          <a:xfrm>
            <a:off x="457200" y="990600"/>
            <a:ext cx="8229600" cy="5135563"/>
          </a:xfrm>
        </p:spPr>
        <p:txBody>
          <a:bodyPr>
            <a:noAutofit/>
          </a:bodyPr>
          <a:lstStyle/>
          <a:p>
            <a:pPr algn="just"/>
            <a:r>
              <a:rPr lang="en-US" sz="3600" dirty="0">
                <a:solidFill>
                  <a:schemeClr val="tx2"/>
                </a:solidFill>
              </a:rPr>
              <a:t>The term </a:t>
            </a:r>
            <a:r>
              <a:rPr lang="en-US" sz="3600" i="1" dirty="0">
                <a:solidFill>
                  <a:schemeClr val="tx2"/>
                </a:solidFill>
              </a:rPr>
              <a:t>cyanosis </a:t>
            </a:r>
            <a:r>
              <a:rPr lang="en-US" sz="3600" dirty="0">
                <a:solidFill>
                  <a:schemeClr val="tx2"/>
                </a:solidFill>
              </a:rPr>
              <a:t>means blueness of the </a:t>
            </a:r>
            <a:r>
              <a:rPr lang="en-US" sz="3600" dirty="0" smtClean="0">
                <a:solidFill>
                  <a:schemeClr val="tx2"/>
                </a:solidFill>
              </a:rPr>
              <a:t>skin and mucous membranes.</a:t>
            </a:r>
          </a:p>
          <a:p>
            <a:pPr algn="just"/>
            <a:r>
              <a:rPr lang="en-US" sz="3600" dirty="0" smtClean="0">
                <a:solidFill>
                  <a:schemeClr val="tx2"/>
                </a:solidFill>
              </a:rPr>
              <a:t> The cause </a:t>
            </a:r>
            <a:r>
              <a:rPr lang="en-US" sz="3600" dirty="0">
                <a:solidFill>
                  <a:schemeClr val="tx2"/>
                </a:solidFill>
              </a:rPr>
              <a:t>is excessive amounts </a:t>
            </a:r>
            <a:r>
              <a:rPr lang="en-US" sz="3600" dirty="0" smtClean="0">
                <a:solidFill>
                  <a:schemeClr val="tx2"/>
                </a:solidFill>
              </a:rPr>
              <a:t>of deoxygenated hemoglobin in </a:t>
            </a:r>
            <a:r>
              <a:rPr lang="en-US" sz="3600" dirty="0">
                <a:solidFill>
                  <a:schemeClr val="tx2"/>
                </a:solidFill>
              </a:rPr>
              <a:t>the skin blood vessels, especially in the </a:t>
            </a:r>
            <a:r>
              <a:rPr lang="en-US" sz="3600" dirty="0" smtClean="0">
                <a:solidFill>
                  <a:schemeClr val="tx2"/>
                </a:solidFill>
              </a:rPr>
              <a:t>capillaries reaching more than </a:t>
            </a:r>
            <a:r>
              <a:rPr lang="en-US" sz="3600" b="1" u="sng" dirty="0" smtClean="0">
                <a:solidFill>
                  <a:srgbClr val="0070C0"/>
                </a:solidFill>
              </a:rPr>
              <a:t>5 </a:t>
            </a:r>
            <a:r>
              <a:rPr lang="en-US" sz="3600" b="1" u="sng" dirty="0" err="1" smtClean="0">
                <a:solidFill>
                  <a:srgbClr val="0070C0"/>
                </a:solidFill>
              </a:rPr>
              <a:t>gm</a:t>
            </a:r>
            <a:r>
              <a:rPr lang="en-US" sz="3600" b="1" u="sng" dirty="0" smtClean="0">
                <a:solidFill>
                  <a:srgbClr val="0070C0"/>
                </a:solidFill>
              </a:rPr>
              <a:t>/dl</a:t>
            </a:r>
            <a:r>
              <a:rPr lang="en-US" sz="3600" dirty="0" smtClean="0">
                <a:solidFill>
                  <a:schemeClr val="tx2"/>
                </a:solidFill>
              </a:rPr>
              <a:t>.</a:t>
            </a:r>
            <a:endParaRPr lang="en-US" sz="3600" dirty="0">
              <a:solidFill>
                <a:schemeClr val="tx2"/>
              </a:solidFill>
            </a:endParaRPr>
          </a:p>
          <a:p>
            <a:pPr algn="just"/>
            <a:r>
              <a:rPr lang="en-US" sz="3600" dirty="0">
                <a:solidFill>
                  <a:schemeClr val="tx2"/>
                </a:solidFill>
              </a:rPr>
              <a:t>This deoxygenated hemoglobin has an </a:t>
            </a:r>
            <a:r>
              <a:rPr lang="en-US" sz="3600" dirty="0" smtClean="0">
                <a:solidFill>
                  <a:schemeClr val="tx2"/>
                </a:solidFill>
              </a:rPr>
              <a:t>intense dark </a:t>
            </a:r>
            <a:r>
              <a:rPr lang="en-US" sz="3600" dirty="0">
                <a:solidFill>
                  <a:schemeClr val="tx2"/>
                </a:solidFill>
              </a:rPr>
              <a:t>blue-purple color that is transmitted through </a:t>
            </a:r>
            <a:r>
              <a:rPr lang="en-US" sz="3600" dirty="0" smtClean="0">
                <a:solidFill>
                  <a:schemeClr val="tx2"/>
                </a:solidFill>
              </a:rPr>
              <a:t>the skin.</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401114097"/>
      </p:ext>
    </p:extLst>
  </p:cSld>
  <p:clrMapOvr>
    <a:masterClrMapping/>
  </p:clrMapOvr>
  <mc:AlternateContent xmlns:mc="http://schemas.openxmlformats.org/markup-compatibility/2006" xmlns:p14="http://schemas.microsoft.com/office/powerpoint/2010/main">
    <mc:Choice Requires="p14">
      <p:transition spd="slow" p14:dur="2000" advTm="39009"/>
    </mc:Choice>
    <mc:Fallback xmlns="">
      <p:transition spd="slow" advTm="390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70C0"/>
                </a:solidFill>
              </a:rPr>
              <a:t>Cyanosis</a:t>
            </a:r>
            <a:endParaRPr lang="en-US" b="1"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pPr algn="just"/>
            <a:r>
              <a:rPr lang="en-US" b="1" i="1" dirty="0">
                <a:solidFill>
                  <a:srgbClr val="00B0F0"/>
                </a:solidFill>
              </a:rPr>
              <a:t>Cyanosis</a:t>
            </a:r>
            <a:r>
              <a:rPr lang="en-US" b="1" dirty="0">
                <a:solidFill>
                  <a:srgbClr val="00B0F0"/>
                </a:solidFill>
              </a:rPr>
              <a:t> has one of two causes, which may act together: </a:t>
            </a:r>
          </a:p>
          <a:p>
            <a:pPr marL="0" indent="0" algn="just">
              <a:buNone/>
            </a:pPr>
            <a:r>
              <a:rPr lang="en-US" dirty="0">
                <a:solidFill>
                  <a:srgbClr val="00B0F0"/>
                </a:solidFill>
              </a:rPr>
              <a:t>1- Reduction of the arterial oxygen saturation </a:t>
            </a:r>
          </a:p>
          <a:p>
            <a:pPr marL="0" indent="0" algn="just">
              <a:buNone/>
            </a:pPr>
            <a:r>
              <a:rPr lang="en-US" dirty="0">
                <a:solidFill>
                  <a:srgbClr val="00B0F0"/>
                </a:solidFill>
              </a:rPr>
              <a:t>2- Increase in the </a:t>
            </a:r>
            <a:r>
              <a:rPr lang="en-US" i="1" dirty="0" err="1">
                <a:solidFill>
                  <a:srgbClr val="00B0F0"/>
                </a:solidFill>
              </a:rPr>
              <a:t>arterio</a:t>
            </a:r>
            <a:r>
              <a:rPr lang="en-US" i="1" dirty="0">
                <a:solidFill>
                  <a:srgbClr val="00B0F0"/>
                </a:solidFill>
              </a:rPr>
              <a:t>-venous oxygen content difference. </a:t>
            </a:r>
            <a:r>
              <a:rPr lang="en-US" dirty="0">
                <a:solidFill>
                  <a:srgbClr val="00B0F0"/>
                </a:solidFill>
              </a:rPr>
              <a:t>A large oxygen extraction is seen in disorders with low blood flow.</a:t>
            </a:r>
          </a:p>
          <a:p>
            <a:pPr marL="0" indent="0" algn="just">
              <a:buNone/>
            </a:pPr>
            <a:r>
              <a:rPr lang="en-US" b="1" dirty="0">
                <a:solidFill>
                  <a:srgbClr val="00B0F0"/>
                </a:solidFill>
              </a:rPr>
              <a:t> Its occurrence depends on:</a:t>
            </a:r>
          </a:p>
          <a:p>
            <a:pPr marL="0" indent="0" algn="just">
              <a:buNone/>
            </a:pPr>
            <a:r>
              <a:rPr lang="en-US" b="1" dirty="0">
                <a:solidFill>
                  <a:srgbClr val="00B0F0"/>
                </a:solidFill>
              </a:rPr>
              <a:t>1-  </a:t>
            </a:r>
            <a:r>
              <a:rPr lang="en-US" dirty="0">
                <a:solidFill>
                  <a:srgbClr val="00B0F0"/>
                </a:solidFill>
              </a:rPr>
              <a:t>the total amount of hemoglobin in the blood, </a:t>
            </a:r>
          </a:p>
          <a:p>
            <a:pPr marL="0" indent="0" algn="just">
              <a:buNone/>
            </a:pPr>
            <a:r>
              <a:rPr lang="en-US" b="1" dirty="0">
                <a:solidFill>
                  <a:srgbClr val="00B0F0"/>
                </a:solidFill>
              </a:rPr>
              <a:t>2-</a:t>
            </a:r>
            <a:r>
              <a:rPr lang="en-US" dirty="0">
                <a:solidFill>
                  <a:srgbClr val="00B0F0"/>
                </a:solidFill>
              </a:rPr>
              <a:t> the degree of hemoglobin unsaturation, </a:t>
            </a:r>
          </a:p>
          <a:p>
            <a:pPr marL="0" indent="0" algn="just">
              <a:buNone/>
            </a:pPr>
            <a:r>
              <a:rPr lang="en-US" b="1" dirty="0">
                <a:solidFill>
                  <a:srgbClr val="00B0F0"/>
                </a:solidFill>
              </a:rPr>
              <a:t>3-</a:t>
            </a:r>
            <a:r>
              <a:rPr lang="en-US" dirty="0">
                <a:solidFill>
                  <a:srgbClr val="00B0F0"/>
                </a:solidFill>
              </a:rPr>
              <a:t> and the state of the capillary circulation. </a:t>
            </a:r>
            <a:endParaRPr lang="ar-EG" dirty="0">
              <a:solidFill>
                <a:srgbClr val="00B0F0"/>
              </a:solidFill>
            </a:endParaRP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442071443"/>
      </p:ext>
    </p:extLst>
  </p:cSld>
  <p:clrMapOvr>
    <a:masterClrMapping/>
  </p:clrMapOvr>
  <mc:AlternateContent xmlns:mc="http://schemas.openxmlformats.org/markup-compatibility/2006" xmlns:p14="http://schemas.microsoft.com/office/powerpoint/2010/main">
    <mc:Choice Requires="p14">
      <p:transition spd="slow" p14:dur="2000" advTm="134507"/>
    </mc:Choice>
    <mc:Fallback xmlns="">
      <p:transition spd="slow" advTm="1345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23169" x="4545013" y="3633788"/>
          <p14:tracePt t="23177" x="4545013" y="3616325"/>
          <p14:tracePt t="23193" x="4554538" y="3608388"/>
          <p14:tracePt t="23201" x="4562475" y="3589338"/>
          <p14:tracePt t="23218" x="4562475" y="3571875"/>
          <p14:tracePt t="23233" x="4572000" y="3500438"/>
          <p14:tracePt t="23250" x="4572000" y="3438525"/>
          <p14:tracePt t="23267" x="4562475" y="3348038"/>
          <p14:tracePt t="23283" x="4554538" y="3268663"/>
          <p14:tracePt t="23300" x="4545013" y="3179763"/>
          <p14:tracePt t="23317" x="4518025" y="3098800"/>
          <p14:tracePt t="23333" x="4465638" y="3017838"/>
          <p14:tracePt t="23350" x="4429125" y="2955925"/>
          <p14:tracePt t="23367" x="4384675" y="2901950"/>
          <p14:tracePt t="23370" x="4367213" y="2874963"/>
          <p14:tracePt t="23383" x="4357688" y="2847975"/>
          <p14:tracePt t="23401" x="4303713" y="2776538"/>
          <p14:tracePt t="23417" x="4259263" y="2759075"/>
          <p14:tracePt t="23433" x="4251325" y="2741613"/>
          <p14:tracePt t="23489" x="4232275" y="2741613"/>
          <p14:tracePt t="23497" x="4116388" y="2786063"/>
          <p14:tracePt t="23513" x="4044950" y="2803525"/>
          <p14:tracePt t="23521" x="4037013" y="2795588"/>
          <p14:tracePt t="23533" x="4017963" y="2795588"/>
          <p14:tracePt t="23550" x="3990975" y="2795588"/>
          <p14:tracePt t="23567" x="3857625" y="2786063"/>
          <p14:tracePt t="23583" x="3795713" y="2751138"/>
          <p14:tracePt t="23600" x="3643313" y="2697163"/>
          <p14:tracePt t="23617" x="3473450" y="2643188"/>
          <p14:tracePt t="23633" x="3276600" y="2598738"/>
          <p14:tracePt t="23650" x="3081338" y="2554288"/>
          <p14:tracePt t="23667" x="2874963" y="2490788"/>
          <p14:tracePt t="23683" x="2652713" y="2446338"/>
          <p14:tracePt t="23700" x="2428875" y="2384425"/>
          <p14:tracePt t="23717" x="2232025" y="2347913"/>
          <p14:tracePt t="23733" x="2071688" y="2339975"/>
          <p14:tracePt t="23750" x="1946275" y="2339975"/>
          <p14:tracePt t="23767" x="1866900" y="2339975"/>
          <p14:tracePt t="23783" x="1803400" y="2339975"/>
          <p14:tracePt t="23800" x="1758950" y="2339975"/>
          <p14:tracePt t="23817" x="1731963" y="2347913"/>
          <p14:tracePt t="23833" x="1704975" y="2357438"/>
          <p14:tracePt t="23850" x="1670050" y="2384425"/>
          <p14:tracePt t="23867" x="1633538" y="2401888"/>
          <p14:tracePt t="23883" x="1598613" y="2428875"/>
          <p14:tracePt t="23900" x="1571625" y="2438400"/>
          <p14:tracePt t="23917" x="1554163" y="2455863"/>
          <p14:tracePt t="23933" x="1544638" y="2482850"/>
          <p14:tracePt t="23985" x="1527175" y="2482850"/>
          <p14:tracePt t="24121" x="1554163" y="2473325"/>
          <p14:tracePt t="24505" x="1571625" y="2473325"/>
          <p14:tracePt t="24521" x="1562100" y="2473325"/>
          <p14:tracePt t="24529" x="1571625" y="2473325"/>
          <p14:tracePt t="24537" x="1581150" y="2473325"/>
          <p14:tracePt t="24553" x="1571625" y="2473325"/>
          <p14:tracePt t="24577" x="1581150" y="2473325"/>
          <p14:tracePt t="24609" x="1571625" y="2465388"/>
          <p14:tracePt t="24649" x="1562100" y="2455863"/>
          <p14:tracePt t="24657" x="1571625" y="2446338"/>
          <p14:tracePt t="24667" x="1581150" y="2438400"/>
          <p14:tracePt t="24683" x="1598613" y="2428875"/>
          <p14:tracePt t="24700" x="1598613" y="2411413"/>
          <p14:tracePt t="24717" x="1633538" y="2374900"/>
          <p14:tracePt t="24733" x="1697038" y="2322513"/>
          <p14:tracePt t="24750" x="1768475" y="2259013"/>
          <p14:tracePt t="24767" x="1822450" y="2197100"/>
          <p14:tracePt t="24783" x="1982788" y="2098675"/>
          <p14:tracePt t="24800" x="2125663" y="2009775"/>
          <p14:tracePt t="24800" x="2197100" y="1965325"/>
          <p14:tracePt t="24817" x="2330450" y="1884363"/>
          <p14:tracePt t="24833" x="2544763" y="1776413"/>
          <p14:tracePt t="24850" x="2795588" y="1714500"/>
          <p14:tracePt t="24868" x="3017838" y="1670050"/>
          <p14:tracePt t="24883" x="3241675" y="1660525"/>
          <p14:tracePt t="24900" x="3438525" y="1660525"/>
          <p14:tracePt t="24916" x="3652838" y="1687513"/>
          <p14:tracePt t="24933" x="3884613" y="1741488"/>
          <p14:tracePt t="24949" x="4098925" y="1795463"/>
          <p14:tracePt t="24966" x="4322763" y="1812925"/>
          <p14:tracePt t="24983" x="4518025" y="1812925"/>
          <p14:tracePt t="24999" x="4687888" y="1839913"/>
          <p14:tracePt t="25017" x="4919663" y="1857375"/>
          <p14:tracePt t="25033" x="5027613" y="1847850"/>
          <p14:tracePt t="25050" x="5099050" y="1839913"/>
          <p14:tracePt t="25066" x="5170488" y="1822450"/>
          <p14:tracePt t="25083" x="5197475" y="1812925"/>
          <p14:tracePt t="25100" x="5241925" y="1803400"/>
          <p14:tracePt t="25116" x="5259388" y="1795463"/>
          <p14:tracePt t="25137" x="5268913" y="1785938"/>
          <p14:tracePt t="25150" x="5268913" y="1768475"/>
          <p14:tracePt t="25167" x="5286375" y="1741488"/>
          <p14:tracePt t="25183" x="5295900" y="1714500"/>
          <p14:tracePt t="25200" x="5313363" y="1687513"/>
          <p14:tracePt t="25233" x="5313363" y="1670050"/>
          <p14:tracePt t="25249" x="5313363" y="1660525"/>
          <p14:tracePt t="25266" x="5303838" y="1643063"/>
          <p14:tracePt t="25273" x="5295900" y="1633538"/>
          <p14:tracePt t="25283" x="5268913" y="1616075"/>
          <p14:tracePt t="25300" x="5232400" y="1562100"/>
          <p14:tracePt t="25316" x="5170488" y="1509713"/>
          <p14:tracePt t="25333" x="5108575" y="1473200"/>
          <p14:tracePt t="25350" x="5072063" y="1446213"/>
          <p14:tracePt t="25366" x="5037138" y="1446213"/>
          <p14:tracePt t="25441" x="5018088" y="1446213"/>
          <p14:tracePt t="25449" x="5010150" y="1446213"/>
          <p14:tracePt t="25457" x="4991100" y="1455738"/>
          <p14:tracePt t="25466" x="4983163" y="1455738"/>
          <p14:tracePt t="25483" x="4956175" y="1455738"/>
          <p14:tracePt t="25500" x="4929188" y="1455738"/>
          <p14:tracePt t="25516" x="4902200" y="1455738"/>
          <p14:tracePt t="25533" x="4875213" y="1465263"/>
          <p14:tracePt t="25550" x="4840288" y="1473200"/>
          <p14:tracePt t="25566" x="4803775" y="1473200"/>
          <p14:tracePt t="25583" x="4776788" y="1490663"/>
          <p14:tracePt t="25600" x="4741863" y="1490663"/>
          <p14:tracePt t="25617" x="4687888" y="1527175"/>
          <p14:tracePt t="25633" x="4679950" y="1536700"/>
          <p14:tracePt t="26057" x="4687888" y="1527175"/>
          <p14:tracePt t="26066" x="4705350" y="1527175"/>
          <p14:tracePt t="26089" x="4732338" y="1517650"/>
          <p14:tracePt t="26097" x="4741863" y="1509713"/>
          <p14:tracePt t="26105" x="4751388" y="1500188"/>
          <p14:tracePt t="26116" x="4768850" y="1490663"/>
          <p14:tracePt t="26133" x="4795838" y="1465263"/>
          <p14:tracePt t="26150" x="4813300" y="1446213"/>
          <p14:tracePt t="26167" x="4822825" y="1419225"/>
          <p14:tracePt t="26417" x="4830763" y="1411288"/>
          <p14:tracePt t="26914" x="4822825" y="1401763"/>
          <p14:tracePt t="27089" x="4822825" y="1411288"/>
          <p14:tracePt t="27097" x="4822825" y="1428750"/>
          <p14:tracePt t="27106" x="4822825" y="1438275"/>
          <p14:tracePt t="27116" x="4822825" y="1473200"/>
          <p14:tracePt t="27133" x="4795838" y="1562100"/>
          <p14:tracePt t="27149" x="4786313" y="1625600"/>
          <p14:tracePt t="27166" x="4776788" y="1652588"/>
          <p14:tracePt t="46010" x="4786313" y="1652588"/>
          <p14:tracePt t="46034" x="4795838" y="1652588"/>
          <p14:tracePt t="46067" x="4803775" y="1652588"/>
          <p14:tracePt t="46098" x="4822825" y="1652588"/>
          <p14:tracePt t="46114" x="4813300" y="1660525"/>
          <p14:tracePt t="46186" x="4813300" y="1679575"/>
          <p14:tracePt t="46234" x="4830763" y="1687513"/>
          <p14:tracePt t="46266" x="4830763" y="1704975"/>
          <p14:tracePt t="46274" x="4840288" y="1714500"/>
          <p14:tracePt t="46290" x="4848225" y="1724025"/>
          <p14:tracePt t="46330" x="4867275" y="1731963"/>
          <p14:tracePt t="46354" x="4875213" y="1741488"/>
          <p14:tracePt t="46394" x="4894263" y="1758950"/>
          <p14:tracePt t="46418" x="4911725" y="1768475"/>
          <p14:tracePt t="46458" x="4919663" y="1776413"/>
          <p14:tracePt t="46482" x="4919663" y="1768475"/>
          <p14:tracePt t="46490" x="4919663" y="1776413"/>
          <p14:tracePt t="46514" x="4919663" y="1768475"/>
          <p14:tracePt t="46522" x="4911725" y="1776413"/>
          <p14:tracePt t="46530" x="4919663" y="1785938"/>
          <p14:tracePt t="46562" x="4919663" y="1795463"/>
          <p14:tracePt t="46579" x="4919663" y="1785938"/>
          <p14:tracePt t="59387" x="4919663" y="1795463"/>
          <p14:tracePt t="59603" x="4919663" y="1785938"/>
          <p14:tracePt t="59723" x="4919663" y="1776413"/>
          <p14:tracePt t="60708" x="4911725" y="1768475"/>
          <p14:tracePt t="60795" x="4902200" y="1768475"/>
          <p14:tracePt t="60803" x="4884738" y="1768475"/>
          <p14:tracePt t="60811" x="4867275" y="1768475"/>
          <p14:tracePt t="60826" x="4830763" y="1776413"/>
          <p14:tracePt t="60843" x="4687888" y="1812925"/>
          <p14:tracePt t="60859" x="4554538" y="1847850"/>
          <p14:tracePt t="60876" x="4402138" y="1893888"/>
          <p14:tracePt t="60892" x="4276725" y="1928813"/>
          <p14:tracePt t="60909" x="4197350" y="1919288"/>
          <p14:tracePt t="60926" x="4160838" y="1884363"/>
          <p14:tracePt t="60942" x="4044950" y="1884363"/>
          <p14:tracePt t="60959" x="3875088" y="1901825"/>
          <p14:tracePt t="60976" x="3741738" y="1928813"/>
          <p14:tracePt t="60992" x="3643313" y="1946275"/>
          <p14:tracePt t="61009" x="3571875" y="1965325"/>
          <p14:tracePt t="61026" x="3517900" y="1982788"/>
          <p14:tracePt t="61027" x="3500438" y="1990725"/>
          <p14:tracePt t="61042" x="3482975" y="2000250"/>
          <p14:tracePt t="61075" x="3455988" y="2009775"/>
          <p14:tracePt t="61083" x="3446463" y="2027238"/>
          <p14:tracePt t="61092" x="3438525" y="2036763"/>
          <p14:tracePt t="61109" x="3411538" y="2071688"/>
          <p14:tracePt t="61126" x="3348038" y="2160588"/>
          <p14:tracePt t="61142" x="3259138" y="2286000"/>
          <p14:tracePt t="61159" x="3143250" y="2446338"/>
          <p14:tracePt t="61176" x="3062288" y="2598738"/>
          <p14:tracePt t="61192" x="2982913" y="2705100"/>
          <p14:tracePt t="61209" x="2938463" y="2813050"/>
          <p14:tracePt t="61226" x="2894013" y="2928938"/>
          <p14:tracePt t="61243" x="2901950" y="3071813"/>
          <p14:tracePt t="61259" x="2938463" y="3170238"/>
          <p14:tracePt t="61276" x="3017838" y="3197225"/>
          <p14:tracePt t="61292" x="3071813" y="3214688"/>
          <p14:tracePt t="61309" x="3108325" y="3241675"/>
          <p14:tracePt t="61326" x="3143250" y="3259138"/>
          <p14:tracePt t="61342" x="3179763" y="3276600"/>
          <p14:tracePt t="61359" x="3187700" y="3286125"/>
          <p14:tracePt t="61376" x="3205163" y="3303588"/>
          <p14:tracePt t="61392" x="3241675" y="3313113"/>
          <p14:tracePt t="61409" x="3276600" y="3313113"/>
          <p14:tracePt t="61426" x="3313113" y="3330575"/>
          <p14:tracePt t="61442" x="3348038" y="3330575"/>
          <p14:tracePt t="61443" x="3357563" y="3340100"/>
          <p14:tracePt t="61459" x="3394075" y="3330575"/>
          <p14:tracePt t="61675" x="3411538" y="3340100"/>
          <p14:tracePt t="61739" x="3402013" y="3348038"/>
          <p14:tracePt t="61779" x="3402013" y="3367088"/>
          <p14:tracePt t="61811" x="3394075" y="3394075"/>
          <p14:tracePt t="61819" x="3384550" y="3402013"/>
          <p14:tracePt t="61828" x="3384550" y="3419475"/>
          <p14:tracePt t="61842" x="3375025" y="3429000"/>
          <p14:tracePt t="61859" x="3375025" y="3473450"/>
          <p14:tracePt t="61876" x="3375025" y="3500438"/>
          <p14:tracePt t="61892" x="3375025" y="3517900"/>
          <p14:tracePt t="61909" x="3375025" y="3544888"/>
          <p14:tracePt t="61925" x="3375025" y="3554413"/>
          <p14:tracePt t="61942" x="3375025" y="3571875"/>
          <p14:tracePt t="61959" x="3375025" y="3581400"/>
          <p14:tracePt t="61975" x="3375025" y="3598863"/>
          <p14:tracePt t="61992" x="3375025" y="3608388"/>
          <p14:tracePt t="62011" x="3375025" y="3625850"/>
          <p14:tracePt t="62027" x="3375025" y="3633788"/>
          <p14:tracePt t="62955" x="3375025" y="3652838"/>
          <p14:tracePt t="62963" x="3384550" y="3660775"/>
          <p14:tracePt t="62987" x="3394075" y="3679825"/>
          <p14:tracePt t="63003" x="3394075" y="3687763"/>
          <p14:tracePt t="63011" x="3402013" y="3705225"/>
          <p14:tracePt t="63025" x="3411538" y="3714750"/>
          <p14:tracePt t="63042" x="3419475" y="3741738"/>
          <p14:tracePt t="63043" x="3429000" y="3759200"/>
          <p14:tracePt t="63059" x="3446463" y="3759200"/>
          <p14:tracePt t="63075" x="3455988" y="3786188"/>
          <p14:tracePt t="63092" x="3465513" y="3795713"/>
          <p14:tracePt t="63109" x="3455988" y="3803650"/>
          <p14:tracePt t="63125" x="3465513" y="3813175"/>
          <p14:tracePt t="63142" x="3465513" y="3822700"/>
          <p14:tracePt t="63159" x="3465513" y="3848100"/>
          <p14:tracePt t="63175" x="3465513" y="3875088"/>
          <p14:tracePt t="63192" x="3465513" y="3894138"/>
          <p14:tracePt t="63210" x="3500438" y="3884613"/>
          <p14:tracePt t="63379" x="3490913" y="3894138"/>
          <p14:tracePt t="63619" x="3500438" y="3884613"/>
          <p14:tracePt t="63763" x="3509963" y="3884613"/>
          <p14:tracePt t="63771" x="3500438" y="3884613"/>
          <p14:tracePt t="63779" x="3473450" y="3894138"/>
          <p14:tracePt t="64507" x="3465513" y="3884613"/>
          <p14:tracePt t="64548" x="3455988" y="3867150"/>
          <p14:tracePt t="64595" x="3429000" y="3875088"/>
          <p14:tracePt t="64603" x="3402013" y="3884613"/>
          <p14:tracePt t="64619" x="3394075" y="3894138"/>
          <p14:tracePt t="64628" x="3375025" y="3894138"/>
          <p14:tracePt t="64642" x="3357563" y="3894138"/>
          <p14:tracePt t="64659" x="3313113" y="3911600"/>
          <p14:tracePt t="64675" x="3295650" y="3919538"/>
          <p14:tracePt t="73004" x="3303588" y="3919538"/>
          <p14:tracePt t="73012" x="3313113" y="3919538"/>
          <p14:tracePt t="73023" x="3340100" y="3919538"/>
          <p14:tracePt t="73040" x="3419475" y="3911600"/>
          <p14:tracePt t="73057" x="3490913" y="3902075"/>
          <p14:tracePt t="73073" x="3581400" y="3911600"/>
          <p14:tracePt t="73090" x="3714750" y="3902075"/>
          <p14:tracePt t="73107" x="3848100" y="3902075"/>
          <p14:tracePt t="73124" x="3983038" y="3902075"/>
          <p14:tracePt t="73140" x="4062413" y="3919538"/>
          <p14:tracePt t="73157" x="4133850" y="3929063"/>
          <p14:tracePt t="73173" x="4179888" y="3946525"/>
          <p14:tracePt t="73190" x="4205288" y="3965575"/>
          <p14:tracePt t="73206" x="4241800" y="3990975"/>
          <p14:tracePt t="73223" x="4268788" y="4010025"/>
          <p14:tracePt t="73240" x="4286250" y="4017963"/>
          <p14:tracePt t="73324" x="4295775" y="4037013"/>
          <p14:tracePt t="73372" x="4286250" y="4054475"/>
          <p14:tracePt t="73380" x="4286250" y="4062413"/>
          <p14:tracePt t="73390" x="4276725" y="4081463"/>
          <p14:tracePt t="73407" x="4241800" y="4098925"/>
          <p14:tracePt t="73423" x="4179888" y="4125913"/>
          <p14:tracePt t="73440" x="4116388" y="4143375"/>
          <p14:tracePt t="73456" x="4037013" y="4170363"/>
          <p14:tracePt t="73473" x="3919538" y="4197350"/>
          <p14:tracePt t="73490" x="3822700" y="4224338"/>
          <p14:tracePt t="73507" x="3679825" y="4241800"/>
          <p14:tracePt t="73524" x="3554413" y="4268788"/>
          <p14:tracePt t="73540" x="3527425" y="4251325"/>
          <p14:tracePt t="73557" x="3394075" y="4251325"/>
          <p14:tracePt t="73573" x="3268663" y="4251325"/>
          <p14:tracePt t="73590" x="3160713" y="4268788"/>
          <p14:tracePt t="73606" x="3098800" y="4268788"/>
          <p14:tracePt t="73623" x="3054350" y="4259263"/>
          <p14:tracePt t="73640" x="2973388" y="4268788"/>
          <p14:tracePt t="73657" x="2874963" y="4276725"/>
          <p14:tracePt t="73673" x="2751138" y="4313238"/>
          <p14:tracePt t="73690" x="2625725" y="4340225"/>
          <p14:tracePt t="73707" x="2544763" y="4357688"/>
          <p14:tracePt t="73724" x="2419350" y="4384675"/>
          <p14:tracePt t="73740" x="2339975" y="4402138"/>
          <p14:tracePt t="73757" x="2259013" y="4411663"/>
          <p14:tracePt t="73773" x="2205038" y="4438650"/>
          <p14:tracePt t="73790" x="2160588" y="4438650"/>
          <p14:tracePt t="73806" x="2116138" y="4456113"/>
          <p14:tracePt t="73823" x="2089150" y="4465638"/>
          <p14:tracePt t="73840" x="2054225" y="4483100"/>
          <p14:tracePt t="73856" x="2009775" y="4491038"/>
          <p14:tracePt t="73873" x="1946275" y="4500563"/>
          <p14:tracePt t="73890" x="1884363" y="4510088"/>
          <p14:tracePt t="73906" x="1830388" y="4518025"/>
          <p14:tracePt t="73923" x="1724025" y="4554538"/>
          <p14:tracePt t="73940" x="1670050" y="4581525"/>
          <p14:tracePt t="73956" x="1625600" y="4598988"/>
          <p14:tracePt t="73973" x="1598613" y="4616450"/>
          <p14:tracePt t="73996" x="1581150" y="4616450"/>
          <p14:tracePt t="74028" x="1554163" y="4625975"/>
          <p14:tracePt t="74060" x="1527175" y="4633913"/>
          <p14:tracePt t="74068" x="1517650" y="4652963"/>
          <p14:tracePt t="74077" x="1490663" y="4660900"/>
          <p14:tracePt t="74090" x="1465263" y="4679950"/>
          <p14:tracePt t="74106" x="1500188" y="4670425"/>
          <p14:tracePt t="74123" x="1527175" y="4660900"/>
          <p14:tracePt t="74148" x="1517650" y="4679950"/>
          <p14:tracePt t="74164" x="1500188" y="4687888"/>
          <p14:tracePt t="74173" x="1490663" y="4705350"/>
          <p14:tracePt t="74190" x="1465263" y="4732338"/>
          <p14:tracePt t="74212" x="1446213" y="4741863"/>
          <p14:tracePt t="74223" x="1438275" y="4759325"/>
          <p14:tracePt t="74240" x="1411288" y="4786313"/>
          <p14:tracePt t="74256" x="1374775" y="4813300"/>
          <p14:tracePt t="74273" x="1330325" y="4840288"/>
          <p14:tracePt t="74290" x="1241425" y="4902200"/>
          <p14:tracePt t="74306" x="1214438" y="4929188"/>
          <p14:tracePt t="74323" x="1108075" y="5027613"/>
          <p14:tracePt t="74341" x="1089025" y="5054600"/>
          <p14:tracePt t="74356" x="1081088" y="5081588"/>
          <p14:tracePt t="74373" x="1062038" y="5108575"/>
          <p14:tracePt t="74390" x="1027113" y="5160963"/>
          <p14:tracePt t="74406" x="1009650" y="5197475"/>
          <p14:tracePt t="74423" x="1000125" y="5232400"/>
          <p14:tracePt t="74440" x="1000125" y="5241925"/>
          <p14:tracePt t="74456" x="973138" y="5268913"/>
          <p14:tracePt t="74476" x="973138" y="5286375"/>
          <p14:tracePt t="74490" x="982663" y="5295900"/>
          <p14:tracePt t="74506" x="946150" y="5357813"/>
          <p14:tracePt t="74523" x="919163" y="5384800"/>
          <p14:tracePt t="74524" x="919163" y="5402263"/>
          <p14:tracePt t="74540" x="884238" y="5438775"/>
          <p14:tracePt t="74556" x="874713" y="5465763"/>
          <p14:tracePt t="74573" x="847725" y="5510213"/>
          <p14:tracePt t="74590" x="839788" y="5518150"/>
          <p14:tracePt t="74606" x="839788" y="5537200"/>
          <p14:tracePt t="74708" x="847725" y="5527675"/>
          <p14:tracePt t="74716" x="857250" y="5518150"/>
          <p14:tracePt t="74724" x="911225" y="5491163"/>
          <p14:tracePt t="74740" x="1108075" y="5357813"/>
          <p14:tracePt t="74756" x="1169988" y="5295900"/>
          <p14:tracePt t="74773" x="1204913" y="5259388"/>
          <p14:tracePt t="74790" x="1241425" y="5214938"/>
          <p14:tracePt t="74806" x="1276350" y="5187950"/>
          <p14:tracePt t="74823" x="1303338" y="5170488"/>
          <p14:tracePt t="74852" x="1312863" y="5143500"/>
          <p14:tracePt t="74860" x="1330325" y="5143500"/>
          <p14:tracePt t="74876" x="1339850" y="5133975"/>
          <p14:tracePt t="74890" x="1357313" y="5126038"/>
          <p14:tracePt t="74906" x="1384300" y="5116513"/>
          <p14:tracePt t="74923" x="1428750" y="5089525"/>
          <p14:tracePt t="74924" x="1465263" y="5081588"/>
          <p14:tracePt t="74940" x="1554163" y="5045075"/>
          <p14:tracePt t="74956" x="1670050" y="5000625"/>
          <p14:tracePt t="74973" x="1776413" y="4973638"/>
          <p14:tracePt t="74990" x="1847850" y="4946650"/>
          <p14:tracePt t="75006" x="1866900" y="4929188"/>
          <p14:tracePt t="75036" x="1893888" y="4919663"/>
          <p14:tracePt t="75516" x="1901825" y="4911725"/>
          <p14:tracePt t="75524" x="1911350" y="4902200"/>
          <p14:tracePt t="75540" x="1919288" y="4911725"/>
          <p14:tracePt t="75572" x="1938338" y="4911725"/>
          <p14:tracePt t="75580" x="1946275" y="4919663"/>
          <p14:tracePt t="75589" x="1965325" y="4919663"/>
          <p14:tracePt t="75606" x="1982788" y="4938713"/>
          <p14:tracePt t="75623" x="2036763" y="4946650"/>
          <p14:tracePt t="75640" x="2143125" y="4965700"/>
          <p14:tracePt t="75656" x="2276475" y="4983163"/>
          <p14:tracePt t="75673" x="2473325" y="5010150"/>
          <p14:tracePt t="75691" x="2697163" y="5018088"/>
          <p14:tracePt t="75692" x="2822575" y="5027613"/>
          <p14:tracePt t="75706" x="2928938" y="5037138"/>
          <p14:tracePt t="75723" x="3133725" y="5054600"/>
          <p14:tracePt t="75724" x="3232150" y="5054600"/>
          <p14:tracePt t="75740" x="3402013" y="5054600"/>
          <p14:tracePt t="75756" x="3527425" y="5054600"/>
          <p14:tracePt t="75773" x="3616325" y="5027613"/>
          <p14:tracePt t="75789" x="3670300" y="4991100"/>
          <p14:tracePt t="75806" x="3732213" y="4919663"/>
          <p14:tracePt t="75823" x="3795713" y="4813300"/>
          <p14:tracePt t="75839" x="3857625" y="4697413"/>
          <p14:tracePt t="75856" x="3894138" y="4572000"/>
          <p14:tracePt t="75873" x="3919538" y="4465638"/>
          <p14:tracePt t="75889" x="3938588" y="4367213"/>
          <p14:tracePt t="75906" x="3946525" y="4303713"/>
          <p14:tracePt t="75923" x="3946525" y="4251325"/>
          <p14:tracePt t="75924" x="3938588" y="4232275"/>
          <p14:tracePt t="75940" x="3911600" y="4197350"/>
          <p14:tracePt t="75956" x="3875088" y="4179888"/>
          <p14:tracePt t="75973" x="3813175" y="4170363"/>
          <p14:tracePt t="75989" x="3822700" y="4108450"/>
          <p14:tracePt t="76006" x="3822700" y="4054475"/>
          <p14:tracePt t="76023" x="3751263" y="4044950"/>
          <p14:tracePt t="76040" x="3679825" y="4044950"/>
          <p14:tracePt t="76056" x="3616325" y="4044950"/>
          <p14:tracePt t="76073" x="3527425" y="4062413"/>
          <p14:tracePt t="76089" x="3419475" y="4098925"/>
          <p14:tracePt t="76106" x="3330575" y="4160838"/>
          <p14:tracePt t="76123" x="3241675" y="4232275"/>
          <p14:tracePt t="76140" x="3143250" y="4322763"/>
          <p14:tracePt t="76156" x="3098800" y="4375150"/>
          <p14:tracePt t="76173" x="3071813" y="4419600"/>
          <p14:tracePt t="76189" x="3062288" y="4456113"/>
          <p14:tracePt t="76206" x="3062288" y="4500563"/>
          <p14:tracePt t="76223" x="3062288" y="4537075"/>
          <p14:tracePt t="76239" x="3062288" y="4581525"/>
          <p14:tracePt t="76256" x="3081338" y="4608513"/>
          <p14:tracePt t="76273" x="3108325" y="4643438"/>
          <p14:tracePt t="76289" x="3160713" y="4679950"/>
          <p14:tracePt t="76306" x="3205163" y="4714875"/>
          <p14:tracePt t="76323" x="3286125" y="4759325"/>
          <p14:tracePt t="76340" x="3509963" y="4795838"/>
          <p14:tracePt t="76356" x="3679825" y="4803775"/>
          <p14:tracePt t="76373" x="3803650" y="4848225"/>
          <p14:tracePt t="76390" x="3983038" y="4857750"/>
          <p14:tracePt t="76406" x="4143375" y="4857750"/>
          <p14:tracePt t="76423" x="4322763" y="4857750"/>
          <p14:tracePt t="76440" x="4491038" y="4867275"/>
          <p14:tracePt t="76456" x="4643438" y="4867275"/>
          <p14:tracePt t="76473" x="4732338" y="4867275"/>
          <p14:tracePt t="76490" x="4786313" y="4884738"/>
          <p14:tracePt t="77684" x="4795838" y="4875213"/>
          <p14:tracePt t="77700" x="4786313" y="4857750"/>
          <p14:tracePt t="77708" x="4776788" y="4848225"/>
          <p14:tracePt t="77716" x="4768850" y="4840288"/>
          <p14:tracePt t="77724" x="4751388" y="4822825"/>
          <p14:tracePt t="77740" x="4687888" y="4786313"/>
          <p14:tracePt t="77756" x="4616450" y="4741863"/>
          <p14:tracePt t="77773" x="4510088" y="4714875"/>
          <p14:tracePt t="77790" x="4375150" y="4687888"/>
          <p14:tracePt t="77806" x="4232275" y="4679950"/>
          <p14:tracePt t="77822" x="4081463" y="4670425"/>
          <p14:tracePt t="77839" x="3965575" y="4670425"/>
          <p14:tracePt t="77856" x="3848100" y="4687888"/>
          <p14:tracePt t="77872" x="3768725" y="4714875"/>
          <p14:tracePt t="77889" x="3751263" y="4705350"/>
          <p14:tracePt t="77906" x="3670300" y="4697413"/>
          <p14:tracePt t="77922" x="3581400" y="4697413"/>
          <p14:tracePt t="77940" x="3473450" y="4697413"/>
          <p14:tracePt t="77956" x="3375025" y="4714875"/>
          <p14:tracePt t="77972" x="3322638" y="4741863"/>
          <p14:tracePt t="77990" x="3251200" y="4759325"/>
          <p14:tracePt t="78006" x="3170238" y="4786313"/>
          <p14:tracePt t="78022" x="3089275" y="4795838"/>
          <p14:tracePt t="78040" x="3027363" y="4803775"/>
          <p14:tracePt t="78056" x="2982913" y="4813300"/>
          <p14:tracePt t="78072" x="2946400" y="4822825"/>
          <p14:tracePt t="78089" x="2938463" y="4830763"/>
          <p14:tracePt t="78106" x="2911475" y="4840288"/>
          <p14:tracePt t="78122" x="2884488" y="4848225"/>
          <p14:tracePt t="78140" x="2840038" y="4867275"/>
          <p14:tracePt t="78156" x="2813050" y="4884738"/>
          <p14:tracePt t="78173" x="2803525" y="4894263"/>
          <p14:tracePt t="78189" x="2768600" y="4902200"/>
          <p14:tracePt t="78231" x="2697163" y="4946650"/>
          <p14:tracePt t="78239" x="2660650" y="4965700"/>
          <p14:tracePt t="78256" x="2598738" y="4991100"/>
          <p14:tracePt t="78272" x="2527300" y="5018088"/>
          <p14:tracePt t="78289" x="2482850" y="5054600"/>
          <p14:tracePt t="78305" x="2428875" y="5072063"/>
          <p14:tracePt t="78322" x="2401888" y="5089525"/>
          <p14:tracePt t="78340" x="2366963" y="5108575"/>
          <p14:tracePt t="78356" x="2357438" y="5108575"/>
          <p14:tracePt t="78372" x="2339975" y="5116513"/>
          <p14:tracePt t="78700" x="2339975" y="5133975"/>
          <p14:tracePt t="78748" x="2347913" y="5133975"/>
          <p14:tracePt t="78764" x="2366963" y="5133975"/>
          <p14:tracePt t="78772" x="2374900" y="5133975"/>
          <p14:tracePt t="78780" x="2393950" y="5133975"/>
          <p14:tracePt t="78790" x="2401888" y="5133975"/>
          <p14:tracePt t="78806" x="2438400" y="5153025"/>
          <p14:tracePt t="78822" x="2490788" y="5153025"/>
          <p14:tracePt t="78839" x="2544763" y="5153025"/>
          <p14:tracePt t="78855" x="2616200" y="5153025"/>
          <p14:tracePt t="78872" x="2697163" y="5153025"/>
          <p14:tracePt t="78889" x="2786063" y="5153025"/>
          <p14:tracePt t="78905" x="2884488" y="5160963"/>
          <p14:tracePt t="78922" x="3000375" y="5170488"/>
          <p14:tracePt t="78940" x="3197225" y="5232400"/>
          <p14:tracePt t="78956" x="3348038" y="5268913"/>
          <p14:tracePt t="78972" x="3446463" y="5303838"/>
          <p14:tracePt t="78989" x="3536950" y="5322888"/>
          <p14:tracePt t="79005" x="3803650" y="5259388"/>
          <p14:tracePt t="79022" x="3902075" y="5259388"/>
          <p14:tracePt t="79039" x="4037013" y="5251450"/>
          <p14:tracePt t="79055" x="4187825" y="5214938"/>
          <p14:tracePt t="79072" x="4367213" y="5187950"/>
          <p14:tracePt t="79089" x="4581525" y="5133975"/>
          <p14:tracePt t="79105" x="4759325" y="5081588"/>
          <p14:tracePt t="79122" x="4919663" y="5037138"/>
          <p14:tracePt t="79140" x="5081588" y="5000625"/>
          <p14:tracePt t="79156" x="5187950" y="4973638"/>
          <p14:tracePt t="79172" x="5251450" y="4956175"/>
          <p14:tracePt t="79189" x="5295900" y="4956175"/>
          <p14:tracePt t="79206" x="5313363" y="4956175"/>
          <p14:tracePt t="79229" x="5322888" y="4956175"/>
          <p14:tracePt t="79252" x="5340350" y="4956175"/>
          <p14:tracePt t="79260" x="5348288" y="4956175"/>
          <p14:tracePt t="79272" x="5357813" y="4956175"/>
          <p14:tracePt t="79289" x="5367338" y="4965700"/>
          <p14:tracePt t="79305" x="5394325" y="4973638"/>
          <p14:tracePt t="79322" x="5411788" y="4991100"/>
          <p14:tracePt t="79339" x="5483225" y="4991100"/>
          <p14:tracePt t="79356" x="5491163" y="4991100"/>
          <p14:tracePt t="79389" x="5500688" y="4983163"/>
          <p14:tracePt t="79452" x="5510213" y="4991100"/>
          <p14:tracePt t="79572" x="5500688" y="5000625"/>
          <p14:tracePt t="79589" x="5491163" y="5027613"/>
          <p14:tracePt t="79604" x="5491163" y="5045075"/>
          <p14:tracePt t="79628" x="5491163" y="5054600"/>
          <p14:tracePt t="79636" x="5483225" y="5072063"/>
          <p14:tracePt t="79644" x="5473700" y="5081588"/>
          <p14:tracePt t="79716" x="5465763" y="5099050"/>
          <p14:tracePt t="79724" x="5465763" y="5108575"/>
          <p14:tracePt t="79764" x="5465763" y="5126038"/>
          <p14:tracePt t="79772" x="5465763" y="5133975"/>
          <p14:tracePt t="79844" x="5465763" y="5143500"/>
          <p14:tracePt t="79852" x="5465763" y="5133975"/>
          <p14:tracePt t="79932" x="5465763" y="5143500"/>
          <p14:tracePt t="79940" x="5465763" y="5133975"/>
          <p14:tracePt t="80004" x="5465763" y="5143500"/>
          <p14:tracePt t="80012" x="5465763" y="5133975"/>
          <p14:tracePt t="80052" x="5465763" y="5143500"/>
          <p14:tracePt t="80060" x="5465763" y="5133975"/>
          <p14:tracePt t="80116" x="5465763" y="5143500"/>
          <p14:tracePt t="80124" x="5465763" y="5133975"/>
          <p14:tracePt t="80164" x="5456238" y="5143500"/>
          <p14:tracePt t="80172" x="5446713" y="5153025"/>
          <p14:tracePt t="80188" x="5438775" y="5153025"/>
          <p14:tracePt t="80196" x="5419725" y="5153025"/>
          <p14:tracePt t="80205" x="5411788" y="5153025"/>
          <p14:tracePt t="80222" x="5384800" y="5153025"/>
          <p14:tracePt t="80239" x="5348288" y="5143500"/>
          <p14:tracePt t="80255" x="5313363" y="5143500"/>
          <p14:tracePt t="80272" x="5241925" y="5153025"/>
          <p14:tracePt t="80289" x="5153025" y="5170488"/>
          <p14:tracePt t="80305" x="5062538" y="5205413"/>
          <p14:tracePt t="80322" x="4973638" y="5251450"/>
          <p14:tracePt t="80339" x="4875213" y="5276850"/>
          <p14:tracePt t="80340" x="4830763" y="5295900"/>
          <p14:tracePt t="80355" x="4786313" y="5303838"/>
          <p14:tracePt t="80372" x="4633913" y="5357813"/>
          <p14:tracePt t="80389" x="4554538" y="5384800"/>
          <p14:tracePt t="80405" x="4483100" y="5446713"/>
          <p14:tracePt t="80422" x="4394200" y="5491163"/>
          <p14:tracePt t="80439" x="4322763" y="5537200"/>
          <p14:tracePt t="80455" x="4276725" y="5581650"/>
          <p14:tracePt t="80472" x="4241800" y="5634038"/>
          <p14:tracePt t="80489" x="4205288" y="5680075"/>
          <p14:tracePt t="80505" x="4179888" y="5705475"/>
          <p14:tracePt t="80522" x="4179888" y="5724525"/>
          <p14:tracePt t="80748" x="4187825" y="5724525"/>
          <p14:tracePt t="80756" x="4197350" y="5724525"/>
          <p14:tracePt t="80764" x="4214813" y="5724525"/>
          <p14:tracePt t="80772" x="4241800" y="5715000"/>
          <p14:tracePt t="80790" x="4303713" y="5705475"/>
          <p14:tracePt t="80805" x="4384675" y="5697538"/>
          <p14:tracePt t="80822" x="4483100" y="5680075"/>
          <p14:tracePt t="80839" x="4633913" y="5680075"/>
          <p14:tracePt t="80856" x="4776788" y="5680075"/>
          <p14:tracePt t="80875" x="4938713" y="5680075"/>
          <p14:tracePt t="80889" x="5089525" y="5680075"/>
          <p14:tracePt t="80905" x="5276850" y="5661025"/>
          <p14:tracePt t="80922" x="5446713" y="5634038"/>
          <p14:tracePt t="80939" x="5599113" y="5634038"/>
          <p14:tracePt t="80956" x="5705475" y="5643563"/>
          <p14:tracePt t="80956" x="5751513" y="5653088"/>
          <p14:tracePt t="80972" x="5830888" y="5670550"/>
          <p14:tracePt t="80989" x="5911850" y="5688013"/>
          <p14:tracePt t="81005" x="5956300" y="5688013"/>
          <p14:tracePt t="81022" x="5983288" y="5697538"/>
          <p14:tracePt t="81092" x="5991225" y="5715000"/>
          <p14:tracePt t="81189" x="5983288" y="5732463"/>
          <p14:tracePt t="81228" x="5973763" y="5741988"/>
          <p14:tracePt t="81269" x="5946775" y="5751513"/>
          <p14:tracePt t="81349" x="5929313" y="5751513"/>
          <p14:tracePt t="81356" x="5919788" y="5751513"/>
          <p14:tracePt t="81364" x="5884863" y="5759450"/>
          <p14:tracePt t="81372" x="5867400" y="5768975"/>
          <p14:tracePt t="81389" x="5795963" y="5803900"/>
          <p14:tracePt t="81405" x="5697538" y="5830888"/>
          <p14:tracePt t="81421" x="5581650" y="5857875"/>
          <p14:tracePt t="81438" x="5483225" y="5884863"/>
          <p14:tracePt t="81455" x="5384800" y="5911850"/>
          <p14:tracePt t="81472" x="5268913" y="5946775"/>
          <p14:tracePt t="81488" x="5099050" y="5973763"/>
          <p14:tracePt t="81505" x="4919663" y="6010275"/>
          <p14:tracePt t="81522" x="4759325" y="6018213"/>
          <p14:tracePt t="81539" x="4581525" y="6018213"/>
          <p14:tracePt t="81555" x="4456113" y="6037263"/>
          <p14:tracePt t="81556" x="4402138" y="6045200"/>
          <p14:tracePt t="81571" x="4384675" y="6045200"/>
          <p14:tracePt t="81804" x="4384675" y="6037263"/>
          <p14:tracePt t="81820" x="4394200" y="6027738"/>
          <p14:tracePt t="81836" x="4402138" y="6018213"/>
          <p14:tracePt t="81844" x="4411663" y="6010275"/>
          <p14:tracePt t="81855" x="4419600" y="6000750"/>
          <p14:tracePt t="81871" x="4446588" y="5991225"/>
          <p14:tracePt t="81888" x="4465638" y="5973763"/>
          <p14:tracePt t="92557" x="4456113" y="5965825"/>
          <p14:tracePt t="92749" x="4465638" y="5956300"/>
          <p14:tracePt t="93069" x="4483100" y="5956300"/>
          <p14:tracePt t="93077" x="4554538" y="5938838"/>
          <p14:tracePt t="93086" x="4714875" y="5894388"/>
          <p14:tracePt t="93103" x="5170488" y="5732463"/>
          <p14:tracePt t="93119" x="5626100" y="5608638"/>
          <p14:tracePt t="93136" x="6054725" y="5599113"/>
          <p14:tracePt t="93152" x="6313488" y="5616575"/>
          <p14:tracePt t="93169" x="6394450" y="5634038"/>
          <p14:tracePt t="93245" x="6384925" y="5626100"/>
          <p14:tracePt t="93253" x="6375400" y="5616575"/>
          <p14:tracePt t="93261" x="6348413" y="5589588"/>
          <p14:tracePt t="93271" x="6276975" y="5527675"/>
          <p14:tracePt t="93286" x="6089650" y="5367338"/>
          <p14:tracePt t="93302" x="5973763" y="5205413"/>
          <p14:tracePt t="93320" x="5919788" y="5054600"/>
          <p14:tracePt t="93336" x="5894388" y="4884738"/>
          <p14:tracePt t="93352" x="5894388" y="4679950"/>
          <p14:tracePt t="93370" x="5894388" y="4483100"/>
          <p14:tracePt t="93386" x="5894388" y="4286250"/>
          <p14:tracePt t="93402" x="5875338" y="4108450"/>
          <p14:tracePt t="93420" x="5857875" y="3946525"/>
          <p14:tracePt t="93436" x="5822950" y="3822700"/>
          <p14:tracePt t="93437" x="5803900" y="3759200"/>
          <p14:tracePt t="93453" x="5724525" y="3633788"/>
          <p14:tracePt t="93469" x="5581650" y="3571875"/>
          <p14:tracePt t="93486" x="5465763" y="3482975"/>
          <p14:tracePt t="93502" x="5375275" y="3394075"/>
          <p14:tracePt t="93519" x="5286375" y="3295650"/>
          <p14:tracePt t="93536" x="5232400" y="3224213"/>
          <p14:tracePt t="93552" x="5180013" y="3133725"/>
          <p14:tracePt t="93569" x="5126038" y="3062288"/>
          <p14:tracePt t="93586" x="5072063" y="2982913"/>
          <p14:tracePt t="93602" x="5027613" y="2938463"/>
          <p14:tracePt t="93620" x="5018088" y="2919413"/>
          <p14:tracePt t="93645" x="5010150" y="2919413"/>
          <p14:tracePt t="93653" x="4991100" y="2919413"/>
          <p14:tracePt t="93670" x="4973638" y="2901950"/>
          <p14:tracePt t="93686" x="4946650" y="2894013"/>
          <p14:tracePt t="93702" x="4938713" y="2884488"/>
          <p14:tracePt t="93719" x="4919663" y="2867025"/>
          <p14:tracePt t="93736" x="4875213" y="2840038"/>
          <p14:tracePt t="93752" x="4786313" y="2813050"/>
          <p14:tracePt t="93770" x="4652963" y="2786063"/>
          <p14:tracePt t="93786" x="4500563" y="2768600"/>
          <p14:tracePt t="93802" x="4295775" y="2813050"/>
          <p14:tracePt t="93819" x="4251325" y="2803525"/>
          <p14:tracePt t="93836" x="4232275" y="2795588"/>
          <p14:tracePt t="93853" x="4214813" y="2795588"/>
          <p14:tracePt t="93870" x="4205288" y="2795588"/>
          <p14:tracePt t="93886" x="4187825" y="2795588"/>
          <p14:tracePt t="93902" x="4152900" y="2803525"/>
          <p14:tracePt t="93925" x="4133850" y="2803525"/>
          <p14:tracePt t="93936" x="4116388" y="2813050"/>
          <p14:tracePt t="93952" x="4089400" y="2830513"/>
          <p14:tracePt t="93973" x="4071938" y="2840038"/>
          <p14:tracePt t="93986" x="4062413" y="2847975"/>
          <p14:tracePt t="94002" x="4037013" y="2867025"/>
          <p14:tracePt t="94019" x="4017963" y="2874963"/>
          <p14:tracePt t="94125" x="4027488" y="2884488"/>
          <p14:tracePt t="94141" x="4037013" y="2884488"/>
          <p14:tracePt t="94149" x="4054475" y="2884488"/>
          <p14:tracePt t="94157" x="4062413" y="2884488"/>
          <p14:tracePt t="94169" x="4081463" y="2884488"/>
          <p14:tracePt t="94186" x="4125913" y="2901950"/>
          <p14:tracePt t="94202" x="4187825" y="2894013"/>
          <p14:tracePt t="94219" x="4241800" y="2894013"/>
          <p14:tracePt t="94236" x="4295775" y="2901950"/>
          <p14:tracePt t="94237" x="4330700" y="2901950"/>
          <p14:tracePt t="94253" x="4402138" y="2901950"/>
          <p14:tracePt t="94270" x="4491038" y="2901950"/>
          <p14:tracePt t="94286" x="4608513" y="2901950"/>
          <p14:tracePt t="94302" x="4732338" y="2901950"/>
          <p14:tracePt t="94319" x="4848225" y="2894013"/>
          <p14:tracePt t="94336" x="4946650" y="2894013"/>
          <p14:tracePt t="94352" x="5037138" y="2894013"/>
          <p14:tracePt t="94369" x="5153025" y="2874963"/>
          <p14:tracePt t="94386" x="5241925" y="2867025"/>
          <p14:tracePt t="94402" x="5348288" y="2867025"/>
          <p14:tracePt t="94419" x="5473700" y="2867025"/>
          <p14:tracePt t="94436" x="5562600" y="2867025"/>
          <p14:tracePt t="94437" x="5608638" y="2884488"/>
          <p14:tracePt t="94452" x="5715000" y="2874963"/>
          <p14:tracePt t="94470" x="5803900" y="2874963"/>
          <p14:tracePt t="94486" x="5938838" y="2894013"/>
          <p14:tracePt t="94502" x="6018213" y="2911475"/>
          <p14:tracePt t="94520" x="6072188" y="2938463"/>
          <p14:tracePt t="94536" x="6099175" y="2990850"/>
          <p14:tracePt t="94552" x="6180138" y="2990850"/>
          <p14:tracePt t="94569" x="6251575" y="2990850"/>
          <p14:tracePt t="94586" x="6296025" y="2990850"/>
          <p14:tracePt t="94602" x="6348413" y="2990850"/>
          <p14:tracePt t="94619" x="6384925" y="2990850"/>
          <p14:tracePt t="94636" x="6411913" y="2990850"/>
          <p14:tracePt t="94652" x="6456363" y="2990850"/>
          <p14:tracePt t="94653" x="6491288" y="2982913"/>
          <p14:tracePt t="94669" x="6554788" y="2982913"/>
          <p14:tracePt t="94686" x="6616700" y="2982913"/>
          <p14:tracePt t="94702" x="6688138" y="2982913"/>
          <p14:tracePt t="94719" x="6759575" y="2973388"/>
          <p14:tracePt t="94736" x="6831013" y="2973388"/>
          <p14:tracePt t="94752" x="6894513" y="2973388"/>
          <p14:tracePt t="94769" x="6973888" y="2973388"/>
          <p14:tracePt t="94786" x="7037388" y="2973388"/>
          <p14:tracePt t="94802" x="7089775" y="2973388"/>
          <p14:tracePt t="94819" x="7116763" y="2982913"/>
          <p14:tracePt t="94835" x="7126288" y="2973388"/>
          <p14:tracePt t="95213" x="7143750" y="2973388"/>
          <p14:tracePt t="95221" x="7153275" y="2965450"/>
          <p14:tracePt t="95229" x="7180263" y="2955925"/>
          <p14:tracePt t="95237" x="7224713" y="2955925"/>
          <p14:tracePt t="95252" x="7259638" y="2955925"/>
          <p14:tracePt t="95253" x="7277100" y="2955925"/>
          <p14:tracePt t="97725" x="7269163" y="2955925"/>
          <p14:tracePt t="97741" x="7259638" y="2955925"/>
          <p14:tracePt t="97757" x="7242175" y="2955925"/>
          <p14:tracePt t="97765" x="7232650" y="2965450"/>
          <p14:tracePt t="97789" x="7215188" y="2965450"/>
          <p14:tracePt t="97893" x="7205663" y="2955925"/>
          <p14:tracePt t="98597" x="7215188" y="2955925"/>
          <p14:tracePt t="98621" x="7224713" y="2955925"/>
          <p14:tracePt t="98653" x="7242175" y="2946400"/>
          <p14:tracePt t="98685" x="7242175" y="2928938"/>
          <p14:tracePt t="98693" x="7224713" y="2911475"/>
          <p14:tracePt t="98702" x="7180263" y="2847975"/>
          <p14:tracePt t="98718" x="7018338" y="2687638"/>
          <p14:tracePt t="98735" x="6813550" y="2536825"/>
          <p14:tracePt t="98751" x="6626225" y="2455863"/>
          <p14:tracePt t="98768" x="6500813" y="2428875"/>
          <p14:tracePt t="98785" x="6402388" y="2428875"/>
          <p14:tracePt t="98801" x="6296025" y="2455863"/>
          <p14:tracePt t="98818" x="6170613" y="2500313"/>
          <p14:tracePt t="98835" x="6081713" y="2517775"/>
          <p14:tracePt t="98851" x="5991225" y="2536825"/>
          <p14:tracePt t="98868" x="5929313" y="2544763"/>
          <p14:tracePt t="98885" x="5759450" y="2581275"/>
          <p14:tracePt t="98901" x="5599113" y="2625725"/>
          <p14:tracePt t="98918" x="5411788" y="2670175"/>
          <p14:tracePt t="98935" x="5259388" y="2705100"/>
          <p14:tracePt t="98952" x="5133975" y="2751138"/>
          <p14:tracePt t="98968" x="5045075" y="2768600"/>
          <p14:tracePt t="98985" x="4991100" y="2786063"/>
          <p14:tracePt t="99001" x="4938713" y="2803525"/>
          <p14:tracePt t="99018" x="4867275" y="2830513"/>
          <p14:tracePt t="99035" x="4803775" y="2857500"/>
          <p14:tracePt t="99051" x="4759325" y="2874963"/>
          <p14:tracePt t="99068" x="4732338" y="2894013"/>
          <p14:tracePt t="99085" x="4714875" y="2911475"/>
          <p14:tracePt t="99101" x="4705350" y="2919413"/>
          <p14:tracePt t="99118" x="4652963" y="2946400"/>
          <p14:tracePt t="99135" x="4625975" y="2965450"/>
          <p14:tracePt t="99151" x="4598988" y="2982913"/>
          <p14:tracePt t="99168" x="4572000" y="3000375"/>
          <p14:tracePt t="99185" x="4527550" y="3027363"/>
          <p14:tracePt t="99201" x="4491038" y="3054350"/>
          <p14:tracePt t="99218" x="4473575" y="3071813"/>
          <p14:tracePt t="99235" x="4446588" y="3108325"/>
          <p14:tracePt t="99251" x="4419600" y="3125788"/>
          <p14:tracePt t="99270" x="4367213" y="3179763"/>
          <p14:tracePt t="99285" x="4348163" y="3205163"/>
          <p14:tracePt t="99301" x="4367213" y="3205163"/>
          <p14:tracePt t="99318" x="4375150" y="3224213"/>
          <p14:tracePt t="99630" x="4375150" y="3232150"/>
          <p14:tracePt t="99637" x="4367213" y="3259138"/>
          <p14:tracePt t="99651" x="4367213" y="3276600"/>
          <p14:tracePt t="99668" x="4348163" y="3322638"/>
          <p14:tracePt t="99685" x="4313238" y="3438525"/>
          <p14:tracePt t="99701" x="4241800" y="3554413"/>
          <p14:tracePt t="99718" x="4251325" y="3598863"/>
          <p14:tracePt t="99735" x="4295775" y="3687763"/>
          <p14:tracePt t="99751" x="4348163" y="3741738"/>
          <p14:tracePt t="99768" x="4419600" y="3776663"/>
          <p14:tracePt t="99784" x="4473575" y="3803650"/>
          <p14:tracePt t="99802" x="4562475" y="3822700"/>
          <p14:tracePt t="99818" x="4697413" y="3848100"/>
          <p14:tracePt t="99834" x="4840288" y="3884613"/>
          <p14:tracePt t="99851" x="5027613" y="3894138"/>
          <p14:tracePt t="99868" x="5187950" y="3894138"/>
          <p14:tracePt t="99885" x="5367338" y="3902075"/>
          <p14:tracePt t="99885" x="5446713" y="3902075"/>
          <p14:tracePt t="99901" x="5581650" y="3902075"/>
          <p14:tracePt t="99918" x="5697538" y="3902075"/>
          <p14:tracePt t="99934" x="5741988" y="3919538"/>
          <p14:tracePt t="99951" x="5830888" y="3919538"/>
          <p14:tracePt t="99968" x="5946775" y="3911600"/>
          <p14:tracePt t="99984" x="6062663" y="3875088"/>
          <p14:tracePt t="100001" x="6170613" y="3867150"/>
          <p14:tracePt t="100018" x="6259513" y="3867150"/>
          <p14:tracePt t="100034" x="6357938" y="3857625"/>
          <p14:tracePt t="100051" x="6419850" y="3848100"/>
          <p14:tracePt t="100068" x="6465888" y="3840163"/>
          <p14:tracePt t="100084" x="6473825" y="3830638"/>
          <p14:tracePt t="101173" x="6473825" y="3813175"/>
          <p14:tracePt t="101533" x="6473825" y="3803650"/>
          <p14:tracePt t="102070" x="6456363" y="3813175"/>
          <p14:tracePt t="105510" x="6465888" y="3803650"/>
          <p14:tracePt t="105550" x="6473825" y="3795713"/>
          <p14:tracePt t="105582" x="6483350" y="3786188"/>
          <p14:tracePt t="105606" x="6500813" y="3776663"/>
          <p14:tracePt t="105646" x="6518275" y="3768725"/>
          <p14:tracePt t="105830" x="6527800" y="3768725"/>
          <p14:tracePt t="105846" x="6545263" y="3759200"/>
          <p14:tracePt t="105862" x="6554788" y="3751263"/>
          <p14:tracePt t="106022" x="6562725" y="3732213"/>
          <p14:tracePt t="106070" x="6572250" y="3724275"/>
          <p14:tracePt t="106566" x="6562725" y="3724275"/>
          <p14:tracePt t="106590" x="6554788" y="3724275"/>
          <p14:tracePt t="106606" x="6562725" y="3714750"/>
          <p14:tracePt t="106614" x="6554788" y="3705225"/>
          <p14:tracePt t="106622" x="6527800" y="3705225"/>
          <p14:tracePt t="106633" x="6510338" y="3705225"/>
          <p14:tracePt t="106650" x="6483350" y="3705225"/>
          <p14:tracePt t="106666" x="6456363" y="3705225"/>
          <p14:tracePt t="106683" x="6438900" y="3705225"/>
          <p14:tracePt t="107638" x="6429375" y="3714750"/>
          <p14:tracePt t="126199" x="6411913" y="3714750"/>
          <p14:tracePt t="126271" x="6402388" y="3714750"/>
          <p14:tracePt t="126343" x="6384925" y="3714750"/>
          <p14:tracePt t="126351" x="6375400" y="3724275"/>
          <p14:tracePt t="126423" x="6367463" y="3732213"/>
          <p14:tracePt t="126503" x="6348413" y="3732213"/>
          <p14:tracePt t="127967" x="6330950" y="3732213"/>
          <p14:tracePt t="127999" x="6323013" y="3732213"/>
          <p14:tracePt t="128023" x="6303963" y="3732213"/>
          <p14:tracePt t="128056" x="6296025" y="3732213"/>
          <p14:tracePt t="128072" x="6276975" y="3732213"/>
          <p14:tracePt t="128095" x="6269038" y="3732213"/>
          <p14:tracePt t="128112" x="6251575" y="3732213"/>
          <p14:tracePt t="128119" x="6242050" y="3741738"/>
          <p14:tracePt t="128167" x="6232525" y="3732213"/>
          <p14:tracePt t="128231" x="6224588" y="3724275"/>
          <p14:tracePt t="129023" x="6215063" y="3724275"/>
          <p14:tracePt t="130591" x="6197600" y="3714750"/>
          <p14:tracePt t="130959" x="6197600" y="369728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Cyanosis</a:t>
            </a:r>
            <a:endParaRPr lang="ar-EG" dirty="0"/>
          </a:p>
        </p:txBody>
      </p:sp>
      <p:sp>
        <p:nvSpPr>
          <p:cNvPr id="3" name="Content Placeholder 2"/>
          <p:cNvSpPr>
            <a:spLocks noGrp="1"/>
          </p:cNvSpPr>
          <p:nvPr>
            <p:ph idx="1"/>
          </p:nvPr>
        </p:nvSpPr>
        <p:spPr/>
        <p:txBody>
          <a:bodyPr>
            <a:normAutofit lnSpcReduction="10000"/>
          </a:bodyPr>
          <a:lstStyle/>
          <a:p>
            <a:pPr algn="just"/>
            <a:r>
              <a:rPr lang="en-US" dirty="0"/>
              <a:t>Cyanosis is divided into two main types: </a:t>
            </a:r>
            <a:r>
              <a:rPr lang="en-US" b="1" dirty="0"/>
              <a:t>Central</a:t>
            </a:r>
            <a:r>
              <a:rPr lang="en-US" dirty="0"/>
              <a:t> (around the core, lips, and tongue) and </a:t>
            </a:r>
            <a:r>
              <a:rPr lang="en-US" b="1" dirty="0"/>
              <a:t>Peripheral</a:t>
            </a:r>
            <a:r>
              <a:rPr lang="en-US" dirty="0"/>
              <a:t> (only the extremities or fingers</a:t>
            </a:r>
            <a:r>
              <a:rPr lang="en-US" dirty="0" smtClean="0"/>
              <a:t>).</a:t>
            </a:r>
          </a:p>
          <a:p>
            <a:pPr algn="just"/>
            <a:r>
              <a:rPr lang="en-US" dirty="0"/>
              <a:t>Central cyanosis is often due to a circulatory or </a:t>
            </a:r>
            <a:r>
              <a:rPr lang="en-US" dirty="0" err="1"/>
              <a:t>ventilatory</a:t>
            </a:r>
            <a:r>
              <a:rPr lang="en-US" dirty="0"/>
              <a:t> problem that leads to poor blood </a:t>
            </a:r>
            <a:r>
              <a:rPr lang="en-US" dirty="0" smtClean="0"/>
              <a:t>oxygenation </a:t>
            </a:r>
            <a:r>
              <a:rPr lang="en-US" dirty="0"/>
              <a:t>in the </a:t>
            </a:r>
            <a:r>
              <a:rPr lang="en-US" dirty="0" smtClean="0"/>
              <a:t>lungs.</a:t>
            </a:r>
          </a:p>
          <a:p>
            <a:pPr algn="just"/>
            <a:r>
              <a:rPr lang="en-US" dirty="0"/>
              <a:t>Peripheral cyanosis is the blue tint in fingers or extremities, due to inadequate circulation.</a:t>
            </a:r>
            <a:endParaRPr lang="ar-EG"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4201462919"/>
      </p:ext>
    </p:extLst>
  </p:cSld>
  <p:clrMapOvr>
    <a:masterClrMapping/>
  </p:clrMapOvr>
  <mc:AlternateContent xmlns:mc="http://schemas.openxmlformats.org/markup-compatibility/2006" xmlns:p14="http://schemas.microsoft.com/office/powerpoint/2010/main">
    <mc:Choice Requires="p14">
      <p:transition spd="slow" p14:dur="2000" advTm="41318"/>
    </mc:Choice>
    <mc:Fallback xmlns="">
      <p:transition spd="slow" advTm="413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3852" x="6205538" y="3687763"/>
          <p14:tracePt t="4556" x="6205538" y="3670300"/>
          <p14:tracePt t="25375" x="6224588" y="366077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4"/>
          <a:stretch>
            <a:fillRect/>
          </a:stretch>
        </p:blipFill>
        <p:spPr>
          <a:xfrm>
            <a:off x="457200" y="274638"/>
            <a:ext cx="8229600" cy="6430962"/>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853650945"/>
      </p:ext>
    </p:extLst>
  </p:cSld>
  <p:clrMapOvr>
    <a:masterClrMapping/>
  </p:clrMapOvr>
  <mc:AlternateContent xmlns:mc="http://schemas.openxmlformats.org/markup-compatibility/2006" xmlns:p14="http://schemas.microsoft.com/office/powerpoint/2010/main">
    <mc:Choice Requires="p14">
      <p:transition spd="slow" p14:dur="2000" advTm="173255"/>
    </mc:Choice>
    <mc:Fallback xmlns="">
      <p:transition spd="slow" advTm="1732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8609" x="6215063" y="3652838"/>
          <p14:tracePt t="16482" x="6197600" y="3652838"/>
          <p14:tracePt t="16498" x="6188075" y="3652838"/>
          <p14:tracePt t="16538" x="6180138" y="3643313"/>
          <p14:tracePt t="16546" x="6205538" y="3643313"/>
          <p14:tracePt t="16557" x="6259513" y="3633788"/>
          <p14:tracePt t="16574" x="6303963" y="3616325"/>
          <p14:tracePt t="16674" x="6296025" y="3608388"/>
          <p14:tracePt t="16682" x="6286500" y="3598863"/>
          <p14:tracePt t="16691" x="6276975" y="3589338"/>
          <p14:tracePt t="16707" x="6259513" y="3490913"/>
          <p14:tracePt t="16724" x="6153150" y="3251200"/>
          <p14:tracePt t="16741" x="6054725" y="2938463"/>
          <p14:tracePt t="16757" x="5759450" y="2776538"/>
          <p14:tracePt t="16774" x="5446713" y="2724150"/>
          <p14:tracePt t="16791" x="5268913" y="2643188"/>
          <p14:tracePt t="16807" x="5027613" y="2633663"/>
          <p14:tracePt t="16824" x="4705350" y="2705100"/>
          <p14:tracePt t="16842" x="3938588" y="3027363"/>
          <p14:tracePt t="16857" x="3232150" y="3384550"/>
          <p14:tracePt t="16874" x="2608263" y="3732213"/>
          <p14:tracePt t="16891" x="2036763" y="4089400"/>
          <p14:tracePt t="16907" x="1544638" y="4411663"/>
          <p14:tracePt t="16924" x="1241425" y="4652963"/>
          <p14:tracePt t="16941" x="965200" y="4875213"/>
          <p14:tracePt t="16957" x="741363" y="5089525"/>
          <p14:tracePt t="16974" x="571500" y="5303838"/>
          <p14:tracePt t="16991" x="411163" y="5518150"/>
          <p14:tracePt t="17007" x="250825" y="5724525"/>
          <p14:tracePt t="17024" x="152400" y="5894388"/>
          <p14:tracePt t="17041" x="80963" y="6116638"/>
          <p14:tracePt t="17341" x="901700" y="6402388"/>
          <p14:tracePt t="17357" x="928688" y="6367463"/>
          <p14:tracePt t="17374" x="928688" y="6323013"/>
          <p14:tracePt t="17391" x="946150" y="6286500"/>
          <p14:tracePt t="17407" x="955675" y="6242050"/>
          <p14:tracePt t="17424" x="955675" y="6170613"/>
          <p14:tracePt t="17441" x="946150" y="6062663"/>
          <p14:tracePt t="17457" x="928688" y="5991225"/>
          <p14:tracePt t="17474" x="901700" y="5929313"/>
          <p14:tracePt t="17491" x="874713" y="5884863"/>
          <p14:tracePt t="17507" x="857250" y="5857875"/>
          <p14:tracePt t="17602" x="847725" y="5848350"/>
          <p14:tracePt t="17626" x="839788" y="5857875"/>
          <p14:tracePt t="17650" x="830263" y="5867400"/>
          <p14:tracePt t="17674" x="839788" y="5875338"/>
          <p14:tracePt t="17698" x="847725" y="5875338"/>
          <p14:tracePt t="17706" x="866775" y="5875338"/>
          <p14:tracePt t="17714" x="874713" y="5875338"/>
          <p14:tracePt t="17724" x="893763" y="5875338"/>
          <p14:tracePt t="17741" x="990600" y="5875338"/>
          <p14:tracePt t="17757" x="1169988" y="5884863"/>
          <p14:tracePt t="17774" x="1347788" y="5884863"/>
          <p14:tracePt t="17791" x="1554163" y="5894388"/>
          <p14:tracePt t="17807" x="1768475" y="5894388"/>
          <p14:tracePt t="17824" x="1938338" y="5884863"/>
          <p14:tracePt t="17841" x="2027238" y="5875338"/>
          <p14:tracePt t="17842" x="2062163" y="5875338"/>
          <p14:tracePt t="17857" x="2071688" y="5867400"/>
          <p14:tracePt t="17890" x="2081213" y="5867400"/>
          <p14:tracePt t="17898" x="2098675" y="5857875"/>
          <p14:tracePt t="17907" x="2116138" y="5848350"/>
          <p14:tracePt t="17924" x="2152650" y="5848350"/>
          <p14:tracePt t="17940" x="2205038" y="5840413"/>
          <p14:tracePt t="17957" x="2286000" y="5822950"/>
          <p14:tracePt t="17974" x="2393950" y="5813425"/>
          <p14:tracePt t="17990" x="2544763" y="5776913"/>
          <p14:tracePt t="18007" x="2679700" y="5759450"/>
          <p14:tracePt t="18024" x="3303588" y="5446713"/>
          <p14:tracePt t="18041" x="3438525" y="5402263"/>
          <p14:tracePt t="18041" x="3465513" y="5394325"/>
          <p14:tracePt t="18057" x="3490913" y="5384800"/>
          <p14:tracePt t="18178" x="3500438" y="5375275"/>
          <p14:tracePt t="18442" x="3482975" y="5384800"/>
          <p14:tracePt t="18450" x="3482975" y="5402263"/>
          <p14:tracePt t="18458" x="3473450" y="5419725"/>
          <p14:tracePt t="18474" x="3455988" y="5446713"/>
          <p14:tracePt t="18491" x="3446463" y="5491163"/>
          <p14:tracePt t="18507" x="3429000" y="5562600"/>
          <p14:tracePt t="18523" x="3419475" y="5634038"/>
          <p14:tracePt t="18541" x="3411538" y="5680075"/>
          <p14:tracePt t="18557" x="3419475" y="5741988"/>
          <p14:tracePt t="18574" x="3446463" y="5830888"/>
          <p14:tracePt t="18591" x="3473450" y="5867400"/>
          <p14:tracePt t="18607" x="3490913" y="5911850"/>
          <p14:tracePt t="18623" x="3509963" y="5946775"/>
          <p14:tracePt t="18641" x="3527425" y="5973763"/>
          <p14:tracePt t="18642" x="3527425" y="5991225"/>
          <p14:tracePt t="18657" x="3536950" y="6000750"/>
          <p14:tracePt t="18673" x="3562350" y="6037263"/>
          <p14:tracePt t="18738" x="3581400" y="6037263"/>
          <p14:tracePt t="18754" x="3598863" y="6037263"/>
          <p14:tracePt t="18762" x="3608388" y="6037263"/>
          <p14:tracePt t="18773" x="3643313" y="6045200"/>
          <p14:tracePt t="18790" x="3697288" y="6045200"/>
          <p14:tracePt t="18807" x="3768725" y="6045200"/>
          <p14:tracePt t="18823" x="3867150" y="6045200"/>
          <p14:tracePt t="18841" x="3965575" y="6045200"/>
          <p14:tracePt t="18842" x="4017963" y="6045200"/>
          <p14:tracePt t="18857" x="4071938" y="6037263"/>
          <p14:tracePt t="18874" x="4224338" y="5991225"/>
          <p14:tracePt t="18891" x="4295775" y="5956300"/>
          <p14:tracePt t="18907" x="4348163" y="5919788"/>
          <p14:tracePt t="18923" x="4394200" y="5894388"/>
          <p14:tracePt t="18940" x="4438650" y="5867400"/>
          <p14:tracePt t="18986" x="4446588" y="5848350"/>
          <p14:tracePt t="19074" x="4456113" y="5840413"/>
          <p14:tracePt t="19090" x="4465638" y="5830888"/>
          <p14:tracePt t="19098" x="4473575" y="5813425"/>
          <p14:tracePt t="19114" x="4491038" y="5813425"/>
          <p14:tracePt t="19138" x="4510088" y="5803900"/>
          <p14:tracePt t="19146" x="4518025" y="5795963"/>
          <p14:tracePt t="19194" x="4537075" y="5795963"/>
          <p14:tracePt t="19202" x="4545013" y="5795963"/>
          <p14:tracePt t="19218" x="4562475" y="5795963"/>
          <p14:tracePt t="19258" x="4572000" y="5795963"/>
          <p14:tracePt t="19266" x="4589463" y="5795963"/>
          <p14:tracePt t="19282" x="4598988" y="5795963"/>
          <p14:tracePt t="19291" x="4616450" y="5795963"/>
          <p14:tracePt t="19307" x="4652963" y="5795963"/>
          <p14:tracePt t="19323" x="4687888" y="5795963"/>
          <p14:tracePt t="19340" x="4732338" y="5795963"/>
          <p14:tracePt t="19357" x="4795838" y="5786438"/>
          <p14:tracePt t="19373" x="4840288" y="5786438"/>
          <p14:tracePt t="19390" x="4884738" y="5786438"/>
          <p14:tracePt t="19407" x="4929188" y="5786438"/>
          <p14:tracePt t="19423" x="4983163" y="5795963"/>
          <p14:tracePt t="19441" x="5037138" y="5795963"/>
          <p14:tracePt t="19442" x="5062538" y="5795963"/>
          <p14:tracePt t="19457" x="5089525" y="5803900"/>
          <p14:tracePt t="19458" x="5116513" y="5813425"/>
          <p14:tracePt t="19474" x="5170488" y="5830888"/>
          <p14:tracePt t="19490" x="5214938" y="5840413"/>
          <p14:tracePt t="19507" x="5276850" y="5857875"/>
          <p14:tracePt t="19523" x="5330825" y="5875338"/>
          <p14:tracePt t="19540" x="5375275" y="5894388"/>
          <p14:tracePt t="19557" x="5411788" y="5902325"/>
          <p14:tracePt t="19573" x="5446713" y="5911850"/>
          <p14:tracePt t="19802" x="5456238" y="5902325"/>
          <p14:tracePt t="19826" x="5446713" y="5902325"/>
          <p14:tracePt t="19834" x="5438775" y="5894388"/>
          <p14:tracePt t="19858" x="5419725" y="5884863"/>
          <p14:tracePt t="19866" x="5411788" y="5875338"/>
          <p14:tracePt t="19874" x="5402263" y="5867400"/>
          <p14:tracePt t="19890" x="5375275" y="5857875"/>
          <p14:tracePt t="19906" x="5330825" y="5840413"/>
          <p14:tracePt t="19923" x="5286375" y="5830888"/>
          <p14:tracePt t="19940" x="5232400" y="5813425"/>
          <p14:tracePt t="19957" x="5170488" y="5795963"/>
          <p14:tracePt t="19973" x="5089525" y="5786438"/>
          <p14:tracePt t="19990" x="4983163" y="5768975"/>
          <p14:tracePt t="20006" x="4894263" y="5759450"/>
          <p14:tracePt t="20023" x="4795838" y="5759450"/>
          <p14:tracePt t="20040" x="4724400" y="5759450"/>
          <p14:tracePt t="20056" x="4643438" y="5759450"/>
          <p14:tracePt t="20073" x="4537075" y="5759450"/>
          <p14:tracePt t="20091" x="4483100" y="5776913"/>
          <p14:tracePt t="20106" x="4438650" y="5786438"/>
          <p14:tracePt t="20123" x="4419600" y="5795963"/>
          <p14:tracePt t="20140" x="4402138" y="5795963"/>
          <p14:tracePt t="20156" x="4367213" y="5803900"/>
          <p14:tracePt t="20173" x="4348163" y="5803900"/>
          <p14:tracePt t="20218" x="4340225" y="5803900"/>
          <p14:tracePt t="20331" x="4313238" y="5813425"/>
          <p14:tracePt t="20354" x="4313238" y="5830888"/>
          <p14:tracePt t="20378" x="4322763" y="5848350"/>
          <p14:tracePt t="20394" x="4330700" y="5848350"/>
          <p14:tracePt t="20402" x="4348163" y="5848350"/>
          <p14:tracePt t="20410" x="4357688" y="5857875"/>
          <p14:tracePt t="20423" x="4384675" y="5848350"/>
          <p14:tracePt t="20440" x="4438650" y="5857875"/>
          <p14:tracePt t="20457" x="4545013" y="5857875"/>
          <p14:tracePt t="20473" x="4697413" y="5857875"/>
          <p14:tracePt t="20491" x="4776788" y="5857875"/>
          <p14:tracePt t="20507" x="4822825" y="5857875"/>
          <p14:tracePt t="20523" x="4867275" y="5857875"/>
          <p14:tracePt t="20540" x="4894263" y="5875338"/>
          <p14:tracePt t="20556" x="4919663" y="5884863"/>
          <p14:tracePt t="20573" x="4946650" y="5884863"/>
          <p14:tracePt t="20590" x="4973638" y="5884863"/>
          <p14:tracePt t="20606" x="4991100" y="5884863"/>
          <p14:tracePt t="20623" x="5000625" y="5884863"/>
          <p14:tracePt t="20640" x="5018088" y="5884863"/>
          <p14:tracePt t="20666" x="5027613" y="5884863"/>
          <p14:tracePt t="20674" x="5045075" y="5884863"/>
          <p14:tracePt t="20690" x="5072063" y="5875338"/>
          <p14:tracePt t="20706" x="5099050" y="5875338"/>
          <p14:tracePt t="20723" x="5143500" y="5875338"/>
          <p14:tracePt t="20740" x="5197475" y="5875338"/>
          <p14:tracePt t="20756" x="5251450" y="5875338"/>
          <p14:tracePt t="20773" x="5295900" y="5875338"/>
          <p14:tracePt t="20790" x="5340350" y="5875338"/>
          <p14:tracePt t="20806" x="5411788" y="5875338"/>
          <p14:tracePt t="20823" x="5500688" y="5875338"/>
          <p14:tracePt t="20840" x="5616575" y="5875338"/>
          <p14:tracePt t="20856" x="5759450" y="5875338"/>
          <p14:tracePt t="20873" x="5938838" y="5875338"/>
          <p14:tracePt t="20874" x="6018213" y="5875338"/>
          <p14:tracePt t="20891" x="6188075" y="5875338"/>
          <p14:tracePt t="20906" x="6465888" y="5813425"/>
          <p14:tracePt t="20923" x="6537325" y="5848350"/>
          <p14:tracePt t="20940" x="6537325" y="5938838"/>
          <p14:tracePt t="20956" x="6634163" y="5929313"/>
          <p14:tracePt t="20973" x="6697663" y="5919788"/>
          <p14:tracePt t="20990" x="6715125" y="5919788"/>
          <p14:tracePt t="21354" x="6724650" y="5902325"/>
          <p14:tracePt t="21562" x="6742113" y="5894388"/>
          <p14:tracePt t="21578" x="6751638" y="5894388"/>
          <p14:tracePt t="21586" x="6759575" y="5894388"/>
          <p14:tracePt t="21818" x="6769100" y="5884863"/>
          <p14:tracePt t="21874" x="6759575" y="5875338"/>
          <p14:tracePt t="21906" x="6751638" y="5875338"/>
          <p14:tracePt t="21914" x="6759575" y="5875338"/>
          <p14:tracePt t="21923" x="6751638" y="5875338"/>
          <p14:tracePt t="21940" x="6759575" y="5875338"/>
          <p14:tracePt t="21956" x="6751638" y="5875338"/>
          <p14:tracePt t="21973" x="6759575" y="5875338"/>
          <p14:tracePt t="22092" x="6751638" y="5875338"/>
          <p14:tracePt t="22314" x="6759575" y="5867400"/>
          <p14:tracePt t="22323" x="6751638" y="5867400"/>
          <p14:tracePt t="22346" x="6759575" y="5857875"/>
          <p14:tracePt t="22362" x="6759575" y="5840413"/>
          <p14:tracePt t="22411" x="6769100" y="5830888"/>
          <p14:tracePt t="22418" x="6786563" y="5813425"/>
          <p14:tracePt t="22514" x="6796088" y="5803900"/>
          <p14:tracePt t="22523" x="6804025" y="5786438"/>
          <p14:tracePt t="22554" x="6796088" y="5776913"/>
          <p14:tracePt t="22582" x="6777038" y="5776913"/>
          <p14:tracePt t="22586" x="6777038" y="5768975"/>
          <p14:tracePt t="22594" x="6769100" y="5759450"/>
          <p14:tracePt t="22606" x="6759575" y="5751513"/>
          <p14:tracePt t="22623" x="6751638" y="5741988"/>
          <p14:tracePt t="22639" x="6724650" y="5724525"/>
          <p14:tracePt t="22656" x="6697663" y="5715000"/>
          <p14:tracePt t="22673" x="6715125" y="5653088"/>
          <p14:tracePt t="22674" x="6751638" y="5599113"/>
          <p14:tracePt t="22690" x="6919913" y="5438775"/>
          <p14:tracePt t="22706" x="6956425" y="5357813"/>
          <p14:tracePt t="22723" x="6902450" y="5322888"/>
          <p14:tracePt t="22739" x="6858000" y="5303838"/>
          <p14:tracePt t="22756" x="6796088" y="5295900"/>
          <p14:tracePt t="22773" x="6751638" y="5286375"/>
          <p14:tracePt t="22790" x="6697663" y="5276850"/>
          <p14:tracePt t="22806" x="6634163" y="5276850"/>
          <p14:tracePt t="22823" x="6572250" y="5276850"/>
          <p14:tracePt t="22839" x="6510338" y="5276850"/>
          <p14:tracePt t="22856" x="6438900" y="5286375"/>
          <p14:tracePt t="22873" x="6357938" y="5286375"/>
          <p14:tracePt t="22874" x="6313488" y="5286375"/>
          <p14:tracePt t="22891" x="6259513" y="5286375"/>
          <p14:tracePt t="22891" x="6180138" y="5286375"/>
          <p14:tracePt t="22906" x="6010275" y="5276850"/>
          <p14:tracePt t="22923" x="5875338" y="5268913"/>
          <p14:tracePt t="22939" x="5741988" y="5232400"/>
          <p14:tracePt t="22956" x="5688013" y="5214938"/>
          <p14:tracePt t="22973" x="5589588" y="5197475"/>
          <p14:tracePt t="22990" x="5500688" y="5187950"/>
          <p14:tracePt t="23006" x="5419725" y="5187950"/>
          <p14:tracePt t="23023" x="5322888" y="5187950"/>
          <p14:tracePt t="23040" x="5224463" y="5187950"/>
          <p14:tracePt t="23056" x="5153025" y="5187950"/>
          <p14:tracePt t="23073" x="5133975" y="5187950"/>
          <p14:tracePt t="23089" x="5116513" y="5187950"/>
          <p14:tracePt t="23290" x="5089525" y="5197475"/>
          <p14:tracePt t="23370" x="5081588" y="5214938"/>
          <p14:tracePt t="23386" x="5062538" y="5224463"/>
          <p14:tracePt t="23394" x="5062538" y="5241925"/>
          <p14:tracePt t="23410" x="5054600" y="5251450"/>
          <p14:tracePt t="23423" x="5037138" y="5268913"/>
          <p14:tracePt t="23440" x="5018088" y="5295900"/>
          <p14:tracePt t="23456" x="4991100" y="5340350"/>
          <p14:tracePt t="23472" x="4965700" y="5384800"/>
          <p14:tracePt t="23490" x="4911725" y="5456238"/>
          <p14:tracePt t="23506" x="4894263" y="5483225"/>
          <p14:tracePt t="23523" x="4875213" y="5500688"/>
          <p14:tracePt t="23539" x="4857750" y="5518150"/>
          <p14:tracePt t="23556" x="4857750" y="5537200"/>
          <p14:tracePt t="23611" x="4848225" y="5545138"/>
          <p14:tracePt t="23658" x="4848225" y="5562600"/>
          <p14:tracePt t="23691" x="4848225" y="5581650"/>
          <p14:tracePt t="23698" x="4848225" y="5589588"/>
          <p14:tracePt t="23706" x="4848225" y="5608638"/>
          <p14:tracePt t="23723" x="4830763" y="5643563"/>
          <p14:tracePt t="23739" x="4803775" y="5688013"/>
          <p14:tracePt t="23756" x="4795838" y="5732463"/>
          <p14:tracePt t="23772" x="4795838" y="5751513"/>
          <p14:tracePt t="24066" x="4786313" y="5768975"/>
          <p14:tracePt t="24394" x="4776788" y="5759450"/>
          <p14:tracePt t="24474" x="4768850" y="5741988"/>
          <p14:tracePt t="24618" x="4768850" y="5732463"/>
          <p14:tracePt t="24626" x="4759325" y="5715000"/>
          <p14:tracePt t="24778" x="4741863" y="5715000"/>
          <p14:tracePt t="24794" x="4724400" y="5715000"/>
          <p14:tracePt t="24802" x="4714875" y="5715000"/>
          <p14:tracePt t="24811" x="4670425" y="5705475"/>
          <p14:tracePt t="24822" x="4633913" y="5697538"/>
          <p14:tracePt t="24839" x="4537075" y="5661025"/>
          <p14:tracePt t="24856" x="4491038" y="5626100"/>
          <p14:tracePt t="24872" x="4456113" y="5581650"/>
          <p14:tracePt t="24889" x="4402138" y="5518150"/>
          <p14:tracePt t="24906" x="4340225" y="5446713"/>
          <p14:tracePt t="24923" x="4232275" y="5303838"/>
          <p14:tracePt t="24939" x="4152900" y="5205413"/>
          <p14:tracePt t="24956" x="4089400" y="5108575"/>
          <p14:tracePt t="24972" x="4027488" y="5000625"/>
          <p14:tracePt t="24989" x="3965575" y="4848225"/>
          <p14:tracePt t="25005" x="3822700" y="4697413"/>
          <p14:tracePt t="25023" x="3660775" y="4473575"/>
          <p14:tracePt t="25039" x="3490913" y="4268788"/>
          <p14:tracePt t="25056" x="3357563" y="4037013"/>
          <p14:tracePt t="25074" x="3232150" y="3822700"/>
          <p14:tracePt t="25089" x="3108325" y="3643313"/>
          <p14:tracePt t="25090" x="3081338" y="3554413"/>
          <p14:tracePt t="25106" x="3009900" y="3402013"/>
          <p14:tracePt t="25122" x="2946400" y="3224213"/>
          <p14:tracePt t="25139" x="2884488" y="3036888"/>
          <p14:tracePt t="25155" x="2786063" y="2901950"/>
          <p14:tracePt t="25172" x="2697163" y="2786063"/>
          <p14:tracePt t="25189" x="2517775" y="2768600"/>
          <p14:tracePt t="25205" x="2419350" y="2705100"/>
          <p14:tracePt t="25222" x="2357438" y="2633663"/>
          <p14:tracePt t="25239" x="2312988" y="2554288"/>
          <p14:tracePt t="25255" x="2286000" y="2490788"/>
          <p14:tracePt t="25272" x="2259013" y="2455863"/>
          <p14:tracePt t="25289" x="2232025" y="2428875"/>
          <p14:tracePt t="25306" x="2214563" y="2384425"/>
          <p14:tracePt t="25323" x="2187575" y="2330450"/>
          <p14:tracePt t="25339" x="2143125" y="2268538"/>
          <p14:tracePt t="25355" x="2081213" y="2268538"/>
          <p14:tracePt t="25372" x="2036763" y="2214563"/>
          <p14:tracePt t="25389" x="2027238" y="2170113"/>
          <p14:tracePt t="25405" x="2009775" y="2133600"/>
          <p14:tracePt t="25423" x="2000250" y="2081213"/>
          <p14:tracePt t="25439" x="1982788" y="2027238"/>
          <p14:tracePt t="25455" x="1965325" y="1955800"/>
          <p14:tracePt t="25472" x="1946275" y="1884363"/>
          <p14:tracePt t="25489" x="1919288" y="1847850"/>
          <p14:tracePt t="25506" x="1893888" y="1758950"/>
          <p14:tracePt t="25522" x="1884363" y="1704975"/>
          <p14:tracePt t="25539" x="1884363" y="1687513"/>
          <p14:tracePt t="25555" x="1884363" y="1670050"/>
          <p14:tracePt t="25586" x="1884363" y="1660525"/>
          <p14:tracePt t="25682" x="1893888" y="1643063"/>
          <p14:tracePt t="25691" x="1919288" y="1633538"/>
          <p14:tracePt t="25699" x="1946275" y="1625600"/>
          <p14:tracePt t="25706" x="1955800" y="1616075"/>
          <p14:tracePt t="25722" x="2009775" y="1608138"/>
          <p14:tracePt t="25739" x="2071688" y="1571625"/>
          <p14:tracePt t="25755" x="2125663" y="1544638"/>
          <p14:tracePt t="25772" x="2143125" y="1536700"/>
          <p14:tracePt t="25789" x="2152650" y="1527175"/>
          <p14:tracePt t="25805" x="2160588" y="1517650"/>
          <p14:tracePt t="25822" x="2170113" y="1509713"/>
          <p14:tracePt t="25858" x="2187575" y="1509713"/>
          <p14:tracePt t="25890" x="2197100" y="1500188"/>
          <p14:tracePt t="25906" x="2205038" y="1490663"/>
          <p14:tracePt t="25978" x="2214563" y="1482725"/>
          <p14:tracePt t="26034" x="2232025" y="1482725"/>
          <p14:tracePt t="26050" x="2241550" y="1482725"/>
          <p14:tracePt t="26059" x="2259013" y="1473200"/>
          <p14:tracePt t="26091" x="2268538" y="1473200"/>
          <p14:tracePt t="26098" x="2286000" y="1473200"/>
          <p14:tracePt t="26106" x="2295525" y="1473200"/>
          <p14:tracePt t="26122" x="2330450" y="1455738"/>
          <p14:tracePt t="26139" x="2374900" y="1446213"/>
          <p14:tracePt t="26155" x="2393950" y="1438275"/>
          <p14:tracePt t="26186" x="2401888" y="1428750"/>
          <p14:tracePt t="26227" x="2419350" y="1419225"/>
          <p14:tracePt t="26251" x="2428875" y="1419225"/>
          <p14:tracePt t="26258" x="2446338" y="1419225"/>
          <p14:tracePt t="26272" x="2455863" y="1411288"/>
          <p14:tracePt t="26288" x="2482850" y="1401763"/>
          <p14:tracePt t="26562" x="2473325" y="1401763"/>
          <p14:tracePt t="26578" x="2465388" y="1411288"/>
          <p14:tracePt t="26642" x="2446338" y="1419225"/>
          <p14:tracePt t="26651" x="2438400" y="1428750"/>
          <p14:tracePt t="26674" x="2419350" y="1428750"/>
          <p14:tracePt t="26682" x="2411413" y="1438275"/>
          <p14:tracePt t="26690" x="2393950" y="1438275"/>
          <p14:tracePt t="26705" x="2384425" y="1438275"/>
          <p14:tracePt t="26722" x="2330450" y="1455738"/>
          <p14:tracePt t="26739" x="2295525" y="1465263"/>
          <p14:tracePt t="26755" x="2259013" y="1465263"/>
          <p14:tracePt t="26772" x="2241550" y="1482725"/>
          <p14:tracePt t="26788" x="2205038" y="1500188"/>
          <p14:tracePt t="26805" x="2170113" y="1509713"/>
          <p14:tracePt t="26822" x="2152650" y="1509713"/>
          <p14:tracePt t="26838" x="2116138" y="1517650"/>
          <p14:tracePt t="26867" x="2089150" y="1527175"/>
          <p14:tracePt t="27106" x="2098675" y="1536700"/>
          <p14:tracePt t="27114" x="2108200" y="1527175"/>
          <p14:tracePt t="27178" x="2133600" y="1517650"/>
          <p14:tracePt t="27186" x="2143125" y="1509713"/>
          <p14:tracePt t="27194" x="2160588" y="1500188"/>
          <p14:tracePt t="27205" x="2187575" y="1490663"/>
          <p14:tracePt t="27222" x="2214563" y="1473200"/>
          <p14:tracePt t="27238" x="2251075" y="1446213"/>
          <p14:tracePt t="27255" x="2276475" y="1419225"/>
          <p14:tracePt t="27272" x="2303463" y="1411288"/>
          <p14:tracePt t="27288" x="2330450" y="1393825"/>
          <p14:tracePt t="27305" x="2357438" y="1374775"/>
          <p14:tracePt t="27306" x="2374900" y="1374775"/>
          <p14:tracePt t="27322" x="2384425" y="1357313"/>
          <p14:tracePt t="27386" x="2401888" y="1347788"/>
          <p14:tracePt t="27434" x="2411413" y="1339850"/>
          <p14:tracePt t="28594" x="2401888" y="1347788"/>
          <p14:tracePt t="28611" x="2384425" y="1347788"/>
          <p14:tracePt t="28627" x="2374900" y="1357313"/>
          <p14:tracePt t="28642" x="2357438" y="1357313"/>
          <p14:tracePt t="28651" x="2347913" y="1374775"/>
          <p14:tracePt t="28658" x="2330450" y="1384300"/>
          <p14:tracePt t="28672" x="2322513" y="1393825"/>
          <p14:tracePt t="28688" x="2303463" y="1411288"/>
          <p14:tracePt t="28731" x="2286000" y="1411288"/>
          <p14:tracePt t="28738" x="2268538" y="1419225"/>
          <p14:tracePt t="28746" x="2251075" y="1428750"/>
          <p14:tracePt t="28762" x="2241550" y="1438275"/>
          <p14:tracePt t="28786" x="2224088" y="1438275"/>
          <p14:tracePt t="30011" x="2232025" y="1438275"/>
          <p14:tracePt t="30026" x="2241550" y="1438275"/>
          <p14:tracePt t="30042" x="2259013" y="1446213"/>
          <p14:tracePt t="30051" x="2268538" y="1455738"/>
          <p14:tracePt t="30058" x="2286000" y="1455738"/>
          <p14:tracePt t="30072" x="2295525" y="1455738"/>
          <p14:tracePt t="30088" x="2330450" y="1465263"/>
          <p14:tracePt t="30104" x="2393950" y="1465263"/>
          <p14:tracePt t="30122" x="2455863" y="1473200"/>
          <p14:tracePt t="30122" x="2500313" y="1490663"/>
          <p14:tracePt t="30138" x="2581275" y="1517650"/>
          <p14:tracePt t="30155" x="2670175" y="1527175"/>
          <p14:tracePt t="30172" x="2759075" y="1544638"/>
          <p14:tracePt t="30188" x="2741613" y="1616075"/>
          <p14:tracePt t="30205" x="2679700" y="1724025"/>
          <p14:tracePt t="30221" x="2625725" y="1822450"/>
          <p14:tracePt t="30238" x="2616200" y="1866900"/>
          <p14:tracePt t="30254" x="2652713" y="1893888"/>
          <p14:tracePt t="30272" x="2660650" y="1911350"/>
          <p14:tracePt t="30314" x="2670175" y="1919288"/>
          <p14:tracePt t="30578" x="2679700" y="1911350"/>
          <p14:tracePt t="30651" x="2697163" y="1901825"/>
          <p14:tracePt t="30658" x="2714625" y="1893888"/>
          <p14:tracePt t="30671" x="2741613" y="1874838"/>
          <p14:tracePt t="30688" x="2776538" y="1857375"/>
          <p14:tracePt t="30704" x="2847975" y="1812925"/>
          <p14:tracePt t="30721" x="2928938" y="1776413"/>
          <p14:tracePt t="30722" x="2982913" y="1741488"/>
          <p14:tracePt t="30738" x="3089275" y="1670050"/>
          <p14:tracePt t="30755" x="3251200" y="1598613"/>
          <p14:tracePt t="30771" x="3411538" y="1536700"/>
          <p14:tracePt t="30788" x="3562350" y="1465263"/>
          <p14:tracePt t="30804" x="3687763" y="1411288"/>
          <p14:tracePt t="30821" x="3759200" y="1384300"/>
          <p14:tracePt t="30838" x="3803650" y="1357313"/>
          <p14:tracePt t="30854" x="3813175" y="1339850"/>
          <p14:tracePt t="31011" x="3822700" y="1339850"/>
          <p14:tracePt t="31026" x="3840163" y="1339850"/>
          <p14:tracePt t="31034" x="3848100" y="1339850"/>
          <p14:tracePt t="31043" x="3867150" y="1339850"/>
          <p14:tracePt t="31054" x="3884613" y="1339850"/>
          <p14:tracePt t="31071" x="3938588" y="1347788"/>
          <p14:tracePt t="31088" x="3973513" y="1384300"/>
          <p14:tracePt t="31104" x="4037013" y="1419225"/>
          <p14:tracePt t="31121" x="4089400" y="1446213"/>
          <p14:tracePt t="31122" x="4108450" y="1473200"/>
          <p14:tracePt t="31138" x="4133850" y="1490663"/>
          <p14:tracePt t="31154" x="4197350" y="1536700"/>
          <p14:tracePt t="31171" x="4224338" y="1571625"/>
          <p14:tracePt t="31188" x="4251325" y="1589088"/>
          <p14:tracePt t="32563" x="4259263" y="1598613"/>
          <p14:tracePt t="32571" x="4276725" y="1598613"/>
          <p14:tracePt t="32579" x="4295775" y="1589088"/>
          <p14:tracePt t="32587" x="4357688" y="1571625"/>
          <p14:tracePt t="32604" x="4527550" y="1544638"/>
          <p14:tracePt t="32621" x="4625975" y="1598613"/>
          <p14:tracePt t="32637" x="4875213" y="1589088"/>
          <p14:tracePt t="32654" x="5153025" y="1589088"/>
          <p14:tracePt t="32671" x="5348288" y="1589088"/>
          <p14:tracePt t="32687" x="5483225" y="1589088"/>
          <p14:tracePt t="32704" x="5510213" y="1598613"/>
          <p14:tracePt t="32747" x="5527675" y="1598613"/>
          <p14:tracePt t="34323" x="5518150" y="1598613"/>
          <p14:tracePt t="34347" x="5527675" y="1608138"/>
          <p14:tracePt t="34715" x="5518150" y="1625600"/>
          <p14:tracePt t="34732" x="5518150" y="1643063"/>
          <p14:tracePt t="34739" x="5518150" y="1652588"/>
          <p14:tracePt t="34753" x="5510213" y="1679575"/>
          <p14:tracePt t="34770" x="5500688" y="1704975"/>
          <p14:tracePt t="34787" x="5500688" y="1724025"/>
          <p14:tracePt t="34803" x="5491163" y="1758950"/>
          <p14:tracePt t="34820" x="5473700" y="1776413"/>
          <p14:tracePt t="34837" x="5483225" y="1776413"/>
          <p14:tracePt t="34854" x="5473700" y="1785938"/>
          <p14:tracePt t="34903" x="5491163" y="1776413"/>
          <p14:tracePt t="34937" x="5473700" y="1785938"/>
          <p14:tracePt t="34953" x="5491163" y="1768475"/>
          <p14:tracePt t="35163" x="5510213" y="1758950"/>
          <p14:tracePt t="35251" x="5500688" y="1751013"/>
          <p14:tracePt t="35411" x="5491163" y="1751013"/>
          <p14:tracePt t="35435" x="5483225" y="1751013"/>
          <p14:tracePt t="35443" x="5473700" y="1751013"/>
          <p14:tracePt t="35454" x="5465763" y="1758950"/>
          <p14:tracePt t="35470" x="5340350" y="1795463"/>
          <p14:tracePt t="35487" x="5153025" y="1839913"/>
          <p14:tracePt t="35503" x="4857750" y="1893888"/>
          <p14:tracePt t="35520" x="4660900" y="1812925"/>
          <p14:tracePt t="35537" x="4419600" y="1776413"/>
          <p14:tracePt t="35554" x="4054475" y="1776413"/>
          <p14:tracePt t="35555" x="3884613" y="1776413"/>
          <p14:tracePt t="35570" x="3714750" y="1776413"/>
          <p14:tracePt t="35587" x="3276600" y="1776413"/>
          <p14:tracePt t="35603" x="3027363" y="1785938"/>
          <p14:tracePt t="35620" x="2847975" y="1785938"/>
          <p14:tracePt t="35637" x="2768600" y="1758950"/>
          <p14:tracePt t="35653" x="2768600" y="1714500"/>
          <p14:tracePt t="35670" x="2732088" y="1714500"/>
          <p14:tracePt t="35687" x="2705100" y="1724025"/>
          <p14:tracePt t="35715" x="2687638" y="1724025"/>
          <p14:tracePt t="35723" x="2687638" y="1704975"/>
          <p14:tracePt t="35737" x="2679700" y="1687513"/>
          <p14:tracePt t="35753" x="2660650" y="1670050"/>
          <p14:tracePt t="35771" x="2608263" y="1670050"/>
          <p14:tracePt t="35786" x="2571750" y="1670050"/>
          <p14:tracePt t="35827" x="2554288" y="1670050"/>
          <p14:tracePt t="35835" x="2544763" y="1670050"/>
          <p14:tracePt t="35843" x="2527300" y="1670050"/>
          <p14:tracePt t="35853" x="2517775" y="1670050"/>
          <p14:tracePt t="35870" x="2482850" y="1670050"/>
          <p14:tracePt t="35887" x="2465388" y="1670050"/>
          <p14:tracePt t="35979" x="2446338" y="1660525"/>
          <p14:tracePt t="38099" x="2438400" y="1670050"/>
          <p14:tracePt t="38115" x="2411413" y="1679575"/>
          <p14:tracePt t="38123" x="2393950" y="1687513"/>
          <p14:tracePt t="38136" x="2384425" y="1704975"/>
          <p14:tracePt t="38153" x="2347913" y="1731963"/>
          <p14:tracePt t="38169" x="2303463" y="1741488"/>
          <p14:tracePt t="38186" x="2251075" y="1758950"/>
          <p14:tracePt t="38203" x="2224088" y="1776413"/>
          <p14:tracePt t="38219" x="2197100" y="1785938"/>
          <p14:tracePt t="38236" x="2160588" y="1812925"/>
          <p14:tracePt t="38253" x="2116138" y="1830388"/>
          <p14:tracePt t="38269" x="2081213" y="1847850"/>
          <p14:tracePt t="38286" x="2062163" y="1857375"/>
          <p14:tracePt t="38303" x="2044700" y="1866900"/>
          <p14:tracePt t="38347" x="2036763" y="1866900"/>
          <p14:tracePt t="38355" x="2017713" y="1874838"/>
          <p14:tracePt t="39331" x="2027238" y="1884363"/>
          <p14:tracePt t="39339" x="2054225" y="1874838"/>
          <p14:tracePt t="39352" x="2062163" y="1866900"/>
          <p14:tracePt t="39369" x="2098675" y="1857375"/>
          <p14:tracePt t="39386" x="2143125" y="1847850"/>
          <p14:tracePt t="39387" x="2179638" y="1847850"/>
          <p14:tracePt t="39403" x="2232025" y="1830388"/>
          <p14:tracePt t="39419" x="2303463" y="1822450"/>
          <p14:tracePt t="39436" x="2357438" y="1822450"/>
          <p14:tracePt t="39453" x="2411413" y="1822450"/>
          <p14:tracePt t="39469" x="2465388" y="1822450"/>
          <p14:tracePt t="39486" x="2509838" y="1822450"/>
          <p14:tracePt t="39503" x="2536825" y="1822450"/>
          <p14:tracePt t="39519" x="2562225" y="1822450"/>
          <p14:tracePt t="39539" x="2581275" y="1822450"/>
          <p14:tracePt t="39552" x="2589213" y="1822450"/>
          <p14:tracePt t="39569" x="2616200" y="1822450"/>
          <p14:tracePt t="39586" x="2660650" y="1822450"/>
          <p14:tracePt t="39587" x="2679700" y="1830388"/>
          <p14:tracePt t="39603" x="2714625" y="1830388"/>
          <p14:tracePt t="39619" x="2732088" y="1857375"/>
          <p14:tracePt t="39636" x="2768600" y="1884363"/>
          <p14:tracePt t="39652" x="2679700" y="1982788"/>
          <p14:tracePt t="39669" x="2697163" y="2000250"/>
          <p14:tracePt t="39686" x="2724150" y="1990725"/>
          <p14:tracePt t="39963" x="2741613" y="1990725"/>
          <p14:tracePt t="39971" x="2776538" y="1982788"/>
          <p14:tracePt t="39979" x="2813050" y="1982788"/>
          <p14:tracePt t="39987" x="2840038" y="1990725"/>
          <p14:tracePt t="40003" x="2884488" y="2009775"/>
          <p14:tracePt t="40019" x="2965450" y="2044700"/>
          <p14:tracePt t="40036" x="3125788" y="2054225"/>
          <p14:tracePt t="40052" x="3295650" y="2044700"/>
          <p14:tracePt t="40069" x="3446463" y="2044700"/>
          <p14:tracePt t="40086" x="3571875" y="2036763"/>
          <p14:tracePt t="40102" x="3652838" y="2027238"/>
          <p14:tracePt t="40119" x="3732213" y="2017713"/>
          <p14:tracePt t="40136" x="3813175" y="2017713"/>
          <p14:tracePt t="40152" x="3867150" y="2009775"/>
          <p14:tracePt t="40169" x="3919538" y="2009775"/>
          <p14:tracePt t="40186" x="3983038" y="2000250"/>
          <p14:tracePt t="40203" x="4081463" y="1990725"/>
          <p14:tracePt t="40219" x="4133850" y="1990725"/>
          <p14:tracePt t="40236" x="4224338" y="1990725"/>
          <p14:tracePt t="40253" x="4330700" y="1990725"/>
          <p14:tracePt t="40269" x="4419600" y="1990725"/>
          <p14:tracePt t="40286" x="4510088" y="2000250"/>
          <p14:tracePt t="40303" x="4589463" y="2000250"/>
          <p14:tracePt t="40319" x="4660900" y="2017713"/>
          <p14:tracePt t="40336" x="4768850" y="2000250"/>
          <p14:tracePt t="40352" x="4857750" y="1990725"/>
          <p14:tracePt t="40369" x="4902200" y="1990725"/>
          <p14:tracePt t="40386" x="4875213" y="2044700"/>
          <p14:tracePt t="40403" x="4911725" y="2133600"/>
          <p14:tracePt t="40419" x="5010150" y="2133600"/>
          <p14:tracePt t="40436" x="5099050" y="2133600"/>
          <p14:tracePt t="40453" x="5180013" y="2133600"/>
          <p14:tracePt t="40469" x="5241925" y="2125663"/>
          <p14:tracePt t="40487" x="5286375" y="2125663"/>
          <p14:tracePt t="40502" x="5322888" y="2125663"/>
          <p14:tracePt t="40519" x="5348288" y="2125663"/>
          <p14:tracePt t="40536" x="5402263" y="2125663"/>
          <p14:tracePt t="40552" x="5446713" y="2125663"/>
          <p14:tracePt t="40569" x="5483225" y="2116138"/>
          <p14:tracePt t="40586" x="5500688" y="2116138"/>
          <p14:tracePt t="40603" x="5510213" y="2108200"/>
          <p14:tracePt t="40627" x="5510213" y="2098675"/>
          <p14:tracePt t="40636" x="5510213" y="2089150"/>
          <p14:tracePt t="40699" x="5518150" y="2071688"/>
          <p14:tracePt t="40707" x="5527675" y="2062163"/>
          <p14:tracePt t="40867" x="5537200" y="2062163"/>
          <p14:tracePt t="40875" x="5554663" y="2062163"/>
          <p14:tracePt t="40886" x="5562600" y="2062163"/>
          <p14:tracePt t="40902" x="5599113" y="2062163"/>
          <p14:tracePt t="40919" x="5643563" y="2062163"/>
          <p14:tracePt t="40936" x="5715000" y="2044700"/>
          <p14:tracePt t="40952" x="5786438" y="2036763"/>
          <p14:tracePt t="40969" x="5840413" y="2036763"/>
          <p14:tracePt t="40985" x="5867400" y="2027238"/>
          <p14:tracePt t="41619" x="5848350" y="2027238"/>
          <p14:tracePt t="41627" x="5803900" y="2044700"/>
          <p14:tracePt t="41636" x="5795963" y="2054225"/>
          <p14:tracePt t="41667" x="5786438" y="2044700"/>
          <p14:tracePt t="41675" x="5795963" y="2036763"/>
          <p14:tracePt t="41685" x="5786438" y="2036763"/>
          <p14:tracePt t="41702" x="5705475" y="2044700"/>
          <p14:tracePt t="41719" x="5634038" y="2044700"/>
          <p14:tracePt t="41735" x="5537200" y="2044700"/>
          <p14:tracePt t="41752" x="5419725" y="2036763"/>
          <p14:tracePt t="41769" x="5295900" y="2036763"/>
          <p14:tracePt t="41785" x="5160963" y="2054225"/>
          <p14:tracePt t="41788" x="5099050" y="2044700"/>
          <p14:tracePt t="41803" x="4938713" y="2044700"/>
          <p14:tracePt t="41819" x="4768850" y="2062163"/>
          <p14:tracePt t="41836" x="4660900" y="2044700"/>
          <p14:tracePt t="41853" x="4483100" y="2044700"/>
          <p14:tracePt t="41869" x="4313238" y="2054225"/>
          <p14:tracePt t="41885" x="4160838" y="2054225"/>
          <p14:tracePt t="41902" x="3990975" y="2054225"/>
          <p14:tracePt t="41919" x="3813175" y="2054225"/>
          <p14:tracePt t="41935" x="3589338" y="2054225"/>
          <p14:tracePt t="41953" x="3357563" y="2054225"/>
          <p14:tracePt t="41969" x="3143250" y="2054225"/>
          <p14:tracePt t="41985" x="2982913" y="2071688"/>
          <p14:tracePt t="42003" x="2857500" y="2062163"/>
          <p14:tracePt t="42019" x="2822575" y="2062163"/>
          <p14:tracePt t="42035" x="2741613" y="2062163"/>
          <p14:tracePt t="42052" x="2724150" y="2036763"/>
          <p14:tracePt t="42069" x="2633663" y="2027238"/>
          <p14:tracePt t="42085" x="2687638" y="1946275"/>
          <p14:tracePt t="42102" x="2608263" y="1965325"/>
          <p14:tracePt t="42119" x="2562225" y="1965325"/>
          <p14:tracePt t="42135" x="2554288" y="1946275"/>
          <p14:tracePt t="42152" x="2527300" y="1938338"/>
          <p14:tracePt t="42169" x="2490788" y="1938338"/>
          <p14:tracePt t="42185" x="2465388" y="1938338"/>
          <p14:tracePt t="42187" x="2446338" y="1938338"/>
          <p14:tracePt t="42203" x="2438400" y="1938338"/>
          <p14:tracePt t="42219" x="2419350" y="1938338"/>
          <p14:tracePt t="42235" x="2411413" y="1938338"/>
          <p14:tracePt t="42253" x="2393950" y="1938338"/>
          <p14:tracePt t="42269" x="2366963" y="1938338"/>
          <p14:tracePt t="42285" x="2339975" y="1938338"/>
          <p14:tracePt t="42302" x="2330450" y="1938338"/>
          <p14:tracePt t="42319" x="2303463" y="1938338"/>
          <p14:tracePt t="42335" x="2286000" y="1938338"/>
          <p14:tracePt t="42395" x="2276475" y="1938338"/>
          <p14:tracePt t="42403" x="2259013" y="1938338"/>
          <p14:tracePt t="42412" x="2251075" y="1938338"/>
          <p14:tracePt t="42419" x="2232025" y="1938338"/>
          <p14:tracePt t="42435" x="2187575" y="1938338"/>
          <p14:tracePt t="42453" x="2133600" y="1938338"/>
          <p14:tracePt t="42469" x="2098675" y="1938338"/>
          <p14:tracePt t="42485" x="2089150" y="1938338"/>
          <p14:tracePt t="42572" x="2071688" y="1938338"/>
          <p14:tracePt t="43035" x="2081213" y="1938338"/>
          <p14:tracePt t="43043" x="2089150" y="1938338"/>
          <p14:tracePt t="43053" x="2098675" y="1938338"/>
          <p14:tracePt t="43068" x="2125663" y="1938338"/>
          <p14:tracePt t="43085" x="2160588" y="1928813"/>
          <p14:tracePt t="43102" x="2251075" y="1928813"/>
          <p14:tracePt t="43118" x="2347913" y="1928813"/>
          <p14:tracePt t="43135" x="2482850" y="1928813"/>
          <p14:tracePt t="43152" x="2598738" y="1928813"/>
          <p14:tracePt t="43168" x="2687638" y="1946275"/>
          <p14:tracePt t="43185" x="3143250" y="1751013"/>
          <p14:tracePt t="43202" x="4054475" y="1285875"/>
          <p14:tracePt t="43203" x="4197350" y="1231900"/>
          <p14:tracePt t="43219" x="4187825" y="1258888"/>
          <p14:tracePt t="43235" x="4170363" y="1285875"/>
          <p14:tracePt t="43523" x="4152900" y="1303338"/>
          <p14:tracePt t="43532" x="4143375" y="1312863"/>
          <p14:tracePt t="43539" x="4125913" y="1330325"/>
          <p14:tracePt t="43552" x="4116388" y="1339850"/>
          <p14:tracePt t="43569" x="4143375" y="1347788"/>
          <p14:tracePt t="43585" x="4152900" y="1384300"/>
          <p14:tracePt t="43603" x="4197350" y="1384300"/>
          <p14:tracePt t="43603" x="4251325" y="1384300"/>
          <p14:tracePt t="43618" x="4303713" y="1384300"/>
          <p14:tracePt t="43635" x="4438650" y="1366838"/>
          <p14:tracePt t="43652" x="4500563" y="1366838"/>
          <p14:tracePt t="43668" x="4562475" y="1339850"/>
          <p14:tracePt t="43685" x="4625975" y="1330325"/>
          <p14:tracePt t="43702" x="4679950" y="1322388"/>
          <p14:tracePt t="43718" x="4705350" y="1322388"/>
          <p14:tracePt t="43747" x="4724400" y="1322388"/>
          <p14:tracePt t="43763" x="4732338" y="1330325"/>
          <p14:tracePt t="43772" x="4724400" y="1339850"/>
          <p14:tracePt t="43785" x="4732338" y="1366838"/>
          <p14:tracePt t="43802" x="4830763" y="1438275"/>
          <p14:tracePt t="43818" x="4946650" y="1500188"/>
          <p14:tracePt t="43819" x="4991100" y="1536700"/>
          <p14:tracePt t="43835" x="5010150" y="1554163"/>
          <p14:tracePt t="43923" x="5027613" y="1562100"/>
          <p14:tracePt t="45811" x="5045075" y="1562100"/>
          <p14:tracePt t="46012" x="5054600" y="1562100"/>
          <p14:tracePt t="48644" x="5072063" y="1562100"/>
          <p14:tracePt t="48916" x="5062538" y="1562100"/>
          <p14:tracePt t="48923" x="5045075" y="1562100"/>
          <p14:tracePt t="48934" x="4983163" y="1571625"/>
          <p14:tracePt t="48951" x="4724400" y="1616075"/>
          <p14:tracePt t="48967" x="4251325" y="1704975"/>
          <p14:tracePt t="48984" x="2982913" y="2133600"/>
          <p14:tracePt t="49001" x="2143125" y="2357438"/>
          <p14:tracePt t="49017" x="1776413" y="2500313"/>
          <p14:tracePt t="49034" x="1490663" y="2625725"/>
          <p14:tracePt t="49051" x="1160463" y="2724150"/>
          <p14:tracePt t="49067" x="893763" y="2786063"/>
          <p14:tracePt t="49084" x="536575" y="2884488"/>
          <p14:tracePt t="49100" x="401638" y="2946400"/>
          <p14:tracePt t="49179" x="384175" y="2946400"/>
          <p14:tracePt t="49188" x="374650" y="2928938"/>
          <p14:tracePt t="49201" x="374650" y="2911475"/>
          <p14:tracePt t="49217" x="330200" y="2822575"/>
          <p14:tracePt t="49234" x="285750" y="2714625"/>
          <p14:tracePt t="49251" x="241300" y="2616200"/>
          <p14:tracePt t="49252" x="241300" y="2581275"/>
          <p14:tracePt t="49267" x="241300" y="2527300"/>
          <p14:tracePt t="49284" x="258763" y="2465388"/>
          <p14:tracePt t="49300" x="303213" y="2357438"/>
          <p14:tracePt t="49317" x="347663" y="2276475"/>
          <p14:tracePt t="49334" x="366713" y="2241550"/>
          <p14:tracePt t="49351" x="374650" y="2214563"/>
          <p14:tracePt t="49412" x="393700" y="2205038"/>
          <p14:tracePt t="49436" x="419100" y="2197100"/>
          <p14:tracePt t="49444" x="438150" y="2197100"/>
          <p14:tracePt t="49454" x="455613" y="2187575"/>
          <p14:tracePt t="49468" x="509588" y="2170113"/>
          <p14:tracePt t="49484" x="588963" y="2143125"/>
          <p14:tracePt t="49500" x="652463" y="2143125"/>
          <p14:tracePt t="49517" x="704850" y="2143125"/>
          <p14:tracePt t="49535" x="741363" y="2143125"/>
          <p14:tracePt t="49550" x="758825" y="2143125"/>
          <p14:tracePt t="49567" x="785813" y="2152650"/>
          <p14:tracePt t="49584" x="822325" y="2170113"/>
          <p14:tracePt t="49600" x="857250" y="2197100"/>
          <p14:tracePt t="49617" x="901700" y="2224088"/>
          <p14:tracePt t="49634" x="938213" y="2251075"/>
          <p14:tracePt t="49650" x="990600" y="2268538"/>
          <p14:tracePt t="49667" x="1062038" y="2286000"/>
          <p14:tracePt t="49684" x="1116013" y="2276475"/>
          <p14:tracePt t="49700" x="1143000" y="2276475"/>
          <p14:tracePt t="49717" x="1169988" y="2268538"/>
          <p14:tracePt t="49734" x="1179513" y="2241550"/>
          <p14:tracePt t="49750" x="1214438" y="2214563"/>
          <p14:tracePt t="49767" x="1258888" y="2170113"/>
          <p14:tracePt t="49785" x="1285875" y="2125663"/>
          <p14:tracePt t="49800" x="1258888" y="2143125"/>
          <p14:tracePt t="49834" x="1250950" y="2152650"/>
          <p14:tracePt t="49850" x="1223963" y="2160588"/>
          <p14:tracePt t="49892" x="1214438" y="2152650"/>
          <p14:tracePt t="49900" x="1204913" y="2160588"/>
          <p14:tracePt t="49987" x="1187450" y="2170113"/>
          <p14:tracePt t="50004" x="1179513" y="2170113"/>
          <p14:tracePt t="50028" x="1187450" y="2179638"/>
          <p14:tracePt t="50108" x="1187450" y="2187575"/>
          <p14:tracePt t="50116" x="1179513" y="2205038"/>
          <p14:tracePt t="50147" x="1196975" y="2197100"/>
          <p14:tracePt t="50164" x="1223963" y="2187575"/>
          <p14:tracePt t="50172" x="1214438" y="2179638"/>
          <p14:tracePt t="50184" x="1204913" y="2179638"/>
          <p14:tracePt t="50252" x="1223963" y="2170113"/>
          <p14:tracePt t="50260" x="1214438" y="2179638"/>
          <p14:tracePt t="50268" x="1223963" y="2170113"/>
          <p14:tracePt t="50284" x="1231900" y="2160588"/>
          <p14:tracePt t="50588" x="1231900" y="2170113"/>
          <p14:tracePt t="50596" x="1241425" y="2152650"/>
          <p14:tracePt t="50660" x="1223963" y="2160588"/>
          <p14:tracePt t="50667" x="1231900" y="2152650"/>
          <p14:tracePt t="50676" x="1223963" y="2160588"/>
          <p14:tracePt t="50684" x="1231900" y="2152650"/>
          <p14:tracePt t="50740" x="1223963" y="2152650"/>
          <p14:tracePt t="50747" x="1231900" y="2152650"/>
          <p14:tracePt t="50756" x="1223963" y="2160588"/>
          <p14:tracePt t="50767" x="1231900" y="2152650"/>
          <p14:tracePt t="50800" x="1276350" y="2125663"/>
          <p14:tracePt t="50817" x="1312863" y="2089150"/>
          <p14:tracePt t="50868" x="1330325" y="2089150"/>
          <p14:tracePt t="50900" x="1339850" y="2071688"/>
          <p14:tracePt t="50932" x="1330325" y="2071688"/>
          <p14:tracePt t="51004" x="1339850" y="2071688"/>
          <p14:tracePt t="51012" x="1330325" y="2071688"/>
          <p14:tracePt t="51052" x="1339850" y="2071688"/>
          <p14:tracePt t="51059" x="1330325" y="2071688"/>
          <p14:tracePt t="51068" x="1339850" y="2071688"/>
          <p14:tracePt t="51084" x="1330325" y="2071688"/>
          <p14:tracePt t="51124" x="1303338" y="2098675"/>
          <p14:tracePt t="51412" x="1285875" y="2108200"/>
          <p14:tracePt t="52068" x="1276350" y="2116138"/>
          <p14:tracePt t="52124" x="1268413" y="2116138"/>
          <p14:tracePt t="52132" x="1250950" y="2133600"/>
          <p14:tracePt t="52604" x="1231900" y="2143125"/>
          <p14:tracePt t="52612" x="1223963" y="2160588"/>
          <p14:tracePt t="52620" x="1204913" y="2160588"/>
          <p14:tracePt t="52644" x="1196975" y="2179638"/>
          <p14:tracePt t="52652" x="1204913" y="2179638"/>
          <p14:tracePt t="52676" x="1223963" y="2160588"/>
          <p14:tracePt t="52932" x="1214438" y="2160588"/>
          <p14:tracePt t="52940" x="1223963" y="2160588"/>
          <p14:tracePt t="53012" x="1214438" y="2160588"/>
          <p14:tracePt t="53020" x="1223963" y="2160588"/>
          <p14:tracePt t="53156" x="1214438" y="2160588"/>
          <p14:tracePt t="53164" x="1223963" y="2160588"/>
          <p14:tracePt t="53588" x="1214438" y="2160588"/>
          <p14:tracePt t="53596" x="1223963" y="2160588"/>
          <p14:tracePt t="53620" x="1214438" y="2160588"/>
          <p14:tracePt t="53628" x="1223963" y="2160588"/>
          <p14:tracePt t="54068" x="1214438" y="2160588"/>
          <p14:tracePt t="54076" x="1223963" y="2160588"/>
          <p14:tracePt t="54172" x="1214438" y="2160588"/>
          <p14:tracePt t="54180" x="1223963" y="2160588"/>
          <p14:tracePt t="54276" x="1231900" y="2160588"/>
          <p14:tracePt t="54284" x="1250950" y="2143125"/>
          <p14:tracePt t="54420" x="1231900" y="2160588"/>
          <p14:tracePt t="54428" x="1223963" y="2170113"/>
          <p14:tracePt t="54436" x="1204913" y="2179638"/>
          <p14:tracePt t="54449" x="1196975" y="2179638"/>
          <p14:tracePt t="54453" x="1204913" y="2179638"/>
          <p14:tracePt t="54467" x="1196975" y="2179638"/>
          <p14:tracePt t="54468" x="1204913" y="2179638"/>
          <p14:tracePt t="54533" x="1196975" y="2179638"/>
          <p14:tracePt t="54583" x="1214438" y="2170113"/>
          <p14:tracePt t="54599" x="1231900" y="2160588"/>
          <p14:tracePt t="54932" x="1250950" y="2152650"/>
          <p14:tracePt t="54940" x="1258888" y="2143125"/>
          <p14:tracePt t="54973" x="1276350" y="2143125"/>
          <p14:tracePt t="54988" x="1295400" y="2143125"/>
          <p14:tracePt t="54996" x="1303338" y="2143125"/>
          <p14:tracePt t="55004" x="1330325" y="2143125"/>
          <p14:tracePt t="55016" x="1347788" y="2152650"/>
          <p14:tracePt t="55033" x="1401763" y="2179638"/>
          <p14:tracePt t="55049" x="1482725" y="2232025"/>
          <p14:tracePt t="55066" x="1393825" y="2366963"/>
          <p14:tracePt t="55084" x="1562100" y="2419350"/>
          <p14:tracePt t="55100" x="1697038" y="2455863"/>
          <p14:tracePt t="55116" x="1803400" y="2465388"/>
          <p14:tracePt t="55133" x="1847850" y="2482850"/>
          <p14:tracePt t="55149" x="1866900" y="2482850"/>
          <p14:tracePt t="55212" x="1884363" y="2482850"/>
          <p14:tracePt t="55236" x="1893888" y="2482850"/>
          <p14:tracePt t="55244" x="1911350" y="2490788"/>
          <p14:tracePt t="55252" x="1919288" y="2500313"/>
          <p14:tracePt t="55284" x="1938338" y="2509838"/>
          <p14:tracePt t="55300" x="1946275" y="2517775"/>
          <p14:tracePt t="55308" x="1955800" y="2527300"/>
          <p14:tracePt t="55316" x="1973263" y="2527300"/>
          <p14:tracePt t="55333" x="2027238" y="2527300"/>
          <p14:tracePt t="55349" x="2098675" y="2536825"/>
          <p14:tracePt t="55366" x="2160588" y="2589213"/>
          <p14:tracePt t="55383" x="2179638" y="2589213"/>
          <p14:tracePt t="55399" x="2205038" y="2598738"/>
          <p14:tracePt t="55416" x="2214563" y="2608263"/>
          <p14:tracePt t="55433" x="2232025" y="2608263"/>
          <p14:tracePt t="55449" x="2259013" y="2608263"/>
          <p14:tracePt t="55466" x="2295525" y="2616200"/>
          <p14:tracePt t="55468" x="2312988" y="2616200"/>
          <p14:tracePt t="55483" x="2374900" y="2616200"/>
          <p14:tracePt t="55499" x="2419350" y="2598738"/>
          <p14:tracePt t="55516" x="2500313" y="2589213"/>
          <p14:tracePt t="55533" x="2589213" y="2571750"/>
          <p14:tracePt t="55549" x="2687638" y="2562225"/>
          <p14:tracePt t="55566" x="2714625" y="2589213"/>
          <p14:tracePt t="55583" x="2687638" y="2652713"/>
          <p14:tracePt t="55599" x="2608263" y="2759075"/>
          <p14:tracePt t="55616" x="2500313" y="2867025"/>
          <p14:tracePt t="55633" x="2482850" y="2919413"/>
          <p14:tracePt t="55649" x="2536825" y="2919413"/>
          <p14:tracePt t="55666" x="2571750" y="2938463"/>
          <p14:tracePt t="55683" x="2643188" y="2919413"/>
          <p14:tracePt t="55684" x="2679700" y="2911475"/>
          <p14:tracePt t="55700" x="2751138" y="2901950"/>
          <p14:tracePt t="55716" x="2830513" y="2884488"/>
          <p14:tracePt t="55733" x="2928938" y="2867025"/>
          <p14:tracePt t="55749" x="3017838" y="2847975"/>
          <p14:tracePt t="55766" x="3071813" y="2847975"/>
          <p14:tracePt t="55783" x="3108325" y="2840038"/>
          <p14:tracePt t="55799" x="3125788" y="2840038"/>
          <p14:tracePt t="55816" x="3133725" y="2822575"/>
          <p14:tracePt t="55833" x="3152775" y="2822575"/>
          <p14:tracePt t="55860" x="3170238" y="2822575"/>
          <p14:tracePt t="55876" x="3179763" y="2813050"/>
          <p14:tracePt t="55924" x="3197225" y="2813050"/>
          <p14:tracePt t="55933" x="3205163" y="2813050"/>
          <p14:tracePt t="55940" x="3224213" y="2813050"/>
          <p14:tracePt t="55949" x="3241675" y="2803525"/>
          <p14:tracePt t="55966" x="3303588" y="2786063"/>
          <p14:tracePt t="55983" x="3357563" y="2751138"/>
          <p14:tracePt t="55999" x="3411538" y="2724150"/>
          <p14:tracePt t="56016" x="3465513" y="2697163"/>
          <p14:tracePt t="56033" x="3509963" y="2670175"/>
          <p14:tracePt t="56049" x="3554413" y="2643188"/>
          <p14:tracePt t="56066" x="3589338" y="2608263"/>
          <p14:tracePt t="56083" x="3643313" y="2589213"/>
          <p14:tracePt t="56084" x="3670300" y="2571750"/>
          <p14:tracePt t="56100" x="3714750" y="2536825"/>
          <p14:tracePt t="56116" x="3768725" y="2490788"/>
          <p14:tracePt t="56133" x="3822700" y="2428875"/>
          <p14:tracePt t="56149" x="3902075" y="2347913"/>
          <p14:tracePt t="56166" x="4000500" y="2241550"/>
          <p14:tracePt t="56183" x="4089400" y="2133600"/>
          <p14:tracePt t="56199" x="4179888" y="2009775"/>
          <p14:tracePt t="56216" x="4268788" y="1884363"/>
          <p14:tracePt t="56232" x="4340225" y="1768475"/>
          <p14:tracePt t="56249" x="4411663" y="1643063"/>
          <p14:tracePt t="56266" x="4491038" y="1500188"/>
          <p14:tracePt t="56283" x="4562475" y="1322388"/>
          <p14:tracePt t="56284" x="4581525" y="1250950"/>
          <p14:tracePt t="56299" x="4625975" y="1179513"/>
          <p14:tracePt t="56316" x="4697413" y="893763"/>
          <p14:tracePt t="56333" x="4697413" y="723900"/>
          <p14:tracePt t="56349" x="4598988" y="669925"/>
          <p14:tracePt t="56366" x="4473575" y="652463"/>
          <p14:tracePt t="56383" x="4446588" y="652463"/>
          <p14:tracePt t="56453" x="4456113" y="642938"/>
          <p14:tracePt t="56468" x="4456113" y="625475"/>
          <p14:tracePt t="56476" x="4456113" y="608013"/>
          <p14:tracePt t="56484" x="4456113" y="571500"/>
          <p14:tracePt t="56499" x="4456113" y="509588"/>
          <p14:tracePt t="56516" x="4473575" y="411163"/>
          <p14:tracePt t="56620" x="4491038" y="401638"/>
          <p14:tracePt t="56660" x="4491038" y="411163"/>
          <p14:tracePt t="56772" x="4491038" y="419100"/>
          <p14:tracePt t="56780" x="4491038" y="438150"/>
          <p14:tracePt t="56788" x="4491038" y="446088"/>
          <p14:tracePt t="56799" x="4500563" y="473075"/>
          <p14:tracePt t="56816" x="4510088" y="509588"/>
          <p14:tracePt t="56833" x="4518025" y="561975"/>
          <p14:tracePt t="56849" x="4537075" y="615950"/>
          <p14:tracePt t="56866" x="4537075" y="669925"/>
          <p14:tracePt t="56883" x="4545013" y="723900"/>
          <p14:tracePt t="56884" x="4554538" y="741363"/>
          <p14:tracePt t="56899" x="4562475" y="758825"/>
          <p14:tracePt t="56916" x="4572000" y="847725"/>
          <p14:tracePt t="56933" x="4572000" y="901700"/>
          <p14:tracePt t="56949" x="4589463" y="938213"/>
          <p14:tracePt t="56966" x="4608513" y="965200"/>
          <p14:tracePt t="56982" x="4670425" y="928688"/>
          <p14:tracePt t="56999" x="4670425" y="973138"/>
          <p14:tracePt t="57016" x="4670425" y="1017588"/>
          <p14:tracePt t="57032" x="4670425" y="1054100"/>
          <p14:tracePt t="57049" x="4670425" y="1098550"/>
          <p14:tracePt t="57066" x="4670425" y="1152525"/>
          <p14:tracePt t="57084" x="4670425" y="1196975"/>
          <p14:tracePt t="57099" x="4670425" y="1214438"/>
          <p14:tracePt t="57116" x="4670425" y="1250950"/>
          <p14:tracePt t="57133" x="4670425" y="1276350"/>
          <p14:tracePt t="57149" x="4660900" y="1303338"/>
          <p14:tracePt t="57166" x="4652963" y="1330325"/>
          <p14:tracePt t="57183" x="4643438" y="1339850"/>
          <p14:tracePt t="57228" x="4643438" y="1357313"/>
          <p14:tracePt t="57252" x="4643438" y="1374775"/>
          <p14:tracePt t="57260" x="4633913" y="1384300"/>
          <p14:tracePt t="57293" x="4633913" y="1401763"/>
          <p14:tracePt t="57308" x="4633913" y="1411288"/>
          <p14:tracePt t="57316" x="4633913" y="1428750"/>
          <p14:tracePt t="57324" x="4643438" y="1446213"/>
          <p14:tracePt t="57333" x="4687888" y="1446213"/>
          <p14:tracePt t="57349" x="4751388" y="1465263"/>
          <p14:tracePt t="57366" x="4768850" y="1536700"/>
          <p14:tracePt t="57382" x="4946650" y="1554163"/>
          <p14:tracePt t="57399" x="4991100" y="1643063"/>
          <p14:tracePt t="57415" x="5000625" y="1714500"/>
          <p14:tracePt t="57432" x="5027613" y="1785938"/>
          <p14:tracePt t="57449" x="5062538" y="1847850"/>
          <p14:tracePt t="57466" x="5089525" y="1901825"/>
          <p14:tracePt t="57483" x="5116513" y="1946275"/>
          <p14:tracePt t="57484" x="5116513" y="1973263"/>
          <p14:tracePt t="57499" x="5116513" y="2000250"/>
          <p14:tracePt t="57740" x="5108575" y="2027238"/>
          <p14:tracePt t="57748" x="5089525" y="2036763"/>
          <p14:tracePt t="57757" x="5081588" y="2054225"/>
          <p14:tracePt t="57765" x="5062538" y="2062163"/>
          <p14:tracePt t="57782" x="5018088" y="2116138"/>
          <p14:tracePt t="57799" x="4973638" y="2152650"/>
          <p14:tracePt t="58324" x="4983163" y="2143125"/>
          <p14:tracePt t="58332" x="5000625" y="2133600"/>
          <p14:tracePt t="58356" x="4991100" y="2125663"/>
          <p14:tracePt t="58364" x="5010150" y="2116138"/>
          <p14:tracePt t="58380" x="5027613" y="2108200"/>
          <p14:tracePt t="58388" x="5018088" y="2098675"/>
          <p14:tracePt t="58399" x="5010150" y="2108200"/>
          <p14:tracePt t="58415" x="5000625" y="2116138"/>
          <p14:tracePt t="58453" x="4983163" y="2133600"/>
          <p14:tracePt t="58493" x="4973638" y="2143125"/>
          <p14:tracePt t="58500" x="4956175" y="2160588"/>
          <p14:tracePt t="58508" x="4946650" y="2170113"/>
          <p14:tracePt t="58516" x="4929188" y="2187575"/>
          <p14:tracePt t="58836" x="4938713" y="2179638"/>
          <p14:tracePt t="59613" x="4929188" y="2170113"/>
          <p14:tracePt t="59620" x="4938713" y="2160588"/>
          <p14:tracePt t="59632" x="4956175" y="2133600"/>
          <p14:tracePt t="59648" x="4973638" y="2116138"/>
          <p14:tracePt t="60100" x="4983163" y="2108200"/>
          <p14:tracePt t="60116" x="5000625" y="2089150"/>
          <p14:tracePt t="60124" x="5010150" y="2081213"/>
          <p14:tracePt t="60132" x="5027613" y="2062163"/>
          <p14:tracePt t="60148" x="5054600" y="2036763"/>
          <p14:tracePt t="62444" x="5045075" y="2044700"/>
          <p14:tracePt t="62468" x="5054600" y="2036763"/>
          <p14:tracePt t="62476" x="5081588" y="2027238"/>
          <p14:tracePt t="62484" x="5099050" y="1990725"/>
          <p14:tracePt t="62498" x="5143500" y="1955800"/>
          <p14:tracePt t="64485" x="5170488" y="1938338"/>
          <p14:tracePt t="64660" x="5160963" y="1938338"/>
          <p14:tracePt t="64876" x="5170488" y="1938338"/>
          <p14:tracePt t="64893" x="5160963" y="1938338"/>
          <p14:tracePt t="65636" x="5170488" y="1938338"/>
          <p14:tracePt t="65644" x="5160963" y="1938338"/>
          <p14:tracePt t="67781" x="5170488" y="1938338"/>
          <p14:tracePt t="67788" x="5160963" y="1938338"/>
          <p14:tracePt t="68709" x="5170488" y="1938338"/>
          <p14:tracePt t="68725" x="5160963" y="1938338"/>
          <p14:tracePt t="68797" x="5170488" y="1938338"/>
          <p14:tracePt t="68805" x="5160963" y="1938338"/>
          <p14:tracePt t="68973" x="5170488" y="1938338"/>
          <p14:tracePt t="68989" x="5160963" y="1938338"/>
          <p14:tracePt t="69533" x="5170488" y="1938338"/>
          <p14:tracePt t="69541" x="5160963" y="1938338"/>
          <p14:tracePt t="69581" x="5170488" y="1938338"/>
          <p14:tracePt t="69589" x="5160963" y="1938338"/>
          <p14:tracePt t="69661" x="5170488" y="1938338"/>
          <p14:tracePt t="69701" x="5160963" y="1938338"/>
          <p14:tracePt t="69733" x="5170488" y="1938338"/>
          <p14:tracePt t="69740" x="5160963" y="1938338"/>
          <p14:tracePt t="69829" x="5170488" y="1938338"/>
          <p14:tracePt t="69837" x="5160963" y="1938338"/>
          <p14:tracePt t="69877" x="5170488" y="1938338"/>
          <p14:tracePt t="69885" x="5160963" y="1938338"/>
          <p14:tracePt t="69917" x="5170488" y="1938338"/>
          <p14:tracePt t="69925" x="5160963" y="1938338"/>
          <p14:tracePt t="70141" x="5170488" y="1938338"/>
          <p14:tracePt t="70157" x="5160963" y="1938338"/>
          <p14:tracePt t="70165" x="5170488" y="1938338"/>
          <p14:tracePt t="70181" x="5160963" y="1938338"/>
          <p14:tracePt t="70301" x="5170488" y="1938338"/>
          <p14:tracePt t="70309" x="5160963" y="1938338"/>
          <p14:tracePt t="70365" x="5170488" y="1938338"/>
          <p14:tracePt t="70381" x="5160963" y="1938338"/>
          <p14:tracePt t="70397" x="5170488" y="1938338"/>
          <p14:tracePt t="70405" x="5160963" y="1938338"/>
          <p14:tracePt t="70469" x="5170488" y="1938338"/>
          <p14:tracePt t="70509" x="5160963" y="1938338"/>
          <p14:tracePt t="70525" x="5170488" y="1938338"/>
          <p14:tracePt t="70533" x="5160963" y="1938338"/>
          <p14:tracePt t="70709" x="5170488" y="1938338"/>
          <p14:tracePt t="70725" x="5160963" y="1938338"/>
          <p14:tracePt t="70733" x="5170488" y="1938338"/>
          <p14:tracePt t="70773" x="5160963" y="1938338"/>
          <p14:tracePt t="70805" x="5170488" y="1938338"/>
          <p14:tracePt t="70821" x="5160963" y="1938338"/>
          <p14:tracePt t="70829" x="5170488" y="1938338"/>
          <p14:tracePt t="70853" x="5160963" y="1938338"/>
          <p14:tracePt t="70894" x="5170488" y="1938338"/>
          <p14:tracePt t="70949" x="5160963" y="1938338"/>
          <p14:tracePt t="70965" x="5170488" y="1938338"/>
          <p14:tracePt t="70973" x="5160963" y="1938338"/>
          <p14:tracePt t="71029" x="5170488" y="1938338"/>
          <p14:tracePt t="71037" x="5160963" y="1938338"/>
          <p14:tracePt t="71046" x="5170488" y="1938338"/>
          <p14:tracePt t="71063" x="5160963" y="1938338"/>
          <p14:tracePt t="71109" x="5170488" y="1938338"/>
          <p14:tracePt t="71117" x="5160963" y="1938338"/>
          <p14:tracePt t="71189" x="5170488" y="1938338"/>
          <p14:tracePt t="71197" x="5160963" y="1938338"/>
          <p14:tracePt t="71533" x="5170488" y="1938338"/>
          <p14:tracePt t="71541" x="5160963" y="1938338"/>
          <p14:tracePt t="71557" x="5170488" y="1938338"/>
          <p14:tracePt t="71565" x="5160963" y="1938338"/>
          <p14:tracePt t="71579" x="5170488" y="1938338"/>
          <p14:tracePt t="71596" x="5160963" y="1938338"/>
          <p14:tracePt t="71597" x="5170488" y="1938338"/>
          <p14:tracePt t="71629" x="5160963" y="1938338"/>
          <p14:tracePt t="71653" x="5170488" y="1938338"/>
          <p14:tracePt t="71669" x="5160963" y="1938338"/>
          <p14:tracePt t="71717" x="5170488" y="1938338"/>
          <p14:tracePt t="71725" x="5160963" y="1938338"/>
          <p14:tracePt t="71757" x="5170488" y="1938338"/>
          <p14:tracePt t="71781" x="5160963" y="1938338"/>
          <p14:tracePt t="71925" x="5170488" y="1938338"/>
          <p14:tracePt t="71949" x="5160963" y="1938338"/>
          <p14:tracePt t="72013" x="5170488" y="1938338"/>
          <p14:tracePt t="72029" x="5160963" y="1938338"/>
          <p14:tracePt t="72053" x="5170488" y="1938338"/>
          <p14:tracePt t="72061" x="5160963" y="1938338"/>
          <p14:tracePt t="72069" x="5170488" y="1938338"/>
          <p14:tracePt t="72080" x="5160963" y="1938338"/>
          <p14:tracePt t="72096" x="5170488" y="1938338"/>
          <p14:tracePt t="72113" x="5160963" y="1938338"/>
          <p14:tracePt t="72133" x="5170488" y="1938338"/>
          <p14:tracePt t="72146" x="5160963" y="1938338"/>
          <p14:tracePt t="72301" x="5170488" y="1938338"/>
          <p14:tracePt t="72309" x="5160963" y="1938338"/>
          <p14:tracePt t="72357" x="5170488" y="1938338"/>
          <p14:tracePt t="72365" x="5160963" y="1938338"/>
          <p14:tracePt t="72373" x="5170488" y="1938338"/>
          <p14:tracePt t="72381" x="5160963" y="1938338"/>
          <p14:tracePt t="72477" x="5170488" y="1938338"/>
          <p14:tracePt t="72501" x="5160963" y="1938338"/>
          <p14:tracePt t="72637" x="5170488" y="1938338"/>
          <p14:tracePt t="72645" x="5160963" y="1938338"/>
          <p14:tracePt t="72741" x="5170488" y="1938338"/>
          <p14:tracePt t="72757" x="5160963" y="1938338"/>
          <p14:tracePt t="72765" x="5170488" y="1938338"/>
          <p14:tracePt t="72805" x="5160963" y="1938338"/>
          <p14:tracePt t="72909" x="5170488" y="1938338"/>
          <p14:tracePt t="72917" x="5160963" y="1938338"/>
          <p14:tracePt t="73029" x="5170488" y="1938338"/>
          <p14:tracePt t="73037" x="5160963" y="1938338"/>
          <p14:tracePt t="73046" x="5170488" y="1938338"/>
          <p14:tracePt t="73063" x="5160963" y="1938338"/>
          <p14:tracePt t="73085" x="5170488" y="1938338"/>
          <p14:tracePt t="73096" x="5160963" y="1938338"/>
          <p14:tracePt t="73133" x="5170488" y="1938338"/>
          <p14:tracePt t="73157" x="5160963" y="1938338"/>
          <p14:tracePt t="73173" x="5170488" y="1938338"/>
          <p14:tracePt t="73181" x="5160963" y="1938338"/>
          <p14:tracePt t="73229" x="5170488" y="1938338"/>
          <p14:tracePt t="73237" x="5160963" y="1938338"/>
          <p14:tracePt t="73246" x="5170488" y="1938338"/>
          <p14:tracePt t="73262" x="5160963" y="1938338"/>
          <p14:tracePt t="73309" x="5170488" y="1938338"/>
          <p14:tracePt t="73333" x="5160963" y="1938338"/>
          <p14:tracePt t="73413" x="5170488" y="1938338"/>
          <p14:tracePt t="73421" x="5160963" y="1938338"/>
          <p14:tracePt t="73445" x="5170488" y="1938338"/>
          <p14:tracePt t="73455" x="5160963" y="1938338"/>
          <p14:tracePt t="73469" x="5170488" y="1938338"/>
          <p14:tracePt t="73479" x="5160963" y="1938338"/>
          <p14:tracePt t="73509" x="5170488" y="1938338"/>
          <p14:tracePt t="73517" x="5160963" y="1938338"/>
          <p14:tracePt t="73677" x="5170488" y="1938338"/>
          <p14:tracePt t="73686" x="5160963" y="1938338"/>
          <p14:tracePt t="73701" x="5170488" y="1938338"/>
          <p14:tracePt t="73718" x="5160963" y="1938338"/>
          <p14:tracePt t="73973" x="5180013" y="1928813"/>
          <p14:tracePt t="101832" x="5187950" y="1928813"/>
          <p14:tracePt t="104767" x="5170488" y="1938338"/>
          <p14:tracePt t="104775" x="5187950" y="1928813"/>
          <p14:tracePt t="104976" x="5180013" y="1938338"/>
          <p14:tracePt t="105047" x="5197475" y="1928813"/>
          <p14:tracePt t="107543" x="5214938" y="1919288"/>
          <p14:tracePt t="107551" x="5232400" y="1901825"/>
          <p14:tracePt t="107679" x="5251450" y="1893888"/>
          <p14:tracePt t="143001" x="5224463" y="1901825"/>
          <p14:tracePt t="158506" x="5214938" y="1919288"/>
          <p14:tracePt t="158610" x="5205413" y="1919288"/>
          <p14:tracePt t="158618" x="5187950" y="1928813"/>
          <p14:tracePt t="158629" x="5153025" y="1965325"/>
          <p14:tracePt t="158645" x="5089525" y="2044700"/>
          <p14:tracePt t="158661" x="5000625" y="2133600"/>
          <p14:tracePt t="158679" x="4929188" y="2187575"/>
          <p14:tracePt t="158695" x="4848225" y="2276475"/>
          <p14:tracePt t="158712" x="4768850" y="2366963"/>
          <p14:tracePt t="158729" x="4652963" y="2482850"/>
          <p14:tracePt t="158730" x="4581525" y="2554288"/>
          <p14:tracePt t="158745" x="4510088" y="2625725"/>
          <p14:tracePt t="158762" x="4268788" y="2874963"/>
          <p14:tracePt t="158779" x="4098925" y="3044825"/>
          <p14:tracePt t="158795" x="3956050" y="3232150"/>
          <p14:tracePt t="158811" x="3857625" y="3367088"/>
          <p14:tracePt t="158828" x="3776663" y="3509963"/>
          <p14:tracePt t="158845" x="3714750" y="3625850"/>
          <p14:tracePt t="158861" x="3679825" y="3732213"/>
          <p14:tracePt t="158878" x="3625850" y="3822700"/>
          <p14:tracePt t="158895" x="3581400" y="3902075"/>
          <p14:tracePt t="158911" x="3562350" y="3983038"/>
          <p14:tracePt t="158928" x="3544888" y="4071938"/>
          <p14:tracePt t="158930" x="3527425" y="4108450"/>
          <p14:tracePt t="158945" x="3517900" y="4143375"/>
          <p14:tracePt t="158962" x="3490913" y="4276725"/>
          <p14:tracePt t="158979" x="3490913" y="4330700"/>
          <p14:tracePt t="158979" x="3482975" y="4384675"/>
          <p14:tracePt t="158995" x="3455988" y="4465638"/>
          <p14:tracePt t="159011" x="3455988" y="4554538"/>
          <p14:tracePt t="159029" x="3446463" y="4625975"/>
          <p14:tracePt t="159045" x="3411538" y="4714875"/>
          <p14:tracePt t="159061" x="3357563" y="4795838"/>
          <p14:tracePt t="159079" x="3313113" y="4884738"/>
          <p14:tracePt t="159095" x="3268663" y="4946650"/>
          <p14:tracePt t="159111" x="3241675" y="5027613"/>
          <p14:tracePt t="159128" x="3241675" y="5108575"/>
          <p14:tracePt t="159145" x="3187700" y="5197475"/>
          <p14:tracePt t="159146" x="3170238" y="5251450"/>
          <p14:tracePt t="159162" x="3098800" y="5357813"/>
          <p14:tracePt t="159179" x="3000375" y="5491163"/>
          <p14:tracePt t="159195" x="2901950" y="5599113"/>
          <p14:tracePt t="159211" x="2847975" y="5705475"/>
          <p14:tracePt t="159228" x="2786063" y="5813425"/>
          <p14:tracePt t="159245" x="2732088" y="5902325"/>
          <p14:tracePt t="159261" x="2732088" y="5919788"/>
          <p14:tracePt t="159706" x="2741613" y="5929313"/>
          <p14:tracePt t="160514" x="2751138" y="5919788"/>
          <p14:tracePt t="163699" x="2768600" y="5911850"/>
          <p14:tracePt t="163706" x="2776538" y="5902325"/>
          <p14:tracePt t="163738" x="2786063" y="5894388"/>
          <p14:tracePt t="163754" x="2803525" y="5884863"/>
          <p14:tracePt t="163762" x="2822575" y="5867400"/>
          <p14:tracePt t="163770" x="2874963" y="5830888"/>
          <p14:tracePt t="163779" x="2946400" y="5786438"/>
          <p14:tracePt t="163794" x="3340100" y="5589588"/>
          <p14:tracePt t="163811" x="3625850" y="5518150"/>
          <p14:tracePt t="163827" x="3929063" y="5419725"/>
          <p14:tracePt t="163844" x="4197350" y="5340350"/>
          <p14:tracePt t="163860" x="4330700" y="5295900"/>
          <p14:tracePt t="163877" x="4394200" y="5251450"/>
          <p14:tracePt t="163894" x="4419600" y="5232400"/>
          <p14:tracePt t="163910" x="4446588" y="5197475"/>
          <p14:tracePt t="163927" x="4465638" y="5170488"/>
          <p14:tracePt t="163944" x="4491038" y="5143500"/>
          <p14:tracePt t="163960" x="4500563" y="5133975"/>
          <p14:tracePt t="163977" x="4527550" y="5116513"/>
          <p14:tracePt t="163994" x="4572000" y="5089525"/>
          <p14:tracePt t="164011" x="4608513" y="5072063"/>
          <p14:tracePt t="164027" x="4625975" y="5062538"/>
          <p14:tracePt t="164058" x="4643438" y="5054600"/>
          <p14:tracePt t="164235" x="4652963" y="5045075"/>
          <p14:tracePt t="172651" x="4643438" y="5037138"/>
          <p14:tracePt t="172659" x="4643438" y="5010150"/>
          <p14:tracePt t="172667" x="4652963" y="4983163"/>
          <p14:tracePt t="172683" x="4660900" y="4956175"/>
          <p14:tracePt t="172692" x="4679950" y="4946650"/>
          <p14:tracePt t="172709" x="4714875" y="4894263"/>
          <p14:tracePt t="172725" x="4759325" y="4830763"/>
          <p14:tracePt t="172742" x="4795838" y="4768850"/>
          <p14:tracePt t="172759" x="4822825" y="4724400"/>
          <p14:tracePt t="172775" x="4867275" y="4670425"/>
          <p14:tracePt t="172792" x="4902200" y="4625975"/>
          <p14:tracePt t="172809" x="4946650" y="4589463"/>
          <p14:tracePt t="172825" x="4991100" y="4537075"/>
          <p14:tracePt t="172842" x="5054600" y="4491038"/>
          <p14:tracePt t="173187" x="5062538" y="4473575"/>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1139</TotalTime>
  <Words>1759</Words>
  <Application>Microsoft Office PowerPoint</Application>
  <PresentationFormat>On-screen Show (4:3)</PresentationFormat>
  <Paragraphs>119</Paragraphs>
  <Slides>33</Slides>
  <Notes>0</Notes>
  <HiddenSlides>0</HiddenSlides>
  <MMClips>33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Times New Roman</vt:lpstr>
      <vt:lpstr>Wingdings</vt:lpstr>
      <vt:lpstr>Office Theme</vt:lpstr>
      <vt:lpstr>Alveolar ventilation- Gas exchange and  transport </vt:lpstr>
      <vt:lpstr>Alveolar ventilation</vt:lpstr>
      <vt:lpstr>‘’Dead Space” and Its Effect on Alveolar Ventilation</vt:lpstr>
      <vt:lpstr>Dead space</vt:lpstr>
      <vt:lpstr>Alveolar ventilation</vt:lpstr>
      <vt:lpstr>Alveolar ventilation</vt:lpstr>
      <vt:lpstr>Gas exchange – Partial pressure</vt:lpstr>
      <vt:lpstr>Oxygen and carbon dioxide partial pressures</vt:lpstr>
      <vt:lpstr>PowerPoint Presentation</vt:lpstr>
      <vt:lpstr>Gas Exchange Between Alveoli and Blood</vt:lpstr>
      <vt:lpstr>Matching of Ventilation and Blood Flow in Alveoli</vt:lpstr>
      <vt:lpstr>PowerPoint Presentation</vt:lpstr>
      <vt:lpstr>ventilation-perfusion inequality.  </vt:lpstr>
      <vt:lpstr>PowerPoint Presentation</vt:lpstr>
      <vt:lpstr>Transport of Oxygen in the Blood Oxygen Content</vt:lpstr>
      <vt:lpstr>Maximum Amount of Oxygen That Can Combine with the Hemoglobin of the Blood (Oxygen Carrying capacity)</vt:lpstr>
      <vt:lpstr>Percent hemoglobin saturation</vt:lpstr>
      <vt:lpstr>Oxygen-Hemoglobin dissociation curve</vt:lpstr>
      <vt:lpstr>Oxygen-Hemoglobin dissociation curve</vt:lpstr>
      <vt:lpstr>P 50</vt:lpstr>
      <vt:lpstr>PowerPoint Presentation</vt:lpstr>
      <vt:lpstr>PowerPoint Presentation</vt:lpstr>
      <vt:lpstr>CARBON DIOXIDE TRANSPORT  IN BLOOD </vt:lpstr>
      <vt:lpstr>1- Dissolved CO2 </vt:lpstr>
      <vt:lpstr>2- Carbaminohemoglobin (Bohr and Haldane effects)</vt:lpstr>
      <vt:lpstr>HCO3−  (The chemically modified form)</vt:lpstr>
      <vt:lpstr>Continue</vt:lpstr>
      <vt:lpstr>Hypoxia</vt:lpstr>
      <vt:lpstr>PowerPoint Presentation</vt:lpstr>
      <vt:lpstr>Cyanosis</vt:lpstr>
      <vt:lpstr>Cyanosis</vt:lpstr>
      <vt:lpstr>Types of Cyanosis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Alveolar ventilation Oxygen and carbon dioxide transport Pulmonary gas exchange</dc:title>
  <dc:creator>Dr.mona</dc:creator>
  <cp:lastModifiedBy>Dr Mona</cp:lastModifiedBy>
  <cp:revision>57</cp:revision>
  <dcterms:created xsi:type="dcterms:W3CDTF">2006-08-16T00:00:00Z</dcterms:created>
  <dcterms:modified xsi:type="dcterms:W3CDTF">2021-03-20T18:25:23Z</dcterms:modified>
</cp:coreProperties>
</file>