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2"/>
  </p:notesMasterIdLst>
  <p:sldIdLst>
    <p:sldId id="256" r:id="rId3"/>
    <p:sldId id="257" r:id="rId4"/>
    <p:sldId id="258" r:id="rId5"/>
    <p:sldId id="286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69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uardo Alves Assenza" initials="EAA" lastIdx="1" clrIdx="0">
    <p:extLst>
      <p:ext uri="{19B8F6BF-5375-455C-9EA6-DF929625EA0E}">
        <p15:presenceInfo xmlns:p15="http://schemas.microsoft.com/office/powerpoint/2012/main" userId="Eduardo Alves Assenz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2T18:45:04.153" idx="1">
    <p:pos x="218" y="4048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CA7F8B-5441-4045-8C6B-8B2A9BD35715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DB00A-057D-460D-9860-C35214A900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052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C6D3C-9EB0-4F2C-9026-3887D1CDB44E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818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DB00A-057D-460D-9860-C35214A90088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771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DB00A-057D-460D-9860-C35214A90088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2173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D643A-6EF4-443D-A60B-265B870BC955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DACE5-F58D-40D4-9F8E-38B0E0B41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928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de título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>
            <a:extLst>
              <a:ext uri="{FF2B5EF4-FFF2-40B4-BE49-F238E27FC236}">
                <a16:creationId xmlns:a16="http://schemas.microsoft.com/office/drawing/2014/main" id="{48D39141-3E8E-4545-90DB-291A0E5F139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6858000"/>
          </a:xfrm>
          <a:solidFill>
            <a:schemeClr val="tx1">
              <a:lumMod val="75000"/>
              <a:lumOff val="25000"/>
            </a:schemeClr>
          </a:solidFill>
        </p:spPr>
        <p:txBody>
          <a:bodyPr lIns="612000" tIns="0" rtlCol="0" anchor="ctr"/>
          <a:lstStyle>
            <a:lvl1pPr marL="0" indent="0" algn="l">
              <a:lnSpc>
                <a:spcPct val="100000"/>
              </a:lnSpc>
              <a:buNone/>
              <a:defRPr sz="1200" i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pt-BR" noProof="0" dirty="0"/>
              <a:t>Arraste e solte a sua </a:t>
            </a:r>
            <a:br>
              <a:rPr lang="pt-BR" noProof="0" dirty="0"/>
            </a:br>
            <a:r>
              <a:rPr lang="pt-BR" noProof="0" dirty="0"/>
              <a:t>Foto de plano de fundo aqui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D90A062-54B3-47F2-9D6A-5BC9575208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20000" y="0"/>
            <a:ext cx="9672000" cy="6857999"/>
          </a:xfrm>
          <a:solidFill>
            <a:schemeClr val="tx2">
              <a:alpha val="70000"/>
            </a:schemeClr>
          </a:solidFill>
        </p:spPr>
        <p:txBody>
          <a:bodyPr lIns="1116000" rIns="180000" rtlCol="0" anchor="ctr"/>
          <a:lstStyle>
            <a:lvl1pPr algn="l">
              <a:defRPr sz="50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C97F3D-57FA-4E82-9EEC-E93088055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0000" y="4276447"/>
            <a:ext cx="5161550" cy="620016"/>
          </a:xfr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lIns="144000" rtlCol="0" anchor="ctr"/>
          <a:lstStyle>
            <a:lvl1pPr marL="0" indent="0" algn="l">
              <a:buNone/>
              <a:defRPr sz="2400" b="1" i="1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do subtítulo Mestre</a:t>
            </a:r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E31775C8-C7F0-4EC5-A9C0-53AE3A0C5F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0" y="6262080"/>
            <a:ext cx="7560000" cy="360000"/>
          </a:xfrm>
        </p:spPr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9E8B0AE2-DA19-49E2-AC81-5272385D30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4227083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A75689F-8B6B-4484-8064-90B4D8FB7C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7343" y="2731933"/>
            <a:ext cx="6903253" cy="3350673"/>
          </a:xfr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lIns="576000" tIns="1872000" rIns="576000" rtlCol="0"/>
          <a:lstStyle>
            <a:lvl1pPr marL="0" indent="0">
              <a:lnSpc>
                <a:spcPts val="2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 dirty="0"/>
              <a:t>Descreva sua Grande Ideia</a:t>
            </a:r>
          </a:p>
        </p:txBody>
      </p:sp>
      <p:sp>
        <p:nvSpPr>
          <p:cNvPr id="21" name="Espaço Reservado para Imagem 20">
            <a:extLst>
              <a:ext uri="{FF2B5EF4-FFF2-40B4-BE49-F238E27FC236}">
                <a16:creationId xmlns:a16="http://schemas.microsoft.com/office/drawing/2014/main" id="{C57B9832-0120-4094-8C27-082E3533C5D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012000" cy="6858000"/>
          </a:xfrm>
          <a:custGeom>
            <a:avLst/>
            <a:gdLst>
              <a:gd name="connsiteX0" fmla="*/ 0 w 12012000"/>
              <a:gd name="connsiteY0" fmla="*/ 0 h 6858000"/>
              <a:gd name="connsiteX1" fmla="*/ 8592000 w 12012000"/>
              <a:gd name="connsiteY1" fmla="*/ 0 h 6858000"/>
              <a:gd name="connsiteX2" fmla="*/ 8592000 w 12012000"/>
              <a:gd name="connsiteY2" fmla="*/ 180000 h 6858000"/>
              <a:gd name="connsiteX3" fmla="*/ 12012000 w 12012000"/>
              <a:gd name="connsiteY3" fmla="*/ 180000 h 6858000"/>
              <a:gd name="connsiteX4" fmla="*/ 12012000 w 12012000"/>
              <a:gd name="connsiteY4" fmla="*/ 6678000 h 6858000"/>
              <a:gd name="connsiteX5" fmla="*/ 8592000 w 12012000"/>
              <a:gd name="connsiteY5" fmla="*/ 6678000 h 6858000"/>
              <a:gd name="connsiteX6" fmla="*/ 8592000 w 12012000"/>
              <a:gd name="connsiteY6" fmla="*/ 6858000 h 6858000"/>
              <a:gd name="connsiteX7" fmla="*/ 0 w 1201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12000" h="6858000">
                <a:moveTo>
                  <a:pt x="0" y="0"/>
                </a:moveTo>
                <a:lnTo>
                  <a:pt x="8592000" y="0"/>
                </a:lnTo>
                <a:lnTo>
                  <a:pt x="8592000" y="180000"/>
                </a:lnTo>
                <a:lnTo>
                  <a:pt x="12012000" y="180000"/>
                </a:lnTo>
                <a:lnTo>
                  <a:pt x="12012000" y="6678000"/>
                </a:lnTo>
                <a:lnTo>
                  <a:pt x="8592000" y="6678000"/>
                </a:lnTo>
                <a:lnTo>
                  <a:pt x="8592000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  <p:txBody>
          <a:bodyPr wrap="square" lIns="0" tIns="0" rIns="612000" rtlCol="0"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12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Arraste e solte a sua </a:t>
            </a:r>
            <a:br>
              <a:rPr lang="pt-BR" noProof="0" dirty="0"/>
            </a:br>
            <a:r>
              <a:rPr lang="pt-BR" noProof="0" dirty="0"/>
              <a:t>Foto de plano de fundo aqui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83999" y="6262080"/>
            <a:ext cx="6190934" cy="360000"/>
          </a:xfrm>
        </p:spPr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2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12" name="Título 11">
            <a:extLst>
              <a:ext uri="{FF2B5EF4-FFF2-40B4-BE49-F238E27FC236}">
                <a16:creationId xmlns:a16="http://schemas.microsoft.com/office/drawing/2014/main" id="{EAF90A48-1BFB-4A19-9A1C-2851879F9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9778" y="3096087"/>
            <a:ext cx="5455750" cy="1008000"/>
          </a:xfrm>
        </p:spPr>
        <p:txBody>
          <a:bodyPr rtlCol="0"/>
          <a:lstStyle>
            <a:lvl1pPr>
              <a:defRPr sz="40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9" name="Forma Livre: Forma 18">
            <a:extLst>
              <a:ext uri="{FF2B5EF4-FFF2-40B4-BE49-F238E27FC236}">
                <a16:creationId xmlns:a16="http://schemas.microsoft.com/office/drawing/2014/main" id="{C9E79024-4B2E-43B0-8607-196181AB731F}"/>
              </a:ext>
            </a:extLst>
          </p:cNvPr>
          <p:cNvSpPr/>
          <p:nvPr userDrawn="1"/>
        </p:nvSpPr>
        <p:spPr>
          <a:xfrm rot="5400000">
            <a:off x="6963000" y="1629000"/>
            <a:ext cx="6858000" cy="3600000"/>
          </a:xfrm>
          <a:custGeom>
            <a:avLst/>
            <a:gdLst>
              <a:gd name="connsiteX0" fmla="*/ 0 w 6858000"/>
              <a:gd name="connsiteY0" fmla="*/ 3600000 h 3600000"/>
              <a:gd name="connsiteX1" fmla="*/ 0 w 6858000"/>
              <a:gd name="connsiteY1" fmla="*/ 0 h 3600000"/>
              <a:gd name="connsiteX2" fmla="*/ 0 w 6858000"/>
              <a:gd name="connsiteY2" fmla="*/ 0 h 3600000"/>
              <a:gd name="connsiteX3" fmla="*/ 180000 w 6858000"/>
              <a:gd name="connsiteY3" fmla="*/ 0 h 3600000"/>
              <a:gd name="connsiteX4" fmla="*/ 6678000 w 6858000"/>
              <a:gd name="connsiteY4" fmla="*/ 0 h 3600000"/>
              <a:gd name="connsiteX5" fmla="*/ 6858000 w 6858000"/>
              <a:gd name="connsiteY5" fmla="*/ 0 h 3600000"/>
              <a:gd name="connsiteX6" fmla="*/ 6858000 w 6858000"/>
              <a:gd name="connsiteY6" fmla="*/ 180000 h 3600000"/>
              <a:gd name="connsiteX7" fmla="*/ 6858000 w 6858000"/>
              <a:gd name="connsiteY7" fmla="*/ 3600000 h 3600000"/>
              <a:gd name="connsiteX8" fmla="*/ 6678000 w 6858000"/>
              <a:gd name="connsiteY8" fmla="*/ 3600000 h 3600000"/>
              <a:gd name="connsiteX9" fmla="*/ 6678000 w 6858000"/>
              <a:gd name="connsiteY9" fmla="*/ 180000 h 3600000"/>
              <a:gd name="connsiteX10" fmla="*/ 180000 w 6858000"/>
              <a:gd name="connsiteY10" fmla="*/ 180000 h 3600000"/>
              <a:gd name="connsiteX11" fmla="*/ 180000 w 6858000"/>
              <a:gd name="connsiteY11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3600000">
                <a:moveTo>
                  <a:pt x="0" y="3600000"/>
                </a:moveTo>
                <a:lnTo>
                  <a:pt x="0" y="0"/>
                </a:lnTo>
                <a:lnTo>
                  <a:pt x="0" y="0"/>
                </a:lnTo>
                <a:lnTo>
                  <a:pt x="180000" y="0"/>
                </a:lnTo>
                <a:lnTo>
                  <a:pt x="6678000" y="0"/>
                </a:lnTo>
                <a:lnTo>
                  <a:pt x="6858000" y="0"/>
                </a:lnTo>
                <a:lnTo>
                  <a:pt x="6858000" y="180000"/>
                </a:lnTo>
                <a:lnTo>
                  <a:pt x="6858000" y="3600000"/>
                </a:lnTo>
                <a:lnTo>
                  <a:pt x="6678000" y="3600000"/>
                </a:lnTo>
                <a:lnTo>
                  <a:pt x="6678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346709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X Número e íco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Espaço Reservado para Imagem 23">
            <a:extLst>
              <a:ext uri="{FF2B5EF4-FFF2-40B4-BE49-F238E27FC236}">
                <a16:creationId xmlns:a16="http://schemas.microsoft.com/office/drawing/2014/main" id="{767CE6DD-011B-4E2D-9E8A-EFF414E39E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80000" y="179109"/>
            <a:ext cx="11832000" cy="6513922"/>
          </a:xfrm>
          <a:custGeom>
            <a:avLst/>
            <a:gdLst>
              <a:gd name="connsiteX0" fmla="*/ 0 w 11832000"/>
              <a:gd name="connsiteY0" fmla="*/ 0 h 6513922"/>
              <a:gd name="connsiteX1" fmla="*/ 8412000 w 11832000"/>
              <a:gd name="connsiteY1" fmla="*/ 0 h 6513922"/>
              <a:gd name="connsiteX2" fmla="*/ 8412000 w 11832000"/>
              <a:gd name="connsiteY2" fmla="*/ 891 h 6513922"/>
              <a:gd name="connsiteX3" fmla="*/ 11832000 w 11832000"/>
              <a:gd name="connsiteY3" fmla="*/ 891 h 6513922"/>
              <a:gd name="connsiteX4" fmla="*/ 11832000 w 11832000"/>
              <a:gd name="connsiteY4" fmla="*/ 6498891 h 6513922"/>
              <a:gd name="connsiteX5" fmla="*/ 8412000 w 11832000"/>
              <a:gd name="connsiteY5" fmla="*/ 6498891 h 6513922"/>
              <a:gd name="connsiteX6" fmla="*/ 8412000 w 11832000"/>
              <a:gd name="connsiteY6" fmla="*/ 6513922 h 6513922"/>
              <a:gd name="connsiteX7" fmla="*/ 0 w 11832000"/>
              <a:gd name="connsiteY7" fmla="*/ 6513922 h 6513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32000" h="6513922">
                <a:moveTo>
                  <a:pt x="0" y="0"/>
                </a:moveTo>
                <a:lnTo>
                  <a:pt x="8412000" y="0"/>
                </a:lnTo>
                <a:lnTo>
                  <a:pt x="8412000" y="891"/>
                </a:lnTo>
                <a:lnTo>
                  <a:pt x="11832000" y="891"/>
                </a:lnTo>
                <a:lnTo>
                  <a:pt x="11832000" y="6498891"/>
                </a:lnTo>
                <a:lnTo>
                  <a:pt x="8412000" y="6498891"/>
                </a:lnTo>
                <a:lnTo>
                  <a:pt x="8412000" y="6513922"/>
                </a:lnTo>
                <a:lnTo>
                  <a:pt x="0" y="651392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</p:spPr>
        <p:txBody>
          <a:bodyPr wrap="square" lIns="0" tIns="1764000" rIns="0" rtlCol="0"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Arraste e solte a sua </a:t>
            </a:r>
            <a:br>
              <a:rPr lang="pt-BR" noProof="0" dirty="0"/>
            </a:br>
            <a:r>
              <a:rPr lang="pt-BR" noProof="0" dirty="0"/>
              <a:t>Foto de plano de fundo aqui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808185"/>
            <a:ext cx="7560000" cy="360000"/>
          </a:xfrm>
        </p:spPr>
        <p:txBody>
          <a:bodyPr rtlCol="0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9" name="Forma livre: Forma 8">
            <a:extLst>
              <a:ext uri="{FF2B5EF4-FFF2-40B4-BE49-F238E27FC236}">
                <a16:creationId xmlns:a16="http://schemas.microsoft.com/office/drawing/2014/main" id="{C6E75A4B-2655-4B0E-8D3B-0068F57D3D9B}"/>
              </a:ext>
            </a:extLst>
          </p:cNvPr>
          <p:cNvSpPr/>
          <p:nvPr userDrawn="1"/>
        </p:nvSpPr>
        <p:spPr>
          <a:xfrm rot="5400000">
            <a:off x="6963000" y="1629000"/>
            <a:ext cx="6858000" cy="3600000"/>
          </a:xfrm>
          <a:custGeom>
            <a:avLst/>
            <a:gdLst>
              <a:gd name="connsiteX0" fmla="*/ 0 w 6858000"/>
              <a:gd name="connsiteY0" fmla="*/ 3600000 h 3600000"/>
              <a:gd name="connsiteX1" fmla="*/ 0 w 6858000"/>
              <a:gd name="connsiteY1" fmla="*/ 0 h 3600000"/>
              <a:gd name="connsiteX2" fmla="*/ 0 w 6858000"/>
              <a:gd name="connsiteY2" fmla="*/ 0 h 3600000"/>
              <a:gd name="connsiteX3" fmla="*/ 180000 w 6858000"/>
              <a:gd name="connsiteY3" fmla="*/ 0 h 3600000"/>
              <a:gd name="connsiteX4" fmla="*/ 6678000 w 6858000"/>
              <a:gd name="connsiteY4" fmla="*/ 0 h 3600000"/>
              <a:gd name="connsiteX5" fmla="*/ 6858000 w 6858000"/>
              <a:gd name="connsiteY5" fmla="*/ 0 h 3600000"/>
              <a:gd name="connsiteX6" fmla="*/ 6858000 w 6858000"/>
              <a:gd name="connsiteY6" fmla="*/ 180000 h 3600000"/>
              <a:gd name="connsiteX7" fmla="*/ 6858000 w 6858000"/>
              <a:gd name="connsiteY7" fmla="*/ 3600000 h 3600000"/>
              <a:gd name="connsiteX8" fmla="*/ 6678000 w 6858000"/>
              <a:gd name="connsiteY8" fmla="*/ 3600000 h 3600000"/>
              <a:gd name="connsiteX9" fmla="*/ 6678000 w 6858000"/>
              <a:gd name="connsiteY9" fmla="*/ 180000 h 3600000"/>
              <a:gd name="connsiteX10" fmla="*/ 180000 w 6858000"/>
              <a:gd name="connsiteY10" fmla="*/ 180000 h 3600000"/>
              <a:gd name="connsiteX11" fmla="*/ 180000 w 6858000"/>
              <a:gd name="connsiteY11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3600000">
                <a:moveTo>
                  <a:pt x="0" y="3600000"/>
                </a:moveTo>
                <a:lnTo>
                  <a:pt x="0" y="0"/>
                </a:lnTo>
                <a:lnTo>
                  <a:pt x="0" y="0"/>
                </a:lnTo>
                <a:lnTo>
                  <a:pt x="180000" y="0"/>
                </a:lnTo>
                <a:lnTo>
                  <a:pt x="6678000" y="0"/>
                </a:lnTo>
                <a:lnTo>
                  <a:pt x="6858000" y="0"/>
                </a:lnTo>
                <a:lnTo>
                  <a:pt x="6858000" y="180000"/>
                </a:lnTo>
                <a:lnTo>
                  <a:pt x="6858000" y="3600000"/>
                </a:lnTo>
                <a:lnTo>
                  <a:pt x="6678000" y="3600000"/>
                </a:lnTo>
                <a:lnTo>
                  <a:pt x="6678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9F266E5-40A6-4643-B9AC-B38F272563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4213" y="3079573"/>
            <a:ext cx="1652587" cy="435600"/>
          </a:xfrm>
          <a:solidFill>
            <a:schemeClr val="tx2">
              <a:alpha val="70000"/>
            </a:schemeClr>
          </a:solidFill>
        </p:spPr>
        <p:txBody>
          <a:bodyPr rtlCol="0" anchor="ctr"/>
          <a:lstStyle>
            <a:lvl1pPr marL="0" indent="0" algn="ctr">
              <a:buNone/>
              <a:defRPr sz="2400" b="1" cap="all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#NÚMERO</a:t>
            </a:r>
          </a:p>
        </p:txBody>
      </p:sp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1CB790CB-E4F5-4B61-A03E-1CA0C32E3F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455" y="3799847"/>
            <a:ext cx="1999889" cy="846137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2" name="Espaço Reservado para Texto 4">
            <a:extLst>
              <a:ext uri="{FF2B5EF4-FFF2-40B4-BE49-F238E27FC236}">
                <a16:creationId xmlns:a16="http://schemas.microsoft.com/office/drawing/2014/main" id="{B570684C-B743-402E-8778-A6519957710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71013" y="3079573"/>
            <a:ext cx="1652587" cy="435600"/>
          </a:xfrm>
          <a:solidFill>
            <a:schemeClr val="tx2">
              <a:alpha val="70000"/>
            </a:schemeClr>
          </a:solidFill>
        </p:spPr>
        <p:txBody>
          <a:bodyPr rtlCol="0" anchor="ctr"/>
          <a:lstStyle>
            <a:lvl1pPr marL="0" indent="0" algn="ctr">
              <a:buNone/>
              <a:defRPr sz="2400" b="1" cap="all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#NÚMERO</a:t>
            </a:r>
          </a:p>
        </p:txBody>
      </p:sp>
      <p:sp>
        <p:nvSpPr>
          <p:cNvPr id="13" name="Espaço Reservado para Texto 10">
            <a:extLst>
              <a:ext uri="{FF2B5EF4-FFF2-40B4-BE49-F238E27FC236}">
                <a16:creationId xmlns:a16="http://schemas.microsoft.com/office/drawing/2014/main" id="{FCEC7149-9A00-4CA4-B800-1BFD6EBEB88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797255" y="3799847"/>
            <a:ext cx="1999889" cy="846137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4" name="Espaço Reservado para Texto 4">
            <a:extLst>
              <a:ext uri="{FF2B5EF4-FFF2-40B4-BE49-F238E27FC236}">
                <a16:creationId xmlns:a16="http://schemas.microsoft.com/office/drawing/2014/main" id="{0374F0E2-36BA-43B5-8799-77AA3367DF4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69707" y="3079573"/>
            <a:ext cx="1652587" cy="435600"/>
          </a:xfrm>
          <a:solidFill>
            <a:schemeClr val="tx2">
              <a:alpha val="70000"/>
            </a:schemeClr>
          </a:solidFill>
        </p:spPr>
        <p:txBody>
          <a:bodyPr rtlCol="0" anchor="ctr"/>
          <a:lstStyle>
            <a:lvl1pPr marL="0" indent="0" algn="ctr">
              <a:buNone/>
              <a:defRPr sz="2400" b="1" cap="all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#NÚMERO</a:t>
            </a:r>
          </a:p>
        </p:txBody>
      </p:sp>
      <p:sp>
        <p:nvSpPr>
          <p:cNvPr id="15" name="Espaço Reservado para Texto 10">
            <a:extLst>
              <a:ext uri="{FF2B5EF4-FFF2-40B4-BE49-F238E27FC236}">
                <a16:creationId xmlns:a16="http://schemas.microsoft.com/office/drawing/2014/main" id="{1BA12174-6A24-4E61-8D58-B3B42C31BE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96056" y="3799847"/>
            <a:ext cx="1999889" cy="846137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6" name="Espaço Reservado para Texto 4">
            <a:extLst>
              <a:ext uri="{FF2B5EF4-FFF2-40B4-BE49-F238E27FC236}">
                <a16:creationId xmlns:a16="http://schemas.microsoft.com/office/drawing/2014/main" id="{D3A67B21-0E8B-4922-94F9-20492309C4D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44613" y="3079573"/>
            <a:ext cx="1652587" cy="435600"/>
          </a:xfrm>
          <a:solidFill>
            <a:schemeClr val="tx2">
              <a:alpha val="70000"/>
            </a:schemeClr>
          </a:solidFill>
        </p:spPr>
        <p:txBody>
          <a:bodyPr rtlCol="0" anchor="ctr"/>
          <a:lstStyle>
            <a:lvl1pPr marL="0" indent="0" algn="ctr">
              <a:buNone/>
              <a:defRPr sz="2400" b="1" cap="all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#NÚMERO</a:t>
            </a:r>
          </a:p>
        </p:txBody>
      </p:sp>
      <p:sp>
        <p:nvSpPr>
          <p:cNvPr id="17" name="Espaço Reservado para Texto 10">
            <a:extLst>
              <a:ext uri="{FF2B5EF4-FFF2-40B4-BE49-F238E27FC236}">
                <a16:creationId xmlns:a16="http://schemas.microsoft.com/office/drawing/2014/main" id="{D801C20C-82D2-465E-8D45-DF1A57E0452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70855" y="3799847"/>
            <a:ext cx="1999889" cy="846137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8" name="Espaço Reservado para Texto 4">
            <a:extLst>
              <a:ext uri="{FF2B5EF4-FFF2-40B4-BE49-F238E27FC236}">
                <a16:creationId xmlns:a16="http://schemas.microsoft.com/office/drawing/2014/main" id="{62BAD45E-2039-4F8D-9CFC-42BFA3756A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31412" y="3079573"/>
            <a:ext cx="1652587" cy="435600"/>
          </a:xfrm>
          <a:solidFill>
            <a:schemeClr val="tx2">
              <a:alpha val="70000"/>
            </a:schemeClr>
          </a:solidFill>
        </p:spPr>
        <p:txBody>
          <a:bodyPr rtlCol="0" anchor="ctr"/>
          <a:lstStyle>
            <a:lvl1pPr marL="0" indent="0" algn="ctr">
              <a:buNone/>
              <a:defRPr sz="2400" b="1" cap="all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#NÚMERO</a:t>
            </a:r>
          </a:p>
        </p:txBody>
      </p:sp>
      <p:sp>
        <p:nvSpPr>
          <p:cNvPr id="19" name="Espaço Reservado para Texto 10">
            <a:extLst>
              <a:ext uri="{FF2B5EF4-FFF2-40B4-BE49-F238E27FC236}">
                <a16:creationId xmlns:a16="http://schemas.microsoft.com/office/drawing/2014/main" id="{64A78879-6338-4F3B-864E-8FF4E08C006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657654" y="3799847"/>
            <a:ext cx="1999889" cy="846137"/>
          </a:xfr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22" name="Subtítulo 2">
            <a:extLst>
              <a:ext uri="{FF2B5EF4-FFF2-40B4-BE49-F238E27FC236}">
                <a16:creationId xmlns:a16="http://schemas.microsoft.com/office/drawing/2014/main" id="{80118439-B306-4F20-9200-1C429EADC7E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01000" y="5271502"/>
            <a:ext cx="1990001" cy="620016"/>
          </a:xfr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lIns="0" rtlCol="0" anchor="ctr"/>
          <a:lstStyle>
            <a:lvl1pPr marL="0" indent="0" algn="ctr">
              <a:buNone/>
              <a:defRPr sz="2400" b="1" i="1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 dirty="0"/>
              <a:t>Resultado</a:t>
            </a:r>
          </a:p>
        </p:txBody>
      </p:sp>
      <p:sp>
        <p:nvSpPr>
          <p:cNvPr id="26" name="Espaço Reservado para Imagem 25">
            <a:extLst>
              <a:ext uri="{FF2B5EF4-FFF2-40B4-BE49-F238E27FC236}">
                <a16:creationId xmlns:a16="http://schemas.microsoft.com/office/drawing/2014/main" id="{99B7E7F2-DF6B-4441-B0B1-7E87E29BA3A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098550" y="2217585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27" name="Espaço Reservado para Imagem 25">
            <a:extLst>
              <a:ext uri="{FF2B5EF4-FFF2-40B4-BE49-F238E27FC236}">
                <a16:creationId xmlns:a16="http://schemas.microsoft.com/office/drawing/2014/main" id="{ED41522A-FBAF-4E5D-B592-F13855964E8B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3385350" y="2217585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28" name="Espaço Reservado para Imagem 25">
            <a:extLst>
              <a:ext uri="{FF2B5EF4-FFF2-40B4-BE49-F238E27FC236}">
                <a16:creationId xmlns:a16="http://schemas.microsoft.com/office/drawing/2014/main" id="{AA51069C-E1DC-44A0-A6A0-2A4AB0DD4D70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5684044" y="2217585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29" name="Espaço Reservado para Imagem 25">
            <a:extLst>
              <a:ext uri="{FF2B5EF4-FFF2-40B4-BE49-F238E27FC236}">
                <a16:creationId xmlns:a16="http://schemas.microsoft.com/office/drawing/2014/main" id="{42F6437E-5478-451F-9BE3-E8160EA43516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958950" y="2217585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0" name="Espaço Reservado para Imagem 25">
            <a:extLst>
              <a:ext uri="{FF2B5EF4-FFF2-40B4-BE49-F238E27FC236}">
                <a16:creationId xmlns:a16="http://schemas.microsoft.com/office/drawing/2014/main" id="{25127DFD-53A7-41A8-B591-AEEC12038026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10245749" y="2217585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</p:spTree>
    <p:extLst>
      <p:ext uri="{BB962C8B-B14F-4D97-AF65-F5344CB8AC3E}">
        <p14:creationId xmlns:p14="http://schemas.microsoft.com/office/powerpoint/2010/main" val="202754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0 40 Divisã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>
                <a16:creationId xmlns:a16="http://schemas.microsoft.com/office/drawing/2014/main" id="{6F76D43D-0DDD-4BAD-8213-BDBF75C30A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76118" y="4338116"/>
            <a:ext cx="10839764" cy="45719"/>
          </a:xfrm>
          <a:prstGeom prst="rect">
            <a:avLst/>
          </a:prstGeom>
          <a:solidFill>
            <a:schemeClr val="tx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8" name="Espaço Reservado para Texto 3">
            <a:extLst>
              <a:ext uri="{FF2B5EF4-FFF2-40B4-BE49-F238E27FC236}">
                <a16:creationId xmlns:a16="http://schemas.microsoft.com/office/drawing/2014/main" id="{A6D3ACF3-E1F5-4332-9836-C8E6C46591BB}"/>
              </a:ext>
            </a:extLst>
          </p:cNvPr>
          <p:cNvSpPr txBox="1">
            <a:spLocks/>
          </p:cNvSpPr>
          <p:nvPr userDrawn="1"/>
        </p:nvSpPr>
        <p:spPr>
          <a:xfrm>
            <a:off x="0" y="-436"/>
            <a:ext cx="12192000" cy="4343836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rtlCol="0"/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4767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Tx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2865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0962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75000"/>
                  <a:lumOff val="25000"/>
                </a:schemeClr>
              </a:buClr>
              <a:buSzPct val="80000"/>
              <a:buFont typeface="Courier New" panose="02070309020205020404" pitchFamily="49" charset="0"/>
              <a:buChar char="o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9060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pt-BR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BDF8FE7-66F4-4586-B49B-61E115ED2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EB5B890-F885-418C-9812-59970CAC6BC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50521507-88DE-417D-8076-D9152E1E14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DFC7DDD-6F93-45F8-AFD6-95AA051FE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  <p:sp>
        <p:nvSpPr>
          <p:cNvPr id="21" name="Forma livre: Forma 20">
            <a:extLst>
              <a:ext uri="{FF2B5EF4-FFF2-40B4-BE49-F238E27FC236}">
                <a16:creationId xmlns:a16="http://schemas.microsoft.com/office/drawing/2014/main" id="{D1CD6042-5DF4-4624-BC32-25F68745304A}"/>
              </a:ext>
            </a:extLst>
          </p:cNvPr>
          <p:cNvSpPr/>
          <p:nvPr userDrawn="1"/>
        </p:nvSpPr>
        <p:spPr>
          <a:xfrm rot="5400000">
            <a:off x="8220300" y="371700"/>
            <a:ext cx="4343400" cy="3600000"/>
          </a:xfrm>
          <a:custGeom>
            <a:avLst/>
            <a:gdLst>
              <a:gd name="connsiteX0" fmla="*/ 0 w 4343400"/>
              <a:gd name="connsiteY0" fmla="*/ 3600000 h 3600000"/>
              <a:gd name="connsiteX1" fmla="*/ 0 w 4343400"/>
              <a:gd name="connsiteY1" fmla="*/ 0 h 3600000"/>
              <a:gd name="connsiteX2" fmla="*/ 180000 w 4343400"/>
              <a:gd name="connsiteY2" fmla="*/ 0 h 3600000"/>
              <a:gd name="connsiteX3" fmla="*/ 4343400 w 4343400"/>
              <a:gd name="connsiteY3" fmla="*/ 0 h 3600000"/>
              <a:gd name="connsiteX4" fmla="*/ 4343400 w 4343400"/>
              <a:gd name="connsiteY4" fmla="*/ 180000 h 3600000"/>
              <a:gd name="connsiteX5" fmla="*/ 180000 w 4343400"/>
              <a:gd name="connsiteY5" fmla="*/ 180000 h 3600000"/>
              <a:gd name="connsiteX6" fmla="*/ 180000 w 4343400"/>
              <a:gd name="connsiteY6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43400" h="3600000">
                <a:moveTo>
                  <a:pt x="0" y="3600000"/>
                </a:moveTo>
                <a:lnTo>
                  <a:pt x="0" y="0"/>
                </a:lnTo>
                <a:lnTo>
                  <a:pt x="180000" y="0"/>
                </a:lnTo>
                <a:lnTo>
                  <a:pt x="4343400" y="0"/>
                </a:lnTo>
                <a:lnTo>
                  <a:pt x="43434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gradFill>
            <a:gsLst>
              <a:gs pos="0">
                <a:schemeClr val="bg1">
                  <a:alpha val="5000"/>
                </a:schemeClr>
              </a:gs>
              <a:gs pos="100000">
                <a:schemeClr val="bg1">
                  <a:alpha val="3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pt-BR" noProof="0" dirty="0"/>
          </a:p>
        </p:txBody>
      </p:sp>
      <p:sp>
        <p:nvSpPr>
          <p:cNvPr id="19" name="Forma Livre: Forma 18">
            <a:extLst>
              <a:ext uri="{FF2B5EF4-FFF2-40B4-BE49-F238E27FC236}">
                <a16:creationId xmlns:a16="http://schemas.microsoft.com/office/drawing/2014/main" id="{6294759C-286C-4281-B194-581C766EEF28}"/>
              </a:ext>
            </a:extLst>
          </p:cNvPr>
          <p:cNvSpPr/>
          <p:nvPr userDrawn="1"/>
        </p:nvSpPr>
        <p:spPr>
          <a:xfrm rot="5400000">
            <a:off x="9134700" y="3800700"/>
            <a:ext cx="2514600" cy="3600000"/>
          </a:xfrm>
          <a:custGeom>
            <a:avLst/>
            <a:gdLst>
              <a:gd name="connsiteX0" fmla="*/ 0 w 2514600"/>
              <a:gd name="connsiteY0" fmla="*/ 180000 h 3600000"/>
              <a:gd name="connsiteX1" fmla="*/ 0 w 2514600"/>
              <a:gd name="connsiteY1" fmla="*/ 0 h 3600000"/>
              <a:gd name="connsiteX2" fmla="*/ 2334600 w 2514600"/>
              <a:gd name="connsiteY2" fmla="*/ 0 h 3600000"/>
              <a:gd name="connsiteX3" fmla="*/ 2514600 w 2514600"/>
              <a:gd name="connsiteY3" fmla="*/ 0 h 3600000"/>
              <a:gd name="connsiteX4" fmla="*/ 2514600 w 2514600"/>
              <a:gd name="connsiteY4" fmla="*/ 180000 h 3600000"/>
              <a:gd name="connsiteX5" fmla="*/ 2514600 w 2514600"/>
              <a:gd name="connsiteY5" fmla="*/ 3600000 h 3600000"/>
              <a:gd name="connsiteX6" fmla="*/ 2334600 w 2514600"/>
              <a:gd name="connsiteY6" fmla="*/ 3600000 h 3600000"/>
              <a:gd name="connsiteX7" fmla="*/ 2334600 w 2514600"/>
              <a:gd name="connsiteY7" fmla="*/ 18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14600" h="3600000">
                <a:moveTo>
                  <a:pt x="0" y="180000"/>
                </a:moveTo>
                <a:lnTo>
                  <a:pt x="0" y="0"/>
                </a:lnTo>
                <a:lnTo>
                  <a:pt x="2334600" y="0"/>
                </a:lnTo>
                <a:lnTo>
                  <a:pt x="2514600" y="0"/>
                </a:lnTo>
                <a:lnTo>
                  <a:pt x="2514600" y="180000"/>
                </a:lnTo>
                <a:lnTo>
                  <a:pt x="2514600" y="3600000"/>
                </a:lnTo>
                <a:lnTo>
                  <a:pt x="2334600" y="3600000"/>
                </a:lnTo>
                <a:lnTo>
                  <a:pt x="2334600" y="18000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014104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x bloco de conteúdo com íc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Imagem 23">
            <a:extLst>
              <a:ext uri="{FF2B5EF4-FFF2-40B4-BE49-F238E27FC236}">
                <a16:creationId xmlns:a16="http://schemas.microsoft.com/office/drawing/2014/main" id="{E6622698-E93D-4214-8C21-38DBE58C2E3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80000" y="179109"/>
            <a:ext cx="11832000" cy="6513922"/>
          </a:xfrm>
          <a:custGeom>
            <a:avLst/>
            <a:gdLst>
              <a:gd name="connsiteX0" fmla="*/ 0 w 11832000"/>
              <a:gd name="connsiteY0" fmla="*/ 0 h 6513922"/>
              <a:gd name="connsiteX1" fmla="*/ 8412000 w 11832000"/>
              <a:gd name="connsiteY1" fmla="*/ 0 h 6513922"/>
              <a:gd name="connsiteX2" fmla="*/ 8412000 w 11832000"/>
              <a:gd name="connsiteY2" fmla="*/ 891 h 6513922"/>
              <a:gd name="connsiteX3" fmla="*/ 11832000 w 11832000"/>
              <a:gd name="connsiteY3" fmla="*/ 891 h 6513922"/>
              <a:gd name="connsiteX4" fmla="*/ 11832000 w 11832000"/>
              <a:gd name="connsiteY4" fmla="*/ 6498891 h 6513922"/>
              <a:gd name="connsiteX5" fmla="*/ 8412000 w 11832000"/>
              <a:gd name="connsiteY5" fmla="*/ 6498891 h 6513922"/>
              <a:gd name="connsiteX6" fmla="*/ 8412000 w 11832000"/>
              <a:gd name="connsiteY6" fmla="*/ 6513922 h 6513922"/>
              <a:gd name="connsiteX7" fmla="*/ 0 w 11832000"/>
              <a:gd name="connsiteY7" fmla="*/ 6513922 h 6513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32000" h="6513922">
                <a:moveTo>
                  <a:pt x="0" y="0"/>
                </a:moveTo>
                <a:lnTo>
                  <a:pt x="8412000" y="0"/>
                </a:lnTo>
                <a:lnTo>
                  <a:pt x="8412000" y="891"/>
                </a:lnTo>
                <a:lnTo>
                  <a:pt x="11832000" y="891"/>
                </a:lnTo>
                <a:lnTo>
                  <a:pt x="11832000" y="6498891"/>
                </a:lnTo>
                <a:lnTo>
                  <a:pt x="8412000" y="6498891"/>
                </a:lnTo>
                <a:lnTo>
                  <a:pt x="8412000" y="6513922"/>
                </a:lnTo>
                <a:lnTo>
                  <a:pt x="0" y="651392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</p:spPr>
        <p:txBody>
          <a:bodyPr wrap="square" lIns="0" tIns="1224000" rIns="0" rtlCol="0"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Arraste e solte a sua </a:t>
            </a:r>
            <a:br>
              <a:rPr lang="pt-BR" noProof="0" dirty="0"/>
            </a:br>
            <a:r>
              <a:rPr lang="pt-BR" noProof="0" dirty="0"/>
              <a:t>Foto de plano de fundo aqui</a:t>
            </a:r>
          </a:p>
        </p:txBody>
      </p:sp>
      <p:sp>
        <p:nvSpPr>
          <p:cNvPr id="9" name="Forma livre: Forma 8">
            <a:extLst>
              <a:ext uri="{FF2B5EF4-FFF2-40B4-BE49-F238E27FC236}">
                <a16:creationId xmlns:a16="http://schemas.microsoft.com/office/drawing/2014/main" id="{1706BC54-FE11-4237-96CC-8DA267DB5D7C}"/>
              </a:ext>
            </a:extLst>
          </p:cNvPr>
          <p:cNvSpPr/>
          <p:nvPr userDrawn="1"/>
        </p:nvSpPr>
        <p:spPr>
          <a:xfrm rot="5400000">
            <a:off x="6963000" y="1629000"/>
            <a:ext cx="6858000" cy="3600000"/>
          </a:xfrm>
          <a:custGeom>
            <a:avLst/>
            <a:gdLst>
              <a:gd name="connsiteX0" fmla="*/ 0 w 6858000"/>
              <a:gd name="connsiteY0" fmla="*/ 3600000 h 3600000"/>
              <a:gd name="connsiteX1" fmla="*/ 0 w 6858000"/>
              <a:gd name="connsiteY1" fmla="*/ 0 h 3600000"/>
              <a:gd name="connsiteX2" fmla="*/ 0 w 6858000"/>
              <a:gd name="connsiteY2" fmla="*/ 0 h 3600000"/>
              <a:gd name="connsiteX3" fmla="*/ 180000 w 6858000"/>
              <a:gd name="connsiteY3" fmla="*/ 0 h 3600000"/>
              <a:gd name="connsiteX4" fmla="*/ 6678000 w 6858000"/>
              <a:gd name="connsiteY4" fmla="*/ 0 h 3600000"/>
              <a:gd name="connsiteX5" fmla="*/ 6858000 w 6858000"/>
              <a:gd name="connsiteY5" fmla="*/ 0 h 3600000"/>
              <a:gd name="connsiteX6" fmla="*/ 6858000 w 6858000"/>
              <a:gd name="connsiteY6" fmla="*/ 180000 h 3600000"/>
              <a:gd name="connsiteX7" fmla="*/ 6858000 w 6858000"/>
              <a:gd name="connsiteY7" fmla="*/ 3600000 h 3600000"/>
              <a:gd name="connsiteX8" fmla="*/ 6678000 w 6858000"/>
              <a:gd name="connsiteY8" fmla="*/ 3600000 h 3600000"/>
              <a:gd name="connsiteX9" fmla="*/ 6678000 w 6858000"/>
              <a:gd name="connsiteY9" fmla="*/ 180000 h 3600000"/>
              <a:gd name="connsiteX10" fmla="*/ 180000 w 6858000"/>
              <a:gd name="connsiteY10" fmla="*/ 180000 h 3600000"/>
              <a:gd name="connsiteX11" fmla="*/ 180000 w 6858000"/>
              <a:gd name="connsiteY11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3600000">
                <a:moveTo>
                  <a:pt x="0" y="3600000"/>
                </a:moveTo>
                <a:lnTo>
                  <a:pt x="0" y="0"/>
                </a:lnTo>
                <a:lnTo>
                  <a:pt x="0" y="0"/>
                </a:lnTo>
                <a:lnTo>
                  <a:pt x="180000" y="0"/>
                </a:lnTo>
                <a:lnTo>
                  <a:pt x="6678000" y="0"/>
                </a:lnTo>
                <a:lnTo>
                  <a:pt x="6858000" y="0"/>
                </a:lnTo>
                <a:lnTo>
                  <a:pt x="6858000" y="180000"/>
                </a:lnTo>
                <a:lnTo>
                  <a:pt x="6858000" y="3600000"/>
                </a:lnTo>
                <a:lnTo>
                  <a:pt x="6678000" y="3600000"/>
                </a:lnTo>
                <a:lnTo>
                  <a:pt x="6678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808186"/>
            <a:ext cx="7560000" cy="370166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430C70C-09F9-40EE-9A89-ED9A5DCFD9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0581" y="2186444"/>
            <a:ext cx="2812282" cy="1242556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278D9ACA-AB64-4D04-A5E0-23AC8B81EC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70581" y="1775806"/>
            <a:ext cx="2812282" cy="297888"/>
          </a:xfrm>
        </p:spPr>
        <p:txBody>
          <a:bodyPr rtlCol="0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15" name="Espaço Reservado para Texto 4">
            <a:extLst>
              <a:ext uri="{FF2B5EF4-FFF2-40B4-BE49-F238E27FC236}">
                <a16:creationId xmlns:a16="http://schemas.microsoft.com/office/drawing/2014/main" id="{F3B4EB62-0A18-46F9-98F0-E8FC5EBAF37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31291" y="2186444"/>
            <a:ext cx="2812282" cy="1242556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6" name="Espaço Reservado para Texto 12">
            <a:extLst>
              <a:ext uri="{FF2B5EF4-FFF2-40B4-BE49-F238E27FC236}">
                <a16:creationId xmlns:a16="http://schemas.microsoft.com/office/drawing/2014/main" id="{A3B2D4DF-9952-49C7-B850-559AD0DF27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31291" y="1775806"/>
            <a:ext cx="2812282" cy="297888"/>
          </a:xfrm>
        </p:spPr>
        <p:txBody>
          <a:bodyPr rtlCol="0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17" name="Espaço Reservado para Texto 4">
            <a:extLst>
              <a:ext uri="{FF2B5EF4-FFF2-40B4-BE49-F238E27FC236}">
                <a16:creationId xmlns:a16="http://schemas.microsoft.com/office/drawing/2014/main" id="{BCE373B8-7ADE-4DC4-9900-59147BFA16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592000" y="2186444"/>
            <a:ext cx="2812282" cy="1242556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8" name="Espaço Reservado para Texto 12">
            <a:extLst>
              <a:ext uri="{FF2B5EF4-FFF2-40B4-BE49-F238E27FC236}">
                <a16:creationId xmlns:a16="http://schemas.microsoft.com/office/drawing/2014/main" id="{28F027FF-E9AF-4E49-AC44-48D21AD761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92000" y="1775806"/>
            <a:ext cx="2812282" cy="297888"/>
          </a:xfrm>
        </p:spPr>
        <p:txBody>
          <a:bodyPr rtlCol="0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19" name="Espaço Reservado para Texto 4">
            <a:extLst>
              <a:ext uri="{FF2B5EF4-FFF2-40B4-BE49-F238E27FC236}">
                <a16:creationId xmlns:a16="http://schemas.microsoft.com/office/drawing/2014/main" id="{3E6D854C-C76F-49BA-9E74-F438CA8EA9E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70581" y="4335857"/>
            <a:ext cx="2812282" cy="1242556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20" name="Espaço Reservado para Texto 12">
            <a:extLst>
              <a:ext uri="{FF2B5EF4-FFF2-40B4-BE49-F238E27FC236}">
                <a16:creationId xmlns:a16="http://schemas.microsoft.com/office/drawing/2014/main" id="{AD447D7D-C1F4-4AD4-AE22-EB8E7F1C419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70581" y="3925219"/>
            <a:ext cx="2812282" cy="297888"/>
          </a:xfrm>
        </p:spPr>
        <p:txBody>
          <a:bodyPr rtlCol="0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21" name="Espaço Reservado para Texto 4">
            <a:extLst>
              <a:ext uri="{FF2B5EF4-FFF2-40B4-BE49-F238E27FC236}">
                <a16:creationId xmlns:a16="http://schemas.microsoft.com/office/drawing/2014/main" id="{849DF703-38D0-4214-9432-83570E10EFE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031291" y="4335857"/>
            <a:ext cx="2812282" cy="1242556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22" name="Espaço Reservado para Texto 12">
            <a:extLst>
              <a:ext uri="{FF2B5EF4-FFF2-40B4-BE49-F238E27FC236}">
                <a16:creationId xmlns:a16="http://schemas.microsoft.com/office/drawing/2014/main" id="{F9EB6572-1A9F-4672-8E42-A4E15451CA2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031291" y="3925219"/>
            <a:ext cx="2812282" cy="297888"/>
          </a:xfrm>
        </p:spPr>
        <p:txBody>
          <a:bodyPr rtlCol="0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23" name="Espaço Reservado para Texto 4">
            <a:extLst>
              <a:ext uri="{FF2B5EF4-FFF2-40B4-BE49-F238E27FC236}">
                <a16:creationId xmlns:a16="http://schemas.microsoft.com/office/drawing/2014/main" id="{0740EB70-455C-47FF-9A9A-0D78D202ED0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92000" y="4335857"/>
            <a:ext cx="2812282" cy="1242556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24" name="Espaço Reservado para Texto 12">
            <a:extLst>
              <a:ext uri="{FF2B5EF4-FFF2-40B4-BE49-F238E27FC236}">
                <a16:creationId xmlns:a16="http://schemas.microsoft.com/office/drawing/2014/main" id="{CD9A5773-4F50-4631-9B7A-0A2D83E5DC2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92000" y="3925219"/>
            <a:ext cx="2812282" cy="297888"/>
          </a:xfrm>
        </p:spPr>
        <p:txBody>
          <a:bodyPr rtlCol="0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</p:spTree>
    <p:extLst>
      <p:ext uri="{BB962C8B-B14F-4D97-AF65-F5344CB8AC3E}">
        <p14:creationId xmlns:p14="http://schemas.microsoft.com/office/powerpoint/2010/main" val="1381433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6 x bloco de conteúdo com íc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: Forma 24">
            <a:extLst>
              <a:ext uri="{FF2B5EF4-FFF2-40B4-BE49-F238E27FC236}">
                <a16:creationId xmlns:a16="http://schemas.microsoft.com/office/drawing/2014/main" id="{45350A6A-6F84-47F4-AE00-8295D96D08C8}"/>
              </a:ext>
            </a:extLst>
          </p:cNvPr>
          <p:cNvSpPr/>
          <p:nvPr userDrawn="1"/>
        </p:nvSpPr>
        <p:spPr>
          <a:xfrm rot="5400000">
            <a:off x="8677500" y="3343500"/>
            <a:ext cx="3429000" cy="3600000"/>
          </a:xfrm>
          <a:custGeom>
            <a:avLst/>
            <a:gdLst>
              <a:gd name="connsiteX0" fmla="*/ 0 w 3429000"/>
              <a:gd name="connsiteY0" fmla="*/ 180000 h 3600000"/>
              <a:gd name="connsiteX1" fmla="*/ 0 w 3429000"/>
              <a:gd name="connsiteY1" fmla="*/ 0 h 3600000"/>
              <a:gd name="connsiteX2" fmla="*/ 3249000 w 3429000"/>
              <a:gd name="connsiteY2" fmla="*/ 0 h 3600000"/>
              <a:gd name="connsiteX3" fmla="*/ 3429000 w 3429000"/>
              <a:gd name="connsiteY3" fmla="*/ 0 h 3600000"/>
              <a:gd name="connsiteX4" fmla="*/ 3429000 w 3429000"/>
              <a:gd name="connsiteY4" fmla="*/ 180000 h 3600000"/>
              <a:gd name="connsiteX5" fmla="*/ 3429000 w 3429000"/>
              <a:gd name="connsiteY5" fmla="*/ 3600000 h 3600000"/>
              <a:gd name="connsiteX6" fmla="*/ 3249000 w 3429000"/>
              <a:gd name="connsiteY6" fmla="*/ 3600000 h 3600000"/>
              <a:gd name="connsiteX7" fmla="*/ 3249000 w 3429000"/>
              <a:gd name="connsiteY7" fmla="*/ 18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29000" h="3600000">
                <a:moveTo>
                  <a:pt x="0" y="180000"/>
                </a:moveTo>
                <a:lnTo>
                  <a:pt x="0" y="0"/>
                </a:lnTo>
                <a:lnTo>
                  <a:pt x="3249000" y="0"/>
                </a:lnTo>
                <a:lnTo>
                  <a:pt x="3429000" y="0"/>
                </a:lnTo>
                <a:lnTo>
                  <a:pt x="3429000" y="180000"/>
                </a:lnTo>
                <a:lnTo>
                  <a:pt x="3429000" y="3600000"/>
                </a:lnTo>
                <a:lnTo>
                  <a:pt x="3249000" y="3600000"/>
                </a:lnTo>
                <a:lnTo>
                  <a:pt x="3249000" y="18000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pt-BR" noProof="0" dirty="0"/>
          </a:p>
        </p:txBody>
      </p:sp>
      <p:sp>
        <p:nvSpPr>
          <p:cNvPr id="20" name="Espaço Reservado para Texto 3">
            <a:extLst>
              <a:ext uri="{FF2B5EF4-FFF2-40B4-BE49-F238E27FC236}">
                <a16:creationId xmlns:a16="http://schemas.microsoft.com/office/drawing/2014/main" id="{6A395197-9758-40F0-B747-F8B134C175EB}"/>
              </a:ext>
            </a:extLst>
          </p:cNvPr>
          <p:cNvSpPr txBox="1">
            <a:spLocks/>
          </p:cNvSpPr>
          <p:nvPr userDrawn="1"/>
        </p:nvSpPr>
        <p:spPr>
          <a:xfrm>
            <a:off x="0" y="-436"/>
            <a:ext cx="12192000" cy="3429436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rtlCol="0"/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4767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Tx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2865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0962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75000"/>
                  <a:lumOff val="25000"/>
                </a:schemeClr>
              </a:buClr>
              <a:buSzPct val="80000"/>
              <a:buFont typeface="Courier New" panose="02070309020205020404" pitchFamily="49" charset="0"/>
              <a:buChar char="o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9060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pt-BR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808186"/>
            <a:ext cx="7560000" cy="370166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430C70C-09F9-40EE-9A89-ED9A5DCFD9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2863" y="3668499"/>
            <a:ext cx="3276000" cy="2238815"/>
          </a:xfrm>
        </p:spPr>
        <p:txBody>
          <a:bodyPr lIns="108000" rtlCol="0"/>
          <a:lstStyle>
            <a:lvl1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278D9ACA-AB64-4D04-A5E0-23AC8B81EC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2863" y="3068555"/>
            <a:ext cx="3276000" cy="360445"/>
          </a:xfrm>
          <a:solidFill>
            <a:schemeClr val="tx2"/>
          </a:solidFill>
        </p:spPr>
        <p:txBody>
          <a:bodyPr lIns="108000" rtlCol="0" anchor="ctr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15" name="Espaço Reservado para Texto 4">
            <a:extLst>
              <a:ext uri="{FF2B5EF4-FFF2-40B4-BE49-F238E27FC236}">
                <a16:creationId xmlns:a16="http://schemas.microsoft.com/office/drawing/2014/main" id="{F3B4EB62-0A18-46F9-98F0-E8FC5EBAF37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45432" y="3668499"/>
            <a:ext cx="3276000" cy="2238815"/>
          </a:xfrm>
        </p:spPr>
        <p:txBody>
          <a:bodyPr lIns="108000" rtlCol="0"/>
          <a:lstStyle>
            <a:lvl1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6" name="Espaço Reservado para Texto 12">
            <a:extLst>
              <a:ext uri="{FF2B5EF4-FFF2-40B4-BE49-F238E27FC236}">
                <a16:creationId xmlns:a16="http://schemas.microsoft.com/office/drawing/2014/main" id="{A3B2D4DF-9952-49C7-B850-559AD0DF27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45432" y="3068555"/>
            <a:ext cx="3276000" cy="360445"/>
          </a:xfrm>
          <a:solidFill>
            <a:schemeClr val="tx2"/>
          </a:solidFill>
        </p:spPr>
        <p:txBody>
          <a:bodyPr lIns="108000" rtlCol="0" anchor="ctr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17" name="Espaço Reservado para Texto 4">
            <a:extLst>
              <a:ext uri="{FF2B5EF4-FFF2-40B4-BE49-F238E27FC236}">
                <a16:creationId xmlns:a16="http://schemas.microsoft.com/office/drawing/2014/main" id="{BCE373B8-7ADE-4DC4-9900-59147BFA16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8000" y="3668499"/>
            <a:ext cx="3276000" cy="2238815"/>
          </a:xfrm>
        </p:spPr>
        <p:txBody>
          <a:bodyPr lIns="108000" rtlCol="0"/>
          <a:lstStyle>
            <a:lvl1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Descrição</a:t>
            </a:r>
          </a:p>
        </p:txBody>
      </p:sp>
      <p:sp>
        <p:nvSpPr>
          <p:cNvPr id="18" name="Espaço Reservado para Texto 12">
            <a:extLst>
              <a:ext uri="{FF2B5EF4-FFF2-40B4-BE49-F238E27FC236}">
                <a16:creationId xmlns:a16="http://schemas.microsoft.com/office/drawing/2014/main" id="{28F027FF-E9AF-4E49-AC44-48D21AD761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08000" y="3068555"/>
            <a:ext cx="3276000" cy="360445"/>
          </a:xfrm>
          <a:solidFill>
            <a:schemeClr val="tx2"/>
          </a:solidFill>
        </p:spPr>
        <p:txBody>
          <a:bodyPr lIns="108000" rtlCol="0" anchor="ctr"/>
          <a:lstStyle>
            <a:lvl1pPr marL="0" indent="0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Cabeçalho</a:t>
            </a:r>
          </a:p>
        </p:txBody>
      </p:sp>
      <p:sp>
        <p:nvSpPr>
          <p:cNvPr id="29" name="Espaço Reservado para Imagem 25">
            <a:extLst>
              <a:ext uri="{FF2B5EF4-FFF2-40B4-BE49-F238E27FC236}">
                <a16:creationId xmlns:a16="http://schemas.microsoft.com/office/drawing/2014/main" id="{8989EC4C-4E3F-457F-8CF6-8A88DE68A930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908907" y="2005142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0" name="Espaço Reservado para Imagem 25">
            <a:extLst>
              <a:ext uri="{FF2B5EF4-FFF2-40B4-BE49-F238E27FC236}">
                <a16:creationId xmlns:a16="http://schemas.microsoft.com/office/drawing/2014/main" id="{67FB2730-3D12-4D72-AE64-AC3955C5CD99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671476" y="2005142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1" name="Espaço Reservado para Imagem 25">
            <a:extLst>
              <a:ext uri="{FF2B5EF4-FFF2-40B4-BE49-F238E27FC236}">
                <a16:creationId xmlns:a16="http://schemas.microsoft.com/office/drawing/2014/main" id="{4F2BB90C-4866-4DB3-B05C-0BB7DBFF8EA3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9434044" y="2005142"/>
            <a:ext cx="823913" cy="823913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21" name="Espaço Reservado para Texto 3">
            <a:extLst>
              <a:ext uri="{FF2B5EF4-FFF2-40B4-BE49-F238E27FC236}">
                <a16:creationId xmlns:a16="http://schemas.microsoft.com/office/drawing/2014/main" id="{7A3E4BF3-C44A-4FB6-B64A-05FB5AEC75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  <p:sp>
        <p:nvSpPr>
          <p:cNvPr id="26" name="Forma Livre: Forma 25">
            <a:extLst>
              <a:ext uri="{FF2B5EF4-FFF2-40B4-BE49-F238E27FC236}">
                <a16:creationId xmlns:a16="http://schemas.microsoft.com/office/drawing/2014/main" id="{AEA98CFA-B2A7-4BCC-B1DC-01CFAD2DD65E}"/>
              </a:ext>
            </a:extLst>
          </p:cNvPr>
          <p:cNvSpPr/>
          <p:nvPr userDrawn="1"/>
        </p:nvSpPr>
        <p:spPr>
          <a:xfrm rot="5400000">
            <a:off x="8677500" y="-85500"/>
            <a:ext cx="3429000" cy="3600000"/>
          </a:xfrm>
          <a:custGeom>
            <a:avLst/>
            <a:gdLst>
              <a:gd name="connsiteX0" fmla="*/ 0 w 3429000"/>
              <a:gd name="connsiteY0" fmla="*/ 3600000 h 3600000"/>
              <a:gd name="connsiteX1" fmla="*/ 0 w 3429000"/>
              <a:gd name="connsiteY1" fmla="*/ 0 h 3600000"/>
              <a:gd name="connsiteX2" fmla="*/ 180000 w 3429000"/>
              <a:gd name="connsiteY2" fmla="*/ 0 h 3600000"/>
              <a:gd name="connsiteX3" fmla="*/ 3429000 w 3429000"/>
              <a:gd name="connsiteY3" fmla="*/ 0 h 3600000"/>
              <a:gd name="connsiteX4" fmla="*/ 3429000 w 3429000"/>
              <a:gd name="connsiteY4" fmla="*/ 180000 h 3600000"/>
              <a:gd name="connsiteX5" fmla="*/ 180000 w 3429000"/>
              <a:gd name="connsiteY5" fmla="*/ 180000 h 3600000"/>
              <a:gd name="connsiteX6" fmla="*/ 180000 w 3429000"/>
              <a:gd name="connsiteY6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29000" h="3600000">
                <a:moveTo>
                  <a:pt x="0" y="3600000"/>
                </a:moveTo>
                <a:lnTo>
                  <a:pt x="0" y="0"/>
                </a:lnTo>
                <a:lnTo>
                  <a:pt x="180000" y="0"/>
                </a:lnTo>
                <a:lnTo>
                  <a:pt x="3429000" y="0"/>
                </a:lnTo>
                <a:lnTo>
                  <a:pt x="3429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gradFill>
            <a:gsLst>
              <a:gs pos="0">
                <a:schemeClr val="bg1">
                  <a:alpha val="5000"/>
                </a:schemeClr>
              </a:gs>
              <a:gs pos="100000">
                <a:schemeClr val="bg1">
                  <a:alpha val="3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4004525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 e Subtítulo - Escu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rma Livre: Forma 24">
            <a:extLst>
              <a:ext uri="{FF2B5EF4-FFF2-40B4-BE49-F238E27FC236}">
                <a16:creationId xmlns:a16="http://schemas.microsoft.com/office/drawing/2014/main" id="{E752CBEE-7696-40FC-AB0E-8790B179D18C}"/>
              </a:ext>
            </a:extLst>
          </p:cNvPr>
          <p:cNvSpPr/>
          <p:nvPr userDrawn="1"/>
        </p:nvSpPr>
        <p:spPr>
          <a:xfrm rot="5400000">
            <a:off x="8188485" y="2854485"/>
            <a:ext cx="4407031" cy="3600000"/>
          </a:xfrm>
          <a:custGeom>
            <a:avLst/>
            <a:gdLst>
              <a:gd name="connsiteX0" fmla="*/ 0 w 4407031"/>
              <a:gd name="connsiteY0" fmla="*/ 180000 h 3600000"/>
              <a:gd name="connsiteX1" fmla="*/ 0 w 4407031"/>
              <a:gd name="connsiteY1" fmla="*/ 0 h 3600000"/>
              <a:gd name="connsiteX2" fmla="*/ 4227031 w 4407031"/>
              <a:gd name="connsiteY2" fmla="*/ 0 h 3600000"/>
              <a:gd name="connsiteX3" fmla="*/ 4407031 w 4407031"/>
              <a:gd name="connsiteY3" fmla="*/ 0 h 3600000"/>
              <a:gd name="connsiteX4" fmla="*/ 4407031 w 4407031"/>
              <a:gd name="connsiteY4" fmla="*/ 180000 h 3600000"/>
              <a:gd name="connsiteX5" fmla="*/ 4407031 w 4407031"/>
              <a:gd name="connsiteY5" fmla="*/ 3600000 h 3600000"/>
              <a:gd name="connsiteX6" fmla="*/ 4227031 w 4407031"/>
              <a:gd name="connsiteY6" fmla="*/ 3600000 h 3600000"/>
              <a:gd name="connsiteX7" fmla="*/ 4227031 w 4407031"/>
              <a:gd name="connsiteY7" fmla="*/ 18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07031" h="3600000">
                <a:moveTo>
                  <a:pt x="0" y="180000"/>
                </a:moveTo>
                <a:lnTo>
                  <a:pt x="0" y="0"/>
                </a:lnTo>
                <a:lnTo>
                  <a:pt x="4227031" y="0"/>
                </a:lnTo>
                <a:lnTo>
                  <a:pt x="4407031" y="0"/>
                </a:lnTo>
                <a:lnTo>
                  <a:pt x="4407031" y="180000"/>
                </a:lnTo>
                <a:lnTo>
                  <a:pt x="4407031" y="3600000"/>
                </a:lnTo>
                <a:lnTo>
                  <a:pt x="4227031" y="3600000"/>
                </a:lnTo>
                <a:lnTo>
                  <a:pt x="4227031" y="18000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pt-BR" noProof="0" dirty="0"/>
          </a:p>
        </p:txBody>
      </p:sp>
      <p:sp>
        <p:nvSpPr>
          <p:cNvPr id="20" name="Espaço Reservado para Texto 3">
            <a:extLst>
              <a:ext uri="{FF2B5EF4-FFF2-40B4-BE49-F238E27FC236}">
                <a16:creationId xmlns:a16="http://schemas.microsoft.com/office/drawing/2014/main" id="{6A395197-9758-40F0-B747-F8B134C175EB}"/>
              </a:ext>
            </a:extLst>
          </p:cNvPr>
          <p:cNvSpPr txBox="1">
            <a:spLocks/>
          </p:cNvSpPr>
          <p:nvPr userDrawn="1"/>
        </p:nvSpPr>
        <p:spPr>
          <a:xfrm>
            <a:off x="0" y="-436"/>
            <a:ext cx="12192000" cy="2451405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rtlCol="0"/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4767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Tx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2865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0962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75000"/>
                  <a:lumOff val="25000"/>
                </a:schemeClr>
              </a:buClr>
              <a:buSzPct val="80000"/>
              <a:buFont typeface="Courier New" panose="02070309020205020404" pitchFamily="49" charset="0"/>
              <a:buChar char="o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9060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pt-BR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808186"/>
            <a:ext cx="7560000" cy="370166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21" name="Espaço Reservado para Texto 3">
            <a:extLst>
              <a:ext uri="{FF2B5EF4-FFF2-40B4-BE49-F238E27FC236}">
                <a16:creationId xmlns:a16="http://schemas.microsoft.com/office/drawing/2014/main" id="{7A3E4BF3-C44A-4FB6-B64A-05FB5AEC75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26" name="Forma Livre: Forma 25">
            <a:extLst>
              <a:ext uri="{FF2B5EF4-FFF2-40B4-BE49-F238E27FC236}">
                <a16:creationId xmlns:a16="http://schemas.microsoft.com/office/drawing/2014/main" id="{89445125-53D2-43B3-8ABC-C88E463BE7DD}"/>
              </a:ext>
            </a:extLst>
          </p:cNvPr>
          <p:cNvSpPr/>
          <p:nvPr userDrawn="1"/>
        </p:nvSpPr>
        <p:spPr>
          <a:xfrm rot="5400000">
            <a:off x="9166516" y="-574515"/>
            <a:ext cx="2450969" cy="3600000"/>
          </a:xfrm>
          <a:custGeom>
            <a:avLst/>
            <a:gdLst>
              <a:gd name="connsiteX0" fmla="*/ 0 w 2450969"/>
              <a:gd name="connsiteY0" fmla="*/ 3600000 h 3600000"/>
              <a:gd name="connsiteX1" fmla="*/ 0 w 2450969"/>
              <a:gd name="connsiteY1" fmla="*/ 0 h 3600000"/>
              <a:gd name="connsiteX2" fmla="*/ 180000 w 2450969"/>
              <a:gd name="connsiteY2" fmla="*/ 0 h 3600000"/>
              <a:gd name="connsiteX3" fmla="*/ 2450969 w 2450969"/>
              <a:gd name="connsiteY3" fmla="*/ 0 h 3600000"/>
              <a:gd name="connsiteX4" fmla="*/ 2450969 w 2450969"/>
              <a:gd name="connsiteY4" fmla="*/ 180000 h 3600000"/>
              <a:gd name="connsiteX5" fmla="*/ 180000 w 2450969"/>
              <a:gd name="connsiteY5" fmla="*/ 180000 h 3600000"/>
              <a:gd name="connsiteX6" fmla="*/ 180000 w 2450969"/>
              <a:gd name="connsiteY6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50969" h="3600000">
                <a:moveTo>
                  <a:pt x="0" y="3600000"/>
                </a:moveTo>
                <a:lnTo>
                  <a:pt x="0" y="0"/>
                </a:lnTo>
                <a:lnTo>
                  <a:pt x="180000" y="0"/>
                </a:lnTo>
                <a:lnTo>
                  <a:pt x="2450969" y="0"/>
                </a:lnTo>
                <a:lnTo>
                  <a:pt x="2450969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gradFill>
            <a:gsLst>
              <a:gs pos="0">
                <a:schemeClr val="bg1">
                  <a:alpha val="5000"/>
                </a:schemeClr>
              </a:gs>
              <a:gs pos="100000">
                <a:schemeClr val="bg1">
                  <a:alpha val="3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91197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 e Subtítulo - Foto Comple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Espaço Reservado para Imagem 23">
            <a:extLst>
              <a:ext uri="{FF2B5EF4-FFF2-40B4-BE49-F238E27FC236}">
                <a16:creationId xmlns:a16="http://schemas.microsoft.com/office/drawing/2014/main" id="{767CE6DD-011B-4E2D-9E8A-EFF414E39E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80000" y="179109"/>
            <a:ext cx="11832000" cy="6513922"/>
          </a:xfrm>
          <a:custGeom>
            <a:avLst/>
            <a:gdLst>
              <a:gd name="connsiteX0" fmla="*/ 0 w 11832000"/>
              <a:gd name="connsiteY0" fmla="*/ 0 h 6513922"/>
              <a:gd name="connsiteX1" fmla="*/ 8412000 w 11832000"/>
              <a:gd name="connsiteY1" fmla="*/ 0 h 6513922"/>
              <a:gd name="connsiteX2" fmla="*/ 8412000 w 11832000"/>
              <a:gd name="connsiteY2" fmla="*/ 891 h 6513922"/>
              <a:gd name="connsiteX3" fmla="*/ 11832000 w 11832000"/>
              <a:gd name="connsiteY3" fmla="*/ 891 h 6513922"/>
              <a:gd name="connsiteX4" fmla="*/ 11832000 w 11832000"/>
              <a:gd name="connsiteY4" fmla="*/ 6498891 h 6513922"/>
              <a:gd name="connsiteX5" fmla="*/ 8412000 w 11832000"/>
              <a:gd name="connsiteY5" fmla="*/ 6498891 h 6513922"/>
              <a:gd name="connsiteX6" fmla="*/ 8412000 w 11832000"/>
              <a:gd name="connsiteY6" fmla="*/ 6513922 h 6513922"/>
              <a:gd name="connsiteX7" fmla="*/ 0 w 11832000"/>
              <a:gd name="connsiteY7" fmla="*/ 6513922 h 6513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32000" h="6513922">
                <a:moveTo>
                  <a:pt x="0" y="0"/>
                </a:moveTo>
                <a:lnTo>
                  <a:pt x="8412000" y="0"/>
                </a:lnTo>
                <a:lnTo>
                  <a:pt x="8412000" y="891"/>
                </a:lnTo>
                <a:lnTo>
                  <a:pt x="11832000" y="891"/>
                </a:lnTo>
                <a:lnTo>
                  <a:pt x="11832000" y="6498891"/>
                </a:lnTo>
                <a:lnTo>
                  <a:pt x="8412000" y="6498891"/>
                </a:lnTo>
                <a:lnTo>
                  <a:pt x="8412000" y="6513922"/>
                </a:lnTo>
                <a:lnTo>
                  <a:pt x="0" y="651392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</p:spPr>
        <p:txBody>
          <a:bodyPr wrap="square" lIns="0" tIns="1764000" rIns="0" rtlCol="0"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Arraste e solte a sua </a:t>
            </a:r>
            <a:br>
              <a:rPr lang="pt-BR" noProof="0" dirty="0"/>
            </a:br>
            <a:r>
              <a:rPr lang="pt-BR" noProof="0" dirty="0"/>
              <a:t>Foto de plano de fundo aqui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808185"/>
            <a:ext cx="7560000" cy="360000"/>
          </a:xfrm>
        </p:spPr>
        <p:txBody>
          <a:bodyPr rtlCol="0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9" name="Forma Livre: Forma 8">
            <a:extLst>
              <a:ext uri="{FF2B5EF4-FFF2-40B4-BE49-F238E27FC236}">
                <a16:creationId xmlns:a16="http://schemas.microsoft.com/office/drawing/2014/main" id="{C6E75A4B-2655-4B0E-8D3B-0068F57D3D9B}"/>
              </a:ext>
            </a:extLst>
          </p:cNvPr>
          <p:cNvSpPr/>
          <p:nvPr userDrawn="1"/>
        </p:nvSpPr>
        <p:spPr>
          <a:xfrm rot="5400000">
            <a:off x="6963000" y="1629000"/>
            <a:ext cx="6858000" cy="3600000"/>
          </a:xfrm>
          <a:custGeom>
            <a:avLst/>
            <a:gdLst>
              <a:gd name="connsiteX0" fmla="*/ 0 w 6858000"/>
              <a:gd name="connsiteY0" fmla="*/ 3600000 h 3600000"/>
              <a:gd name="connsiteX1" fmla="*/ 0 w 6858000"/>
              <a:gd name="connsiteY1" fmla="*/ 0 h 3600000"/>
              <a:gd name="connsiteX2" fmla="*/ 0 w 6858000"/>
              <a:gd name="connsiteY2" fmla="*/ 0 h 3600000"/>
              <a:gd name="connsiteX3" fmla="*/ 180000 w 6858000"/>
              <a:gd name="connsiteY3" fmla="*/ 0 h 3600000"/>
              <a:gd name="connsiteX4" fmla="*/ 6678000 w 6858000"/>
              <a:gd name="connsiteY4" fmla="*/ 0 h 3600000"/>
              <a:gd name="connsiteX5" fmla="*/ 6858000 w 6858000"/>
              <a:gd name="connsiteY5" fmla="*/ 0 h 3600000"/>
              <a:gd name="connsiteX6" fmla="*/ 6858000 w 6858000"/>
              <a:gd name="connsiteY6" fmla="*/ 180000 h 3600000"/>
              <a:gd name="connsiteX7" fmla="*/ 6858000 w 6858000"/>
              <a:gd name="connsiteY7" fmla="*/ 3600000 h 3600000"/>
              <a:gd name="connsiteX8" fmla="*/ 6678000 w 6858000"/>
              <a:gd name="connsiteY8" fmla="*/ 3600000 h 3600000"/>
              <a:gd name="connsiteX9" fmla="*/ 6678000 w 6858000"/>
              <a:gd name="connsiteY9" fmla="*/ 180000 h 3600000"/>
              <a:gd name="connsiteX10" fmla="*/ 180000 w 6858000"/>
              <a:gd name="connsiteY10" fmla="*/ 180000 h 3600000"/>
              <a:gd name="connsiteX11" fmla="*/ 180000 w 6858000"/>
              <a:gd name="connsiteY11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3600000">
                <a:moveTo>
                  <a:pt x="0" y="3600000"/>
                </a:moveTo>
                <a:lnTo>
                  <a:pt x="0" y="0"/>
                </a:lnTo>
                <a:lnTo>
                  <a:pt x="0" y="0"/>
                </a:lnTo>
                <a:lnTo>
                  <a:pt x="180000" y="0"/>
                </a:lnTo>
                <a:lnTo>
                  <a:pt x="6678000" y="0"/>
                </a:lnTo>
                <a:lnTo>
                  <a:pt x="6858000" y="0"/>
                </a:lnTo>
                <a:lnTo>
                  <a:pt x="6858000" y="180000"/>
                </a:lnTo>
                <a:lnTo>
                  <a:pt x="6858000" y="3600000"/>
                </a:lnTo>
                <a:lnTo>
                  <a:pt x="6678000" y="3600000"/>
                </a:lnTo>
                <a:lnTo>
                  <a:pt x="6678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23" name="Espaço Reservado para Texto 3">
            <a:extLst>
              <a:ext uri="{FF2B5EF4-FFF2-40B4-BE49-F238E27FC236}">
                <a16:creationId xmlns:a16="http://schemas.microsoft.com/office/drawing/2014/main" id="{0A18EF7D-14D0-4362-B8BD-722D3D54D4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</p:spTree>
    <p:extLst>
      <p:ext uri="{BB962C8B-B14F-4D97-AF65-F5344CB8AC3E}">
        <p14:creationId xmlns:p14="http://schemas.microsoft.com/office/powerpoint/2010/main" val="1031790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 e Subtítulo - Cla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>
            <a:extLst>
              <a:ext uri="{FF2B5EF4-FFF2-40B4-BE49-F238E27FC236}">
                <a16:creationId xmlns:a16="http://schemas.microsoft.com/office/drawing/2014/main" id="{567FF01B-795B-4F5D-87AF-6CAA8DD5D48A}"/>
              </a:ext>
            </a:extLst>
          </p:cNvPr>
          <p:cNvSpPr/>
          <p:nvPr userDrawn="1"/>
        </p:nvSpPr>
        <p:spPr>
          <a:xfrm>
            <a:off x="180000" y="179109"/>
            <a:ext cx="11832000" cy="65139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21" name="Espaço Reservado para Texto 3">
            <a:extLst>
              <a:ext uri="{FF2B5EF4-FFF2-40B4-BE49-F238E27FC236}">
                <a16:creationId xmlns:a16="http://schemas.microsoft.com/office/drawing/2014/main" id="{7A3E4BF3-C44A-4FB6-B64A-05FB5AEC75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72F32FC1-1FF6-4874-9835-EB1A90F7E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0" name="Forma Livre: Forma 9">
            <a:extLst>
              <a:ext uri="{FF2B5EF4-FFF2-40B4-BE49-F238E27FC236}">
                <a16:creationId xmlns:a16="http://schemas.microsoft.com/office/drawing/2014/main" id="{83039E70-36A3-46C1-B30E-CA4CC0B36C5D}"/>
              </a:ext>
            </a:extLst>
          </p:cNvPr>
          <p:cNvSpPr/>
          <p:nvPr userDrawn="1"/>
        </p:nvSpPr>
        <p:spPr>
          <a:xfrm rot="5400000">
            <a:off x="6963000" y="1629000"/>
            <a:ext cx="6858000" cy="3600000"/>
          </a:xfrm>
          <a:custGeom>
            <a:avLst/>
            <a:gdLst>
              <a:gd name="connsiteX0" fmla="*/ 0 w 6858000"/>
              <a:gd name="connsiteY0" fmla="*/ 3600000 h 3600000"/>
              <a:gd name="connsiteX1" fmla="*/ 0 w 6858000"/>
              <a:gd name="connsiteY1" fmla="*/ 0 h 3600000"/>
              <a:gd name="connsiteX2" fmla="*/ 0 w 6858000"/>
              <a:gd name="connsiteY2" fmla="*/ 0 h 3600000"/>
              <a:gd name="connsiteX3" fmla="*/ 180000 w 6858000"/>
              <a:gd name="connsiteY3" fmla="*/ 0 h 3600000"/>
              <a:gd name="connsiteX4" fmla="*/ 6678000 w 6858000"/>
              <a:gd name="connsiteY4" fmla="*/ 0 h 3600000"/>
              <a:gd name="connsiteX5" fmla="*/ 6858000 w 6858000"/>
              <a:gd name="connsiteY5" fmla="*/ 0 h 3600000"/>
              <a:gd name="connsiteX6" fmla="*/ 6858000 w 6858000"/>
              <a:gd name="connsiteY6" fmla="*/ 180000 h 3600000"/>
              <a:gd name="connsiteX7" fmla="*/ 6858000 w 6858000"/>
              <a:gd name="connsiteY7" fmla="*/ 3600000 h 3600000"/>
              <a:gd name="connsiteX8" fmla="*/ 6678000 w 6858000"/>
              <a:gd name="connsiteY8" fmla="*/ 3600000 h 3600000"/>
              <a:gd name="connsiteX9" fmla="*/ 6678000 w 6858000"/>
              <a:gd name="connsiteY9" fmla="*/ 180000 h 3600000"/>
              <a:gd name="connsiteX10" fmla="*/ 180000 w 6858000"/>
              <a:gd name="connsiteY10" fmla="*/ 180000 h 3600000"/>
              <a:gd name="connsiteX11" fmla="*/ 180000 w 6858000"/>
              <a:gd name="connsiteY11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3600000">
                <a:moveTo>
                  <a:pt x="0" y="3600000"/>
                </a:moveTo>
                <a:lnTo>
                  <a:pt x="0" y="0"/>
                </a:lnTo>
                <a:lnTo>
                  <a:pt x="0" y="0"/>
                </a:lnTo>
                <a:lnTo>
                  <a:pt x="180000" y="0"/>
                </a:lnTo>
                <a:lnTo>
                  <a:pt x="6678000" y="0"/>
                </a:lnTo>
                <a:lnTo>
                  <a:pt x="6858000" y="0"/>
                </a:lnTo>
                <a:lnTo>
                  <a:pt x="6858000" y="180000"/>
                </a:lnTo>
                <a:lnTo>
                  <a:pt x="6858000" y="3600000"/>
                </a:lnTo>
                <a:lnTo>
                  <a:pt x="6678000" y="3600000"/>
                </a:lnTo>
                <a:lnTo>
                  <a:pt x="6678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33411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ço Reservado para Texto 3">
            <a:extLst>
              <a:ext uri="{FF2B5EF4-FFF2-40B4-BE49-F238E27FC236}">
                <a16:creationId xmlns:a16="http://schemas.microsoft.com/office/drawing/2014/main" id="{6A395197-9758-40F0-B747-F8B134C175EB}"/>
              </a:ext>
            </a:extLst>
          </p:cNvPr>
          <p:cNvSpPr txBox="1">
            <a:spLocks/>
          </p:cNvSpPr>
          <p:nvPr userDrawn="1"/>
        </p:nvSpPr>
        <p:spPr>
          <a:xfrm>
            <a:off x="0" y="-436"/>
            <a:ext cx="12192000" cy="6858436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14400000" scaled="0"/>
          </a:gradFill>
        </p:spPr>
        <p:txBody>
          <a:bodyPr rtlCol="0"/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 typeface="Arial" panose="020B0604020202020204" pitchFamily="34" charset="0"/>
              <a:buChar char="●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4767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/>
              </a:buClr>
              <a:buFontTx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2865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09625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75000"/>
                  <a:lumOff val="25000"/>
                </a:schemeClr>
              </a:buClr>
              <a:buSzPct val="80000"/>
              <a:buFont typeface="Courier New" panose="02070309020205020404" pitchFamily="49" charset="0"/>
              <a:buChar char="o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90600" indent="-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pt-BR" noProof="0" dirty="0"/>
          </a:p>
        </p:txBody>
      </p:sp>
      <p:sp>
        <p:nvSpPr>
          <p:cNvPr id="19" name="Forma Livre: Forma 18">
            <a:extLst>
              <a:ext uri="{FF2B5EF4-FFF2-40B4-BE49-F238E27FC236}">
                <a16:creationId xmlns:a16="http://schemas.microsoft.com/office/drawing/2014/main" id="{78907576-77BD-4FD0-A9FE-48D249CB435B}"/>
              </a:ext>
            </a:extLst>
          </p:cNvPr>
          <p:cNvSpPr/>
          <p:nvPr userDrawn="1"/>
        </p:nvSpPr>
        <p:spPr>
          <a:xfrm rot="5400000">
            <a:off x="6963000" y="1629000"/>
            <a:ext cx="6858000" cy="3600000"/>
          </a:xfrm>
          <a:custGeom>
            <a:avLst/>
            <a:gdLst>
              <a:gd name="connsiteX0" fmla="*/ 0 w 6858000"/>
              <a:gd name="connsiteY0" fmla="*/ 3600000 h 3600000"/>
              <a:gd name="connsiteX1" fmla="*/ 0 w 6858000"/>
              <a:gd name="connsiteY1" fmla="*/ 0 h 3600000"/>
              <a:gd name="connsiteX2" fmla="*/ 0 w 6858000"/>
              <a:gd name="connsiteY2" fmla="*/ 0 h 3600000"/>
              <a:gd name="connsiteX3" fmla="*/ 180000 w 6858000"/>
              <a:gd name="connsiteY3" fmla="*/ 0 h 3600000"/>
              <a:gd name="connsiteX4" fmla="*/ 6678000 w 6858000"/>
              <a:gd name="connsiteY4" fmla="*/ 0 h 3600000"/>
              <a:gd name="connsiteX5" fmla="*/ 6858000 w 6858000"/>
              <a:gd name="connsiteY5" fmla="*/ 0 h 3600000"/>
              <a:gd name="connsiteX6" fmla="*/ 6858000 w 6858000"/>
              <a:gd name="connsiteY6" fmla="*/ 180000 h 3600000"/>
              <a:gd name="connsiteX7" fmla="*/ 6858000 w 6858000"/>
              <a:gd name="connsiteY7" fmla="*/ 3600000 h 3600000"/>
              <a:gd name="connsiteX8" fmla="*/ 6678000 w 6858000"/>
              <a:gd name="connsiteY8" fmla="*/ 3600000 h 3600000"/>
              <a:gd name="connsiteX9" fmla="*/ 6678000 w 6858000"/>
              <a:gd name="connsiteY9" fmla="*/ 180000 h 3600000"/>
              <a:gd name="connsiteX10" fmla="*/ 180000 w 6858000"/>
              <a:gd name="connsiteY10" fmla="*/ 180000 h 3600000"/>
              <a:gd name="connsiteX11" fmla="*/ 180000 w 6858000"/>
              <a:gd name="connsiteY11" fmla="*/ 3600000 h 36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3600000">
                <a:moveTo>
                  <a:pt x="0" y="3600000"/>
                </a:moveTo>
                <a:lnTo>
                  <a:pt x="0" y="0"/>
                </a:lnTo>
                <a:lnTo>
                  <a:pt x="0" y="0"/>
                </a:lnTo>
                <a:lnTo>
                  <a:pt x="180000" y="0"/>
                </a:lnTo>
                <a:lnTo>
                  <a:pt x="6678000" y="0"/>
                </a:lnTo>
                <a:lnTo>
                  <a:pt x="6858000" y="0"/>
                </a:lnTo>
                <a:lnTo>
                  <a:pt x="6858000" y="180000"/>
                </a:lnTo>
                <a:lnTo>
                  <a:pt x="6858000" y="3600000"/>
                </a:lnTo>
                <a:lnTo>
                  <a:pt x="6678000" y="3600000"/>
                </a:lnTo>
                <a:lnTo>
                  <a:pt x="6678000" y="180000"/>
                </a:lnTo>
                <a:lnTo>
                  <a:pt x="180000" y="180000"/>
                </a:lnTo>
                <a:lnTo>
                  <a:pt x="180000" y="360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430C70C-09F9-40EE-9A89-ED9A5DCFD9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03794" y="3407563"/>
            <a:ext cx="2034138" cy="245885"/>
          </a:xfrm>
        </p:spPr>
        <p:txBody>
          <a:bodyPr lIns="0" rtlCol="0" anchor="ctr"/>
          <a:lstStyle>
            <a:lvl1pPr marL="0" indent="0" algn="ctr">
              <a:buClr>
                <a:schemeClr val="accent2"/>
              </a:buClr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Função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278D9ACA-AB64-4D04-A5E0-23AC8B81EC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03794" y="3005055"/>
            <a:ext cx="2034138" cy="360445"/>
          </a:xfrm>
          <a:solidFill>
            <a:schemeClr val="tx2"/>
          </a:solidFill>
        </p:spPr>
        <p:txBody>
          <a:bodyPr lIns="0" rtlCol="0" anchor="ctr"/>
          <a:lstStyle>
            <a:lvl1pPr marL="0" indent="0" algn="ctr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15" name="Espaço Reservado para Texto 4">
            <a:extLst>
              <a:ext uri="{FF2B5EF4-FFF2-40B4-BE49-F238E27FC236}">
                <a16:creationId xmlns:a16="http://schemas.microsoft.com/office/drawing/2014/main" id="{F3B4EB62-0A18-46F9-98F0-E8FC5EBAF37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66363" y="3407563"/>
            <a:ext cx="2034138" cy="245885"/>
          </a:xfrm>
        </p:spPr>
        <p:txBody>
          <a:bodyPr lIns="0" rtlCol="0" anchor="ctr"/>
          <a:lstStyle>
            <a:lvl1pPr marL="0" indent="0" algn="ctr">
              <a:buClr>
                <a:schemeClr val="accent2"/>
              </a:buClr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Função</a:t>
            </a:r>
          </a:p>
        </p:txBody>
      </p:sp>
      <p:sp>
        <p:nvSpPr>
          <p:cNvPr id="16" name="Espaço Reservado para Texto 12">
            <a:extLst>
              <a:ext uri="{FF2B5EF4-FFF2-40B4-BE49-F238E27FC236}">
                <a16:creationId xmlns:a16="http://schemas.microsoft.com/office/drawing/2014/main" id="{A3B2D4DF-9952-49C7-B850-559AD0DF27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66363" y="3005055"/>
            <a:ext cx="2034138" cy="360445"/>
          </a:xfrm>
          <a:solidFill>
            <a:schemeClr val="tx2"/>
          </a:solidFill>
        </p:spPr>
        <p:txBody>
          <a:bodyPr lIns="0" rtlCol="0" anchor="ctr"/>
          <a:lstStyle>
            <a:lvl1pPr marL="0" indent="0" algn="ctr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17" name="Espaço Reservado para Texto 4">
            <a:extLst>
              <a:ext uri="{FF2B5EF4-FFF2-40B4-BE49-F238E27FC236}">
                <a16:creationId xmlns:a16="http://schemas.microsoft.com/office/drawing/2014/main" id="{BCE373B8-7ADE-4DC4-9900-59147BFA16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828931" y="3407563"/>
            <a:ext cx="2034138" cy="245885"/>
          </a:xfrm>
        </p:spPr>
        <p:txBody>
          <a:bodyPr lIns="0" rtlCol="0" anchor="ctr"/>
          <a:lstStyle>
            <a:lvl1pPr marL="0" indent="0" algn="ctr">
              <a:buClr>
                <a:schemeClr val="accent2"/>
              </a:buClr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Função</a:t>
            </a:r>
          </a:p>
        </p:txBody>
      </p:sp>
      <p:sp>
        <p:nvSpPr>
          <p:cNvPr id="18" name="Espaço Reservado para Texto 12">
            <a:extLst>
              <a:ext uri="{FF2B5EF4-FFF2-40B4-BE49-F238E27FC236}">
                <a16:creationId xmlns:a16="http://schemas.microsoft.com/office/drawing/2014/main" id="{28F027FF-E9AF-4E49-AC44-48D21AD761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828931" y="3005055"/>
            <a:ext cx="2034138" cy="360445"/>
          </a:xfrm>
          <a:solidFill>
            <a:schemeClr val="tx2"/>
          </a:solidFill>
        </p:spPr>
        <p:txBody>
          <a:bodyPr lIns="0" rtlCol="0" anchor="ctr"/>
          <a:lstStyle>
            <a:lvl1pPr marL="0" indent="0" algn="ctr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29" name="Espaço Reservado para Imagem 25">
            <a:extLst>
              <a:ext uri="{FF2B5EF4-FFF2-40B4-BE49-F238E27FC236}">
                <a16:creationId xmlns:a16="http://schemas.microsoft.com/office/drawing/2014/main" id="{8989EC4C-4E3F-457F-8CF6-8A88DE68A930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867711" y="1648853"/>
            <a:ext cx="906304" cy="1206290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0" name="Espaço Reservado para Imagem 25">
            <a:extLst>
              <a:ext uri="{FF2B5EF4-FFF2-40B4-BE49-F238E27FC236}">
                <a16:creationId xmlns:a16="http://schemas.microsoft.com/office/drawing/2014/main" id="{67FB2730-3D12-4D72-AE64-AC3955C5CD99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630280" y="1648853"/>
            <a:ext cx="906304" cy="1206290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1" name="Espaço Reservado para Imagem 25">
            <a:extLst>
              <a:ext uri="{FF2B5EF4-FFF2-40B4-BE49-F238E27FC236}">
                <a16:creationId xmlns:a16="http://schemas.microsoft.com/office/drawing/2014/main" id="{4F2BB90C-4866-4DB3-B05C-0BB7DBFF8EA3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9392848" y="1648853"/>
            <a:ext cx="906304" cy="1206290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22" name="Espaço Reservado para Texto 4">
            <a:extLst>
              <a:ext uri="{FF2B5EF4-FFF2-40B4-BE49-F238E27FC236}">
                <a16:creationId xmlns:a16="http://schemas.microsoft.com/office/drawing/2014/main" id="{FE407FE5-15DF-40F7-B14C-0A04CC30CD6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03794" y="5736658"/>
            <a:ext cx="2034138" cy="245885"/>
          </a:xfrm>
        </p:spPr>
        <p:txBody>
          <a:bodyPr lIns="0" rtlCol="0" anchor="ctr"/>
          <a:lstStyle>
            <a:lvl1pPr marL="0" indent="0" algn="ctr">
              <a:buClr>
                <a:schemeClr val="accent2"/>
              </a:buClr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Função</a:t>
            </a:r>
          </a:p>
        </p:txBody>
      </p:sp>
      <p:sp>
        <p:nvSpPr>
          <p:cNvPr id="23" name="Espaço Reservado para Texto 12">
            <a:extLst>
              <a:ext uri="{FF2B5EF4-FFF2-40B4-BE49-F238E27FC236}">
                <a16:creationId xmlns:a16="http://schemas.microsoft.com/office/drawing/2014/main" id="{7DD73F77-2E6A-450D-B4AF-8643D8AE1EC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03794" y="5334150"/>
            <a:ext cx="2034138" cy="360445"/>
          </a:xfrm>
          <a:solidFill>
            <a:schemeClr val="tx2"/>
          </a:solidFill>
        </p:spPr>
        <p:txBody>
          <a:bodyPr lIns="0" rtlCol="0" anchor="ctr"/>
          <a:lstStyle>
            <a:lvl1pPr marL="0" indent="0" algn="ctr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24" name="Espaço Reservado para Texto 4">
            <a:extLst>
              <a:ext uri="{FF2B5EF4-FFF2-40B4-BE49-F238E27FC236}">
                <a16:creationId xmlns:a16="http://schemas.microsoft.com/office/drawing/2014/main" id="{7F1CAED2-2A78-4780-A303-060C24C5652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66363" y="5736658"/>
            <a:ext cx="2034138" cy="245885"/>
          </a:xfrm>
        </p:spPr>
        <p:txBody>
          <a:bodyPr lIns="0" rtlCol="0" anchor="ctr"/>
          <a:lstStyle>
            <a:lvl1pPr marL="0" indent="0" algn="ctr">
              <a:buClr>
                <a:schemeClr val="accent2"/>
              </a:buClr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Função</a:t>
            </a:r>
          </a:p>
        </p:txBody>
      </p:sp>
      <p:sp>
        <p:nvSpPr>
          <p:cNvPr id="27" name="Espaço Reservado para Texto 12">
            <a:extLst>
              <a:ext uri="{FF2B5EF4-FFF2-40B4-BE49-F238E27FC236}">
                <a16:creationId xmlns:a16="http://schemas.microsoft.com/office/drawing/2014/main" id="{4E77CA0B-49F8-4EE9-84A7-AB28FD1CC1E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066363" y="5334150"/>
            <a:ext cx="2034138" cy="360445"/>
          </a:xfrm>
          <a:solidFill>
            <a:schemeClr val="tx2"/>
          </a:solidFill>
        </p:spPr>
        <p:txBody>
          <a:bodyPr lIns="0" rtlCol="0" anchor="ctr"/>
          <a:lstStyle>
            <a:lvl1pPr marL="0" indent="0" algn="ctr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28" name="Espaço Reservado para Texto 4">
            <a:extLst>
              <a:ext uri="{FF2B5EF4-FFF2-40B4-BE49-F238E27FC236}">
                <a16:creationId xmlns:a16="http://schemas.microsoft.com/office/drawing/2014/main" id="{5D4F2294-CE3A-4705-BCB3-C5DAFA373C2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828931" y="5736658"/>
            <a:ext cx="2034138" cy="245885"/>
          </a:xfrm>
        </p:spPr>
        <p:txBody>
          <a:bodyPr lIns="0" rtlCol="0" anchor="ctr"/>
          <a:lstStyle>
            <a:lvl1pPr marL="0" indent="0" algn="ctr">
              <a:buClr>
                <a:schemeClr val="accent2"/>
              </a:buClr>
              <a:buFont typeface="Arial" panose="020B0604020202020204" pitchFamily="34" charset="0"/>
              <a:buNone/>
              <a:defRPr sz="12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Função</a:t>
            </a:r>
          </a:p>
        </p:txBody>
      </p:sp>
      <p:sp>
        <p:nvSpPr>
          <p:cNvPr id="32" name="Espaço Reservado para Texto 12">
            <a:extLst>
              <a:ext uri="{FF2B5EF4-FFF2-40B4-BE49-F238E27FC236}">
                <a16:creationId xmlns:a16="http://schemas.microsoft.com/office/drawing/2014/main" id="{7B49F9AF-7698-444D-8D12-FA0B6A713E0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828931" y="5334150"/>
            <a:ext cx="2034138" cy="360445"/>
          </a:xfrm>
          <a:solidFill>
            <a:schemeClr val="tx2"/>
          </a:solidFill>
        </p:spPr>
        <p:txBody>
          <a:bodyPr lIns="0" rtlCol="0" anchor="ctr"/>
          <a:lstStyle>
            <a:lvl1pPr marL="0" indent="0" algn="ctr">
              <a:buNone/>
              <a:defRPr sz="1800" b="0" cap="none" baseline="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bg1"/>
                </a:solidFill>
              </a:defRPr>
            </a:lvl2pPr>
            <a:lvl3pPr marL="447675" indent="0">
              <a:buNone/>
              <a:defRPr>
                <a:solidFill>
                  <a:schemeClr val="bg1"/>
                </a:solidFill>
              </a:defRPr>
            </a:lvl3pPr>
            <a:lvl4pPr marL="628650" indent="0">
              <a:buNone/>
              <a:defRPr>
                <a:solidFill>
                  <a:schemeClr val="bg1"/>
                </a:solidFill>
              </a:defRPr>
            </a:lvl4pPr>
            <a:lvl5pPr marL="80962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33" name="Espaço Reservado para Imagem 25">
            <a:extLst>
              <a:ext uri="{FF2B5EF4-FFF2-40B4-BE49-F238E27FC236}">
                <a16:creationId xmlns:a16="http://schemas.microsoft.com/office/drawing/2014/main" id="{6057C2E9-1501-4819-B77D-23A0268DB0F1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1867711" y="3977948"/>
            <a:ext cx="906304" cy="1206290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4" name="Espaço Reservado para Imagem 25">
            <a:extLst>
              <a:ext uri="{FF2B5EF4-FFF2-40B4-BE49-F238E27FC236}">
                <a16:creationId xmlns:a16="http://schemas.microsoft.com/office/drawing/2014/main" id="{C77B8544-1CEE-4ED4-89E8-ED042673804D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5630280" y="3977948"/>
            <a:ext cx="906304" cy="1206290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5" name="Espaço Reservado para Imagem 25">
            <a:extLst>
              <a:ext uri="{FF2B5EF4-FFF2-40B4-BE49-F238E27FC236}">
                <a16:creationId xmlns:a16="http://schemas.microsoft.com/office/drawing/2014/main" id="{E1131D92-0382-469E-A358-A2EC5FDCCF32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9392848" y="3977948"/>
            <a:ext cx="906304" cy="1206290"/>
          </a:xfrm>
        </p:spPr>
        <p:txBody>
          <a:bodyPr rtlCol="0" anchor="ctr"/>
          <a:lstStyle>
            <a:lvl1pPr marL="0" indent="0" algn="ctr">
              <a:buNone/>
              <a:defRPr sz="1050"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Ícone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7C0EBF36-B9CA-4962-B198-27B56B54E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018505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s List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74D42A7-FF15-4C9E-9657-33DD5BC539DA}"/>
              </a:ext>
            </a:extLst>
          </p:cNvPr>
          <p:cNvSpPr/>
          <p:nvPr userDrawn="1"/>
        </p:nvSpPr>
        <p:spPr>
          <a:xfrm>
            <a:off x="180000" y="179109"/>
            <a:ext cx="11832000" cy="65139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9" name="Espaço Reservado para Texto 3">
            <a:extLst>
              <a:ext uri="{FF2B5EF4-FFF2-40B4-BE49-F238E27FC236}">
                <a16:creationId xmlns:a16="http://schemas.microsoft.com/office/drawing/2014/main" id="{4FA555C0-B108-4047-8AFF-82E05F07344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E5EAA7C-AE70-48A8-B582-013424EB9C4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095500" y="1992933"/>
            <a:ext cx="9388499" cy="10953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pt-BR" noProof="0" dirty="0"/>
              <a:t>Insira aqui a descrição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A98EA298-DD21-4B69-8125-094245EDF71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84213" y="1992934"/>
            <a:ext cx="1095375" cy="1095375"/>
          </a:xfrm>
        </p:spPr>
        <p:txBody>
          <a:bodyPr rtlCol="0" anchor="ctr"/>
          <a:lstStyle>
            <a:lvl1pPr marL="0" indent="0" algn="ctr">
              <a:buNone/>
              <a:defRPr sz="1050" i="1"/>
            </a:lvl1pPr>
          </a:lstStyle>
          <a:p>
            <a:pPr rtl="0"/>
            <a:r>
              <a:rPr lang="pt-BR" noProof="0" dirty="0"/>
              <a:t>Local</a:t>
            </a:r>
            <a:br>
              <a:rPr lang="pt-BR" noProof="0" dirty="0"/>
            </a:br>
            <a:r>
              <a:rPr lang="pt-BR" noProof="0" dirty="0"/>
              <a:t>Insira aqui sua imagem/logotipo</a:t>
            </a:r>
          </a:p>
        </p:txBody>
      </p:sp>
      <p:sp>
        <p:nvSpPr>
          <p:cNvPr id="12" name="Espaço Reservado para Imagem 10">
            <a:extLst>
              <a:ext uri="{FF2B5EF4-FFF2-40B4-BE49-F238E27FC236}">
                <a16:creationId xmlns:a16="http://schemas.microsoft.com/office/drawing/2014/main" id="{4C93EFCC-1E62-4200-9E96-2476EE2581B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4213" y="3431134"/>
            <a:ext cx="1095375" cy="1095375"/>
          </a:xfrm>
        </p:spPr>
        <p:txBody>
          <a:bodyPr rtlCol="0" anchor="ctr"/>
          <a:lstStyle>
            <a:lvl1pPr marL="0" indent="0" algn="ctr">
              <a:buNone/>
              <a:defRPr sz="1050" i="1"/>
            </a:lvl1pPr>
          </a:lstStyle>
          <a:p>
            <a:pPr rtl="0"/>
            <a:r>
              <a:rPr lang="pt-BR" noProof="0" dirty="0"/>
              <a:t>Local</a:t>
            </a:r>
            <a:br>
              <a:rPr lang="pt-BR" noProof="0" dirty="0"/>
            </a:br>
            <a:r>
              <a:rPr lang="pt-BR" noProof="0" dirty="0"/>
              <a:t>Insira aqui sua imagem/logotipo</a:t>
            </a:r>
          </a:p>
        </p:txBody>
      </p:sp>
      <p:sp>
        <p:nvSpPr>
          <p:cNvPr id="13" name="Espaço Reservado para Imagem 10">
            <a:extLst>
              <a:ext uri="{FF2B5EF4-FFF2-40B4-BE49-F238E27FC236}">
                <a16:creationId xmlns:a16="http://schemas.microsoft.com/office/drawing/2014/main" id="{8741D874-BD81-4469-AA1C-32517FD7C37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84213" y="4869334"/>
            <a:ext cx="1095375" cy="1095375"/>
          </a:xfrm>
        </p:spPr>
        <p:txBody>
          <a:bodyPr rtlCol="0" anchor="ctr"/>
          <a:lstStyle>
            <a:lvl1pPr marL="0" indent="0" algn="ctr">
              <a:buNone/>
              <a:defRPr sz="1050" i="1"/>
            </a:lvl1pPr>
          </a:lstStyle>
          <a:p>
            <a:pPr rtl="0"/>
            <a:r>
              <a:rPr lang="pt-BR" noProof="0" dirty="0"/>
              <a:t>Local</a:t>
            </a:r>
            <a:br>
              <a:rPr lang="pt-BR" noProof="0" dirty="0"/>
            </a:br>
            <a:r>
              <a:rPr lang="pt-BR" noProof="0" dirty="0"/>
              <a:t>Insira aqui sua imagem/logotipo</a:t>
            </a:r>
          </a:p>
        </p:txBody>
      </p:sp>
      <p:sp>
        <p:nvSpPr>
          <p:cNvPr id="14" name="Espaço Reservado para Conteúdo 2">
            <a:extLst>
              <a:ext uri="{FF2B5EF4-FFF2-40B4-BE49-F238E27FC236}">
                <a16:creationId xmlns:a16="http://schemas.microsoft.com/office/drawing/2014/main" id="{CFB0B599-DDEF-43E9-A07F-FC328C595BCE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2095500" y="3422739"/>
            <a:ext cx="9388499" cy="10953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pt-BR" noProof="0" dirty="0"/>
              <a:t>Insira aqui a descrição</a:t>
            </a:r>
          </a:p>
        </p:txBody>
      </p:sp>
      <p:sp>
        <p:nvSpPr>
          <p:cNvPr id="15" name="Espaço Reservado para Conteúdo 2">
            <a:extLst>
              <a:ext uri="{FF2B5EF4-FFF2-40B4-BE49-F238E27FC236}">
                <a16:creationId xmlns:a16="http://schemas.microsoft.com/office/drawing/2014/main" id="{63FF0857-6431-48DC-BE82-9A93C55CEFB4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2095500" y="4867850"/>
            <a:ext cx="9388499" cy="10953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pt-BR" noProof="0" dirty="0"/>
              <a:t>Insira aqui a descrição</a:t>
            </a:r>
          </a:p>
        </p:txBody>
      </p:sp>
    </p:spTree>
    <p:extLst>
      <p:ext uri="{BB962C8B-B14F-4D97-AF65-F5344CB8AC3E}">
        <p14:creationId xmlns:p14="http://schemas.microsoft.com/office/powerpoint/2010/main" val="995031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74D42A7-FF15-4C9E-9657-33DD5BC539DA}"/>
              </a:ext>
            </a:extLst>
          </p:cNvPr>
          <p:cNvSpPr/>
          <p:nvPr userDrawn="1"/>
        </p:nvSpPr>
        <p:spPr>
          <a:xfrm>
            <a:off x="180000" y="179109"/>
            <a:ext cx="11832000" cy="65139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 dirty="0"/>
          </a:p>
        </p:txBody>
      </p:sp>
      <p:sp>
        <p:nvSpPr>
          <p:cNvPr id="9" name="Espaço Reservado para Texto 3">
            <a:extLst>
              <a:ext uri="{FF2B5EF4-FFF2-40B4-BE49-F238E27FC236}">
                <a16:creationId xmlns:a16="http://schemas.microsoft.com/office/drawing/2014/main" id="{4FA555C0-B108-4047-8AFF-82E05F07344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405643"/>
            <a:ext cx="7559675" cy="360000"/>
          </a:xfrm>
        </p:spPr>
        <p:txBody>
          <a:bodyPr rtlCol="0"/>
          <a:lstStyle>
            <a:lvl1pPr marL="0" indent="0">
              <a:buNone/>
              <a:defRPr sz="220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pt-BR" noProof="0" dirty="0"/>
              <a:t>SUBTÍTULO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F797B74-E645-46F4-8F77-49AF7F0D4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E5EAA7C-AE70-48A8-B582-013424EB9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pt-BR" noProof="0"/>
              <a:t>Clique para editar os estilos de texto Mestres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A557D1A2-E2DD-4CD8-B7DB-2864D4A97E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86B08B7A-4219-4973-8C9B-BF5BCC6448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EECC7194-A4D0-457B-9D3E-53681723AFF7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276442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igado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>
            <a:extLst>
              <a:ext uri="{FF2B5EF4-FFF2-40B4-BE49-F238E27FC236}">
                <a16:creationId xmlns:a16="http://schemas.microsoft.com/office/drawing/2014/main" id="{48D39141-3E8E-4545-90DB-291A0E5F139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6858000"/>
          </a:xfrm>
          <a:solidFill>
            <a:schemeClr val="tx1">
              <a:lumMod val="75000"/>
              <a:lumOff val="25000"/>
            </a:schemeClr>
          </a:solidFill>
        </p:spPr>
        <p:txBody>
          <a:bodyPr lIns="0" tIns="0" rIns="612000" rtlCol="0" anchor="ctr"/>
          <a:lstStyle>
            <a:lvl1pPr marL="0" indent="0" algn="r">
              <a:lnSpc>
                <a:spcPct val="100000"/>
              </a:lnSpc>
              <a:buNone/>
              <a:defRPr sz="1200" i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pt-BR" noProof="0" dirty="0"/>
              <a:t>Arraste e solte a sua </a:t>
            </a:r>
            <a:br>
              <a:rPr lang="pt-BR" noProof="0" dirty="0"/>
            </a:br>
            <a:r>
              <a:rPr lang="pt-BR" noProof="0" dirty="0"/>
              <a:t>Foto de plano de fundo aqui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D90A062-54B3-47F2-9D6A-5BC9575208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0"/>
            <a:ext cx="9672000" cy="6857999"/>
          </a:xfrm>
          <a:solidFill>
            <a:schemeClr val="tx2">
              <a:alpha val="70000"/>
            </a:schemeClr>
          </a:solidFill>
        </p:spPr>
        <p:txBody>
          <a:bodyPr lIns="1116000" rIns="180000" bIns="756000" rtlCol="0" anchor="ctr"/>
          <a:lstStyle>
            <a:lvl1pPr algn="l">
              <a:lnSpc>
                <a:spcPct val="65000"/>
              </a:lnSpc>
              <a:defRPr sz="88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 dirty="0"/>
              <a:t>Obrigado </a:t>
            </a:r>
            <a:br>
              <a:rPr lang="pt-BR" noProof="0" dirty="0"/>
            </a:br>
            <a:endParaRPr lang="pt-BR" noProof="0" dirty="0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D49FD1A9-E34B-4888-90DE-493861AD75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17700" y="4508500"/>
            <a:ext cx="3314700" cy="330200"/>
          </a:xfrm>
        </p:spPr>
        <p:txBody>
          <a:bodyPr rtlCol="0" anchor="t"/>
          <a:lstStyle>
            <a:lvl1pPr marL="0" indent="0">
              <a:buNone/>
              <a:defRPr sz="2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>
                <a:solidFill>
                  <a:schemeClr val="accent1"/>
                </a:solidFill>
              </a:defRPr>
            </a:lvl2pPr>
            <a:lvl3pPr marL="447675" indent="0">
              <a:buNone/>
              <a:defRPr>
                <a:solidFill>
                  <a:schemeClr val="accent1"/>
                </a:solidFill>
              </a:defRPr>
            </a:lvl3pPr>
            <a:lvl4pPr marL="628650" indent="0">
              <a:buNone/>
              <a:defRPr>
                <a:solidFill>
                  <a:schemeClr val="accent1"/>
                </a:solidFill>
              </a:defRPr>
            </a:lvl4pPr>
            <a:lvl5pPr marL="809625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pt-BR" noProof="0" dirty="0"/>
              <a:t>Nome completo</a:t>
            </a:r>
          </a:p>
        </p:txBody>
      </p:sp>
      <p:sp>
        <p:nvSpPr>
          <p:cNvPr id="9" name="Espaço Reservado para Texto 5">
            <a:extLst>
              <a:ext uri="{FF2B5EF4-FFF2-40B4-BE49-F238E27FC236}">
                <a16:creationId xmlns:a16="http://schemas.microsoft.com/office/drawing/2014/main" id="{3452AC72-D893-4C1A-83BD-9930164D893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917700" y="5180023"/>
            <a:ext cx="3314700" cy="205029"/>
          </a:xfrm>
          <a:ln>
            <a:noFill/>
          </a:ln>
        </p:spPr>
        <p:txBody>
          <a:bodyPr rtlCol="0" anchor="t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accent1"/>
                </a:solidFill>
              </a:defRPr>
            </a:lvl2pPr>
            <a:lvl3pPr marL="447675" indent="0">
              <a:buNone/>
              <a:defRPr>
                <a:solidFill>
                  <a:schemeClr val="accent1"/>
                </a:solidFill>
              </a:defRPr>
            </a:lvl3pPr>
            <a:lvl4pPr marL="628650" indent="0">
              <a:buNone/>
              <a:defRPr>
                <a:solidFill>
                  <a:schemeClr val="accent1"/>
                </a:solidFill>
              </a:defRPr>
            </a:lvl4pPr>
            <a:lvl5pPr marL="809625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pt-BR" noProof="0" dirty="0" err="1"/>
              <a:t>Email</a:t>
            </a:r>
            <a:endParaRPr lang="pt-BR" noProof="0" dirty="0"/>
          </a:p>
        </p:txBody>
      </p:sp>
      <p:sp>
        <p:nvSpPr>
          <p:cNvPr id="10" name="Espaço Reservado para Texto 5">
            <a:extLst>
              <a:ext uri="{FF2B5EF4-FFF2-40B4-BE49-F238E27FC236}">
                <a16:creationId xmlns:a16="http://schemas.microsoft.com/office/drawing/2014/main" id="{D2EEC149-F1BE-4C36-A789-5BF73B40A21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17700" y="5683561"/>
            <a:ext cx="3314700" cy="205029"/>
          </a:xfrm>
          <a:ln>
            <a:noFill/>
          </a:ln>
        </p:spPr>
        <p:txBody>
          <a:bodyPr rtlCol="0" anchor="t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accent1"/>
                </a:solidFill>
              </a:defRPr>
            </a:lvl2pPr>
            <a:lvl3pPr marL="447675" indent="0">
              <a:buNone/>
              <a:defRPr>
                <a:solidFill>
                  <a:schemeClr val="accent1"/>
                </a:solidFill>
              </a:defRPr>
            </a:lvl3pPr>
            <a:lvl4pPr marL="628650" indent="0">
              <a:buNone/>
              <a:defRPr>
                <a:solidFill>
                  <a:schemeClr val="accent1"/>
                </a:solidFill>
              </a:defRPr>
            </a:lvl4pPr>
            <a:lvl5pPr marL="809625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pt-BR" noProof="0" dirty="0"/>
              <a:t>Telefone</a:t>
            </a:r>
          </a:p>
        </p:txBody>
      </p:sp>
      <p:sp>
        <p:nvSpPr>
          <p:cNvPr id="11" name="Espaço Reservado para Texto 5">
            <a:extLst>
              <a:ext uri="{FF2B5EF4-FFF2-40B4-BE49-F238E27FC236}">
                <a16:creationId xmlns:a16="http://schemas.microsoft.com/office/drawing/2014/main" id="{ECC256E6-6AE8-4950-838C-BE638FB4796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700" y="4821910"/>
            <a:ext cx="3314700" cy="205029"/>
          </a:xfrm>
        </p:spPr>
        <p:txBody>
          <a:bodyPr rtlCol="0" anchor="t"/>
          <a:lstStyle>
            <a:lvl1pPr marL="0" indent="0">
              <a:buNone/>
              <a:defRPr sz="1000" i="0">
                <a:solidFill>
                  <a:schemeClr val="bg1"/>
                </a:solidFill>
              </a:defRPr>
            </a:lvl1pPr>
            <a:lvl2pPr marL="266700" indent="0">
              <a:buNone/>
              <a:defRPr>
                <a:solidFill>
                  <a:schemeClr val="accent1"/>
                </a:solidFill>
              </a:defRPr>
            </a:lvl2pPr>
            <a:lvl3pPr marL="447675" indent="0">
              <a:buNone/>
              <a:defRPr>
                <a:solidFill>
                  <a:schemeClr val="accent1"/>
                </a:solidFill>
              </a:defRPr>
            </a:lvl3pPr>
            <a:lvl4pPr marL="628650" indent="0">
              <a:buNone/>
              <a:defRPr>
                <a:solidFill>
                  <a:schemeClr val="accent1"/>
                </a:solidFill>
              </a:defRPr>
            </a:lvl4pPr>
            <a:lvl5pPr marL="809625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pt-BR" noProof="0" dirty="0"/>
              <a:t>CARGO</a:t>
            </a:r>
          </a:p>
        </p:txBody>
      </p:sp>
    </p:spTree>
    <p:extLst>
      <p:ext uri="{BB962C8B-B14F-4D97-AF65-F5344CB8AC3E}">
        <p14:creationId xmlns:p14="http://schemas.microsoft.com/office/powerpoint/2010/main" val="2255226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732B1B-D963-4F30-9182-E0F1B195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B652038-B275-4A4D-A239-C2CEE6F9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7423BE9-793B-46E6-9795-5EB762AF1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2D6A-DE10-41B2-B0B1-CB74FACEF844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8556178-9CDF-4F89-81D1-096C123E9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A23B9FD-219E-4C7D-A676-B1E51E682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AC977-692D-4345-B960-DE6799657C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75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D643A-6EF4-443D-A60B-265B870BC955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DACE5-F58D-40D4-9F8E-38B0E0B41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2284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9A5246D-ECE9-473C-953D-D56C3F7B3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00" y="808186"/>
            <a:ext cx="7560000" cy="37016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rtl="0"/>
            <a:r>
              <a:rPr lang="pt-BR" noProof="0" dirty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5D946F0-677D-45B4-83B9-FD3BD3FFC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000" y="1825625"/>
            <a:ext cx="10800000" cy="432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pt-BR" noProof="0" dirty="0"/>
              <a:t>Editar estilos de texto Mestre</a:t>
            </a:r>
          </a:p>
          <a:p>
            <a:pPr lvl="1" rtl="0"/>
            <a:r>
              <a:rPr lang="pt-BR" noProof="0" dirty="0"/>
              <a:t>Segundo nível</a:t>
            </a:r>
          </a:p>
          <a:p>
            <a:pPr lvl="2" rtl="0"/>
            <a:r>
              <a:rPr lang="pt-BR" noProof="0" dirty="0"/>
              <a:t>Terceiro nível</a:t>
            </a:r>
          </a:p>
          <a:p>
            <a:pPr lvl="3" rtl="0"/>
            <a:r>
              <a:rPr lang="pt-BR" noProof="0" dirty="0"/>
              <a:t>Quarto nível</a:t>
            </a:r>
          </a:p>
          <a:p>
            <a:pPr lvl="4" rtl="0"/>
            <a:r>
              <a:rPr lang="pt-BR" noProof="0" dirty="0"/>
              <a:t>Quinto nível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445BE21-FA72-48F5-9A53-134902BF63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000" y="6192000"/>
            <a:ext cx="756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pt-BR" noProof="0" dirty="0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70F79B29-5421-49A7-A511-D916B66A88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75764" y="6241764"/>
            <a:ext cx="270474" cy="270474"/>
          </a:xfrm>
          <a:prstGeom prst="ellipse">
            <a:avLst/>
          </a:prstGeom>
          <a:solidFill>
            <a:schemeClr val="accent1"/>
          </a:solidFill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fld id="{EECC7194-A4D0-457B-9D3E-53681723AFF7}" type="slidenum">
              <a:rPr lang="pt-BR" noProof="0" smtClean="0"/>
              <a:pPr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873205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spc="-150" baseline="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2"/>
        </a:buClr>
        <a:buFont typeface="Arial" panose="020B0604020202020204" pitchFamily="34" charset="0"/>
        <a:buChar char="●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4767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accent2"/>
        </a:buClr>
        <a:buFontTx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28650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tx1">
            <a:lumMod val="50000"/>
            <a:lumOff val="50000"/>
          </a:schemeClr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9625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Clr>
          <a:schemeClr val="tx1">
            <a:lumMod val="75000"/>
            <a:lumOff val="25000"/>
          </a:schemeClr>
        </a:buClr>
        <a:buSzPct val="80000"/>
        <a:buFont typeface="Courier New" panose="02070309020205020404" pitchFamily="49" charset="0"/>
        <a:buChar char="o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90600" indent="-180975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4.svg"/><Relationship Id="rId3" Type="http://schemas.openxmlformats.org/officeDocument/2006/relationships/image" Target="../media/image4.jpeg"/><Relationship Id="rId7" Type="http://schemas.openxmlformats.org/officeDocument/2006/relationships/image" Target="../media/image8.sv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BR" sz="2177"/>
              <a:t/>
            </a:r>
            <a:br>
              <a:rPr lang="pt-BR" sz="2177"/>
            </a:br>
            <a:r>
              <a:rPr lang="pt-BR" sz="2177"/>
              <a:t/>
            </a:r>
            <a:br>
              <a:rPr lang="pt-BR" sz="2177"/>
            </a:br>
            <a:r>
              <a:rPr lang="pt-BR" sz="2177"/>
              <a:t>UNIVERSIDADE ESTADUAL DO OESTE DO PARANÁ - CAMPUS DE CASCAVEL</a:t>
            </a:r>
            <a:br>
              <a:rPr lang="pt-BR" sz="2177"/>
            </a:br>
            <a:r>
              <a:rPr lang="pt-BR" sz="2177"/>
              <a:t>CENTRO DE CIÊNCIAS BIOLÓGICAS E DA SAÚDE</a:t>
            </a:r>
            <a:br>
              <a:rPr lang="pt-BR" sz="2177"/>
            </a:br>
            <a:endParaRPr lang="en-GB" sz="2177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04712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>
              <a:lnSpc>
                <a:spcPct val="110000"/>
              </a:lnSpc>
            </a:pPr>
            <a:r>
              <a:rPr lang="pt-BR"/>
              <a:t>VACINA BUTANTAN PARA A COVID -19 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13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pt-BR"/>
              <a:t>introdução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19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Espaço Reservado para Imagem 47" descr="Médico apontando para imagens de TC">
            <a:extLst>
              <a:ext uri="{FF2B5EF4-FFF2-40B4-BE49-F238E27FC236}">
                <a16:creationId xmlns:a16="http://schemas.microsoft.com/office/drawing/2014/main" id="{51DAB4F3-6A41-481C-8A3E-932EDFC9FED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0000" y="179109"/>
            <a:ext cx="11832000" cy="6513922"/>
          </a:xfrm>
        </p:spPr>
      </p:pic>
      <p:sp>
        <p:nvSpPr>
          <p:cNvPr id="51" name="Retângulo 50">
            <a:extLst>
              <a:ext uri="{FF2B5EF4-FFF2-40B4-BE49-F238E27FC236}">
                <a16:creationId xmlns:a16="http://schemas.microsoft.com/office/drawing/2014/main" id="{3CBC84C2-2B48-4B15-A420-8B5F2BDE23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213187" y="179109"/>
            <a:ext cx="11832000" cy="6513922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"/>
              <a:ea typeface="+mn-ea"/>
              <a:cs typeface="+mn-cs"/>
            </a:endParaRP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E34E91A8-F608-453C-810A-BE9918180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/>
              <a:t>Introdução</a:t>
            </a:r>
            <a:endParaRPr lang="pt-BR" dirty="0"/>
          </a:p>
        </p:txBody>
      </p:sp>
      <p:sp>
        <p:nvSpPr>
          <p:cNvPr id="20" name="Espaço Reservado para Rodapé 19">
            <a:extLst>
              <a:ext uri="{FF2B5EF4-FFF2-40B4-BE49-F238E27FC236}">
                <a16:creationId xmlns:a16="http://schemas.microsoft.com/office/drawing/2014/main" id="{B898379A-942F-47A5-80B4-B1C6F09FCB4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rPr>
              <a:t>* De acordo </a:t>
            </a:r>
            <a:r>
              <a:rPr lang="pt-BR" dirty="0">
                <a:solidFill>
                  <a:prstClr val="white"/>
                </a:solidFill>
                <a:latin typeface="Arial "/>
              </a:rPr>
              <a:t>com https://especiais.g1.globo.com/bemestar/vacina/2021/mapa-brasil-vacina-covid/</a:t>
            </a: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rPr>
              <a:t> </a:t>
            </a:r>
          </a:p>
        </p:txBody>
      </p:sp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id="{D2DDB908-45C5-4999-982F-0A82DA013F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483999" y="6192000"/>
            <a:ext cx="362239" cy="360000"/>
          </a:xfrm>
          <a:solidFill>
            <a:srgbClr val="FF0000"/>
          </a:solidFill>
          <a:ln>
            <a:solidFill>
              <a:srgbClr val="FF0000"/>
            </a:solidFill>
          </a:ln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CC7194-A4D0-457B-9D3E-53681723AFF7}" type="slidenum">
              <a:rPr kumimoji="0" lang="pt-B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BR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"/>
              <a:ea typeface="+mn-ea"/>
              <a:cs typeface="+mn-cs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2B821A5-5262-4D44-AFEB-D049F229C8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84213" y="3097188"/>
            <a:ext cx="1652587" cy="435600"/>
          </a:xfrm>
        </p:spPr>
        <p:txBody>
          <a:bodyPr rtlCol="0"/>
          <a:lstStyle/>
          <a:p>
            <a:pPr rtl="0"/>
            <a:r>
              <a:rPr lang="pt-BR" sz="1900" dirty="0"/>
              <a:t> 90 milhões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A327E535-262E-40B8-A9E1-0C08FFD8090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7213" y="3640127"/>
            <a:ext cx="2155652" cy="846137"/>
          </a:xfrm>
        </p:spPr>
        <p:txBody>
          <a:bodyPr rtlCol="0"/>
          <a:lstStyle/>
          <a:p>
            <a:pPr rtl="0"/>
            <a:r>
              <a:rPr lang="pt-BR" b="1" dirty="0"/>
              <a:t>DOSES DE VACINAS COVID-19 JÁ FORAM DISTRIBUÍDAS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030E095F-965E-476E-B681-EE615BECB08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971013" y="3097188"/>
            <a:ext cx="1652587" cy="435600"/>
          </a:xfrm>
        </p:spPr>
        <p:txBody>
          <a:bodyPr rtlCol="0"/>
          <a:lstStyle/>
          <a:p>
            <a:pPr>
              <a:lnSpc>
                <a:spcPts val="2100"/>
              </a:lnSpc>
              <a:spcAft>
                <a:spcPts val="0"/>
              </a:spcAft>
            </a:pPr>
            <a:r>
              <a:rPr lang="pt-BR" sz="1900" dirty="0"/>
              <a:t>100% 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AA5735F7-BDC6-4ACD-B0DE-4AB63D30BA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77667" y="3681206"/>
            <a:ext cx="2049883" cy="846137"/>
          </a:xfrm>
        </p:spPr>
        <p:txBody>
          <a:bodyPr rtlCol="0"/>
          <a:lstStyle/>
          <a:p>
            <a:pPr rtl="0"/>
            <a:r>
              <a:rPr lang="pt-BR" sz="1400" b="1" i="0" u="none" strike="noStrike" dirty="0">
                <a:effectLst/>
                <a:latin typeface="Arial" panose="020B0604020202020204" pitchFamily="34" charset="0"/>
              </a:rPr>
              <a:t>ESTUDOS DE EFICÁCIA CASOS GRAVES E MODERADOS </a:t>
            </a:r>
            <a:endParaRPr lang="pt-BR" sz="1200" b="1" dirty="0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F405F6BC-5682-4AA1-9F61-DDF021E685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269707" y="3097188"/>
            <a:ext cx="1652587" cy="435600"/>
          </a:xfrm>
        </p:spPr>
        <p:txBody>
          <a:bodyPr rtlCol="0"/>
          <a:lstStyle/>
          <a:p>
            <a:pPr rtl="0"/>
            <a:r>
              <a:rPr lang="pt-BR" sz="1900" dirty="0"/>
              <a:t> 14 a 28 dias</a:t>
            </a:r>
          </a:p>
        </p:txBody>
      </p:sp>
      <p:sp>
        <p:nvSpPr>
          <p:cNvPr id="10" name="Espaço Reservado para Texto 9">
            <a:extLst>
              <a:ext uri="{FF2B5EF4-FFF2-40B4-BE49-F238E27FC236}">
                <a16:creationId xmlns:a16="http://schemas.microsoft.com/office/drawing/2014/main" id="{37BC20BC-85E6-48CD-B755-5D4149953C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269600" y="3695377"/>
            <a:ext cx="1652801" cy="846137"/>
          </a:xfrm>
        </p:spPr>
        <p:txBody>
          <a:bodyPr rtlCol="0"/>
          <a:lstStyle/>
          <a:p>
            <a:pPr rtl="0"/>
            <a:r>
              <a:rPr lang="pt-BR" sz="1800" b="1" i="0" u="none" strike="noStrike" dirty="0">
                <a:effectLst/>
                <a:latin typeface="Arial" panose="020B0604020202020204" pitchFamily="34" charset="0"/>
              </a:rPr>
              <a:t>ESQUEMA DE DUAS DOSES</a:t>
            </a:r>
            <a:endParaRPr lang="pt-BR" b="1" dirty="0"/>
          </a:p>
        </p:txBody>
      </p:sp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DDFBC7A3-AAE6-4502-9D44-F253ED1E8F9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544613" y="3097188"/>
            <a:ext cx="1652587" cy="435600"/>
          </a:xfrm>
        </p:spPr>
        <p:txBody>
          <a:bodyPr rtlCol="0"/>
          <a:lstStyle/>
          <a:p>
            <a:r>
              <a:rPr lang="pt-BR" sz="1600" dirty="0"/>
              <a:t>R$ 9,3 bilhões</a:t>
            </a:r>
          </a:p>
        </p:txBody>
      </p:sp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DC6EAD81-841A-483E-9B44-512A1470E47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370855" y="3695377"/>
            <a:ext cx="1999889" cy="846137"/>
          </a:xfrm>
        </p:spPr>
        <p:txBody>
          <a:bodyPr rtlCol="0"/>
          <a:lstStyle/>
          <a:p>
            <a:pPr rtl="0"/>
            <a:r>
              <a:rPr lang="pt-BR" sz="1800" b="1" dirty="0">
                <a:latin typeface="Arial" panose="020B0604020202020204" pitchFamily="34" charset="0"/>
              </a:rPr>
              <a:t>GASTOS COM A VACINAÇÃO</a:t>
            </a:r>
            <a:endParaRPr lang="pt-BR" b="1" dirty="0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E10C0A43-6ED0-45F1-9DF9-5F2F32278B1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831412" y="3097188"/>
            <a:ext cx="1652587" cy="435600"/>
          </a:xfrm>
        </p:spPr>
        <p:txBody>
          <a:bodyPr rtlCol="0"/>
          <a:lstStyle/>
          <a:p>
            <a:pPr rtl="0"/>
            <a:r>
              <a:rPr lang="pt-BR" sz="1900" dirty="0"/>
              <a:t>26%</a:t>
            </a:r>
          </a:p>
        </p:txBody>
      </p:sp>
      <p:sp>
        <p:nvSpPr>
          <p:cNvPr id="14" name="Espaço Reservado para Texto 13">
            <a:extLst>
              <a:ext uri="{FF2B5EF4-FFF2-40B4-BE49-F238E27FC236}">
                <a16:creationId xmlns:a16="http://schemas.microsoft.com/office/drawing/2014/main" id="{978028AA-13B5-4B26-947A-231084A75CD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403932" y="3695377"/>
            <a:ext cx="2442306" cy="832369"/>
          </a:xfrm>
        </p:spPr>
        <p:txBody>
          <a:bodyPr rtlCol="0"/>
          <a:lstStyle/>
          <a:p>
            <a:pPr rtl="0"/>
            <a:r>
              <a:rPr lang="pt-BR" sz="2000" b="1" dirty="0">
                <a:latin typeface="Roboto" panose="02000000000000000000" pitchFamily="2" charset="0"/>
              </a:rPr>
              <a:t>60</a:t>
            </a:r>
            <a:r>
              <a:rPr lang="pt-BR" sz="2000" b="1" i="0" dirty="0">
                <a:effectLst/>
                <a:latin typeface="Roboto" panose="02000000000000000000" pitchFamily="2" charset="0"/>
              </a:rPr>
              <a:t> MILHÕES </a:t>
            </a:r>
            <a:r>
              <a:rPr lang="pt-BR" sz="2000" b="1" dirty="0">
                <a:latin typeface="Roboto" panose="02000000000000000000" pitchFamily="2" charset="0"/>
              </a:rPr>
              <a:t>até 18/05/2021</a:t>
            </a:r>
            <a:endParaRPr lang="pt-BR" sz="2000" dirty="0"/>
          </a:p>
        </p:txBody>
      </p:sp>
      <p:sp>
        <p:nvSpPr>
          <p:cNvPr id="15" name="Subtítulo 14">
            <a:extLst>
              <a:ext uri="{FF2B5EF4-FFF2-40B4-BE49-F238E27FC236}">
                <a16:creationId xmlns:a16="http://schemas.microsoft.com/office/drawing/2014/main" id="{65657426-6073-47AB-BB7D-5ED2CAFD6B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01000" y="5137535"/>
            <a:ext cx="1990001" cy="620016"/>
          </a:xfrm>
        </p:spPr>
        <p:txBody>
          <a:bodyPr rtlCol="0"/>
          <a:lstStyle/>
          <a:p>
            <a:pPr rtl="0"/>
            <a:r>
              <a:rPr lang="pt-BR" dirty="0"/>
              <a:t>Imunização</a:t>
            </a:r>
          </a:p>
        </p:txBody>
      </p:sp>
      <p:pic>
        <p:nvPicPr>
          <p:cNvPr id="46" name="Espaço Reservado para Imagem 45" descr="Equipe">
            <a:extLst>
              <a:ext uri="{FF2B5EF4-FFF2-40B4-BE49-F238E27FC236}">
                <a16:creationId xmlns:a16="http://schemas.microsoft.com/office/drawing/2014/main" id="{09833D49-61B1-40F0-A9D1-6D1D4B8701A1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318326" y="2437246"/>
            <a:ext cx="384361" cy="384361"/>
          </a:xfrm>
        </p:spPr>
      </p:pic>
      <p:pic>
        <p:nvPicPr>
          <p:cNvPr id="49" name="Espaço Reservado para Imagem 48" descr="Remédio">
            <a:extLst>
              <a:ext uri="{FF2B5EF4-FFF2-40B4-BE49-F238E27FC236}">
                <a16:creationId xmlns:a16="http://schemas.microsoft.com/office/drawing/2014/main" id="{A17A8866-025F-45F8-9C1A-8DF0ACE8F3F7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3605126" y="2437246"/>
            <a:ext cx="384361" cy="384361"/>
          </a:xfrm>
        </p:spPr>
      </p:pic>
      <p:pic>
        <p:nvPicPr>
          <p:cNvPr id="60" name="Espaço Reservado para Imagem 59" descr="Tendência ascendente">
            <a:extLst>
              <a:ext uri="{FF2B5EF4-FFF2-40B4-BE49-F238E27FC236}">
                <a16:creationId xmlns:a16="http://schemas.microsoft.com/office/drawing/2014/main" id="{8C1A4036-A328-4600-8C42-B65922A2C149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0465525" y="2437246"/>
            <a:ext cx="384361" cy="384361"/>
          </a:xfrm>
        </p:spPr>
      </p:pic>
      <p:sp>
        <p:nvSpPr>
          <p:cNvPr id="19" name="objeto 7" descr="Retângulo bege">
            <a:extLst>
              <a:ext uri="{FF2B5EF4-FFF2-40B4-BE49-F238E27FC236}">
                <a16:creationId xmlns:a16="http://schemas.microsoft.com/office/drawing/2014/main" id="{9B6BE182-7444-49DA-B6FA-215DD68D50CA}"/>
              </a:ext>
            </a:extLst>
          </p:cNvPr>
          <p:cNvSpPr/>
          <p:nvPr/>
        </p:nvSpPr>
        <p:spPr bwMode="white">
          <a:xfrm>
            <a:off x="722099" y="1322786"/>
            <a:ext cx="5682018" cy="45719"/>
          </a:xfrm>
          <a:custGeom>
            <a:avLst/>
            <a:gdLst/>
            <a:ahLst/>
            <a:cxnLst/>
            <a:rect l="l" t="t" r="r" b="b"/>
            <a:pathLst>
              <a:path w="3935729">
                <a:moveTo>
                  <a:pt x="0" y="0"/>
                </a:moveTo>
                <a:lnTo>
                  <a:pt x="3935349" y="0"/>
                </a:lnTo>
              </a:path>
            </a:pathLst>
          </a:custGeom>
          <a:ln w="54863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"/>
              <a:ea typeface="+mn-ea"/>
              <a:cs typeface="+mn-cs"/>
            </a:endParaRPr>
          </a:p>
        </p:txBody>
      </p:sp>
      <p:cxnSp>
        <p:nvCxnSpPr>
          <p:cNvPr id="54" name="Conector Reto 53">
            <a:extLst>
              <a:ext uri="{FF2B5EF4-FFF2-40B4-BE49-F238E27FC236}">
                <a16:creationId xmlns:a16="http://schemas.microsoft.com/office/drawing/2014/main" id="{CC6D3F76-4C60-4559-AE48-60D6FBDC4B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 flipV="1">
            <a:off x="3759100" y="4527746"/>
            <a:ext cx="0" cy="311308"/>
          </a:xfrm>
          <a:prstGeom prst="line">
            <a:avLst/>
          </a:prstGeom>
          <a:ln w="3175">
            <a:solidFill>
              <a:schemeClr val="bg2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to 56">
            <a:extLst>
              <a:ext uri="{FF2B5EF4-FFF2-40B4-BE49-F238E27FC236}">
                <a16:creationId xmlns:a16="http://schemas.microsoft.com/office/drawing/2014/main" id="{3CA93ACF-485A-4938-9815-8D5DFE3128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 flipV="1">
            <a:off x="6096000" y="4527746"/>
            <a:ext cx="1" cy="311308"/>
          </a:xfrm>
          <a:prstGeom prst="line">
            <a:avLst/>
          </a:prstGeom>
          <a:ln w="3175">
            <a:solidFill>
              <a:schemeClr val="bg2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to 57">
            <a:extLst>
              <a:ext uri="{FF2B5EF4-FFF2-40B4-BE49-F238E27FC236}">
                <a16:creationId xmlns:a16="http://schemas.microsoft.com/office/drawing/2014/main" id="{48070A33-7382-44AE-AC77-685B09986F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 flipV="1">
            <a:off x="8332700" y="4527746"/>
            <a:ext cx="0" cy="311308"/>
          </a:xfrm>
          <a:prstGeom prst="line">
            <a:avLst/>
          </a:prstGeom>
          <a:ln w="3175">
            <a:solidFill>
              <a:schemeClr val="bg2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tângulo 89">
            <a:extLst>
              <a:ext uri="{FF2B5EF4-FFF2-40B4-BE49-F238E27FC236}">
                <a16:creationId xmlns:a16="http://schemas.microsoft.com/office/drawing/2014/main" id="{79784603-2F8F-493A-894B-9ECFC35876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5281478" y="5747713"/>
            <a:ext cx="1629044" cy="45719"/>
          </a:xfrm>
          <a:prstGeom prst="rect">
            <a:avLst/>
          </a:prstGeom>
          <a:solidFill>
            <a:schemeClr val="tx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"/>
              <a:ea typeface="+mn-ea"/>
              <a:cs typeface="+mn-cs"/>
            </a:endParaRPr>
          </a:p>
        </p:txBody>
      </p:sp>
      <p:cxnSp>
        <p:nvCxnSpPr>
          <p:cNvPr id="62" name="Conector: Ângulo 61">
            <a:extLst>
              <a:ext uri="{FF2B5EF4-FFF2-40B4-BE49-F238E27FC236}">
                <a16:creationId xmlns:a16="http://schemas.microsoft.com/office/drawing/2014/main" id="{9A6C85E8-3D95-45FE-A577-C08E6E920D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  <a:stCxn id="6" idx="2"/>
            <a:endCxn id="15" idx="0"/>
          </p:cNvCxnSpPr>
          <p:nvPr/>
        </p:nvCxnSpPr>
        <p:spPr>
          <a:xfrm rot="16200000" flipH="1">
            <a:off x="3539885" y="2581418"/>
            <a:ext cx="651271" cy="4460962"/>
          </a:xfrm>
          <a:prstGeom prst="bentConnector3">
            <a:avLst>
              <a:gd name="adj1" fmla="val 50000"/>
            </a:avLst>
          </a:prstGeom>
          <a:ln w="3175">
            <a:solidFill>
              <a:schemeClr val="bg2"/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: Ângulo 69">
            <a:extLst>
              <a:ext uri="{FF2B5EF4-FFF2-40B4-BE49-F238E27FC236}">
                <a16:creationId xmlns:a16="http://schemas.microsoft.com/office/drawing/2014/main" id="{F1BB5F7E-073B-4BF0-8FA1-F724BA8DB3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  <a:stCxn id="14" idx="2"/>
            <a:endCxn id="15" idx="0"/>
          </p:cNvCxnSpPr>
          <p:nvPr/>
        </p:nvCxnSpPr>
        <p:spPr>
          <a:xfrm rot="5400000">
            <a:off x="8055649" y="2568098"/>
            <a:ext cx="609789" cy="4529084"/>
          </a:xfrm>
          <a:prstGeom prst="bentConnector3">
            <a:avLst>
              <a:gd name="adj1" fmla="val 50000"/>
            </a:avLst>
          </a:prstGeom>
          <a:ln w="3175">
            <a:solidFill>
              <a:schemeClr val="bg2"/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upo 29">
            <a:extLst>
              <a:ext uri="{FF2B5EF4-FFF2-40B4-BE49-F238E27FC236}">
                <a16:creationId xmlns:a16="http://schemas.microsoft.com/office/drawing/2014/main" id="{E2935599-B9F0-4312-864E-F6E3EF1AAC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3380336" y="2224959"/>
            <a:ext cx="896287" cy="745643"/>
            <a:chOff x="1824638" y="1733550"/>
            <a:chExt cx="1192959" cy="992451"/>
          </a:xfrm>
        </p:grpSpPr>
        <p:sp>
          <p:nvSpPr>
            <p:cNvPr id="31" name="Retângulo 30">
              <a:extLst>
                <a:ext uri="{FF2B5EF4-FFF2-40B4-BE49-F238E27FC236}">
                  <a16:creationId xmlns:a16="http://schemas.microsoft.com/office/drawing/2014/main" id="{56718F85-02C5-4814-847B-818C8CCE6A2E}"/>
                </a:ext>
              </a:extLst>
            </p:cNvPr>
            <p:cNvSpPr/>
            <p:nvPr/>
          </p:nvSpPr>
          <p:spPr>
            <a:xfrm>
              <a:off x="1824638" y="1733550"/>
              <a:ext cx="992451" cy="992451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  <p:sp>
          <p:nvSpPr>
            <p:cNvPr id="32" name="Retângulo 31">
              <a:extLst>
                <a:ext uri="{FF2B5EF4-FFF2-40B4-BE49-F238E27FC236}">
                  <a16:creationId xmlns:a16="http://schemas.microsoft.com/office/drawing/2014/main" id="{6B5C2063-3BBD-48BC-BDD6-D5E9563B1934}"/>
                </a:ext>
              </a:extLst>
            </p:cNvPr>
            <p:cNvSpPr/>
            <p:nvPr/>
          </p:nvSpPr>
          <p:spPr>
            <a:xfrm>
              <a:off x="1925901" y="1819672"/>
              <a:ext cx="1091696" cy="820207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</p:grpSp>
      <p:grpSp>
        <p:nvGrpSpPr>
          <p:cNvPr id="33" name="Grupo 32">
            <a:extLst>
              <a:ext uri="{FF2B5EF4-FFF2-40B4-BE49-F238E27FC236}">
                <a16:creationId xmlns:a16="http://schemas.microsoft.com/office/drawing/2014/main" id="{5E2C35B1-F420-4244-8B67-EA845C8CAF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7914029" y="2224959"/>
            <a:ext cx="896287" cy="745643"/>
            <a:chOff x="1824638" y="1733550"/>
            <a:chExt cx="1192959" cy="992451"/>
          </a:xfrm>
        </p:grpSpPr>
        <p:sp>
          <p:nvSpPr>
            <p:cNvPr id="34" name="Retângulo 33">
              <a:extLst>
                <a:ext uri="{FF2B5EF4-FFF2-40B4-BE49-F238E27FC236}">
                  <a16:creationId xmlns:a16="http://schemas.microsoft.com/office/drawing/2014/main" id="{35DB04D1-9BD5-4C35-8B33-0432F97A6012}"/>
                </a:ext>
              </a:extLst>
            </p:cNvPr>
            <p:cNvSpPr/>
            <p:nvPr/>
          </p:nvSpPr>
          <p:spPr>
            <a:xfrm>
              <a:off x="1824638" y="1733550"/>
              <a:ext cx="992451" cy="992451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  <p:sp>
          <p:nvSpPr>
            <p:cNvPr id="35" name="Retângulo 34">
              <a:extLst>
                <a:ext uri="{FF2B5EF4-FFF2-40B4-BE49-F238E27FC236}">
                  <a16:creationId xmlns:a16="http://schemas.microsoft.com/office/drawing/2014/main" id="{3C23B33E-1386-44B0-B24A-50A8F9B55FFD}"/>
                </a:ext>
              </a:extLst>
            </p:cNvPr>
            <p:cNvSpPr/>
            <p:nvPr/>
          </p:nvSpPr>
          <p:spPr>
            <a:xfrm>
              <a:off x="1925901" y="1819672"/>
              <a:ext cx="1091696" cy="820207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645F4DD1-5663-4019-891C-8821ED8ACA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5723178" y="2223240"/>
            <a:ext cx="745643" cy="745643"/>
            <a:chOff x="5482999" y="1607028"/>
            <a:chExt cx="1200866" cy="1200866"/>
          </a:xfrm>
        </p:grpSpPr>
        <p:sp>
          <p:nvSpPr>
            <p:cNvPr id="37" name="Retângulo 36">
              <a:extLst>
                <a:ext uri="{FF2B5EF4-FFF2-40B4-BE49-F238E27FC236}">
                  <a16:creationId xmlns:a16="http://schemas.microsoft.com/office/drawing/2014/main" id="{9AAD7458-0E1F-4289-885E-7991DEFE6E7D}"/>
                </a:ext>
              </a:extLst>
            </p:cNvPr>
            <p:cNvSpPr/>
            <p:nvPr/>
          </p:nvSpPr>
          <p:spPr>
            <a:xfrm>
              <a:off x="5587207" y="1711236"/>
              <a:ext cx="992451" cy="992451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  <p:sp>
          <p:nvSpPr>
            <p:cNvPr id="38" name="Retângulo 37">
              <a:extLst>
                <a:ext uri="{FF2B5EF4-FFF2-40B4-BE49-F238E27FC236}">
                  <a16:creationId xmlns:a16="http://schemas.microsoft.com/office/drawing/2014/main" id="{2C5F22B3-BA39-4DDB-9CD2-F9F1183608D0}"/>
                </a:ext>
              </a:extLst>
            </p:cNvPr>
            <p:cNvSpPr/>
            <p:nvPr/>
          </p:nvSpPr>
          <p:spPr>
            <a:xfrm>
              <a:off x="5482999" y="1607028"/>
              <a:ext cx="1200866" cy="1200866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</p:grpSp>
      <p:grpSp>
        <p:nvGrpSpPr>
          <p:cNvPr id="2" name="Grupo 1">
            <a:extLst>
              <a:ext uri="{FF2B5EF4-FFF2-40B4-BE49-F238E27FC236}">
                <a16:creationId xmlns:a16="http://schemas.microsoft.com/office/drawing/2014/main" id="{7ACC6B18-DB03-4AC5-B015-6374FF16D1E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10310145" y="2224959"/>
            <a:ext cx="926876" cy="745643"/>
            <a:chOff x="7901577" y="2268089"/>
            <a:chExt cx="926876" cy="745643"/>
          </a:xfrm>
        </p:grpSpPr>
        <p:sp>
          <p:nvSpPr>
            <p:cNvPr id="44" name="Retângulo 43">
              <a:extLst>
                <a:ext uri="{FF2B5EF4-FFF2-40B4-BE49-F238E27FC236}">
                  <a16:creationId xmlns:a16="http://schemas.microsoft.com/office/drawing/2014/main" id="{FBAA099B-7326-44B7-B125-672BA72A6C05}"/>
                </a:ext>
              </a:extLst>
            </p:cNvPr>
            <p:cNvSpPr/>
            <p:nvPr/>
          </p:nvSpPr>
          <p:spPr>
            <a:xfrm flipH="1">
              <a:off x="8516862" y="2268089"/>
              <a:ext cx="311591" cy="745643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  <p:sp>
          <p:nvSpPr>
            <p:cNvPr id="45" name="Retângulo 44">
              <a:extLst>
                <a:ext uri="{FF2B5EF4-FFF2-40B4-BE49-F238E27FC236}">
                  <a16:creationId xmlns:a16="http://schemas.microsoft.com/office/drawing/2014/main" id="{06107D1A-01D9-4CE4-9A22-FC55274F17C6}"/>
                </a:ext>
              </a:extLst>
            </p:cNvPr>
            <p:cNvSpPr/>
            <p:nvPr/>
          </p:nvSpPr>
          <p:spPr>
            <a:xfrm flipH="1">
              <a:off x="7901577" y="2332794"/>
              <a:ext cx="781787" cy="616234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</p:grpSp>
      <p:grpSp>
        <p:nvGrpSpPr>
          <p:cNvPr id="47" name="Grupo 46">
            <a:extLst>
              <a:ext uri="{FF2B5EF4-FFF2-40B4-BE49-F238E27FC236}">
                <a16:creationId xmlns:a16="http://schemas.microsoft.com/office/drawing/2014/main" id="{95074261-BBC0-4AF3-AF09-C64386DBB2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949886" y="2224959"/>
            <a:ext cx="926876" cy="745643"/>
            <a:chOff x="7901577" y="2268089"/>
            <a:chExt cx="926876" cy="745643"/>
          </a:xfrm>
        </p:grpSpPr>
        <p:sp>
          <p:nvSpPr>
            <p:cNvPr id="50" name="Retângulo 49">
              <a:extLst>
                <a:ext uri="{FF2B5EF4-FFF2-40B4-BE49-F238E27FC236}">
                  <a16:creationId xmlns:a16="http://schemas.microsoft.com/office/drawing/2014/main" id="{C4BF8F4D-C494-48D1-8EDB-FE34A665FBEE}"/>
                </a:ext>
              </a:extLst>
            </p:cNvPr>
            <p:cNvSpPr/>
            <p:nvPr/>
          </p:nvSpPr>
          <p:spPr>
            <a:xfrm flipH="1">
              <a:off x="8516862" y="2268089"/>
              <a:ext cx="311591" cy="745643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  <p:sp>
          <p:nvSpPr>
            <p:cNvPr id="52" name="Retângulo 51">
              <a:extLst>
                <a:ext uri="{FF2B5EF4-FFF2-40B4-BE49-F238E27FC236}">
                  <a16:creationId xmlns:a16="http://schemas.microsoft.com/office/drawing/2014/main" id="{EF7A8167-402E-4636-8949-042E663C233E}"/>
                </a:ext>
              </a:extLst>
            </p:cNvPr>
            <p:cNvSpPr/>
            <p:nvPr/>
          </p:nvSpPr>
          <p:spPr>
            <a:xfrm flipH="1">
              <a:off x="7901577" y="2332794"/>
              <a:ext cx="781787" cy="616234"/>
            </a:xfrm>
            <a:prstGeom prst="rect">
              <a:avLst/>
            </a:prstGeom>
            <a:noFill/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"/>
                <a:ea typeface="+mn-ea"/>
                <a:cs typeface="+mn-cs"/>
              </a:endParaRPr>
            </a:p>
          </p:txBody>
        </p:sp>
      </p:grpSp>
      <p:pic>
        <p:nvPicPr>
          <p:cNvPr id="18" name="Gráfico 17" descr="Agulha com preenchimento sólido">
            <a:extLst>
              <a:ext uri="{FF2B5EF4-FFF2-40B4-BE49-F238E27FC236}">
                <a16:creationId xmlns:a16="http://schemas.microsoft.com/office/drawing/2014/main" id="{249D0A7B-9DE2-428D-996A-5D72F1E0A70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98915" y="2259245"/>
            <a:ext cx="656300" cy="656300"/>
          </a:xfrm>
          <a:prstGeom prst="rect">
            <a:avLst/>
          </a:prstGeom>
        </p:spPr>
      </p:pic>
      <p:pic>
        <p:nvPicPr>
          <p:cNvPr id="26" name="Espaço Reservado para Imagem 25" descr="Dinheiro com preenchimento sólido">
            <a:extLst>
              <a:ext uri="{FF2B5EF4-FFF2-40B4-BE49-F238E27FC236}">
                <a16:creationId xmlns:a16="http://schemas.microsoft.com/office/drawing/2014/main" id="{915DB78C-273D-42A4-A363-8D757DD3E251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/>
        </p:blipFill>
        <p:spPr>
          <a:xfrm>
            <a:off x="8160051" y="2339734"/>
            <a:ext cx="481873" cy="481873"/>
          </a:xfrm>
        </p:spPr>
      </p:pic>
    </p:spTree>
    <p:extLst>
      <p:ext uri="{BB962C8B-B14F-4D97-AF65-F5344CB8AC3E}">
        <p14:creationId xmlns:p14="http://schemas.microsoft.com/office/powerpoint/2010/main" val="945002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57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06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11582402" y="6248400"/>
            <a:ext cx="290944" cy="24938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217206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Composição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68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Composição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11568547" y="6248401"/>
            <a:ext cx="304799" cy="3048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880649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APRESENTAÇÃO DA VACINA</a:t>
            </a:r>
            <a:b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</a:br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232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APRESENTAÇÃO DA VACINA</a:t>
            </a:r>
            <a:b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</a:br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958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APRESENTAÇÃO DA VACINA</a:t>
            </a:r>
            <a:b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</a:br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11457709" y="6179127"/>
            <a:ext cx="457200" cy="38792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pt-B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09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Como a vacina funciona?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557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pt-BR" b="1" i="0" u="none" strike="noStrike">
                <a:effectLst/>
              </a:rPr>
              <a:t>EFICÁCIA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71564" y="6123710"/>
            <a:ext cx="457200" cy="40178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pt-BR" sz="10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105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Indicação e contraindicação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57709" y="6165273"/>
            <a:ext cx="498764" cy="38792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pt-BR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7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Indicação e contraindicação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8362" y="3276600"/>
            <a:ext cx="295275" cy="3048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762" y="3429000"/>
            <a:ext cx="295275" cy="304800"/>
          </a:xfrm>
          <a:prstGeom prst="rect">
            <a:avLst/>
          </a:prstGeom>
        </p:spPr>
      </p:pic>
      <p:sp>
        <p:nvSpPr>
          <p:cNvPr id="7" name="Elipse 6"/>
          <p:cNvSpPr/>
          <p:nvPr/>
        </p:nvSpPr>
        <p:spPr>
          <a:xfrm>
            <a:off x="11457709" y="6165273"/>
            <a:ext cx="498764" cy="38792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pt-BR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716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REAÇÕES ADVERSAS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744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REAÇÕES ADVERSAS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306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REAÇÕES ADVERSAS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57709" y="6192982"/>
            <a:ext cx="457200" cy="38792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endParaRPr lang="pt-B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0617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INFORMAÇÕES AO PACIENTE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983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INFORMAÇÕES AO PACIENTE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19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200" b="1" i="0" u="none" strike="noStrike" kern="1200" cap="all" spc="-15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/>
                <a:ea typeface="+mj-ea"/>
                <a:cs typeface="+mj-cs"/>
              </a:rPr>
              <a:t>INFORMAÇÕES AO PACIENTE </a:t>
            </a:r>
            <a:endParaRPr kumimoji="0" lang="pt-BR" sz="3200" b="1" i="0" u="none" strike="noStrike" kern="1200" cap="all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j-ea"/>
              <a:cs typeface="+mj-cs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11457709" y="6192982"/>
            <a:ext cx="457200" cy="38792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pt-B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175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600"/>
              <a:t>Atualizações sobre CoronaVac</a:t>
            </a:r>
            <a:endParaRPr lang="pt-BR" sz="3600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99273" y="6165273"/>
            <a:ext cx="457200" cy="38792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endParaRPr lang="pt-BR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5493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7200" cap="none"/>
              <a:t>FATO OU FAKE</a:t>
            </a:r>
            <a:endParaRPr lang="pt-BR" sz="7200" cap="none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99273" y="6345382"/>
            <a:ext cx="457200" cy="38792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pt-BR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5615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7200" cap="none"/>
              <a:t>FATO OU FAKE</a:t>
            </a:r>
            <a:endParaRPr lang="pt-BR" sz="7200" cap="none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99273" y="6345382"/>
            <a:ext cx="457200" cy="38792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pt-BR" sz="1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316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7200" cap="none"/>
              <a:t>FATO OU FAKE</a:t>
            </a:r>
            <a:endParaRPr lang="pt-BR" sz="7200" cap="none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11499273" y="6345382"/>
            <a:ext cx="457200" cy="38792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pt-B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30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Referências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5123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Referências</a:t>
            </a: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Elipse 6"/>
          <p:cNvSpPr/>
          <p:nvPr/>
        </p:nvSpPr>
        <p:spPr>
          <a:xfrm>
            <a:off x="11471564" y="6179128"/>
            <a:ext cx="457200" cy="38792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pt-B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245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pt-BR"/>
              <a:t/>
            </a:r>
            <a:br>
              <a:rPr lang="pt-BR"/>
            </a:br>
            <a:r>
              <a:rPr lang="pt-BR"/>
              <a:t>Obrigado</a:t>
            </a:r>
            <a:br>
              <a:rPr lang="pt-BR"/>
            </a:br>
            <a:endParaRPr lang="pt-BR" dirty="0"/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610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o Office">
  <a:themeElements>
    <a:clrScheme name="MS Healthcare Pitch">
      <a:dk1>
        <a:sysClr val="windowText" lastClr="000000"/>
      </a:dk1>
      <a:lt1>
        <a:sysClr val="window" lastClr="FFFFFF"/>
      </a:lt1>
      <a:dk2>
        <a:srgbClr val="00292E"/>
      </a:dk2>
      <a:lt2>
        <a:srgbClr val="64B2C1"/>
      </a:lt2>
      <a:accent1>
        <a:srgbClr val="F0CDA1"/>
      </a:accent1>
      <a:accent2>
        <a:srgbClr val="107082"/>
      </a:accent2>
      <a:accent3>
        <a:srgbClr val="054854"/>
      </a:accent3>
      <a:accent4>
        <a:srgbClr val="00AEEF"/>
      </a:accent4>
      <a:accent5>
        <a:srgbClr val="F99927"/>
      </a:accent5>
      <a:accent6>
        <a:srgbClr val="EC7216"/>
      </a:accent6>
      <a:hlink>
        <a:srgbClr val="000000"/>
      </a:hlink>
      <a:folHlink>
        <a:srgbClr val="000000"/>
      </a:folHlink>
    </a:clrScheme>
    <a:fontScheme name="MS Healthcare Pitch">
      <a:majorFont>
        <a:latin typeface="Gill Sans MT"/>
        <a:ea typeface=""/>
        <a:cs typeface=""/>
      </a:majorFont>
      <a:minorFont>
        <a:latin typeface="Arial 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2"/>
            </a:gs>
            <a:gs pos="100000">
              <a:schemeClr val="accent2"/>
            </a:gs>
          </a:gsLst>
          <a:lin ang="1440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4307485_TF00450287.potx" id="{814D308D-9714-4366-95F6-F5AC3AF417DF}" vid="{3CF6833A-9199-401F-BA88-00AE8E801A79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129</Words>
  <Application>Microsoft Office PowerPoint</Application>
  <PresentationFormat>Widescreen</PresentationFormat>
  <Paragraphs>55</Paragraphs>
  <Slides>29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29</vt:i4>
      </vt:variant>
    </vt:vector>
  </HeadingPairs>
  <TitlesOfParts>
    <vt:vector size="38" baseType="lpstr">
      <vt:lpstr>Arial</vt:lpstr>
      <vt:lpstr>Arial </vt:lpstr>
      <vt:lpstr>Calibri</vt:lpstr>
      <vt:lpstr>Calibri Light</vt:lpstr>
      <vt:lpstr>Courier New</vt:lpstr>
      <vt:lpstr>Gill Sans MT</vt:lpstr>
      <vt:lpstr>Roboto</vt:lpstr>
      <vt:lpstr>Tema do Office</vt:lpstr>
      <vt:lpstr>1_Tema do Office</vt:lpstr>
      <vt:lpstr>  UNIVERSIDADE ESTADUAL DO OESTE DO PARANÁ - CAMPUS DE CASCAVEL CENTRO DE CIÊNCIAS BIOLÓGICAS E DA SAÚDE </vt:lpstr>
      <vt:lpstr>VACINA BUTANTAN PARA A COVID -19 </vt:lpstr>
      <vt:lpstr>introdução</vt:lpstr>
      <vt:lpstr>Introdução</vt:lpstr>
      <vt:lpstr>Apresentação do PowerPoint</vt:lpstr>
      <vt:lpstr>Apresentação do PowerPoint</vt:lpstr>
      <vt:lpstr>Apresentação do PowerPoint</vt:lpstr>
      <vt:lpstr>Composição</vt:lpstr>
      <vt:lpstr>Composição</vt:lpstr>
      <vt:lpstr>APRESENTAÇÃO DA VACINA  </vt:lpstr>
      <vt:lpstr>APRESENTAÇÃO DA VACINA  </vt:lpstr>
      <vt:lpstr>APRESENTAÇÃO DA VACINA  </vt:lpstr>
      <vt:lpstr>Como a vacina funciona?</vt:lpstr>
      <vt:lpstr>EFICÁCIA</vt:lpstr>
      <vt:lpstr>Indicação e contraindicação</vt:lpstr>
      <vt:lpstr>Indicação e contraindicação</vt:lpstr>
      <vt:lpstr>REAÇÕES ADVERSAS </vt:lpstr>
      <vt:lpstr>REAÇÕES ADVERSAS </vt:lpstr>
      <vt:lpstr>REAÇÕES ADVERSAS </vt:lpstr>
      <vt:lpstr>INFORMAÇÕES AO PACIENTE </vt:lpstr>
      <vt:lpstr>INFORMAÇÕES AO PACIENTE </vt:lpstr>
      <vt:lpstr>INFORMAÇÕES AO PACIENTE </vt:lpstr>
      <vt:lpstr>Atualizações sobre CoronaVac</vt:lpstr>
      <vt:lpstr>FATO OU FAKE</vt:lpstr>
      <vt:lpstr>FATO OU FAKE</vt:lpstr>
      <vt:lpstr>FATO OU FAKE</vt:lpstr>
      <vt:lpstr>Referências</vt:lpstr>
      <vt:lpstr>Referências</vt:lpstr>
      <vt:lpstr> Obrigado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UNIVERSIDADE ESTADUAL DO OESTE DO PARANÁ - CAMPUS DE CASCAVEL CENTRO DE CIÊNCIAS BIOLÓGICAS E DA SAÚDE</dc:title>
  <dc:creator>Pâmela Hotz</dc:creator>
  <cp:lastModifiedBy>Pâmela Hotz</cp:lastModifiedBy>
  <cp:revision>14</cp:revision>
  <dcterms:created xsi:type="dcterms:W3CDTF">2021-05-18T19:06:33Z</dcterms:created>
  <dcterms:modified xsi:type="dcterms:W3CDTF">2021-05-22T22:51:50Z</dcterms:modified>
</cp:coreProperties>
</file>