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4"/>
  </p:sldMasterIdLst>
  <p:notesMasterIdLst>
    <p:notesMasterId r:id="rId67"/>
  </p:notesMasterIdLst>
  <p:handoutMasterIdLst>
    <p:handoutMasterId r:id="rId68"/>
  </p:handoutMasterIdLst>
  <p:sldIdLst>
    <p:sldId id="258" r:id="rId5"/>
    <p:sldId id="294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6" r:id="rId14"/>
    <p:sldId id="295" r:id="rId15"/>
    <p:sldId id="307" r:id="rId16"/>
    <p:sldId id="308" r:id="rId17"/>
    <p:sldId id="309" r:id="rId18"/>
    <p:sldId id="310" r:id="rId19"/>
    <p:sldId id="312" r:id="rId20"/>
    <p:sldId id="311" r:id="rId21"/>
    <p:sldId id="313" r:id="rId22"/>
    <p:sldId id="314" r:id="rId23"/>
    <p:sldId id="473" r:id="rId24"/>
    <p:sldId id="315" r:id="rId25"/>
    <p:sldId id="435" r:id="rId26"/>
    <p:sldId id="280" r:id="rId27"/>
    <p:sldId id="474" r:id="rId28"/>
    <p:sldId id="278" r:id="rId29"/>
    <p:sldId id="475" r:id="rId30"/>
    <p:sldId id="476" r:id="rId31"/>
    <p:sldId id="477" r:id="rId32"/>
    <p:sldId id="479" r:id="rId33"/>
    <p:sldId id="480" r:id="rId34"/>
    <p:sldId id="478" r:id="rId35"/>
    <p:sldId id="481" r:id="rId36"/>
    <p:sldId id="484" r:id="rId37"/>
    <p:sldId id="483" r:id="rId38"/>
    <p:sldId id="485" r:id="rId39"/>
    <p:sldId id="503" r:id="rId40"/>
    <p:sldId id="504" r:id="rId41"/>
    <p:sldId id="505" r:id="rId42"/>
    <p:sldId id="506" r:id="rId43"/>
    <p:sldId id="507" r:id="rId44"/>
    <p:sldId id="486" r:id="rId45"/>
    <p:sldId id="487" r:id="rId46"/>
    <p:sldId id="489" r:id="rId47"/>
    <p:sldId id="488" r:id="rId48"/>
    <p:sldId id="490" r:id="rId49"/>
    <p:sldId id="491" r:id="rId50"/>
    <p:sldId id="492" r:id="rId51"/>
    <p:sldId id="493" r:id="rId52"/>
    <p:sldId id="494" r:id="rId53"/>
    <p:sldId id="495" r:id="rId54"/>
    <p:sldId id="496" r:id="rId55"/>
    <p:sldId id="457" r:id="rId56"/>
    <p:sldId id="498" r:id="rId57"/>
    <p:sldId id="499" r:id="rId58"/>
    <p:sldId id="500" r:id="rId59"/>
    <p:sldId id="501" r:id="rId60"/>
    <p:sldId id="502" r:id="rId61"/>
    <p:sldId id="472" r:id="rId62"/>
    <p:sldId id="511" r:id="rId63"/>
    <p:sldId id="513" r:id="rId64"/>
    <p:sldId id="514" r:id="rId65"/>
    <p:sldId id="324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144" autoAdjust="0"/>
  </p:normalViewPr>
  <p:slideViewPr>
    <p:cSldViewPr snapToGrid="0">
      <p:cViewPr varScale="1">
        <p:scale>
          <a:sx n="70" d="100"/>
          <a:sy n="70" d="100"/>
        </p:scale>
        <p:origin x="36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50" d="100"/>
          <a:sy n="50" d="100"/>
        </p:scale>
        <p:origin x="3403" y="3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3AA0E9-8CD0-4A6E-A65E-A06028B83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E2408B-C9AB-4665-AC99-B057BD0A43D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8E1AF-6343-46AA-8AEF-4C12F4118850}" type="datetimeFigureOut">
              <a:rPr lang="en-US" smtClean="0"/>
              <a:t>07/02/2022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D1B215-531B-4869-BD98-BD3B1390B1C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B53F21-4D67-455D-8074-E9E6EC26FA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2858E0-3D38-47B7-97D4-4FE08D90D35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4433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D2517-63AA-420A-887D-BE60360A8F4D}" type="datetimeFigureOut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ECAD9-32EE-4091-BDA5-6BD15ACC5E58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06618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15981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885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21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717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623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470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533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805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702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810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697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8544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913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4106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051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4266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8741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425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0767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1172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7166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23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52225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24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010262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25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73833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26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284456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3886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6514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4534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844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0332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9214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341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2435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88061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694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97944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9002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512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41544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82975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962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5935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58235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71391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72065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4093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50064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23247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00836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9411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53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55356097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54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6156037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01349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5614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7F282E-55F5-4803-B60F-09BA4600E538}" type="slidenum">
              <a:rPr lang="en-US" smtClean="0"/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06459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62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40633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D1D313A2-A4D4-40DF-A0C2-C29F641685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EFB0D-6DB6-450D-981E-DB5B064ABC8F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2850" y="4508500"/>
            <a:ext cx="5118100" cy="1279652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2850" y="2057400"/>
            <a:ext cx="5118100" cy="1929066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400" b="1" spc="-5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2700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arallélogramme 14">
            <a:extLst>
              <a:ext uri="{FF2B5EF4-FFF2-40B4-BE49-F238E27FC236}">
                <a16:creationId xmlns:a16="http://schemas.microsoft.com/office/drawing/2014/main" id="{F5AA8A10-E19C-430B-9D5D-8D12F92BFEC5}"/>
              </a:ext>
            </a:extLst>
          </p:cNvPr>
          <p:cNvSpPr/>
          <p:nvPr userDrawn="1"/>
        </p:nvSpPr>
        <p:spPr>
          <a:xfrm>
            <a:off x="7972121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C93D4F-3003-4D58-9AFB-356A0F800F42}"/>
              </a:ext>
            </a:extLst>
          </p:cNvPr>
          <p:cNvSpPr/>
          <p:nvPr userDrawn="1"/>
        </p:nvSpPr>
        <p:spPr>
          <a:xfrm>
            <a:off x="6394450" y="0"/>
            <a:ext cx="153926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8650-8C82-4FB0-9266-0148B376A8CE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6028FDE-6655-4B55-B3B4-5B366034E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3119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29400" y="758952"/>
            <a:ext cx="4526280" cy="3227514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6000" b="1" spc="-5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32171" y="4508500"/>
            <a:ext cx="4526280" cy="1279652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3E1BBA-670B-4CAE-B839-50ADB23DDBC6}"/>
              </a:ext>
            </a:extLst>
          </p:cNvPr>
          <p:cNvSpPr/>
          <p:nvPr userDrawn="1"/>
        </p:nvSpPr>
        <p:spPr>
          <a:xfrm>
            <a:off x="6311900" y="0"/>
            <a:ext cx="15392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639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DE01-3159-42E8-9946-B3F7564EBC72}" type="datetime1">
              <a:rPr lang="en-US" smtClean="0"/>
              <a:t>07/02/2022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278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rallélogramme 14">
            <a:extLst>
              <a:ext uri="{FF2B5EF4-FFF2-40B4-BE49-F238E27FC236}">
                <a16:creationId xmlns:a16="http://schemas.microsoft.com/office/drawing/2014/main" id="{98B82A56-7790-48EC-983D-AB8F703699B2}"/>
              </a:ext>
            </a:extLst>
          </p:cNvPr>
          <p:cNvSpPr/>
          <p:nvPr userDrawn="1"/>
        </p:nvSpPr>
        <p:spPr>
          <a:xfrm>
            <a:off x="7972121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A1FC6A6-F894-471F-8AA4-AE4112290279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76B772A-7600-4ECE-B5A2-34827D4C71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3119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0398-8D1F-4543-ABA0-7A67C38769B3}"/>
              </a:ext>
            </a:extLst>
          </p:cNvPr>
          <p:cNvSpPr/>
          <p:nvPr userDrawn="1"/>
        </p:nvSpPr>
        <p:spPr>
          <a:xfrm>
            <a:off x="2451099" y="3568700"/>
            <a:ext cx="8721725" cy="2308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400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1599" y="3746500"/>
            <a:ext cx="8331202" cy="1308100"/>
          </a:xfrm>
        </p:spPr>
        <p:txBody>
          <a:bodyPr anchor="b" anchorCtr="0">
            <a:noAutofit/>
          </a:bodyPr>
          <a:lstStyle>
            <a:lvl1pPr>
              <a:lnSpc>
                <a:spcPct val="90000"/>
              </a:lnSpc>
              <a:defRPr sz="48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1600" y="5219700"/>
            <a:ext cx="8331201" cy="58674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57C57-BBBA-44C6-9A4D-12F5D1E400AA}"/>
              </a:ext>
            </a:extLst>
          </p:cNvPr>
          <p:cNvSpPr/>
          <p:nvPr userDrawn="1"/>
        </p:nvSpPr>
        <p:spPr>
          <a:xfrm>
            <a:off x="3752850" y="3469101"/>
            <a:ext cx="511810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9698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03D98FD-B63D-46E0-B974-EC5BBAC02E27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76B772A-7600-4ECE-B5A2-34827D4C71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0398-8D1F-4543-ABA0-7A67C38769B3}"/>
              </a:ext>
            </a:extLst>
          </p:cNvPr>
          <p:cNvSpPr/>
          <p:nvPr userDrawn="1"/>
        </p:nvSpPr>
        <p:spPr>
          <a:xfrm>
            <a:off x="1735138" y="3568700"/>
            <a:ext cx="8721725" cy="2308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400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399" y="3746500"/>
            <a:ext cx="8331202" cy="1308100"/>
          </a:xfrm>
        </p:spPr>
        <p:txBody>
          <a:bodyPr anchor="b" anchorCtr="0">
            <a:noAutofit/>
          </a:bodyPr>
          <a:lstStyle>
            <a:lvl1pPr algn="ctr">
              <a:lnSpc>
                <a:spcPct val="90000"/>
              </a:lnSpc>
              <a:defRPr sz="48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00" y="5219700"/>
            <a:ext cx="8331201" cy="586740"/>
          </a:xfrm>
        </p:spPr>
        <p:txBody>
          <a:bodyPr lIns="91440" rIns="91440" anchor="t" anchorCtr="0">
            <a:normAutofit/>
          </a:bodyPr>
          <a:lstStyle>
            <a:lvl1pPr marL="0" indent="0" algn="ctr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57C57-BBBA-44C6-9A4D-12F5D1E400AA}"/>
              </a:ext>
            </a:extLst>
          </p:cNvPr>
          <p:cNvSpPr/>
          <p:nvPr userDrawn="1"/>
        </p:nvSpPr>
        <p:spPr>
          <a:xfrm>
            <a:off x="3536950" y="3469101"/>
            <a:ext cx="511810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6489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4ECCD-A9BB-4C40-8999-9FDE0B2AF02D}" type="datetime1">
              <a:rPr lang="en-US" smtClean="0"/>
              <a:t>07/02/2022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972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Autofit/>
          </a:bodyPr>
          <a:lstStyle>
            <a:lvl1pPr marL="0" indent="0" algn="l">
              <a:buNone/>
              <a:defRPr sz="24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6731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Autofit/>
          </a:bodyPr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395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1315-80A2-4A6F-99BC-2337EDBA509A}" type="datetime1">
              <a:rPr lang="en-US" smtClean="0"/>
              <a:t>07/02/2022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94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FCEE-D38D-4315-8661-B8B16CE6B114}" type="datetime1">
              <a:rPr lang="en-US" smtClean="0"/>
              <a:t>07/02/2022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01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élogramme 14">
            <a:extLst>
              <a:ext uri="{FF2B5EF4-FFF2-40B4-BE49-F238E27FC236}">
                <a16:creationId xmlns:a16="http://schemas.microsoft.com/office/drawing/2014/main" id="{AF082EE3-41AA-4817-A1CC-C33DDB8F675F}"/>
              </a:ext>
            </a:extLst>
          </p:cNvPr>
          <p:cNvSpPr/>
          <p:nvPr userDrawn="1"/>
        </p:nvSpPr>
        <p:spPr>
          <a:xfrm>
            <a:off x="46672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7909053-E1DD-4959-BC7A-C98D3D2614DC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1050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786383"/>
            <a:ext cx="3068833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800"/>
            <a:ext cx="5713841" cy="486860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2200" y="3043050"/>
            <a:ext cx="3068832" cy="2638359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51BA7-A5A7-4A7F-A707-DBBDEA7705F3}"/>
              </a:ext>
            </a:extLst>
          </p:cNvPr>
          <p:cNvSpPr/>
          <p:nvPr userDrawn="1"/>
        </p:nvSpPr>
        <p:spPr>
          <a:xfrm>
            <a:off x="0" y="1397000"/>
            <a:ext cx="1036320" cy="13294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174BA-29D0-4C1A-95C9-5A86FD25E47A}"/>
              </a:ext>
            </a:extLst>
          </p:cNvPr>
          <p:cNvSpPr/>
          <p:nvPr userDrawn="1"/>
        </p:nvSpPr>
        <p:spPr>
          <a:xfrm>
            <a:off x="5458983" y="624142"/>
            <a:ext cx="571384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B9C849-F1D8-4230-9F2F-9250D675BB2A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5" name="Connecteur droit 19">
            <a:extLst>
              <a:ext uri="{FF2B5EF4-FFF2-40B4-BE49-F238E27FC236}">
                <a16:creationId xmlns:a16="http://schemas.microsoft.com/office/drawing/2014/main" id="{D84C14C5-D99C-45CD-8001-AC745F4FB49B}"/>
              </a:ext>
            </a:extLst>
          </p:cNvPr>
          <p:cNvCxnSpPr>
            <a:cxnSpLocks/>
          </p:cNvCxnSpPr>
          <p:nvPr userDrawn="1"/>
        </p:nvCxnSpPr>
        <p:spPr>
          <a:xfrm flipH="1">
            <a:off x="1092200" y="6446838"/>
            <a:ext cx="164343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9">
            <a:extLst>
              <a:ext uri="{FF2B5EF4-FFF2-40B4-BE49-F238E27FC236}">
                <a16:creationId xmlns:a16="http://schemas.microsoft.com/office/drawing/2014/main" id="{019842DD-D0AB-4E35-9AB2-7DBB6E266120}"/>
              </a:ext>
            </a:extLst>
          </p:cNvPr>
          <p:cNvCxnSpPr>
            <a:cxnSpLocks/>
          </p:cNvCxnSpPr>
          <p:nvPr userDrawn="1"/>
        </p:nvCxnSpPr>
        <p:spPr>
          <a:xfrm flipH="1">
            <a:off x="8420100" y="6429376"/>
            <a:ext cx="1000462" cy="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9">
            <a:extLst>
              <a:ext uri="{FF2B5EF4-FFF2-40B4-BE49-F238E27FC236}">
                <a16:creationId xmlns:a16="http://schemas.microsoft.com/office/drawing/2014/main" id="{832851A7-B301-4616-9843-9A0D06646DF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65675" y="6446838"/>
            <a:ext cx="407258" cy="635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2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7022-84E8-42F0-8AEA-ADED76AFD446}" type="datetime1">
              <a:rPr lang="en-US" smtClean="0"/>
              <a:t>07/02/2022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082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497808"/>
            <a:ext cx="5713841" cy="4868609"/>
          </a:xfrm>
        </p:spPr>
        <p:txBody>
          <a:bodyPr anchor="ctr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51BA7-A5A7-4A7F-A707-DBBDEA7705F3}"/>
              </a:ext>
            </a:extLst>
          </p:cNvPr>
          <p:cNvSpPr/>
          <p:nvPr userDrawn="1"/>
        </p:nvSpPr>
        <p:spPr>
          <a:xfrm>
            <a:off x="0" y="2003424"/>
            <a:ext cx="1036320" cy="18573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174BA-29D0-4C1A-95C9-5A86FD25E47A}"/>
              </a:ext>
            </a:extLst>
          </p:cNvPr>
          <p:cNvSpPr/>
          <p:nvPr userDrawn="1"/>
        </p:nvSpPr>
        <p:spPr>
          <a:xfrm>
            <a:off x="5458983" y="377398"/>
            <a:ext cx="571384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D4C0741-442A-4788-81DA-4F081D559C5A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C7DA98-7B92-4F45-80F8-1AEF72A601CF}"/>
              </a:ext>
            </a:extLst>
          </p:cNvPr>
          <p:cNvSpPr/>
          <p:nvPr userDrawn="1"/>
        </p:nvSpPr>
        <p:spPr>
          <a:xfrm>
            <a:off x="1078230" y="2003423"/>
            <a:ext cx="3576082" cy="18573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314700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F96815B-4256-4CE0-9FCF-3A2967CF5792}"/>
              </a:ext>
            </a:extLst>
          </p:cNvPr>
          <p:cNvSpPr/>
          <p:nvPr userDrawn="1"/>
        </p:nvSpPr>
        <p:spPr>
          <a:xfrm>
            <a:off x="1092200" y="993775"/>
            <a:ext cx="1036320" cy="936626"/>
          </a:xfrm>
          <a:prstGeom prst="rect">
            <a:avLst/>
          </a:prstGeom>
          <a:solidFill>
            <a:schemeClr val="tx2">
              <a:lumMod val="20000"/>
              <a:lumOff val="80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81282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497808"/>
            <a:ext cx="5713841" cy="4868609"/>
          </a:xfrm>
        </p:spPr>
        <p:txBody>
          <a:bodyPr anchor="ctr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70BDB9F-6784-464D-8ED7-29E60E2B21A9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54305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22" y="548355"/>
            <a:ext cx="6054846" cy="634336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36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0833" y="1611313"/>
            <a:ext cx="6072099" cy="3755104"/>
          </a:xfrm>
        </p:spPr>
        <p:txBody>
          <a:bodyPr anchor="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A3ABBD-A00D-4624-9D57-736F5DDBFABC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1046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541486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8577" y="880375"/>
            <a:ext cx="6054846" cy="634336"/>
          </a:xfrm>
        </p:spPr>
        <p:txBody>
          <a:bodyPr anchor="ctr">
            <a:noAutofit/>
          </a:bodyPr>
          <a:lstStyle>
            <a:lvl1pPr algn="ctr">
              <a:lnSpc>
                <a:spcPct val="90000"/>
              </a:lnSpc>
              <a:defRPr sz="3600" b="1" i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6BF20AA-C418-460A-B9CF-8F3DD94C436D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446475-024F-4C71-99D3-501468ACAD11}"/>
              </a:ext>
            </a:extLst>
          </p:cNvPr>
          <p:cNvSpPr/>
          <p:nvPr userDrawn="1"/>
        </p:nvSpPr>
        <p:spPr>
          <a:xfrm>
            <a:off x="5577840" y="0"/>
            <a:ext cx="103632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67602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F6D61-9E88-4632-A0A8-CB2E0CC5DEAF}"/>
              </a:ext>
            </a:extLst>
          </p:cNvPr>
          <p:cNvSpPr/>
          <p:nvPr userDrawn="1"/>
        </p:nvSpPr>
        <p:spPr>
          <a:xfrm>
            <a:off x="4654312" y="507333"/>
            <a:ext cx="7537688" cy="48495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3373" y="943430"/>
            <a:ext cx="4699452" cy="3977366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63F5CE0-F8B8-4EAA-822E-6451047E7D5F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73BF96-A07C-4AAA-A37F-65151BD22A70}"/>
              </a:ext>
            </a:extLst>
          </p:cNvPr>
          <p:cNvSpPr/>
          <p:nvPr userDrawn="1"/>
        </p:nvSpPr>
        <p:spPr>
          <a:xfrm>
            <a:off x="4370251" y="2322780"/>
            <a:ext cx="1348378" cy="121866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12771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F6D61-9E88-4632-A0A8-CB2E0CC5DEAF}"/>
              </a:ext>
            </a:extLst>
          </p:cNvPr>
          <p:cNvSpPr/>
          <p:nvPr userDrawn="1"/>
        </p:nvSpPr>
        <p:spPr>
          <a:xfrm>
            <a:off x="4654312" y="507333"/>
            <a:ext cx="7537688" cy="48495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 userDrawn="1"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8529" y="943430"/>
            <a:ext cx="4654296" cy="3977366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1F8AE65-7CE3-49A8-B2CC-A5A64E5730FA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27F28F-6C7B-471B-9839-EF88426C1976}"/>
              </a:ext>
            </a:extLst>
          </p:cNvPr>
          <p:cNvSpPr/>
          <p:nvPr userDrawn="1"/>
        </p:nvSpPr>
        <p:spPr>
          <a:xfrm>
            <a:off x="4370251" y="2322780"/>
            <a:ext cx="1348378" cy="12186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986162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/>
          </a:solidFill>
        </p:spPr>
        <p:txBody>
          <a:bodyPr lIns="457200" tIns="457200"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 algn="ctr">
              <a:defRPr sz="4400" b="1">
                <a:solidFill>
                  <a:srgbClr val="FFFFFF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046700-360D-4474-9946-7580E8968658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A4DE4A-F8EF-47D5-8C37-A9021C2BB6A3}"/>
              </a:ext>
            </a:extLst>
          </p:cNvPr>
          <p:cNvSpPr/>
          <p:nvPr userDrawn="1"/>
        </p:nvSpPr>
        <p:spPr>
          <a:xfrm>
            <a:off x="3536950" y="4535901"/>
            <a:ext cx="5118100" cy="1256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98695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67F3-A942-43B7-9681-6435F4941075}" type="datetime1">
              <a:rPr lang="en-US" smtClean="0"/>
              <a:t>07/02/2022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040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346200"/>
            <a:ext cx="2448033" cy="4530725"/>
          </a:xfrm>
        </p:spPr>
        <p:txBody>
          <a:bodyPr vert="eaVert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92200" y="1346200"/>
            <a:ext cx="7480300" cy="4530723"/>
          </a:xfrm>
        </p:spPr>
        <p:txBody>
          <a:bodyPr vert="eaVert" lIns="45720" tIns="0" rIns="45720" bIns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76BB9-001A-4B59-8C51-603E71AE3226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443CC6-CDCA-4595-ADAE-DCB961FF1A8E}"/>
              </a:ext>
            </a:extLst>
          </p:cNvPr>
          <p:cNvSpPr/>
          <p:nvPr userDrawn="1"/>
        </p:nvSpPr>
        <p:spPr>
          <a:xfrm rot="16200000">
            <a:off x="8871481" y="-146580"/>
            <a:ext cx="1036320" cy="13294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406879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A8A107B-E23F-4793-95B4-335240DB9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551118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7568F3C-8CA8-489A-9870-E2C458355CC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461512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4615126 w 12192000"/>
              <a:gd name="connsiteY3" fmla="*/ 6858000 h 6858000"/>
              <a:gd name="connsiteX4" fmla="*/ 0 w 12192000"/>
              <a:gd name="connsiteY4" fmla="*/ 0 h 6858000"/>
              <a:gd name="connsiteX5" fmla="*/ 4551118 w 12192000"/>
              <a:gd name="connsiteY5" fmla="*/ 0 h 6858000"/>
              <a:gd name="connsiteX6" fmla="*/ 4551118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615126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615126" y="6858000"/>
                </a:lnTo>
                <a:close/>
                <a:moveTo>
                  <a:pt x="0" y="0"/>
                </a:moveTo>
                <a:lnTo>
                  <a:pt x="4551118" y="0"/>
                </a:lnTo>
                <a:lnTo>
                  <a:pt x="4551118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t">
            <a:noAutofit/>
          </a:bodyPr>
          <a:lstStyle>
            <a:lvl1pPr algn="ctr"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2C14E8-F37D-4BEA-9D62-5E707EDF0D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725" y="1095508"/>
            <a:ext cx="4606535" cy="3936931"/>
          </a:xfrm>
          <a:solidFill>
            <a:schemeClr val="tx2"/>
          </a:solidFill>
        </p:spPr>
        <p:txBody>
          <a:bodyPr rIns="365760" anchor="b"/>
          <a:lstStyle>
            <a:lvl1pPr marL="365760">
              <a:lnSpc>
                <a:spcPct val="100000"/>
              </a:lnSpc>
              <a:spcBef>
                <a:spcPts val="1000"/>
              </a:spcBef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784D33-9C88-49E6-8F90-05148C5496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-1726" y="5032439"/>
            <a:ext cx="4606535" cy="1079962"/>
          </a:xfrm>
          <a:solidFill>
            <a:schemeClr val="tx2"/>
          </a:solidFill>
        </p:spPr>
        <p:txBody>
          <a:bodyPr anchor="ctr"/>
          <a:lstStyle>
            <a:lvl1pPr marL="365760">
              <a:spcBef>
                <a:spcPts val="1000"/>
              </a:spcBef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5CD820E0-0083-439B-A9DE-C3DEA1DEA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5388" y="6309360"/>
            <a:ext cx="6007691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D8A8D931-E01B-43C0-806F-2413BF5938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353" y="6309360"/>
            <a:ext cx="2151134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27" name="Slide Number Placeholder 6">
            <a:extLst>
              <a:ext uri="{FF2B5EF4-FFF2-40B4-BE49-F238E27FC236}">
                <a16:creationId xmlns:a16="http://schemas.microsoft.com/office/drawing/2014/main" id="{0F3F4E6D-F4D2-430F-A2C3-3C037D778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5359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23DC2F0A-1748-49AE-AF72-D6BBB4F8F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3DF7B1-E0C5-4E09-BB5C-F11EA14D7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66789"/>
            <a:ext cx="6833381" cy="25942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BC678EC-E47C-4AC2-A75A-7022CECD00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34622" y="1138041"/>
            <a:ext cx="4862811" cy="2019488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CLICK TO ADD TITLE</a:t>
            </a:r>
          </a:p>
        </p:txBody>
      </p:sp>
      <p:sp>
        <p:nvSpPr>
          <p:cNvPr id="25" name="Picture Placeholder 21">
            <a:extLst>
              <a:ext uri="{FF2B5EF4-FFF2-40B4-BE49-F238E27FC236}">
                <a16:creationId xmlns:a16="http://schemas.microsoft.com/office/drawing/2014/main" id="{8B745891-A8DA-4640-BB3F-1693FC5AC4A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58023" y="4941"/>
            <a:ext cx="5333977" cy="3392053"/>
          </a:xfrm>
        </p:spPr>
        <p:txBody>
          <a:bodyPr anchor="t"/>
          <a:lstStyle>
            <a:lvl1pPr algn="ctr"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4" name="Picture Placeholder 21">
            <a:extLst>
              <a:ext uri="{FF2B5EF4-FFF2-40B4-BE49-F238E27FC236}">
                <a16:creationId xmlns:a16="http://schemas.microsoft.com/office/drawing/2014/main" id="{BC2DF568-4EA5-4F79-980F-47FC90AEA12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067712" y="3461002"/>
            <a:ext cx="5728215" cy="3396997"/>
          </a:xfrm>
        </p:spPr>
        <p:txBody>
          <a:bodyPr anchor="t"/>
          <a:lstStyle>
            <a:lvl1pPr algn="ctr"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74E69A-5ABD-42DF-A2B0-997A62625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3063" y="920164"/>
            <a:ext cx="1070775" cy="24661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2B6D0A-4A1F-4B59-B429-AD3FABC74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B66529-F6B7-4C1C-8291-8139628DF6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848456"/>
            <a:ext cx="6833382" cy="7170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2245B9-34B5-4F89-8EA6-C018B9D4F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23" y="3442673"/>
            <a:ext cx="5333977" cy="341532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0814BE-76E8-43EC-9616-A1F02F053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396996"/>
            <a:ext cx="1219200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AAA0A6-9D4B-4AA2-82F0-77E5ECF4B64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386762" y="3928342"/>
            <a:ext cx="4162319" cy="228500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400" b="0"/>
            </a:lvl1pPr>
          </a:lstStyle>
          <a:p>
            <a:r>
              <a:rPr lang="en-US" dirty="0"/>
              <a:t>Click to add text</a:t>
            </a:r>
          </a:p>
        </p:txBody>
      </p:sp>
      <p:sp>
        <p:nvSpPr>
          <p:cNvPr id="17" name="Footer Placeholder 12">
            <a:extLst>
              <a:ext uri="{FF2B5EF4-FFF2-40B4-BE49-F238E27FC236}">
                <a16:creationId xmlns:a16="http://schemas.microsoft.com/office/drawing/2014/main" id="{8E3FFD99-95F0-47A4-8642-FB9FECEC4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5917" y="6309360"/>
            <a:ext cx="4946592" cy="4572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727536-E532-4015-A178-0ABB6B09C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3398931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Date Placeholder 11">
            <a:extLst>
              <a:ext uri="{FF2B5EF4-FFF2-40B4-BE49-F238E27FC236}">
                <a16:creationId xmlns:a16="http://schemas.microsoft.com/office/drawing/2014/main" id="{22977876-C29D-4D32-9948-303465AEC3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77730" y="6309360"/>
            <a:ext cx="2736329" cy="457200"/>
          </a:xfrm>
        </p:spPr>
        <p:txBody>
          <a:bodyPr/>
          <a:lstStyle/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20" name="Slide Number Placeholder 15">
            <a:extLst>
              <a:ext uri="{FF2B5EF4-FFF2-40B4-BE49-F238E27FC236}">
                <a16:creationId xmlns:a16="http://schemas.microsoft.com/office/drawing/2014/main" id="{6A7BC11E-2EF0-4989-9A7E-7AB377DB8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7774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 copy 3">
    <p:bg>
      <p:bgPr>
        <a:gradFill flip="none" rotWithShape="1">
          <a:gsLst>
            <a:gs pos="17424">
              <a:srgbClr val="03465C"/>
            </a:gs>
            <a:gs pos="85646">
              <a:srgbClr val="22808E"/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676970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rallélogramme 14">
            <a:extLst>
              <a:ext uri="{FF2B5EF4-FFF2-40B4-BE49-F238E27FC236}">
                <a16:creationId xmlns:a16="http://schemas.microsoft.com/office/drawing/2014/main" id="{D20796F3-5674-4AF5-9623-575731F82E52}"/>
              </a:ext>
            </a:extLst>
          </p:cNvPr>
          <p:cNvSpPr/>
          <p:nvPr userDrawn="1"/>
        </p:nvSpPr>
        <p:spPr>
          <a:xfrm>
            <a:off x="46672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6548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341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10F8E8D-DF54-49BE-BDBC-401B280C4E3C}" type="datetime1">
              <a:rPr lang="en-US" noProof="0" smtClean="0"/>
              <a:t>07/02/2022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48463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75670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25E55C-1C16-46C6-B789-A4B2BCEF8F86}"/>
              </a:ext>
            </a:extLst>
          </p:cNvPr>
          <p:cNvSpPr/>
          <p:nvPr userDrawn="1"/>
        </p:nvSpPr>
        <p:spPr>
          <a:xfrm>
            <a:off x="0" y="1011981"/>
            <a:ext cx="103632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0285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18" r:id="rId2"/>
    <p:sldLayoutId id="2147483707" r:id="rId3"/>
    <p:sldLayoutId id="2147483708" r:id="rId4"/>
    <p:sldLayoutId id="2147483719" r:id="rId5"/>
    <p:sldLayoutId id="2147483709" r:id="rId6"/>
    <p:sldLayoutId id="2147483716" r:id="rId7"/>
    <p:sldLayoutId id="2147483710" r:id="rId8"/>
    <p:sldLayoutId id="2147483711" r:id="rId9"/>
    <p:sldLayoutId id="2147483712" r:id="rId10"/>
    <p:sldLayoutId id="2147483727" r:id="rId11"/>
    <p:sldLayoutId id="2147483720" r:id="rId12"/>
    <p:sldLayoutId id="2147483721" r:id="rId13"/>
    <p:sldLayoutId id="2147483725" r:id="rId14"/>
    <p:sldLayoutId id="2147483726" r:id="rId15"/>
    <p:sldLayoutId id="2147483722" r:id="rId16"/>
    <p:sldLayoutId id="2147483723" r:id="rId17"/>
    <p:sldLayoutId id="2147483715" r:id="rId18"/>
    <p:sldLayoutId id="2147483713" r:id="rId19"/>
    <p:sldLayoutId id="2147483714" r:id="rId20"/>
    <p:sldLayoutId id="2147483728" r:id="rId21"/>
    <p:sldLayoutId id="2147483729" r:id="rId22"/>
    <p:sldLayoutId id="2147483730" r:id="rId2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spc="-50" baseline="0">
          <a:solidFill>
            <a:schemeClr val="tx1">
              <a:lumMod val="75000"/>
              <a:lumOff val="25000"/>
            </a:schemeClr>
          </a:solidFill>
          <a:latin typeface="+mn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Wingdings" panose="05000000000000000000" pitchFamily="2" charset="2"/>
        <a:buChar char="§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87" userDrawn="1">
          <p15:clr>
            <a:srgbClr val="F26B43"/>
          </p15:clr>
        </p15:guide>
        <p15:guide id="2" pos="688" userDrawn="1">
          <p15:clr>
            <a:srgbClr val="F26B43"/>
          </p15:clr>
        </p15:guide>
        <p15:guide id="3" pos="7038" userDrawn="1">
          <p15:clr>
            <a:srgbClr val="F26B43"/>
          </p15:clr>
        </p15:guide>
        <p15:guide id="4" orient="horz" pos="3702" userDrawn="1">
          <p15:clr>
            <a:srgbClr val="F26B43"/>
          </p15:clr>
        </p15:guide>
        <p15:guide id="5" orient="horz" pos="406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1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64.jpeg"/><Relationship Id="rId4" Type="http://schemas.openxmlformats.org/officeDocument/2006/relationships/image" Target="../media/image2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0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9.xml"/><Relationship Id="rId6" Type="http://schemas.openxmlformats.org/officeDocument/2006/relationships/hyperlink" Target="mailto:info@bfgfacades.com" TargetMode="External"/><Relationship Id="rId5" Type="http://schemas.microsoft.com/office/2007/relationships/hdphoto" Target="../media/hdphoto1.wdp"/><Relationship Id="rId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17FF9C-6A7E-4A79-81BB-438E8EA9676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52509" y="1920812"/>
            <a:ext cx="2909454" cy="3227514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br>
              <a:rPr lang="en-US" sz="5400" dirty="0"/>
            </a:br>
            <a:br>
              <a:rPr lang="en-US" sz="5400" dirty="0"/>
            </a:br>
            <a:r>
              <a:rPr lang="en-US" sz="5400" dirty="0"/>
              <a:t>PROJECTS EXECUTED BY BFG</a:t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FFFB5E3C-FE17-44EA-B59B-183125D08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6752" y="6289964"/>
            <a:ext cx="1375757" cy="424873"/>
          </a:xfrm>
        </p:spPr>
        <p:txBody>
          <a:bodyPr>
            <a:normAutofit/>
          </a:bodyPr>
          <a:lstStyle/>
          <a:p>
            <a:r>
              <a:rPr lang="en-US" sz="1400" i="1" dirty="0">
                <a:latin typeface="+mj-lt"/>
              </a:rPr>
              <a:t>2021 - 2022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2CA2130E-2330-445E-83F2-F3173386F50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1" r="398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7229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56C23AC-B27E-455D-8A61-2E35916A1FC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5" r="13135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1671782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MINA SALMAN UNDERPASS CLADDING</a:t>
            </a: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BAHRAIN  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117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AB077C4-AA2F-498F-9892-B0275D319E9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" b="1194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1671782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MINA SALMAN UNDERPASS CLADDING</a:t>
            </a: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BAHRAIN  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31ED5-635F-41F5-BAF4-725AF9CCF8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657A2E0D-D03A-462B-8F87-3411D0F4F59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" r="689"/>
          <a:stretch>
            <a:fillRect/>
          </a:stretch>
        </p:blipFill>
        <p:spPr/>
      </p:pic>
      <p:sp>
        <p:nvSpPr>
          <p:cNvPr id="11" name="Text Placeholder 41">
            <a:extLst>
              <a:ext uri="{FF2B5EF4-FFF2-40B4-BE49-F238E27FC236}">
                <a16:creationId xmlns:a16="http://schemas.microsoft.com/office/drawing/2014/main" id="{58465A87-A051-44BF-B9DD-4D2B7FBD49F9}"/>
              </a:ext>
            </a:extLst>
          </p:cNvPr>
          <p:cNvSpPr txBox="1">
            <a:spLocks/>
          </p:cNvSpPr>
          <p:nvPr/>
        </p:nvSpPr>
        <p:spPr>
          <a:xfrm>
            <a:off x="0" y="5380183"/>
            <a:ext cx="4606535" cy="1477817"/>
          </a:xfrm>
          <a:prstGeom prst="rect">
            <a:avLst/>
          </a:prstGeom>
          <a:solidFill>
            <a:schemeClr val="tx2"/>
          </a:solidFill>
        </p:spPr>
        <p:txBody>
          <a:bodyPr vert="horz" lIns="0" tIns="45720" rIns="0" bIns="45720" rtlCol="0" anchor="ctr">
            <a:normAutofit fontScale="25000" lnSpcReduction="20000"/>
          </a:bodyPr>
          <a:lstStyle>
            <a:lvl1pPr marL="365760" indent="-2667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>
              <a:solidFill>
                <a:srgbClr val="FFFFCC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6400" b="1">
                <a:solidFill>
                  <a:srgbClr val="FFFFCC"/>
                </a:solidFill>
                <a:latin typeface="Arial" panose="020B0604020202020204" pitchFamily="34" charset="0"/>
              </a:rPr>
              <a:t>MINA SALMAN UNDERPASS CLADDING</a:t>
            </a:r>
          </a:p>
          <a:p>
            <a:pPr>
              <a:lnSpc>
                <a:spcPct val="150000"/>
              </a:lnSpc>
            </a:pPr>
            <a:r>
              <a:rPr lang="en-US" sz="6400" b="1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400" b="1">
                <a:solidFill>
                  <a:srgbClr val="FFFFCC"/>
                </a:solidFill>
                <a:latin typeface="Arial" panose="020B0604020202020204" pitchFamily="34" charset="0"/>
              </a:rPr>
              <a:t>BAHRAIN  - 2015</a:t>
            </a:r>
          </a:p>
          <a:p>
            <a:endParaRPr lang="en-US" b="1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124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8AAC731-F4B4-4F39-ACCA-400F4AC1AE3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0" b="4320"/>
          <a:stretch>
            <a:fillRect/>
          </a:stretch>
        </p:blipFill>
        <p:spPr/>
      </p:pic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1" name="Text Placeholder 41">
            <a:extLst>
              <a:ext uri="{FF2B5EF4-FFF2-40B4-BE49-F238E27FC236}">
                <a16:creationId xmlns:a16="http://schemas.microsoft.com/office/drawing/2014/main" id="{58465A87-A051-44BF-B9DD-4D2B7FBD49F9}"/>
              </a:ext>
            </a:extLst>
          </p:cNvPr>
          <p:cNvSpPr txBox="1">
            <a:spLocks/>
          </p:cNvSpPr>
          <p:nvPr/>
        </p:nvSpPr>
        <p:spPr>
          <a:xfrm>
            <a:off x="3352800" y="5380183"/>
            <a:ext cx="4606535" cy="1477817"/>
          </a:xfrm>
          <a:prstGeom prst="rect">
            <a:avLst/>
          </a:prstGeom>
          <a:solidFill>
            <a:schemeClr val="tx2"/>
          </a:solidFill>
        </p:spPr>
        <p:txBody>
          <a:bodyPr vert="horz" lIns="0" tIns="45720" rIns="0" bIns="45720" rtlCol="0" anchor="ctr">
            <a:normAutofit fontScale="25000" lnSpcReduction="20000"/>
          </a:bodyPr>
          <a:lstStyle>
            <a:lvl1pPr marL="365760" indent="-2667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MINA SALMAN UNDERPASS CLADDING</a:t>
            </a: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BAHRAIN  - 2015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472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749CFBE-17CC-438C-8D61-7CB63E10C41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8" b="1138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MADINAH INTERNATIONAL AIRPORT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GRP DOME, GRC MINARET &amp;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MADINAH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728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AC64A0D-AD0B-4355-A549-9883D037BA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4" b="7384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1440874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MADINAH INTERNATIONAL AIRPORT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GRP DOME, GRC MINARET &amp;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MADINAH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453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31ED5-635F-41F5-BAF4-725AF9CCF8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5CE278E0-A650-443F-AB83-348958AAF30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/>
      </p:pic>
      <p:sp>
        <p:nvSpPr>
          <p:cNvPr id="14" name="Text Placeholder 41">
            <a:extLst>
              <a:ext uri="{FF2B5EF4-FFF2-40B4-BE49-F238E27FC236}">
                <a16:creationId xmlns:a16="http://schemas.microsoft.com/office/drawing/2014/main" id="{02F45316-E82A-4AB7-84EE-1E38255D2B0D}"/>
              </a:ext>
            </a:extLst>
          </p:cNvPr>
          <p:cNvSpPr txBox="1">
            <a:spLocks/>
          </p:cNvSpPr>
          <p:nvPr/>
        </p:nvSpPr>
        <p:spPr>
          <a:xfrm>
            <a:off x="-1727" y="5149274"/>
            <a:ext cx="4606535" cy="1708726"/>
          </a:xfrm>
          <a:prstGeom prst="rect">
            <a:avLst/>
          </a:prstGeom>
          <a:solidFill>
            <a:schemeClr val="tx2"/>
          </a:solidFill>
        </p:spPr>
        <p:txBody>
          <a:bodyPr vert="horz" lIns="0" tIns="45720" rIns="0" bIns="45720" rtlCol="0" anchor="ctr">
            <a:normAutofit fontScale="25000" lnSpcReduction="20000"/>
          </a:bodyPr>
          <a:lstStyle>
            <a:lvl1pPr marL="365760" indent="-2667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MADINAH INTERNATIONAL AIRPORT</a:t>
            </a:r>
            <a:endParaRPr lang="en-US" sz="6600" b="1"/>
          </a:p>
          <a:p>
            <a:pPr>
              <a:lnSpc>
                <a:spcPct val="200000"/>
              </a:lnSpc>
            </a:pPr>
            <a:r>
              <a:rPr lang="en-US" sz="6600" b="1">
                <a:solidFill>
                  <a:srgbClr val="FFFFCC"/>
                </a:solidFill>
                <a:latin typeface="Arial" panose="020B0604020202020204" pitchFamily="34" charset="0"/>
              </a:rPr>
              <a:t>GRP DOME, GRC MINARET &amp; CLADDING</a:t>
            </a:r>
          </a:p>
          <a:p>
            <a:pPr>
              <a:lnSpc>
                <a:spcPct val="150000"/>
              </a:lnSpc>
            </a:pPr>
            <a:r>
              <a:rPr lang="en-US" sz="6600" b="1">
                <a:solidFill>
                  <a:srgbClr val="FFFFCC"/>
                </a:solidFill>
                <a:latin typeface="Arial" panose="020B0604020202020204" pitchFamily="34" charset="0"/>
              </a:rPr>
              <a:t>MADINAH – KSA </a:t>
            </a:r>
            <a:r>
              <a:rPr lang="en-US" sz="6400" b="1">
                <a:solidFill>
                  <a:srgbClr val="FFFFCC"/>
                </a:solidFill>
                <a:latin typeface="Arial" panose="020B0604020202020204" pitchFamily="34" charset="0"/>
              </a:rPr>
              <a:t>- 2015</a:t>
            </a:r>
          </a:p>
          <a:p>
            <a:endParaRPr lang="en-US" b="1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703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F0645A3-0512-4733-B6FC-56CB9B23BBE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3" b="7733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1440874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MADINAH INTERNATIONAL AIRPORT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GRP DOME, GRC MINARET &amp;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MADINAH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782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07A0CAC-B1F5-4C24-9F56-63F3EA9DBC8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3" b="773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68293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ooter Placeholder 33">
            <a:extLst>
              <a:ext uri="{FF2B5EF4-FFF2-40B4-BE49-F238E27FC236}">
                <a16:creationId xmlns:a16="http://schemas.microsoft.com/office/drawing/2014/main" id="{263FD36A-B869-46D7-A4E1-FAA91F31D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5917" y="6309360"/>
            <a:ext cx="4946592" cy="457200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3" name="Date Placeholder 32">
            <a:extLst>
              <a:ext uri="{FF2B5EF4-FFF2-40B4-BE49-F238E27FC236}">
                <a16:creationId xmlns:a16="http://schemas.microsoft.com/office/drawing/2014/main" id="{0D675628-85B5-4093-90F8-769A1F3405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77730" y="6309360"/>
            <a:ext cx="2736329" cy="457200"/>
          </a:xfrm>
        </p:spPr>
        <p:txBody>
          <a:bodyPr/>
          <a:lstStyle/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35" name="Slide Number Placeholder 34">
            <a:extLst>
              <a:ext uri="{FF2B5EF4-FFF2-40B4-BE49-F238E27FC236}">
                <a16:creationId xmlns:a16="http://schemas.microsoft.com/office/drawing/2014/main" id="{6F05ADB0-C4C0-4EB9-ACD6-D5D69C07C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1" name="Picture Placeholder 60">
            <a:extLst>
              <a:ext uri="{FF2B5EF4-FFF2-40B4-BE49-F238E27FC236}">
                <a16:creationId xmlns:a16="http://schemas.microsoft.com/office/drawing/2014/main" id="{FD31407F-9310-441C-80CA-2889F7AC039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6" b="1506"/>
          <a:stretch>
            <a:fillRect/>
          </a:stretch>
        </p:blipFill>
        <p:spPr>
          <a:xfrm>
            <a:off x="0" y="0"/>
            <a:ext cx="6796088" cy="6858000"/>
          </a:xfr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DD120F13-26AD-486F-B2C7-C3A34105E0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3429000"/>
            <a:ext cx="5334000" cy="3429000"/>
          </a:xfrm>
          <a:prstGeom prst="rect">
            <a:avLst/>
          </a:prstGeom>
        </p:spPr>
      </p:pic>
      <p:pic>
        <p:nvPicPr>
          <p:cNvPr id="68" name="Picture Placeholder 67">
            <a:extLst>
              <a:ext uri="{FF2B5EF4-FFF2-40B4-BE49-F238E27FC236}">
                <a16:creationId xmlns:a16="http://schemas.microsoft.com/office/drawing/2014/main" id="{9A5B1692-2572-4F99-BB59-B2167AA3454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9" b="2209"/>
          <a:stretch>
            <a:fillRect/>
          </a:stretch>
        </p:blipFill>
        <p:spPr>
          <a:xfrm>
            <a:off x="6858023" y="1"/>
            <a:ext cx="5333977" cy="3396994"/>
          </a:xfrm>
        </p:spPr>
      </p:pic>
    </p:spTree>
    <p:extLst>
      <p:ext uri="{BB962C8B-B14F-4D97-AF65-F5344CB8AC3E}">
        <p14:creationId xmlns:p14="http://schemas.microsoft.com/office/powerpoint/2010/main" val="798203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EB539E54-AB24-4489-B37D-78AB8CA3045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2" b="7782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1671782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KAFD WORLD TRADE CENTER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GRP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27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596516-FCFC-4037-9E98-8BCA0316676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2" b="7782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1671782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KAFD WORLD TRADE CENTER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GRP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- 2015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069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F309A43C-4C1B-4B59-AF98-234C32CF769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MAIN GATES – KING SAUD UNIVERSITY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- 2019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919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0B43AA0E-353A-47EA-A91D-8CE994AC22B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16775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MAIN GATES – KING SAUD UNIVERSITY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- 2019</a:t>
            </a:r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624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16775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MAIN GATES – KING SAUD UNIVERSITY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- 2019</a:t>
            </a:r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231A8D6-0DA3-48AF-ADC6-571B83D48C9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0301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5B7F67B7-9DE0-4BB8-95D0-CEB45AE5231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MAIN GATES – KING SAUD UNIVERSITY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- 2019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733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4DAB91A-8AE2-4EB3-80A4-1C24A172A6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585465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SABIC HEADQUARTER BUILDING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JUBAIL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1675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8F0F041-4301-4168-9371-079D1DED3C1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SABIC HEADQUARTER BUILDING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JUBAIL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304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16507323-C55E-4481-9692-DC0C91C0705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SABIC HEADQUARTER BUILDING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JUBAIL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841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8F0F041-4301-4168-9371-079D1DED3C1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SABIC HEADQUARTER BUILDING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JUBAIL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804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1"/>
            </a:gs>
            <a:gs pos="85646">
              <a:srgbClr val="22808E"/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>
            <a:extLst>
              <a:ext uri="{FF2B5EF4-FFF2-40B4-BE49-F238E27FC236}">
                <a16:creationId xmlns:a16="http://schemas.microsoft.com/office/drawing/2014/main" id="{94A6A935-3632-47BD-AF11-E15DDBEC7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DB7E04D9-2043-47F4-9032-3F3DE3037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882"/>
            <a:ext cx="6720396" cy="785813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84B6DE-1314-4752-A78D-FDA807C582CC}"/>
              </a:ext>
            </a:extLst>
          </p:cNvPr>
          <p:cNvSpPr/>
          <p:nvPr/>
        </p:nvSpPr>
        <p:spPr>
          <a:xfrm>
            <a:off x="566057" y="321122"/>
            <a:ext cx="4006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CC"/>
                </a:solidFill>
                <a:latin typeface="Arial" panose="020B0604020202020204" pitchFamily="34" charset="0"/>
              </a:rPr>
              <a:t>SABIC HEAD QUARTER BUILDING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738938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444079D-629C-4C44-8DB6-B4B5E7C54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177" y="5802252"/>
            <a:ext cx="10113645" cy="74368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FFCC"/>
                </a:solidFill>
                <a:latin typeface="Arial" panose="020B0604020202020204" pitchFamily="34" charset="0"/>
              </a:rPr>
              <a:t>APPLE DISTRIBUTION CENTER</a:t>
            </a:r>
            <a:br>
              <a:rPr lang="en-US" sz="2800" b="1" dirty="0">
                <a:solidFill>
                  <a:srgbClr val="FFFFCC"/>
                </a:solidFill>
                <a:latin typeface="Arial" panose="020B0604020202020204" pitchFamily="34" charset="0"/>
              </a:rPr>
            </a:br>
            <a:r>
              <a:rPr lang="en-US" sz="2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  <a:br>
              <a:rPr lang="en-US" sz="2800" b="1" dirty="0">
                <a:solidFill>
                  <a:srgbClr val="FFFFCC"/>
                </a:solidFill>
                <a:latin typeface="Arial" panose="020B0604020202020204" pitchFamily="34" charset="0"/>
              </a:rPr>
            </a:br>
            <a:r>
              <a:rPr lang="en-US" sz="2800" b="1" dirty="0">
                <a:solidFill>
                  <a:srgbClr val="FFFFCC"/>
                </a:solidFill>
                <a:latin typeface="Arial" panose="020B0604020202020204" pitchFamily="34" charset="0"/>
              </a:rPr>
              <a:t>RIYADH - 2021 </a:t>
            </a:r>
            <a:endParaRPr lang="en-US" sz="2800" b="1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DCD5BCBE-9956-4D47-8BA9-7FE4C8065AC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5" b="2496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64008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444079D-629C-4C44-8DB6-B4B5E7C54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177" y="5802252"/>
            <a:ext cx="10113645" cy="74368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  <a:t>APPLE DISTRIBUTION CENTER</a:t>
            </a:r>
            <a:b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</a:br>
            <a: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  <a:endParaRPr lang="en-US" sz="1800" b="1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FD4D53F-C521-462D-ADBE-844E30C39FB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14" b="19514"/>
          <a:stretch>
            <a:fillRect/>
          </a:stretch>
        </p:blipFill>
        <p:spPr>
          <a:xfrm>
            <a:off x="0" y="0"/>
            <a:ext cx="12192000" cy="5575300"/>
          </a:xfrm>
        </p:spPr>
      </p:pic>
    </p:spTree>
    <p:extLst>
      <p:ext uri="{BB962C8B-B14F-4D97-AF65-F5344CB8AC3E}">
        <p14:creationId xmlns:p14="http://schemas.microsoft.com/office/powerpoint/2010/main" val="2929486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2BA98FD-621D-4038-9616-1A46DACAD8F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4" b="2754"/>
          <a:stretch>
            <a:fillRect/>
          </a:stretch>
        </p:blipFill>
        <p:spPr>
          <a:xfrm>
            <a:off x="-78059" y="0"/>
            <a:ext cx="5296828" cy="6872748"/>
          </a:xfrm>
        </p:spPr>
      </p:pic>
      <p:pic>
        <p:nvPicPr>
          <p:cNvPr id="20" name="Content Placeholder 11">
            <a:extLst>
              <a:ext uri="{FF2B5EF4-FFF2-40B4-BE49-F238E27FC236}">
                <a16:creationId xmlns:a16="http://schemas.microsoft.com/office/drawing/2014/main" id="{D2DF5FED-2415-47FC-BB67-E927DFFE09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078" y="3846856"/>
            <a:ext cx="6949097" cy="3022296"/>
          </a:xfrm>
          <a:prstGeom prst="rect">
            <a:avLst/>
          </a:prstGeom>
        </p:spPr>
      </p:pic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6FBB1712-F282-404E-BA34-54E1900567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729" y="-14748"/>
            <a:ext cx="6955446" cy="3835705"/>
          </a:xfrm>
        </p:spPr>
      </p:pic>
    </p:spTree>
    <p:extLst>
      <p:ext uri="{BB962C8B-B14F-4D97-AF65-F5344CB8AC3E}">
        <p14:creationId xmlns:p14="http://schemas.microsoft.com/office/powerpoint/2010/main" val="11085006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444079D-629C-4C44-8DB6-B4B5E7C54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177" y="5802252"/>
            <a:ext cx="10113645" cy="74368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  <a:t>APPLE DISTRIBUTION CENTER</a:t>
            </a:r>
            <a:b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</a:br>
            <a: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  <a:endParaRPr lang="en-US" sz="1800" b="1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3C42E22-6E6F-44AC-BC6E-D506B0213C2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5" b="24965"/>
          <a:stretch>
            <a:fillRect/>
          </a:stretch>
        </p:blipFill>
        <p:spPr>
          <a:xfrm>
            <a:off x="15" y="-1"/>
            <a:ext cx="12191985" cy="5663381"/>
          </a:xfrm>
        </p:spPr>
      </p:pic>
    </p:spTree>
    <p:extLst>
      <p:ext uri="{BB962C8B-B14F-4D97-AF65-F5344CB8AC3E}">
        <p14:creationId xmlns:p14="http://schemas.microsoft.com/office/powerpoint/2010/main" val="30361558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5E634494-D672-421A-AA54-2B90450716F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AL-SAADA MALL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RIYADH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68508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07F14A5-6EB9-4D61-AAD9-7903EB5617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AL-SAADA MALL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RIYADH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7997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485DA1D4-F243-41DB-9C24-A4EA6B5A4B7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AL-SAADA MALL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RIYADH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0645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5CCAEEC0-1E9E-4B78-A669-17E0F521413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491352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AL-SAADA MALL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RIYADH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0777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F7300E4-9E21-4403-B9A0-ABA7DD96C4E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491352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AL-SAADA MALL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RIYADH – KSA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4721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7F1D0D3-4217-4C5D-8817-D042B8535F1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" b="98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AL-HAFAA TOWER – COMMERCIAL BLD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7840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5BC2DD6-C65A-4B2A-AD8C-66A55C773A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5" b="3125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AL-HAFAA TOWER – COMMERCIAL BLD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9739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914C4A4-3B6E-4A48-873C-DAD39181410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r="4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AL-HAFAA TOWER – COMMERCIAL BLD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3447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914C4A4-3B6E-4A48-873C-DAD39181410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r="4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AL-HAFAA TOWER – COMMERCIAL BLD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RIYADH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 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8202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75D7DB2-6DD0-4CE4-B4E7-DD34CDAD46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491352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KAZMA PROJECT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KUWAIT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6160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5782D60F-4CDB-4DAF-BD26-195579AC738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491352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KAZMA PROJECT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KUWAIT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4118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30015CC-DB3B-41AF-A427-1A5B9C2573C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ONCE MALL PROJECT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BAHRAIN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8153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24F9D09-D069-4423-9F86-5A98BD15B1E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ONCE MALL PROJECT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BAHRAIN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3966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E253646-CEE1-4524-ADA9-FDC588B90F0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" r="222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430486"/>
            <a:ext cx="4606535" cy="1708726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ONCE MALL PROJECT</a:t>
            </a:r>
            <a:endParaRPr lang="en-US" sz="6600" b="1" dirty="0"/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BAHRAIN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ONGOING PROJECT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8511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COURTYARD – SEEF AREA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</a:t>
            </a: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SANDWICH PANEL</a:t>
            </a:r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SEEF AREA – BAHRAN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41</a:t>
            </a:fld>
            <a:endParaRPr lang="en-US" dirty="0"/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16CD9A33-627A-4CCA-8531-900B8B6A7C5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1" b="3201"/>
          <a:stretch>
            <a:fillRect/>
          </a:stretch>
        </p:blipFill>
        <p:spPr>
          <a:xfrm>
            <a:off x="4606534" y="0"/>
            <a:ext cx="7585465" cy="6858000"/>
          </a:xfrm>
        </p:spPr>
      </p:pic>
      <p:pic>
        <p:nvPicPr>
          <p:cNvPr id="17" name="Picture Placeholder 4">
            <a:extLst>
              <a:ext uri="{FF2B5EF4-FFF2-40B4-BE49-F238E27FC236}">
                <a16:creationId xmlns:a16="http://schemas.microsoft.com/office/drawing/2014/main" id="{9B1BEAD1-90DF-4323-AFF5-3D6B31ACA2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4" b="8004"/>
          <a:stretch>
            <a:fillRect/>
          </a:stretch>
        </p:blipFill>
        <p:spPr>
          <a:xfrm>
            <a:off x="11151" y="1477817"/>
            <a:ext cx="4538547" cy="5380183"/>
          </a:xfrm>
          <a:custGeom>
            <a:avLst/>
            <a:gdLst>
              <a:gd name="connsiteX0" fmla="*/ 461512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4615126 w 12192000"/>
              <a:gd name="connsiteY3" fmla="*/ 6858000 h 6858000"/>
              <a:gd name="connsiteX4" fmla="*/ 0 w 12192000"/>
              <a:gd name="connsiteY4" fmla="*/ 0 h 6858000"/>
              <a:gd name="connsiteX5" fmla="*/ 4551118 w 12192000"/>
              <a:gd name="connsiteY5" fmla="*/ 0 h 6858000"/>
              <a:gd name="connsiteX6" fmla="*/ 4551118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615126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615126" y="6858000"/>
                </a:lnTo>
                <a:close/>
                <a:moveTo>
                  <a:pt x="0" y="0"/>
                </a:moveTo>
                <a:lnTo>
                  <a:pt x="4551118" y="0"/>
                </a:lnTo>
                <a:lnTo>
                  <a:pt x="4551118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108236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COURTYARD – SEEF AREA</a:t>
            </a:r>
            <a:endParaRPr lang="en-US" sz="6600" b="1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GRC </a:t>
            </a: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SANDWICH PANEL</a:t>
            </a:r>
          </a:p>
          <a:p>
            <a:pPr>
              <a:lnSpc>
                <a:spcPct val="20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SEEF AREA – BAHRAN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42</a:t>
            </a:fld>
            <a:endParaRPr lang="en-US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5001CF75-82E0-4A8F-80B4-8C812375CB4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9" r="25239" b="8000"/>
          <a:stretch/>
        </p:blipFill>
        <p:spPr>
          <a:xfrm>
            <a:off x="4617686" y="0"/>
            <a:ext cx="7563163" cy="6858000"/>
          </a:xfrm>
        </p:spPr>
      </p:pic>
      <p:pic>
        <p:nvPicPr>
          <p:cNvPr id="15" name="Picture Placeholder 11">
            <a:extLst>
              <a:ext uri="{FF2B5EF4-FFF2-40B4-BE49-F238E27FC236}">
                <a16:creationId xmlns:a16="http://schemas.microsoft.com/office/drawing/2014/main" id="{D9D71B66-AA5B-48A6-80E8-9C65DA093B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4" b="7754"/>
          <a:stretch>
            <a:fillRect/>
          </a:stretch>
        </p:blipFill>
        <p:spPr>
          <a:xfrm>
            <a:off x="-11151" y="1477817"/>
            <a:ext cx="4549697" cy="5380183"/>
          </a:xfrm>
          <a:custGeom>
            <a:avLst/>
            <a:gdLst>
              <a:gd name="connsiteX0" fmla="*/ 461512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4615126 w 12192000"/>
              <a:gd name="connsiteY3" fmla="*/ 6858000 h 6858000"/>
              <a:gd name="connsiteX4" fmla="*/ 0 w 12192000"/>
              <a:gd name="connsiteY4" fmla="*/ 0 h 6858000"/>
              <a:gd name="connsiteX5" fmla="*/ 4551118 w 12192000"/>
              <a:gd name="connsiteY5" fmla="*/ 0 h 6858000"/>
              <a:gd name="connsiteX6" fmla="*/ 4551118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615126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615126" y="6858000"/>
                </a:lnTo>
                <a:close/>
                <a:moveTo>
                  <a:pt x="0" y="0"/>
                </a:moveTo>
                <a:lnTo>
                  <a:pt x="4551118" y="0"/>
                </a:lnTo>
                <a:lnTo>
                  <a:pt x="4551118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37203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2DFD9F7-6D66-4230-B797-CA805B44099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9" r="7569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ALWASL PLAZA - MAJLIS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UHPC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UAE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EXPO 2020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7447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5F352860-8E57-4A76-9F05-FDE265B36D4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" b="549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ALWASL PLAZA - MAJLIS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UHPC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UAE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EXPO 2020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030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ALWASL PLAZA - MAJLIS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UHPC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UAE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EXPO 2020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45</a:t>
            </a:fld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D62F69E-E9D7-4271-AC53-127702446CB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6" b="27656"/>
          <a:stretch>
            <a:fillRect/>
          </a:stretch>
        </p:blipFill>
        <p:spPr>
          <a:xfrm>
            <a:off x="4606534" y="0"/>
            <a:ext cx="7585465" cy="6858000"/>
          </a:xfrm>
        </p:spPr>
      </p:pic>
      <p:pic>
        <p:nvPicPr>
          <p:cNvPr id="9" name="Picture Placeholder 18">
            <a:extLst>
              <a:ext uri="{FF2B5EF4-FFF2-40B4-BE49-F238E27FC236}">
                <a16:creationId xmlns:a16="http://schemas.microsoft.com/office/drawing/2014/main" id="{098A39C1-1419-4320-9BB1-4647669365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8" r="8528"/>
          <a:stretch>
            <a:fillRect/>
          </a:stretch>
        </p:blipFill>
        <p:spPr>
          <a:xfrm>
            <a:off x="0" y="1477817"/>
            <a:ext cx="4535409" cy="5380183"/>
          </a:xfrm>
          <a:custGeom>
            <a:avLst/>
            <a:gdLst>
              <a:gd name="connsiteX0" fmla="*/ 461512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4615126 w 12192000"/>
              <a:gd name="connsiteY3" fmla="*/ 6858000 h 6858000"/>
              <a:gd name="connsiteX4" fmla="*/ 0 w 12192000"/>
              <a:gd name="connsiteY4" fmla="*/ 0 h 6858000"/>
              <a:gd name="connsiteX5" fmla="*/ 4551118 w 12192000"/>
              <a:gd name="connsiteY5" fmla="*/ 0 h 6858000"/>
              <a:gd name="connsiteX6" fmla="*/ 4551118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615126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615126" y="6858000"/>
                </a:lnTo>
                <a:close/>
                <a:moveTo>
                  <a:pt x="0" y="0"/>
                </a:moveTo>
                <a:lnTo>
                  <a:pt x="4551118" y="0"/>
                </a:lnTo>
                <a:lnTo>
                  <a:pt x="4551118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327318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2DFD9F7-6D66-4230-B797-CA805B44099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9" r="7569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ALWASL PLAZA - MAJLIS</a:t>
            </a:r>
            <a:endParaRPr lang="en-US" sz="6600" dirty="0"/>
          </a:p>
          <a:p>
            <a:pPr>
              <a:lnSpc>
                <a:spcPct val="150000"/>
              </a:lnSpc>
            </a:pP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UHPC CLADDING</a:t>
            </a:r>
          </a:p>
          <a:p>
            <a:pPr>
              <a:lnSpc>
                <a:spcPct val="15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UAE </a:t>
            </a:r>
            <a:r>
              <a:rPr lang="en-US" sz="6400" b="1" dirty="0">
                <a:solidFill>
                  <a:srgbClr val="FFFFCC"/>
                </a:solidFill>
                <a:latin typeface="Arial" panose="020B0604020202020204" pitchFamily="34" charset="0"/>
              </a:rPr>
              <a:t>– EXPO 2020</a:t>
            </a:r>
          </a:p>
          <a:p>
            <a:endParaRPr lang="en-US" sz="1800" b="1" dirty="0"/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2946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8FB07DB8-7327-4011-B81A-65F108764DE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182753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6800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ENI HEADQUARTER - MILAN</a:t>
            </a:r>
            <a:endParaRPr lang="en-US" sz="6800" b="1" dirty="0"/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MILAN – ITALY</a:t>
            </a:r>
          </a:p>
          <a:p>
            <a:pPr>
              <a:lnSpc>
                <a:spcPct val="150000"/>
              </a:lnSpc>
            </a:pPr>
            <a:endParaRPr lang="en-US" sz="6800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9396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854C6D6-2040-4C2E-ABF7-D014881F599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6" b="28906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585525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6800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ENI HEADQUARTER - MILAN</a:t>
            </a:r>
            <a:endParaRPr lang="en-US" sz="6800" b="1" dirty="0"/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MILAN – ITALY</a:t>
            </a:r>
          </a:p>
          <a:p>
            <a:pPr>
              <a:lnSpc>
                <a:spcPct val="150000"/>
              </a:lnSpc>
            </a:pPr>
            <a:endParaRPr lang="en-US" sz="6800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1679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FDFA5E4-BDA3-4F95-9B2C-4288D9B5AB1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80" b="3418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4705268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ENI HEADQUARTER - MILAN</a:t>
            </a:r>
            <a:endParaRPr lang="en-US" sz="6800" b="1" dirty="0"/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MILAN – ITALY</a:t>
            </a:r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49</a:t>
            </a:fld>
            <a:endParaRPr lang="en-US" dirty="0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7B63915B-8E73-414F-8760-1405AB3DF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649" y="-1"/>
            <a:ext cx="7585465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85882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-1" y="5380183"/>
            <a:ext cx="4606535" cy="1477817"/>
          </a:xfrm>
        </p:spPr>
        <p:txBody>
          <a:bodyPr>
            <a:normAutofit fontScale="25000" lnSpcReduction="20000"/>
          </a:bodyPr>
          <a:lstStyle/>
          <a:p>
            <a:endParaRPr lang="en-US" sz="1800" b="1" dirty="0">
              <a:solidFill>
                <a:srgbClr val="FFFFCC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6800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ENI HEADQUARTER - MILAN</a:t>
            </a:r>
            <a:endParaRPr lang="en-US" sz="6800" b="1" dirty="0"/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GRC CLADDING</a:t>
            </a:r>
          </a:p>
          <a:p>
            <a:pPr>
              <a:lnSpc>
                <a:spcPct val="15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MILAN – ITALY</a:t>
            </a:r>
          </a:p>
          <a:p>
            <a:pPr>
              <a:lnSpc>
                <a:spcPct val="150000"/>
              </a:lnSpc>
            </a:pPr>
            <a:endParaRPr lang="en-US" sz="6800" b="1" dirty="0">
              <a:solidFill>
                <a:srgbClr val="FFFFCC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50</a:t>
            </a:fld>
            <a:endParaRPr lang="en-US" dirty="0"/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B616260D-3B77-4B0A-BC33-6EE9306AF95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62" b="14762"/>
          <a:stretch>
            <a:fillRect/>
          </a:stretch>
        </p:blipFill>
        <p:spPr>
          <a:xfrm>
            <a:off x="4606534" y="0"/>
            <a:ext cx="7585465" cy="6858000"/>
          </a:xfrm>
        </p:spPr>
      </p:pic>
      <p:pic>
        <p:nvPicPr>
          <p:cNvPr id="17" name="Picture Placeholder 32">
            <a:extLst>
              <a:ext uri="{FF2B5EF4-FFF2-40B4-BE49-F238E27FC236}">
                <a16:creationId xmlns:a16="http://schemas.microsoft.com/office/drawing/2014/main" id="{FF615031-4B82-4B9A-A58B-97DEE07083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6" b="14566"/>
          <a:stretch>
            <a:fillRect/>
          </a:stretch>
        </p:blipFill>
        <p:spPr>
          <a:xfrm>
            <a:off x="0" y="0"/>
            <a:ext cx="4550230" cy="5380183"/>
          </a:xfrm>
          <a:custGeom>
            <a:avLst/>
            <a:gdLst>
              <a:gd name="connsiteX0" fmla="*/ 4615126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4615126 w 12192000"/>
              <a:gd name="connsiteY3" fmla="*/ 6858000 h 6858000"/>
              <a:gd name="connsiteX4" fmla="*/ 0 w 12192000"/>
              <a:gd name="connsiteY4" fmla="*/ 0 h 6858000"/>
              <a:gd name="connsiteX5" fmla="*/ 4551118 w 12192000"/>
              <a:gd name="connsiteY5" fmla="*/ 0 h 6858000"/>
              <a:gd name="connsiteX6" fmla="*/ 4551118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615126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615126" y="6858000"/>
                </a:lnTo>
                <a:close/>
                <a:moveTo>
                  <a:pt x="0" y="0"/>
                </a:moveTo>
                <a:lnTo>
                  <a:pt x="4551118" y="0"/>
                </a:lnTo>
                <a:lnTo>
                  <a:pt x="4551118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657183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19C5FFD-9B17-46B0-9B36-A62B8ACFC9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AL-LIWAN PROJECT </a:t>
            </a:r>
          </a:p>
          <a:p>
            <a:pPr>
              <a:lnSpc>
                <a:spcPct val="12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UHPC STREET FURNITURE </a:t>
            </a:r>
          </a:p>
          <a:p>
            <a:pPr>
              <a:lnSpc>
                <a:spcPct val="12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BAHRAIN – 2021</a:t>
            </a:r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4734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2"/>
            </a:gs>
            <a:gs pos="85646">
              <a:srgbClr val="22808E"/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14E4F2-66E5-4179-94E6-DFBC0E5C8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7" y="63191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B314F98-EE2B-452B-8A8E-618832C7EE36}"/>
              </a:ext>
            </a:extLst>
          </p:cNvPr>
          <p:cNvSpPr/>
          <p:nvPr/>
        </p:nvSpPr>
        <p:spPr>
          <a:xfrm>
            <a:off x="566057" y="321122"/>
            <a:ext cx="4660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CC"/>
                </a:solidFill>
                <a:latin typeface="Arial" panose="020B0604020202020204" pitchFamily="34" charset="0"/>
              </a:rPr>
              <a:t>STREET FURNITURE  - LIWAN PROJECT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BB45CD-6DD3-40F5-AB00-EDA098BC13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8694"/>
            <a:ext cx="6720396" cy="5959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647446-F219-413F-B945-C873A09CAA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2"/>
          <a:stretch/>
        </p:blipFill>
        <p:spPr>
          <a:xfrm>
            <a:off x="6720396" y="0"/>
            <a:ext cx="54716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29824"/>
      </p:ext>
    </p:extLst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2"/>
            </a:gs>
            <a:gs pos="85646">
              <a:schemeClr val="bg1">
                <a:lumMod val="95000"/>
              </a:schemeClr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14E4F2-66E5-4179-94E6-DFBC0E5C8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7" y="63191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B314F98-EE2B-452B-8A8E-618832C7EE36}"/>
              </a:ext>
            </a:extLst>
          </p:cNvPr>
          <p:cNvSpPr/>
          <p:nvPr/>
        </p:nvSpPr>
        <p:spPr>
          <a:xfrm>
            <a:off x="566057" y="321122"/>
            <a:ext cx="4660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CC"/>
                </a:solidFill>
                <a:latin typeface="Arial" panose="020B0604020202020204" pitchFamily="34" charset="0"/>
              </a:rPr>
              <a:t>STREET FURNITURE  - LIWAN PROJECT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6F7667-395C-49FE-824C-C5170EE271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2" t="6465" r="14242" b="17576"/>
          <a:stretch/>
        </p:blipFill>
        <p:spPr>
          <a:xfrm>
            <a:off x="0" y="849004"/>
            <a:ext cx="6720396" cy="60089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010287-6638-4707-BDF8-709D2D8E59F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4" t="2693" r="18958" b="18101"/>
          <a:stretch/>
        </p:blipFill>
        <p:spPr>
          <a:xfrm>
            <a:off x="6730053" y="0"/>
            <a:ext cx="5461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3752"/>
      </p:ext>
    </p:extLst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1">
                <a:lumMod val="85000"/>
              </a:schemeClr>
            </a:gs>
            <a:gs pos="85646">
              <a:schemeClr val="bg1"/>
            </a:gs>
            <a:gs pos="100000">
              <a:schemeClr val="bg1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A087331-09E5-496C-A25A-98F307CFA2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4" t="1" r="5727" b="33599"/>
          <a:stretch/>
        </p:blipFill>
        <p:spPr>
          <a:xfrm>
            <a:off x="-9657" y="0"/>
            <a:ext cx="7814715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14E4F2-66E5-4179-94E6-DFBC0E5C8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7" y="63191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B314F98-EE2B-452B-8A8E-618832C7EE36}"/>
              </a:ext>
            </a:extLst>
          </p:cNvPr>
          <p:cNvSpPr/>
          <p:nvPr/>
        </p:nvSpPr>
        <p:spPr>
          <a:xfrm>
            <a:off x="566057" y="321122"/>
            <a:ext cx="4660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CC"/>
                </a:solidFill>
                <a:latin typeface="Arial" panose="020B0604020202020204" pitchFamily="34" charset="0"/>
              </a:rPr>
              <a:t>STREET FURNITURE  - LIWAN PROJECT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C4C652-C1FF-4D31-AD36-98D9313DA53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07"/>
          <a:stretch/>
        </p:blipFill>
        <p:spPr>
          <a:xfrm>
            <a:off x="7848600" y="0"/>
            <a:ext cx="4343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69769"/>
      </p:ext>
    </p:extLst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F6C8314-B560-4F29-91E9-11933D96E69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32500" lnSpcReduction="20000"/>
          </a:bodyPr>
          <a:lstStyle/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HARBOUR ROW</a:t>
            </a:r>
            <a:endParaRPr lang="en-US" sz="6600" dirty="0"/>
          </a:p>
          <a:p>
            <a:pPr>
              <a:lnSpc>
                <a:spcPct val="12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UHPC PLANTER BOX</a:t>
            </a:r>
          </a:p>
          <a:p>
            <a:pPr>
              <a:lnSpc>
                <a:spcPct val="12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BAHRAIN – 2021</a:t>
            </a:r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89721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49542FD-6A56-4FE7-9BD0-175549D4D75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32500" lnSpcReduction="20000"/>
          </a:bodyPr>
          <a:lstStyle/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HARBOUR ROW</a:t>
            </a:r>
            <a:endParaRPr lang="en-US" sz="6600" dirty="0"/>
          </a:p>
          <a:p>
            <a:pPr>
              <a:lnSpc>
                <a:spcPct val="12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UHPC PLANTER BOX</a:t>
            </a:r>
          </a:p>
          <a:p>
            <a:pPr>
              <a:lnSpc>
                <a:spcPct val="12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BAHRAIN – 2021</a:t>
            </a:r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1346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65B65AEE-8FFD-479D-8157-B35F2D0B73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1D83C2FF-8BF9-4D9A-90A2-5676AC906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80183"/>
            <a:ext cx="4606535" cy="1477817"/>
          </a:xfrm>
        </p:spPr>
        <p:txBody>
          <a:bodyPr>
            <a:normAutofit fontScale="32500" lnSpcReduction="20000"/>
          </a:bodyPr>
          <a:lstStyle/>
          <a:p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HARBOUR ROW</a:t>
            </a:r>
            <a:endParaRPr lang="en-US" sz="6600" dirty="0"/>
          </a:p>
          <a:p>
            <a:pPr>
              <a:lnSpc>
                <a:spcPct val="120000"/>
              </a:lnSpc>
            </a:pPr>
            <a:r>
              <a:rPr lang="en-US" sz="6600" b="1" dirty="0">
                <a:solidFill>
                  <a:srgbClr val="FFFFCC"/>
                </a:solidFill>
                <a:latin typeface="Arial" panose="020B0604020202020204" pitchFamily="34" charset="0"/>
              </a:rPr>
              <a:t>UHPC PLANTER BOX</a:t>
            </a:r>
          </a:p>
          <a:p>
            <a:pPr>
              <a:lnSpc>
                <a:spcPct val="120000"/>
              </a:lnSpc>
            </a:pPr>
            <a:r>
              <a:rPr lang="en-US" sz="6800" b="1" dirty="0">
                <a:solidFill>
                  <a:srgbClr val="FFFFCC"/>
                </a:solidFill>
                <a:latin typeface="Arial" panose="020B0604020202020204" pitchFamily="34" charset="0"/>
              </a:rPr>
              <a:t>BAHRAIN – 2021</a:t>
            </a:r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8CCD3357-E9A1-4B6C-ACE7-EBAE9E70B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9202" y="6309360"/>
            <a:ext cx="979879" cy="45720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37706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1">
                <a:lumMod val="95000"/>
              </a:schemeClr>
            </a:gs>
            <a:gs pos="85646">
              <a:schemeClr val="bg1">
                <a:lumMod val="85000"/>
              </a:schemeClr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4C6E92-8A57-406C-B933-2F0CA0981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882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379C5AA-B143-4E3D-81BE-A9544E6DA1F5}"/>
              </a:ext>
            </a:extLst>
          </p:cNvPr>
          <p:cNvSpPr/>
          <p:nvPr/>
        </p:nvSpPr>
        <p:spPr>
          <a:xfrm>
            <a:off x="831163" y="321122"/>
            <a:ext cx="42114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b="1" dirty="0">
                <a:solidFill>
                  <a:srgbClr val="FFFFCC"/>
                </a:solidFill>
                <a:latin typeface="Arial" panose="020B0604020202020204" pitchFamily="34" charset="0"/>
              </a:rPr>
              <a:t>PSYCHIATRIC HOSPITAL - BAHRAIN</a:t>
            </a:r>
            <a:endParaRPr lang="en-US" sz="18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C0F0F9-36D3-4069-86B0-BFFDA06920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81"/>
          <a:stretch/>
        </p:blipFill>
        <p:spPr>
          <a:xfrm>
            <a:off x="0" y="898694"/>
            <a:ext cx="6720396" cy="5959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A93257C-C451-4D43-B709-0887D8630B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76"/>
          <a:stretch/>
        </p:blipFill>
        <p:spPr>
          <a:xfrm>
            <a:off x="6693496" y="-1419"/>
            <a:ext cx="5498503" cy="36113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1AC2F2-DDC8-4279-9FEC-5A3732DE3B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396" y="3609975"/>
            <a:ext cx="5471603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71804"/>
      </p:ext>
    </p:extLst>
  </p:cSld>
  <p:clrMapOvr>
    <a:masterClrMapping/>
  </p:clrMapOvr>
  <p:transition spd="med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1">
                <a:lumMod val="95000"/>
              </a:schemeClr>
            </a:gs>
            <a:gs pos="85646">
              <a:schemeClr val="bg1">
                <a:lumMod val="85000"/>
              </a:schemeClr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0596048-FFD4-4DDC-90BE-2EAAA5C96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882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F9BCC4-BB71-834C-BD18-E0145DBB2627}"/>
              </a:ext>
            </a:extLst>
          </p:cNvPr>
          <p:cNvSpPr/>
          <p:nvPr/>
        </p:nvSpPr>
        <p:spPr>
          <a:xfrm>
            <a:off x="-62147" y="192784"/>
            <a:ext cx="6560601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LANDSCAPE AND STREET FURNITURE</a:t>
            </a:r>
            <a:endParaRPr lang="en-US" sz="2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0874C7-AB10-4BE6-8E99-D9AF3DF07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0"/>
            <a:ext cx="3914915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DA97E9-C10C-4AA9-A9EF-60F796A974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6" t="18114" b="21732"/>
          <a:stretch/>
        </p:blipFill>
        <p:spPr>
          <a:xfrm>
            <a:off x="3914916" y="3779421"/>
            <a:ext cx="4362165" cy="30785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F5E687-C1D0-427E-89DD-AB39C3D3EAC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24" r="6149"/>
          <a:stretch/>
        </p:blipFill>
        <p:spPr>
          <a:xfrm>
            <a:off x="3914916" y="898694"/>
            <a:ext cx="4362165" cy="28024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E1C0270-512D-4FF5-8E49-2397A31359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4" r="8053" b="23643"/>
          <a:stretch/>
        </p:blipFill>
        <p:spPr>
          <a:xfrm>
            <a:off x="0" y="885000"/>
            <a:ext cx="3879273" cy="2544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5A2C3EA-7B3D-4784-83CA-B606BF8E010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0" t="-2807" r="2299" b="11970"/>
          <a:stretch/>
        </p:blipFill>
        <p:spPr>
          <a:xfrm>
            <a:off x="1" y="3400434"/>
            <a:ext cx="3879270" cy="345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76971"/>
      </p:ext>
    </p:extLst>
  </p:cSld>
  <p:clrMapOvr>
    <a:masterClrMapping/>
  </p:clrMapOvr>
  <p:transition spd="med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1">
                <a:lumMod val="95000"/>
              </a:schemeClr>
            </a:gs>
            <a:gs pos="85646">
              <a:schemeClr val="bg1"/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0596048-FFD4-4DDC-90BE-2EAAA5C96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882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F9BCC4-BB71-834C-BD18-E0145DBB2627}"/>
              </a:ext>
            </a:extLst>
          </p:cNvPr>
          <p:cNvSpPr/>
          <p:nvPr/>
        </p:nvSpPr>
        <p:spPr>
          <a:xfrm>
            <a:off x="-62147" y="192784"/>
            <a:ext cx="6560601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LANDSCAPE AND STREET FURNITURE</a:t>
            </a:r>
            <a:endParaRPr lang="en-US" sz="24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AFE5FA-9FD8-4CEA-A0C5-36512B11DD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541" y="0"/>
            <a:ext cx="5409459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496BC4-09CB-4860-B276-09C18F483B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6314"/>
          <a:stretch/>
        </p:blipFill>
        <p:spPr>
          <a:xfrm>
            <a:off x="-1" y="978597"/>
            <a:ext cx="6720395" cy="32331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7E7055-9A41-4651-A790-2B8EFDF2EA8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90" b="29024"/>
          <a:stretch/>
        </p:blipFill>
        <p:spPr>
          <a:xfrm>
            <a:off x="0" y="4245288"/>
            <a:ext cx="6720394" cy="261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24510"/>
      </p:ext>
    </p:extLst>
  </p:cSld>
  <p:clrMapOvr>
    <a:masterClrMapping/>
  </p:clrMapOvr>
  <p:transition spd="med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424">
              <a:schemeClr val="bg1"/>
            </a:gs>
            <a:gs pos="85646">
              <a:schemeClr val="bg1">
                <a:lumMod val="95000"/>
              </a:schemeClr>
            </a:gs>
            <a:gs pos="100000">
              <a:srgbClr val="40BB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0596048-FFD4-4DDC-90BE-2EAAA5C96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882"/>
            <a:ext cx="6720396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F9BCC4-BB71-834C-BD18-E0145DBB2627}"/>
              </a:ext>
            </a:extLst>
          </p:cNvPr>
          <p:cNvSpPr/>
          <p:nvPr/>
        </p:nvSpPr>
        <p:spPr>
          <a:xfrm>
            <a:off x="-62147" y="192784"/>
            <a:ext cx="6560601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LANDSCAPE AND STREET FURNITURE</a:t>
            </a:r>
            <a:endParaRPr lang="en-US" sz="24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F2F409-38D1-42A2-8585-9C9A724815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" b="21481"/>
          <a:stretch/>
        </p:blipFill>
        <p:spPr>
          <a:xfrm>
            <a:off x="0" y="978597"/>
            <a:ext cx="6720396" cy="58794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6D6938-4FC5-453D-B177-6AB32CF4FE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543" y="0"/>
            <a:ext cx="5409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03836"/>
      </p:ext>
    </p:extLst>
  </p:cSld>
  <p:clrMapOvr>
    <a:masterClrMapping/>
  </p:clrMapOvr>
  <p:transition spd="med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7C5C81-ECE0-4385-9384-EB14A3AFC6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08" name="Image" descr="Image"/>
          <p:cNvPicPr>
            <a:picLocks noChangeAspect="1"/>
          </p:cNvPicPr>
          <p:nvPr/>
        </p:nvPicPr>
        <p:blipFill>
          <a:blip r:embed="rId4" cstate="screen">
            <a:alphaModFix amt="77000"/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965371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11" name="Corporate Office :…"/>
          <p:cNvSpPr txBox="1"/>
          <p:nvPr/>
        </p:nvSpPr>
        <p:spPr>
          <a:xfrm>
            <a:off x="399495" y="1654331"/>
            <a:ext cx="5279256" cy="40010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 defTabSz="457200">
              <a:defRPr sz="1200" b="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endParaRPr sz="1600" b="1" dirty="0">
              <a:solidFill>
                <a:srgbClr val="000000"/>
              </a:solidFill>
              <a:latin typeface="Arial" panose="020B0604020202020204" pitchFamily="34" charset="0"/>
              <a:ea typeface="Times"/>
              <a:cs typeface="Arial" panose="020B0604020202020204" pitchFamily="34" charset="0"/>
              <a:sym typeface="Times"/>
            </a:endParaRPr>
          </a:p>
          <a:p>
            <a:pPr algn="just" defTabSz="457200">
              <a:defRPr sz="14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defRPr>
            </a:pPr>
            <a:r>
              <a:rPr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BFG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Concrete Facades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P.O. Box 15485, Manama, Kingdom of Bahrain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Janabiyah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District (1) - Shops No. 17,19,21 &amp; 23 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20, Road 7901, Block 579- Al-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Janabiha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Tel.: +973 1755 5120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Fax.: +973 1791 1959</a:t>
            </a:r>
          </a:p>
          <a:p>
            <a:pPr>
              <a:lnSpc>
                <a:spcPct val="150000"/>
              </a:lnSpc>
            </a:pPr>
            <a:endParaRPr sz="2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Times"/>
            </a:endParaRPr>
          </a:p>
          <a:p>
            <a:pPr defTabSz="457200">
              <a:defRPr sz="14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defRPr>
            </a:pP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info@bfgfacades</a:t>
            </a:r>
            <a:r>
              <a:rPr sz="2000" b="1" u="sng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endParaRPr lang="en-US" sz="2000" b="1" u="sng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D7D14B-9DC2-7745-B006-155CEB63C238}"/>
              </a:ext>
            </a:extLst>
          </p:cNvPr>
          <p:cNvSpPr/>
          <p:nvPr/>
        </p:nvSpPr>
        <p:spPr>
          <a:xfrm>
            <a:off x="1731041" y="853246"/>
            <a:ext cx="28615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/>
                  </a:outerShdw>
                </a:effectLst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 Company All Hands_Win32_MS v3" id="{1F352A5D-0EBE-49A2-9FF7-DEF81AB6F3C6}" vid="{D35781EA-2188-4D84-8966-791644CE13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941CA7C-A0BF-44EF-B2E5-7539C3B9B0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E879E6-8FFE-4154-8F2A-F7518B89B37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7E0A2CB4-6869-426F-8BC4-A32C90CBE26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company all hands presentation</Template>
  <TotalTime>147</TotalTime>
  <Words>701</Words>
  <Application>Microsoft Office PowerPoint</Application>
  <PresentationFormat>Widescreen</PresentationFormat>
  <Paragraphs>349</Paragraphs>
  <Slides>62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Arial</vt:lpstr>
      <vt:lpstr>Calibri</vt:lpstr>
      <vt:lpstr>Calibri Light</vt:lpstr>
      <vt:lpstr>Wingdings</vt:lpstr>
      <vt:lpstr>RetrospectVTI</vt:lpstr>
      <vt:lpstr>  PROJECTS EXECUTED BY BFG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APPLE DISTRIBUTION CENTER GRC CLADDING RIYADH - 2021 </vt:lpstr>
      <vt:lpstr>APPLE DISTRIBUTION CENTER GRC CLADDING</vt:lpstr>
      <vt:lpstr>PowerPoint Presentation</vt:lpstr>
      <vt:lpstr>APPLE DISTRIBUTION CENTER GRC CLADDING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PROJECTS EXECUTED BY BFG </dc:title>
  <dc:creator>Salah bfgfacades</dc:creator>
  <cp:lastModifiedBy>Salah bfgfacades</cp:lastModifiedBy>
  <cp:revision>1</cp:revision>
  <dcterms:created xsi:type="dcterms:W3CDTF">2022-02-07T06:54:53Z</dcterms:created>
  <dcterms:modified xsi:type="dcterms:W3CDTF">2022-02-07T09:22:33Z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