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4" r:id="rId2"/>
    <p:sldId id="267" r:id="rId3"/>
    <p:sldId id="269" r:id="rId4"/>
    <p:sldId id="268" r:id="rId5"/>
    <p:sldId id="257" r:id="rId6"/>
    <p:sldId id="258" r:id="rId7"/>
    <p:sldId id="259" r:id="rId8"/>
    <p:sldId id="270" r:id="rId9"/>
    <p:sldId id="263" r:id="rId10"/>
    <p:sldId id="266" r:id="rId11"/>
    <p:sldId id="265" r:id="rId12"/>
    <p:sldId id="273" r:id="rId13"/>
    <p:sldId id="262" r:id="rId14"/>
    <p:sldId id="272" r:id="rId15"/>
    <p:sldId id="261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CD43FD-EC66-4920-BBC1-081F92F1D354}" v="163" dt="2022-03-20T00:31:01.0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0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orie Glenn" userId="b8ca77e134c90a47" providerId="Windows Live" clId="Web-{52CD43FD-EC66-4920-BBC1-081F92F1D354}"/>
    <pc:docChg chg="addSld delSld modSld sldOrd addMainMaster delMainMaster">
      <pc:chgData name="Valorie Glenn" userId="b8ca77e134c90a47" providerId="Windows Live" clId="Web-{52CD43FD-EC66-4920-BBC1-081F92F1D354}" dt="2022-03-20T00:31:01.043" v="178"/>
      <pc:docMkLst>
        <pc:docMk/>
      </pc:docMkLst>
      <pc:sldChg chg="addSp delSp modSp del mod setBg modClrScheme chgLayout">
        <pc:chgData name="Valorie Glenn" userId="b8ca77e134c90a47" providerId="Windows Live" clId="Web-{52CD43FD-EC66-4920-BBC1-081F92F1D354}" dt="2022-03-19T23:58:53.063" v="25"/>
        <pc:sldMkLst>
          <pc:docMk/>
          <pc:sldMk cId="109857222" sldId="256"/>
        </pc:sldMkLst>
        <pc:spChg chg="del">
          <ac:chgData name="Valorie Glenn" userId="b8ca77e134c90a47" providerId="Windows Live" clId="Web-{52CD43FD-EC66-4920-BBC1-081F92F1D354}" dt="2022-03-19T23:51:12.212" v="1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Valorie Glenn" userId="b8ca77e134c90a47" providerId="Windows Live" clId="Web-{52CD43FD-EC66-4920-BBC1-081F92F1D354}" dt="2022-03-19T23:51:02.962" v="0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Valorie Glenn" userId="b8ca77e134c90a47" providerId="Windows Live" clId="Web-{52CD43FD-EC66-4920-BBC1-081F92F1D354}" dt="2022-03-19T23:57:54.735" v="18"/>
          <ac:spMkLst>
            <pc:docMk/>
            <pc:sldMk cId="109857222" sldId="256"/>
            <ac:spMk id="6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19T23:57:49.079" v="14"/>
          <ac:spMkLst>
            <pc:docMk/>
            <pc:sldMk cId="109857222" sldId="256"/>
            <ac:spMk id="9" creationId="{42A4FC2C-047E-45A5-965D-8E1E3BF09BC6}"/>
          </ac:spMkLst>
        </pc:spChg>
        <pc:spChg chg="add del">
          <ac:chgData name="Valorie Glenn" userId="b8ca77e134c90a47" providerId="Windows Live" clId="Web-{52CD43FD-EC66-4920-BBC1-081F92F1D354}" dt="2022-03-19T23:57:54.735" v="18"/>
          <ac:spMkLst>
            <pc:docMk/>
            <pc:sldMk cId="109857222" sldId="256"/>
            <ac:spMk id="11" creationId="{E2384209-CB15-4CDF-9D31-C44FD9A3F20D}"/>
          </ac:spMkLst>
        </pc:spChg>
        <pc:spChg chg="add del">
          <ac:chgData name="Valorie Glenn" userId="b8ca77e134c90a47" providerId="Windows Live" clId="Web-{52CD43FD-EC66-4920-BBC1-081F92F1D354}" dt="2022-03-19T23:57:54.735" v="18"/>
          <ac:spMkLst>
            <pc:docMk/>
            <pc:sldMk cId="109857222" sldId="256"/>
            <ac:spMk id="13" creationId="{2633B3B5-CC90-43F0-8714-D31D1F3F0209}"/>
          </ac:spMkLst>
        </pc:spChg>
        <pc:spChg chg="add del">
          <ac:chgData name="Valorie Glenn" userId="b8ca77e134c90a47" providerId="Windows Live" clId="Web-{52CD43FD-EC66-4920-BBC1-081F92F1D354}" dt="2022-03-19T23:57:54.735" v="18"/>
          <ac:spMkLst>
            <pc:docMk/>
            <pc:sldMk cId="109857222" sldId="256"/>
            <ac:spMk id="15" creationId="{A8D57A06-A426-446D-B02C-A2DC6B62E45E}"/>
          </ac:spMkLst>
        </pc:spChg>
        <pc:spChg chg="add del">
          <ac:chgData name="Valorie Glenn" userId="b8ca77e134c90a47" providerId="Windows Live" clId="Web-{52CD43FD-EC66-4920-BBC1-081F92F1D354}" dt="2022-03-19T23:58:01.735" v="20"/>
          <ac:spMkLst>
            <pc:docMk/>
            <pc:sldMk cId="109857222" sldId="256"/>
            <ac:spMk id="17" creationId="{480F071C-C35C-4CE1-8EE5-8ED96E2F4E25}"/>
          </ac:spMkLst>
        </pc:spChg>
        <pc:spChg chg="add del">
          <ac:chgData name="Valorie Glenn" userId="b8ca77e134c90a47" providerId="Windows Live" clId="Web-{52CD43FD-EC66-4920-BBC1-081F92F1D354}" dt="2022-03-19T23:58:01.735" v="20"/>
          <ac:spMkLst>
            <pc:docMk/>
            <pc:sldMk cId="109857222" sldId="256"/>
            <ac:spMk id="18" creationId="{ED55A19D-297C-4231-AD1F-08EF9B4AA8F4}"/>
          </ac:spMkLst>
        </pc:spChg>
        <pc:spChg chg="add del">
          <ac:chgData name="Valorie Glenn" userId="b8ca77e134c90a47" providerId="Windows Live" clId="Web-{52CD43FD-EC66-4920-BBC1-081F92F1D354}" dt="2022-03-19T23:58:01.735" v="20"/>
          <ac:spMkLst>
            <pc:docMk/>
            <pc:sldMk cId="109857222" sldId="256"/>
            <ac:spMk id="19" creationId="{CD97FAB4-59E0-4E65-B50B-867B14D2A067}"/>
          </ac:spMkLst>
        </pc:spChg>
        <pc:spChg chg="add del">
          <ac:chgData name="Valorie Glenn" userId="b8ca77e134c90a47" providerId="Windows Live" clId="Web-{52CD43FD-EC66-4920-BBC1-081F92F1D354}" dt="2022-03-19T23:58:01.735" v="20"/>
          <ac:spMkLst>
            <pc:docMk/>
            <pc:sldMk cId="109857222" sldId="256"/>
            <ac:spMk id="20" creationId="{EBAB6C56-3D38-4923-996E-BD474BBB91E9}"/>
          </ac:spMkLst>
        </pc:spChg>
        <pc:spChg chg="add del">
          <ac:chgData name="Valorie Glenn" userId="b8ca77e134c90a47" providerId="Windows Live" clId="Web-{52CD43FD-EC66-4920-BBC1-081F92F1D354}" dt="2022-03-19T23:58:01.735" v="20"/>
          <ac:spMkLst>
            <pc:docMk/>
            <pc:sldMk cId="109857222" sldId="256"/>
            <ac:spMk id="21" creationId="{0D578F4B-2751-4FC2-8853-FAC5C59139C1}"/>
          </ac:spMkLst>
        </pc:spChg>
        <pc:spChg chg="add del">
          <ac:chgData name="Valorie Glenn" userId="b8ca77e134c90a47" providerId="Windows Live" clId="Web-{52CD43FD-EC66-4920-BBC1-081F92F1D354}" dt="2022-03-19T23:58:01.735" v="20"/>
          <ac:spMkLst>
            <pc:docMk/>
            <pc:sldMk cId="109857222" sldId="256"/>
            <ac:spMk id="22" creationId="{20CD21DB-082D-417D-A5AB-FC838AF9D944}"/>
          </ac:spMkLst>
        </pc:spChg>
        <pc:spChg chg="add del">
          <ac:chgData name="Valorie Glenn" userId="b8ca77e134c90a47" providerId="Windows Live" clId="Web-{52CD43FD-EC66-4920-BBC1-081F92F1D354}" dt="2022-03-19T23:58:01.735" v="20"/>
          <ac:spMkLst>
            <pc:docMk/>
            <pc:sldMk cId="109857222" sldId="256"/>
            <ac:spMk id="23" creationId="{7BD8AB83-2763-4392-B4B9-049CDF1F6EA4}"/>
          </ac:spMkLst>
        </pc:spChg>
        <pc:spChg chg="add">
          <ac:chgData name="Valorie Glenn" userId="b8ca77e134c90a47" providerId="Windows Live" clId="Web-{52CD43FD-EC66-4920-BBC1-081F92F1D354}" dt="2022-03-19T23:58:01.735" v="21"/>
          <ac:spMkLst>
            <pc:docMk/>
            <pc:sldMk cId="109857222" sldId="256"/>
            <ac:spMk id="25" creationId="{AB8C311F-7253-4AED-9701-7FC0708C41C7}"/>
          </ac:spMkLst>
        </pc:spChg>
        <pc:spChg chg="add">
          <ac:chgData name="Valorie Glenn" userId="b8ca77e134c90a47" providerId="Windows Live" clId="Web-{52CD43FD-EC66-4920-BBC1-081F92F1D354}" dt="2022-03-19T23:58:01.735" v="21"/>
          <ac:spMkLst>
            <pc:docMk/>
            <pc:sldMk cId="109857222" sldId="256"/>
            <ac:spMk id="26" creationId="{E2384209-CB15-4CDF-9D31-C44FD9A3F20D}"/>
          </ac:spMkLst>
        </pc:spChg>
        <pc:spChg chg="add">
          <ac:chgData name="Valorie Glenn" userId="b8ca77e134c90a47" providerId="Windows Live" clId="Web-{52CD43FD-EC66-4920-BBC1-081F92F1D354}" dt="2022-03-19T23:58:01.735" v="21"/>
          <ac:spMkLst>
            <pc:docMk/>
            <pc:sldMk cId="109857222" sldId="256"/>
            <ac:spMk id="27" creationId="{2633B3B5-CC90-43F0-8714-D31D1F3F0209}"/>
          </ac:spMkLst>
        </pc:spChg>
        <pc:spChg chg="add">
          <ac:chgData name="Valorie Glenn" userId="b8ca77e134c90a47" providerId="Windows Live" clId="Web-{52CD43FD-EC66-4920-BBC1-081F92F1D354}" dt="2022-03-19T23:58:01.735" v="21"/>
          <ac:spMkLst>
            <pc:docMk/>
            <pc:sldMk cId="109857222" sldId="256"/>
            <ac:spMk id="28" creationId="{A8D57A06-A426-446D-B02C-A2DC6B62E45E}"/>
          </ac:spMkLst>
        </pc:spChg>
        <pc:picChg chg="add mod">
          <ac:chgData name="Valorie Glenn" userId="b8ca77e134c90a47" providerId="Windows Live" clId="Web-{52CD43FD-EC66-4920-BBC1-081F92F1D354}" dt="2022-03-19T23:58:01.735" v="21"/>
          <ac:picMkLst>
            <pc:docMk/>
            <pc:sldMk cId="109857222" sldId="256"/>
            <ac:picMk id="4" creationId="{0BF52C54-9696-763F-5116-864649987227}"/>
          </ac:picMkLst>
        </pc:picChg>
      </pc:sldChg>
      <pc:sldChg chg="new del">
        <pc:chgData name="Valorie Glenn" userId="b8ca77e134c90a47" providerId="Windows Live" clId="Web-{52CD43FD-EC66-4920-BBC1-081F92F1D354}" dt="2022-03-19T23:58:22.219" v="23"/>
        <pc:sldMkLst>
          <pc:docMk/>
          <pc:sldMk cId="3799192958" sldId="257"/>
        </pc:sldMkLst>
      </pc:sldChg>
      <pc:sldChg chg="addSp delSp modSp new mod setBg">
        <pc:chgData name="Valorie Glenn" userId="b8ca77e134c90a47" providerId="Windows Live" clId="Web-{52CD43FD-EC66-4920-BBC1-081F92F1D354}" dt="2022-03-19T23:59:30.579" v="29"/>
        <pc:sldMkLst>
          <pc:docMk/>
          <pc:sldMk cId="4035631218" sldId="257"/>
        </pc:sldMkLst>
        <pc:spChg chg="add del">
          <ac:chgData name="Valorie Glenn" userId="b8ca77e134c90a47" providerId="Windows Live" clId="Web-{52CD43FD-EC66-4920-BBC1-081F92F1D354}" dt="2022-03-19T23:59:30.579" v="28"/>
          <ac:spMkLst>
            <pc:docMk/>
            <pc:sldMk cId="4035631218" sldId="257"/>
            <ac:spMk id="7" creationId="{38CB19FB-7C96-4FEC-9331-E826E4E36CE4}"/>
          </ac:spMkLst>
        </pc:spChg>
        <pc:spChg chg="add">
          <ac:chgData name="Valorie Glenn" userId="b8ca77e134c90a47" providerId="Windows Live" clId="Web-{52CD43FD-EC66-4920-BBC1-081F92F1D354}" dt="2022-03-19T23:59:30.579" v="29"/>
          <ac:spMkLst>
            <pc:docMk/>
            <pc:sldMk cId="4035631218" sldId="257"/>
            <ac:spMk id="11" creationId="{2633B3B5-CC90-43F0-8714-D31D1F3F0209}"/>
          </ac:spMkLst>
        </pc:spChg>
        <pc:spChg chg="add">
          <ac:chgData name="Valorie Glenn" userId="b8ca77e134c90a47" providerId="Windows Live" clId="Web-{52CD43FD-EC66-4920-BBC1-081F92F1D354}" dt="2022-03-19T23:59:30.579" v="29"/>
          <ac:spMkLst>
            <pc:docMk/>
            <pc:sldMk cId="4035631218" sldId="257"/>
            <ac:spMk id="13" creationId="{A8D57A06-A426-446D-B02C-A2DC6B62E45E}"/>
          </ac:spMkLst>
        </pc:spChg>
        <pc:spChg chg="add">
          <ac:chgData name="Valorie Glenn" userId="b8ca77e134c90a47" providerId="Windows Live" clId="Web-{52CD43FD-EC66-4920-BBC1-081F92F1D354}" dt="2022-03-19T23:59:30.579" v="29"/>
          <ac:spMkLst>
            <pc:docMk/>
            <pc:sldMk cId="4035631218" sldId="257"/>
            <ac:spMk id="16" creationId="{AB8C311F-7253-4AED-9701-7FC0708C41C7}"/>
          </ac:spMkLst>
        </pc:spChg>
        <pc:spChg chg="add">
          <ac:chgData name="Valorie Glenn" userId="b8ca77e134c90a47" providerId="Windows Live" clId="Web-{52CD43FD-EC66-4920-BBC1-081F92F1D354}" dt="2022-03-19T23:59:30.579" v="29"/>
          <ac:spMkLst>
            <pc:docMk/>
            <pc:sldMk cId="4035631218" sldId="257"/>
            <ac:spMk id="17" creationId="{E2384209-CB15-4CDF-9D31-C44FD9A3F20D}"/>
          </ac:spMkLst>
        </pc:spChg>
        <pc:grpChg chg="add del">
          <ac:chgData name="Valorie Glenn" userId="b8ca77e134c90a47" providerId="Windows Live" clId="Web-{52CD43FD-EC66-4920-BBC1-081F92F1D354}" dt="2022-03-19T23:59:30.579" v="28"/>
          <ac:grpSpMkLst>
            <pc:docMk/>
            <pc:sldMk cId="4035631218" sldId="257"/>
            <ac:grpSpMk id="9" creationId="{DF071BB7-867E-46A9-A7C2-3FCB28CB8FBD}"/>
          </ac:grpSpMkLst>
        </pc:grpChg>
        <pc:picChg chg="add mod">
          <ac:chgData name="Valorie Glenn" userId="b8ca77e134c90a47" providerId="Windows Live" clId="Web-{52CD43FD-EC66-4920-BBC1-081F92F1D354}" dt="2022-03-19T23:59:30.579" v="29"/>
          <ac:picMkLst>
            <pc:docMk/>
            <pc:sldMk cId="4035631218" sldId="257"/>
            <ac:picMk id="2" creationId="{91D24568-C071-6DE6-5C39-44D9E14D4817}"/>
          </ac:picMkLst>
        </pc:picChg>
      </pc:sldChg>
      <pc:sldChg chg="addSp delSp modSp add replId">
        <pc:chgData name="Valorie Glenn" userId="b8ca77e134c90a47" providerId="Windows Live" clId="Web-{52CD43FD-EC66-4920-BBC1-081F92F1D354}" dt="2022-03-20T00:02:32.908" v="44"/>
        <pc:sldMkLst>
          <pc:docMk/>
          <pc:sldMk cId="2818008857" sldId="258"/>
        </pc:sldMkLst>
        <pc:spChg chg="add del">
          <ac:chgData name="Valorie Glenn" userId="b8ca77e134c90a47" providerId="Windows Live" clId="Web-{52CD43FD-EC66-4920-BBC1-081F92F1D354}" dt="2022-03-20T00:01:23.642" v="39"/>
          <ac:spMkLst>
            <pc:docMk/>
            <pc:sldMk cId="2818008857" sldId="258"/>
            <ac:spMk id="11" creationId="{2633B3B5-CC90-43F0-8714-D31D1F3F0209}"/>
          </ac:spMkLst>
        </pc:spChg>
        <pc:spChg chg="add del">
          <ac:chgData name="Valorie Glenn" userId="b8ca77e134c90a47" providerId="Windows Live" clId="Web-{52CD43FD-EC66-4920-BBC1-081F92F1D354}" dt="2022-03-20T00:01:23.642" v="39"/>
          <ac:spMkLst>
            <pc:docMk/>
            <pc:sldMk cId="2818008857" sldId="258"/>
            <ac:spMk id="13" creationId="{A8D57A06-A426-446D-B02C-A2DC6B62E45E}"/>
          </ac:spMkLst>
        </pc:spChg>
        <pc:spChg chg="add del">
          <ac:chgData name="Valorie Glenn" userId="b8ca77e134c90a47" providerId="Windows Live" clId="Web-{52CD43FD-EC66-4920-BBC1-081F92F1D354}" dt="2022-03-20T00:01:23.642" v="39"/>
          <ac:spMkLst>
            <pc:docMk/>
            <pc:sldMk cId="2818008857" sldId="258"/>
            <ac:spMk id="16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20T00:01:23.642" v="39"/>
          <ac:spMkLst>
            <pc:docMk/>
            <pc:sldMk cId="2818008857" sldId="258"/>
            <ac:spMk id="17" creationId="{E2384209-CB15-4CDF-9D31-C44FD9A3F20D}"/>
          </ac:spMkLst>
        </pc:spChg>
        <pc:spChg chg="add del">
          <ac:chgData name="Valorie Glenn" userId="b8ca77e134c90a47" providerId="Windows Live" clId="Web-{52CD43FD-EC66-4920-BBC1-081F92F1D354}" dt="2022-03-20T00:01:23.642" v="38"/>
          <ac:spMkLst>
            <pc:docMk/>
            <pc:sldMk cId="2818008857" sldId="258"/>
            <ac:spMk id="22" creationId="{ED55A19D-297C-4231-AD1F-08EF9B4AA8F4}"/>
          </ac:spMkLst>
        </pc:spChg>
        <pc:spChg chg="add del">
          <ac:chgData name="Valorie Glenn" userId="b8ca77e134c90a47" providerId="Windows Live" clId="Web-{52CD43FD-EC66-4920-BBC1-081F92F1D354}" dt="2022-03-20T00:01:23.642" v="38"/>
          <ac:spMkLst>
            <pc:docMk/>
            <pc:sldMk cId="2818008857" sldId="258"/>
            <ac:spMk id="24" creationId="{EBAB6C56-3D38-4923-996E-BD474BBB91E9}"/>
          </ac:spMkLst>
        </pc:spChg>
        <pc:spChg chg="add del">
          <ac:chgData name="Valorie Glenn" userId="b8ca77e134c90a47" providerId="Windows Live" clId="Web-{52CD43FD-EC66-4920-BBC1-081F92F1D354}" dt="2022-03-20T00:01:23.642" v="38"/>
          <ac:spMkLst>
            <pc:docMk/>
            <pc:sldMk cId="2818008857" sldId="258"/>
            <ac:spMk id="26" creationId="{20CD21DB-082D-417D-A5AB-FC838AF9D944}"/>
          </ac:spMkLst>
        </pc:spChg>
        <pc:spChg chg="add">
          <ac:chgData name="Valorie Glenn" userId="b8ca77e134c90a47" providerId="Windows Live" clId="Web-{52CD43FD-EC66-4920-BBC1-081F92F1D354}" dt="2022-03-20T00:01:23.642" v="39"/>
          <ac:spMkLst>
            <pc:docMk/>
            <pc:sldMk cId="2818008857" sldId="258"/>
            <ac:spMk id="28" creationId="{A8D57A06-A426-446D-B02C-A2DC6B62E45E}"/>
          </ac:spMkLst>
        </pc:spChg>
        <pc:spChg chg="add">
          <ac:chgData name="Valorie Glenn" userId="b8ca77e134c90a47" providerId="Windows Live" clId="Web-{52CD43FD-EC66-4920-BBC1-081F92F1D354}" dt="2022-03-20T00:01:23.642" v="39"/>
          <ac:spMkLst>
            <pc:docMk/>
            <pc:sldMk cId="2818008857" sldId="258"/>
            <ac:spMk id="29" creationId="{AB8C311F-7253-4AED-9701-7FC0708C41C7}"/>
          </ac:spMkLst>
        </pc:spChg>
        <pc:spChg chg="add">
          <ac:chgData name="Valorie Glenn" userId="b8ca77e134c90a47" providerId="Windows Live" clId="Web-{52CD43FD-EC66-4920-BBC1-081F92F1D354}" dt="2022-03-20T00:01:23.642" v="39"/>
          <ac:spMkLst>
            <pc:docMk/>
            <pc:sldMk cId="2818008857" sldId="258"/>
            <ac:spMk id="30" creationId="{E2384209-CB15-4CDF-9D31-C44FD9A3F20D}"/>
          </ac:spMkLst>
        </pc:spChg>
        <pc:spChg chg="add">
          <ac:chgData name="Valorie Glenn" userId="b8ca77e134c90a47" providerId="Windows Live" clId="Web-{52CD43FD-EC66-4920-BBC1-081F92F1D354}" dt="2022-03-20T00:01:23.642" v="39"/>
          <ac:spMkLst>
            <pc:docMk/>
            <pc:sldMk cId="2818008857" sldId="258"/>
            <ac:spMk id="31" creationId="{2633B3B5-CC90-43F0-8714-D31D1F3F0209}"/>
          </ac:spMkLst>
        </pc:spChg>
        <pc:picChg chg="del">
          <ac:chgData name="Valorie Glenn" userId="b8ca77e134c90a47" providerId="Windows Live" clId="Web-{52CD43FD-EC66-4920-BBC1-081F92F1D354}" dt="2022-03-19T23:59:39.329" v="31"/>
          <ac:picMkLst>
            <pc:docMk/>
            <pc:sldMk cId="2818008857" sldId="258"/>
            <ac:picMk id="2" creationId="{91D24568-C071-6DE6-5C39-44D9E14D4817}"/>
          </ac:picMkLst>
        </pc:picChg>
        <pc:picChg chg="add mod">
          <ac:chgData name="Valorie Glenn" userId="b8ca77e134c90a47" providerId="Windows Live" clId="Web-{52CD43FD-EC66-4920-BBC1-081F92F1D354}" dt="2022-03-20T00:01:23.642" v="39"/>
          <ac:picMkLst>
            <pc:docMk/>
            <pc:sldMk cId="2818008857" sldId="258"/>
            <ac:picMk id="3" creationId="{D5C2137B-83DB-D9D7-744A-97235A692E05}"/>
          </ac:picMkLst>
        </pc:picChg>
        <pc:picChg chg="add del mod">
          <ac:chgData name="Valorie Glenn" userId="b8ca77e134c90a47" providerId="Windows Live" clId="Web-{52CD43FD-EC66-4920-BBC1-081F92F1D354}" dt="2022-03-20T00:02:32.908" v="44"/>
          <ac:picMkLst>
            <pc:docMk/>
            <pc:sldMk cId="2818008857" sldId="258"/>
            <ac:picMk id="4" creationId="{A842A36A-915F-6B38-4D4A-1FC1E5CD965E}"/>
          </ac:picMkLst>
        </pc:picChg>
      </pc:sldChg>
      <pc:sldChg chg="addSp delSp modSp add replId">
        <pc:chgData name="Valorie Glenn" userId="b8ca77e134c90a47" providerId="Windows Live" clId="Web-{52CD43FD-EC66-4920-BBC1-081F92F1D354}" dt="2022-03-20T00:05:47.487" v="58"/>
        <pc:sldMkLst>
          <pc:docMk/>
          <pc:sldMk cId="898427346" sldId="259"/>
        </pc:sldMkLst>
        <pc:spChg chg="del">
          <ac:chgData name="Valorie Glenn" userId="b8ca77e134c90a47" providerId="Windows Live" clId="Web-{52CD43FD-EC66-4920-BBC1-081F92F1D354}" dt="2022-03-20T00:01:00.751" v="36"/>
          <ac:spMkLst>
            <pc:docMk/>
            <pc:sldMk cId="898427346" sldId="259"/>
            <ac:spMk id="11" creationId="{2633B3B5-CC90-43F0-8714-D31D1F3F0209}"/>
          </ac:spMkLst>
        </pc:spChg>
        <pc:spChg chg="del">
          <ac:chgData name="Valorie Glenn" userId="b8ca77e134c90a47" providerId="Windows Live" clId="Web-{52CD43FD-EC66-4920-BBC1-081F92F1D354}" dt="2022-03-20T00:01:00.751" v="36"/>
          <ac:spMkLst>
            <pc:docMk/>
            <pc:sldMk cId="898427346" sldId="259"/>
            <ac:spMk id="13" creationId="{A8D57A06-A426-446D-B02C-A2DC6B62E45E}"/>
          </ac:spMkLst>
        </pc:spChg>
        <pc:spChg chg="del">
          <ac:chgData name="Valorie Glenn" userId="b8ca77e134c90a47" providerId="Windows Live" clId="Web-{52CD43FD-EC66-4920-BBC1-081F92F1D354}" dt="2022-03-20T00:01:00.751" v="36"/>
          <ac:spMkLst>
            <pc:docMk/>
            <pc:sldMk cId="898427346" sldId="259"/>
            <ac:spMk id="16" creationId="{AB8C311F-7253-4AED-9701-7FC0708C41C7}"/>
          </ac:spMkLst>
        </pc:spChg>
        <pc:spChg chg="del">
          <ac:chgData name="Valorie Glenn" userId="b8ca77e134c90a47" providerId="Windows Live" clId="Web-{52CD43FD-EC66-4920-BBC1-081F92F1D354}" dt="2022-03-20T00:01:00.751" v="36"/>
          <ac:spMkLst>
            <pc:docMk/>
            <pc:sldMk cId="898427346" sldId="259"/>
            <ac:spMk id="17" creationId="{E2384209-CB15-4CDF-9D31-C44FD9A3F20D}"/>
          </ac:spMkLst>
        </pc:spChg>
        <pc:spChg chg="add">
          <ac:chgData name="Valorie Glenn" userId="b8ca77e134c90a47" providerId="Windows Live" clId="Web-{52CD43FD-EC66-4920-BBC1-081F92F1D354}" dt="2022-03-20T00:05:47.487" v="58"/>
          <ac:spMkLst>
            <pc:docMk/>
            <pc:sldMk cId="898427346" sldId="259"/>
            <ac:spMk id="35" creationId="{AB8C311F-7253-4AED-9701-7FC0708C41C7}"/>
          </ac:spMkLst>
        </pc:spChg>
        <pc:spChg chg="add">
          <ac:chgData name="Valorie Glenn" userId="b8ca77e134c90a47" providerId="Windows Live" clId="Web-{52CD43FD-EC66-4920-BBC1-081F92F1D354}" dt="2022-03-20T00:05:47.487" v="58"/>
          <ac:spMkLst>
            <pc:docMk/>
            <pc:sldMk cId="898427346" sldId="259"/>
            <ac:spMk id="37" creationId="{E2384209-CB15-4CDF-9D31-C44FD9A3F20D}"/>
          </ac:spMkLst>
        </pc:spChg>
        <pc:spChg chg="add">
          <ac:chgData name="Valorie Glenn" userId="b8ca77e134c90a47" providerId="Windows Live" clId="Web-{52CD43FD-EC66-4920-BBC1-081F92F1D354}" dt="2022-03-20T00:05:47.487" v="58"/>
          <ac:spMkLst>
            <pc:docMk/>
            <pc:sldMk cId="898427346" sldId="259"/>
            <ac:spMk id="39" creationId="{2633B3B5-CC90-43F0-8714-D31D1F3F0209}"/>
          </ac:spMkLst>
        </pc:spChg>
        <pc:spChg chg="add">
          <ac:chgData name="Valorie Glenn" userId="b8ca77e134c90a47" providerId="Windows Live" clId="Web-{52CD43FD-EC66-4920-BBC1-081F92F1D354}" dt="2022-03-20T00:05:47.487" v="58"/>
          <ac:spMkLst>
            <pc:docMk/>
            <pc:sldMk cId="898427346" sldId="259"/>
            <ac:spMk id="41" creationId="{A8D57A06-A426-446D-B02C-A2DC6B62E45E}"/>
          </ac:spMkLst>
        </pc:spChg>
        <pc:grpChg chg="add del">
          <ac:chgData name="Valorie Glenn" userId="b8ca77e134c90a47" providerId="Windows Live" clId="Web-{52CD43FD-EC66-4920-BBC1-081F92F1D354}" dt="2022-03-20T00:05:47.487" v="58"/>
          <ac:grpSpMkLst>
            <pc:docMk/>
            <pc:sldMk cId="898427346" sldId="259"/>
            <ac:grpSpMk id="22" creationId="{63737881-458F-40AD-B72B-B57D267DC423}"/>
          </ac:grpSpMkLst>
        </pc:grpChg>
        <pc:picChg chg="add mod">
          <ac:chgData name="Valorie Glenn" userId="b8ca77e134c90a47" providerId="Windows Live" clId="Web-{52CD43FD-EC66-4920-BBC1-081F92F1D354}" dt="2022-03-20T00:05:47.487" v="58"/>
          <ac:picMkLst>
            <pc:docMk/>
            <pc:sldMk cId="898427346" sldId="259"/>
            <ac:picMk id="2" creationId="{7CAEAF1F-0013-9FC2-00EE-E31189DB1A30}"/>
          </ac:picMkLst>
        </pc:picChg>
        <pc:picChg chg="del">
          <ac:chgData name="Valorie Glenn" userId="b8ca77e134c90a47" providerId="Windows Live" clId="Web-{52CD43FD-EC66-4920-BBC1-081F92F1D354}" dt="2022-03-20T00:00:22.595" v="34"/>
          <ac:picMkLst>
            <pc:docMk/>
            <pc:sldMk cId="898427346" sldId="259"/>
            <ac:picMk id="3" creationId="{D5C2137B-83DB-D9D7-744A-97235A692E05}"/>
          </ac:picMkLst>
        </pc:picChg>
      </pc:sldChg>
      <pc:sldChg chg="addSp delSp modSp add del replId">
        <pc:chgData name="Valorie Glenn" userId="b8ca77e134c90a47" providerId="Windows Live" clId="Web-{52CD43FD-EC66-4920-BBC1-081F92F1D354}" dt="2022-03-20T00:24:45.057" v="167"/>
        <pc:sldMkLst>
          <pc:docMk/>
          <pc:sldMk cId="1199743815" sldId="260"/>
        </pc:sldMkLst>
        <pc:picChg chg="del">
          <ac:chgData name="Valorie Glenn" userId="b8ca77e134c90a47" providerId="Windows Live" clId="Web-{52CD43FD-EC66-4920-BBC1-081F92F1D354}" dt="2022-03-20T00:06:08.190" v="62"/>
          <ac:picMkLst>
            <pc:docMk/>
            <pc:sldMk cId="1199743815" sldId="260"/>
            <ac:picMk id="2" creationId="{7CAEAF1F-0013-9FC2-00EE-E31189DB1A30}"/>
          </ac:picMkLst>
        </pc:picChg>
        <pc:picChg chg="add del mod">
          <ac:chgData name="Valorie Glenn" userId="b8ca77e134c90a47" providerId="Windows Live" clId="Web-{52CD43FD-EC66-4920-BBC1-081F92F1D354}" dt="2022-03-20T00:24:39.541" v="166"/>
          <ac:picMkLst>
            <pc:docMk/>
            <pc:sldMk cId="1199743815" sldId="260"/>
            <ac:picMk id="3" creationId="{864B4070-C8D5-5ED4-0B0A-3C0544AA62DD}"/>
          </ac:picMkLst>
        </pc:picChg>
      </pc:sldChg>
      <pc:sldChg chg="addSp delSp modSp add del replId">
        <pc:chgData name="Valorie Glenn" userId="b8ca77e134c90a47" providerId="Windows Live" clId="Web-{52CD43FD-EC66-4920-BBC1-081F92F1D354}" dt="2022-03-20T00:04:14.564" v="50"/>
        <pc:sldMkLst>
          <pc:docMk/>
          <pc:sldMk cId="2620563084" sldId="260"/>
        </pc:sldMkLst>
        <pc:spChg chg="add">
          <ac:chgData name="Valorie Glenn" userId="b8ca77e134c90a47" providerId="Windows Live" clId="Web-{52CD43FD-EC66-4920-BBC1-081F92F1D354}" dt="2022-03-20T00:04:04.486" v="49"/>
          <ac:spMkLst>
            <pc:docMk/>
            <pc:sldMk cId="2620563084" sldId="260"/>
            <ac:spMk id="48" creationId="{AB8C311F-7253-4AED-9701-7FC0708C41C7}"/>
          </ac:spMkLst>
        </pc:spChg>
        <pc:spChg chg="add">
          <ac:chgData name="Valorie Glenn" userId="b8ca77e134c90a47" providerId="Windows Live" clId="Web-{52CD43FD-EC66-4920-BBC1-081F92F1D354}" dt="2022-03-20T00:04:04.486" v="49"/>
          <ac:spMkLst>
            <pc:docMk/>
            <pc:sldMk cId="2620563084" sldId="260"/>
            <ac:spMk id="50" creationId="{E2384209-CB15-4CDF-9D31-C44FD9A3F20D}"/>
          </ac:spMkLst>
        </pc:spChg>
        <pc:spChg chg="add">
          <ac:chgData name="Valorie Glenn" userId="b8ca77e134c90a47" providerId="Windows Live" clId="Web-{52CD43FD-EC66-4920-BBC1-081F92F1D354}" dt="2022-03-20T00:04:04.486" v="49"/>
          <ac:spMkLst>
            <pc:docMk/>
            <pc:sldMk cId="2620563084" sldId="260"/>
            <ac:spMk id="52" creationId="{2633B3B5-CC90-43F0-8714-D31D1F3F0209}"/>
          </ac:spMkLst>
        </pc:spChg>
        <pc:spChg chg="add">
          <ac:chgData name="Valorie Glenn" userId="b8ca77e134c90a47" providerId="Windows Live" clId="Web-{52CD43FD-EC66-4920-BBC1-081F92F1D354}" dt="2022-03-20T00:04:04.486" v="49"/>
          <ac:spMkLst>
            <pc:docMk/>
            <pc:sldMk cId="2620563084" sldId="260"/>
            <ac:spMk id="54" creationId="{A8D57A06-A426-446D-B02C-A2DC6B62E45E}"/>
          </ac:spMkLst>
        </pc:spChg>
        <pc:grpChg chg="del">
          <ac:chgData name="Valorie Glenn" userId="b8ca77e134c90a47" providerId="Windows Live" clId="Web-{52CD43FD-EC66-4920-BBC1-081F92F1D354}" dt="2022-03-20T00:03:08.814" v="46"/>
          <ac:grpSpMkLst>
            <pc:docMk/>
            <pc:sldMk cId="2620563084" sldId="260"/>
            <ac:grpSpMk id="22" creationId="{63737881-458F-40AD-B72B-B57D267DC423}"/>
          </ac:grpSpMkLst>
        </pc:grpChg>
        <pc:grpChg chg="add del">
          <ac:chgData name="Valorie Glenn" userId="b8ca77e134c90a47" providerId="Windows Live" clId="Web-{52CD43FD-EC66-4920-BBC1-081F92F1D354}" dt="2022-03-20T00:04:04.486" v="49"/>
          <ac:grpSpMkLst>
            <pc:docMk/>
            <pc:sldMk cId="2620563084" sldId="260"/>
            <ac:grpSpMk id="35" creationId="{63737881-458F-40AD-B72B-B57D267DC423}"/>
          </ac:grpSpMkLst>
        </pc:grpChg>
        <pc:picChg chg="del">
          <ac:chgData name="Valorie Glenn" userId="b8ca77e134c90a47" providerId="Windows Live" clId="Web-{52CD43FD-EC66-4920-BBC1-081F92F1D354}" dt="2022-03-20T00:01:44.439" v="41"/>
          <ac:picMkLst>
            <pc:docMk/>
            <pc:sldMk cId="2620563084" sldId="260"/>
            <ac:picMk id="2" creationId="{7CAEAF1F-0013-9FC2-00EE-E31189DB1A30}"/>
          </ac:picMkLst>
        </pc:picChg>
        <pc:picChg chg="add del mod">
          <ac:chgData name="Valorie Glenn" userId="b8ca77e134c90a47" providerId="Windows Live" clId="Web-{52CD43FD-EC66-4920-BBC1-081F92F1D354}" dt="2022-03-20T00:03:24.642" v="47"/>
          <ac:picMkLst>
            <pc:docMk/>
            <pc:sldMk cId="2620563084" sldId="260"/>
            <ac:picMk id="3" creationId="{D6C67DB1-5462-9007-C992-132B84D192CF}"/>
          </ac:picMkLst>
        </pc:picChg>
        <pc:picChg chg="add mod">
          <ac:chgData name="Valorie Glenn" userId="b8ca77e134c90a47" providerId="Windows Live" clId="Web-{52CD43FD-EC66-4920-BBC1-081F92F1D354}" dt="2022-03-20T00:04:04.486" v="49"/>
          <ac:picMkLst>
            <pc:docMk/>
            <pc:sldMk cId="2620563084" sldId="260"/>
            <ac:picMk id="4" creationId="{06FF6852-32AA-7133-BFAA-9E12B14C18F1}"/>
          </ac:picMkLst>
        </pc:picChg>
      </pc:sldChg>
      <pc:sldChg chg="new del">
        <pc:chgData name="Valorie Glenn" userId="b8ca77e134c90a47" providerId="Windows Live" clId="Web-{52CD43FD-EC66-4920-BBC1-081F92F1D354}" dt="2022-03-20T00:05:01.174" v="52"/>
        <pc:sldMkLst>
          <pc:docMk/>
          <pc:sldMk cId="2685900039" sldId="260"/>
        </pc:sldMkLst>
      </pc:sldChg>
      <pc:sldChg chg="addSp delSp modSp add del replId">
        <pc:chgData name="Valorie Glenn" userId="b8ca77e134c90a47" providerId="Windows Live" clId="Web-{52CD43FD-EC66-4920-BBC1-081F92F1D354}" dt="2022-03-20T00:06:00.502" v="60"/>
        <pc:sldMkLst>
          <pc:docMk/>
          <pc:sldMk cId="4023930931" sldId="260"/>
        </pc:sldMkLst>
        <pc:spChg chg="add">
          <ac:chgData name="Valorie Glenn" userId="b8ca77e134c90a47" providerId="Windows Live" clId="Web-{52CD43FD-EC66-4920-BBC1-081F92F1D354}" dt="2022-03-20T00:05:52.940" v="59"/>
          <ac:spMkLst>
            <pc:docMk/>
            <pc:sldMk cId="4023930931" sldId="260"/>
            <ac:spMk id="35" creationId="{AB8C311F-7253-4AED-9701-7FC0708C41C7}"/>
          </ac:spMkLst>
        </pc:spChg>
        <pc:spChg chg="add">
          <ac:chgData name="Valorie Glenn" userId="b8ca77e134c90a47" providerId="Windows Live" clId="Web-{52CD43FD-EC66-4920-BBC1-081F92F1D354}" dt="2022-03-20T00:05:52.940" v="59"/>
          <ac:spMkLst>
            <pc:docMk/>
            <pc:sldMk cId="4023930931" sldId="260"/>
            <ac:spMk id="37" creationId="{E2384209-CB15-4CDF-9D31-C44FD9A3F20D}"/>
          </ac:spMkLst>
        </pc:spChg>
        <pc:spChg chg="add">
          <ac:chgData name="Valorie Glenn" userId="b8ca77e134c90a47" providerId="Windows Live" clId="Web-{52CD43FD-EC66-4920-BBC1-081F92F1D354}" dt="2022-03-20T00:05:52.940" v="59"/>
          <ac:spMkLst>
            <pc:docMk/>
            <pc:sldMk cId="4023930931" sldId="260"/>
            <ac:spMk id="39" creationId="{2633B3B5-CC90-43F0-8714-D31D1F3F0209}"/>
          </ac:spMkLst>
        </pc:spChg>
        <pc:spChg chg="add">
          <ac:chgData name="Valorie Glenn" userId="b8ca77e134c90a47" providerId="Windows Live" clId="Web-{52CD43FD-EC66-4920-BBC1-081F92F1D354}" dt="2022-03-20T00:05:52.940" v="59"/>
          <ac:spMkLst>
            <pc:docMk/>
            <pc:sldMk cId="4023930931" sldId="260"/>
            <ac:spMk id="41" creationId="{A8D57A06-A426-446D-B02C-A2DC6B62E45E}"/>
          </ac:spMkLst>
        </pc:spChg>
        <pc:grpChg chg="del">
          <ac:chgData name="Valorie Glenn" userId="b8ca77e134c90a47" providerId="Windows Live" clId="Web-{52CD43FD-EC66-4920-BBC1-081F92F1D354}" dt="2022-03-20T00:05:52.940" v="59"/>
          <ac:grpSpMkLst>
            <pc:docMk/>
            <pc:sldMk cId="4023930931" sldId="260"/>
            <ac:grpSpMk id="22" creationId="{63737881-458F-40AD-B72B-B57D267DC423}"/>
          </ac:grpSpMkLst>
        </pc:grpChg>
        <pc:picChg chg="del">
          <ac:chgData name="Valorie Glenn" userId="b8ca77e134c90a47" providerId="Windows Live" clId="Web-{52CD43FD-EC66-4920-BBC1-081F92F1D354}" dt="2022-03-20T00:05:08.205" v="54"/>
          <ac:picMkLst>
            <pc:docMk/>
            <pc:sldMk cId="4023930931" sldId="260"/>
            <ac:picMk id="2" creationId="{7CAEAF1F-0013-9FC2-00EE-E31189DB1A30}"/>
          </ac:picMkLst>
        </pc:picChg>
        <pc:picChg chg="add mod">
          <ac:chgData name="Valorie Glenn" userId="b8ca77e134c90a47" providerId="Windows Live" clId="Web-{52CD43FD-EC66-4920-BBC1-081F92F1D354}" dt="2022-03-20T00:05:52.940" v="59"/>
          <ac:picMkLst>
            <pc:docMk/>
            <pc:sldMk cId="4023930931" sldId="260"/>
            <ac:picMk id="3" creationId="{690E1301-B724-C0B4-C862-7236C0C468E7}"/>
          </ac:picMkLst>
        </pc:picChg>
      </pc:sldChg>
      <pc:sldChg chg="addSp delSp modSp add replId">
        <pc:chgData name="Valorie Glenn" userId="b8ca77e134c90a47" providerId="Windows Live" clId="Web-{52CD43FD-EC66-4920-BBC1-081F92F1D354}" dt="2022-03-20T00:07:21.768" v="71" actId="1076"/>
        <pc:sldMkLst>
          <pc:docMk/>
          <pc:sldMk cId="3535313892" sldId="261"/>
        </pc:sldMkLst>
        <pc:picChg chg="add mod">
          <ac:chgData name="Valorie Glenn" userId="b8ca77e134c90a47" providerId="Windows Live" clId="Web-{52CD43FD-EC66-4920-BBC1-081F92F1D354}" dt="2022-03-20T00:07:21.768" v="71" actId="1076"/>
          <ac:picMkLst>
            <pc:docMk/>
            <pc:sldMk cId="3535313892" sldId="261"/>
            <ac:picMk id="2" creationId="{12AD6FFC-E2BB-DD4C-6F0E-66502919353F}"/>
          </ac:picMkLst>
        </pc:picChg>
        <pc:picChg chg="del">
          <ac:chgData name="Valorie Glenn" userId="b8ca77e134c90a47" providerId="Windows Live" clId="Web-{52CD43FD-EC66-4920-BBC1-081F92F1D354}" dt="2022-03-20T00:06:47.159" v="68"/>
          <ac:picMkLst>
            <pc:docMk/>
            <pc:sldMk cId="3535313892" sldId="261"/>
            <ac:picMk id="3" creationId="{864B4070-C8D5-5ED4-0B0A-3C0544AA62DD}"/>
          </ac:picMkLst>
        </pc:picChg>
      </pc:sldChg>
      <pc:sldChg chg="addSp delSp modSp add ord replId">
        <pc:chgData name="Valorie Glenn" userId="b8ca77e134c90a47" providerId="Windows Live" clId="Web-{52CD43FD-EC66-4920-BBC1-081F92F1D354}" dt="2022-03-20T00:19:36.833" v="153"/>
        <pc:sldMkLst>
          <pc:docMk/>
          <pc:sldMk cId="826104626" sldId="262"/>
        </pc:sldMkLst>
        <pc:picChg chg="del">
          <ac:chgData name="Valorie Glenn" userId="b8ca77e134c90a47" providerId="Windows Live" clId="Web-{52CD43FD-EC66-4920-BBC1-081F92F1D354}" dt="2022-03-20T00:07:43.659" v="73"/>
          <ac:picMkLst>
            <pc:docMk/>
            <pc:sldMk cId="826104626" sldId="262"/>
            <ac:picMk id="2" creationId="{12AD6FFC-E2BB-DD4C-6F0E-66502919353F}"/>
          </ac:picMkLst>
        </pc:picChg>
        <pc:picChg chg="add mod">
          <ac:chgData name="Valorie Glenn" userId="b8ca77e134c90a47" providerId="Windows Live" clId="Web-{52CD43FD-EC66-4920-BBC1-081F92F1D354}" dt="2022-03-20T00:08:31.706" v="76" actId="1076"/>
          <ac:picMkLst>
            <pc:docMk/>
            <pc:sldMk cId="826104626" sldId="262"/>
            <ac:picMk id="3" creationId="{16AE8DE3-3FE1-0E88-3C43-72CF7C6AA092}"/>
          </ac:picMkLst>
        </pc:picChg>
        <pc:picChg chg="add del mod">
          <ac:chgData name="Valorie Glenn" userId="b8ca77e134c90a47" providerId="Windows Live" clId="Web-{52CD43FD-EC66-4920-BBC1-081F92F1D354}" dt="2022-03-20T00:09:12.472" v="78"/>
          <ac:picMkLst>
            <pc:docMk/>
            <pc:sldMk cId="826104626" sldId="262"/>
            <ac:picMk id="4" creationId="{02EF0B38-8113-8AB5-7461-DAA1FA3C8BFD}"/>
          </ac:picMkLst>
        </pc:picChg>
      </pc:sldChg>
      <pc:sldChg chg="addSp delSp modSp add ord replId">
        <pc:chgData name="Valorie Glenn" userId="b8ca77e134c90a47" providerId="Windows Live" clId="Web-{52CD43FD-EC66-4920-BBC1-081F92F1D354}" dt="2022-03-20T00:24:27.572" v="165"/>
        <pc:sldMkLst>
          <pc:docMk/>
          <pc:sldMk cId="678233255" sldId="263"/>
        </pc:sldMkLst>
        <pc:picChg chg="add del mod">
          <ac:chgData name="Valorie Glenn" userId="b8ca77e134c90a47" providerId="Windows Live" clId="Web-{52CD43FD-EC66-4920-BBC1-081F92F1D354}" dt="2022-03-20T00:10:39.597" v="95"/>
          <ac:picMkLst>
            <pc:docMk/>
            <pc:sldMk cId="678233255" sldId="263"/>
            <ac:picMk id="2" creationId="{1F37EF20-D641-1A72-3507-4894FE40C780}"/>
          </ac:picMkLst>
        </pc:picChg>
        <pc:picChg chg="del">
          <ac:chgData name="Valorie Glenn" userId="b8ca77e134c90a47" providerId="Windows Live" clId="Web-{52CD43FD-EC66-4920-BBC1-081F92F1D354}" dt="2022-03-20T00:09:19.409" v="80"/>
          <ac:picMkLst>
            <pc:docMk/>
            <pc:sldMk cId="678233255" sldId="263"/>
            <ac:picMk id="3" creationId="{16AE8DE3-3FE1-0E88-3C43-72CF7C6AA092}"/>
          </ac:picMkLst>
        </pc:picChg>
        <pc:picChg chg="add mod">
          <ac:chgData name="Valorie Glenn" userId="b8ca77e134c90a47" providerId="Windows Live" clId="Web-{52CD43FD-EC66-4920-BBC1-081F92F1D354}" dt="2022-03-20T00:11:22.472" v="98" actId="1076"/>
          <ac:picMkLst>
            <pc:docMk/>
            <pc:sldMk cId="678233255" sldId="263"/>
            <ac:picMk id="4" creationId="{0EC898FB-CDE5-2D3C-DBAD-6D27D63FD4CC}"/>
          </ac:picMkLst>
        </pc:picChg>
      </pc:sldChg>
      <pc:sldChg chg="addSp delSp modSp add ord replId modTransition modMedia addAnim">
        <pc:chgData name="Valorie Glenn" userId="b8ca77e134c90a47" providerId="Windows Live" clId="Web-{52CD43FD-EC66-4920-BBC1-081F92F1D354}" dt="2022-03-20T00:31:01.043" v="178"/>
        <pc:sldMkLst>
          <pc:docMk/>
          <pc:sldMk cId="3625988253" sldId="264"/>
        </pc:sldMkLst>
        <pc:spChg chg="add del mod">
          <ac:chgData name="Valorie Glenn" userId="b8ca77e134c90a47" providerId="Windows Live" clId="Web-{52CD43FD-EC66-4920-BBC1-081F92F1D354}" dt="2022-03-20T00:27:55.870" v="174"/>
          <ac:spMkLst>
            <pc:docMk/>
            <pc:sldMk cId="3625988253" sldId="264"/>
            <ac:spMk id="4" creationId="{C47C4D4A-4176-AEA1-E95B-868996A192A0}"/>
          </ac:spMkLst>
        </pc:spChg>
        <pc:spChg chg="add del">
          <ac:chgData name="Valorie Glenn" userId="b8ca77e134c90a47" providerId="Windows Live" clId="Web-{52CD43FD-EC66-4920-BBC1-081F92F1D354}" dt="2022-03-20T00:10:16.988" v="93"/>
          <ac:spMkLst>
            <pc:docMk/>
            <pc:sldMk cId="3625988253" sldId="264"/>
            <ac:spMk id="35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20T00:10:16.988" v="93"/>
          <ac:spMkLst>
            <pc:docMk/>
            <pc:sldMk cId="3625988253" sldId="264"/>
            <ac:spMk id="37" creationId="{E2384209-CB15-4CDF-9D31-C44FD9A3F20D}"/>
          </ac:spMkLst>
        </pc:spChg>
        <pc:spChg chg="add del">
          <ac:chgData name="Valorie Glenn" userId="b8ca77e134c90a47" providerId="Windows Live" clId="Web-{52CD43FD-EC66-4920-BBC1-081F92F1D354}" dt="2022-03-20T00:10:16.988" v="93"/>
          <ac:spMkLst>
            <pc:docMk/>
            <pc:sldMk cId="3625988253" sldId="264"/>
            <ac:spMk id="39" creationId="{2633B3B5-CC90-43F0-8714-D31D1F3F0209}"/>
          </ac:spMkLst>
        </pc:spChg>
        <pc:spChg chg="add del">
          <ac:chgData name="Valorie Glenn" userId="b8ca77e134c90a47" providerId="Windows Live" clId="Web-{52CD43FD-EC66-4920-BBC1-081F92F1D354}" dt="2022-03-20T00:10:16.988" v="93"/>
          <ac:spMkLst>
            <pc:docMk/>
            <pc:sldMk cId="3625988253" sldId="264"/>
            <ac:spMk id="41" creationId="{A8D57A06-A426-446D-B02C-A2DC6B62E45E}"/>
          </ac:spMkLst>
        </pc:spChg>
        <pc:spChg chg="add del">
          <ac:chgData name="Valorie Glenn" userId="b8ca77e134c90a47" providerId="Windows Live" clId="Web-{52CD43FD-EC66-4920-BBC1-081F92F1D354}" dt="2022-03-20T00:10:00.941" v="86"/>
          <ac:spMkLst>
            <pc:docMk/>
            <pc:sldMk cId="3625988253" sldId="264"/>
            <ac:spMk id="46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20T00:10:00.941" v="86"/>
          <ac:spMkLst>
            <pc:docMk/>
            <pc:sldMk cId="3625988253" sldId="264"/>
            <ac:spMk id="48" creationId="{E2384209-CB15-4CDF-9D31-C44FD9A3F20D}"/>
          </ac:spMkLst>
        </pc:spChg>
        <pc:spChg chg="add del">
          <ac:chgData name="Valorie Glenn" userId="b8ca77e134c90a47" providerId="Windows Live" clId="Web-{52CD43FD-EC66-4920-BBC1-081F92F1D354}" dt="2022-03-20T00:10:00.941" v="86"/>
          <ac:spMkLst>
            <pc:docMk/>
            <pc:sldMk cId="3625988253" sldId="264"/>
            <ac:spMk id="50" creationId="{2633B3B5-CC90-43F0-8714-D31D1F3F0209}"/>
          </ac:spMkLst>
        </pc:spChg>
        <pc:spChg chg="add del">
          <ac:chgData name="Valorie Glenn" userId="b8ca77e134c90a47" providerId="Windows Live" clId="Web-{52CD43FD-EC66-4920-BBC1-081F92F1D354}" dt="2022-03-20T00:10:00.941" v="86"/>
          <ac:spMkLst>
            <pc:docMk/>
            <pc:sldMk cId="3625988253" sldId="264"/>
            <ac:spMk id="52" creationId="{A8D57A06-A426-446D-B02C-A2DC6B62E45E}"/>
          </ac:spMkLst>
        </pc:spChg>
        <pc:spChg chg="add del">
          <ac:chgData name="Valorie Glenn" userId="b8ca77e134c90a47" providerId="Windows Live" clId="Web-{52CD43FD-EC66-4920-BBC1-081F92F1D354}" dt="2022-03-20T00:10:12.863" v="90"/>
          <ac:spMkLst>
            <pc:docMk/>
            <pc:sldMk cId="3625988253" sldId="264"/>
            <ac:spMk id="60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20T00:10:12.863" v="90"/>
          <ac:spMkLst>
            <pc:docMk/>
            <pc:sldMk cId="3625988253" sldId="264"/>
            <ac:spMk id="61" creationId="{E2384209-CB15-4CDF-9D31-C44FD9A3F20D}"/>
          </ac:spMkLst>
        </pc:spChg>
        <pc:spChg chg="add del">
          <ac:chgData name="Valorie Glenn" userId="b8ca77e134c90a47" providerId="Windows Live" clId="Web-{52CD43FD-EC66-4920-BBC1-081F92F1D354}" dt="2022-03-20T00:10:12.863" v="90"/>
          <ac:spMkLst>
            <pc:docMk/>
            <pc:sldMk cId="3625988253" sldId="264"/>
            <ac:spMk id="62" creationId="{2633B3B5-CC90-43F0-8714-D31D1F3F0209}"/>
          </ac:spMkLst>
        </pc:spChg>
        <pc:spChg chg="add del">
          <ac:chgData name="Valorie Glenn" userId="b8ca77e134c90a47" providerId="Windows Live" clId="Web-{52CD43FD-EC66-4920-BBC1-081F92F1D354}" dt="2022-03-20T00:10:12.863" v="90"/>
          <ac:spMkLst>
            <pc:docMk/>
            <pc:sldMk cId="3625988253" sldId="264"/>
            <ac:spMk id="63" creationId="{A8D57A06-A426-446D-B02C-A2DC6B62E45E}"/>
          </ac:spMkLst>
        </pc:spChg>
        <pc:spChg chg="add del">
          <ac:chgData name="Valorie Glenn" userId="b8ca77e134c90a47" providerId="Windows Live" clId="Web-{52CD43FD-EC66-4920-BBC1-081F92F1D354}" dt="2022-03-20T00:10:16.988" v="92"/>
          <ac:spMkLst>
            <pc:docMk/>
            <pc:sldMk cId="3625988253" sldId="264"/>
            <ac:spMk id="65" creationId="{32BC26D8-82FB-445E-AA49-62A77D7C1EE0}"/>
          </ac:spMkLst>
        </pc:spChg>
        <pc:spChg chg="add del">
          <ac:chgData name="Valorie Glenn" userId="b8ca77e134c90a47" providerId="Windows Live" clId="Web-{52CD43FD-EC66-4920-BBC1-081F92F1D354}" dt="2022-03-20T00:10:16.988" v="92"/>
          <ac:spMkLst>
            <pc:docMk/>
            <pc:sldMk cId="3625988253" sldId="264"/>
            <ac:spMk id="66" creationId="{CB44330D-EA18-4254-AA95-EB49948539B8}"/>
          </ac:spMkLst>
        </pc:spChg>
        <pc:spChg chg="add del">
          <ac:chgData name="Valorie Glenn" userId="b8ca77e134c90a47" providerId="Windows Live" clId="Web-{52CD43FD-EC66-4920-BBC1-081F92F1D354}" dt="2022-03-20T00:12:22.613" v="106"/>
          <ac:spMkLst>
            <pc:docMk/>
            <pc:sldMk cId="3625988253" sldId="264"/>
            <ac:spMk id="68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20T00:12:22.613" v="106"/>
          <ac:spMkLst>
            <pc:docMk/>
            <pc:sldMk cId="3625988253" sldId="264"/>
            <ac:spMk id="69" creationId="{E2384209-CB15-4CDF-9D31-C44FD9A3F20D}"/>
          </ac:spMkLst>
        </pc:spChg>
        <pc:spChg chg="add del">
          <ac:chgData name="Valorie Glenn" userId="b8ca77e134c90a47" providerId="Windows Live" clId="Web-{52CD43FD-EC66-4920-BBC1-081F92F1D354}" dt="2022-03-20T00:12:22.613" v="106"/>
          <ac:spMkLst>
            <pc:docMk/>
            <pc:sldMk cId="3625988253" sldId="264"/>
            <ac:spMk id="70" creationId="{2633B3B5-CC90-43F0-8714-D31D1F3F0209}"/>
          </ac:spMkLst>
        </pc:spChg>
        <pc:spChg chg="add del">
          <ac:chgData name="Valorie Glenn" userId="b8ca77e134c90a47" providerId="Windows Live" clId="Web-{52CD43FD-EC66-4920-BBC1-081F92F1D354}" dt="2022-03-20T00:12:22.613" v="106"/>
          <ac:spMkLst>
            <pc:docMk/>
            <pc:sldMk cId="3625988253" sldId="264"/>
            <ac:spMk id="71" creationId="{A8D57A06-A426-446D-B02C-A2DC6B62E45E}"/>
          </ac:spMkLst>
        </pc:spChg>
        <pc:spChg chg="add del">
          <ac:chgData name="Valorie Glenn" userId="b8ca77e134c90a47" providerId="Windows Live" clId="Web-{52CD43FD-EC66-4920-BBC1-081F92F1D354}" dt="2022-03-20T00:12:22.613" v="105"/>
          <ac:spMkLst>
            <pc:docMk/>
            <pc:sldMk cId="3625988253" sldId="264"/>
            <ac:spMk id="76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20T00:12:22.613" v="105"/>
          <ac:spMkLst>
            <pc:docMk/>
            <pc:sldMk cId="3625988253" sldId="264"/>
            <ac:spMk id="78" creationId="{FD073016-B734-483B-8953-5BADEE145112}"/>
          </ac:spMkLst>
        </pc:spChg>
        <pc:spChg chg="add del">
          <ac:chgData name="Valorie Glenn" userId="b8ca77e134c90a47" providerId="Windows Live" clId="Web-{52CD43FD-EC66-4920-BBC1-081F92F1D354}" dt="2022-03-20T00:12:22.613" v="105"/>
          <ac:spMkLst>
            <pc:docMk/>
            <pc:sldMk cId="3625988253" sldId="264"/>
            <ac:spMk id="80" creationId="{90A7EAB6-59D3-4325-8DE6-E0CA4009CE53}"/>
          </ac:spMkLst>
        </pc:spChg>
        <pc:spChg chg="add del">
          <ac:chgData name="Valorie Glenn" userId="b8ca77e134c90a47" providerId="Windows Live" clId="Web-{52CD43FD-EC66-4920-BBC1-081F92F1D354}" dt="2022-03-20T00:12:22.613" v="105"/>
          <ac:spMkLst>
            <pc:docMk/>
            <pc:sldMk cId="3625988253" sldId="264"/>
            <ac:spMk id="82" creationId="{A8D57A06-A426-446D-B02C-A2DC6B62E45E}"/>
          </ac:spMkLst>
        </pc:spChg>
        <pc:spChg chg="add">
          <ac:chgData name="Valorie Glenn" userId="b8ca77e134c90a47" providerId="Windows Live" clId="Web-{52CD43FD-EC66-4920-BBC1-081F92F1D354}" dt="2022-03-20T00:12:22.613" v="106"/>
          <ac:spMkLst>
            <pc:docMk/>
            <pc:sldMk cId="3625988253" sldId="264"/>
            <ac:spMk id="84" creationId="{AB8C311F-7253-4AED-9701-7FC0708C41C7}"/>
          </ac:spMkLst>
        </pc:spChg>
        <pc:spChg chg="add">
          <ac:chgData name="Valorie Glenn" userId="b8ca77e134c90a47" providerId="Windows Live" clId="Web-{52CD43FD-EC66-4920-BBC1-081F92F1D354}" dt="2022-03-20T00:12:22.613" v="106"/>
          <ac:spMkLst>
            <pc:docMk/>
            <pc:sldMk cId="3625988253" sldId="264"/>
            <ac:spMk id="85" creationId="{E2384209-CB15-4CDF-9D31-C44FD9A3F20D}"/>
          </ac:spMkLst>
        </pc:spChg>
        <pc:spChg chg="add">
          <ac:chgData name="Valorie Glenn" userId="b8ca77e134c90a47" providerId="Windows Live" clId="Web-{52CD43FD-EC66-4920-BBC1-081F92F1D354}" dt="2022-03-20T00:12:22.613" v="106"/>
          <ac:spMkLst>
            <pc:docMk/>
            <pc:sldMk cId="3625988253" sldId="264"/>
            <ac:spMk id="86" creationId="{2633B3B5-CC90-43F0-8714-D31D1F3F0209}"/>
          </ac:spMkLst>
        </pc:spChg>
        <pc:spChg chg="add">
          <ac:chgData name="Valorie Glenn" userId="b8ca77e134c90a47" providerId="Windows Live" clId="Web-{52CD43FD-EC66-4920-BBC1-081F92F1D354}" dt="2022-03-20T00:12:22.613" v="106"/>
          <ac:spMkLst>
            <pc:docMk/>
            <pc:sldMk cId="3625988253" sldId="264"/>
            <ac:spMk id="87" creationId="{A8D57A06-A426-446D-B02C-A2DC6B62E45E}"/>
          </ac:spMkLst>
        </pc:spChg>
        <pc:grpChg chg="add del">
          <ac:chgData name="Valorie Glenn" userId="b8ca77e134c90a47" providerId="Windows Live" clId="Web-{52CD43FD-EC66-4920-BBC1-081F92F1D354}" dt="2022-03-20T00:10:04.488" v="88"/>
          <ac:grpSpMkLst>
            <pc:docMk/>
            <pc:sldMk cId="3625988253" sldId="264"/>
            <ac:grpSpMk id="55" creationId="{63737881-458F-40AD-B72B-B57D267DC423}"/>
          </ac:grpSpMkLst>
        </pc:grpChg>
        <pc:picChg chg="del mod">
          <ac:chgData name="Valorie Glenn" userId="b8ca77e134c90a47" providerId="Windows Live" clId="Web-{52CD43FD-EC66-4920-BBC1-081F92F1D354}" dt="2022-03-20T00:11:40.222" v="99"/>
          <ac:picMkLst>
            <pc:docMk/>
            <pc:sldMk cId="3625988253" sldId="264"/>
            <ac:picMk id="2" creationId="{1F37EF20-D641-1A72-3507-4894FE40C780}"/>
          </ac:picMkLst>
        </pc:picChg>
        <pc:picChg chg="add mod">
          <ac:chgData name="Valorie Glenn" userId="b8ca77e134c90a47" providerId="Windows Live" clId="Web-{52CD43FD-EC66-4920-BBC1-081F92F1D354}" dt="2022-03-20T00:12:22.613" v="106"/>
          <ac:picMkLst>
            <pc:docMk/>
            <pc:sldMk cId="3625988253" sldId="264"/>
            <ac:picMk id="3" creationId="{65E384BC-2140-1271-9380-25DA98DE7531}"/>
          </ac:picMkLst>
        </pc:picChg>
        <pc:picChg chg="add mod">
          <ac:chgData name="Valorie Glenn" userId="b8ca77e134c90a47" providerId="Windows Live" clId="Web-{52CD43FD-EC66-4920-BBC1-081F92F1D354}" dt="2022-03-20T00:28:37.652" v="176" actId="1076"/>
          <ac:picMkLst>
            <pc:docMk/>
            <pc:sldMk cId="3625988253" sldId="264"/>
            <ac:picMk id="5" creationId="{1A4344B8-B895-0908-236A-6C1AA7C41B29}"/>
          </ac:picMkLst>
        </pc:picChg>
      </pc:sldChg>
      <pc:sldChg chg="add ord replId">
        <pc:chgData name="Valorie Glenn" userId="b8ca77e134c90a47" providerId="Windows Live" clId="Web-{52CD43FD-EC66-4920-BBC1-081F92F1D354}" dt="2022-03-20T00:25:08.088" v="170"/>
        <pc:sldMkLst>
          <pc:docMk/>
          <pc:sldMk cId="1858717040" sldId="265"/>
        </pc:sldMkLst>
      </pc:sldChg>
      <pc:sldChg chg="addSp delSp modSp add ord replId">
        <pc:chgData name="Valorie Glenn" userId="b8ca77e134c90a47" providerId="Windows Live" clId="Web-{52CD43FD-EC66-4920-BBC1-081F92F1D354}" dt="2022-03-20T00:19:46.427" v="154"/>
        <pc:sldMkLst>
          <pc:docMk/>
          <pc:sldMk cId="2017458468" sldId="266"/>
        </pc:sldMkLst>
        <pc:picChg chg="del">
          <ac:chgData name="Valorie Glenn" userId="b8ca77e134c90a47" providerId="Windows Live" clId="Web-{52CD43FD-EC66-4920-BBC1-081F92F1D354}" dt="2022-03-20T00:12:52.566" v="108"/>
          <ac:picMkLst>
            <pc:docMk/>
            <pc:sldMk cId="2017458468" sldId="266"/>
            <ac:picMk id="2" creationId="{1F37EF20-D641-1A72-3507-4894FE40C780}"/>
          </ac:picMkLst>
        </pc:picChg>
        <pc:picChg chg="add mod">
          <ac:chgData name="Valorie Glenn" userId="b8ca77e134c90a47" providerId="Windows Live" clId="Web-{52CD43FD-EC66-4920-BBC1-081F92F1D354}" dt="2022-03-20T00:13:16.035" v="111" actId="1076"/>
          <ac:picMkLst>
            <pc:docMk/>
            <pc:sldMk cId="2017458468" sldId="266"/>
            <ac:picMk id="3" creationId="{07BB23DA-BE3B-4BD8-2606-55138DD5F703}"/>
          </ac:picMkLst>
        </pc:picChg>
      </pc:sldChg>
      <pc:sldChg chg="new del">
        <pc:chgData name="Valorie Glenn" userId="b8ca77e134c90a47" providerId="Windows Live" clId="Web-{52CD43FD-EC66-4920-BBC1-081F92F1D354}" dt="2022-03-20T00:13:36.051" v="113"/>
        <pc:sldMkLst>
          <pc:docMk/>
          <pc:sldMk cId="625046637" sldId="267"/>
        </pc:sldMkLst>
      </pc:sldChg>
      <pc:sldChg chg="addSp delSp modSp add ord replId">
        <pc:chgData name="Valorie Glenn" userId="b8ca77e134c90a47" providerId="Windows Live" clId="Web-{52CD43FD-EC66-4920-BBC1-081F92F1D354}" dt="2022-03-20T00:23:46.933" v="162"/>
        <pc:sldMkLst>
          <pc:docMk/>
          <pc:sldMk cId="2168836802" sldId="267"/>
        </pc:sldMkLst>
        <pc:spChg chg="add del">
          <ac:chgData name="Valorie Glenn" userId="b8ca77e134c90a47" providerId="Windows Live" clId="Web-{52CD43FD-EC66-4920-BBC1-081F92F1D354}" dt="2022-03-20T00:14:24.176" v="122"/>
          <ac:spMkLst>
            <pc:docMk/>
            <pc:sldMk cId="2168836802" sldId="267"/>
            <ac:spMk id="68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20T00:14:24.176" v="122"/>
          <ac:spMkLst>
            <pc:docMk/>
            <pc:sldMk cId="2168836802" sldId="267"/>
            <ac:spMk id="69" creationId="{E2384209-CB15-4CDF-9D31-C44FD9A3F20D}"/>
          </ac:spMkLst>
        </pc:spChg>
        <pc:spChg chg="add del">
          <ac:chgData name="Valorie Glenn" userId="b8ca77e134c90a47" providerId="Windows Live" clId="Web-{52CD43FD-EC66-4920-BBC1-081F92F1D354}" dt="2022-03-20T00:14:24.176" v="122"/>
          <ac:spMkLst>
            <pc:docMk/>
            <pc:sldMk cId="2168836802" sldId="267"/>
            <ac:spMk id="70" creationId="{2633B3B5-CC90-43F0-8714-D31D1F3F0209}"/>
          </ac:spMkLst>
        </pc:spChg>
        <pc:spChg chg="add del">
          <ac:chgData name="Valorie Glenn" userId="b8ca77e134c90a47" providerId="Windows Live" clId="Web-{52CD43FD-EC66-4920-BBC1-081F92F1D354}" dt="2022-03-20T00:14:24.176" v="122"/>
          <ac:spMkLst>
            <pc:docMk/>
            <pc:sldMk cId="2168836802" sldId="267"/>
            <ac:spMk id="71" creationId="{A8D57A06-A426-446D-B02C-A2DC6B62E45E}"/>
          </ac:spMkLst>
        </pc:spChg>
        <pc:spChg chg="add del">
          <ac:chgData name="Valorie Glenn" userId="b8ca77e134c90a47" providerId="Windows Live" clId="Web-{52CD43FD-EC66-4920-BBC1-081F92F1D354}" dt="2022-03-20T00:14:24.176" v="121"/>
          <ac:spMkLst>
            <pc:docMk/>
            <pc:sldMk cId="2168836802" sldId="267"/>
            <ac:spMk id="76" creationId="{AB8C311F-7253-4AED-9701-7FC0708C41C7}"/>
          </ac:spMkLst>
        </pc:spChg>
        <pc:spChg chg="add del">
          <ac:chgData name="Valorie Glenn" userId="b8ca77e134c90a47" providerId="Windows Live" clId="Web-{52CD43FD-EC66-4920-BBC1-081F92F1D354}" dt="2022-03-20T00:14:24.176" v="121"/>
          <ac:spMkLst>
            <pc:docMk/>
            <pc:sldMk cId="2168836802" sldId="267"/>
            <ac:spMk id="78" creationId="{E2384209-CB15-4CDF-9D31-C44FD9A3F20D}"/>
          </ac:spMkLst>
        </pc:spChg>
        <pc:spChg chg="add del">
          <ac:chgData name="Valorie Glenn" userId="b8ca77e134c90a47" providerId="Windows Live" clId="Web-{52CD43FD-EC66-4920-BBC1-081F92F1D354}" dt="2022-03-20T00:14:24.176" v="121"/>
          <ac:spMkLst>
            <pc:docMk/>
            <pc:sldMk cId="2168836802" sldId="267"/>
            <ac:spMk id="80" creationId="{2633B3B5-CC90-43F0-8714-D31D1F3F0209}"/>
          </ac:spMkLst>
        </pc:spChg>
        <pc:spChg chg="add del">
          <ac:chgData name="Valorie Glenn" userId="b8ca77e134c90a47" providerId="Windows Live" clId="Web-{52CD43FD-EC66-4920-BBC1-081F92F1D354}" dt="2022-03-20T00:14:24.176" v="121"/>
          <ac:spMkLst>
            <pc:docMk/>
            <pc:sldMk cId="2168836802" sldId="267"/>
            <ac:spMk id="82" creationId="{A8D57A06-A426-446D-B02C-A2DC6B62E45E}"/>
          </ac:spMkLst>
        </pc:spChg>
        <pc:spChg chg="add">
          <ac:chgData name="Valorie Glenn" userId="b8ca77e134c90a47" providerId="Windows Live" clId="Web-{52CD43FD-EC66-4920-BBC1-081F92F1D354}" dt="2022-03-20T00:14:24.176" v="122"/>
          <ac:spMkLst>
            <pc:docMk/>
            <pc:sldMk cId="2168836802" sldId="267"/>
            <ac:spMk id="84" creationId="{AB8C311F-7253-4AED-9701-7FC0708C41C7}"/>
          </ac:spMkLst>
        </pc:spChg>
        <pc:spChg chg="add">
          <ac:chgData name="Valorie Glenn" userId="b8ca77e134c90a47" providerId="Windows Live" clId="Web-{52CD43FD-EC66-4920-BBC1-081F92F1D354}" dt="2022-03-20T00:14:24.176" v="122"/>
          <ac:spMkLst>
            <pc:docMk/>
            <pc:sldMk cId="2168836802" sldId="267"/>
            <ac:spMk id="85" creationId="{E2384209-CB15-4CDF-9D31-C44FD9A3F20D}"/>
          </ac:spMkLst>
        </pc:spChg>
        <pc:spChg chg="add">
          <ac:chgData name="Valorie Glenn" userId="b8ca77e134c90a47" providerId="Windows Live" clId="Web-{52CD43FD-EC66-4920-BBC1-081F92F1D354}" dt="2022-03-20T00:14:24.176" v="122"/>
          <ac:spMkLst>
            <pc:docMk/>
            <pc:sldMk cId="2168836802" sldId="267"/>
            <ac:spMk id="86" creationId="{2633B3B5-CC90-43F0-8714-D31D1F3F0209}"/>
          </ac:spMkLst>
        </pc:spChg>
        <pc:spChg chg="add">
          <ac:chgData name="Valorie Glenn" userId="b8ca77e134c90a47" providerId="Windows Live" clId="Web-{52CD43FD-EC66-4920-BBC1-081F92F1D354}" dt="2022-03-20T00:14:24.176" v="122"/>
          <ac:spMkLst>
            <pc:docMk/>
            <pc:sldMk cId="2168836802" sldId="267"/>
            <ac:spMk id="87" creationId="{A8D57A06-A426-446D-B02C-A2DC6B62E45E}"/>
          </ac:spMkLst>
        </pc:spChg>
        <pc:picChg chg="add mod">
          <ac:chgData name="Valorie Glenn" userId="b8ca77e134c90a47" providerId="Windows Live" clId="Web-{52CD43FD-EC66-4920-BBC1-081F92F1D354}" dt="2022-03-20T00:14:24.176" v="122"/>
          <ac:picMkLst>
            <pc:docMk/>
            <pc:sldMk cId="2168836802" sldId="267"/>
            <ac:picMk id="2" creationId="{2F4C1CF4-6C52-917D-465F-0200CF6CCC02}"/>
          </ac:picMkLst>
        </pc:picChg>
        <pc:picChg chg="del">
          <ac:chgData name="Valorie Glenn" userId="b8ca77e134c90a47" providerId="Windows Live" clId="Web-{52CD43FD-EC66-4920-BBC1-081F92F1D354}" dt="2022-03-20T00:13:42.770" v="115"/>
          <ac:picMkLst>
            <pc:docMk/>
            <pc:sldMk cId="2168836802" sldId="267"/>
            <ac:picMk id="3" creationId="{07BB23DA-BE3B-4BD8-2606-55138DD5F703}"/>
          </ac:picMkLst>
        </pc:picChg>
      </pc:sldChg>
      <pc:sldChg chg="addSp delSp modSp add ord replId">
        <pc:chgData name="Valorie Glenn" userId="b8ca77e134c90a47" providerId="Windows Live" clId="Web-{52CD43FD-EC66-4920-BBC1-081F92F1D354}" dt="2022-03-20T00:24:11.572" v="164"/>
        <pc:sldMkLst>
          <pc:docMk/>
          <pc:sldMk cId="1858697496" sldId="268"/>
        </pc:sldMkLst>
        <pc:picChg chg="del">
          <ac:chgData name="Valorie Glenn" userId="b8ca77e134c90a47" providerId="Windows Live" clId="Web-{52CD43FD-EC66-4920-BBC1-081F92F1D354}" dt="2022-03-20T00:15:11.504" v="125"/>
          <ac:picMkLst>
            <pc:docMk/>
            <pc:sldMk cId="1858697496" sldId="268"/>
            <ac:picMk id="2" creationId="{2F4C1CF4-6C52-917D-465F-0200CF6CCC02}"/>
          </ac:picMkLst>
        </pc:picChg>
        <pc:picChg chg="add mod">
          <ac:chgData name="Valorie Glenn" userId="b8ca77e134c90a47" providerId="Windows Live" clId="Web-{52CD43FD-EC66-4920-BBC1-081F92F1D354}" dt="2022-03-20T00:15:18.098" v="127" actId="1076"/>
          <ac:picMkLst>
            <pc:docMk/>
            <pc:sldMk cId="1858697496" sldId="268"/>
            <ac:picMk id="3" creationId="{27FD8572-82DB-5E6D-62D1-B0F93CF98BDD}"/>
          </ac:picMkLst>
        </pc:picChg>
      </pc:sldChg>
      <pc:sldChg chg="addSp delSp modSp add ord replId">
        <pc:chgData name="Valorie Glenn" userId="b8ca77e134c90a47" providerId="Windows Live" clId="Web-{52CD43FD-EC66-4920-BBC1-081F92F1D354}" dt="2022-03-20T00:24:00.713" v="163"/>
        <pc:sldMkLst>
          <pc:docMk/>
          <pc:sldMk cId="3681627131" sldId="269"/>
        </pc:sldMkLst>
        <pc:picChg chg="add mod">
          <ac:chgData name="Valorie Glenn" userId="b8ca77e134c90a47" providerId="Windows Live" clId="Web-{52CD43FD-EC66-4920-BBC1-081F92F1D354}" dt="2022-03-20T00:15:52.286" v="132" actId="14100"/>
          <ac:picMkLst>
            <pc:docMk/>
            <pc:sldMk cId="3681627131" sldId="269"/>
            <ac:picMk id="2" creationId="{464EC3BF-EDF3-CF09-B349-B63F356A87B2}"/>
          </ac:picMkLst>
        </pc:picChg>
        <pc:picChg chg="del">
          <ac:chgData name="Valorie Glenn" userId="b8ca77e134c90a47" providerId="Windows Live" clId="Web-{52CD43FD-EC66-4920-BBC1-081F92F1D354}" dt="2022-03-20T00:15:31.504" v="129"/>
          <ac:picMkLst>
            <pc:docMk/>
            <pc:sldMk cId="3681627131" sldId="269"/>
            <ac:picMk id="3" creationId="{27FD8572-82DB-5E6D-62D1-B0F93CF98BDD}"/>
          </ac:picMkLst>
        </pc:picChg>
      </pc:sldChg>
      <pc:sldChg chg="addSp delSp modSp add ord replId">
        <pc:chgData name="Valorie Glenn" userId="b8ca77e134c90a47" providerId="Windows Live" clId="Web-{52CD43FD-EC66-4920-BBC1-081F92F1D354}" dt="2022-03-20T00:19:30.427" v="152"/>
        <pc:sldMkLst>
          <pc:docMk/>
          <pc:sldMk cId="897231664" sldId="270"/>
        </pc:sldMkLst>
        <pc:picChg chg="del">
          <ac:chgData name="Valorie Glenn" userId="b8ca77e134c90a47" providerId="Windows Live" clId="Web-{52CD43FD-EC66-4920-BBC1-081F92F1D354}" dt="2022-03-20T00:16:34.520" v="135"/>
          <ac:picMkLst>
            <pc:docMk/>
            <pc:sldMk cId="897231664" sldId="270"/>
            <ac:picMk id="2" creationId="{464EC3BF-EDF3-CF09-B349-B63F356A87B2}"/>
          </ac:picMkLst>
        </pc:picChg>
        <pc:picChg chg="add del mod">
          <ac:chgData name="Valorie Glenn" userId="b8ca77e134c90a47" providerId="Windows Live" clId="Web-{52CD43FD-EC66-4920-BBC1-081F92F1D354}" dt="2022-03-20T00:16:45.083" v="137"/>
          <ac:picMkLst>
            <pc:docMk/>
            <pc:sldMk cId="897231664" sldId="270"/>
            <ac:picMk id="3" creationId="{FEAE78AE-075C-6C58-E874-E27E2F1FE8B3}"/>
          </ac:picMkLst>
        </pc:picChg>
        <pc:picChg chg="add mod">
          <ac:chgData name="Valorie Glenn" userId="b8ca77e134c90a47" providerId="Windows Live" clId="Web-{52CD43FD-EC66-4920-BBC1-081F92F1D354}" dt="2022-03-20T00:17:15.942" v="140" actId="1076"/>
          <ac:picMkLst>
            <pc:docMk/>
            <pc:sldMk cId="897231664" sldId="270"/>
            <ac:picMk id="4" creationId="{0C9E8583-1EC4-FDB6-59CC-A425E1F0B5F7}"/>
          </ac:picMkLst>
        </pc:picChg>
      </pc:sldChg>
      <pc:sldChg chg="addSp delSp modSp add ord replId">
        <pc:chgData name="Valorie Glenn" userId="b8ca77e134c90a47" providerId="Windows Live" clId="Web-{52CD43FD-EC66-4920-BBC1-081F92F1D354}" dt="2022-03-20T00:25:02.463" v="169"/>
        <pc:sldMkLst>
          <pc:docMk/>
          <pc:sldMk cId="2729023671" sldId="271"/>
        </pc:sldMkLst>
        <pc:picChg chg="add del mod">
          <ac:chgData name="Valorie Glenn" userId="b8ca77e134c90a47" providerId="Windows Live" clId="Web-{52CD43FD-EC66-4920-BBC1-081F92F1D354}" dt="2022-03-20T00:17:47.864" v="144"/>
          <ac:picMkLst>
            <pc:docMk/>
            <pc:sldMk cId="2729023671" sldId="271"/>
            <ac:picMk id="2" creationId="{B3A00916-749C-2393-6CEC-0F0AE8CDC64A}"/>
          </ac:picMkLst>
        </pc:picChg>
        <pc:picChg chg="add del mod">
          <ac:chgData name="Valorie Glenn" userId="b8ca77e134c90a47" providerId="Windows Live" clId="Web-{52CD43FD-EC66-4920-BBC1-081F92F1D354}" dt="2022-03-20T00:18:06.739" v="146"/>
          <ac:picMkLst>
            <pc:docMk/>
            <pc:sldMk cId="2729023671" sldId="271"/>
            <ac:picMk id="3" creationId="{916F2A92-9C7F-4FA5-8990-A1408D322DD3}"/>
          </ac:picMkLst>
        </pc:picChg>
        <pc:picChg chg="del">
          <ac:chgData name="Valorie Glenn" userId="b8ca77e134c90a47" providerId="Windows Live" clId="Web-{52CD43FD-EC66-4920-BBC1-081F92F1D354}" dt="2022-03-20T00:17:28.333" v="142"/>
          <ac:picMkLst>
            <pc:docMk/>
            <pc:sldMk cId="2729023671" sldId="271"/>
            <ac:picMk id="4" creationId="{0C9E8583-1EC4-FDB6-59CC-A425E1F0B5F7}"/>
          </ac:picMkLst>
        </pc:picChg>
        <pc:picChg chg="add del mod">
          <ac:chgData name="Valorie Glenn" userId="b8ca77e134c90a47" providerId="Windows Live" clId="Web-{52CD43FD-EC66-4920-BBC1-081F92F1D354}" dt="2022-03-20T00:18:34.114" v="148"/>
          <ac:picMkLst>
            <pc:docMk/>
            <pc:sldMk cId="2729023671" sldId="271"/>
            <ac:picMk id="5" creationId="{B4F0C609-CD7F-70C9-EC02-B37517D70435}"/>
          </ac:picMkLst>
        </pc:picChg>
        <pc:picChg chg="add mod">
          <ac:chgData name="Valorie Glenn" userId="b8ca77e134c90a47" providerId="Windows Live" clId="Web-{52CD43FD-EC66-4920-BBC1-081F92F1D354}" dt="2022-03-20T00:18:57.974" v="151" actId="14100"/>
          <ac:picMkLst>
            <pc:docMk/>
            <pc:sldMk cId="2729023671" sldId="271"/>
            <ac:picMk id="6" creationId="{0D75AD60-384F-D7CA-ADA1-77983808C9FD}"/>
          </ac:picMkLst>
        </pc:picChg>
      </pc:sldChg>
      <pc:sldChg chg="add replId">
        <pc:chgData name="Valorie Glenn" userId="b8ca77e134c90a47" providerId="Windows Live" clId="Web-{52CD43FD-EC66-4920-BBC1-081F92F1D354}" dt="2022-03-20T00:20:05.349" v="155"/>
        <pc:sldMkLst>
          <pc:docMk/>
          <pc:sldMk cId="4087703812" sldId="272"/>
        </pc:sldMkLst>
      </pc:sldChg>
      <pc:sldChg chg="addSp delSp modSp add ord replId">
        <pc:chgData name="Valorie Glenn" userId="b8ca77e134c90a47" providerId="Windows Live" clId="Web-{52CD43FD-EC66-4920-BBC1-081F92F1D354}" dt="2022-03-20T00:25:14.651" v="171"/>
        <pc:sldMkLst>
          <pc:docMk/>
          <pc:sldMk cId="1916037867" sldId="273"/>
        </pc:sldMkLst>
        <pc:picChg chg="del">
          <ac:chgData name="Valorie Glenn" userId="b8ca77e134c90a47" providerId="Windows Live" clId="Web-{52CD43FD-EC66-4920-BBC1-081F92F1D354}" dt="2022-03-20T00:23:08.353" v="158"/>
          <ac:picMkLst>
            <pc:docMk/>
            <pc:sldMk cId="1916037867" sldId="273"/>
            <ac:picMk id="2" creationId="{2F4C1CF4-6C52-917D-465F-0200CF6CCC02}"/>
          </ac:picMkLst>
        </pc:picChg>
        <pc:picChg chg="add mod">
          <ac:chgData name="Valorie Glenn" userId="b8ca77e134c90a47" providerId="Windows Live" clId="Web-{52CD43FD-EC66-4920-BBC1-081F92F1D354}" dt="2022-03-20T00:23:18.166" v="160" actId="1076"/>
          <ac:picMkLst>
            <pc:docMk/>
            <pc:sldMk cId="1916037867" sldId="273"/>
            <ac:picMk id="3" creationId="{08DDDA15-84BD-C9BF-700E-8C83D9F78A38}"/>
          </ac:picMkLst>
        </pc:picChg>
      </pc:sldChg>
      <pc:sldMasterChg chg="del delSldLayout">
        <pc:chgData name="Valorie Glenn" userId="b8ca77e134c90a47" providerId="Windows Live" clId="Web-{52CD43FD-EC66-4920-BBC1-081F92F1D354}" dt="2022-03-19T23:52:15.634" v="2"/>
        <pc:sldMasterMkLst>
          <pc:docMk/>
          <pc:sldMasterMk cId="2460954070" sldId="2147483660"/>
        </pc:sldMasterMkLst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Valorie Glenn" userId="b8ca77e134c90a47" providerId="Windows Live" clId="Web-{52CD43FD-EC66-4920-BBC1-081F92F1D354}" dt="2022-03-19T23:52:15.634" v="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Valorie Glenn" userId="b8ca77e134c90a47" providerId="Windows Live" clId="Web-{52CD43FD-EC66-4920-BBC1-081F92F1D354}" dt="2022-03-19T23:52:20.759" v="3"/>
        <pc:sldMasterMkLst>
          <pc:docMk/>
          <pc:sldMasterMk cId="2057164416" sldId="2147483672"/>
        </pc:sldMasterMkLst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3711306601" sldId="214748367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879439605" sldId="214748367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3974376536" sldId="214748367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1219848426" sldId="214748367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3410403754" sldId="2147483677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838013215" sldId="2147483678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990181609" sldId="2147483679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2140062213" sldId="2147483680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1912069870" sldId="2147483681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865619818" sldId="2147483682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3312371624" sldId="214748368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143815268" sldId="214748368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92593927" sldId="214748368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2694409952" sldId="214748368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164587170" sldId="2147483687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1076632545" sldId="2147483688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0.759" v="3"/>
          <pc:sldLayoutMkLst>
            <pc:docMk/>
            <pc:sldMasterMk cId="2057164416" sldId="2147483672"/>
            <pc:sldLayoutMk cId="4084917267" sldId="2147483689"/>
          </pc:sldLayoutMkLst>
        </pc:sldLayoutChg>
      </pc:sldMasterChg>
      <pc:sldMasterChg chg="add del addSldLayout delSldLayout modSldLayout">
        <pc:chgData name="Valorie Glenn" userId="b8ca77e134c90a47" providerId="Windows Live" clId="Web-{52CD43FD-EC66-4920-BBC1-081F92F1D354}" dt="2022-03-19T23:52:23.291" v="4"/>
        <pc:sldMasterMkLst>
          <pc:docMk/>
          <pc:sldMasterMk cId="3836247419" sldId="2147483690"/>
        </pc:sldMasterMkLst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754974717" sldId="2147483691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4254170246" sldId="2147483692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2509097996" sldId="214748369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1751791275" sldId="214748369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1864687009" sldId="214748369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153640204" sldId="214748369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167880055" sldId="2147483697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3840022095" sldId="2147483698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2158523715" sldId="2147483699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1755908006" sldId="2147483700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3.291" v="4"/>
          <pc:sldLayoutMkLst>
            <pc:docMk/>
            <pc:sldMasterMk cId="3836247419" sldId="2147483690"/>
            <pc:sldLayoutMk cId="3994368940" sldId="2147483701"/>
          </pc:sldLayoutMkLst>
        </pc:sldLayoutChg>
      </pc:sldMasterChg>
      <pc:sldMasterChg chg="add del addSldLayout delSldLayout modSldLayout">
        <pc:chgData name="Valorie Glenn" userId="b8ca77e134c90a47" providerId="Windows Live" clId="Web-{52CD43FD-EC66-4920-BBC1-081F92F1D354}" dt="2022-03-19T23:52:24.759" v="5"/>
        <pc:sldMasterMkLst>
          <pc:docMk/>
          <pc:sldMasterMk cId="2027603967" sldId="2147483702"/>
        </pc:sldMasterMkLst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219279031" sldId="214748370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2262027600" sldId="214748370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1684525362" sldId="214748370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1157612320" sldId="214748370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928995184" sldId="2147483707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3786323231" sldId="2147483708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2405121737" sldId="2147483709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1358823551" sldId="2147483710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4174253639" sldId="2147483711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2194158362" sldId="2147483712"/>
          </pc:sldLayoutMkLst>
        </pc:sldLayoutChg>
        <pc:sldLayoutChg chg="add del mod replId">
          <pc:chgData name="Valorie Glenn" userId="b8ca77e134c90a47" providerId="Windows Live" clId="Web-{52CD43FD-EC66-4920-BBC1-081F92F1D354}" dt="2022-03-19T23:52:24.759" v="5"/>
          <pc:sldLayoutMkLst>
            <pc:docMk/>
            <pc:sldMasterMk cId="2027603967" sldId="2147483702"/>
            <pc:sldLayoutMk cId="2134964532" sldId="2147483713"/>
          </pc:sldLayoutMkLst>
        </pc:sldLayoutChg>
      </pc:sldMasterChg>
      <pc:sldMasterChg chg="add del addSldLayout delSldLayout modSldLayout">
        <pc:chgData name="Valorie Glenn" userId="b8ca77e134c90a47" providerId="Windows Live" clId="Web-{52CD43FD-EC66-4920-BBC1-081F92F1D354}" dt="2022-03-19T23:52:30.400" v="6"/>
        <pc:sldMasterMkLst>
          <pc:docMk/>
          <pc:sldMasterMk cId="430916334" sldId="2147483714"/>
        </pc:sldMasterMkLst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2481220046" sldId="214748371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3811735102" sldId="214748371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89825763" sldId="2147483717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709646207" sldId="2147483718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2398725427" sldId="2147483719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2063936235" sldId="2147483720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4072756361" sldId="2147483721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301017878" sldId="2147483722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1212398211" sldId="214748372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3980908279" sldId="214748372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0.400" v="6"/>
          <pc:sldLayoutMkLst>
            <pc:docMk/>
            <pc:sldMasterMk cId="430916334" sldId="2147483714"/>
            <pc:sldLayoutMk cId="707020345" sldId="2147483725"/>
          </pc:sldLayoutMkLst>
        </pc:sldLayoutChg>
      </pc:sldMasterChg>
      <pc:sldMasterChg chg="add del addSldLayout delSldLayout modSldLayout">
        <pc:chgData name="Valorie Glenn" userId="b8ca77e134c90a47" providerId="Windows Live" clId="Web-{52CD43FD-EC66-4920-BBC1-081F92F1D354}" dt="2022-03-19T23:52:36.619" v="7"/>
        <pc:sldMasterMkLst>
          <pc:docMk/>
          <pc:sldMasterMk cId="946674060" sldId="2147483726"/>
        </pc:sldMasterMkLst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728408852" sldId="2147483727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3688853383" sldId="2147483728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864290192" sldId="2147483729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799968829" sldId="2147483730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3754176849" sldId="2147483731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3919080569" sldId="2147483732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1101206713" sldId="214748373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1051617798" sldId="214748373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2523777352" sldId="214748373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2777512812" sldId="214748373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36.619" v="7"/>
          <pc:sldLayoutMkLst>
            <pc:docMk/>
            <pc:sldMasterMk cId="946674060" sldId="2147483726"/>
            <pc:sldLayoutMk cId="379628838" sldId="2147483737"/>
          </pc:sldLayoutMkLst>
        </pc:sldLayoutChg>
      </pc:sldMasterChg>
      <pc:sldMasterChg chg="add del addSldLayout delSldLayout modSldLayout">
        <pc:chgData name="Valorie Glenn" userId="b8ca77e134c90a47" providerId="Windows Live" clId="Web-{52CD43FD-EC66-4920-BBC1-081F92F1D354}" dt="2022-03-19T23:52:41.838" v="8"/>
        <pc:sldMasterMkLst>
          <pc:docMk/>
          <pc:sldMasterMk cId="2139762698" sldId="2147483738"/>
        </pc:sldMasterMkLst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3278371792" sldId="2147483739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2218365383" sldId="2147483740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2076434725" sldId="2147483741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1745490794" sldId="2147483742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699973465" sldId="214748374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942645233" sldId="214748374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228271830" sldId="214748374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1630196046" sldId="214748374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3190659803" sldId="2147483747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1680295941" sldId="2147483748"/>
          </pc:sldLayoutMkLst>
        </pc:sldLayoutChg>
        <pc:sldLayoutChg chg="add del mod replId">
          <pc:chgData name="Valorie Glenn" userId="b8ca77e134c90a47" providerId="Windows Live" clId="Web-{52CD43FD-EC66-4920-BBC1-081F92F1D354}" dt="2022-03-19T23:52:41.838" v="8"/>
          <pc:sldLayoutMkLst>
            <pc:docMk/>
            <pc:sldMasterMk cId="2139762698" sldId="2147483738"/>
            <pc:sldLayoutMk cId="654944192" sldId="2147483749"/>
          </pc:sldLayoutMkLst>
        </pc:sldLayoutChg>
      </pc:sldMasterChg>
      <pc:sldMasterChg chg="add del addSldLayout delSldLayout modSldLayout">
        <pc:chgData name="Valorie Glenn" userId="b8ca77e134c90a47" providerId="Windows Live" clId="Web-{52CD43FD-EC66-4920-BBC1-081F92F1D354}" dt="2022-03-19T23:52:52.228" v="9"/>
        <pc:sldMasterMkLst>
          <pc:docMk/>
          <pc:sldMasterMk cId="1178770703" sldId="2147483750"/>
        </pc:sldMasterMkLst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1872637049" sldId="2147483751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282959460" sldId="2147483752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3087983723" sldId="214748375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3178875615" sldId="214748375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2637742838" sldId="214748375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2601881708" sldId="214748375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3700948330" sldId="2147483757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2523981852" sldId="2147483758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2118315981" sldId="2147483759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2041580698" sldId="2147483760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15577078" sldId="2147483761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789408248" sldId="2147483762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457326356" sldId="2147483763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753706996" sldId="2147483764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3653992075" sldId="2147483765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3685535372" sldId="2147483766"/>
          </pc:sldLayoutMkLst>
        </pc:sldLayoutChg>
        <pc:sldLayoutChg chg="add del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1178770703" sldId="2147483750"/>
            <pc:sldLayoutMk cId="2228485449" sldId="2147483767"/>
          </pc:sldLayoutMkLst>
        </pc:sldLayoutChg>
      </pc:sldMasterChg>
      <pc:sldMasterChg chg="add addSldLayout modSldLayout">
        <pc:chgData name="Valorie Glenn" userId="b8ca77e134c90a47" providerId="Windows Live" clId="Web-{52CD43FD-EC66-4920-BBC1-081F92F1D354}" dt="2022-03-19T23:52:52.228" v="9"/>
        <pc:sldMasterMkLst>
          <pc:docMk/>
          <pc:sldMasterMk cId="2920571493" sldId="2147483768"/>
        </pc:sldMasterMkLst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3813937808" sldId="2147483769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1340170467" sldId="2147483770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4205177156" sldId="2147483771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481665871" sldId="2147483772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2743010469" sldId="2147483773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2439343679" sldId="2147483774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3045896228" sldId="2147483775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2837157423" sldId="2147483776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167040767" sldId="2147483777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1537487051" sldId="2147483778"/>
          </pc:sldLayoutMkLst>
        </pc:sldLayoutChg>
        <pc:sldLayoutChg chg="add mod replId">
          <pc:chgData name="Valorie Glenn" userId="b8ca77e134c90a47" providerId="Windows Live" clId="Web-{52CD43FD-EC66-4920-BBC1-081F92F1D354}" dt="2022-03-19T23:52:52.228" v="9"/>
          <pc:sldLayoutMkLst>
            <pc:docMk/>
            <pc:sldMasterMk cId="2920571493" sldId="2147483768"/>
            <pc:sldLayoutMk cId="2452818417" sldId="214748377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937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170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177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66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010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343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896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157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40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487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818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571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7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7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7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picture containing outdoor, ground, person&#10;&#10;Description automatically generated">
            <a:extLst>
              <a:ext uri="{FF2B5EF4-FFF2-40B4-BE49-F238E27FC236}">
                <a16:creationId xmlns="" xmlns:a16="http://schemas.microsoft.com/office/drawing/2014/main" id="{65E384BC-2140-1271-9380-25DA98DE75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5393" y="457200"/>
            <a:ext cx="5141214" cy="5943600"/>
          </a:xfrm>
          <a:prstGeom prst="rect">
            <a:avLst/>
          </a:prstGeom>
        </p:spPr>
      </p:pic>
      <p:pic>
        <p:nvPicPr>
          <p:cNvPr id="9" name="05 - Safe In His Arm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62054" y="2960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8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09"/>
    </mc:Choice>
    <mc:Fallback xmlns="">
      <p:transition spd="slow" advTm="12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1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7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7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7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3">
            <a:extLst>
              <a:ext uri="{FF2B5EF4-FFF2-40B4-BE49-F238E27FC236}">
                <a16:creationId xmlns="" xmlns:a16="http://schemas.microsoft.com/office/drawing/2014/main" id="{2F4C1CF4-6C52-917D-465F-0200CF6CC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582" y="457200"/>
            <a:ext cx="601883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83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70"/>
    </mc:Choice>
    <mc:Fallback xmlns="">
      <p:transition spd="slow" advTm="1327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7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7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7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3" descr="A picture containing text, outdoor, person, old&#10;&#10;Description automatically generated">
            <a:extLst>
              <a:ext uri="{FF2B5EF4-FFF2-40B4-BE49-F238E27FC236}">
                <a16:creationId xmlns="" xmlns:a16="http://schemas.microsoft.com/office/drawing/2014/main" id="{464EC3BF-EDF3-CF09-B349-B63F356A87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1912" y="1767842"/>
            <a:ext cx="3263590" cy="373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2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2"/>
    </mc:Choice>
    <mc:Fallback xmlns="">
      <p:transition spd="slow" advTm="1300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7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7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7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="" xmlns:a16="http://schemas.microsoft.com/office/drawing/2014/main" id="{27FD8572-82DB-5E6D-62D1-B0F93CF98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035" y="1623793"/>
            <a:ext cx="3802565" cy="361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9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6"/>
    </mc:Choice>
    <mc:Fallback xmlns="">
      <p:transition spd="slow" advTm="1305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6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8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person, indoor, posing&#10;&#10;Description automatically generated">
            <a:extLst>
              <a:ext uri="{FF2B5EF4-FFF2-40B4-BE49-F238E27FC236}">
                <a16:creationId xmlns="" xmlns:a16="http://schemas.microsoft.com/office/drawing/2014/main" id="{91D24568-C071-6DE6-5C39-44D9E14D4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124200" y="1200150"/>
            <a:ext cx="594360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63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59"/>
    </mc:Choice>
    <mc:Fallback xmlns="">
      <p:transition spd="slow" advTm="1285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1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3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25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picture containing person, posing, smiling, old&#10;&#10;Description automatically generated">
            <a:extLst>
              <a:ext uri="{FF2B5EF4-FFF2-40B4-BE49-F238E27FC236}">
                <a16:creationId xmlns="" xmlns:a16="http://schemas.microsoft.com/office/drawing/2014/main" id="{D5C2137B-83DB-D9D7-744A-97235A692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124200" y="1200150"/>
            <a:ext cx="594360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00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96"/>
    </mc:Choice>
    <mc:Fallback xmlns="">
      <p:transition spd="slow" advTm="1309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3" descr="A picture containing person, wall, indoor, posing&#10;&#10;Description automatically generated">
            <a:extLst>
              <a:ext uri="{FF2B5EF4-FFF2-40B4-BE49-F238E27FC236}">
                <a16:creationId xmlns="" xmlns:a16="http://schemas.microsoft.com/office/drawing/2014/main" id="{7CAEAF1F-0013-9FC2-00EE-E31189DB1A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161" r="-1" b="26160"/>
          <a:stretch/>
        </p:blipFill>
        <p:spPr>
          <a:xfrm>
            <a:off x="2495281" y="457200"/>
            <a:ext cx="720143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42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30"/>
    </mc:Choice>
    <mc:Fallback xmlns="">
      <p:transition spd="slow" advTm="1623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7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7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7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person, wall, indoor&#10;&#10;Description automatically generated">
            <a:extLst>
              <a:ext uri="{FF2B5EF4-FFF2-40B4-BE49-F238E27FC236}">
                <a16:creationId xmlns="" xmlns:a16="http://schemas.microsoft.com/office/drawing/2014/main" id="{0C9E8583-1EC4-FDB6-59CC-A425E1F0B5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658199" y="1727510"/>
            <a:ext cx="4429552" cy="3319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3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12"/>
    </mc:Choice>
    <mc:Fallback xmlns="">
      <p:transition spd="slow" advTm="1591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group of people sitting on a couch with a dog&#10;&#10;Description automatically generated">
            <a:extLst>
              <a:ext uri="{FF2B5EF4-FFF2-40B4-BE49-F238E27FC236}">
                <a16:creationId xmlns="" xmlns:a16="http://schemas.microsoft.com/office/drawing/2014/main" id="{0EC898FB-CDE5-2D3C-DBAD-6D27D63FD4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6352" y="1161585"/>
            <a:ext cx="4155687" cy="438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23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84"/>
    </mc:Choice>
    <mc:Fallback xmlns="">
      <p:transition spd="slow" advTm="1308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8" name="Rectangle 4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4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4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5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="" xmlns:a16="http://schemas.microsoft.com/office/drawing/2014/main" id="{07BB23DA-BE3B-4BD8-2606-55138DD5F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487507" y="1425498"/>
            <a:ext cx="5142647" cy="385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45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70"/>
    </mc:Choice>
    <mc:Fallback xmlns="">
      <p:transition spd="slow" advTm="1577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8" name="Rectangle 4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4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4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5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3" descr="A picture containing person, outdoor&#10;&#10;Description automatically generated">
            <a:extLst>
              <a:ext uri="{FF2B5EF4-FFF2-40B4-BE49-F238E27FC236}">
                <a16:creationId xmlns="" xmlns:a16="http://schemas.microsoft.com/office/drawing/2014/main" id="{1F37EF20-D641-1A72-3507-4894FE40C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2243" y="457200"/>
            <a:ext cx="656751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71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0"/>
    </mc:Choice>
    <mc:Fallback xmlns="">
      <p:transition spd="slow" advTm="1358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7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7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7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person holding a baby&#10;&#10;Description automatically generated">
            <a:extLst>
              <a:ext uri="{FF2B5EF4-FFF2-40B4-BE49-F238E27FC236}">
                <a16:creationId xmlns="" xmlns:a16="http://schemas.microsoft.com/office/drawing/2014/main" id="{08DDDA15-84BD-C9BF-700E-8C83D9F78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998033" y="1852961"/>
            <a:ext cx="4326030" cy="324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03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74"/>
    </mc:Choice>
    <mc:Fallback xmlns="">
      <p:transition spd="slow" advTm="1347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="" xmlns:a16="http://schemas.microsoft.com/office/drawing/2014/main" id="{16AE8DE3-3FE1-0E88-3C43-72CF7C6AA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011446" y="2043461"/>
            <a:ext cx="4596571" cy="3449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10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32"/>
    </mc:Choice>
    <mc:Fallback xmlns="">
      <p:transition spd="slow" advTm="1623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="" xmlns:a16="http://schemas.microsoft.com/office/drawing/2014/main" id="{864B4070-C8D5-5ED4-0B0A-3C0544AA6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010" y="915958"/>
            <a:ext cx="3849029" cy="4877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0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72"/>
    </mc:Choice>
    <mc:Fallback xmlns="">
      <p:transition spd="slow" advTm="1287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3">
            <a:extLst>
              <a:ext uri="{FF2B5EF4-FFF2-40B4-BE49-F238E27FC236}">
                <a16:creationId xmlns="" xmlns:a16="http://schemas.microsoft.com/office/drawing/2014/main" id="{12AD6FFC-E2BB-DD4C-6F0E-665029193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596" y="1340300"/>
            <a:ext cx="3830443" cy="476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1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26"/>
    </mc:Choice>
    <mc:Fallback xmlns="">
      <p:transition spd="slow" advTm="1292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4" name="Rectangle 75">
            <a:extLst>
              <a:ext uri="{FF2B5EF4-FFF2-40B4-BE49-F238E27FC236}">
                <a16:creationId xmlns="" xmlns:a16="http://schemas.microsoft.com/office/drawing/2014/main" id="{AB8C311F-7253-4AED-9701-7FC0708C4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77">
            <a:extLst>
              <a:ext uri="{FF2B5EF4-FFF2-40B4-BE49-F238E27FC236}">
                <a16:creationId xmlns="" xmlns:a16="http://schemas.microsoft.com/office/drawing/2014/main" id="{E2384209-CB15-4CDF-9D31-C44FD9A3F2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79">
            <a:extLst>
              <a:ext uri="{FF2B5EF4-FFF2-40B4-BE49-F238E27FC236}">
                <a16:creationId xmlns="" xmlns:a16="http://schemas.microsoft.com/office/drawing/2014/main" id="{2633B3B5-CC90-43F0-8714-D31D1F3F02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1">
            <a:extLst>
              <a:ext uri="{FF2B5EF4-FFF2-40B4-BE49-F238E27FC236}">
                <a16:creationId xmlns="" xmlns:a16="http://schemas.microsoft.com/office/drawing/2014/main" id="{A8D57A06-A426-446D-B02C-A2DC6B62E4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="" xmlns:a16="http://schemas.microsoft.com/office/drawing/2014/main" id="{0D75AD60-384F-D7CA-ADA1-77983808C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2912" y="1753066"/>
            <a:ext cx="3914078" cy="35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2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60"/>
    </mc:Choice>
    <mc:Fallback xmlns="">
      <p:transition spd="slow" advTm="5156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0</Words>
  <Application>Microsoft Office PowerPoint</Application>
  <PresentationFormat>Widescreen</PresentationFormat>
  <Paragraphs>0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Valorie</dc:creator>
  <cp:lastModifiedBy>Microsoft account</cp:lastModifiedBy>
  <cp:revision>149</cp:revision>
  <dcterms:created xsi:type="dcterms:W3CDTF">2022-03-19T23:50:57Z</dcterms:created>
  <dcterms:modified xsi:type="dcterms:W3CDTF">2022-03-20T01:21:15Z</dcterms:modified>
</cp:coreProperties>
</file>