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0" r:id="rId5"/>
    <p:sldId id="269" r:id="rId6"/>
    <p:sldId id="262" r:id="rId7"/>
    <p:sldId id="268" r:id="rId8"/>
    <p:sldId id="263" r:id="rId9"/>
    <p:sldId id="267" r:id="rId10"/>
  </p:sldIdLst>
  <p:sldSz cx="12192000" cy="6858000"/>
  <p:notesSz cx="6858000" cy="9144000"/>
  <p:embeddedFontLst>
    <p:embeddedFont>
      <p:font typeface="Bebas Neue" panose="020B0606020202050201" pitchFamily="34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entury Gothic" panose="020B0502020202020204" pitchFamily="34" charset="0"/>
      <p:regular r:id="rId17"/>
      <p:bold r:id="rId18"/>
      <p:italic r:id="rId19"/>
      <p:boldItalic r:id="rId20"/>
    </p:embeddedFont>
    <p:embeddedFont>
      <p:font typeface="Lato Light" panose="02000000000000000000" pitchFamily="2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8" roundtripDataSignature="AMtx7mgoHGeHG2Jyy6+m8S9xN/L3C4py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 snapToObjects="1">
      <p:cViewPr varScale="1">
        <p:scale>
          <a:sx n="107" d="100"/>
          <a:sy n="107" d="100"/>
        </p:scale>
        <p:origin x="736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font" Target="fonts/font2.fntdata" /><Relationship Id="rId18" Type="http://schemas.openxmlformats.org/officeDocument/2006/relationships/font" Target="fonts/font7.fntdata" /><Relationship Id="rId3" Type="http://schemas.openxmlformats.org/officeDocument/2006/relationships/slide" Target="slides/slide2.xml" /><Relationship Id="rId21" Type="http://schemas.openxmlformats.org/officeDocument/2006/relationships/font" Target="fonts/font10.fntdata" /><Relationship Id="rId7" Type="http://schemas.openxmlformats.org/officeDocument/2006/relationships/slide" Target="slides/slide6.xml" /><Relationship Id="rId12" Type="http://schemas.openxmlformats.org/officeDocument/2006/relationships/font" Target="fonts/font1.fntdata" /><Relationship Id="rId17" Type="http://schemas.openxmlformats.org/officeDocument/2006/relationships/font" Target="fonts/font6.fntdata" /><Relationship Id="rId33" Type="http://schemas.microsoft.com/office/2016/11/relationships/changesInfo" Target="changesInfos/changesInfo1.xml" /><Relationship Id="rId2" Type="http://schemas.openxmlformats.org/officeDocument/2006/relationships/slide" Target="slides/slide1.xml" /><Relationship Id="rId16" Type="http://schemas.openxmlformats.org/officeDocument/2006/relationships/font" Target="fonts/font5.fntdata" /><Relationship Id="rId20" Type="http://schemas.openxmlformats.org/officeDocument/2006/relationships/font" Target="fonts/font9.fntdata" /><Relationship Id="rId29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notesMaster" Target="notesMasters/notesMaster1.xml" /><Relationship Id="rId24" Type="http://schemas.openxmlformats.org/officeDocument/2006/relationships/font" Target="fonts/font13.fntdata" /><Relationship Id="rId32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font" Target="fonts/font4.fntdata" /><Relationship Id="rId23" Type="http://schemas.openxmlformats.org/officeDocument/2006/relationships/font" Target="fonts/font12.fntdata" /><Relationship Id="rId28" Type="http://customschemas.google.com/relationships/presentationmetadata" Target="metadata" /><Relationship Id="rId10" Type="http://schemas.openxmlformats.org/officeDocument/2006/relationships/slide" Target="slides/slide9.xml" /><Relationship Id="rId19" Type="http://schemas.openxmlformats.org/officeDocument/2006/relationships/font" Target="fonts/font8.fntdata" /><Relationship Id="rId31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font" Target="fonts/font3.fntdata" /><Relationship Id="rId22" Type="http://schemas.openxmlformats.org/officeDocument/2006/relationships/font" Target="fonts/font11.fntdata" /><Relationship Id="rId30" Type="http://schemas.openxmlformats.org/officeDocument/2006/relationships/viewProps" Target="viewProps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5575992051013" userId="04d105430f23a436" providerId="LiveId" clId="{5D54F33E-886A-A24A-8E89-0D703732DD88}"/>
    <pc:docChg chg="undo custSel addSld delSld modSld addMainMaster delMainMaster">
      <pc:chgData name="5575992051013" userId="04d105430f23a436" providerId="LiveId" clId="{5D54F33E-886A-A24A-8E89-0D703732DD88}" dt="2022-05-31T21:43:53.755" v="1026" actId="22"/>
      <pc:docMkLst>
        <pc:docMk/>
      </pc:docMkLst>
      <pc:sldChg chg="addSp delSp modSp">
        <pc:chgData name="5575992051013" userId="04d105430f23a436" providerId="LiveId" clId="{5D54F33E-886A-A24A-8E89-0D703732DD88}" dt="2022-05-31T20:33:19.780" v="603" actId="21"/>
        <pc:sldMkLst>
          <pc:docMk/>
          <pc:sldMk cId="0" sldId="256"/>
        </pc:sldMkLst>
        <pc:spChg chg="add">
          <ac:chgData name="5575992051013" userId="04d105430f23a436" providerId="LiveId" clId="{5D54F33E-886A-A24A-8E89-0D703732DD88}" dt="2022-05-31T19:22:41.784" v="170" actId="22"/>
          <ac:spMkLst>
            <pc:docMk/>
            <pc:sldMk cId="0" sldId="256"/>
            <ac:spMk id="6" creationId="{99E3B7A3-9FAA-0E1B-48F1-994EC0E1777F}"/>
          </ac:spMkLst>
        </pc:spChg>
        <pc:picChg chg="add del mod">
          <ac:chgData name="5575992051013" userId="04d105430f23a436" providerId="LiveId" clId="{5D54F33E-886A-A24A-8E89-0D703732DD88}" dt="2022-05-31T20:33:19.780" v="603" actId="21"/>
          <ac:picMkLst>
            <pc:docMk/>
            <pc:sldMk cId="0" sldId="256"/>
            <ac:picMk id="3" creationId="{6E853564-D9A6-E675-092D-82110B573858}"/>
          </ac:picMkLst>
        </pc:picChg>
      </pc:sldChg>
      <pc:sldChg chg="addSp delSp modSp addAnim delAnim">
        <pc:chgData name="5575992051013" userId="04d105430f23a436" providerId="LiveId" clId="{5D54F33E-886A-A24A-8E89-0D703732DD88}" dt="2022-05-31T19:33:24.012" v="282" actId="20577"/>
        <pc:sldMkLst>
          <pc:docMk/>
          <pc:sldMk cId="0" sldId="257"/>
        </pc:sldMkLst>
        <pc:spChg chg="add">
          <ac:chgData name="5575992051013" userId="04d105430f23a436" providerId="LiveId" clId="{5D54F33E-886A-A24A-8E89-0D703732DD88}" dt="2022-05-31T19:20:01.094" v="163" actId="22"/>
          <ac:spMkLst>
            <pc:docMk/>
            <pc:sldMk cId="0" sldId="257"/>
            <ac:spMk id="15" creationId="{EBE14D79-64A2-6E88-319E-C0CF79A41706}"/>
          </ac:spMkLst>
        </pc:spChg>
        <pc:spChg chg="add">
          <ac:chgData name="5575992051013" userId="04d105430f23a436" providerId="LiveId" clId="{5D54F33E-886A-A24A-8E89-0D703732DD88}" dt="2022-05-31T19:20:08.535" v="164" actId="22"/>
          <ac:spMkLst>
            <pc:docMk/>
            <pc:sldMk cId="0" sldId="257"/>
            <ac:spMk id="17" creationId="{F8985E9D-F5E6-F758-29EA-D745012DBDA1}"/>
          </ac:spMkLst>
        </pc:spChg>
        <pc:spChg chg="add del mod">
          <ac:chgData name="5575992051013" userId="04d105430f23a436" providerId="LiveId" clId="{5D54F33E-886A-A24A-8E89-0D703732DD88}" dt="2022-05-31T19:20:47.914" v="167" actId="21"/>
          <ac:spMkLst>
            <pc:docMk/>
            <pc:sldMk cId="0" sldId="257"/>
            <ac:spMk id="19" creationId="{2514B8B9-1D51-0579-D4C7-7F12A7F4B70E}"/>
          </ac:spMkLst>
        </pc:spChg>
        <pc:spChg chg="add">
          <ac:chgData name="5575992051013" userId="04d105430f23a436" providerId="LiveId" clId="{5D54F33E-886A-A24A-8E89-0D703732DD88}" dt="2022-05-31T19:22:22.756" v="169" actId="22"/>
          <ac:spMkLst>
            <pc:docMk/>
            <pc:sldMk cId="0" sldId="257"/>
            <ac:spMk id="21" creationId="{3448418F-1E51-EB1B-62EA-F1E157B6A18A}"/>
          </ac:spMkLst>
        </pc:spChg>
        <pc:spChg chg="mod">
          <ac:chgData name="5575992051013" userId="04d105430f23a436" providerId="LiveId" clId="{5D54F33E-886A-A24A-8E89-0D703732DD88}" dt="2022-05-31T19:33:24.012" v="282" actId="20577"/>
          <ac:spMkLst>
            <pc:docMk/>
            <pc:sldMk cId="0" sldId="257"/>
            <ac:spMk id="94" creationId="{00000000-0000-0000-0000-000000000000}"/>
          </ac:spMkLst>
        </pc:spChg>
        <pc:spChg chg="mod">
          <ac:chgData name="5575992051013" userId="04d105430f23a436" providerId="LiveId" clId="{5D54F33E-886A-A24A-8E89-0D703732DD88}" dt="2022-05-31T19:31:38.847" v="233" actId="20577"/>
          <ac:spMkLst>
            <pc:docMk/>
            <pc:sldMk cId="0" sldId="257"/>
            <ac:spMk id="100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9:30:59.397" v="205" actId="21"/>
          <ac:spMkLst>
            <pc:docMk/>
            <pc:sldMk cId="0" sldId="257"/>
            <ac:spMk id="101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9:31:02.394" v="206" actId="21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5575992051013" userId="04d105430f23a436" providerId="LiveId" clId="{5D54F33E-886A-A24A-8E89-0D703732DD88}" dt="2022-05-31T19:31:59.550" v="253" actId="20577"/>
          <ac:spMkLst>
            <pc:docMk/>
            <pc:sldMk cId="0" sldId="257"/>
            <ac:spMk id="104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9:30:55.257" v="204" actId="21"/>
          <ac:spMkLst>
            <pc:docMk/>
            <pc:sldMk cId="0" sldId="257"/>
            <ac:spMk id="105" creationId="{00000000-0000-0000-0000-000000000000}"/>
          </ac:spMkLst>
        </pc:spChg>
        <pc:picChg chg="add del mod">
          <ac:chgData name="5575992051013" userId="04d105430f23a436" providerId="LiveId" clId="{5D54F33E-886A-A24A-8E89-0D703732DD88}" dt="2022-05-31T19:12:58.971" v="150" actId="478"/>
          <ac:picMkLst>
            <pc:docMk/>
            <pc:sldMk cId="0" sldId="257"/>
            <ac:picMk id="2" creationId="{A2B9DBB2-8317-0DB3-25FD-B44E47EAEA49}"/>
          </ac:picMkLst>
        </pc:picChg>
        <pc:picChg chg="add del mod">
          <ac:chgData name="5575992051013" userId="04d105430f23a436" providerId="LiveId" clId="{5D54F33E-886A-A24A-8E89-0D703732DD88}" dt="2022-05-31T19:15:47.874" v="158" actId="21"/>
          <ac:picMkLst>
            <pc:docMk/>
            <pc:sldMk cId="0" sldId="257"/>
            <ac:picMk id="3" creationId="{44F04E30-6B58-F787-63DC-701B2111B4B5}"/>
          </ac:picMkLst>
        </pc:picChg>
        <pc:picChg chg="add mod">
          <ac:chgData name="5575992051013" userId="04d105430f23a436" providerId="LiveId" clId="{5D54F33E-886A-A24A-8E89-0D703732DD88}" dt="2022-05-31T19:32:51.058" v="259" actId="1076"/>
          <ac:picMkLst>
            <pc:docMk/>
            <pc:sldMk cId="0" sldId="257"/>
            <ac:picMk id="6" creationId="{6629A12E-AA65-892E-9411-045254991CE1}"/>
          </ac:picMkLst>
        </pc:picChg>
        <pc:picChg chg="add mod">
          <ac:chgData name="5575992051013" userId="04d105430f23a436" providerId="LiveId" clId="{5D54F33E-886A-A24A-8E89-0D703732DD88}" dt="2022-05-31T19:32:37.840" v="256" actId="1076"/>
          <ac:picMkLst>
            <pc:docMk/>
            <pc:sldMk cId="0" sldId="257"/>
            <ac:picMk id="7" creationId="{997F11B4-D328-41D9-B5CD-43F0FCAABDA6}"/>
          </ac:picMkLst>
        </pc:picChg>
        <pc:picChg chg="del mod ord">
          <ac:chgData name="5575992051013" userId="04d105430f23a436" providerId="LiveId" clId="{5D54F33E-886A-A24A-8E89-0D703732DD88}" dt="2022-05-31T19:32:31.296" v="255" actId="21"/>
          <ac:picMkLst>
            <pc:docMk/>
            <pc:sldMk cId="0" sldId="257"/>
            <ac:picMk id="95" creationId="{00000000-0000-0000-0000-000000000000}"/>
          </ac:picMkLst>
        </pc:picChg>
        <pc:picChg chg="del">
          <ac:chgData name="5575992051013" userId="04d105430f23a436" providerId="LiveId" clId="{5D54F33E-886A-A24A-8E89-0D703732DD88}" dt="2022-05-31T19:30:49.654" v="202" actId="21"/>
          <ac:picMkLst>
            <pc:docMk/>
            <pc:sldMk cId="0" sldId="257"/>
            <ac:picMk id="96" creationId="{00000000-0000-0000-0000-000000000000}"/>
          </ac:picMkLst>
        </pc:picChg>
        <pc:picChg chg="del">
          <ac:chgData name="5575992051013" userId="04d105430f23a436" providerId="LiveId" clId="{5D54F33E-886A-A24A-8E89-0D703732DD88}" dt="2022-05-31T19:30:52.465" v="203" actId="21"/>
          <ac:picMkLst>
            <pc:docMk/>
            <pc:sldMk cId="0" sldId="257"/>
            <ac:picMk id="97" creationId="{00000000-0000-0000-0000-000000000000}"/>
          </ac:picMkLst>
        </pc:picChg>
        <pc:picChg chg="del">
          <ac:chgData name="5575992051013" userId="04d105430f23a436" providerId="LiveId" clId="{5D54F33E-886A-A24A-8E89-0D703732DD88}" dt="2022-05-31T19:32:45.478" v="258" actId="21"/>
          <ac:picMkLst>
            <pc:docMk/>
            <pc:sldMk cId="0" sldId="257"/>
            <ac:picMk id="98" creationId="{00000000-0000-0000-0000-000000000000}"/>
          </ac:picMkLst>
        </pc:picChg>
        <pc:picChg chg="del">
          <ac:chgData name="5575992051013" userId="04d105430f23a436" providerId="LiveId" clId="{5D54F33E-886A-A24A-8E89-0D703732DD88}" dt="2022-05-31T19:30:46.728" v="201" actId="21"/>
          <ac:picMkLst>
            <pc:docMk/>
            <pc:sldMk cId="0" sldId="257"/>
            <ac:picMk id="99" creationId="{00000000-0000-0000-0000-000000000000}"/>
          </ac:picMkLst>
        </pc:picChg>
      </pc:sldChg>
      <pc:sldChg chg="addSp delSp modSp">
        <pc:chgData name="5575992051013" userId="04d105430f23a436" providerId="LiveId" clId="{5D54F33E-886A-A24A-8E89-0D703732DD88}" dt="2022-05-31T20:54:40.245" v="713" actId="1076"/>
        <pc:sldMkLst>
          <pc:docMk/>
          <pc:sldMk cId="0" sldId="258"/>
        </pc:sldMkLst>
        <pc:spChg chg="add del">
          <ac:chgData name="5575992051013" userId="04d105430f23a436" providerId="LiveId" clId="{5D54F33E-886A-A24A-8E89-0D703732DD88}" dt="2022-05-31T20:08:51.967" v="460" actId="21"/>
          <ac:spMkLst>
            <pc:docMk/>
            <pc:sldMk cId="0" sldId="258"/>
            <ac:spMk id="2" creationId="{A70B1669-7436-0E49-44B4-78B9E567B442}"/>
          </ac:spMkLst>
        </pc:spChg>
        <pc:spChg chg="add mod">
          <ac:chgData name="5575992051013" userId="04d105430f23a436" providerId="LiveId" clId="{5D54F33E-886A-A24A-8E89-0D703732DD88}" dt="2022-05-31T20:13:14.695" v="562" actId="1076"/>
          <ac:spMkLst>
            <pc:docMk/>
            <pc:sldMk cId="0" sldId="258"/>
            <ac:spMk id="3" creationId="{03CAADAD-2DB0-AD4B-6685-D7D39A8C0E70}"/>
          </ac:spMkLst>
        </pc:spChg>
        <pc:spChg chg="add del mod">
          <ac:chgData name="5575992051013" userId="04d105430f23a436" providerId="LiveId" clId="{5D54F33E-886A-A24A-8E89-0D703732DD88}" dt="2022-05-31T20:13:40.125" v="565" actId="21"/>
          <ac:spMkLst>
            <pc:docMk/>
            <pc:sldMk cId="0" sldId="258"/>
            <ac:spMk id="4" creationId="{5533DB30-EA53-C430-30F5-8820BDC1BD3F}"/>
          </ac:spMkLst>
        </pc:spChg>
        <pc:spChg chg="mod">
          <ac:chgData name="5575992051013" userId="04d105430f23a436" providerId="LiveId" clId="{5D54F33E-886A-A24A-8E89-0D703732DD88}" dt="2022-05-31T19:57:24.048" v="418" actId="1076"/>
          <ac:spMkLst>
            <pc:docMk/>
            <pc:sldMk cId="0" sldId="258"/>
            <ac:spMk id="111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0:08:32.235" v="458" actId="21"/>
          <ac:spMkLst>
            <pc:docMk/>
            <pc:sldMk cId="0" sldId="258"/>
            <ac:spMk id="113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9:34:12.084" v="313" actId="21"/>
          <ac:spMkLst>
            <pc:docMk/>
            <pc:sldMk cId="0" sldId="258"/>
            <ac:spMk id="116" creationId="{00000000-0000-0000-0000-000000000000}"/>
          </ac:spMkLst>
        </pc:spChg>
        <pc:spChg chg="mod">
          <ac:chgData name="5575992051013" userId="04d105430f23a436" providerId="LiveId" clId="{5D54F33E-886A-A24A-8E89-0D703732DD88}" dt="2022-05-31T20:52:51.826" v="706" actId="1076"/>
          <ac:spMkLst>
            <pc:docMk/>
            <pc:sldMk cId="0" sldId="258"/>
            <ac:spMk id="128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0:32:00.796" v="597" actId="21"/>
          <ac:spMkLst>
            <pc:docMk/>
            <pc:sldMk cId="0" sldId="258"/>
            <ac:spMk id="130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0:32:04.694" v="598" actId="21"/>
          <ac:spMkLst>
            <pc:docMk/>
            <pc:sldMk cId="0" sldId="258"/>
            <ac:spMk id="138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0:36:37.748" v="625" actId="21"/>
          <ac:spMkLst>
            <pc:docMk/>
            <pc:sldMk cId="0" sldId="258"/>
            <ac:spMk id="139" creationId="{00000000-0000-0000-0000-000000000000}"/>
          </ac:spMkLst>
        </pc:spChg>
        <pc:picChg chg="add mod">
          <ac:chgData name="5575992051013" userId="04d105430f23a436" providerId="LiveId" clId="{5D54F33E-886A-A24A-8E89-0D703732DD88}" dt="2022-05-31T20:49:17.795" v="698" actId="1076"/>
          <ac:picMkLst>
            <pc:docMk/>
            <pc:sldMk cId="0" sldId="258"/>
            <ac:picMk id="2" creationId="{3A6B252A-A477-482A-96D7-60876AFA7FAD}"/>
          </ac:picMkLst>
        </pc:picChg>
        <pc:picChg chg="add mod">
          <ac:chgData name="5575992051013" userId="04d105430f23a436" providerId="LiveId" clId="{5D54F33E-886A-A24A-8E89-0D703732DD88}" dt="2022-05-31T20:54:40.245" v="713" actId="1076"/>
          <ac:picMkLst>
            <pc:docMk/>
            <pc:sldMk cId="0" sldId="258"/>
            <ac:picMk id="4" creationId="{5B7F2FEC-A771-FD14-2394-0788BFEB4D49}"/>
          </ac:picMkLst>
        </pc:picChg>
        <pc:picChg chg="add mod">
          <ac:chgData name="5575992051013" userId="04d105430f23a436" providerId="LiveId" clId="{5D54F33E-886A-A24A-8E89-0D703732DD88}" dt="2022-05-31T20:54:17.021" v="711" actId="14100"/>
          <ac:picMkLst>
            <pc:docMk/>
            <pc:sldMk cId="0" sldId="258"/>
            <ac:picMk id="5" creationId="{E6734C08-BF0B-804B-8F7B-A86E04BA9ED5}"/>
          </ac:picMkLst>
        </pc:picChg>
        <pc:picChg chg="add mod">
          <ac:chgData name="5575992051013" userId="04d105430f23a436" providerId="LiveId" clId="{5D54F33E-886A-A24A-8E89-0D703732DD88}" dt="2022-05-31T20:54:30.754" v="712" actId="1076"/>
          <ac:picMkLst>
            <pc:docMk/>
            <pc:sldMk cId="0" sldId="258"/>
            <ac:picMk id="6" creationId="{8B70BB4A-3911-937B-6ABF-E592138456AA}"/>
          </ac:picMkLst>
        </pc:picChg>
        <pc:picChg chg="del">
          <ac:chgData name="5575992051013" userId="04d105430f23a436" providerId="LiveId" clId="{5D54F33E-886A-A24A-8E89-0D703732DD88}" dt="2022-05-31T20:30:43.162" v="582" actId="21"/>
          <ac:picMkLst>
            <pc:docMk/>
            <pc:sldMk cId="0" sldId="258"/>
            <ac:picMk id="131" creationId="{00000000-0000-0000-0000-000000000000}"/>
          </ac:picMkLst>
        </pc:picChg>
        <pc:picChg chg="del">
          <ac:chgData name="5575992051013" userId="04d105430f23a436" providerId="LiveId" clId="{5D54F33E-886A-A24A-8E89-0D703732DD88}" dt="2022-05-31T20:35:03.686" v="612" actId="21"/>
          <ac:picMkLst>
            <pc:docMk/>
            <pc:sldMk cId="0" sldId="258"/>
            <ac:picMk id="133" creationId="{00000000-0000-0000-0000-000000000000}"/>
          </ac:picMkLst>
        </pc:picChg>
        <pc:picChg chg="del">
          <ac:chgData name="5575992051013" userId="04d105430f23a436" providerId="LiveId" clId="{5D54F33E-886A-A24A-8E89-0D703732DD88}" dt="2022-05-31T20:36:40.349" v="626" actId="21"/>
          <ac:picMkLst>
            <pc:docMk/>
            <pc:sldMk cId="0" sldId="258"/>
            <ac:picMk id="134" creationId="{00000000-0000-0000-0000-000000000000}"/>
          </ac:picMkLst>
        </pc:picChg>
      </pc:sldChg>
      <pc:sldChg chg="del">
        <pc:chgData name="5575992051013" userId="04d105430f23a436" providerId="LiveId" clId="{5D54F33E-886A-A24A-8E89-0D703732DD88}" dt="2022-05-31T20:14:54.836" v="568" actId="21"/>
        <pc:sldMkLst>
          <pc:docMk/>
          <pc:sldMk cId="0" sldId="259"/>
        </pc:sldMkLst>
      </pc:sldChg>
      <pc:sldChg chg="addSp delSp modSp delAnim">
        <pc:chgData name="5575992051013" userId="04d105430f23a436" providerId="LiveId" clId="{5D54F33E-886A-A24A-8E89-0D703732DD88}" dt="2022-05-31T21:15:04.456" v="844" actId="20577"/>
        <pc:sldMkLst>
          <pc:docMk/>
          <pc:sldMk cId="0" sldId="260"/>
        </pc:sldMkLst>
        <pc:spChg chg="add del">
          <ac:chgData name="5575992051013" userId="04d105430f23a436" providerId="LiveId" clId="{5D54F33E-886A-A24A-8E89-0D703732DD88}" dt="2022-05-31T20:15:04.586" v="569" actId="21"/>
          <ac:spMkLst>
            <pc:docMk/>
            <pc:sldMk cId="0" sldId="260"/>
            <ac:spMk id="2" creationId="{76301D2D-A416-3B07-A2FF-ED1A099D252B}"/>
          </ac:spMkLst>
        </pc:spChg>
        <pc:spChg chg="add">
          <ac:chgData name="5575992051013" userId="04d105430f23a436" providerId="LiveId" clId="{5D54F33E-886A-A24A-8E89-0D703732DD88}" dt="2022-05-31T20:15:20.190" v="570" actId="22"/>
          <ac:spMkLst>
            <pc:docMk/>
            <pc:sldMk cId="0" sldId="260"/>
            <ac:spMk id="3" creationId="{FBC4A5A7-FF03-808B-5617-C90E8E6A1A75}"/>
          </ac:spMkLst>
        </pc:spChg>
        <pc:spChg chg="add del">
          <ac:chgData name="5575992051013" userId="04d105430f23a436" providerId="LiveId" clId="{5D54F33E-886A-A24A-8E89-0D703732DD88}" dt="2022-05-31T21:11:51.239" v="740" actId="21"/>
          <ac:spMkLst>
            <pc:docMk/>
            <pc:sldMk cId="0" sldId="260"/>
            <ac:spMk id="30" creationId="{FFE644C8-B9AB-2DE2-8370-859982BEDD76}"/>
          </ac:spMkLst>
        </pc:spChg>
        <pc:spChg chg="add mod">
          <ac:chgData name="5575992051013" userId="04d105430f23a436" providerId="LiveId" clId="{5D54F33E-886A-A24A-8E89-0D703732DD88}" dt="2022-05-31T21:13:33.985" v="750" actId="255"/>
          <ac:spMkLst>
            <pc:docMk/>
            <pc:sldMk cId="0" sldId="260"/>
            <ac:spMk id="32" creationId="{55725381-DA40-7688-ED71-7FD790D9E56F}"/>
          </ac:spMkLst>
        </pc:spChg>
        <pc:spChg chg="mod">
          <ac:chgData name="5575992051013" userId="04d105430f23a436" providerId="LiveId" clId="{5D54F33E-886A-A24A-8E89-0D703732DD88}" dt="2022-05-31T20:42:14.269" v="656" actId="17032"/>
          <ac:spMkLst>
            <pc:docMk/>
            <pc:sldMk cId="0" sldId="260"/>
            <ac:spMk id="181" creationId="{00000000-0000-0000-0000-000000000000}"/>
          </ac:spMkLst>
        </pc:spChg>
        <pc:spChg chg="mod">
          <ac:chgData name="5575992051013" userId="04d105430f23a436" providerId="LiveId" clId="{5D54F33E-886A-A24A-8E89-0D703732DD88}" dt="2022-05-31T21:15:04.456" v="844" actId="20577"/>
          <ac:spMkLst>
            <pc:docMk/>
            <pc:sldMk cId="0" sldId="260"/>
            <ac:spMk id="183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1:12:30.114" v="745" actId="21"/>
          <ac:spMkLst>
            <pc:docMk/>
            <pc:sldMk cId="0" sldId="260"/>
            <ac:spMk id="193" creationId="{00000000-0000-0000-0000-000000000000}"/>
          </ac:spMkLst>
        </pc:spChg>
        <pc:spChg chg="del mod">
          <ac:chgData name="5575992051013" userId="04d105430f23a436" providerId="LiveId" clId="{5D54F33E-886A-A24A-8E89-0D703732DD88}" dt="2022-05-31T21:10:51.771" v="734" actId="478"/>
          <ac:spMkLst>
            <pc:docMk/>
            <pc:sldMk cId="0" sldId="260"/>
            <ac:spMk id="197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1:11:07.052" v="736" actId="21"/>
          <ac:spMkLst>
            <pc:docMk/>
            <pc:sldMk cId="0" sldId="260"/>
            <ac:spMk id="199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1:12:24.636" v="744" actId="21"/>
          <ac:spMkLst>
            <pc:docMk/>
            <pc:sldMk cId="0" sldId="260"/>
            <ac:spMk id="200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0:13:57.792" v="566" actId="21"/>
          <ac:spMkLst>
            <pc:docMk/>
            <pc:sldMk cId="0" sldId="260"/>
            <ac:spMk id="201" creationId="{00000000-0000-0000-0000-000000000000}"/>
          </ac:spMkLst>
        </pc:spChg>
        <pc:picChg chg="add del mod">
          <ac:chgData name="5575992051013" userId="04d105430f23a436" providerId="LiveId" clId="{5D54F33E-886A-A24A-8E89-0D703732DD88}" dt="2022-05-31T20:41:53.161" v="655" actId="21"/>
          <ac:picMkLst>
            <pc:docMk/>
            <pc:sldMk cId="0" sldId="260"/>
            <ac:picMk id="2" creationId="{F99FDDA6-9A28-6274-5639-8F6659C81111}"/>
          </ac:picMkLst>
        </pc:picChg>
        <pc:picChg chg="add del mod">
          <ac:chgData name="5575992051013" userId="04d105430f23a436" providerId="LiveId" clId="{5D54F33E-886A-A24A-8E89-0D703732DD88}" dt="2022-05-31T20:44:14.552" v="670" actId="21"/>
          <ac:picMkLst>
            <pc:docMk/>
            <pc:sldMk cId="0" sldId="260"/>
            <ac:picMk id="4" creationId="{BF8B1542-F701-7490-F932-771A8411082F}"/>
          </ac:picMkLst>
        </pc:picChg>
        <pc:picChg chg="del">
          <ac:chgData name="5575992051013" userId="04d105430f23a436" providerId="LiveId" clId="{5D54F33E-886A-A24A-8E89-0D703732DD88}" dt="2022-05-31T20:44:18.788" v="671" actId="21"/>
          <ac:picMkLst>
            <pc:docMk/>
            <pc:sldMk cId="0" sldId="260"/>
            <ac:picMk id="180" creationId="{00000000-0000-0000-0000-000000000000}"/>
          </ac:picMkLst>
        </pc:picChg>
      </pc:sldChg>
      <pc:sldChg chg="addSp delSp modSp del">
        <pc:chgData name="5575992051013" userId="04d105430f23a436" providerId="LiveId" clId="{5D54F33E-886A-A24A-8E89-0D703732DD88}" dt="2022-05-31T21:39:50.440" v="985" actId="21"/>
        <pc:sldMkLst>
          <pc:docMk/>
          <pc:sldMk cId="0" sldId="261"/>
        </pc:sldMkLst>
        <pc:spChg chg="add del mod">
          <ac:chgData name="5575992051013" userId="04d105430f23a436" providerId="LiveId" clId="{5D54F33E-886A-A24A-8E89-0D703732DD88}" dt="2022-05-31T21:28:14.341" v="947" actId="21"/>
          <ac:spMkLst>
            <pc:docMk/>
            <pc:sldMk cId="0" sldId="261"/>
            <ac:spMk id="34" creationId="{8E8E4170-6B1E-F6B2-B3FD-CE61737BA44B}"/>
          </ac:spMkLst>
        </pc:spChg>
        <pc:spChg chg="mod">
          <ac:chgData name="5575992051013" userId="04d105430f23a436" providerId="LiveId" clId="{5D54F33E-886A-A24A-8E89-0D703732DD88}" dt="2022-05-31T21:27:06.351" v="942" actId="255"/>
          <ac:spMkLst>
            <pc:docMk/>
            <pc:sldMk cId="0" sldId="261"/>
            <ac:spMk id="212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1:24:10.121" v="896" actId="21"/>
          <ac:spMkLst>
            <pc:docMk/>
            <pc:sldMk cId="0" sldId="261"/>
            <ac:spMk id="234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0:15:36.256" v="571" actId="21"/>
          <ac:spMkLst>
            <pc:docMk/>
            <pc:sldMk cId="0" sldId="261"/>
            <ac:spMk id="236" creationId="{00000000-0000-0000-0000-000000000000}"/>
          </ac:spMkLst>
        </pc:spChg>
        <pc:spChg chg="mod">
          <ac:chgData name="5575992051013" userId="04d105430f23a436" providerId="LiveId" clId="{5D54F33E-886A-A24A-8E89-0D703732DD88}" dt="2022-05-31T21:17:48.356" v="872" actId="20577"/>
          <ac:spMkLst>
            <pc:docMk/>
            <pc:sldMk cId="0" sldId="261"/>
            <ac:spMk id="243" creationId="{00000000-0000-0000-0000-000000000000}"/>
          </ac:spMkLst>
        </pc:spChg>
        <pc:grpChg chg="mod">
          <ac:chgData name="5575992051013" userId="04d105430f23a436" providerId="LiveId" clId="{5D54F33E-886A-A24A-8E89-0D703732DD88}" dt="2022-05-31T21:24:19.065" v="897" actId="1076"/>
          <ac:grpSpMkLst>
            <pc:docMk/>
            <pc:sldMk cId="0" sldId="261"/>
            <ac:grpSpMk id="213" creationId="{00000000-0000-0000-0000-000000000000}"/>
          </ac:grpSpMkLst>
        </pc:grpChg>
      </pc:sldChg>
      <pc:sldChg chg="addSp delSp modSp">
        <pc:chgData name="5575992051013" userId="04d105430f23a436" providerId="LiveId" clId="{5D54F33E-886A-A24A-8E89-0D703732DD88}" dt="2022-05-31T21:43:17.320" v="1024" actId="20577"/>
        <pc:sldMkLst>
          <pc:docMk/>
          <pc:sldMk cId="0" sldId="262"/>
        </pc:sldMkLst>
        <pc:spChg chg="add del mod">
          <ac:chgData name="5575992051013" userId="04d105430f23a436" providerId="LiveId" clId="{5D54F33E-886A-A24A-8E89-0D703732DD88}" dt="2022-05-31T21:42:36.621" v="995" actId="21"/>
          <ac:spMkLst>
            <pc:docMk/>
            <pc:sldMk cId="0" sldId="262"/>
            <ac:spMk id="2" creationId="{E99D00A6-8006-E0CE-800B-6EB06DC14C9D}"/>
          </ac:spMkLst>
        </pc:spChg>
        <pc:spChg chg="add">
          <ac:chgData name="5575992051013" userId="04d105430f23a436" providerId="LiveId" clId="{5D54F33E-886A-A24A-8E89-0D703732DD88}" dt="2022-05-31T21:42:29.893" v="994" actId="22"/>
          <ac:spMkLst>
            <pc:docMk/>
            <pc:sldMk cId="0" sldId="262"/>
            <ac:spMk id="4" creationId="{7DCEB1BE-E997-9F09-C200-BB10051C2788}"/>
          </ac:spMkLst>
        </pc:spChg>
        <pc:spChg chg="add mod">
          <ac:chgData name="5575992051013" userId="04d105430f23a436" providerId="LiveId" clId="{5D54F33E-886A-A24A-8E89-0D703732DD88}" dt="2022-05-31T21:33:56.593" v="967" actId="1076"/>
          <ac:spMkLst>
            <pc:docMk/>
            <pc:sldMk cId="0" sldId="262"/>
            <ac:spMk id="38" creationId="{77A09F90-3A0A-6DF3-6863-0B87E171C030}"/>
          </ac:spMkLst>
        </pc:spChg>
        <pc:spChg chg="del">
          <ac:chgData name="5575992051013" userId="04d105430f23a436" providerId="LiveId" clId="{5D54F33E-886A-A24A-8E89-0D703732DD88}" dt="2022-05-31T21:33:46.694" v="966" actId="21"/>
          <ac:spMkLst>
            <pc:docMk/>
            <pc:sldMk cId="0" sldId="262"/>
            <ac:spMk id="265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1:28:55.688" v="950" actId="21"/>
          <ac:spMkLst>
            <pc:docMk/>
            <pc:sldMk cId="0" sldId="262"/>
            <ac:spMk id="266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1:33:43.012" v="965" actId="21"/>
          <ac:spMkLst>
            <pc:docMk/>
            <pc:sldMk cId="0" sldId="262"/>
            <ac:spMk id="267" creationId="{00000000-0000-0000-0000-000000000000}"/>
          </ac:spMkLst>
        </pc:spChg>
        <pc:spChg chg="mod">
          <ac:chgData name="5575992051013" userId="04d105430f23a436" providerId="LiveId" clId="{5D54F33E-886A-A24A-8E89-0D703732DD88}" dt="2022-05-31T21:43:17.320" v="1024" actId="20577"/>
          <ac:spMkLst>
            <pc:docMk/>
            <pc:sldMk cId="0" sldId="262"/>
            <ac:spMk id="272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1:28:07.537" v="946" actId="21"/>
          <ac:spMkLst>
            <pc:docMk/>
            <pc:sldMk cId="0" sldId="262"/>
            <ac:spMk id="273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0:15:42.457" v="572" actId="21"/>
          <ac:spMkLst>
            <pc:docMk/>
            <pc:sldMk cId="0" sldId="262"/>
            <ac:spMk id="274" creationId="{00000000-0000-0000-0000-000000000000}"/>
          </ac:spMkLst>
        </pc:spChg>
        <pc:spChg chg="del mod">
          <ac:chgData name="5575992051013" userId="04d105430f23a436" providerId="LiveId" clId="{5D54F33E-886A-A24A-8E89-0D703732DD88}" dt="2022-05-31T21:28:01.353" v="945" actId="21"/>
          <ac:spMkLst>
            <pc:docMk/>
            <pc:sldMk cId="0" sldId="262"/>
            <ac:spMk id="281" creationId="{00000000-0000-0000-0000-000000000000}"/>
          </ac:spMkLst>
        </pc:spChg>
        <pc:grpChg chg="del">
          <ac:chgData name="5575992051013" userId="04d105430f23a436" providerId="LiveId" clId="{5D54F33E-886A-A24A-8E89-0D703732DD88}" dt="2022-05-31T21:33:24.425" v="962" actId="21"/>
          <ac:grpSpMkLst>
            <pc:docMk/>
            <pc:sldMk cId="0" sldId="262"/>
            <ac:grpSpMk id="249" creationId="{00000000-0000-0000-0000-000000000000}"/>
          </ac:grpSpMkLst>
        </pc:grpChg>
        <pc:cxnChg chg="mod">
          <ac:chgData name="5575992051013" userId="04d105430f23a436" providerId="LiveId" clId="{5D54F33E-886A-A24A-8E89-0D703732DD88}" dt="2022-05-31T21:33:24.425" v="962" actId="21"/>
          <ac:cxnSpMkLst>
            <pc:docMk/>
            <pc:sldMk cId="0" sldId="262"/>
            <ac:cxnSpMk id="252" creationId="{00000000-0000-0000-0000-000000000000}"/>
          </ac:cxnSpMkLst>
        </pc:cxnChg>
      </pc:sldChg>
      <pc:sldChg chg="addSp delSp modSp addAnim">
        <pc:chgData name="5575992051013" userId="04d105430f23a436" providerId="LiveId" clId="{5D54F33E-886A-A24A-8E89-0D703732DD88}" dt="2022-05-31T20:19:47.887" v="577" actId="21"/>
        <pc:sldMkLst>
          <pc:docMk/>
          <pc:sldMk cId="0" sldId="263"/>
        </pc:sldMkLst>
        <pc:spChg chg="del">
          <ac:chgData name="5575992051013" userId="04d105430f23a436" providerId="LiveId" clId="{5D54F33E-886A-A24A-8E89-0D703732DD88}" dt="2022-05-31T18:51:44.456" v="11" actId="21"/>
          <ac:spMkLst>
            <pc:docMk/>
            <pc:sldMk cId="0" sldId="263"/>
            <ac:spMk id="287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8:53:05.467" v="18" actId="21"/>
          <ac:spMkLst>
            <pc:docMk/>
            <pc:sldMk cId="0" sldId="263"/>
            <ac:spMk id="304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8:53:47.571" v="20" actId="21"/>
          <ac:spMkLst>
            <pc:docMk/>
            <pc:sldMk cId="0" sldId="263"/>
            <ac:spMk id="310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8:50:18.282" v="1" actId="21"/>
          <ac:spMkLst>
            <pc:docMk/>
            <pc:sldMk cId="0" sldId="263"/>
            <ac:spMk id="311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8:49:54.973" v="0" actId="21"/>
          <ac:spMkLst>
            <pc:docMk/>
            <pc:sldMk cId="0" sldId="263"/>
            <ac:spMk id="319" creationId="{00000000-0000-0000-0000-000000000000}"/>
          </ac:spMkLst>
        </pc:spChg>
        <pc:grpChg chg="add">
          <ac:chgData name="5575992051013" userId="04d105430f23a436" providerId="LiveId" clId="{5D54F33E-886A-A24A-8E89-0D703732DD88}" dt="2022-05-31T18:56:58.805" v="39" actId="22"/>
          <ac:grpSpMkLst>
            <pc:docMk/>
            <pc:sldMk cId="0" sldId="263"/>
            <ac:grpSpMk id="3" creationId="{A48F766C-606B-28EF-C250-19AE1AEBF8BE}"/>
          </ac:grpSpMkLst>
        </pc:grpChg>
        <pc:grpChg chg="del mod">
          <ac:chgData name="5575992051013" userId="04d105430f23a436" providerId="LiveId" clId="{5D54F33E-886A-A24A-8E89-0D703732DD88}" dt="2022-05-31T18:56:40.081" v="38" actId="21"/>
          <ac:grpSpMkLst>
            <pc:docMk/>
            <pc:sldMk cId="0" sldId="263"/>
            <ac:grpSpMk id="288" creationId="{00000000-0000-0000-0000-000000000000}"/>
          </ac:grpSpMkLst>
        </pc:grpChg>
        <pc:grpChg chg="del">
          <ac:chgData name="5575992051013" userId="04d105430f23a436" providerId="LiveId" clId="{5D54F33E-886A-A24A-8E89-0D703732DD88}" dt="2022-05-31T18:53:50.470" v="21" actId="21"/>
          <ac:grpSpMkLst>
            <pc:docMk/>
            <pc:sldMk cId="0" sldId="263"/>
            <ac:grpSpMk id="307" creationId="{00000000-0000-0000-0000-000000000000}"/>
          </ac:grpSpMkLst>
        </pc:grpChg>
        <pc:picChg chg="add mod">
          <ac:chgData name="5575992051013" userId="04d105430f23a436" providerId="LiveId" clId="{5D54F33E-886A-A24A-8E89-0D703732DD88}" dt="2022-05-31T19:18:39.425" v="162" actId="1076"/>
          <ac:picMkLst>
            <pc:docMk/>
            <pc:sldMk cId="0" sldId="263"/>
            <ac:picMk id="2" creationId="{AFEF61CB-3ADD-D39B-9600-4AAA92BAF198}"/>
          </ac:picMkLst>
        </pc:picChg>
        <pc:picChg chg="del">
          <ac:chgData name="5575992051013" userId="04d105430f23a436" providerId="LiveId" clId="{5D54F33E-886A-A24A-8E89-0D703732DD88}" dt="2022-05-31T20:19:47.887" v="577" actId="21"/>
          <ac:picMkLst>
            <pc:docMk/>
            <pc:sldMk cId="0" sldId="263"/>
            <ac:picMk id="318" creationId="{00000000-0000-0000-0000-000000000000}"/>
          </ac:picMkLst>
        </pc:picChg>
        <pc:cxnChg chg="mod">
          <ac:chgData name="5575992051013" userId="04d105430f23a436" providerId="LiveId" clId="{5D54F33E-886A-A24A-8E89-0D703732DD88}" dt="2022-05-31T18:56:40.081" v="38" actId="21"/>
          <ac:cxnSpMkLst>
            <pc:docMk/>
            <pc:sldMk cId="0" sldId="263"/>
            <ac:cxnSpMk id="291" creationId="{00000000-0000-0000-0000-000000000000}"/>
          </ac:cxnSpMkLst>
        </pc:cxnChg>
      </pc:sldChg>
      <pc:sldChg chg="addSp delSp modSp del">
        <pc:chgData name="5575992051013" userId="04d105430f23a436" providerId="LiveId" clId="{5D54F33E-886A-A24A-8E89-0D703732DD88}" dt="2022-05-31T19:10:41.674" v="143" actId="21"/>
        <pc:sldMkLst>
          <pc:docMk/>
          <pc:sldMk cId="0" sldId="264"/>
        </pc:sldMkLst>
        <pc:spChg chg="add del">
          <ac:chgData name="5575992051013" userId="04d105430f23a436" providerId="LiveId" clId="{5D54F33E-886A-A24A-8E89-0D703732DD88}" dt="2022-05-31T19:08:07.530" v="100" actId="139"/>
          <ac:spMkLst>
            <pc:docMk/>
            <pc:sldMk cId="0" sldId="264"/>
            <ac:spMk id="2" creationId="{1C351B0F-9CA3-0812-AFAE-A38FB0252C4B}"/>
          </ac:spMkLst>
        </pc:spChg>
        <pc:spChg chg="mod">
          <ac:chgData name="5575992051013" userId="04d105430f23a436" providerId="LiveId" clId="{5D54F33E-886A-A24A-8E89-0D703732DD88}" dt="2022-05-31T19:08:08.051" v="101" actId="1076"/>
          <ac:spMkLst>
            <pc:docMk/>
            <pc:sldMk cId="0" sldId="264"/>
            <ac:spMk id="324" creationId="{00000000-0000-0000-0000-000000000000}"/>
          </ac:spMkLst>
        </pc:spChg>
        <pc:spChg chg="mod">
          <ac:chgData name="5575992051013" userId="04d105430f23a436" providerId="LiveId" clId="{5D54F33E-886A-A24A-8E89-0D703732DD88}" dt="2022-05-31T19:09:06.180" v="140" actId="1076"/>
          <ac:spMkLst>
            <pc:docMk/>
            <pc:sldMk cId="0" sldId="264"/>
            <ac:spMk id="325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9:09:10.342" v="141" actId="21"/>
          <ac:spMkLst>
            <pc:docMk/>
            <pc:sldMk cId="0" sldId="264"/>
            <ac:spMk id="326" creationId="{00000000-0000-0000-0000-000000000000}"/>
          </ac:spMkLst>
        </pc:spChg>
        <pc:spChg chg="del">
          <ac:chgData name="5575992051013" userId="04d105430f23a436" providerId="LiveId" clId="{5D54F33E-886A-A24A-8E89-0D703732DD88}" dt="2022-05-31T19:08:56.853" v="139" actId="21"/>
          <ac:spMkLst>
            <pc:docMk/>
            <pc:sldMk cId="0" sldId="264"/>
            <ac:spMk id="327" creationId="{00000000-0000-0000-0000-000000000000}"/>
          </ac:spMkLst>
        </pc:spChg>
      </pc:sldChg>
      <pc:sldChg chg="del">
        <pc:chgData name="5575992051013" userId="04d105430f23a436" providerId="LiveId" clId="{5D54F33E-886A-A24A-8E89-0D703732DD88}" dt="2022-05-31T19:10:56.556" v="144" actId="21"/>
        <pc:sldMkLst>
          <pc:docMk/>
          <pc:sldMk cId="0" sldId="265"/>
        </pc:sldMkLst>
      </pc:sldChg>
      <pc:sldChg chg="del">
        <pc:chgData name="5575992051013" userId="04d105430f23a436" providerId="LiveId" clId="{5D54F33E-886A-A24A-8E89-0D703732DD88}" dt="2022-05-31T19:11:03.367" v="145" actId="21"/>
        <pc:sldMkLst>
          <pc:docMk/>
          <pc:sldMk cId="0" sldId="266"/>
        </pc:sldMkLst>
      </pc:sldChg>
      <pc:sldChg chg="addSp delSp modSp add del modNotesTx">
        <pc:chgData name="5575992051013" userId="04d105430f23a436" providerId="LiveId" clId="{5D54F33E-886A-A24A-8E89-0D703732DD88}" dt="2022-05-31T20:19:20.061" v="576" actId="22"/>
        <pc:sldMkLst>
          <pc:docMk/>
          <pc:sldMk cId="1582563866" sldId="268"/>
        </pc:sldMkLst>
        <pc:spChg chg="add del mod">
          <ac:chgData name="5575992051013" userId="04d105430f23a436" providerId="LiveId" clId="{5D54F33E-886A-A24A-8E89-0D703732DD88}" dt="2022-05-31T19:46:37.631" v="366" actId="139"/>
          <ac:spMkLst>
            <pc:docMk/>
            <pc:sldMk cId="1582563866" sldId="268"/>
            <ac:spMk id="3" creationId="{093E649C-6C93-83C6-E233-72A6DE38672D}"/>
          </ac:spMkLst>
        </pc:spChg>
        <pc:spChg chg="add del mod">
          <ac:chgData name="5575992051013" userId="04d105430f23a436" providerId="LiveId" clId="{5D54F33E-886A-A24A-8E89-0D703732DD88}" dt="2022-05-31T19:52:11.827" v="413" actId="21"/>
          <ac:spMkLst>
            <pc:docMk/>
            <pc:sldMk cId="1582563866" sldId="268"/>
            <ac:spMk id="4" creationId="{8AE796D8-A22E-FBA1-6E3F-DB60DB4F73EB}"/>
          </ac:spMkLst>
        </pc:spChg>
        <pc:spChg chg="add del">
          <ac:chgData name="5575992051013" userId="04d105430f23a436" providerId="LiveId" clId="{5D54F33E-886A-A24A-8E89-0D703732DD88}" dt="2022-05-31T19:58:40.186" v="422" actId="21"/>
          <ac:spMkLst>
            <pc:docMk/>
            <pc:sldMk cId="1582563866" sldId="268"/>
            <ac:spMk id="5" creationId="{46B09E94-8573-7819-7198-F54A97F6C0A8}"/>
          </ac:spMkLst>
        </pc:spChg>
        <pc:spChg chg="add del">
          <ac:chgData name="5575992051013" userId="04d105430f23a436" providerId="LiveId" clId="{5D54F33E-886A-A24A-8E89-0D703732DD88}" dt="2022-05-31T19:58:35.917" v="421" actId="21"/>
          <ac:spMkLst>
            <pc:docMk/>
            <pc:sldMk cId="1582563866" sldId="268"/>
            <ac:spMk id="6" creationId="{874EFFC8-475E-7207-34F6-F981A439B7AC}"/>
          </ac:spMkLst>
        </pc:spChg>
        <pc:spChg chg="add mod">
          <ac:chgData name="5575992051013" userId="04d105430f23a436" providerId="LiveId" clId="{5D54F33E-886A-A24A-8E89-0D703732DD88}" dt="2022-05-31T20:05:57.404" v="457" actId="1076"/>
          <ac:spMkLst>
            <pc:docMk/>
            <pc:sldMk cId="1582563866" sldId="268"/>
            <ac:spMk id="8" creationId="{A86E1A51-25E2-26BC-42EE-D9FBD5CB690D}"/>
          </ac:spMkLst>
        </pc:spChg>
        <pc:spChg chg="add">
          <ac:chgData name="5575992051013" userId="04d105430f23a436" providerId="LiveId" clId="{5D54F33E-886A-A24A-8E89-0D703732DD88}" dt="2022-05-31T20:15:54.932" v="573" actId="22"/>
          <ac:spMkLst>
            <pc:docMk/>
            <pc:sldMk cId="1582563866" sldId="268"/>
            <ac:spMk id="10" creationId="{5F98B863-6FA9-BBBA-9416-CF69DA832252}"/>
          </ac:spMkLst>
        </pc:spChg>
        <pc:spChg chg="add">
          <ac:chgData name="5575992051013" userId="04d105430f23a436" providerId="LiveId" clId="{5D54F33E-886A-A24A-8E89-0D703732DD88}" dt="2022-05-31T20:16:23.591" v="574" actId="22"/>
          <ac:spMkLst>
            <pc:docMk/>
            <pc:sldMk cId="1582563866" sldId="268"/>
            <ac:spMk id="11" creationId="{9ECD7BAA-3702-6623-5810-36539758A899}"/>
          </ac:spMkLst>
        </pc:spChg>
        <pc:spChg chg="add del">
          <ac:chgData name="5575992051013" userId="04d105430f23a436" providerId="LiveId" clId="{5D54F33E-886A-A24A-8E89-0D703732DD88}" dt="2022-05-31T19:46:43.721" v="371" actId="21"/>
          <ac:spMkLst>
            <pc:docMk/>
            <pc:sldMk cId="1582563866" sldId="268"/>
            <ac:spMk id="324" creationId="{00000000-0000-0000-0000-000000000000}"/>
          </ac:spMkLst>
        </pc:spChg>
        <pc:spChg chg="del mod ord">
          <ac:chgData name="5575992051013" userId="04d105430f23a436" providerId="LiveId" clId="{5D54F33E-886A-A24A-8E89-0D703732DD88}" dt="2022-05-31T19:39:21.016" v="328" actId="478"/>
          <ac:spMkLst>
            <pc:docMk/>
            <pc:sldMk cId="1582563866" sldId="268"/>
            <ac:spMk id="325" creationId="{00000000-0000-0000-0000-000000000000}"/>
          </ac:spMkLst>
        </pc:spChg>
        <pc:grpChg chg="add">
          <ac:chgData name="5575992051013" userId="04d105430f23a436" providerId="LiveId" clId="{5D54F33E-886A-A24A-8E89-0D703732DD88}" dt="2022-05-31T20:17:24.494" v="575" actId="22"/>
          <ac:grpSpMkLst>
            <pc:docMk/>
            <pc:sldMk cId="1582563866" sldId="268"/>
            <ac:grpSpMk id="13" creationId="{EE15AFE6-031D-6E16-C34F-1E6D42B0F0A2}"/>
          </ac:grpSpMkLst>
        </pc:grpChg>
        <pc:picChg chg="add mod">
          <ac:chgData name="5575992051013" userId="04d105430f23a436" providerId="LiveId" clId="{5D54F33E-886A-A24A-8E89-0D703732DD88}" dt="2022-05-31T20:03:07.683" v="443" actId="1076"/>
          <ac:picMkLst>
            <pc:docMk/>
            <pc:sldMk cId="1582563866" sldId="268"/>
            <ac:picMk id="2" creationId="{CEC895D9-4EA0-C5FB-B81A-148002BB89F0}"/>
          </ac:picMkLst>
        </pc:picChg>
        <pc:picChg chg="add">
          <ac:chgData name="5575992051013" userId="04d105430f23a436" providerId="LiveId" clId="{5D54F33E-886A-A24A-8E89-0D703732DD88}" dt="2022-05-31T20:19:20.061" v="576" actId="22"/>
          <ac:picMkLst>
            <pc:docMk/>
            <pc:sldMk cId="1582563866" sldId="268"/>
            <ac:picMk id="15" creationId="{C0506D8B-EA8F-010D-1D2D-6BB96FC6C185}"/>
          </ac:picMkLst>
        </pc:picChg>
      </pc:sldChg>
      <pc:sldChg chg="add del">
        <pc:chgData name="5575992051013" userId="04d105430f23a436" providerId="LiveId" clId="{5D54F33E-886A-A24A-8E89-0D703732DD88}" dt="2022-05-31T19:25:23.385" v="172" actId="21"/>
        <pc:sldMkLst>
          <pc:docMk/>
          <pc:sldMk cId="960951216" sldId="269"/>
        </pc:sldMkLst>
      </pc:sldChg>
      <pc:sldChg chg="addSp delSp modSp add">
        <pc:chgData name="5575992051013" userId="04d105430f23a436" providerId="LiveId" clId="{5D54F33E-886A-A24A-8E89-0D703732DD88}" dt="2022-05-31T21:43:53.755" v="1026" actId="22"/>
        <pc:sldMkLst>
          <pc:docMk/>
          <pc:sldMk cId="2047035890" sldId="269"/>
        </pc:sldMkLst>
        <pc:spChg chg="mod">
          <ac:chgData name="5575992051013" userId="04d105430f23a436" providerId="LiveId" clId="{5D54F33E-886A-A24A-8E89-0D703732DD88}" dt="2022-05-31T21:41:39.865" v="991" actId="1076"/>
          <ac:spMkLst>
            <pc:docMk/>
            <pc:sldMk cId="2047035890" sldId="269"/>
            <ac:spMk id="2" creationId="{E99D00A6-8006-E0CE-800B-6EB06DC14C9D}"/>
          </ac:spMkLst>
        </pc:spChg>
        <pc:spChg chg="add">
          <ac:chgData name="5575992051013" userId="04d105430f23a436" providerId="LiveId" clId="{5D54F33E-886A-A24A-8E89-0D703732DD88}" dt="2022-05-31T21:42:18.961" v="993" actId="22"/>
          <ac:spMkLst>
            <pc:docMk/>
            <pc:sldMk cId="2047035890" sldId="269"/>
            <ac:spMk id="4" creationId="{026431D6-F596-0B8B-6526-CEAD88C12E8C}"/>
          </ac:spMkLst>
        </pc:spChg>
        <pc:spChg chg="add">
          <ac:chgData name="5575992051013" userId="04d105430f23a436" providerId="LiveId" clId="{5D54F33E-886A-A24A-8E89-0D703732DD88}" dt="2022-05-31T21:43:53.755" v="1026" actId="22"/>
          <ac:spMkLst>
            <pc:docMk/>
            <pc:sldMk cId="2047035890" sldId="269"/>
            <ac:spMk id="5" creationId="{F8051F76-3D9F-CE08-901D-D680DE1ACC37}"/>
          </ac:spMkLst>
        </pc:spChg>
        <pc:spChg chg="add mod">
          <ac:chgData name="5575992051013" userId="04d105430f23a436" providerId="LiveId" clId="{5D54F33E-886A-A24A-8E89-0D703732DD88}" dt="2022-05-31T21:41:48.721" v="992" actId="1076"/>
          <ac:spMkLst>
            <pc:docMk/>
            <pc:sldMk cId="2047035890" sldId="269"/>
            <ac:spMk id="17" creationId="{C2FCD3FB-2381-FB0E-F45B-B7920B194271}"/>
          </ac:spMkLst>
        </pc:spChg>
        <pc:spChg chg="del">
          <ac:chgData name="5575992051013" userId="04d105430f23a436" providerId="LiveId" clId="{5D54F33E-886A-A24A-8E89-0D703732DD88}" dt="2022-05-31T21:37:37.650" v="976" actId="21"/>
          <ac:spMkLst>
            <pc:docMk/>
            <pc:sldMk cId="2047035890" sldId="269"/>
            <ac:spMk id="38" creationId="{77A09F90-3A0A-6DF3-6863-0B87E171C030}"/>
          </ac:spMkLst>
        </pc:spChg>
        <pc:spChg chg="mod">
          <ac:chgData name="5575992051013" userId="04d105430f23a436" providerId="LiveId" clId="{5D54F33E-886A-A24A-8E89-0D703732DD88}" dt="2022-05-31T21:38:51.900" v="980" actId="1076"/>
          <ac:spMkLst>
            <pc:docMk/>
            <pc:sldMk cId="2047035890" sldId="269"/>
            <ac:spMk id="248" creationId="{00000000-0000-0000-0000-000000000000}"/>
          </ac:spMkLst>
        </pc:spChg>
        <pc:spChg chg="del">
          <ac:chgData name="5575992051013" userId="04d105430f23a436" providerId="LiveId" clId="{5D54F33E-886A-A24A-8E89-0D703732DD88}" dt="2022-05-31T21:43:38.159" v="1025" actId="21"/>
          <ac:spMkLst>
            <pc:docMk/>
            <pc:sldMk cId="2047035890" sldId="269"/>
            <ac:spMk id="272" creationId="{00000000-0000-0000-0000-000000000000}"/>
          </ac:spMkLst>
        </pc:spChg>
      </pc:sldChg>
      <pc:sldChg chg="delSp modSp add del">
        <pc:chgData name="5575992051013" userId="04d105430f23a436" providerId="LiveId" clId="{5D54F33E-886A-A24A-8E89-0D703732DD88}" dt="2022-05-31T21:36:52.198" v="974" actId="21"/>
        <pc:sldMkLst>
          <pc:docMk/>
          <pc:sldMk cId="2073412602" sldId="269"/>
        </pc:sldMkLst>
        <pc:spChg chg="mod">
          <ac:chgData name="5575992051013" userId="04d105430f23a436" providerId="LiveId" clId="{5D54F33E-886A-A24A-8E89-0D703732DD88}" dt="2022-05-31T21:35:47.663" v="970" actId="1076"/>
          <ac:spMkLst>
            <pc:docMk/>
            <pc:sldMk cId="2073412602" sldId="269"/>
            <ac:spMk id="2" creationId="{E99D00A6-8006-E0CE-800B-6EB06DC14C9D}"/>
          </ac:spMkLst>
        </pc:spChg>
        <pc:spChg chg="del">
          <ac:chgData name="5575992051013" userId="04d105430f23a436" providerId="LiveId" clId="{5D54F33E-886A-A24A-8E89-0D703732DD88}" dt="2022-05-31T21:35:35.102" v="969" actId="21"/>
          <ac:spMkLst>
            <pc:docMk/>
            <pc:sldMk cId="2073412602" sldId="269"/>
            <ac:spMk id="38" creationId="{77A09F90-3A0A-6DF3-6863-0B87E171C030}"/>
          </ac:spMkLst>
        </pc:spChg>
        <pc:spChg chg="del mod">
          <ac:chgData name="5575992051013" userId="04d105430f23a436" providerId="LiveId" clId="{5D54F33E-886A-A24A-8E89-0D703732DD88}" dt="2022-05-31T21:36:43.501" v="973" actId="21"/>
          <ac:spMkLst>
            <pc:docMk/>
            <pc:sldMk cId="2073412602" sldId="269"/>
            <ac:spMk id="2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Font typeface="+mj-lt"/>
              <a:buNone/>
            </a:pPr>
            <a:endParaRPr/>
          </a:p>
        </p:txBody>
      </p:sp>
      <p:sp>
        <p:nvSpPr>
          <p:cNvPr id="322" name="Google Shape;32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6" Type="http://schemas.openxmlformats.org/officeDocument/2006/relationships/image" Target="../media/image2.png" /><Relationship Id="rId5" Type="http://schemas.openxmlformats.org/officeDocument/2006/relationships/image" Target="../media/image1.png" /><Relationship Id="rId4" Type="http://schemas.openxmlformats.org/officeDocument/2006/relationships/notesSlide" Target="../notesSlides/notesSlide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5.jpeg" /><Relationship Id="rId4" Type="http://schemas.openxmlformats.org/officeDocument/2006/relationships/image" Target="../media/image4.jpeg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 /><Relationship Id="rId3" Type="http://schemas.openxmlformats.org/officeDocument/2006/relationships/image" Target="../media/image3.png" /><Relationship Id="rId7" Type="http://schemas.openxmlformats.org/officeDocument/2006/relationships/slide" Target="slide9.xml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Relationship Id="rId6" Type="http://schemas.openxmlformats.org/officeDocument/2006/relationships/slide" Target="slide8.xml" /><Relationship Id="rId11" Type="http://schemas.openxmlformats.org/officeDocument/2006/relationships/image" Target="../media/image11.jpeg" /><Relationship Id="rId5" Type="http://schemas.openxmlformats.org/officeDocument/2006/relationships/image" Target="../media/image7.png" /><Relationship Id="rId10" Type="http://schemas.openxmlformats.org/officeDocument/2006/relationships/image" Target="../media/image10.jpeg" /><Relationship Id="rId4" Type="http://schemas.openxmlformats.org/officeDocument/2006/relationships/image" Target="../media/image6.png" /><Relationship Id="rId9" Type="http://schemas.openxmlformats.org/officeDocument/2006/relationships/image" Target="../media/image9.jpe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7.png" /><Relationship Id="rId5" Type="http://schemas.openxmlformats.org/officeDocument/2006/relationships/image" Target="../media/image6.png" /><Relationship Id="rId4" Type="http://schemas.openxmlformats.org/officeDocument/2006/relationships/image" Target="../media/image3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7.png" /><Relationship Id="rId4" Type="http://schemas.openxmlformats.org/officeDocument/2006/relationships/image" Target="../media/image6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7.png" /><Relationship Id="rId4" Type="http://schemas.openxmlformats.org/officeDocument/2006/relationships/image" Target="../media/image6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6.png" /><Relationship Id="rId4" Type="http://schemas.openxmlformats.org/officeDocument/2006/relationships/image" Target="../media/image12.jpe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7" Type="http://schemas.openxmlformats.org/officeDocument/2006/relationships/image" Target="../media/image13.png" /><Relationship Id="rId2" Type="http://schemas.openxmlformats.org/officeDocument/2006/relationships/video" Target="../media/media2.mp4" /><Relationship Id="rId1" Type="http://schemas.microsoft.com/office/2007/relationships/media" Target="../media/media2.mp4" /><Relationship Id="rId6" Type="http://schemas.openxmlformats.org/officeDocument/2006/relationships/image" Target="../media/image6.png" /><Relationship Id="rId5" Type="http://schemas.openxmlformats.org/officeDocument/2006/relationships/image" Target="../media/image3.png" /><Relationship Id="rId4" Type="http://schemas.openxmlformats.org/officeDocument/2006/relationships/notesSlide" Target="../notesSlides/notesSlide8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7.png" /><Relationship Id="rId4" Type="http://schemas.openxmlformats.org/officeDocument/2006/relationships/image" Target="../media/image6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13639800" y="971550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" descr="Netflix-New-Logo-Animation-20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524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Netflix New Logo Animation 2019" descr="Netflix New Logo Animation 2019">
            <a:hlinkClick r:id="" action="ppaction://media"/>
            <a:extLst>
              <a:ext uri="{FF2B5EF4-FFF2-40B4-BE49-F238E27FC236}">
                <a16:creationId xmlns:a16="http://schemas.microsoft.com/office/drawing/2014/main" id="{700F3DE8-B2F9-034C-9AD4-05D6731E92A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13" y="3175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9E3B7A3-9FAA-0E1B-48F1-994EC0E1777F}"/>
              </a:ext>
            </a:extLst>
          </p:cNvPr>
          <p:cNvSpPr txBox="1"/>
          <p:nvPr/>
        </p:nvSpPr>
        <p:spPr>
          <a:xfrm>
            <a:off x="2631142" y="3275111"/>
            <a:ext cx="692971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41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41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3476597" y="516262"/>
            <a:ext cx="5238803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QUEM ESTÁ apresentando  ?</a:t>
            </a:r>
            <a:endParaRPr/>
          </a:p>
        </p:txBody>
      </p:sp>
      <p:sp>
        <p:nvSpPr>
          <p:cNvPr id="100" name="Google Shape;100;p2"/>
          <p:cNvSpPr txBox="1"/>
          <p:nvPr/>
        </p:nvSpPr>
        <p:spPr>
          <a:xfrm>
            <a:off x="729260" y="4114800"/>
            <a:ext cx="16710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Lato Light"/>
                <a:ea typeface="Lato Light"/>
                <a:sym typeface="Lato Light"/>
              </a:rPr>
              <a:t>Islaniza Ramos</a:t>
            </a:r>
            <a:endParaRPr/>
          </a:p>
        </p:txBody>
      </p:sp>
      <p:pic>
        <p:nvPicPr>
          <p:cNvPr id="103" name="Google Shape;103;p2" descr="Uma imagem contendo objeto, relógio, laranja, trem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193" y="204720"/>
            <a:ext cx="1864519" cy="63311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"/>
          <p:cNvSpPr txBox="1"/>
          <p:nvPr/>
        </p:nvSpPr>
        <p:spPr>
          <a:xfrm>
            <a:off x="3104560" y="4114813"/>
            <a:ext cx="16710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Lato Light"/>
                <a:ea typeface="Lato Light"/>
                <a:sym typeface="Lato Light"/>
              </a:rPr>
              <a:t>Ana Maria </a:t>
            </a:r>
            <a:endParaRPr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EBE14D79-64A2-6E88-319E-C0CF79A41706}"/>
              </a:ext>
            </a:extLst>
          </p:cNvPr>
          <p:cNvSpPr txBox="1"/>
          <p:nvPr/>
        </p:nvSpPr>
        <p:spPr>
          <a:xfrm>
            <a:off x="3048000" y="3275111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/>
              <a:t> 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F8985E9D-F5E6-F758-29EA-D745012DBDA1}"/>
              </a:ext>
            </a:extLst>
          </p:cNvPr>
          <p:cNvSpPr txBox="1"/>
          <p:nvPr/>
        </p:nvSpPr>
        <p:spPr>
          <a:xfrm>
            <a:off x="3048000" y="3275111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/>
              <a:t> 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3448418F-1E51-EB1B-62EA-F1E157B6A18A}"/>
              </a:ext>
            </a:extLst>
          </p:cNvPr>
          <p:cNvSpPr txBox="1"/>
          <p:nvPr/>
        </p:nvSpPr>
        <p:spPr>
          <a:xfrm>
            <a:off x="3048000" y="3275111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/>
              <a:t> </a:t>
            </a:r>
          </a:p>
        </p:txBody>
      </p:sp>
      <p:pic>
        <p:nvPicPr>
          <p:cNvPr id="6" name="Imagem 6">
            <a:extLst>
              <a:ext uri="{FF2B5EF4-FFF2-40B4-BE49-F238E27FC236}">
                <a16:creationId xmlns:a16="http://schemas.microsoft.com/office/drawing/2014/main" id="{6629A12E-AA65-892E-9411-045254991C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4560" y="2143323"/>
            <a:ext cx="1688038" cy="1705527"/>
          </a:xfrm>
          <a:prstGeom prst="roundRect">
            <a:avLst/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m 7">
            <a:extLst>
              <a:ext uri="{FF2B5EF4-FFF2-40B4-BE49-F238E27FC236}">
                <a16:creationId xmlns:a16="http://schemas.microsoft.com/office/drawing/2014/main" id="{997F11B4-D328-41D9-B5CD-43F0FCAABD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924" y="2076138"/>
            <a:ext cx="1671000" cy="1752600"/>
          </a:xfrm>
          <a:prstGeom prst="roundRect">
            <a:avLst/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"/>
          <p:cNvSpPr/>
          <p:nvPr/>
        </p:nvSpPr>
        <p:spPr>
          <a:xfrm>
            <a:off x="-20640" y="0"/>
            <a:ext cx="12212638" cy="6858000"/>
          </a:xfrm>
          <a:prstGeom prst="rect">
            <a:avLst/>
          </a:prstGeom>
          <a:gradFill>
            <a:gsLst>
              <a:gs pos="0">
                <a:srgbClr val="3F3F3F">
                  <a:alpha val="33725"/>
                </a:srgbClr>
              </a:gs>
              <a:gs pos="13000">
                <a:srgbClr val="3F3F3F">
                  <a:alpha val="33725"/>
                </a:srgbClr>
              </a:gs>
              <a:gs pos="85000">
                <a:srgbClr val="0C0C0C">
                  <a:alpha val="72941"/>
                </a:srgbClr>
              </a:gs>
              <a:gs pos="100000">
                <a:srgbClr val="0C0C0C">
                  <a:alpha val="72941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3"/>
          <p:cNvSpPr txBox="1"/>
          <p:nvPr/>
        </p:nvSpPr>
        <p:spPr>
          <a:xfrm>
            <a:off x="307600" y="2146572"/>
            <a:ext cx="8472455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 b="1">
                <a:solidFill>
                  <a:schemeClr val="lt1"/>
                </a:solidFill>
                <a:latin typeface="Century Gothic"/>
                <a:sym typeface="Century Gothic"/>
              </a:rPr>
              <a:t>Balé clássico </a:t>
            </a:r>
            <a:endParaRPr dirty="0"/>
          </a:p>
        </p:txBody>
      </p:sp>
      <p:pic>
        <p:nvPicPr>
          <p:cNvPr id="112" name="Google Shape;112;p3" descr="Uma imagem contendo objeto, relógio, laranja, trem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193" y="204720"/>
            <a:ext cx="1864519" cy="633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3" descr="Ícone&#10;&#10;Descrição gerada automa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80255" y="331280"/>
            <a:ext cx="459581" cy="459581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3"/>
          <p:cNvSpPr txBox="1"/>
          <p:nvPr/>
        </p:nvSpPr>
        <p:spPr>
          <a:xfrm>
            <a:off x="8791566" y="331280"/>
            <a:ext cx="128592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Pesquisar </a:t>
            </a:r>
            <a:endParaRPr/>
          </a:p>
        </p:txBody>
      </p:sp>
      <p:grpSp>
        <p:nvGrpSpPr>
          <p:cNvPr id="117" name="Google Shape;117;p3"/>
          <p:cNvGrpSpPr/>
          <p:nvPr/>
        </p:nvGrpSpPr>
        <p:grpSpPr>
          <a:xfrm>
            <a:off x="10339836" y="273308"/>
            <a:ext cx="1457972" cy="369332"/>
            <a:chOff x="9828445" y="385086"/>
            <a:chExt cx="1693635" cy="369332"/>
          </a:xfrm>
        </p:grpSpPr>
        <p:sp>
          <p:nvSpPr>
            <p:cNvPr id="118" name="Google Shape;118;p3"/>
            <p:cNvSpPr txBox="1"/>
            <p:nvPr/>
          </p:nvSpPr>
          <p:spPr>
            <a:xfrm>
              <a:off x="9828445" y="385086"/>
              <a:ext cx="18473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3"/>
            <p:cNvSpPr/>
            <p:nvPr/>
          </p:nvSpPr>
          <p:spPr>
            <a:xfrm rot="10800000" flipH="1">
              <a:off x="11351815" y="535451"/>
              <a:ext cx="170265" cy="14677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0" name="Google Shape;120;p3"/>
          <p:cNvGrpSpPr/>
          <p:nvPr/>
        </p:nvGrpSpPr>
        <p:grpSpPr>
          <a:xfrm>
            <a:off x="673726" y="3523483"/>
            <a:ext cx="1441445" cy="406169"/>
            <a:chOff x="6416299" y="1532825"/>
            <a:chExt cx="1935237" cy="605941"/>
          </a:xfrm>
        </p:grpSpPr>
        <p:sp>
          <p:nvSpPr>
            <p:cNvPr id="121" name="Google Shape;121;p3"/>
            <p:cNvSpPr/>
            <p:nvPr/>
          </p:nvSpPr>
          <p:spPr>
            <a:xfrm>
              <a:off x="6416299" y="1532825"/>
              <a:ext cx="1935237" cy="605941"/>
            </a:xfrm>
            <a:prstGeom prst="roundRect">
              <a:avLst>
                <a:gd name="adj" fmla="val 41046"/>
              </a:avLst>
            </a:pr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3"/>
            <p:cNvSpPr/>
            <p:nvPr/>
          </p:nvSpPr>
          <p:spPr>
            <a:xfrm>
              <a:off x="7017319" y="1582283"/>
              <a:ext cx="722861" cy="5050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1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Play</a:t>
              </a:r>
              <a:endParaRPr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3"/>
            <p:cNvSpPr/>
            <p:nvPr/>
          </p:nvSpPr>
          <p:spPr>
            <a:xfrm rot="5400000">
              <a:off x="6761353" y="1743893"/>
              <a:ext cx="222521" cy="19182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4" name="Google Shape;124;p3"/>
          <p:cNvGrpSpPr/>
          <p:nvPr/>
        </p:nvGrpSpPr>
        <p:grpSpPr>
          <a:xfrm>
            <a:off x="2562836" y="3542619"/>
            <a:ext cx="1441445" cy="406169"/>
            <a:chOff x="6416299" y="1578916"/>
            <a:chExt cx="1935237" cy="605941"/>
          </a:xfrm>
        </p:grpSpPr>
        <p:sp>
          <p:nvSpPr>
            <p:cNvPr id="125" name="Google Shape;125;p3"/>
            <p:cNvSpPr/>
            <p:nvPr/>
          </p:nvSpPr>
          <p:spPr>
            <a:xfrm>
              <a:off x="6416299" y="1578916"/>
              <a:ext cx="1935237" cy="605941"/>
            </a:xfrm>
            <a:prstGeom prst="roundRect">
              <a:avLst>
                <a:gd name="adj" fmla="val 41046"/>
              </a:avLst>
            </a:prstGeom>
            <a:solidFill>
              <a:schemeClr val="lt1">
                <a:alpha val="29803"/>
              </a:schemeClr>
            </a:solidFill>
            <a:ln w="1587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3"/>
            <p:cNvSpPr/>
            <p:nvPr/>
          </p:nvSpPr>
          <p:spPr>
            <a:xfrm>
              <a:off x="6606072" y="1600479"/>
              <a:ext cx="1508134" cy="5050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1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Start Again</a:t>
              </a:r>
              <a:endParaRPr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7" name="Google Shape;127;p3"/>
          <p:cNvSpPr txBox="1"/>
          <p:nvPr/>
        </p:nvSpPr>
        <p:spPr>
          <a:xfrm>
            <a:off x="8325824" y="-1274293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3"/>
          <p:cNvSpPr/>
          <p:nvPr/>
        </p:nvSpPr>
        <p:spPr>
          <a:xfrm>
            <a:off x="-33042" y="4911260"/>
            <a:ext cx="12192000" cy="1914007"/>
          </a:xfrm>
          <a:prstGeom prst="rect">
            <a:avLst/>
          </a:prstGeom>
          <a:solidFill>
            <a:srgbClr val="D8D8D8">
              <a:alpha val="28627"/>
            </a:srgbClr>
          </a:solidFill>
          <a:ln>
            <a:noFill/>
          </a:ln>
          <a:effectLst>
            <a:outerShdw blurRad="444500" dist="50800" dir="16200000" rotWithShape="0">
              <a:srgbClr val="000000">
                <a:alpha val="8862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3" descr="Desenho de personagem de desenho animado&#10;&#10;Descrição gerada automaticamente com confiança mé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185062" y="326916"/>
            <a:ext cx="300935" cy="305234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32" name="Google Shape;132;p3"/>
          <p:cNvSpPr txBox="1"/>
          <p:nvPr/>
        </p:nvSpPr>
        <p:spPr>
          <a:xfrm>
            <a:off x="1024670" y="6215231"/>
            <a:ext cx="139333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SEASON 1</a:t>
            </a:r>
            <a:endParaRPr/>
          </a:p>
        </p:txBody>
      </p:sp>
      <p:sp>
        <p:nvSpPr>
          <p:cNvPr id="135" name="Google Shape;135;p3">
            <a:hlinkClick r:id="rId6" action="ppaction://hlinksldjump"/>
          </p:cNvPr>
          <p:cNvSpPr/>
          <p:nvPr/>
        </p:nvSpPr>
        <p:spPr>
          <a:xfrm>
            <a:off x="5399888" y="6260619"/>
            <a:ext cx="1416158" cy="30841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3">
            <a:hlinkClick r:id="rId7" action="ppaction://hlinksldjump"/>
          </p:cNvPr>
          <p:cNvSpPr/>
          <p:nvPr/>
        </p:nvSpPr>
        <p:spPr>
          <a:xfrm>
            <a:off x="8896955" y="6260617"/>
            <a:ext cx="2075845" cy="29344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3"/>
          <p:cNvSpPr/>
          <p:nvPr/>
        </p:nvSpPr>
        <p:spPr>
          <a:xfrm rot="2341137">
            <a:off x="11525684" y="4919129"/>
            <a:ext cx="756935" cy="785228"/>
          </a:xfrm>
          <a:prstGeom prst="corner">
            <a:avLst>
              <a:gd name="adj1" fmla="val 12787"/>
              <a:gd name="adj2" fmla="val 14746"/>
            </a:avLst>
          </a:prstGeo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3;p3">
            <a:extLst>
              <a:ext uri="{FF2B5EF4-FFF2-40B4-BE49-F238E27FC236}">
                <a16:creationId xmlns:a16="http://schemas.microsoft.com/office/drawing/2014/main" id="{03CAADAD-2DB0-AD4B-6685-D7D39A8C0E70}"/>
              </a:ext>
            </a:extLst>
          </p:cNvPr>
          <p:cNvSpPr txBox="1"/>
          <p:nvPr/>
        </p:nvSpPr>
        <p:spPr>
          <a:xfrm>
            <a:off x="2478949" y="303940"/>
            <a:ext cx="69865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Análises clínicas     3°AC-B    Disciplina: Artes     </a:t>
            </a:r>
            <a:endParaRPr/>
          </a:p>
        </p:txBody>
      </p:sp>
      <p:pic>
        <p:nvPicPr>
          <p:cNvPr id="2" name="Imagem 3">
            <a:extLst>
              <a:ext uri="{FF2B5EF4-FFF2-40B4-BE49-F238E27FC236}">
                <a16:creationId xmlns:a16="http://schemas.microsoft.com/office/drawing/2014/main" id="{3A6B252A-A477-482A-96D7-60876AFA7F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8818" y="1053589"/>
            <a:ext cx="6310140" cy="35642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4">
            <a:extLst>
              <a:ext uri="{FF2B5EF4-FFF2-40B4-BE49-F238E27FC236}">
                <a16:creationId xmlns:a16="http://schemas.microsoft.com/office/drawing/2014/main" id="{5B7F2FEC-A771-FD14-2394-0788BFEB4D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93931" y="4829624"/>
            <a:ext cx="2817107" cy="1964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m 5">
            <a:extLst>
              <a:ext uri="{FF2B5EF4-FFF2-40B4-BE49-F238E27FC236}">
                <a16:creationId xmlns:a16="http://schemas.microsoft.com/office/drawing/2014/main" id="{E6734C08-BF0B-804B-8F7B-A86E04BA9E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21074" y="4811517"/>
            <a:ext cx="2795928" cy="195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6">
            <a:extLst>
              <a:ext uri="{FF2B5EF4-FFF2-40B4-BE49-F238E27FC236}">
                <a16:creationId xmlns:a16="http://schemas.microsoft.com/office/drawing/2014/main" id="{8B70BB4A-3911-937B-6ABF-E592138456A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4576" y="4797142"/>
            <a:ext cx="2988905" cy="1981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/>
          <p:cNvSpPr/>
          <p:nvPr/>
        </p:nvSpPr>
        <p:spPr>
          <a:xfrm>
            <a:off x="3822363" y="0"/>
            <a:ext cx="8357316" cy="6858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5"/>
          <p:cNvSpPr/>
          <p:nvPr/>
        </p:nvSpPr>
        <p:spPr>
          <a:xfrm>
            <a:off x="0" y="0"/>
            <a:ext cx="12192000" cy="749596"/>
          </a:xfrm>
          <a:prstGeom prst="rect">
            <a:avLst/>
          </a:prstGeom>
          <a:solidFill>
            <a:srgbClr val="171616"/>
          </a:solidFill>
          <a:ln>
            <a:noFill/>
          </a:ln>
          <a:effectLst>
            <a:outerShdw blurRad="304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5"/>
          <p:cNvSpPr txBox="1"/>
          <p:nvPr/>
        </p:nvSpPr>
        <p:spPr>
          <a:xfrm>
            <a:off x="248637" y="1113005"/>
            <a:ext cx="726833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COMO SURGIU O BALÉ ?</a:t>
            </a:r>
            <a:endParaRPr sz="4000"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84" name="Google Shape;184;p5"/>
          <p:cNvGrpSpPr/>
          <p:nvPr/>
        </p:nvGrpSpPr>
        <p:grpSpPr>
          <a:xfrm>
            <a:off x="333276" y="5671548"/>
            <a:ext cx="1441445" cy="406169"/>
            <a:chOff x="6416299" y="1532825"/>
            <a:chExt cx="1935237" cy="605941"/>
          </a:xfrm>
        </p:grpSpPr>
        <p:sp>
          <p:nvSpPr>
            <p:cNvPr id="185" name="Google Shape;185;p5"/>
            <p:cNvSpPr/>
            <p:nvPr/>
          </p:nvSpPr>
          <p:spPr>
            <a:xfrm>
              <a:off x="6416299" y="1532825"/>
              <a:ext cx="1935237" cy="605941"/>
            </a:xfrm>
            <a:prstGeom prst="roundRect">
              <a:avLst>
                <a:gd name="adj" fmla="val 41046"/>
              </a:avLst>
            </a:pr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186;p5"/>
            <p:cNvSpPr/>
            <p:nvPr/>
          </p:nvSpPr>
          <p:spPr>
            <a:xfrm>
              <a:off x="6992012" y="1582283"/>
              <a:ext cx="783810" cy="5050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16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Next</a:t>
              </a:r>
              <a:endParaRPr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187;p5"/>
            <p:cNvSpPr/>
            <p:nvPr/>
          </p:nvSpPr>
          <p:spPr>
            <a:xfrm rot="5400000">
              <a:off x="6761353" y="1743893"/>
              <a:ext cx="222521" cy="19182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88" name="Google Shape;188;p5"/>
          <p:cNvGrpSpPr/>
          <p:nvPr/>
        </p:nvGrpSpPr>
        <p:grpSpPr>
          <a:xfrm>
            <a:off x="2043162" y="5671548"/>
            <a:ext cx="1441445" cy="406169"/>
            <a:chOff x="2211540" y="4472363"/>
            <a:chExt cx="1441445" cy="406169"/>
          </a:xfrm>
        </p:grpSpPr>
        <p:grpSp>
          <p:nvGrpSpPr>
            <p:cNvPr id="189" name="Google Shape;189;p5"/>
            <p:cNvGrpSpPr/>
            <p:nvPr/>
          </p:nvGrpSpPr>
          <p:grpSpPr>
            <a:xfrm>
              <a:off x="2211540" y="4472363"/>
              <a:ext cx="1441445" cy="406169"/>
              <a:chOff x="6416299" y="1532825"/>
              <a:chExt cx="1935237" cy="605941"/>
            </a:xfrm>
          </p:grpSpPr>
          <p:sp>
            <p:nvSpPr>
              <p:cNvPr id="190" name="Google Shape;190;p5"/>
              <p:cNvSpPr/>
              <p:nvPr/>
            </p:nvSpPr>
            <p:spPr>
              <a:xfrm>
                <a:off x="6416299" y="1532825"/>
                <a:ext cx="1935237" cy="605941"/>
              </a:xfrm>
              <a:prstGeom prst="roundRect">
                <a:avLst>
                  <a:gd name="adj" fmla="val 41046"/>
                </a:avLst>
              </a:prstGeom>
              <a:solidFill>
                <a:schemeClr val="lt1">
                  <a:alpha val="29803"/>
                </a:schemeClr>
              </a:solidFill>
              <a:ln w="15875" cap="flat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" name="Google Shape;191;p5"/>
              <p:cNvSpPr/>
              <p:nvPr/>
            </p:nvSpPr>
            <p:spPr>
              <a:xfrm>
                <a:off x="6967522" y="1582283"/>
                <a:ext cx="1066945" cy="50507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pt-BR" sz="1600" b="1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My List</a:t>
                </a:r>
                <a:endParaRPr/>
              </a:p>
            </p:txBody>
          </p:sp>
        </p:grpSp>
        <p:sp>
          <p:nvSpPr>
            <p:cNvPr id="192" name="Google Shape;192;p5"/>
            <p:cNvSpPr/>
            <p:nvPr/>
          </p:nvSpPr>
          <p:spPr>
            <a:xfrm>
              <a:off x="2384358" y="4474737"/>
              <a:ext cx="3129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20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+</a:t>
              </a:r>
              <a:endParaRPr/>
            </a:p>
          </p:txBody>
        </p:sp>
      </p:grpSp>
      <p:sp>
        <p:nvSpPr>
          <p:cNvPr id="194" name="Google Shape;194;p5">
            <a:hlinkClick r:id="" action="ppaction://hlinkshowjump?jump=nextslide"/>
          </p:cNvPr>
          <p:cNvSpPr/>
          <p:nvPr/>
        </p:nvSpPr>
        <p:spPr>
          <a:xfrm>
            <a:off x="331690" y="5652725"/>
            <a:ext cx="1441444" cy="420586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5">
            <a:hlinkClick r:id="rId3" action="ppaction://hlinksldjump"/>
          </p:cNvPr>
          <p:cNvSpPr/>
          <p:nvPr/>
        </p:nvSpPr>
        <p:spPr>
          <a:xfrm>
            <a:off x="2042847" y="5658305"/>
            <a:ext cx="1409591" cy="431344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5" descr="Uma imagem contendo objeto, relógio, laranja, trem&#10;&#10;Descrição gerada automa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3645" y="128016"/>
            <a:ext cx="1864519" cy="63311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5"/>
          <p:cNvSpPr/>
          <p:nvPr/>
        </p:nvSpPr>
        <p:spPr>
          <a:xfrm>
            <a:off x="108231" y="2892186"/>
            <a:ext cx="124354" cy="579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2" name="Google Shape;202;p5" descr="Ícone&#10;&#10;Descrição gerada automa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880255" y="331280"/>
            <a:ext cx="459581" cy="459581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5"/>
          <p:cNvSpPr txBox="1"/>
          <p:nvPr/>
        </p:nvSpPr>
        <p:spPr>
          <a:xfrm>
            <a:off x="8791566" y="331280"/>
            <a:ext cx="126669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Pesquisar</a:t>
            </a:r>
            <a:r>
              <a:rPr lang="pt-BR" sz="18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rPr>
              <a:t> </a:t>
            </a:r>
            <a:endParaRPr/>
          </a:p>
        </p:txBody>
      </p:sp>
      <p:grpSp>
        <p:nvGrpSpPr>
          <p:cNvPr id="204" name="Google Shape;204;p5"/>
          <p:cNvGrpSpPr/>
          <p:nvPr/>
        </p:nvGrpSpPr>
        <p:grpSpPr>
          <a:xfrm>
            <a:off x="10120329" y="273308"/>
            <a:ext cx="1693635" cy="369332"/>
            <a:chOff x="9828445" y="385086"/>
            <a:chExt cx="1693635" cy="369332"/>
          </a:xfrm>
        </p:grpSpPr>
        <p:sp>
          <p:nvSpPr>
            <p:cNvPr id="205" name="Google Shape;205;p5"/>
            <p:cNvSpPr txBox="1"/>
            <p:nvPr/>
          </p:nvSpPr>
          <p:spPr>
            <a:xfrm>
              <a:off x="9828445" y="385086"/>
              <a:ext cx="18473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5"/>
            <p:cNvSpPr/>
            <p:nvPr/>
          </p:nvSpPr>
          <p:spPr>
            <a:xfrm rot="10800000" flipH="1">
              <a:off x="11351815" y="535451"/>
              <a:ext cx="170265" cy="14677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07" name="Google Shape;207;p5" descr="Desenho de personagem de desenho animado&#10;&#10;Descrição gerada automaticamente com confiança média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185062" y="326916"/>
            <a:ext cx="300935" cy="305234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Google Shape;113;p3">
            <a:extLst>
              <a:ext uri="{FF2B5EF4-FFF2-40B4-BE49-F238E27FC236}">
                <a16:creationId xmlns:a16="http://schemas.microsoft.com/office/drawing/2014/main" id="{FBC4A5A7-FF03-808B-5617-C90E8E6A1A75}"/>
              </a:ext>
            </a:extLst>
          </p:cNvPr>
          <p:cNvSpPr txBox="1"/>
          <p:nvPr/>
        </p:nvSpPr>
        <p:spPr>
          <a:xfrm>
            <a:off x="2478949" y="303940"/>
            <a:ext cx="69865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Análises clínicas     3°AC-B    Disciplina: Artes     </a:t>
            </a:r>
            <a:endParaRPr/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55725381-DA40-7688-ED71-7FD790D9E56F}"/>
              </a:ext>
            </a:extLst>
          </p:cNvPr>
          <p:cNvSpPr txBox="1"/>
          <p:nvPr/>
        </p:nvSpPr>
        <p:spPr>
          <a:xfrm>
            <a:off x="570341" y="2132478"/>
            <a:ext cx="10614721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b="0" i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O balé clássico surgiu nas cortes italianas, no início do século 16, embora não se saiba ao certo de onde veio a inspiração para os seus primeiros passos e coreografias. Foi o termo italiano balletto (“dancinha”, “bailinho”) que deu origem à palavra francesa ballet. Na época, tratava-se de uma diversão muito apreciada pela nobreza local. […]</a:t>
            </a:r>
            <a:endParaRPr lang="pt-BR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7"/>
          <p:cNvSpPr/>
          <p:nvPr/>
        </p:nvSpPr>
        <p:spPr>
          <a:xfrm>
            <a:off x="0" y="-13203"/>
            <a:ext cx="12192000" cy="6858000"/>
          </a:xfrm>
          <a:prstGeom prst="rect">
            <a:avLst/>
          </a:prstGeom>
          <a:gradFill>
            <a:gsLst>
              <a:gs pos="0">
                <a:schemeClr val="dk1"/>
              </a:gs>
              <a:gs pos="9000">
                <a:srgbClr val="000000"/>
              </a:gs>
              <a:gs pos="72000">
                <a:srgbClr val="000000">
                  <a:alpha val="31764"/>
                </a:srgbClr>
              </a:gs>
              <a:gs pos="100000">
                <a:srgbClr val="000000">
                  <a:alpha val="31764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7" descr="Uma imagem contendo objeto, relógio, laranja, trem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3645" y="128016"/>
            <a:ext cx="1864519" cy="63311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9" name="Google Shape;269;p7"/>
          <p:cNvGrpSpPr/>
          <p:nvPr/>
        </p:nvGrpSpPr>
        <p:grpSpPr>
          <a:xfrm>
            <a:off x="2347864" y="1431108"/>
            <a:ext cx="481172" cy="156459"/>
            <a:chOff x="10780016" y="1207681"/>
            <a:chExt cx="742064" cy="241291"/>
          </a:xfrm>
        </p:grpSpPr>
        <p:sp>
          <p:nvSpPr>
            <p:cNvPr id="270" name="Google Shape;270;p7"/>
            <p:cNvSpPr/>
            <p:nvPr/>
          </p:nvSpPr>
          <p:spPr>
            <a:xfrm>
              <a:off x="10780016" y="1228782"/>
              <a:ext cx="268058" cy="220190"/>
            </a:xfrm>
            <a:prstGeom prst="hear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7"/>
            <p:cNvSpPr/>
            <p:nvPr/>
          </p:nvSpPr>
          <p:spPr>
            <a:xfrm>
              <a:off x="11280789" y="1207681"/>
              <a:ext cx="241291" cy="241291"/>
            </a:xfrm>
            <a:prstGeom prst="plus">
              <a:avLst>
                <a:gd name="adj" fmla="val 37308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75" name="Google Shape;275;p7" descr="Ícone&#10;&#10;Descrição gerada automa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80255" y="331280"/>
            <a:ext cx="459581" cy="459581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7"/>
          <p:cNvSpPr txBox="1"/>
          <p:nvPr/>
        </p:nvSpPr>
        <p:spPr>
          <a:xfrm>
            <a:off x="8791566" y="331280"/>
            <a:ext cx="128592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Pesquisar </a:t>
            </a:r>
            <a:endParaRPr/>
          </a:p>
        </p:txBody>
      </p:sp>
      <p:grpSp>
        <p:nvGrpSpPr>
          <p:cNvPr id="277" name="Google Shape;277;p7"/>
          <p:cNvGrpSpPr/>
          <p:nvPr/>
        </p:nvGrpSpPr>
        <p:grpSpPr>
          <a:xfrm>
            <a:off x="10120329" y="273308"/>
            <a:ext cx="1693635" cy="369332"/>
            <a:chOff x="9828445" y="385086"/>
            <a:chExt cx="1693635" cy="369332"/>
          </a:xfrm>
        </p:grpSpPr>
        <p:sp>
          <p:nvSpPr>
            <p:cNvPr id="278" name="Google Shape;278;p7"/>
            <p:cNvSpPr txBox="1"/>
            <p:nvPr/>
          </p:nvSpPr>
          <p:spPr>
            <a:xfrm>
              <a:off x="9828445" y="385086"/>
              <a:ext cx="18473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7"/>
            <p:cNvSpPr/>
            <p:nvPr/>
          </p:nvSpPr>
          <p:spPr>
            <a:xfrm rot="10800000" flipH="1">
              <a:off x="11351815" y="535451"/>
              <a:ext cx="170265" cy="14677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80" name="Google Shape;280;p7" descr="Desenho de personagem de desenho animado&#10;&#10;Descrição gerada automaticamente com confiança mé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185062" y="326916"/>
            <a:ext cx="300935" cy="305234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99D00A6-8006-E0CE-800B-6EB06DC14C9D}"/>
              </a:ext>
            </a:extLst>
          </p:cNvPr>
          <p:cNvSpPr txBox="1"/>
          <p:nvPr/>
        </p:nvSpPr>
        <p:spPr>
          <a:xfrm>
            <a:off x="6725405" y="1658190"/>
            <a:ext cx="5366322" cy="452431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pt-BR" sz="3200">
                <a:solidFill>
                  <a:schemeClr val="bg1"/>
                </a:solidFill>
                <a:latin typeface="Georgia" panose="02040502050405020303" pitchFamily="18" charset="0"/>
              </a:rPr>
              <a:t>O balé daquele tempo e</a:t>
            </a:r>
            <a:r>
              <a:rPr lang="pt-BR" sz="3200" b="0" i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ra um espetáculo bem diferente dos balés de hoje, reunindo não apenas dança, mas também poesia, canto e uma orquestra musical. Esse formato variado entusiasmou os nobres franceses desde o início</a:t>
            </a:r>
            <a:endParaRPr lang="pt-BR" sz="3200">
              <a:solidFill>
                <a:schemeClr val="bg1"/>
              </a:solidFill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C2FCD3FB-2381-FB0E-F45B-B7920B194271}"/>
              </a:ext>
            </a:extLst>
          </p:cNvPr>
          <p:cNvSpPr txBox="1"/>
          <p:nvPr/>
        </p:nvSpPr>
        <p:spPr>
          <a:xfrm>
            <a:off x="314703" y="1641403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b="0" i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Tamanha admiração pela dança levou a princesa italiana Catarina de Médici (1519-1589) a introduzir o balé numa nova corte quando se casou com o rei da França Henrique II. Catarina também fez questão de contratar o grande coreógrafo italiano de então, Balthazar de Beaujoyeulx.</a:t>
            </a:r>
            <a:endParaRPr lang="pt-BR" sz="3200">
              <a:solidFill>
                <a:schemeClr val="bg1"/>
              </a:solidFill>
            </a:endParaRPr>
          </a:p>
        </p:txBody>
      </p:sp>
      <p:sp>
        <p:nvSpPr>
          <p:cNvPr id="4" name="Google Shape;113;p3">
            <a:extLst>
              <a:ext uri="{FF2B5EF4-FFF2-40B4-BE49-F238E27FC236}">
                <a16:creationId xmlns:a16="http://schemas.microsoft.com/office/drawing/2014/main" id="{026431D6-F596-0B8B-6526-CEAD88C12E8C}"/>
              </a:ext>
            </a:extLst>
          </p:cNvPr>
          <p:cNvSpPr txBox="1"/>
          <p:nvPr/>
        </p:nvSpPr>
        <p:spPr>
          <a:xfrm>
            <a:off x="2478949" y="303940"/>
            <a:ext cx="69865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Análises clínicas     3°AC-B    Disciplina: Artes     </a:t>
            </a:r>
            <a:endParaRPr/>
          </a:p>
        </p:txBody>
      </p:sp>
      <p:sp>
        <p:nvSpPr>
          <p:cNvPr id="5" name="Google Shape;272;p7">
            <a:extLst>
              <a:ext uri="{FF2B5EF4-FFF2-40B4-BE49-F238E27FC236}">
                <a16:creationId xmlns:a16="http://schemas.microsoft.com/office/drawing/2014/main" id="{F8051F76-3D9F-CE08-901D-D680DE1ACC37}"/>
              </a:ext>
            </a:extLst>
          </p:cNvPr>
          <p:cNvSpPr txBox="1"/>
          <p:nvPr/>
        </p:nvSpPr>
        <p:spPr>
          <a:xfrm>
            <a:off x="521104" y="990844"/>
            <a:ext cx="32447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BALÉ CLÁSSICO </a:t>
            </a:r>
            <a:endParaRPr sz="2000"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047035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dk1"/>
              </a:gs>
              <a:gs pos="9000">
                <a:srgbClr val="000000"/>
              </a:gs>
              <a:gs pos="72000">
                <a:srgbClr val="000000">
                  <a:alpha val="31764"/>
                </a:srgbClr>
              </a:gs>
              <a:gs pos="100000">
                <a:srgbClr val="000000">
                  <a:alpha val="31764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7" descr="Uma imagem contendo objeto, relógio, laranja, trem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3645" y="128016"/>
            <a:ext cx="1864519" cy="63311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9" name="Google Shape;269;p7"/>
          <p:cNvGrpSpPr/>
          <p:nvPr/>
        </p:nvGrpSpPr>
        <p:grpSpPr>
          <a:xfrm>
            <a:off x="2347864" y="1431108"/>
            <a:ext cx="481172" cy="156459"/>
            <a:chOff x="10780016" y="1207681"/>
            <a:chExt cx="742064" cy="241291"/>
          </a:xfrm>
        </p:grpSpPr>
        <p:sp>
          <p:nvSpPr>
            <p:cNvPr id="270" name="Google Shape;270;p7"/>
            <p:cNvSpPr/>
            <p:nvPr/>
          </p:nvSpPr>
          <p:spPr>
            <a:xfrm>
              <a:off x="10780016" y="1228782"/>
              <a:ext cx="268058" cy="220190"/>
            </a:xfrm>
            <a:prstGeom prst="hear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7"/>
            <p:cNvSpPr/>
            <p:nvPr/>
          </p:nvSpPr>
          <p:spPr>
            <a:xfrm>
              <a:off x="11280789" y="1207681"/>
              <a:ext cx="241291" cy="241291"/>
            </a:xfrm>
            <a:prstGeom prst="plus">
              <a:avLst>
                <a:gd name="adj" fmla="val 37308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2" name="Google Shape;272;p7"/>
          <p:cNvSpPr txBox="1"/>
          <p:nvPr/>
        </p:nvSpPr>
        <p:spPr>
          <a:xfrm>
            <a:off x="521104" y="990844"/>
            <a:ext cx="32447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BALÉ CLÁSSICO </a:t>
            </a:r>
            <a:endParaRPr sz="2000"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75" name="Google Shape;275;p7" descr="Ícone&#10;&#10;Descrição gerada automa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80255" y="331280"/>
            <a:ext cx="459581" cy="459581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7"/>
          <p:cNvSpPr txBox="1"/>
          <p:nvPr/>
        </p:nvSpPr>
        <p:spPr>
          <a:xfrm>
            <a:off x="8791566" y="331280"/>
            <a:ext cx="128592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Pesquisar </a:t>
            </a:r>
            <a:endParaRPr/>
          </a:p>
        </p:txBody>
      </p:sp>
      <p:grpSp>
        <p:nvGrpSpPr>
          <p:cNvPr id="277" name="Google Shape;277;p7"/>
          <p:cNvGrpSpPr/>
          <p:nvPr/>
        </p:nvGrpSpPr>
        <p:grpSpPr>
          <a:xfrm>
            <a:off x="10120329" y="273308"/>
            <a:ext cx="1693635" cy="369332"/>
            <a:chOff x="9828445" y="385086"/>
            <a:chExt cx="1693635" cy="369332"/>
          </a:xfrm>
        </p:grpSpPr>
        <p:sp>
          <p:nvSpPr>
            <p:cNvPr id="278" name="Google Shape;278;p7"/>
            <p:cNvSpPr txBox="1"/>
            <p:nvPr/>
          </p:nvSpPr>
          <p:spPr>
            <a:xfrm>
              <a:off x="9828445" y="385086"/>
              <a:ext cx="18473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7"/>
            <p:cNvSpPr/>
            <p:nvPr/>
          </p:nvSpPr>
          <p:spPr>
            <a:xfrm rot="10800000" flipH="1">
              <a:off x="11351815" y="535451"/>
              <a:ext cx="170265" cy="14677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80" name="Google Shape;280;p7" descr="Desenho de personagem de desenho animado&#10;&#10;Descrição gerada automaticamente com confiança mé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185062" y="326916"/>
            <a:ext cx="300935" cy="305234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8" name="CaixaDeTexto 37">
            <a:extLst>
              <a:ext uri="{FF2B5EF4-FFF2-40B4-BE49-F238E27FC236}">
                <a16:creationId xmlns:a16="http://schemas.microsoft.com/office/drawing/2014/main" id="{77A09F90-3A0A-6DF3-6863-0B87E171C030}"/>
              </a:ext>
            </a:extLst>
          </p:cNvPr>
          <p:cNvSpPr txBox="1"/>
          <p:nvPr/>
        </p:nvSpPr>
        <p:spPr>
          <a:xfrm>
            <a:off x="1156478" y="1726548"/>
            <a:ext cx="1017905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0" i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Por volta do século 18, os espetáculos passaram por outra transformação, concentrando-se mais na música e na dança. Foi nessa época também que as bailarinas começaram a se rebelar contra os vestidos que usavam até então e que limitavam os movimentos. Por causa dessa restrição, os homens eram os que tinham os papéis de destaque nos espetáculos. Como as coreografias cheias de saltos e giros ganhavam espaço, as mulheres tiveram que reagir. A belga Marie Ann Cupis de Camargo baixou os saltos de seus sapatos e encurtou suas saias para desenvolver melhor sua dança. Não por acaso, ela foi uma das primeiras bailarinas importantes da história. O último momento marcante da origem do balé ocorreu no século 19, quando a italiana Marie Taglioni foi a pioneira a dançar na ponta dos pés, hoje o movimento mais identificado com o balé clássico.</a:t>
            </a:r>
            <a:endParaRPr lang="pt-BR" sz="2400">
              <a:solidFill>
                <a:schemeClr val="bg1"/>
              </a:solidFill>
            </a:endParaRPr>
          </a:p>
        </p:txBody>
      </p:sp>
      <p:sp>
        <p:nvSpPr>
          <p:cNvPr id="4" name="Google Shape;113;p3">
            <a:extLst>
              <a:ext uri="{FF2B5EF4-FFF2-40B4-BE49-F238E27FC236}">
                <a16:creationId xmlns:a16="http://schemas.microsoft.com/office/drawing/2014/main" id="{7DCEB1BE-E997-9F09-C200-BB10051C2788}"/>
              </a:ext>
            </a:extLst>
          </p:cNvPr>
          <p:cNvSpPr txBox="1"/>
          <p:nvPr/>
        </p:nvSpPr>
        <p:spPr>
          <a:xfrm>
            <a:off x="2478949" y="303940"/>
            <a:ext cx="69865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Análises clínicas     3°AC-B    Disciplina: Artes    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9"/>
          <p:cNvSpPr/>
          <p:nvPr/>
        </p:nvSpPr>
        <p:spPr>
          <a:xfrm>
            <a:off x="0" y="-16118"/>
            <a:ext cx="12208946" cy="6874117"/>
          </a:xfrm>
          <a:prstGeom prst="rect">
            <a:avLst/>
          </a:prstGeom>
          <a:gradFill>
            <a:gsLst>
              <a:gs pos="0">
                <a:srgbClr val="3F3F3F">
                  <a:alpha val="33725"/>
                </a:srgbClr>
              </a:gs>
              <a:gs pos="100000">
                <a:srgbClr val="0C0C0C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8" name="Google Shape;328;p9" descr="Uma imagem contendo objeto, relógio, laranja, trem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193" y="204720"/>
            <a:ext cx="1864519" cy="633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m 2">
            <a:extLst>
              <a:ext uri="{FF2B5EF4-FFF2-40B4-BE49-F238E27FC236}">
                <a16:creationId xmlns:a16="http://schemas.microsoft.com/office/drawing/2014/main" id="{CEC895D9-4EA0-C5FB-B81A-148002BB89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118" y="1250950"/>
            <a:ext cx="10819763" cy="5106206"/>
          </a:xfrm>
          <a:prstGeom prst="rect">
            <a:avLst/>
          </a:prstGeom>
          <a:ln w="4445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86E1A51-25E2-26BC-42EE-D9FBD5CB690D}"/>
              </a:ext>
            </a:extLst>
          </p:cNvPr>
          <p:cNvSpPr txBox="1"/>
          <p:nvPr/>
        </p:nvSpPr>
        <p:spPr>
          <a:xfrm>
            <a:off x="1599483" y="4385861"/>
            <a:ext cx="3958633" cy="5232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/>
            <a:r>
              <a:rPr lang="pt-BR" sz="2800" b="1"/>
              <a:t>HORA DO FILME!</a:t>
            </a:r>
          </a:p>
        </p:txBody>
      </p:sp>
      <p:sp>
        <p:nvSpPr>
          <p:cNvPr id="10" name="Google Shape;274;p7">
            <a:extLst>
              <a:ext uri="{FF2B5EF4-FFF2-40B4-BE49-F238E27FC236}">
                <a16:creationId xmlns:a16="http://schemas.microsoft.com/office/drawing/2014/main" id="{5F98B863-6FA9-BBBA-9416-CF69DA832252}"/>
              </a:ext>
            </a:extLst>
          </p:cNvPr>
          <p:cNvSpPr txBox="1"/>
          <p:nvPr/>
        </p:nvSpPr>
        <p:spPr>
          <a:xfrm>
            <a:off x="2487371" y="301443"/>
            <a:ext cx="69865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Início     Filmes     Séries     Minha Lista </a:t>
            </a:r>
            <a:endParaRPr/>
          </a:p>
        </p:txBody>
      </p:sp>
      <p:sp>
        <p:nvSpPr>
          <p:cNvPr id="11" name="Google Shape;314;p8">
            <a:extLst>
              <a:ext uri="{FF2B5EF4-FFF2-40B4-BE49-F238E27FC236}">
                <a16:creationId xmlns:a16="http://schemas.microsoft.com/office/drawing/2014/main" id="{9ECD7BAA-3702-6623-5810-36539758A899}"/>
              </a:ext>
            </a:extLst>
          </p:cNvPr>
          <p:cNvSpPr txBox="1"/>
          <p:nvPr/>
        </p:nvSpPr>
        <p:spPr>
          <a:xfrm>
            <a:off x="8791566" y="331280"/>
            <a:ext cx="128592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Pesquisar </a:t>
            </a:r>
            <a:endParaRPr/>
          </a:p>
        </p:txBody>
      </p:sp>
      <p:grpSp>
        <p:nvGrpSpPr>
          <p:cNvPr id="13" name="Google Shape;315;p8">
            <a:extLst>
              <a:ext uri="{FF2B5EF4-FFF2-40B4-BE49-F238E27FC236}">
                <a16:creationId xmlns:a16="http://schemas.microsoft.com/office/drawing/2014/main" id="{EE15AFE6-031D-6E16-C34F-1E6D42B0F0A2}"/>
              </a:ext>
            </a:extLst>
          </p:cNvPr>
          <p:cNvGrpSpPr/>
          <p:nvPr/>
        </p:nvGrpSpPr>
        <p:grpSpPr>
          <a:xfrm>
            <a:off x="10120329" y="273308"/>
            <a:ext cx="1693635" cy="369332"/>
            <a:chOff x="9828445" y="385086"/>
            <a:chExt cx="1693635" cy="369332"/>
          </a:xfrm>
        </p:grpSpPr>
        <p:sp>
          <p:nvSpPr>
            <p:cNvPr id="17" name="Google Shape;316;p8">
              <a:extLst>
                <a:ext uri="{FF2B5EF4-FFF2-40B4-BE49-F238E27FC236}">
                  <a16:creationId xmlns:a16="http://schemas.microsoft.com/office/drawing/2014/main" id="{5DA753F2-96B9-41FD-1805-F6B55AB69FAD}"/>
                </a:ext>
              </a:extLst>
            </p:cNvPr>
            <p:cNvSpPr txBox="1"/>
            <p:nvPr/>
          </p:nvSpPr>
          <p:spPr>
            <a:xfrm>
              <a:off x="9828445" y="385086"/>
              <a:ext cx="18473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317;p8">
              <a:extLst>
                <a:ext uri="{FF2B5EF4-FFF2-40B4-BE49-F238E27FC236}">
                  <a16:creationId xmlns:a16="http://schemas.microsoft.com/office/drawing/2014/main" id="{DEC59196-909F-5685-5C09-F309DE38D6C0}"/>
                </a:ext>
              </a:extLst>
            </p:cNvPr>
            <p:cNvSpPr/>
            <p:nvPr/>
          </p:nvSpPr>
          <p:spPr>
            <a:xfrm rot="10800000" flipH="1">
              <a:off x="11351815" y="535451"/>
              <a:ext cx="170265" cy="14677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5" name="Google Shape;313;p8" descr="Ícone&#10;&#10;Descrição gerada automaticamente">
            <a:extLst>
              <a:ext uri="{FF2B5EF4-FFF2-40B4-BE49-F238E27FC236}">
                <a16:creationId xmlns:a16="http://schemas.microsoft.com/office/drawing/2014/main" id="{C0506D8B-EA8F-010D-1D2D-6BB96FC6C18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880255" y="331280"/>
            <a:ext cx="459581" cy="4595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256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dk1"/>
              </a:gs>
              <a:gs pos="9000">
                <a:srgbClr val="000000"/>
              </a:gs>
              <a:gs pos="72000">
                <a:srgbClr val="000000">
                  <a:alpha val="31764"/>
                </a:srgbClr>
              </a:gs>
              <a:gs pos="100000">
                <a:srgbClr val="000000">
                  <a:alpha val="31764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8"/>
          <p:cNvSpPr/>
          <p:nvPr/>
        </p:nvSpPr>
        <p:spPr>
          <a:xfrm rot="5400000">
            <a:off x="9138584" y="5298782"/>
            <a:ext cx="200132" cy="172528"/>
          </a:xfrm>
          <a:prstGeom prst="triangle">
            <a:avLst>
              <a:gd name="adj" fmla="val 50000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6" name="Google Shape;306;p8" descr="Uma imagem contendo objeto, relógio, laranja, trem&#10;&#10;Descrição gerada automa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645" y="128016"/>
            <a:ext cx="1864519" cy="63311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8"/>
          <p:cNvSpPr txBox="1"/>
          <p:nvPr/>
        </p:nvSpPr>
        <p:spPr>
          <a:xfrm>
            <a:off x="2487371" y="301443"/>
            <a:ext cx="69865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Início     Filmes     Séries     Minha Lista </a:t>
            </a:r>
            <a:endParaRPr/>
          </a:p>
        </p:txBody>
      </p:sp>
      <p:pic>
        <p:nvPicPr>
          <p:cNvPr id="313" name="Google Shape;313;p8" descr="Ícone&#10;&#10;Descrição gerada automa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80255" y="331280"/>
            <a:ext cx="459581" cy="459581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8"/>
          <p:cNvSpPr txBox="1"/>
          <p:nvPr/>
        </p:nvSpPr>
        <p:spPr>
          <a:xfrm>
            <a:off x="8791566" y="331280"/>
            <a:ext cx="128592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Pesquisar </a:t>
            </a:r>
            <a:endParaRPr/>
          </a:p>
        </p:txBody>
      </p:sp>
      <p:grpSp>
        <p:nvGrpSpPr>
          <p:cNvPr id="315" name="Google Shape;315;p8"/>
          <p:cNvGrpSpPr/>
          <p:nvPr/>
        </p:nvGrpSpPr>
        <p:grpSpPr>
          <a:xfrm>
            <a:off x="10120329" y="273308"/>
            <a:ext cx="1693635" cy="369332"/>
            <a:chOff x="9828445" y="385086"/>
            <a:chExt cx="1693635" cy="369332"/>
          </a:xfrm>
        </p:grpSpPr>
        <p:sp>
          <p:nvSpPr>
            <p:cNvPr id="316" name="Google Shape;316;p8"/>
            <p:cNvSpPr txBox="1"/>
            <p:nvPr/>
          </p:nvSpPr>
          <p:spPr>
            <a:xfrm>
              <a:off x="9828445" y="385086"/>
              <a:ext cx="18473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317;p8"/>
            <p:cNvSpPr/>
            <p:nvPr/>
          </p:nvSpPr>
          <p:spPr>
            <a:xfrm rot="10800000" flipH="1">
              <a:off x="11351815" y="535451"/>
              <a:ext cx="170265" cy="14677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" name="Ballet Classico premiado 2014 Georgia Giovanardi(360P).mp4">
            <a:hlinkClick r:id="" action="ppaction://media"/>
            <a:extLst>
              <a:ext uri="{FF2B5EF4-FFF2-40B4-BE49-F238E27FC236}">
                <a16:creationId xmlns:a16="http://schemas.microsoft.com/office/drawing/2014/main" id="{AFEF61CB-3ADD-D39B-9600-4AAA92BAF19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830" y="690122"/>
            <a:ext cx="12106339" cy="6096976"/>
          </a:xfrm>
          <a:prstGeom prst="rect">
            <a:avLst/>
          </a:prstGeom>
        </p:spPr>
      </p:pic>
      <p:grpSp>
        <p:nvGrpSpPr>
          <p:cNvPr id="3" name="Google Shape;213;p6">
            <a:extLst>
              <a:ext uri="{FF2B5EF4-FFF2-40B4-BE49-F238E27FC236}">
                <a16:creationId xmlns:a16="http://schemas.microsoft.com/office/drawing/2014/main" id="{A48F766C-606B-28EF-C250-19AE1AEBF8BE}"/>
              </a:ext>
            </a:extLst>
          </p:cNvPr>
          <p:cNvGrpSpPr/>
          <p:nvPr/>
        </p:nvGrpSpPr>
        <p:grpSpPr>
          <a:xfrm>
            <a:off x="718131" y="5868884"/>
            <a:ext cx="11102042" cy="454257"/>
            <a:chOff x="508288" y="5715000"/>
            <a:chExt cx="11173968" cy="457200"/>
          </a:xfrm>
        </p:grpSpPr>
        <p:sp>
          <p:nvSpPr>
            <p:cNvPr id="38" name="Google Shape;214;p6">
              <a:extLst>
                <a:ext uri="{FF2B5EF4-FFF2-40B4-BE49-F238E27FC236}">
                  <a16:creationId xmlns:a16="http://schemas.microsoft.com/office/drawing/2014/main" id="{B521B238-01EC-26E4-98FB-55F5B999524F}"/>
                </a:ext>
              </a:extLst>
            </p:cNvPr>
            <p:cNvSpPr/>
            <p:nvPr/>
          </p:nvSpPr>
          <p:spPr>
            <a:xfrm>
              <a:off x="508288" y="5715000"/>
              <a:ext cx="11173968" cy="457200"/>
            </a:xfrm>
            <a:prstGeom prst="roundRect">
              <a:avLst>
                <a:gd name="adj" fmla="val 50000"/>
              </a:avLst>
            </a:prstGeom>
            <a:solidFill>
              <a:srgbClr val="181717">
                <a:alpha val="76862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9" name="Google Shape;215;p6">
              <a:extLst>
                <a:ext uri="{FF2B5EF4-FFF2-40B4-BE49-F238E27FC236}">
                  <a16:creationId xmlns:a16="http://schemas.microsoft.com/office/drawing/2014/main" id="{887461EA-DCDA-CC1E-0C7D-2AF17BF0D1C5}"/>
                </a:ext>
              </a:extLst>
            </p:cNvPr>
            <p:cNvCxnSpPr/>
            <p:nvPr/>
          </p:nvCxnSpPr>
          <p:spPr>
            <a:xfrm>
              <a:off x="1447800" y="5943600"/>
              <a:ext cx="9124950" cy="0"/>
            </a:xfrm>
            <a:prstGeom prst="straightConnector1">
              <a:avLst/>
            </a:prstGeom>
            <a:noFill/>
            <a:ln w="476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40" name="Google Shape;216;p6">
              <a:extLst>
                <a:ext uri="{FF2B5EF4-FFF2-40B4-BE49-F238E27FC236}">
                  <a16:creationId xmlns:a16="http://schemas.microsoft.com/office/drawing/2014/main" id="{6CF54B78-32A6-D8EB-B69A-599B483F85A8}"/>
                </a:ext>
              </a:extLst>
            </p:cNvPr>
            <p:cNvCxnSpPr/>
            <p:nvPr/>
          </p:nvCxnSpPr>
          <p:spPr>
            <a:xfrm>
              <a:off x="1447800" y="5943601"/>
              <a:ext cx="2840719" cy="0"/>
            </a:xfrm>
            <a:prstGeom prst="straightConnector1">
              <a:avLst/>
            </a:prstGeom>
            <a:noFill/>
            <a:ln w="47625" cap="flat" cmpd="sng">
              <a:solidFill>
                <a:srgbClr val="A8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41" name="Google Shape;217;p6">
              <a:extLst>
                <a:ext uri="{FF2B5EF4-FFF2-40B4-BE49-F238E27FC236}">
                  <a16:creationId xmlns:a16="http://schemas.microsoft.com/office/drawing/2014/main" id="{27A29BAD-778C-8259-2EA7-75F451D09714}"/>
                </a:ext>
              </a:extLst>
            </p:cNvPr>
            <p:cNvSpPr/>
            <p:nvPr/>
          </p:nvSpPr>
          <p:spPr>
            <a:xfrm>
              <a:off x="4212313" y="5856732"/>
              <a:ext cx="173736" cy="173736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2" name="Google Shape;218;p6">
              <a:extLst>
                <a:ext uri="{FF2B5EF4-FFF2-40B4-BE49-F238E27FC236}">
                  <a16:creationId xmlns:a16="http://schemas.microsoft.com/office/drawing/2014/main" id="{9D2B9B86-F01C-A891-E576-3EBC4A2169FB}"/>
                </a:ext>
              </a:extLst>
            </p:cNvPr>
            <p:cNvGrpSpPr/>
            <p:nvPr/>
          </p:nvGrpSpPr>
          <p:grpSpPr>
            <a:xfrm>
              <a:off x="770654" y="5846189"/>
              <a:ext cx="138260" cy="194821"/>
              <a:chOff x="1058944" y="5338713"/>
              <a:chExt cx="138260" cy="194821"/>
            </a:xfrm>
          </p:grpSpPr>
          <p:sp>
            <p:nvSpPr>
              <p:cNvPr id="51" name="Google Shape;219;p6">
                <a:extLst>
                  <a:ext uri="{FF2B5EF4-FFF2-40B4-BE49-F238E27FC236}">
                    <a16:creationId xmlns:a16="http://schemas.microsoft.com/office/drawing/2014/main" id="{87706D89-5BBB-F8B6-F26C-7BDE4693FB78}"/>
                  </a:ext>
                </a:extLst>
              </p:cNvPr>
              <p:cNvSpPr/>
              <p:nvPr/>
            </p:nvSpPr>
            <p:spPr>
              <a:xfrm>
                <a:off x="1058944" y="5338713"/>
                <a:ext cx="50277" cy="194821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" name="Google Shape;220;p6">
                <a:extLst>
                  <a:ext uri="{FF2B5EF4-FFF2-40B4-BE49-F238E27FC236}">
                    <a16:creationId xmlns:a16="http://schemas.microsoft.com/office/drawing/2014/main" id="{C3DFE7C8-EB79-3E82-C6AE-D8A5697ACF91}"/>
                  </a:ext>
                </a:extLst>
              </p:cNvPr>
              <p:cNvSpPr/>
              <p:nvPr/>
            </p:nvSpPr>
            <p:spPr>
              <a:xfrm>
                <a:off x="1146927" y="5338713"/>
                <a:ext cx="50277" cy="194821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3" name="Google Shape;221;p6">
              <a:extLst>
                <a:ext uri="{FF2B5EF4-FFF2-40B4-BE49-F238E27FC236}">
                  <a16:creationId xmlns:a16="http://schemas.microsoft.com/office/drawing/2014/main" id="{2AE5DFDB-2930-1939-2CB1-636FF1A42D67}"/>
                </a:ext>
              </a:extLst>
            </p:cNvPr>
            <p:cNvGrpSpPr/>
            <p:nvPr/>
          </p:nvGrpSpPr>
          <p:grpSpPr>
            <a:xfrm>
              <a:off x="1043544" y="5797389"/>
              <a:ext cx="287258" cy="277339"/>
              <a:chOff x="1043544" y="5797389"/>
              <a:chExt cx="287258" cy="277339"/>
            </a:xfrm>
          </p:grpSpPr>
          <p:grpSp>
            <p:nvGrpSpPr>
              <p:cNvPr id="44" name="Google Shape;222;p6">
                <a:extLst>
                  <a:ext uri="{FF2B5EF4-FFF2-40B4-BE49-F238E27FC236}">
                    <a16:creationId xmlns:a16="http://schemas.microsoft.com/office/drawing/2014/main" id="{37A6C890-A5DA-7231-3C5D-208B19832A6F}"/>
                  </a:ext>
                </a:extLst>
              </p:cNvPr>
              <p:cNvGrpSpPr/>
              <p:nvPr/>
            </p:nvGrpSpPr>
            <p:grpSpPr>
              <a:xfrm>
                <a:off x="1059724" y="5797389"/>
                <a:ext cx="237266" cy="277339"/>
                <a:chOff x="1059724" y="5797389"/>
                <a:chExt cx="237266" cy="277339"/>
              </a:xfrm>
            </p:grpSpPr>
            <p:sp>
              <p:nvSpPr>
                <p:cNvPr id="46" name="Google Shape;223;p6">
                  <a:extLst>
                    <a:ext uri="{FF2B5EF4-FFF2-40B4-BE49-F238E27FC236}">
                      <a16:creationId xmlns:a16="http://schemas.microsoft.com/office/drawing/2014/main" id="{111DF6C4-2615-6110-C61B-BB48905C0A20}"/>
                    </a:ext>
                  </a:extLst>
                </p:cNvPr>
                <p:cNvSpPr/>
                <p:nvPr/>
              </p:nvSpPr>
              <p:spPr>
                <a:xfrm>
                  <a:off x="1078994" y="5856732"/>
                  <a:ext cx="217996" cy="217996"/>
                </a:xfrm>
                <a:prstGeom prst="ellipse">
                  <a:avLst/>
                </a:prstGeom>
                <a:noFill/>
                <a:ln w="38100" cap="flat" cmpd="sng">
                  <a:solidFill>
                    <a:schemeClr val="l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47" name="Google Shape;224;p6">
                  <a:extLst>
                    <a:ext uri="{FF2B5EF4-FFF2-40B4-BE49-F238E27FC236}">
                      <a16:creationId xmlns:a16="http://schemas.microsoft.com/office/drawing/2014/main" id="{122C8263-498F-5321-D1F5-F159C13891AD}"/>
                    </a:ext>
                  </a:extLst>
                </p:cNvPr>
                <p:cNvGrpSpPr/>
                <p:nvPr/>
              </p:nvGrpSpPr>
              <p:grpSpPr>
                <a:xfrm>
                  <a:off x="1059724" y="5797389"/>
                  <a:ext cx="118633" cy="213866"/>
                  <a:chOff x="1059724" y="5797389"/>
                  <a:chExt cx="118633" cy="213866"/>
                </a:xfrm>
              </p:grpSpPr>
              <p:sp>
                <p:nvSpPr>
                  <p:cNvPr id="49" name="Google Shape;225;p6">
                    <a:extLst>
                      <a:ext uri="{FF2B5EF4-FFF2-40B4-BE49-F238E27FC236}">
                        <a16:creationId xmlns:a16="http://schemas.microsoft.com/office/drawing/2014/main" id="{1ADEBD89-5DBF-70D7-2120-BE0F53402A99}"/>
                      </a:ext>
                    </a:extLst>
                  </p:cNvPr>
                  <p:cNvSpPr/>
                  <p:nvPr/>
                </p:nvSpPr>
                <p:spPr>
                  <a:xfrm>
                    <a:off x="1059724" y="5904322"/>
                    <a:ext cx="107253" cy="106933"/>
                  </a:xfrm>
                  <a:prstGeom prst="rect">
                    <a:avLst/>
                  </a:prstGeom>
                  <a:solidFill>
                    <a:srgbClr val="181717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50" name="Google Shape;226;p6">
                    <a:extLst>
                      <a:ext uri="{FF2B5EF4-FFF2-40B4-BE49-F238E27FC236}">
                        <a16:creationId xmlns:a16="http://schemas.microsoft.com/office/drawing/2014/main" id="{600E578B-35BE-43A9-DE2C-51CDC2FC965C}"/>
                      </a:ext>
                    </a:extLst>
                  </p:cNvPr>
                  <p:cNvSpPr/>
                  <p:nvPr/>
                </p:nvSpPr>
                <p:spPr>
                  <a:xfrm>
                    <a:off x="1071104" y="5797389"/>
                    <a:ext cx="107253" cy="106933"/>
                  </a:xfrm>
                  <a:prstGeom prst="rect">
                    <a:avLst/>
                  </a:prstGeom>
                  <a:solidFill>
                    <a:srgbClr val="181717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sp>
              <p:nvSpPr>
                <p:cNvPr id="48" name="Google Shape;227;p6">
                  <a:extLst>
                    <a:ext uri="{FF2B5EF4-FFF2-40B4-BE49-F238E27FC236}">
                      <a16:creationId xmlns:a16="http://schemas.microsoft.com/office/drawing/2014/main" id="{B30C7196-DC80-12C6-B8E5-7A0575D5BF83}"/>
                    </a:ext>
                  </a:extLst>
                </p:cNvPr>
                <p:cNvSpPr/>
                <p:nvPr/>
              </p:nvSpPr>
              <p:spPr>
                <a:xfrm rot="-5400000">
                  <a:off x="1085873" y="5811157"/>
                  <a:ext cx="98694" cy="95874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45" name="Google Shape;228;p6">
                <a:extLst>
                  <a:ext uri="{FF2B5EF4-FFF2-40B4-BE49-F238E27FC236}">
                    <a16:creationId xmlns:a16="http://schemas.microsoft.com/office/drawing/2014/main" id="{2B1E62F1-FAF4-6A6E-132A-0B0A1EA2DDB2}"/>
                  </a:ext>
                </a:extLst>
              </p:cNvPr>
              <p:cNvSpPr txBox="1"/>
              <p:nvPr/>
            </p:nvSpPr>
            <p:spPr>
              <a:xfrm>
                <a:off x="1043544" y="5856732"/>
                <a:ext cx="287258" cy="21544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pt-BR" sz="800" b="1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10</a:t>
                </a:r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12"/>
          <p:cNvSpPr/>
          <p:nvPr/>
        </p:nvSpPr>
        <p:spPr>
          <a:xfrm>
            <a:off x="3256" y="0"/>
            <a:ext cx="12192000" cy="6858000"/>
          </a:xfrm>
          <a:prstGeom prst="rect">
            <a:avLst/>
          </a:prstGeom>
          <a:solidFill>
            <a:schemeClr val="dk1">
              <a:alpha val="7294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12"/>
          <p:cNvSpPr/>
          <p:nvPr/>
        </p:nvSpPr>
        <p:spPr>
          <a:xfrm>
            <a:off x="6" y="-3"/>
            <a:ext cx="12192000" cy="6858000"/>
          </a:xfrm>
          <a:prstGeom prst="rect">
            <a:avLst/>
          </a:prstGeom>
          <a:gradFill>
            <a:gsLst>
              <a:gs pos="0">
                <a:srgbClr val="0C0C0C">
                  <a:alpha val="23921"/>
                </a:srgbClr>
              </a:gs>
              <a:gs pos="33000">
                <a:srgbClr val="0C0C0C">
                  <a:alpha val="23921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3" name="Google Shape;403;p12"/>
          <p:cNvGrpSpPr/>
          <p:nvPr/>
        </p:nvGrpSpPr>
        <p:grpSpPr>
          <a:xfrm>
            <a:off x="772288" y="5980106"/>
            <a:ext cx="1279757" cy="443997"/>
            <a:chOff x="2868909" y="1505802"/>
            <a:chExt cx="2489200" cy="863600"/>
          </a:xfrm>
        </p:grpSpPr>
        <p:sp>
          <p:nvSpPr>
            <p:cNvPr id="404" name="Google Shape;404;p12"/>
            <p:cNvSpPr/>
            <p:nvPr/>
          </p:nvSpPr>
          <p:spPr>
            <a:xfrm>
              <a:off x="2868909" y="1505802"/>
              <a:ext cx="2489200" cy="863600"/>
            </a:xfrm>
            <a:prstGeom prst="roundRect">
              <a:avLst>
                <a:gd name="adj" fmla="val 16667"/>
              </a:avLst>
            </a:prstGeom>
            <a:solidFill>
              <a:srgbClr val="C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5" name="Google Shape;405;p12"/>
            <p:cNvSpPr txBox="1"/>
            <p:nvPr/>
          </p:nvSpPr>
          <p:spPr>
            <a:xfrm>
              <a:off x="3060894" y="1586905"/>
              <a:ext cx="2105228" cy="7183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SIGN OUT</a:t>
              </a:r>
              <a:endParaRPr/>
            </a:p>
          </p:txBody>
        </p:sp>
      </p:grpSp>
      <p:sp>
        <p:nvSpPr>
          <p:cNvPr id="406" name="Google Shape;406;p12"/>
          <p:cNvSpPr txBox="1"/>
          <p:nvPr/>
        </p:nvSpPr>
        <p:spPr>
          <a:xfrm>
            <a:off x="4084872" y="2453944"/>
            <a:ext cx="4022255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OBRIGADO !!</a:t>
            </a:r>
            <a:endParaRPr sz="4800"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7" name="Google Shape;407;p12"/>
          <p:cNvSpPr/>
          <p:nvPr/>
        </p:nvSpPr>
        <p:spPr>
          <a:xfrm>
            <a:off x="763987" y="5980061"/>
            <a:ext cx="1296300" cy="444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8" name="Google Shape;408;p12" descr="Uma imagem contendo objeto, relógio, laranja, trem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193" y="204720"/>
            <a:ext cx="1864519" cy="633110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12"/>
          <p:cNvSpPr txBox="1"/>
          <p:nvPr/>
        </p:nvSpPr>
        <p:spPr>
          <a:xfrm>
            <a:off x="2487371" y="301443"/>
            <a:ext cx="69865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Início     Filmes     Séries     Minha Lista </a:t>
            </a:r>
            <a:endParaRPr/>
          </a:p>
        </p:txBody>
      </p:sp>
      <p:pic>
        <p:nvPicPr>
          <p:cNvPr id="410" name="Google Shape;410;p12" descr="Ícone&#10;&#10;Descrição gerada automa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80255" y="331280"/>
            <a:ext cx="459581" cy="459581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12"/>
          <p:cNvSpPr txBox="1"/>
          <p:nvPr/>
        </p:nvSpPr>
        <p:spPr>
          <a:xfrm>
            <a:off x="8791566" y="331280"/>
            <a:ext cx="128592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Pesquisar </a:t>
            </a:r>
            <a:endParaRPr/>
          </a:p>
        </p:txBody>
      </p:sp>
      <p:grpSp>
        <p:nvGrpSpPr>
          <p:cNvPr id="412" name="Google Shape;412;p12"/>
          <p:cNvGrpSpPr/>
          <p:nvPr/>
        </p:nvGrpSpPr>
        <p:grpSpPr>
          <a:xfrm>
            <a:off x="10120329" y="273308"/>
            <a:ext cx="1693635" cy="369332"/>
            <a:chOff x="9828445" y="385086"/>
            <a:chExt cx="1693635" cy="369332"/>
          </a:xfrm>
        </p:grpSpPr>
        <p:sp>
          <p:nvSpPr>
            <p:cNvPr id="413" name="Google Shape;413;p12"/>
            <p:cNvSpPr txBox="1"/>
            <p:nvPr/>
          </p:nvSpPr>
          <p:spPr>
            <a:xfrm>
              <a:off x="9828445" y="385086"/>
              <a:ext cx="18473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4" name="Google Shape;414;p12"/>
            <p:cNvSpPr/>
            <p:nvPr/>
          </p:nvSpPr>
          <p:spPr>
            <a:xfrm rot="10800000" flipH="1">
              <a:off x="11351815" y="535451"/>
              <a:ext cx="170265" cy="146779"/>
            </a:xfrm>
            <a:prstGeom prst="triangle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15" name="Google Shape;415;p12" descr="Desenho de personagem de desenho animado&#10;&#10;Descrição gerada automaticamente com confiança mé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185062" y="326916"/>
            <a:ext cx="300935" cy="305234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364</Words>
  <Application>Microsoft Office PowerPoint</Application>
  <PresentationFormat>Widescreen</PresentationFormat>
  <Paragraphs>99</Paragraphs>
  <Slides>9</Slides>
  <Notes>9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Ludimila Moreira</dc:creator>
  <cp:lastModifiedBy>5575992051013</cp:lastModifiedBy>
  <cp:revision>6</cp:revision>
  <dcterms:created xsi:type="dcterms:W3CDTF">2021-05-12T21:25:33Z</dcterms:created>
  <dcterms:modified xsi:type="dcterms:W3CDTF">2022-05-31T21:44:04Z</dcterms:modified>
</cp:coreProperties>
</file>