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Default Extension="fntdata" ContentType="application/x-fontdata"/>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77" r:id="rId3"/>
    <p:sldId id="258" r:id="rId4"/>
    <p:sldId id="275" r:id="rId5"/>
    <p:sldId id="257" r:id="rId6"/>
    <p:sldId id="261" r:id="rId7"/>
    <p:sldId id="272" r:id="rId8"/>
    <p:sldId id="264" r:id="rId9"/>
    <p:sldId id="262" r:id="rId10"/>
    <p:sldId id="266" r:id="rId11"/>
    <p:sldId id="271" r:id="rId12"/>
    <p:sldId id="270" r:id="rId13"/>
    <p:sldId id="269" r:id="rId14"/>
    <p:sldId id="273" r:id="rId15"/>
    <p:sldId id="267" r:id="rId16"/>
    <p:sldId id="276" r:id="rId17"/>
  </p:sldIdLst>
  <p:sldSz cx="12192000" cy="6858000"/>
  <p:notesSz cx="6858000" cy="9144000"/>
  <p:embeddedFontLst>
    <p:embeddedFont>
      <p:font typeface="Barlow Light" charset="0"/>
      <p:regular r:id="rId18"/>
      <p:italic r:id="rId19"/>
    </p:embeddedFont>
    <p:embeddedFont>
      <p:font typeface="Ebrima" pitchFamily="2"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2" pos="3840" userDrawn="1">
          <p15:clr>
            <a:srgbClr val="A4A3A4"/>
          </p15:clr>
        </p15:guide>
        <p15:guide id="3" pos="778" userDrawn="1">
          <p15:clr>
            <a:srgbClr val="A4A3A4"/>
          </p15:clr>
        </p15:guide>
        <p15:guide id="4" orient="horz" pos="2160" userDrawn="1">
          <p15:clr>
            <a:srgbClr val="A4A3A4"/>
          </p15:clr>
        </p15:guide>
        <p15:guide id="5" pos="690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FFF"/>
    <a:srgbClr val="277B55"/>
    <a:srgbClr val="42823E"/>
    <a:srgbClr val="08100F"/>
    <a:srgbClr val="0C2426"/>
    <a:srgbClr val="173C40"/>
    <a:srgbClr val="040D0C"/>
    <a:srgbClr val="1D4742"/>
    <a:srgbClr val="1C1D1F"/>
    <a:srgbClr val="15413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B385D7-E0DF-4137-B01A-E0750079FF40}" v="375" dt="2024-03-28T11:59:36.7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showGuides="1">
      <p:cViewPr varScale="1">
        <p:scale>
          <a:sx n="116" d="100"/>
          <a:sy n="116" d="100"/>
        </p:scale>
        <p:origin x="-390" y="-114"/>
      </p:cViewPr>
      <p:guideLst>
        <p:guide orient="horz" pos="2160"/>
        <p:guide pos="3840"/>
        <p:guide pos="778"/>
        <p:guide pos="6902"/>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2.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ila" userId="10aae156-914e-4992-9526-b81c2b99183c" providerId="ADAL" clId="{85B385D7-E0DF-4137-B01A-E0750079FF40}"/>
    <pc:docChg chg="undo redo custSel addSld delSld modSld sldOrd modMainMaster">
      <pc:chgData name="Anila" userId="10aae156-914e-4992-9526-b81c2b99183c" providerId="ADAL" clId="{85B385D7-E0DF-4137-B01A-E0750079FF40}" dt="2024-03-28T12:04:46.810" v="5323" actId="404"/>
      <pc:docMkLst>
        <pc:docMk/>
      </pc:docMkLst>
      <pc:sldChg chg="addSp delSp modSp mod setBg chgLayout">
        <pc:chgData name="Anila" userId="10aae156-914e-4992-9526-b81c2b99183c" providerId="ADAL" clId="{85B385D7-E0DF-4137-B01A-E0750079FF40}" dt="2024-03-28T11:59:49.107" v="5270" actId="404"/>
        <pc:sldMkLst>
          <pc:docMk/>
          <pc:sldMk cId="487122727" sldId="256"/>
        </pc:sldMkLst>
        <pc:spChg chg="add del mod ord">
          <ac:chgData name="Anila" userId="10aae156-914e-4992-9526-b81c2b99183c" providerId="ADAL" clId="{85B385D7-E0DF-4137-B01A-E0750079FF40}" dt="2024-03-04T04:54:15.616" v="2291" actId="700"/>
          <ac:spMkLst>
            <pc:docMk/>
            <pc:sldMk cId="487122727" sldId="256"/>
            <ac:spMk id="2" creationId="{18E05CE9-45AE-094F-0652-57E4CCB77362}"/>
          </ac:spMkLst>
        </pc:spChg>
        <pc:spChg chg="add mod ord">
          <ac:chgData name="Anila" userId="10aae156-914e-4992-9526-b81c2b99183c" providerId="ADAL" clId="{85B385D7-E0DF-4137-B01A-E0750079FF40}" dt="2024-03-13T09:09:28.046" v="4893" actId="14100"/>
          <ac:spMkLst>
            <pc:docMk/>
            <pc:sldMk cId="487122727" sldId="256"/>
            <ac:spMk id="2" creationId="{4CC8C565-8A9C-ADEE-2938-AA1F14AFBCA0}"/>
          </ac:spMkLst>
        </pc:spChg>
        <pc:spChg chg="add del mod">
          <ac:chgData name="Anila" userId="10aae156-914e-4992-9526-b81c2b99183c" providerId="ADAL" clId="{85B385D7-E0DF-4137-B01A-E0750079FF40}" dt="2024-03-13T08:44:27.459" v="4514" actId="478"/>
          <ac:spMkLst>
            <pc:docMk/>
            <pc:sldMk cId="487122727" sldId="256"/>
            <ac:spMk id="3" creationId="{5E1D1E33-5946-E43C-BD78-A49B7FF31493}"/>
          </ac:spMkLst>
        </pc:spChg>
        <pc:spChg chg="mod ord">
          <ac:chgData name="Anila" userId="10aae156-914e-4992-9526-b81c2b99183c" providerId="ADAL" clId="{85B385D7-E0DF-4137-B01A-E0750079FF40}" dt="2024-03-28T11:59:49.107" v="5270" actId="404"/>
          <ac:spMkLst>
            <pc:docMk/>
            <pc:sldMk cId="487122727" sldId="256"/>
            <ac:spMk id="4" creationId="{BB79C6DA-FCE9-AAEB-A19B-BE3A9861DE55}"/>
          </ac:spMkLst>
        </pc:spChg>
        <pc:spChg chg="del mod">
          <ac:chgData name="Anila" userId="10aae156-914e-4992-9526-b81c2b99183c" providerId="ADAL" clId="{85B385D7-E0DF-4137-B01A-E0750079FF40}" dt="2024-03-01T05:30:58.834" v="28" actId="478"/>
          <ac:spMkLst>
            <pc:docMk/>
            <pc:sldMk cId="487122727" sldId="256"/>
            <ac:spMk id="5" creationId="{1B2D27F1-18D9-8D0D-6F13-42A8BD6C7DB3}"/>
          </ac:spMkLst>
        </pc:spChg>
        <pc:spChg chg="add mod ord">
          <ac:chgData name="Anila" userId="10aae156-914e-4992-9526-b81c2b99183c" providerId="ADAL" clId="{85B385D7-E0DF-4137-B01A-E0750079FF40}" dt="2024-03-13T10:00:49.391" v="4966" actId="12789"/>
          <ac:spMkLst>
            <pc:docMk/>
            <pc:sldMk cId="487122727" sldId="256"/>
            <ac:spMk id="5" creationId="{CC9FCDBF-A742-83C1-5827-6DC2A77B00AA}"/>
          </ac:spMkLst>
        </pc:spChg>
        <pc:spChg chg="add del mod">
          <ac:chgData name="Anila" userId="10aae156-914e-4992-9526-b81c2b99183c" providerId="ADAL" clId="{85B385D7-E0DF-4137-B01A-E0750079FF40}" dt="2024-03-28T11:14:40.645" v="5251" actId="2711"/>
          <ac:spMkLst>
            <pc:docMk/>
            <pc:sldMk cId="487122727" sldId="256"/>
            <ac:spMk id="12" creationId="{12354F2E-FB2B-D16F-913F-1315DEA727B7}"/>
          </ac:spMkLst>
        </pc:spChg>
        <pc:picChg chg="del mod">
          <ac:chgData name="Anila" userId="10aae156-914e-4992-9526-b81c2b99183c" providerId="ADAL" clId="{85B385D7-E0DF-4137-B01A-E0750079FF40}" dt="2024-03-13T08:25:35.943" v="4403" actId="478"/>
          <ac:picMkLst>
            <pc:docMk/>
            <pc:sldMk cId="487122727" sldId="256"/>
            <ac:picMk id="7" creationId="{713705A9-AA7E-55BC-9002-046908E9E7D5}"/>
          </ac:picMkLst>
        </pc:picChg>
        <pc:picChg chg="del mod">
          <ac:chgData name="Anila" userId="10aae156-914e-4992-9526-b81c2b99183c" providerId="ADAL" clId="{85B385D7-E0DF-4137-B01A-E0750079FF40}" dt="2024-03-13T08:25:36.482" v="4404" actId="478"/>
          <ac:picMkLst>
            <pc:docMk/>
            <pc:sldMk cId="487122727" sldId="256"/>
            <ac:picMk id="9" creationId="{A3FAB61D-73CD-8872-C0EE-76D672DE39FF}"/>
          </ac:picMkLst>
        </pc:picChg>
        <pc:picChg chg="add del mod">
          <ac:chgData name="Anila" userId="10aae156-914e-4992-9526-b81c2b99183c" providerId="ADAL" clId="{85B385D7-E0DF-4137-B01A-E0750079FF40}" dt="2024-03-01T05:33:32.702" v="39" actId="478"/>
          <ac:picMkLst>
            <pc:docMk/>
            <pc:sldMk cId="487122727" sldId="256"/>
            <ac:picMk id="11" creationId="{C6DAE6C6-E08F-0B1B-F429-F9507E2F9F2C}"/>
          </ac:picMkLst>
        </pc:picChg>
        <pc:cxnChg chg="add del mod">
          <ac:chgData name="Anila" userId="10aae156-914e-4992-9526-b81c2b99183c" providerId="ADAL" clId="{85B385D7-E0DF-4137-B01A-E0750079FF40}" dt="2024-03-13T09:09:53.489" v="4899" actId="478"/>
          <ac:cxnSpMkLst>
            <pc:docMk/>
            <pc:sldMk cId="487122727" sldId="256"/>
            <ac:cxnSpMk id="6" creationId="{B9AC1D7D-2960-27F9-5377-588F3B1D1C62}"/>
          </ac:cxnSpMkLst>
        </pc:cxnChg>
        <pc:cxnChg chg="add del mod">
          <ac:chgData name="Anila" userId="10aae156-914e-4992-9526-b81c2b99183c" providerId="ADAL" clId="{85B385D7-E0DF-4137-B01A-E0750079FF40}" dt="2024-03-13T09:09:53.489" v="4899" actId="478"/>
          <ac:cxnSpMkLst>
            <pc:docMk/>
            <pc:sldMk cId="487122727" sldId="256"/>
            <ac:cxnSpMk id="11" creationId="{44937AC2-ADCB-A8B1-6CAB-EB039A5FCB48}"/>
          </ac:cxnSpMkLst>
        </pc:cxnChg>
      </pc:sldChg>
      <pc:sldChg chg="addSp delSp modSp add mod setBg modClrScheme chgLayout">
        <pc:chgData name="Anila" userId="10aae156-914e-4992-9526-b81c2b99183c" providerId="ADAL" clId="{85B385D7-E0DF-4137-B01A-E0750079FF40}" dt="2024-03-28T12:00:20.916" v="5273" actId="14100"/>
        <pc:sldMkLst>
          <pc:docMk/>
          <pc:sldMk cId="2863985520" sldId="257"/>
        </pc:sldMkLst>
        <pc:spChg chg="add del mod">
          <ac:chgData name="Anila" userId="10aae156-914e-4992-9526-b81c2b99183c" providerId="ADAL" clId="{85B385D7-E0DF-4137-B01A-E0750079FF40}" dt="2024-03-06T04:14:39.447" v="4295" actId="478"/>
          <ac:spMkLst>
            <pc:docMk/>
            <pc:sldMk cId="2863985520" sldId="257"/>
            <ac:spMk id="2" creationId="{101D2070-795E-F50E-E0CD-FC8C0913307F}"/>
          </ac:spMkLst>
        </pc:spChg>
        <pc:spChg chg="add del mod ord">
          <ac:chgData name="Anila" userId="10aae156-914e-4992-9526-b81c2b99183c" providerId="ADAL" clId="{85B385D7-E0DF-4137-B01A-E0750079FF40}" dt="2024-03-01T06:00:57.415" v="345" actId="478"/>
          <ac:spMkLst>
            <pc:docMk/>
            <pc:sldMk cId="2863985520" sldId="257"/>
            <ac:spMk id="3" creationId="{68E84EEC-AE2E-7F0B-D484-A895D3D6EF11}"/>
          </ac:spMkLst>
        </pc:spChg>
        <pc:spChg chg="add del mod">
          <ac:chgData name="Anila" userId="10aae156-914e-4992-9526-b81c2b99183c" providerId="ADAL" clId="{85B385D7-E0DF-4137-B01A-E0750079FF40}" dt="2024-03-06T04:14:39.447" v="4295" actId="478"/>
          <ac:spMkLst>
            <pc:docMk/>
            <pc:sldMk cId="2863985520" sldId="257"/>
            <ac:spMk id="3" creationId="{CDE28586-87E8-6A03-A228-44888B05731D}"/>
          </ac:spMkLst>
        </pc:spChg>
        <pc:spChg chg="del mod ord">
          <ac:chgData name="Anila" userId="10aae156-914e-4992-9526-b81c2b99183c" providerId="ADAL" clId="{85B385D7-E0DF-4137-B01A-E0750079FF40}" dt="2024-03-01T06:00:57.415" v="345" actId="478"/>
          <ac:spMkLst>
            <pc:docMk/>
            <pc:sldMk cId="2863985520" sldId="257"/>
            <ac:spMk id="4" creationId="{0D9F43A2-45C3-E7EE-D332-D427BCBD472A}"/>
          </ac:spMkLst>
        </pc:spChg>
        <pc:spChg chg="add del mod">
          <ac:chgData name="Anila" userId="10aae156-914e-4992-9526-b81c2b99183c" providerId="ADAL" clId="{85B385D7-E0DF-4137-B01A-E0750079FF40}" dt="2024-03-06T04:14:39.447" v="4295" actId="478"/>
          <ac:spMkLst>
            <pc:docMk/>
            <pc:sldMk cId="2863985520" sldId="257"/>
            <ac:spMk id="4" creationId="{56C2D50F-2057-573F-4750-9362146B2B18}"/>
          </ac:spMkLst>
        </pc:spChg>
        <pc:spChg chg="add del mod">
          <ac:chgData name="Anila" userId="10aae156-914e-4992-9526-b81c2b99183c" providerId="ADAL" clId="{85B385D7-E0DF-4137-B01A-E0750079FF40}" dt="2024-03-06T04:14:39.447" v="4295" actId="478"/>
          <ac:spMkLst>
            <pc:docMk/>
            <pc:sldMk cId="2863985520" sldId="257"/>
            <ac:spMk id="5" creationId="{6B448DA8-F2A5-1090-C6E0-78AD4BF85610}"/>
          </ac:spMkLst>
        </pc:spChg>
        <pc:spChg chg="add del mod ord">
          <ac:chgData name="Anila" userId="10aae156-914e-4992-9526-b81c2b99183c" providerId="ADAL" clId="{85B385D7-E0DF-4137-B01A-E0750079FF40}" dt="2024-03-01T06:00:57.415" v="345" actId="478"/>
          <ac:spMkLst>
            <pc:docMk/>
            <pc:sldMk cId="2863985520" sldId="257"/>
            <ac:spMk id="5" creationId="{AD073B16-BC4B-E8BE-AA23-A16D83903702}"/>
          </ac:spMkLst>
        </pc:spChg>
        <pc:spChg chg="add del mod">
          <ac:chgData name="Anila" userId="10aae156-914e-4992-9526-b81c2b99183c" providerId="ADAL" clId="{85B385D7-E0DF-4137-B01A-E0750079FF40}" dt="2024-03-01T06:03:43.362" v="384" actId="478"/>
          <ac:spMkLst>
            <pc:docMk/>
            <pc:sldMk cId="2863985520" sldId="257"/>
            <ac:spMk id="6" creationId="{16AB666F-CCA2-0D87-734B-44E89D7DB8BA}"/>
          </ac:spMkLst>
        </pc:spChg>
        <pc:spChg chg="add del mod">
          <ac:chgData name="Anila" userId="10aae156-914e-4992-9526-b81c2b99183c" providerId="ADAL" clId="{85B385D7-E0DF-4137-B01A-E0750079FF40}" dt="2024-03-06T04:14:39.447" v="4295" actId="478"/>
          <ac:spMkLst>
            <pc:docMk/>
            <pc:sldMk cId="2863985520" sldId="257"/>
            <ac:spMk id="6" creationId="{97C109FC-A322-3B0C-E9B6-A8D5391BCFEF}"/>
          </ac:spMkLst>
        </pc:spChg>
        <pc:spChg chg="add mod">
          <ac:chgData name="Anila" userId="10aae156-914e-4992-9526-b81c2b99183c" providerId="ADAL" clId="{85B385D7-E0DF-4137-B01A-E0750079FF40}" dt="2024-03-13T09:04:44.052" v="4825" actId="108"/>
          <ac:spMkLst>
            <pc:docMk/>
            <pc:sldMk cId="2863985520" sldId="257"/>
            <ac:spMk id="8" creationId="{E2DFE730-E028-9889-D6AE-E0AB3D3C9AC3}"/>
          </ac:spMkLst>
        </pc:spChg>
        <pc:spChg chg="add mod">
          <ac:chgData name="Anila" userId="10aae156-914e-4992-9526-b81c2b99183c" providerId="ADAL" clId="{85B385D7-E0DF-4137-B01A-E0750079FF40}" dt="2024-03-28T12:00:20.916" v="5273" actId="14100"/>
          <ac:spMkLst>
            <pc:docMk/>
            <pc:sldMk cId="2863985520" sldId="257"/>
            <ac:spMk id="11" creationId="{E8B0B4AC-B681-8404-C5D3-4936F48032E2}"/>
          </ac:spMkLst>
        </pc:spChg>
        <pc:spChg chg="add mod">
          <ac:chgData name="Anila" userId="10aae156-914e-4992-9526-b81c2b99183c" providerId="ADAL" clId="{85B385D7-E0DF-4137-B01A-E0750079FF40}" dt="2024-03-28T12:00:20.916" v="5273" actId="14100"/>
          <ac:spMkLst>
            <pc:docMk/>
            <pc:sldMk cId="2863985520" sldId="257"/>
            <ac:spMk id="12" creationId="{68986CDB-04AF-D88C-8E8E-DEB4BB08934E}"/>
          </ac:spMkLst>
        </pc:spChg>
        <pc:spChg chg="add mod">
          <ac:chgData name="Anila" userId="10aae156-914e-4992-9526-b81c2b99183c" providerId="ADAL" clId="{85B385D7-E0DF-4137-B01A-E0750079FF40}" dt="2024-03-28T12:00:20.916" v="5273" actId="14100"/>
          <ac:spMkLst>
            <pc:docMk/>
            <pc:sldMk cId="2863985520" sldId="257"/>
            <ac:spMk id="13" creationId="{E557CC89-F52C-E97C-712B-D0A0732EEEC1}"/>
          </ac:spMkLst>
        </pc:spChg>
        <pc:spChg chg="add mod">
          <ac:chgData name="Anila" userId="10aae156-914e-4992-9526-b81c2b99183c" providerId="ADAL" clId="{85B385D7-E0DF-4137-B01A-E0750079FF40}" dt="2024-03-28T12:00:20.916" v="5273" actId="14100"/>
          <ac:spMkLst>
            <pc:docMk/>
            <pc:sldMk cId="2863985520" sldId="257"/>
            <ac:spMk id="14" creationId="{B7F8EE07-3D6B-EA74-6B63-A5CA8E174478}"/>
          </ac:spMkLst>
        </pc:spChg>
        <pc:spChg chg="add mod">
          <ac:chgData name="Anila" userId="10aae156-914e-4992-9526-b81c2b99183c" providerId="ADAL" clId="{85B385D7-E0DF-4137-B01A-E0750079FF40}" dt="2024-03-06T04:21:44.982" v="4371" actId="14100"/>
          <ac:spMkLst>
            <pc:docMk/>
            <pc:sldMk cId="2863985520" sldId="257"/>
            <ac:spMk id="17" creationId="{FF707C40-BF3E-B85C-AEE0-24AEA615ED59}"/>
          </ac:spMkLst>
        </pc:spChg>
        <pc:spChg chg="add del mod">
          <ac:chgData name="Anila" userId="10aae156-914e-4992-9526-b81c2b99183c" providerId="ADAL" clId="{85B385D7-E0DF-4137-B01A-E0750079FF40}" dt="2024-03-06T04:21:47.370" v="4372" actId="478"/>
          <ac:spMkLst>
            <pc:docMk/>
            <pc:sldMk cId="2863985520" sldId="257"/>
            <ac:spMk id="18" creationId="{B6BE213F-0ECE-351E-FB67-1A7A7C34E3F8}"/>
          </ac:spMkLst>
        </pc:spChg>
        <pc:spChg chg="add del mod ord">
          <ac:chgData name="Anila" userId="10aae156-914e-4992-9526-b81c2b99183c" providerId="ADAL" clId="{85B385D7-E0DF-4137-B01A-E0750079FF40}" dt="2024-03-06T04:37:07.219" v="4390" actId="931"/>
          <ac:spMkLst>
            <pc:docMk/>
            <pc:sldMk cId="2863985520" sldId="257"/>
            <ac:spMk id="21" creationId="{4062657E-E923-DC0B-89CF-8869D61FE385}"/>
          </ac:spMkLst>
        </pc:spChg>
        <pc:picChg chg="del">
          <ac:chgData name="Anila" userId="10aae156-914e-4992-9526-b81c2b99183c" providerId="ADAL" clId="{85B385D7-E0DF-4137-B01A-E0750079FF40}" dt="2024-03-06T04:24:49.023" v="4385" actId="478"/>
          <ac:picMkLst>
            <pc:docMk/>
            <pc:sldMk cId="2863985520" sldId="257"/>
            <ac:picMk id="7" creationId="{91631C38-AEEE-7129-6CC4-56F0BCB00DA8}"/>
          </ac:picMkLst>
        </pc:picChg>
        <pc:picChg chg="del">
          <ac:chgData name="Anila" userId="10aae156-914e-4992-9526-b81c2b99183c" providerId="ADAL" clId="{85B385D7-E0DF-4137-B01A-E0750079FF40}" dt="2024-03-13T08:25:43.649" v="4407" actId="478"/>
          <ac:picMkLst>
            <pc:docMk/>
            <pc:sldMk cId="2863985520" sldId="257"/>
            <ac:picMk id="9" creationId="{C13670CC-A2A2-B12C-756C-A43634A7727B}"/>
          </ac:picMkLst>
        </pc:picChg>
        <pc:picChg chg="add mod">
          <ac:chgData name="Anila" userId="10aae156-914e-4992-9526-b81c2b99183c" providerId="ADAL" clId="{85B385D7-E0DF-4137-B01A-E0750079FF40}" dt="2024-03-13T10:21:51.957" v="5099" actId="108"/>
          <ac:picMkLst>
            <pc:docMk/>
            <pc:sldMk cId="2863985520" sldId="257"/>
            <ac:picMk id="23" creationId="{C9F78B65-A8BE-6BF5-8FB4-33B10982DD8A}"/>
          </ac:picMkLst>
        </pc:picChg>
        <pc:cxnChg chg="add del mod">
          <ac:chgData name="Anila" userId="10aae156-914e-4992-9526-b81c2b99183c" providerId="ADAL" clId="{85B385D7-E0DF-4137-B01A-E0750079FF40}" dt="2024-03-06T04:14:39.447" v="4295" actId="478"/>
          <ac:cxnSpMkLst>
            <pc:docMk/>
            <pc:sldMk cId="2863985520" sldId="257"/>
            <ac:cxnSpMk id="10" creationId="{D54C4B43-4EA9-C69B-6770-930F1B8D9B7D}"/>
          </ac:cxnSpMkLst>
        </pc:cxnChg>
        <pc:cxnChg chg="add mod">
          <ac:chgData name="Anila" userId="10aae156-914e-4992-9526-b81c2b99183c" providerId="ADAL" clId="{85B385D7-E0DF-4137-B01A-E0750079FF40}" dt="2024-03-13T08:34:57.979" v="4469" actId="14100"/>
          <ac:cxnSpMkLst>
            <pc:docMk/>
            <pc:sldMk cId="2863985520" sldId="257"/>
            <ac:cxnSpMk id="15" creationId="{D6714499-DC43-DAC8-8F90-6F047A7E9089}"/>
          </ac:cxnSpMkLst>
        </pc:cxnChg>
      </pc:sldChg>
      <pc:sldChg chg="modSp add del mod">
        <pc:chgData name="Anila" userId="10aae156-914e-4992-9526-b81c2b99183c" providerId="ADAL" clId="{85B385D7-E0DF-4137-B01A-E0750079FF40}" dt="2024-03-01T05:28:23.473" v="7" actId="47"/>
        <pc:sldMkLst>
          <pc:docMk/>
          <pc:sldMk cId="3918532169" sldId="257"/>
        </pc:sldMkLst>
        <pc:spChg chg="mod">
          <ac:chgData name="Anila" userId="10aae156-914e-4992-9526-b81c2b99183c" providerId="ADAL" clId="{85B385D7-E0DF-4137-B01A-E0750079FF40}" dt="2024-03-01T05:27:55.383" v="5" actId="1076"/>
          <ac:spMkLst>
            <pc:docMk/>
            <pc:sldMk cId="3918532169" sldId="257"/>
            <ac:spMk id="5" creationId="{E0754982-175F-F99F-7DD2-C733F16FD8E1}"/>
          </ac:spMkLst>
        </pc:spChg>
      </pc:sldChg>
      <pc:sldChg chg="add del setBg">
        <pc:chgData name="Anila" userId="10aae156-914e-4992-9526-b81c2b99183c" providerId="ADAL" clId="{85B385D7-E0DF-4137-B01A-E0750079FF40}" dt="2024-03-01T05:48:13.832" v="161" actId="2890"/>
        <pc:sldMkLst>
          <pc:docMk/>
          <pc:sldMk cId="1095351479" sldId="258"/>
        </pc:sldMkLst>
      </pc:sldChg>
      <pc:sldChg chg="addSp delSp modSp add mod ord setBg modClrScheme chgLayout">
        <pc:chgData name="Anila" userId="10aae156-914e-4992-9526-b81c2b99183c" providerId="ADAL" clId="{85B385D7-E0DF-4137-B01A-E0750079FF40}" dt="2024-03-28T11:59:57.036" v="5271" actId="404"/>
        <pc:sldMkLst>
          <pc:docMk/>
          <pc:sldMk cId="3241945339" sldId="258"/>
        </pc:sldMkLst>
        <pc:spChg chg="mod ord topLvl">
          <ac:chgData name="Anila" userId="10aae156-914e-4992-9526-b81c2b99183c" providerId="ADAL" clId="{85B385D7-E0DF-4137-B01A-E0750079FF40}" dt="2024-03-28T11:14:24.148" v="5250" actId="2711"/>
          <ac:spMkLst>
            <pc:docMk/>
            <pc:sldMk cId="3241945339" sldId="258"/>
            <ac:spMk id="3" creationId="{E23FF2A2-3A1A-1944-AD00-E4DD68EBC59E}"/>
          </ac:spMkLst>
        </pc:spChg>
        <pc:spChg chg="mod ord topLvl">
          <ac:chgData name="Anila" userId="10aae156-914e-4992-9526-b81c2b99183c" providerId="ADAL" clId="{85B385D7-E0DF-4137-B01A-E0750079FF40}" dt="2024-03-28T11:59:57.036" v="5271" actId="404"/>
          <ac:spMkLst>
            <pc:docMk/>
            <pc:sldMk cId="3241945339" sldId="258"/>
            <ac:spMk id="4" creationId="{6622B195-5ECF-14F5-2DA1-2ADAB2A7AF95}"/>
          </ac:spMkLst>
        </pc:spChg>
        <pc:spChg chg="mod ord">
          <ac:chgData name="Anila" userId="10aae156-914e-4992-9526-b81c2b99183c" providerId="ADAL" clId="{85B385D7-E0DF-4137-B01A-E0750079FF40}" dt="2024-03-13T10:18:30.933" v="5009" actId="166"/>
          <ac:spMkLst>
            <pc:docMk/>
            <pc:sldMk cId="3241945339" sldId="258"/>
            <ac:spMk id="5" creationId="{B62C0CBD-4542-EE04-8440-3110F8B1E68C}"/>
          </ac:spMkLst>
        </pc:spChg>
        <pc:spChg chg="mod">
          <ac:chgData name="Anila" userId="10aae156-914e-4992-9526-b81c2b99183c" providerId="ADAL" clId="{85B385D7-E0DF-4137-B01A-E0750079FF40}" dt="2024-03-04T04:46:56.713" v="2230" actId="12789"/>
          <ac:spMkLst>
            <pc:docMk/>
            <pc:sldMk cId="3241945339" sldId="258"/>
            <ac:spMk id="6" creationId="{2577C119-E141-D7D0-BADC-8EFE6CC8D0C3}"/>
          </ac:spMkLst>
        </pc:spChg>
        <pc:spChg chg="add del mod ord">
          <ac:chgData name="Anila" userId="10aae156-914e-4992-9526-b81c2b99183c" providerId="ADAL" clId="{85B385D7-E0DF-4137-B01A-E0750079FF40}" dt="2024-03-04T04:48:17.546" v="2250" actId="931"/>
          <ac:spMkLst>
            <pc:docMk/>
            <pc:sldMk cId="3241945339" sldId="258"/>
            <ac:spMk id="10" creationId="{323BCA26-248A-B0DC-75F3-20F670804626}"/>
          </ac:spMkLst>
        </pc:spChg>
        <pc:spChg chg="add del mod">
          <ac:chgData name="Anila" userId="10aae156-914e-4992-9526-b81c2b99183c" providerId="ADAL" clId="{85B385D7-E0DF-4137-B01A-E0750079FF40}" dt="2024-03-13T10:19:22.300" v="5038" actId="478"/>
          <ac:spMkLst>
            <pc:docMk/>
            <pc:sldMk cId="3241945339" sldId="258"/>
            <ac:spMk id="13" creationId="{39A50A3F-8A1C-7F37-C976-0765206A2460}"/>
          </ac:spMkLst>
        </pc:spChg>
        <pc:spChg chg="add del mod">
          <ac:chgData name="Anila" userId="10aae156-914e-4992-9526-b81c2b99183c" providerId="ADAL" clId="{85B385D7-E0DF-4137-B01A-E0750079FF40}" dt="2024-03-04T04:48:27.167" v="2254" actId="931"/>
          <ac:spMkLst>
            <pc:docMk/>
            <pc:sldMk cId="3241945339" sldId="258"/>
            <ac:spMk id="14" creationId="{01D7B14C-D7BC-6465-6F11-F6C410D1CF19}"/>
          </ac:spMkLst>
        </pc:spChg>
        <pc:spChg chg="add del mod">
          <ac:chgData name="Anila" userId="10aae156-914e-4992-9526-b81c2b99183c" providerId="ADAL" clId="{85B385D7-E0DF-4137-B01A-E0750079FF40}" dt="2024-03-13T10:21:22.388" v="5086" actId="478"/>
          <ac:spMkLst>
            <pc:docMk/>
            <pc:sldMk cId="3241945339" sldId="258"/>
            <ac:spMk id="14" creationId="{EDB6F843-1EB6-72DC-D245-3FF45D69F97E}"/>
          </ac:spMkLst>
        </pc:spChg>
        <pc:grpChg chg="add del mod">
          <ac:chgData name="Anila" userId="10aae156-914e-4992-9526-b81c2b99183c" providerId="ADAL" clId="{85B385D7-E0DF-4137-B01A-E0750079FF40}" dt="2024-03-04T04:46:51.736" v="2229" actId="165"/>
          <ac:grpSpMkLst>
            <pc:docMk/>
            <pc:sldMk cId="3241945339" sldId="258"/>
            <ac:grpSpMk id="2" creationId="{E3C74ECE-3849-C93C-941C-7F6ECFD3F4C6}"/>
          </ac:grpSpMkLst>
        </pc:grpChg>
        <pc:picChg chg="del">
          <ac:chgData name="Anila" userId="10aae156-914e-4992-9526-b81c2b99183c" providerId="ADAL" clId="{85B385D7-E0DF-4137-B01A-E0750079FF40}" dt="2024-03-13T08:25:38.477" v="4405" actId="478"/>
          <ac:picMkLst>
            <pc:docMk/>
            <pc:sldMk cId="3241945339" sldId="258"/>
            <ac:picMk id="7" creationId="{F36F2059-3424-1D00-3F72-4A9E3A0D3191}"/>
          </ac:picMkLst>
        </pc:picChg>
        <pc:picChg chg="del">
          <ac:chgData name="Anila" userId="10aae156-914e-4992-9526-b81c2b99183c" providerId="ADAL" clId="{85B385D7-E0DF-4137-B01A-E0750079FF40}" dt="2024-03-13T08:25:39.194" v="4406" actId="478"/>
          <ac:picMkLst>
            <pc:docMk/>
            <pc:sldMk cId="3241945339" sldId="258"/>
            <ac:picMk id="9" creationId="{B7336AA4-0837-3BCE-0CB2-6E5DE01227F3}"/>
          </ac:picMkLst>
        </pc:picChg>
        <pc:picChg chg="add del mod">
          <ac:chgData name="Anila" userId="10aae156-914e-4992-9526-b81c2b99183c" providerId="ADAL" clId="{85B385D7-E0DF-4137-B01A-E0750079FF40}" dt="2024-03-13T08:50:15.487" v="4572" actId="478"/>
          <ac:picMkLst>
            <pc:docMk/>
            <pc:sldMk cId="3241945339" sldId="258"/>
            <ac:picMk id="10" creationId="{7A98B9D9-75D5-8059-E377-EF9F5C9A2EFA}"/>
          </ac:picMkLst>
        </pc:picChg>
        <pc:picChg chg="add del mod">
          <ac:chgData name="Anila" userId="10aae156-914e-4992-9526-b81c2b99183c" providerId="ADAL" clId="{85B385D7-E0DF-4137-B01A-E0750079FF40}" dt="2024-03-04T04:48:20.189" v="2253" actId="478"/>
          <ac:picMkLst>
            <pc:docMk/>
            <pc:sldMk cId="3241945339" sldId="258"/>
            <ac:picMk id="12" creationId="{792535BC-A0BD-DFE3-D8EE-609E54FB6FE1}"/>
          </ac:picMkLst>
        </pc:picChg>
        <pc:picChg chg="add del mod">
          <ac:chgData name="Anila" userId="10aae156-914e-4992-9526-b81c2b99183c" providerId="ADAL" clId="{85B385D7-E0DF-4137-B01A-E0750079FF40}" dt="2024-03-13T09:04:57.159" v="4828" actId="478"/>
          <ac:picMkLst>
            <pc:docMk/>
            <pc:sldMk cId="3241945339" sldId="258"/>
            <ac:picMk id="12" creationId="{8C424B54-271B-D9B9-CFF9-ACCDE2FCB4D1}"/>
          </ac:picMkLst>
        </pc:picChg>
        <pc:picChg chg="add mod ord modCrop">
          <ac:chgData name="Anila" userId="10aae156-914e-4992-9526-b81c2b99183c" providerId="ADAL" clId="{85B385D7-E0DF-4137-B01A-E0750079FF40}" dt="2024-03-13T10:19:14.175" v="5036" actId="14861"/>
          <ac:picMkLst>
            <pc:docMk/>
            <pc:sldMk cId="3241945339" sldId="258"/>
            <ac:picMk id="16" creationId="{2F354ED5-0B23-9605-7802-21FB2BF45C43}"/>
          </ac:picMkLst>
        </pc:picChg>
        <pc:cxnChg chg="add mod ord">
          <ac:chgData name="Anila" userId="10aae156-914e-4992-9526-b81c2b99183c" providerId="ADAL" clId="{85B385D7-E0DF-4137-B01A-E0750079FF40}" dt="2024-03-13T10:18:30.933" v="5009" actId="166"/>
          <ac:cxnSpMkLst>
            <pc:docMk/>
            <pc:sldMk cId="3241945339" sldId="258"/>
            <ac:cxnSpMk id="8" creationId="{7E21C93E-4616-DFA5-557B-297C01320D80}"/>
          </ac:cxnSpMkLst>
        </pc:cxnChg>
      </pc:sldChg>
      <pc:sldChg chg="addSp delSp modSp add del mod modClrScheme chgLayout">
        <pc:chgData name="Anila" userId="10aae156-914e-4992-9526-b81c2b99183c" providerId="ADAL" clId="{85B385D7-E0DF-4137-B01A-E0750079FF40}" dt="2024-03-06T04:15:00.907" v="4296" actId="47"/>
        <pc:sldMkLst>
          <pc:docMk/>
          <pc:sldMk cId="2376982664" sldId="259"/>
        </pc:sldMkLst>
        <pc:spChg chg="del">
          <ac:chgData name="Anila" userId="10aae156-914e-4992-9526-b81c2b99183c" providerId="ADAL" clId="{85B385D7-E0DF-4137-B01A-E0750079FF40}" dt="2024-03-01T05:53:53.830" v="244" actId="478"/>
          <ac:spMkLst>
            <pc:docMk/>
            <pc:sldMk cId="2376982664" sldId="259"/>
            <ac:spMk id="3" creationId="{FB74A956-BE05-96C3-0355-2BF50F5A2899}"/>
          </ac:spMkLst>
        </pc:spChg>
        <pc:spChg chg="mod">
          <ac:chgData name="Anila" userId="10aae156-914e-4992-9526-b81c2b99183c" providerId="ADAL" clId="{85B385D7-E0DF-4137-B01A-E0750079FF40}" dt="2024-03-01T07:01:15.488" v="911" actId="1038"/>
          <ac:spMkLst>
            <pc:docMk/>
            <pc:sldMk cId="2376982664" sldId="259"/>
            <ac:spMk id="4" creationId="{5FFB2F80-2E1D-B7A9-C081-08ED6ADA4F80}"/>
          </ac:spMkLst>
        </pc:spChg>
        <pc:spChg chg="mod">
          <ac:chgData name="Anila" userId="10aae156-914e-4992-9526-b81c2b99183c" providerId="ADAL" clId="{85B385D7-E0DF-4137-B01A-E0750079FF40}" dt="2024-03-04T08:15:55.270" v="2612" actId="108"/>
          <ac:spMkLst>
            <pc:docMk/>
            <pc:sldMk cId="2376982664" sldId="259"/>
            <ac:spMk id="5" creationId="{E02CCE7D-4907-7BB5-2075-00718CCD95FD}"/>
          </ac:spMkLst>
        </pc:spChg>
        <pc:spChg chg="del mod">
          <ac:chgData name="Anila" userId="10aae156-914e-4992-9526-b81c2b99183c" providerId="ADAL" clId="{85B385D7-E0DF-4137-B01A-E0750079FF40}" dt="2024-03-01T05:54:35.314" v="278" actId="478"/>
          <ac:spMkLst>
            <pc:docMk/>
            <pc:sldMk cId="2376982664" sldId="259"/>
            <ac:spMk id="6" creationId="{F0088CCF-433D-E109-8AC5-501412C6A8FF}"/>
          </ac:spMkLst>
        </pc:spChg>
        <pc:spChg chg="add mod">
          <ac:chgData name="Anila" userId="10aae156-914e-4992-9526-b81c2b99183c" providerId="ADAL" clId="{85B385D7-E0DF-4137-B01A-E0750079FF40}" dt="2024-03-01T07:01:15.488" v="911" actId="1038"/>
          <ac:spMkLst>
            <pc:docMk/>
            <pc:sldMk cId="2376982664" sldId="259"/>
            <ac:spMk id="8" creationId="{D15A8DD4-91B1-340E-5F89-A7D1237585AE}"/>
          </ac:spMkLst>
        </pc:spChg>
        <pc:spChg chg="add mod">
          <ac:chgData name="Anila" userId="10aae156-914e-4992-9526-b81c2b99183c" providerId="ADAL" clId="{85B385D7-E0DF-4137-B01A-E0750079FF40}" dt="2024-03-01T07:01:15.488" v="911" actId="1038"/>
          <ac:spMkLst>
            <pc:docMk/>
            <pc:sldMk cId="2376982664" sldId="259"/>
            <ac:spMk id="10" creationId="{D33694C1-8E74-9393-30D0-FFF4AACEACBA}"/>
          </ac:spMkLst>
        </pc:spChg>
        <pc:spChg chg="add mod">
          <ac:chgData name="Anila" userId="10aae156-914e-4992-9526-b81c2b99183c" providerId="ADAL" clId="{85B385D7-E0DF-4137-B01A-E0750079FF40}" dt="2024-03-06T04:08:08.879" v="4214" actId="465"/>
          <ac:spMkLst>
            <pc:docMk/>
            <pc:sldMk cId="2376982664" sldId="259"/>
            <ac:spMk id="11" creationId="{F99AAF0E-4D13-728E-5B39-FFAAA22AAE9D}"/>
          </ac:spMkLst>
        </pc:spChg>
        <pc:picChg chg="del">
          <ac:chgData name="Anila" userId="10aae156-914e-4992-9526-b81c2b99183c" providerId="ADAL" clId="{85B385D7-E0DF-4137-B01A-E0750079FF40}" dt="2024-03-04T12:16:07.881" v="4212" actId="478"/>
          <ac:picMkLst>
            <pc:docMk/>
            <pc:sldMk cId="2376982664" sldId="259"/>
            <ac:picMk id="7" creationId="{AA47301C-5E09-E52E-611F-F750734AFAA9}"/>
          </ac:picMkLst>
        </pc:picChg>
        <pc:picChg chg="del">
          <ac:chgData name="Anila" userId="10aae156-914e-4992-9526-b81c2b99183c" providerId="ADAL" clId="{85B385D7-E0DF-4137-B01A-E0750079FF40}" dt="2024-03-04T12:16:07.881" v="4212" actId="478"/>
          <ac:picMkLst>
            <pc:docMk/>
            <pc:sldMk cId="2376982664" sldId="259"/>
            <ac:picMk id="9" creationId="{1D0F4F75-E976-411C-2743-6B90B4842598}"/>
          </ac:picMkLst>
        </pc:picChg>
        <pc:cxnChg chg="add mod">
          <ac:chgData name="Anila" userId="10aae156-914e-4992-9526-b81c2b99183c" providerId="ADAL" clId="{85B385D7-E0DF-4137-B01A-E0750079FF40}" dt="2024-03-01T07:01:15.488" v="911" actId="1038"/>
          <ac:cxnSpMkLst>
            <pc:docMk/>
            <pc:sldMk cId="2376982664" sldId="259"/>
            <ac:cxnSpMk id="12" creationId="{E32FB4B8-E681-47B0-0022-3F74024CF32F}"/>
          </ac:cxnSpMkLst>
        </pc:cxnChg>
      </pc:sldChg>
      <pc:sldChg chg="addSp delSp modSp add del mod ord">
        <pc:chgData name="Anila" userId="10aae156-914e-4992-9526-b81c2b99183c" providerId="ADAL" clId="{85B385D7-E0DF-4137-B01A-E0750079FF40}" dt="2024-03-01T06:49:10.464" v="698" actId="47"/>
        <pc:sldMkLst>
          <pc:docMk/>
          <pc:sldMk cId="1140181476" sldId="260"/>
        </pc:sldMkLst>
        <pc:spChg chg="del">
          <ac:chgData name="Anila" userId="10aae156-914e-4992-9526-b81c2b99183c" providerId="ADAL" clId="{85B385D7-E0DF-4137-B01A-E0750079FF40}" dt="2024-03-01T06:21:18.893" v="406" actId="478"/>
          <ac:spMkLst>
            <pc:docMk/>
            <pc:sldMk cId="1140181476" sldId="260"/>
            <ac:spMk id="3" creationId="{A61A1632-F61F-12A8-480B-19689A52AADA}"/>
          </ac:spMkLst>
        </pc:spChg>
        <pc:spChg chg="mod">
          <ac:chgData name="Anila" userId="10aae156-914e-4992-9526-b81c2b99183c" providerId="ADAL" clId="{85B385D7-E0DF-4137-B01A-E0750079FF40}" dt="2024-03-01T06:23:37.624" v="445" actId="1076"/>
          <ac:spMkLst>
            <pc:docMk/>
            <pc:sldMk cId="1140181476" sldId="260"/>
            <ac:spMk id="4" creationId="{1CDB3913-C9D3-B2DE-DF47-393C7E187DD0}"/>
          </ac:spMkLst>
        </pc:spChg>
        <pc:spChg chg="mod">
          <ac:chgData name="Anila" userId="10aae156-914e-4992-9526-b81c2b99183c" providerId="ADAL" clId="{85B385D7-E0DF-4137-B01A-E0750079FF40}" dt="2024-03-01T06:23:37.624" v="445" actId="1076"/>
          <ac:spMkLst>
            <pc:docMk/>
            <pc:sldMk cId="1140181476" sldId="260"/>
            <ac:spMk id="5" creationId="{ED8BA59A-EB9E-809C-99B5-AD23B5AF4A54}"/>
          </ac:spMkLst>
        </pc:spChg>
        <pc:spChg chg="del mod">
          <ac:chgData name="Anila" userId="10aae156-914e-4992-9526-b81c2b99183c" providerId="ADAL" clId="{85B385D7-E0DF-4137-B01A-E0750079FF40}" dt="2024-03-01T06:21:25.466" v="408" actId="478"/>
          <ac:spMkLst>
            <pc:docMk/>
            <pc:sldMk cId="1140181476" sldId="260"/>
            <ac:spMk id="6" creationId="{2D45AA74-293A-75F2-CD67-708F4E8DA991}"/>
          </ac:spMkLst>
        </pc:spChg>
        <pc:spChg chg="add mod">
          <ac:chgData name="Anila" userId="10aae156-914e-4992-9526-b81c2b99183c" providerId="ADAL" clId="{85B385D7-E0DF-4137-B01A-E0750079FF40}" dt="2024-03-01T06:26:53.384" v="477" actId="1076"/>
          <ac:spMkLst>
            <pc:docMk/>
            <pc:sldMk cId="1140181476" sldId="260"/>
            <ac:spMk id="8" creationId="{585365D0-2BC9-38DE-5630-464BE9E9488E}"/>
          </ac:spMkLst>
        </pc:spChg>
        <pc:spChg chg="add mod">
          <ac:chgData name="Anila" userId="10aae156-914e-4992-9526-b81c2b99183c" providerId="ADAL" clId="{85B385D7-E0DF-4137-B01A-E0750079FF40}" dt="2024-03-01T06:26:59.994" v="478" actId="1076"/>
          <ac:spMkLst>
            <pc:docMk/>
            <pc:sldMk cId="1140181476" sldId="260"/>
            <ac:spMk id="10" creationId="{982E19EA-A856-2BB3-2DA2-816D825FE486}"/>
          </ac:spMkLst>
        </pc:spChg>
        <pc:spChg chg="add mod">
          <ac:chgData name="Anila" userId="10aae156-914e-4992-9526-b81c2b99183c" providerId="ADAL" clId="{85B385D7-E0DF-4137-B01A-E0750079FF40}" dt="2024-03-01T06:26:50.540" v="476" actId="1076"/>
          <ac:spMkLst>
            <pc:docMk/>
            <pc:sldMk cId="1140181476" sldId="260"/>
            <ac:spMk id="11" creationId="{E248F2CA-E181-94F2-9E01-AD87B3B01EE1}"/>
          </ac:spMkLst>
        </pc:spChg>
        <pc:spChg chg="add mod">
          <ac:chgData name="Anila" userId="10aae156-914e-4992-9526-b81c2b99183c" providerId="ADAL" clId="{85B385D7-E0DF-4137-B01A-E0750079FF40}" dt="2024-03-01T06:26:53.384" v="477" actId="1076"/>
          <ac:spMkLst>
            <pc:docMk/>
            <pc:sldMk cId="1140181476" sldId="260"/>
            <ac:spMk id="12" creationId="{1C0ED844-334B-3793-774D-9581920E5AC8}"/>
          </ac:spMkLst>
        </pc:spChg>
        <pc:spChg chg="add mod">
          <ac:chgData name="Anila" userId="10aae156-914e-4992-9526-b81c2b99183c" providerId="ADAL" clId="{85B385D7-E0DF-4137-B01A-E0750079FF40}" dt="2024-03-01T06:26:50.540" v="476" actId="1076"/>
          <ac:spMkLst>
            <pc:docMk/>
            <pc:sldMk cId="1140181476" sldId="260"/>
            <ac:spMk id="13" creationId="{429B7D76-66C7-8061-C4CE-5E384619152A}"/>
          </ac:spMkLst>
        </pc:spChg>
        <pc:spChg chg="add mod">
          <ac:chgData name="Anila" userId="10aae156-914e-4992-9526-b81c2b99183c" providerId="ADAL" clId="{85B385D7-E0DF-4137-B01A-E0750079FF40}" dt="2024-03-01T06:26:53.384" v="477" actId="1076"/>
          <ac:spMkLst>
            <pc:docMk/>
            <pc:sldMk cId="1140181476" sldId="260"/>
            <ac:spMk id="14" creationId="{EE99BC34-4845-5FE7-6E31-5BE5F2D45FC5}"/>
          </ac:spMkLst>
        </pc:spChg>
        <pc:spChg chg="add mod">
          <ac:chgData name="Anila" userId="10aae156-914e-4992-9526-b81c2b99183c" providerId="ADAL" clId="{85B385D7-E0DF-4137-B01A-E0750079FF40}" dt="2024-03-01T06:26:50.540" v="476" actId="1076"/>
          <ac:spMkLst>
            <pc:docMk/>
            <pc:sldMk cId="1140181476" sldId="260"/>
            <ac:spMk id="15" creationId="{44EA4F8C-52AB-082F-D521-FBA4F3FF59E8}"/>
          </ac:spMkLst>
        </pc:spChg>
        <pc:picChg chg="del">
          <ac:chgData name="Anila" userId="10aae156-914e-4992-9526-b81c2b99183c" providerId="ADAL" clId="{85B385D7-E0DF-4137-B01A-E0750079FF40}" dt="2024-03-01T06:13:36.041" v="389" actId="478"/>
          <ac:picMkLst>
            <pc:docMk/>
            <pc:sldMk cId="1140181476" sldId="260"/>
            <ac:picMk id="7" creationId="{8E792DCE-EB1B-F90D-33BE-BB67B1338A2B}"/>
          </ac:picMkLst>
        </pc:picChg>
        <pc:picChg chg="del">
          <ac:chgData name="Anila" userId="10aae156-914e-4992-9526-b81c2b99183c" providerId="ADAL" clId="{85B385D7-E0DF-4137-B01A-E0750079FF40}" dt="2024-03-01T06:13:36.781" v="390" actId="478"/>
          <ac:picMkLst>
            <pc:docMk/>
            <pc:sldMk cId="1140181476" sldId="260"/>
            <ac:picMk id="9" creationId="{B224F30D-BFC8-67C3-B6E8-C6D20A07F8B7}"/>
          </ac:picMkLst>
        </pc:picChg>
      </pc:sldChg>
      <pc:sldChg chg="addSp delSp modSp add mod setBg modClrScheme chgLayout">
        <pc:chgData name="Anila" userId="10aae156-914e-4992-9526-b81c2b99183c" providerId="ADAL" clId="{85B385D7-E0DF-4137-B01A-E0750079FF40}" dt="2024-03-28T12:01:39.066" v="5279" actId="1076"/>
        <pc:sldMkLst>
          <pc:docMk/>
          <pc:sldMk cId="1235914507" sldId="261"/>
        </pc:sldMkLst>
        <pc:spChg chg="add">
          <ac:chgData name="Anila" userId="10aae156-914e-4992-9526-b81c2b99183c" providerId="ADAL" clId="{85B385D7-E0DF-4137-B01A-E0750079FF40}" dt="2024-03-01T06:30:54.345" v="484"/>
          <ac:spMkLst>
            <pc:docMk/>
            <pc:sldMk cId="1235914507" sldId="261"/>
            <ac:spMk id="2" creationId="{A88332D7-7FF5-748E-00A1-33745485CB2A}"/>
          </ac:spMkLst>
        </pc:spChg>
        <pc:spChg chg="add mod topLvl">
          <ac:chgData name="Anila" userId="10aae156-914e-4992-9526-b81c2b99183c" providerId="ADAL" clId="{85B385D7-E0DF-4137-B01A-E0750079FF40}" dt="2024-03-28T11:13:14.642" v="5244" actId="2711"/>
          <ac:spMkLst>
            <pc:docMk/>
            <pc:sldMk cId="1235914507" sldId="261"/>
            <ac:spMk id="3" creationId="{E208FE31-4F3F-1D40-8BB5-398BE48F20BB}"/>
          </ac:spMkLst>
        </pc:spChg>
        <pc:spChg chg="mod">
          <ac:chgData name="Anila" userId="10aae156-914e-4992-9526-b81c2b99183c" providerId="ADAL" clId="{85B385D7-E0DF-4137-B01A-E0750079FF40}" dt="2024-03-28T12:01:39.066" v="5279" actId="1076"/>
          <ac:spMkLst>
            <pc:docMk/>
            <pc:sldMk cId="1235914507" sldId="261"/>
            <ac:spMk id="4" creationId="{A9BF35BA-62D0-4B44-2A18-E9EDEEAEC7E3}"/>
          </ac:spMkLst>
        </pc:spChg>
        <pc:spChg chg="mod">
          <ac:chgData name="Anila" userId="10aae156-914e-4992-9526-b81c2b99183c" providerId="ADAL" clId="{85B385D7-E0DF-4137-B01A-E0750079FF40}" dt="2024-03-13T09:04:39.591" v="4824" actId="108"/>
          <ac:spMkLst>
            <pc:docMk/>
            <pc:sldMk cId="1235914507" sldId="261"/>
            <ac:spMk id="5" creationId="{F04A1350-191C-B137-52CC-5223678EEF59}"/>
          </ac:spMkLst>
        </pc:spChg>
        <pc:spChg chg="add mod topLvl">
          <ac:chgData name="Anila" userId="10aae156-914e-4992-9526-b81c2b99183c" providerId="ADAL" clId="{85B385D7-E0DF-4137-B01A-E0750079FF40}" dt="2024-03-28T11:13:14.642" v="5244" actId="2711"/>
          <ac:spMkLst>
            <pc:docMk/>
            <pc:sldMk cId="1235914507" sldId="261"/>
            <ac:spMk id="6" creationId="{4804ABDE-45A3-4F80-F6FC-1159E4C656F8}"/>
          </ac:spMkLst>
        </pc:spChg>
        <pc:spChg chg="add mod topLvl">
          <ac:chgData name="Anila" userId="10aae156-914e-4992-9526-b81c2b99183c" providerId="ADAL" clId="{85B385D7-E0DF-4137-B01A-E0750079FF40}" dt="2024-03-28T11:13:01.886" v="5243" actId="2711"/>
          <ac:spMkLst>
            <pc:docMk/>
            <pc:sldMk cId="1235914507" sldId="261"/>
            <ac:spMk id="7" creationId="{05B4EC25-EBDB-43CD-0D47-905AD18B2ACA}"/>
          </ac:spMkLst>
        </pc:spChg>
        <pc:spChg chg="del">
          <ac:chgData name="Anila" userId="10aae156-914e-4992-9526-b81c2b99183c" providerId="ADAL" clId="{85B385D7-E0DF-4137-B01A-E0750079FF40}" dt="2024-03-01T06:30:52.557" v="483" actId="478"/>
          <ac:spMkLst>
            <pc:docMk/>
            <pc:sldMk cId="1235914507" sldId="261"/>
            <ac:spMk id="8" creationId="{BF4DC6C9-52C8-A14C-9C37-DFBDB76814F8}"/>
          </ac:spMkLst>
        </pc:spChg>
        <pc:spChg chg="add mod topLvl">
          <ac:chgData name="Anila" userId="10aae156-914e-4992-9526-b81c2b99183c" providerId="ADAL" clId="{85B385D7-E0DF-4137-B01A-E0750079FF40}" dt="2024-03-28T11:13:01.886" v="5243" actId="2711"/>
          <ac:spMkLst>
            <pc:docMk/>
            <pc:sldMk cId="1235914507" sldId="261"/>
            <ac:spMk id="9" creationId="{513A980B-92FE-E8EF-B9DD-AC25C8A52D17}"/>
          </ac:spMkLst>
        </pc:spChg>
        <pc:spChg chg="del">
          <ac:chgData name="Anila" userId="10aae156-914e-4992-9526-b81c2b99183c" providerId="ADAL" clId="{85B385D7-E0DF-4137-B01A-E0750079FF40}" dt="2024-03-01T06:30:52.557" v="483" actId="478"/>
          <ac:spMkLst>
            <pc:docMk/>
            <pc:sldMk cId="1235914507" sldId="261"/>
            <ac:spMk id="10" creationId="{90741FAB-4E03-5A9D-96F4-C336D7642997}"/>
          </ac:spMkLst>
        </pc:spChg>
        <pc:spChg chg="del mod">
          <ac:chgData name="Anila" userId="10aae156-914e-4992-9526-b81c2b99183c" providerId="ADAL" clId="{85B385D7-E0DF-4137-B01A-E0750079FF40}" dt="2024-03-01T06:30:52.557" v="483" actId="478"/>
          <ac:spMkLst>
            <pc:docMk/>
            <pc:sldMk cId="1235914507" sldId="261"/>
            <ac:spMk id="11" creationId="{4C515B7E-45BE-E707-A138-3F9210E267DE}"/>
          </ac:spMkLst>
        </pc:spChg>
        <pc:spChg chg="del">
          <ac:chgData name="Anila" userId="10aae156-914e-4992-9526-b81c2b99183c" providerId="ADAL" clId="{85B385D7-E0DF-4137-B01A-E0750079FF40}" dt="2024-03-01T06:30:52.557" v="483" actId="478"/>
          <ac:spMkLst>
            <pc:docMk/>
            <pc:sldMk cId="1235914507" sldId="261"/>
            <ac:spMk id="12" creationId="{25090A14-AA12-5357-18C6-2BEF4D4AD710}"/>
          </ac:spMkLst>
        </pc:spChg>
        <pc:spChg chg="del mod">
          <ac:chgData name="Anila" userId="10aae156-914e-4992-9526-b81c2b99183c" providerId="ADAL" clId="{85B385D7-E0DF-4137-B01A-E0750079FF40}" dt="2024-03-01T06:30:52.557" v="483" actId="478"/>
          <ac:spMkLst>
            <pc:docMk/>
            <pc:sldMk cId="1235914507" sldId="261"/>
            <ac:spMk id="13" creationId="{AD717FC5-812A-4D04-610A-12B3C1FC7BBA}"/>
          </ac:spMkLst>
        </pc:spChg>
        <pc:spChg chg="del">
          <ac:chgData name="Anila" userId="10aae156-914e-4992-9526-b81c2b99183c" providerId="ADAL" clId="{85B385D7-E0DF-4137-B01A-E0750079FF40}" dt="2024-03-01T06:30:52.557" v="483" actId="478"/>
          <ac:spMkLst>
            <pc:docMk/>
            <pc:sldMk cId="1235914507" sldId="261"/>
            <ac:spMk id="14" creationId="{F90F6A98-8A81-491F-FD33-DCC71D50CDE1}"/>
          </ac:spMkLst>
        </pc:spChg>
        <pc:spChg chg="del mod">
          <ac:chgData name="Anila" userId="10aae156-914e-4992-9526-b81c2b99183c" providerId="ADAL" clId="{85B385D7-E0DF-4137-B01A-E0750079FF40}" dt="2024-03-01T06:30:52.557" v="483" actId="478"/>
          <ac:spMkLst>
            <pc:docMk/>
            <pc:sldMk cId="1235914507" sldId="261"/>
            <ac:spMk id="15" creationId="{671AE706-2E21-835F-954E-56578CB5C59F}"/>
          </ac:spMkLst>
        </pc:spChg>
        <pc:spChg chg="add mod topLvl">
          <ac:chgData name="Anila" userId="10aae156-914e-4992-9526-b81c2b99183c" providerId="ADAL" clId="{85B385D7-E0DF-4137-B01A-E0750079FF40}" dt="2024-03-28T11:13:14.642" v="5244" actId="2711"/>
          <ac:spMkLst>
            <pc:docMk/>
            <pc:sldMk cId="1235914507" sldId="261"/>
            <ac:spMk id="16" creationId="{C7B6D462-6049-7CB4-2F53-30521F84E58E}"/>
          </ac:spMkLst>
        </pc:spChg>
        <pc:spChg chg="add mod topLvl">
          <ac:chgData name="Anila" userId="10aae156-914e-4992-9526-b81c2b99183c" providerId="ADAL" clId="{85B385D7-E0DF-4137-B01A-E0750079FF40}" dt="2024-03-28T11:13:01.886" v="5243" actId="2711"/>
          <ac:spMkLst>
            <pc:docMk/>
            <pc:sldMk cId="1235914507" sldId="261"/>
            <ac:spMk id="17" creationId="{2024ED69-CF02-EA3E-DD18-8C079547FFC0}"/>
          </ac:spMkLst>
        </pc:spChg>
        <pc:spChg chg="add mod topLvl">
          <ac:chgData name="Anila" userId="10aae156-914e-4992-9526-b81c2b99183c" providerId="ADAL" clId="{85B385D7-E0DF-4137-B01A-E0750079FF40}" dt="2024-03-28T11:13:14.642" v="5244" actId="2711"/>
          <ac:spMkLst>
            <pc:docMk/>
            <pc:sldMk cId="1235914507" sldId="261"/>
            <ac:spMk id="18" creationId="{C0DDB0EC-CD5E-6805-714C-607647DE2C6E}"/>
          </ac:spMkLst>
        </pc:spChg>
        <pc:spChg chg="add mod topLvl">
          <ac:chgData name="Anila" userId="10aae156-914e-4992-9526-b81c2b99183c" providerId="ADAL" clId="{85B385D7-E0DF-4137-B01A-E0750079FF40}" dt="2024-03-28T11:13:14.642" v="5244" actId="2711"/>
          <ac:spMkLst>
            <pc:docMk/>
            <pc:sldMk cId="1235914507" sldId="261"/>
            <ac:spMk id="19" creationId="{1D679853-6F2E-9375-1984-84A000534169}"/>
          </ac:spMkLst>
        </pc:spChg>
        <pc:spChg chg="add mod topLvl">
          <ac:chgData name="Anila" userId="10aae156-914e-4992-9526-b81c2b99183c" providerId="ADAL" clId="{85B385D7-E0DF-4137-B01A-E0750079FF40}" dt="2024-03-28T11:13:01.886" v="5243" actId="2711"/>
          <ac:spMkLst>
            <pc:docMk/>
            <pc:sldMk cId="1235914507" sldId="261"/>
            <ac:spMk id="20" creationId="{93EE3DDE-2EBB-1364-CE5B-6E416AAE3CDA}"/>
          </ac:spMkLst>
        </pc:spChg>
        <pc:spChg chg="add mod topLvl">
          <ac:chgData name="Anila" userId="10aae156-914e-4992-9526-b81c2b99183c" providerId="ADAL" clId="{85B385D7-E0DF-4137-B01A-E0750079FF40}" dt="2024-03-28T11:13:01.886" v="5243" actId="2711"/>
          <ac:spMkLst>
            <pc:docMk/>
            <pc:sldMk cId="1235914507" sldId="261"/>
            <ac:spMk id="21" creationId="{1E7E26B6-7D93-3475-DC3D-D4C49A67E032}"/>
          </ac:spMkLst>
        </pc:spChg>
        <pc:grpChg chg="add del mod topLvl">
          <ac:chgData name="Anila" userId="10aae156-914e-4992-9526-b81c2b99183c" providerId="ADAL" clId="{85B385D7-E0DF-4137-B01A-E0750079FF40}" dt="2024-03-28T11:12:42.837" v="5242" actId="165"/>
          <ac:grpSpMkLst>
            <pc:docMk/>
            <pc:sldMk cId="1235914507" sldId="261"/>
            <ac:grpSpMk id="22" creationId="{048CDE1E-EA08-8AEB-CD9E-6FDFE91AACD6}"/>
          </ac:grpSpMkLst>
        </pc:grpChg>
        <pc:grpChg chg="add del mod topLvl">
          <ac:chgData name="Anila" userId="10aae156-914e-4992-9526-b81c2b99183c" providerId="ADAL" clId="{85B385D7-E0DF-4137-B01A-E0750079FF40}" dt="2024-03-28T11:12:42.837" v="5242" actId="165"/>
          <ac:grpSpMkLst>
            <pc:docMk/>
            <pc:sldMk cId="1235914507" sldId="261"/>
            <ac:grpSpMk id="23" creationId="{58F65F9A-2D9C-9E5F-3562-F51F0202CCCF}"/>
          </ac:grpSpMkLst>
        </pc:grpChg>
        <pc:grpChg chg="add del mod topLvl">
          <ac:chgData name="Anila" userId="10aae156-914e-4992-9526-b81c2b99183c" providerId="ADAL" clId="{85B385D7-E0DF-4137-B01A-E0750079FF40}" dt="2024-03-28T11:12:42.837" v="5242" actId="165"/>
          <ac:grpSpMkLst>
            <pc:docMk/>
            <pc:sldMk cId="1235914507" sldId="261"/>
            <ac:grpSpMk id="24" creationId="{B75A8ADB-9510-09EC-0ABE-4A331178B902}"/>
          </ac:grpSpMkLst>
        </pc:grpChg>
        <pc:grpChg chg="add del mod topLvl">
          <ac:chgData name="Anila" userId="10aae156-914e-4992-9526-b81c2b99183c" providerId="ADAL" clId="{85B385D7-E0DF-4137-B01A-E0750079FF40}" dt="2024-03-28T11:12:42.837" v="5242" actId="165"/>
          <ac:grpSpMkLst>
            <pc:docMk/>
            <pc:sldMk cId="1235914507" sldId="261"/>
            <ac:grpSpMk id="25" creationId="{45CF990F-E449-B050-496A-426A85277CBC}"/>
          </ac:grpSpMkLst>
        </pc:grpChg>
        <pc:grpChg chg="add del mod topLvl">
          <ac:chgData name="Anila" userId="10aae156-914e-4992-9526-b81c2b99183c" providerId="ADAL" clId="{85B385D7-E0DF-4137-B01A-E0750079FF40}" dt="2024-03-28T11:12:42.837" v="5242" actId="165"/>
          <ac:grpSpMkLst>
            <pc:docMk/>
            <pc:sldMk cId="1235914507" sldId="261"/>
            <ac:grpSpMk id="26" creationId="{DE98B27F-929F-B548-5D3F-B99430EEF158}"/>
          </ac:grpSpMkLst>
        </pc:grpChg>
        <pc:grpChg chg="add del mod">
          <ac:chgData name="Anila" userId="10aae156-914e-4992-9526-b81c2b99183c" providerId="ADAL" clId="{85B385D7-E0DF-4137-B01A-E0750079FF40}" dt="2024-03-01T07:04:19.911" v="935" actId="165"/>
          <ac:grpSpMkLst>
            <pc:docMk/>
            <pc:sldMk cId="1235914507" sldId="261"/>
            <ac:grpSpMk id="27" creationId="{D4FBA597-62AD-5CDF-6676-6E3BFA6B00DD}"/>
          </ac:grpSpMkLst>
        </pc:grpChg>
        <pc:grpChg chg="add del mod">
          <ac:chgData name="Anila" userId="10aae156-914e-4992-9526-b81c2b99183c" providerId="ADAL" clId="{85B385D7-E0DF-4137-B01A-E0750079FF40}" dt="2024-03-28T11:12:40.436" v="5241" actId="165"/>
          <ac:grpSpMkLst>
            <pc:docMk/>
            <pc:sldMk cId="1235914507" sldId="261"/>
            <ac:grpSpMk id="35" creationId="{C7BAECCC-BC3A-CFA2-4589-1A5E911BC8B0}"/>
          </ac:grpSpMkLst>
        </pc:grpChg>
        <pc:cxnChg chg="add mod topLvl">
          <ac:chgData name="Anila" userId="10aae156-914e-4992-9526-b81c2b99183c" providerId="ADAL" clId="{85B385D7-E0DF-4137-B01A-E0750079FF40}" dt="2024-03-28T11:12:40.436" v="5241" actId="165"/>
          <ac:cxnSpMkLst>
            <pc:docMk/>
            <pc:sldMk cId="1235914507" sldId="261"/>
            <ac:cxnSpMk id="28" creationId="{5B30A1E0-D7DC-2C93-CDFF-FD865B986248}"/>
          </ac:cxnSpMkLst>
        </pc:cxnChg>
        <pc:cxnChg chg="add mod topLvl">
          <ac:chgData name="Anila" userId="10aae156-914e-4992-9526-b81c2b99183c" providerId="ADAL" clId="{85B385D7-E0DF-4137-B01A-E0750079FF40}" dt="2024-03-28T11:12:40.436" v="5241" actId="165"/>
          <ac:cxnSpMkLst>
            <pc:docMk/>
            <pc:sldMk cId="1235914507" sldId="261"/>
            <ac:cxnSpMk id="32" creationId="{0D522F8D-212C-44FB-A8FE-8ADF0ECF2CEA}"/>
          </ac:cxnSpMkLst>
        </pc:cxnChg>
        <pc:cxnChg chg="add mod topLvl">
          <ac:chgData name="Anila" userId="10aae156-914e-4992-9526-b81c2b99183c" providerId="ADAL" clId="{85B385D7-E0DF-4137-B01A-E0750079FF40}" dt="2024-03-28T11:12:40.436" v="5241" actId="165"/>
          <ac:cxnSpMkLst>
            <pc:docMk/>
            <pc:sldMk cId="1235914507" sldId="261"/>
            <ac:cxnSpMk id="33" creationId="{129DEAFA-CF31-0759-2430-97E0E0038437}"/>
          </ac:cxnSpMkLst>
        </pc:cxnChg>
      </pc:sldChg>
      <pc:sldChg chg="modSp add del mod">
        <pc:chgData name="Anila" userId="10aae156-914e-4992-9526-b81c2b99183c" providerId="ADAL" clId="{85B385D7-E0DF-4137-B01A-E0750079FF40}" dt="2024-03-01T06:55:30.647" v="800" actId="47"/>
        <pc:sldMkLst>
          <pc:docMk/>
          <pc:sldMk cId="2874972412" sldId="262"/>
        </pc:sldMkLst>
        <pc:spChg chg="mod">
          <ac:chgData name="Anila" userId="10aae156-914e-4992-9526-b81c2b99183c" providerId="ADAL" clId="{85B385D7-E0DF-4137-B01A-E0750079FF40}" dt="2024-03-01T06:50:51.287" v="736" actId="120"/>
          <ac:spMkLst>
            <pc:docMk/>
            <pc:sldMk cId="2874972412" sldId="262"/>
            <ac:spMk id="3" creationId="{77E03FAF-C352-A1A2-6E59-8C4742DCD009}"/>
          </ac:spMkLst>
        </pc:spChg>
        <pc:spChg chg="mod">
          <ac:chgData name="Anila" userId="10aae156-914e-4992-9526-b81c2b99183c" providerId="ADAL" clId="{85B385D7-E0DF-4137-B01A-E0750079FF40}" dt="2024-03-01T06:55:03.504" v="799" actId="1037"/>
          <ac:spMkLst>
            <pc:docMk/>
            <pc:sldMk cId="2874972412" sldId="262"/>
            <ac:spMk id="4" creationId="{140AD5C2-A938-2116-699B-8D8CCDD244D5}"/>
          </ac:spMkLst>
        </pc:spChg>
        <pc:spChg chg="mod">
          <ac:chgData name="Anila" userId="10aae156-914e-4992-9526-b81c2b99183c" providerId="ADAL" clId="{85B385D7-E0DF-4137-B01A-E0750079FF40}" dt="2024-03-01T06:54:59.028" v="794" actId="14100"/>
          <ac:spMkLst>
            <pc:docMk/>
            <pc:sldMk cId="2874972412" sldId="262"/>
            <ac:spMk id="5" creationId="{A4912389-C567-57DA-AF84-CE41CEC27CD7}"/>
          </ac:spMkLst>
        </pc:spChg>
        <pc:spChg chg="mod">
          <ac:chgData name="Anila" userId="10aae156-914e-4992-9526-b81c2b99183c" providerId="ADAL" clId="{85B385D7-E0DF-4137-B01A-E0750079FF40}" dt="2024-03-01T06:50:51.287" v="736" actId="120"/>
          <ac:spMkLst>
            <pc:docMk/>
            <pc:sldMk cId="2874972412" sldId="262"/>
            <ac:spMk id="6" creationId="{4B1C6299-8489-2EEB-BF76-5397C8CE0743}"/>
          </ac:spMkLst>
        </pc:spChg>
        <pc:spChg chg="mod">
          <ac:chgData name="Anila" userId="10aae156-914e-4992-9526-b81c2b99183c" providerId="ADAL" clId="{85B385D7-E0DF-4137-B01A-E0750079FF40}" dt="2024-03-01T06:50:51.287" v="736" actId="120"/>
          <ac:spMkLst>
            <pc:docMk/>
            <pc:sldMk cId="2874972412" sldId="262"/>
            <ac:spMk id="7" creationId="{FE23A8CD-0447-551E-42E9-242A9105E724}"/>
          </ac:spMkLst>
        </pc:spChg>
        <pc:spChg chg="mod">
          <ac:chgData name="Anila" userId="10aae156-914e-4992-9526-b81c2b99183c" providerId="ADAL" clId="{85B385D7-E0DF-4137-B01A-E0750079FF40}" dt="2024-03-01T06:50:51.287" v="736" actId="120"/>
          <ac:spMkLst>
            <pc:docMk/>
            <pc:sldMk cId="2874972412" sldId="262"/>
            <ac:spMk id="9" creationId="{7A93EBF4-C34E-CA7E-7A26-A7A2ACEA1CBF}"/>
          </ac:spMkLst>
        </pc:spChg>
        <pc:spChg chg="mod">
          <ac:chgData name="Anila" userId="10aae156-914e-4992-9526-b81c2b99183c" providerId="ADAL" clId="{85B385D7-E0DF-4137-B01A-E0750079FF40}" dt="2024-03-01T06:50:51.287" v="736" actId="120"/>
          <ac:spMkLst>
            <pc:docMk/>
            <pc:sldMk cId="2874972412" sldId="262"/>
            <ac:spMk id="16" creationId="{AEB6952B-799E-C58C-FD03-E470394F9542}"/>
          </ac:spMkLst>
        </pc:spChg>
        <pc:spChg chg="mod">
          <ac:chgData name="Anila" userId="10aae156-914e-4992-9526-b81c2b99183c" providerId="ADAL" clId="{85B385D7-E0DF-4137-B01A-E0750079FF40}" dt="2024-03-01T06:50:51.287" v="736" actId="120"/>
          <ac:spMkLst>
            <pc:docMk/>
            <pc:sldMk cId="2874972412" sldId="262"/>
            <ac:spMk id="17" creationId="{04C140AD-4032-B199-83A3-661D60431878}"/>
          </ac:spMkLst>
        </pc:spChg>
        <pc:spChg chg="mod">
          <ac:chgData name="Anila" userId="10aae156-914e-4992-9526-b81c2b99183c" providerId="ADAL" clId="{85B385D7-E0DF-4137-B01A-E0750079FF40}" dt="2024-03-01T06:50:51.287" v="736" actId="120"/>
          <ac:spMkLst>
            <pc:docMk/>
            <pc:sldMk cId="2874972412" sldId="262"/>
            <ac:spMk id="18" creationId="{52255C7C-5B8C-F01C-E779-1ACC01BF3F0D}"/>
          </ac:spMkLst>
        </pc:spChg>
        <pc:spChg chg="mod">
          <ac:chgData name="Anila" userId="10aae156-914e-4992-9526-b81c2b99183c" providerId="ADAL" clId="{85B385D7-E0DF-4137-B01A-E0750079FF40}" dt="2024-03-01T06:50:51.287" v="736" actId="120"/>
          <ac:spMkLst>
            <pc:docMk/>
            <pc:sldMk cId="2874972412" sldId="262"/>
            <ac:spMk id="19" creationId="{D6FAD006-C3B2-8277-93AC-F1D40D8403AF}"/>
          </ac:spMkLst>
        </pc:spChg>
        <pc:spChg chg="mod">
          <ac:chgData name="Anila" userId="10aae156-914e-4992-9526-b81c2b99183c" providerId="ADAL" clId="{85B385D7-E0DF-4137-B01A-E0750079FF40}" dt="2024-03-01T06:50:51.287" v="736" actId="120"/>
          <ac:spMkLst>
            <pc:docMk/>
            <pc:sldMk cId="2874972412" sldId="262"/>
            <ac:spMk id="20" creationId="{B82614B0-61A6-6F60-A4AC-30010D1E73B8}"/>
          </ac:spMkLst>
        </pc:spChg>
        <pc:spChg chg="mod">
          <ac:chgData name="Anila" userId="10aae156-914e-4992-9526-b81c2b99183c" providerId="ADAL" clId="{85B385D7-E0DF-4137-B01A-E0750079FF40}" dt="2024-03-01T06:50:51.287" v="736" actId="120"/>
          <ac:spMkLst>
            <pc:docMk/>
            <pc:sldMk cId="2874972412" sldId="262"/>
            <ac:spMk id="21" creationId="{A1337A0F-7E99-256F-7EA4-DF6E5F01CBA5}"/>
          </ac:spMkLst>
        </pc:spChg>
        <pc:grpChg chg="mod">
          <ac:chgData name="Anila" userId="10aae156-914e-4992-9526-b81c2b99183c" providerId="ADAL" clId="{85B385D7-E0DF-4137-B01A-E0750079FF40}" dt="2024-03-01T06:55:03.504" v="799" actId="1037"/>
          <ac:grpSpMkLst>
            <pc:docMk/>
            <pc:sldMk cId="2874972412" sldId="262"/>
            <ac:grpSpMk id="22" creationId="{FEDDA89F-F9A2-F6DB-4219-3CEDAE1D8F79}"/>
          </ac:grpSpMkLst>
        </pc:grpChg>
        <pc:grpChg chg="mod">
          <ac:chgData name="Anila" userId="10aae156-914e-4992-9526-b81c2b99183c" providerId="ADAL" clId="{85B385D7-E0DF-4137-B01A-E0750079FF40}" dt="2024-03-01T06:55:03.504" v="799" actId="1037"/>
          <ac:grpSpMkLst>
            <pc:docMk/>
            <pc:sldMk cId="2874972412" sldId="262"/>
            <ac:grpSpMk id="23" creationId="{ED4EFD0D-0765-05D9-DC9D-E45439BEDAC7}"/>
          </ac:grpSpMkLst>
        </pc:grpChg>
        <pc:grpChg chg="mod">
          <ac:chgData name="Anila" userId="10aae156-914e-4992-9526-b81c2b99183c" providerId="ADAL" clId="{85B385D7-E0DF-4137-B01A-E0750079FF40}" dt="2024-03-01T06:55:03.504" v="799" actId="1037"/>
          <ac:grpSpMkLst>
            <pc:docMk/>
            <pc:sldMk cId="2874972412" sldId="262"/>
            <ac:grpSpMk id="24" creationId="{E9814DBC-777B-4EB0-4324-AA9A8F0AB773}"/>
          </ac:grpSpMkLst>
        </pc:grpChg>
        <pc:grpChg chg="mod">
          <ac:chgData name="Anila" userId="10aae156-914e-4992-9526-b81c2b99183c" providerId="ADAL" clId="{85B385D7-E0DF-4137-B01A-E0750079FF40}" dt="2024-03-01T06:55:03.504" v="799" actId="1037"/>
          <ac:grpSpMkLst>
            <pc:docMk/>
            <pc:sldMk cId="2874972412" sldId="262"/>
            <ac:grpSpMk id="25" creationId="{B1326EAF-EE8B-7A4F-62EB-1029B4C7816A}"/>
          </ac:grpSpMkLst>
        </pc:grpChg>
        <pc:grpChg chg="mod">
          <ac:chgData name="Anila" userId="10aae156-914e-4992-9526-b81c2b99183c" providerId="ADAL" clId="{85B385D7-E0DF-4137-B01A-E0750079FF40}" dt="2024-03-01T06:55:03.504" v="799" actId="1037"/>
          <ac:grpSpMkLst>
            <pc:docMk/>
            <pc:sldMk cId="2874972412" sldId="262"/>
            <ac:grpSpMk id="26" creationId="{D53DA4DE-3A6C-99B4-27AE-84F209A151D4}"/>
          </ac:grpSpMkLst>
        </pc:grpChg>
      </pc:sldChg>
      <pc:sldChg chg="addSp delSp modSp add mod ord setBg modClrScheme chgLayout">
        <pc:chgData name="Anila" userId="10aae156-914e-4992-9526-b81c2b99183c" providerId="ADAL" clId="{85B385D7-E0DF-4137-B01A-E0750079FF40}" dt="2024-03-28T12:02:23.756" v="5291" actId="404"/>
        <pc:sldMkLst>
          <pc:docMk/>
          <pc:sldMk cId="3591580304" sldId="262"/>
        </pc:sldMkLst>
        <pc:spChg chg="add mod topLvl">
          <ac:chgData name="Anila" userId="10aae156-914e-4992-9526-b81c2b99183c" providerId="ADAL" clId="{85B385D7-E0DF-4137-B01A-E0750079FF40}" dt="2024-03-28T11:06:52.205" v="5235" actId="2711"/>
          <ac:spMkLst>
            <pc:docMk/>
            <pc:sldMk cId="3591580304" sldId="262"/>
            <ac:spMk id="2" creationId="{94653B1E-71B9-ABEE-DD95-BBF0077637E9}"/>
          </ac:spMkLst>
        </pc:spChg>
        <pc:spChg chg="mod topLvl">
          <ac:chgData name="Anila" userId="10aae156-914e-4992-9526-b81c2b99183c" providerId="ADAL" clId="{85B385D7-E0DF-4137-B01A-E0750079FF40}" dt="2024-03-28T11:06:59.536" v="5236" actId="2711"/>
          <ac:spMkLst>
            <pc:docMk/>
            <pc:sldMk cId="3591580304" sldId="262"/>
            <ac:spMk id="3" creationId="{038F6B98-0FAC-ABEC-21DA-4DCAC95C12CA}"/>
          </ac:spMkLst>
        </pc:spChg>
        <pc:spChg chg="mod">
          <ac:chgData name="Anila" userId="10aae156-914e-4992-9526-b81c2b99183c" providerId="ADAL" clId="{85B385D7-E0DF-4137-B01A-E0750079FF40}" dt="2024-03-28T12:02:23.756" v="5291" actId="404"/>
          <ac:spMkLst>
            <pc:docMk/>
            <pc:sldMk cId="3591580304" sldId="262"/>
            <ac:spMk id="4" creationId="{8633710A-B8B9-B20C-82E2-9F9CE66474E9}"/>
          </ac:spMkLst>
        </pc:spChg>
        <pc:spChg chg="mod ord">
          <ac:chgData name="Anila" userId="10aae156-914e-4992-9526-b81c2b99183c" providerId="ADAL" clId="{85B385D7-E0DF-4137-B01A-E0750079FF40}" dt="2024-03-13T09:04:15.808" v="4821" actId="108"/>
          <ac:spMkLst>
            <pc:docMk/>
            <pc:sldMk cId="3591580304" sldId="262"/>
            <ac:spMk id="5" creationId="{3E81A186-BA41-D76B-232B-DC6449059229}"/>
          </ac:spMkLst>
        </pc:spChg>
        <pc:spChg chg="mod topLvl">
          <ac:chgData name="Anila" userId="10aae156-914e-4992-9526-b81c2b99183c" providerId="ADAL" clId="{85B385D7-E0DF-4137-B01A-E0750079FF40}" dt="2024-03-28T11:06:59.536" v="5236" actId="2711"/>
          <ac:spMkLst>
            <pc:docMk/>
            <pc:sldMk cId="3591580304" sldId="262"/>
            <ac:spMk id="6" creationId="{C3D68C83-3229-125C-16B0-54E669D082C1}"/>
          </ac:spMkLst>
        </pc:spChg>
        <pc:spChg chg="mod topLvl">
          <ac:chgData name="Anila" userId="10aae156-914e-4992-9526-b81c2b99183c" providerId="ADAL" clId="{85B385D7-E0DF-4137-B01A-E0750079FF40}" dt="2024-03-28T11:06:52.205" v="5235" actId="2711"/>
          <ac:spMkLst>
            <pc:docMk/>
            <pc:sldMk cId="3591580304" sldId="262"/>
            <ac:spMk id="7" creationId="{4E83E1B7-EC6F-67B1-401E-FB9EC70B5072}"/>
          </ac:spMkLst>
        </pc:spChg>
        <pc:spChg chg="add mod topLvl">
          <ac:chgData name="Anila" userId="10aae156-914e-4992-9526-b81c2b99183c" providerId="ADAL" clId="{85B385D7-E0DF-4137-B01A-E0750079FF40}" dt="2024-03-28T11:06:59.536" v="5236" actId="2711"/>
          <ac:spMkLst>
            <pc:docMk/>
            <pc:sldMk cId="3591580304" sldId="262"/>
            <ac:spMk id="8" creationId="{E6C53436-F711-2FA1-A101-5A87A10EC2A8}"/>
          </ac:spMkLst>
        </pc:spChg>
        <pc:spChg chg="mod topLvl">
          <ac:chgData name="Anila" userId="10aae156-914e-4992-9526-b81c2b99183c" providerId="ADAL" clId="{85B385D7-E0DF-4137-B01A-E0750079FF40}" dt="2024-03-28T11:06:52.205" v="5235" actId="2711"/>
          <ac:spMkLst>
            <pc:docMk/>
            <pc:sldMk cId="3591580304" sldId="262"/>
            <ac:spMk id="9" creationId="{34A6301A-55EE-1BF5-335A-B5CBC5A38BA3}"/>
          </ac:spMkLst>
        </pc:spChg>
        <pc:spChg chg="mod topLvl">
          <ac:chgData name="Anila" userId="10aae156-914e-4992-9526-b81c2b99183c" providerId="ADAL" clId="{85B385D7-E0DF-4137-B01A-E0750079FF40}" dt="2024-03-28T11:06:59.536" v="5236" actId="2711"/>
          <ac:spMkLst>
            <pc:docMk/>
            <pc:sldMk cId="3591580304" sldId="262"/>
            <ac:spMk id="16" creationId="{9FFD802D-993A-8A5C-69E3-69078C87BF49}"/>
          </ac:spMkLst>
        </pc:spChg>
        <pc:spChg chg="mod">
          <ac:chgData name="Anila" userId="10aae156-914e-4992-9526-b81c2b99183c" providerId="ADAL" clId="{85B385D7-E0DF-4137-B01A-E0750079FF40}" dt="2024-03-01T09:04:21.872" v="959" actId="165"/>
          <ac:spMkLst>
            <pc:docMk/>
            <pc:sldMk cId="3591580304" sldId="262"/>
            <ac:spMk id="17" creationId="{850E1678-0FC2-08C9-5239-96BC240169F1}"/>
          </ac:spMkLst>
        </pc:spChg>
        <pc:spChg chg="mod">
          <ac:chgData name="Anila" userId="10aae156-914e-4992-9526-b81c2b99183c" providerId="ADAL" clId="{85B385D7-E0DF-4137-B01A-E0750079FF40}" dt="2024-03-01T09:04:21.872" v="959" actId="165"/>
          <ac:spMkLst>
            <pc:docMk/>
            <pc:sldMk cId="3591580304" sldId="262"/>
            <ac:spMk id="18" creationId="{CDB5173F-4C8A-13E7-D831-4CD3913F8569}"/>
          </ac:spMkLst>
        </pc:spChg>
        <pc:spChg chg="mod">
          <ac:chgData name="Anila" userId="10aae156-914e-4992-9526-b81c2b99183c" providerId="ADAL" clId="{85B385D7-E0DF-4137-B01A-E0750079FF40}" dt="2024-03-01T09:04:21.872" v="959" actId="165"/>
          <ac:spMkLst>
            <pc:docMk/>
            <pc:sldMk cId="3591580304" sldId="262"/>
            <ac:spMk id="19" creationId="{B4305DF9-F702-077F-1B59-55050963B305}"/>
          </ac:spMkLst>
        </pc:spChg>
        <pc:spChg chg="mod topLvl">
          <ac:chgData name="Anila" userId="10aae156-914e-4992-9526-b81c2b99183c" providerId="ADAL" clId="{85B385D7-E0DF-4137-B01A-E0750079FF40}" dt="2024-03-28T11:06:52.205" v="5235" actId="2711"/>
          <ac:spMkLst>
            <pc:docMk/>
            <pc:sldMk cId="3591580304" sldId="262"/>
            <ac:spMk id="20" creationId="{70724DC7-3F3B-FF28-0867-B663B8900BF0}"/>
          </ac:spMkLst>
        </pc:spChg>
        <pc:spChg chg="mod">
          <ac:chgData name="Anila" userId="10aae156-914e-4992-9526-b81c2b99183c" providerId="ADAL" clId="{85B385D7-E0DF-4137-B01A-E0750079FF40}" dt="2024-03-01T09:04:21.872" v="959" actId="165"/>
          <ac:spMkLst>
            <pc:docMk/>
            <pc:sldMk cId="3591580304" sldId="262"/>
            <ac:spMk id="21" creationId="{D7CBD558-E78E-5720-2AE3-8E474F476474}"/>
          </ac:spMkLst>
        </pc:spChg>
        <pc:grpChg chg="add del mod">
          <ac:chgData name="Anila" userId="10aae156-914e-4992-9526-b81c2b99183c" providerId="ADAL" clId="{85B385D7-E0DF-4137-B01A-E0750079FF40}" dt="2024-03-01T09:09:50.869" v="991" actId="165"/>
          <ac:grpSpMkLst>
            <pc:docMk/>
            <pc:sldMk cId="3591580304" sldId="262"/>
            <ac:grpSpMk id="10" creationId="{552DF148-ED31-1E65-E15D-FE55B2B86639}"/>
          </ac:grpSpMkLst>
        </pc:grpChg>
        <pc:grpChg chg="add del mod">
          <ac:chgData name="Anila" userId="10aae156-914e-4992-9526-b81c2b99183c" providerId="ADAL" clId="{85B385D7-E0DF-4137-B01A-E0750079FF40}" dt="2024-03-01T09:09:50.869" v="991" actId="165"/>
          <ac:grpSpMkLst>
            <pc:docMk/>
            <pc:sldMk cId="3591580304" sldId="262"/>
            <ac:grpSpMk id="11" creationId="{1E2ABAE5-8D66-7BFF-6D74-D919993108B2}"/>
          </ac:grpSpMkLst>
        </pc:grpChg>
        <pc:grpChg chg="add del mod topLvl">
          <ac:chgData name="Anila" userId="10aae156-914e-4992-9526-b81c2b99183c" providerId="ADAL" clId="{85B385D7-E0DF-4137-B01A-E0750079FF40}" dt="2024-03-28T10:59:52.866" v="5232" actId="165"/>
          <ac:grpSpMkLst>
            <pc:docMk/>
            <pc:sldMk cId="3591580304" sldId="262"/>
            <ac:grpSpMk id="14" creationId="{26BB3BB8-DD3F-B652-3E3F-C0CDE6BB112E}"/>
          </ac:grpSpMkLst>
        </pc:grpChg>
        <pc:grpChg chg="add del mod topLvl">
          <ac:chgData name="Anila" userId="10aae156-914e-4992-9526-b81c2b99183c" providerId="ADAL" clId="{85B385D7-E0DF-4137-B01A-E0750079FF40}" dt="2024-03-28T10:59:52.866" v="5232" actId="165"/>
          <ac:grpSpMkLst>
            <pc:docMk/>
            <pc:sldMk cId="3591580304" sldId="262"/>
            <ac:grpSpMk id="15" creationId="{4C25F11B-644C-38F8-7716-701B059DC6CC}"/>
          </ac:grpSpMkLst>
        </pc:grpChg>
        <pc:grpChg chg="del mod topLvl">
          <ac:chgData name="Anila" userId="10aae156-914e-4992-9526-b81c2b99183c" providerId="ADAL" clId="{85B385D7-E0DF-4137-B01A-E0750079FF40}" dt="2024-03-01T09:04:24.479" v="960" actId="478"/>
          <ac:grpSpMkLst>
            <pc:docMk/>
            <pc:sldMk cId="3591580304" sldId="262"/>
            <ac:grpSpMk id="22" creationId="{A7B763B4-D30E-BFF3-3A3F-5020F3800863}"/>
          </ac:grpSpMkLst>
        </pc:grpChg>
        <pc:grpChg chg="del mod topLvl">
          <ac:chgData name="Anila" userId="10aae156-914e-4992-9526-b81c2b99183c" providerId="ADAL" clId="{85B385D7-E0DF-4137-B01A-E0750079FF40}" dt="2024-03-01T09:04:46.117" v="962" actId="165"/>
          <ac:grpSpMkLst>
            <pc:docMk/>
            <pc:sldMk cId="3591580304" sldId="262"/>
            <ac:grpSpMk id="23" creationId="{63B131AE-970C-E9C3-A806-6612DB7C9B6D}"/>
          </ac:grpSpMkLst>
        </pc:grpChg>
        <pc:grpChg chg="del mod topLvl">
          <ac:chgData name="Anila" userId="10aae156-914e-4992-9526-b81c2b99183c" providerId="ADAL" clId="{85B385D7-E0DF-4137-B01A-E0750079FF40}" dt="2024-03-01T09:04:46.117" v="962" actId="165"/>
          <ac:grpSpMkLst>
            <pc:docMk/>
            <pc:sldMk cId="3591580304" sldId="262"/>
            <ac:grpSpMk id="24" creationId="{28938ABC-FECD-0797-AD9A-32DCCAF388F5}"/>
          </ac:grpSpMkLst>
        </pc:grpChg>
        <pc:grpChg chg="del mod topLvl">
          <ac:chgData name="Anila" userId="10aae156-914e-4992-9526-b81c2b99183c" providerId="ADAL" clId="{85B385D7-E0DF-4137-B01A-E0750079FF40}" dt="2024-03-01T09:04:24.479" v="960" actId="478"/>
          <ac:grpSpMkLst>
            <pc:docMk/>
            <pc:sldMk cId="3591580304" sldId="262"/>
            <ac:grpSpMk id="25" creationId="{CD3B55CC-5779-41C0-EF29-3354EF084D1E}"/>
          </ac:grpSpMkLst>
        </pc:grpChg>
        <pc:grpChg chg="del mod topLvl">
          <ac:chgData name="Anila" userId="10aae156-914e-4992-9526-b81c2b99183c" providerId="ADAL" clId="{85B385D7-E0DF-4137-B01A-E0750079FF40}" dt="2024-03-01T09:04:46.117" v="962" actId="165"/>
          <ac:grpSpMkLst>
            <pc:docMk/>
            <pc:sldMk cId="3591580304" sldId="262"/>
            <ac:grpSpMk id="26" creationId="{1E3B6614-348F-0D46-EC05-0524D9E37C8D}"/>
          </ac:grpSpMkLst>
        </pc:grpChg>
        <pc:grpChg chg="add del mod topLvl">
          <ac:chgData name="Anila" userId="10aae156-914e-4992-9526-b81c2b99183c" providerId="ADAL" clId="{85B385D7-E0DF-4137-B01A-E0750079FF40}" dt="2024-03-28T10:59:52.866" v="5232" actId="165"/>
          <ac:grpSpMkLst>
            <pc:docMk/>
            <pc:sldMk cId="3591580304" sldId="262"/>
            <ac:grpSpMk id="27" creationId="{0E508CB0-D698-F13A-5948-54EF0893E62F}"/>
          </ac:grpSpMkLst>
        </pc:grpChg>
        <pc:grpChg chg="add del mod topLvl">
          <ac:chgData name="Anila" userId="10aae156-914e-4992-9526-b81c2b99183c" providerId="ADAL" clId="{85B385D7-E0DF-4137-B01A-E0750079FF40}" dt="2024-03-28T10:59:52.866" v="5232" actId="165"/>
          <ac:grpSpMkLst>
            <pc:docMk/>
            <pc:sldMk cId="3591580304" sldId="262"/>
            <ac:grpSpMk id="29" creationId="{ADA759E0-632E-7F08-BAE8-DD82F56CCAB7}"/>
          </ac:grpSpMkLst>
        </pc:grpChg>
        <pc:grpChg chg="add del mod">
          <ac:chgData name="Anila" userId="10aae156-914e-4992-9526-b81c2b99183c" providerId="ADAL" clId="{85B385D7-E0DF-4137-B01A-E0750079FF40}" dt="2024-03-01T09:30:51.242" v="1116" actId="165"/>
          <ac:grpSpMkLst>
            <pc:docMk/>
            <pc:sldMk cId="3591580304" sldId="262"/>
            <ac:grpSpMk id="30" creationId="{FF44EAD9-D978-0BBE-0791-550DEB6942BA}"/>
          </ac:grpSpMkLst>
        </pc:grpChg>
        <pc:grpChg chg="add del mod">
          <ac:chgData name="Anila" userId="10aae156-914e-4992-9526-b81c2b99183c" providerId="ADAL" clId="{85B385D7-E0DF-4137-B01A-E0750079FF40}" dt="2024-03-01T09:31:05.799" v="1120" actId="165"/>
          <ac:grpSpMkLst>
            <pc:docMk/>
            <pc:sldMk cId="3591580304" sldId="262"/>
            <ac:grpSpMk id="31" creationId="{C080E834-E790-1D19-7B16-B032527BBB64}"/>
          </ac:grpSpMkLst>
        </pc:grpChg>
        <pc:grpChg chg="add del mod">
          <ac:chgData name="Anila" userId="10aae156-914e-4992-9526-b81c2b99183c" providerId="ADAL" clId="{85B385D7-E0DF-4137-B01A-E0750079FF40}" dt="2024-03-01T09:32:06.364" v="1158" actId="165"/>
          <ac:grpSpMkLst>
            <pc:docMk/>
            <pc:sldMk cId="3591580304" sldId="262"/>
            <ac:grpSpMk id="34" creationId="{3949EC18-1460-2C7C-52B2-50A6EA0A5C9A}"/>
          </ac:grpSpMkLst>
        </pc:grpChg>
        <pc:grpChg chg="del">
          <ac:chgData name="Anila" userId="10aae156-914e-4992-9526-b81c2b99183c" providerId="ADAL" clId="{85B385D7-E0DF-4137-B01A-E0750079FF40}" dt="2024-03-01T09:04:21.872" v="959" actId="165"/>
          <ac:grpSpMkLst>
            <pc:docMk/>
            <pc:sldMk cId="3591580304" sldId="262"/>
            <ac:grpSpMk id="35" creationId="{C3948CC3-EDD0-2C06-2F29-43E65313205E}"/>
          </ac:grpSpMkLst>
        </pc:grpChg>
        <pc:grpChg chg="add del mod">
          <ac:chgData name="Anila" userId="10aae156-914e-4992-9526-b81c2b99183c" providerId="ADAL" clId="{85B385D7-E0DF-4137-B01A-E0750079FF40}" dt="2024-03-01T09:32:06.364" v="1158" actId="165"/>
          <ac:grpSpMkLst>
            <pc:docMk/>
            <pc:sldMk cId="3591580304" sldId="262"/>
            <ac:grpSpMk id="36" creationId="{7747D06E-32F1-628D-E1EF-2202BA498C1D}"/>
          </ac:grpSpMkLst>
        </pc:grpChg>
        <pc:grpChg chg="add del mod topLvl">
          <ac:chgData name="Anila" userId="10aae156-914e-4992-9526-b81c2b99183c" providerId="ADAL" clId="{85B385D7-E0DF-4137-B01A-E0750079FF40}" dt="2024-03-01T09:42:56.588" v="1330" actId="165"/>
          <ac:grpSpMkLst>
            <pc:docMk/>
            <pc:sldMk cId="3591580304" sldId="262"/>
            <ac:grpSpMk id="37" creationId="{F821E8FD-419E-B558-57B8-F359BD7C39CD}"/>
          </ac:grpSpMkLst>
        </pc:grpChg>
        <pc:grpChg chg="add del mod topLvl">
          <ac:chgData name="Anila" userId="10aae156-914e-4992-9526-b81c2b99183c" providerId="ADAL" clId="{85B385D7-E0DF-4137-B01A-E0750079FF40}" dt="2024-03-01T09:42:56.588" v="1330" actId="165"/>
          <ac:grpSpMkLst>
            <pc:docMk/>
            <pc:sldMk cId="3591580304" sldId="262"/>
            <ac:grpSpMk id="38" creationId="{3BBAD0A2-2B4C-B47B-CE46-6CAFD9364DC8}"/>
          </ac:grpSpMkLst>
        </pc:grpChg>
        <pc:grpChg chg="add del mod">
          <ac:chgData name="Anila" userId="10aae156-914e-4992-9526-b81c2b99183c" providerId="ADAL" clId="{85B385D7-E0DF-4137-B01A-E0750079FF40}" dt="2024-03-01T09:42:54.199" v="1329" actId="165"/>
          <ac:grpSpMkLst>
            <pc:docMk/>
            <pc:sldMk cId="3591580304" sldId="262"/>
            <ac:grpSpMk id="39" creationId="{D510677D-EB2A-588A-9A7C-73E96AB1167A}"/>
          </ac:grpSpMkLst>
        </pc:grpChg>
        <pc:grpChg chg="add del mod">
          <ac:chgData name="Anila" userId="10aae156-914e-4992-9526-b81c2b99183c" providerId="ADAL" clId="{85B385D7-E0DF-4137-B01A-E0750079FF40}" dt="2024-03-28T10:58:50.926" v="5231" actId="165"/>
          <ac:grpSpMkLst>
            <pc:docMk/>
            <pc:sldMk cId="3591580304" sldId="262"/>
            <ac:grpSpMk id="42" creationId="{F503B4AF-E708-E13E-D176-EAE07AE95E92}"/>
          </ac:grpSpMkLst>
        </pc:grpChg>
        <pc:grpChg chg="add del mod">
          <ac:chgData name="Anila" userId="10aae156-914e-4992-9526-b81c2b99183c" providerId="ADAL" clId="{85B385D7-E0DF-4137-B01A-E0750079FF40}" dt="2024-03-28T10:58:50.926" v="5231" actId="165"/>
          <ac:grpSpMkLst>
            <pc:docMk/>
            <pc:sldMk cId="3591580304" sldId="262"/>
            <ac:grpSpMk id="43" creationId="{6FB97A4F-E431-7C50-6F12-BCCA452C57C8}"/>
          </ac:grpSpMkLst>
        </pc:grpChg>
        <pc:cxnChg chg="mod topLvl">
          <ac:chgData name="Anila" userId="10aae156-914e-4992-9526-b81c2b99183c" providerId="ADAL" clId="{85B385D7-E0DF-4137-B01A-E0750079FF40}" dt="2024-03-28T10:58:50.926" v="5231" actId="165"/>
          <ac:cxnSpMkLst>
            <pc:docMk/>
            <pc:sldMk cId="3591580304" sldId="262"/>
            <ac:cxnSpMk id="12" creationId="{D45F48DA-6ED5-60AE-446F-30E84A27138E}"/>
          </ac:cxnSpMkLst>
        </pc:cxnChg>
        <pc:cxnChg chg="mod topLvl">
          <ac:chgData name="Anila" userId="10aae156-914e-4992-9526-b81c2b99183c" providerId="ADAL" clId="{85B385D7-E0DF-4137-B01A-E0750079FF40}" dt="2024-03-28T10:58:50.926" v="5231" actId="165"/>
          <ac:cxnSpMkLst>
            <pc:docMk/>
            <pc:sldMk cId="3591580304" sldId="262"/>
            <ac:cxnSpMk id="13" creationId="{B31E48D6-5925-CA6D-5AC2-AD228DC11440}"/>
          </ac:cxnSpMkLst>
        </pc:cxnChg>
        <pc:cxnChg chg="mod topLvl">
          <ac:chgData name="Anila" userId="10aae156-914e-4992-9526-b81c2b99183c" providerId="ADAL" clId="{85B385D7-E0DF-4137-B01A-E0750079FF40}" dt="2024-03-28T10:58:50.926" v="5231" actId="165"/>
          <ac:cxnSpMkLst>
            <pc:docMk/>
            <pc:sldMk cId="3591580304" sldId="262"/>
            <ac:cxnSpMk id="28" creationId="{E10F0F0C-D433-69D1-4B90-A838E8A54B3D}"/>
          </ac:cxnSpMkLst>
        </pc:cxnChg>
        <pc:cxnChg chg="mod topLvl">
          <ac:chgData name="Anila" userId="10aae156-914e-4992-9526-b81c2b99183c" providerId="ADAL" clId="{85B385D7-E0DF-4137-B01A-E0750079FF40}" dt="2024-03-28T10:58:50.926" v="5231" actId="165"/>
          <ac:cxnSpMkLst>
            <pc:docMk/>
            <pc:sldMk cId="3591580304" sldId="262"/>
            <ac:cxnSpMk id="32" creationId="{E75EAA40-741B-B2E6-D81F-5DFEFE0FB98D}"/>
          </ac:cxnSpMkLst>
        </pc:cxnChg>
        <pc:cxnChg chg="del mod topLvl">
          <ac:chgData name="Anila" userId="10aae156-914e-4992-9526-b81c2b99183c" providerId="ADAL" clId="{85B385D7-E0DF-4137-B01A-E0750079FF40}" dt="2024-03-01T09:04:24.479" v="960" actId="478"/>
          <ac:cxnSpMkLst>
            <pc:docMk/>
            <pc:sldMk cId="3591580304" sldId="262"/>
            <ac:cxnSpMk id="33" creationId="{3ACB5986-199F-D452-9E1E-4839362A6BEA}"/>
          </ac:cxnSpMkLst>
        </pc:cxnChg>
      </pc:sldChg>
      <pc:sldChg chg="addSp delSp modSp add del mod ord">
        <pc:chgData name="Anila" userId="10aae156-914e-4992-9526-b81c2b99183c" providerId="ADAL" clId="{85B385D7-E0DF-4137-B01A-E0750079FF40}" dt="2024-03-04T12:06:49.605" v="3908" actId="47"/>
        <pc:sldMkLst>
          <pc:docMk/>
          <pc:sldMk cId="2865507791" sldId="263"/>
        </pc:sldMkLst>
        <pc:spChg chg="mod">
          <ac:chgData name="Anila" userId="10aae156-914e-4992-9526-b81c2b99183c" providerId="ADAL" clId="{85B385D7-E0DF-4137-B01A-E0750079FF40}" dt="2024-03-01T09:20:36.075" v="1063" actId="14100"/>
          <ac:spMkLst>
            <pc:docMk/>
            <pc:sldMk cId="2865507791" sldId="263"/>
            <ac:spMk id="2" creationId="{9AD6E165-9B76-BA7B-D891-CAB069240C9D}"/>
          </ac:spMkLst>
        </pc:spChg>
        <pc:spChg chg="mod">
          <ac:chgData name="Anila" userId="10aae156-914e-4992-9526-b81c2b99183c" providerId="ADAL" clId="{85B385D7-E0DF-4137-B01A-E0750079FF40}" dt="2024-03-01T09:19:48.261" v="1058" actId="165"/>
          <ac:spMkLst>
            <pc:docMk/>
            <pc:sldMk cId="2865507791" sldId="263"/>
            <ac:spMk id="3" creationId="{7E266838-62AB-E21B-89BB-CD8670649D12}"/>
          </ac:spMkLst>
        </pc:spChg>
        <pc:spChg chg="mod">
          <ac:chgData name="Anila" userId="10aae156-914e-4992-9526-b81c2b99183c" providerId="ADAL" clId="{85B385D7-E0DF-4137-B01A-E0750079FF40}" dt="2024-03-01T09:22:53.204" v="1097" actId="1035"/>
          <ac:spMkLst>
            <pc:docMk/>
            <pc:sldMk cId="2865507791" sldId="263"/>
            <ac:spMk id="4" creationId="{ABB7850B-E456-08F9-69D8-0142CDB8366A}"/>
          </ac:spMkLst>
        </pc:spChg>
        <pc:spChg chg="mod">
          <ac:chgData name="Anila" userId="10aae156-914e-4992-9526-b81c2b99183c" providerId="ADAL" clId="{85B385D7-E0DF-4137-B01A-E0750079FF40}" dt="2024-03-01T09:36:13.216" v="1234" actId="14100"/>
          <ac:spMkLst>
            <pc:docMk/>
            <pc:sldMk cId="2865507791" sldId="263"/>
            <ac:spMk id="5" creationId="{8157F0C9-D047-4353-C662-ACBD8BFBADD4}"/>
          </ac:spMkLst>
        </pc:spChg>
        <pc:spChg chg="mod">
          <ac:chgData name="Anila" userId="10aae156-914e-4992-9526-b81c2b99183c" providerId="ADAL" clId="{85B385D7-E0DF-4137-B01A-E0750079FF40}" dt="2024-03-01T09:19:48.261" v="1058" actId="165"/>
          <ac:spMkLst>
            <pc:docMk/>
            <pc:sldMk cId="2865507791" sldId="263"/>
            <ac:spMk id="6" creationId="{F423880E-DE8B-59D9-692F-EC4203C9540E}"/>
          </ac:spMkLst>
        </pc:spChg>
        <pc:spChg chg="mod">
          <ac:chgData name="Anila" userId="10aae156-914e-4992-9526-b81c2b99183c" providerId="ADAL" clId="{85B385D7-E0DF-4137-B01A-E0750079FF40}" dt="2024-03-01T09:19:48.261" v="1058" actId="165"/>
          <ac:spMkLst>
            <pc:docMk/>
            <pc:sldMk cId="2865507791" sldId="263"/>
            <ac:spMk id="7" creationId="{5AF6F667-462B-EE8F-D720-3B387B825D85}"/>
          </ac:spMkLst>
        </pc:spChg>
        <pc:spChg chg="mod">
          <ac:chgData name="Anila" userId="10aae156-914e-4992-9526-b81c2b99183c" providerId="ADAL" clId="{85B385D7-E0DF-4137-B01A-E0750079FF40}" dt="2024-03-01T09:19:48.261" v="1058" actId="165"/>
          <ac:spMkLst>
            <pc:docMk/>
            <pc:sldMk cId="2865507791" sldId="263"/>
            <ac:spMk id="8" creationId="{F35D72B2-093A-10D5-297F-827EF917086C}"/>
          </ac:spMkLst>
        </pc:spChg>
        <pc:spChg chg="mod">
          <ac:chgData name="Anila" userId="10aae156-914e-4992-9526-b81c2b99183c" providerId="ADAL" clId="{85B385D7-E0DF-4137-B01A-E0750079FF40}" dt="2024-03-01T09:21:24.841" v="1077" actId="14100"/>
          <ac:spMkLst>
            <pc:docMk/>
            <pc:sldMk cId="2865507791" sldId="263"/>
            <ac:spMk id="9" creationId="{40645CAA-10C4-D1C1-FFAE-94477CDA8F34}"/>
          </ac:spMkLst>
        </pc:spChg>
        <pc:spChg chg="mod">
          <ac:chgData name="Anila" userId="10aae156-914e-4992-9526-b81c2b99183c" providerId="ADAL" clId="{85B385D7-E0DF-4137-B01A-E0750079FF40}" dt="2024-03-01T09:19:48.261" v="1058" actId="165"/>
          <ac:spMkLst>
            <pc:docMk/>
            <pc:sldMk cId="2865507791" sldId="263"/>
            <ac:spMk id="16" creationId="{DC4A3FEC-7C78-B1C9-53A6-2FBE0D2A2E4C}"/>
          </ac:spMkLst>
        </pc:spChg>
        <pc:spChg chg="mod">
          <ac:chgData name="Anila" userId="10aae156-914e-4992-9526-b81c2b99183c" providerId="ADAL" clId="{85B385D7-E0DF-4137-B01A-E0750079FF40}" dt="2024-03-01T09:19:48.261" v="1058" actId="165"/>
          <ac:spMkLst>
            <pc:docMk/>
            <pc:sldMk cId="2865507791" sldId="263"/>
            <ac:spMk id="20" creationId="{9F9E83F6-607B-02C4-FE52-A6D5F688DE3B}"/>
          </ac:spMkLst>
        </pc:spChg>
        <pc:grpChg chg="add del mod">
          <ac:chgData name="Anila" userId="10aae156-914e-4992-9526-b81c2b99183c" providerId="ADAL" clId="{85B385D7-E0DF-4137-B01A-E0750079FF40}" dt="2024-03-01T09:19:48.261" v="1058" actId="165"/>
          <ac:grpSpMkLst>
            <pc:docMk/>
            <pc:sldMk cId="2865507791" sldId="263"/>
            <ac:grpSpMk id="10" creationId="{20B12532-59AE-F157-7D8E-D360A405C083}"/>
          </ac:grpSpMkLst>
        </pc:grpChg>
        <pc:grpChg chg="add del mod">
          <ac:chgData name="Anila" userId="10aae156-914e-4992-9526-b81c2b99183c" providerId="ADAL" clId="{85B385D7-E0DF-4137-B01A-E0750079FF40}" dt="2024-03-01T09:21:44.159" v="1080" actId="165"/>
          <ac:grpSpMkLst>
            <pc:docMk/>
            <pc:sldMk cId="2865507791" sldId="263"/>
            <ac:grpSpMk id="11" creationId="{7C2AD1BC-A1F6-3613-D5E3-270D53051194}"/>
          </ac:grpSpMkLst>
        </pc:grpChg>
        <pc:grpChg chg="mod topLvl">
          <ac:chgData name="Anila" userId="10aae156-914e-4992-9526-b81c2b99183c" providerId="ADAL" clId="{85B385D7-E0DF-4137-B01A-E0750079FF40}" dt="2024-03-01T09:40:40.607" v="1287" actId="1076"/>
          <ac:grpSpMkLst>
            <pc:docMk/>
            <pc:sldMk cId="2865507791" sldId="263"/>
            <ac:grpSpMk id="14" creationId="{4AAEC977-0BBA-1919-104E-2A743033F561}"/>
          </ac:grpSpMkLst>
        </pc:grpChg>
        <pc:grpChg chg="mod topLvl">
          <ac:chgData name="Anila" userId="10aae156-914e-4992-9526-b81c2b99183c" providerId="ADAL" clId="{85B385D7-E0DF-4137-B01A-E0750079FF40}" dt="2024-03-01T09:40:40.607" v="1287" actId="1076"/>
          <ac:grpSpMkLst>
            <pc:docMk/>
            <pc:sldMk cId="2865507791" sldId="263"/>
            <ac:grpSpMk id="15" creationId="{E647B1D4-15E8-71B7-D32A-0C3F3544A331}"/>
          </ac:grpSpMkLst>
        </pc:grpChg>
        <pc:grpChg chg="add del mod">
          <ac:chgData name="Anila" userId="10aae156-914e-4992-9526-b81c2b99183c" providerId="ADAL" clId="{85B385D7-E0DF-4137-B01A-E0750079FF40}" dt="2024-03-01T09:40:35.319" v="1286" actId="165"/>
          <ac:grpSpMkLst>
            <pc:docMk/>
            <pc:sldMk cId="2865507791" sldId="263"/>
            <ac:grpSpMk id="17" creationId="{4474203A-B62E-A538-9442-6F2D77063477}"/>
          </ac:grpSpMkLst>
        </pc:grpChg>
        <pc:grpChg chg="add del mod">
          <ac:chgData name="Anila" userId="10aae156-914e-4992-9526-b81c2b99183c" providerId="ADAL" clId="{85B385D7-E0DF-4137-B01A-E0750079FF40}" dt="2024-03-01T09:40:35.319" v="1286" actId="165"/>
          <ac:grpSpMkLst>
            <pc:docMk/>
            <pc:sldMk cId="2865507791" sldId="263"/>
            <ac:grpSpMk id="18" creationId="{7DDD6D6E-7C71-D11A-939F-442E68F9A452}"/>
          </ac:grpSpMkLst>
        </pc:grpChg>
        <pc:grpChg chg="mod topLvl">
          <ac:chgData name="Anila" userId="10aae156-914e-4992-9526-b81c2b99183c" providerId="ADAL" clId="{85B385D7-E0DF-4137-B01A-E0750079FF40}" dt="2024-03-01T09:40:45.199" v="1288" actId="1076"/>
          <ac:grpSpMkLst>
            <pc:docMk/>
            <pc:sldMk cId="2865507791" sldId="263"/>
            <ac:grpSpMk id="27" creationId="{1D9DBD4D-ACC3-7328-C7C6-B7FD17D45556}"/>
          </ac:grpSpMkLst>
        </pc:grpChg>
        <pc:grpChg chg="mod topLvl">
          <ac:chgData name="Anila" userId="10aae156-914e-4992-9526-b81c2b99183c" providerId="ADAL" clId="{85B385D7-E0DF-4137-B01A-E0750079FF40}" dt="2024-03-01T09:40:45.199" v="1288" actId="1076"/>
          <ac:grpSpMkLst>
            <pc:docMk/>
            <pc:sldMk cId="2865507791" sldId="263"/>
            <ac:grpSpMk id="29" creationId="{2E855BB0-0277-7CA2-84F1-BE248269037B}"/>
          </ac:grpSpMkLst>
        </pc:grpChg>
        <pc:cxnChg chg="mod topLvl">
          <ac:chgData name="Anila" userId="10aae156-914e-4992-9526-b81c2b99183c" providerId="ADAL" clId="{85B385D7-E0DF-4137-B01A-E0750079FF40}" dt="2024-03-01T09:40:40.607" v="1287" actId="1076"/>
          <ac:cxnSpMkLst>
            <pc:docMk/>
            <pc:sldMk cId="2865507791" sldId="263"/>
            <ac:cxnSpMk id="12" creationId="{44419961-02B4-13F1-95FC-5DD8D2545928}"/>
          </ac:cxnSpMkLst>
        </pc:cxnChg>
        <pc:cxnChg chg="mod topLvl">
          <ac:chgData name="Anila" userId="10aae156-914e-4992-9526-b81c2b99183c" providerId="ADAL" clId="{85B385D7-E0DF-4137-B01A-E0750079FF40}" dt="2024-03-01T09:40:45.199" v="1288" actId="1076"/>
          <ac:cxnSpMkLst>
            <pc:docMk/>
            <pc:sldMk cId="2865507791" sldId="263"/>
            <ac:cxnSpMk id="13" creationId="{F74A16AE-C597-DC13-9871-3141AAF25427}"/>
          </ac:cxnSpMkLst>
        </pc:cxnChg>
        <pc:cxnChg chg="mod topLvl">
          <ac:chgData name="Anila" userId="10aae156-914e-4992-9526-b81c2b99183c" providerId="ADAL" clId="{85B385D7-E0DF-4137-B01A-E0750079FF40}" dt="2024-03-01T09:40:40.607" v="1287" actId="1076"/>
          <ac:cxnSpMkLst>
            <pc:docMk/>
            <pc:sldMk cId="2865507791" sldId="263"/>
            <ac:cxnSpMk id="28" creationId="{12AB1F12-5A2D-AEFD-7C36-0D3FF473271F}"/>
          </ac:cxnSpMkLst>
        </pc:cxnChg>
        <pc:cxnChg chg="mod topLvl">
          <ac:chgData name="Anila" userId="10aae156-914e-4992-9526-b81c2b99183c" providerId="ADAL" clId="{85B385D7-E0DF-4137-B01A-E0750079FF40}" dt="2024-03-01T09:40:45.199" v="1288" actId="1076"/>
          <ac:cxnSpMkLst>
            <pc:docMk/>
            <pc:sldMk cId="2865507791" sldId="263"/>
            <ac:cxnSpMk id="32" creationId="{B943D9DB-468C-FC21-9794-D2B6CE9C554A}"/>
          </ac:cxnSpMkLst>
        </pc:cxnChg>
      </pc:sldChg>
      <pc:sldChg chg="add del">
        <pc:chgData name="Anila" userId="10aae156-914e-4992-9526-b81c2b99183c" providerId="ADAL" clId="{85B385D7-E0DF-4137-B01A-E0750079FF40}" dt="2024-03-01T09:41:13.239" v="1293" actId="2890"/>
        <pc:sldMkLst>
          <pc:docMk/>
          <pc:sldMk cId="4067209083" sldId="263"/>
        </pc:sldMkLst>
      </pc:sldChg>
      <pc:sldChg chg="addSp delSp modSp add del mod">
        <pc:chgData name="Anila" userId="10aae156-914e-4992-9526-b81c2b99183c" providerId="ADAL" clId="{85B385D7-E0DF-4137-B01A-E0750079FF40}" dt="2024-03-01T09:40:19.268" v="1285" actId="47"/>
        <pc:sldMkLst>
          <pc:docMk/>
          <pc:sldMk cId="1033578449" sldId="264"/>
        </pc:sldMkLst>
        <pc:spChg chg="mod topLvl">
          <ac:chgData name="Anila" userId="10aae156-914e-4992-9526-b81c2b99183c" providerId="ADAL" clId="{85B385D7-E0DF-4137-B01A-E0750079FF40}" dt="2024-03-01T09:40:07.816" v="1282" actId="1076"/>
          <ac:spMkLst>
            <pc:docMk/>
            <pc:sldMk cId="1033578449" sldId="264"/>
            <ac:spMk id="2" creationId="{56947A8B-B574-E41A-3956-EDF4BB86BE87}"/>
          </ac:spMkLst>
        </pc:spChg>
        <pc:spChg chg="mod topLvl">
          <ac:chgData name="Anila" userId="10aae156-914e-4992-9526-b81c2b99183c" providerId="ADAL" clId="{85B385D7-E0DF-4137-B01A-E0750079FF40}" dt="2024-03-01T09:40:07.816" v="1282" actId="1076"/>
          <ac:spMkLst>
            <pc:docMk/>
            <pc:sldMk cId="1033578449" sldId="264"/>
            <ac:spMk id="3" creationId="{43301495-2BC0-3732-9EA4-D5361EAEC696}"/>
          </ac:spMkLst>
        </pc:spChg>
        <pc:spChg chg="mod">
          <ac:chgData name="Anila" userId="10aae156-914e-4992-9526-b81c2b99183c" providerId="ADAL" clId="{85B385D7-E0DF-4137-B01A-E0750079FF40}" dt="2024-03-01T09:40:12.727" v="1283" actId="1076"/>
          <ac:spMkLst>
            <pc:docMk/>
            <pc:sldMk cId="1033578449" sldId="264"/>
            <ac:spMk id="4" creationId="{FFAABB49-CE62-8EFA-BF89-168B47B3FF55}"/>
          </ac:spMkLst>
        </pc:spChg>
        <pc:spChg chg="mod">
          <ac:chgData name="Anila" userId="10aae156-914e-4992-9526-b81c2b99183c" providerId="ADAL" clId="{85B385D7-E0DF-4137-B01A-E0750079FF40}" dt="2024-03-01T09:36:28.714" v="1238" actId="1076"/>
          <ac:spMkLst>
            <pc:docMk/>
            <pc:sldMk cId="1033578449" sldId="264"/>
            <ac:spMk id="5" creationId="{2B8EA330-FE19-65EC-8408-718619A83CE6}"/>
          </ac:spMkLst>
        </pc:spChg>
        <pc:spChg chg="mod topLvl">
          <ac:chgData name="Anila" userId="10aae156-914e-4992-9526-b81c2b99183c" providerId="ADAL" clId="{85B385D7-E0DF-4137-B01A-E0750079FF40}" dt="2024-03-01T09:40:07.816" v="1282" actId="1076"/>
          <ac:spMkLst>
            <pc:docMk/>
            <pc:sldMk cId="1033578449" sldId="264"/>
            <ac:spMk id="6" creationId="{F70D0B4C-ACE3-C21D-AC4A-54B7691615EC}"/>
          </ac:spMkLst>
        </pc:spChg>
        <pc:spChg chg="mod topLvl">
          <ac:chgData name="Anila" userId="10aae156-914e-4992-9526-b81c2b99183c" providerId="ADAL" clId="{85B385D7-E0DF-4137-B01A-E0750079FF40}" dt="2024-03-01T09:40:07.816" v="1282" actId="1076"/>
          <ac:spMkLst>
            <pc:docMk/>
            <pc:sldMk cId="1033578449" sldId="264"/>
            <ac:spMk id="7" creationId="{0F1487A1-3AF9-041F-8EEB-29E738D328B4}"/>
          </ac:spMkLst>
        </pc:spChg>
        <pc:spChg chg="mod topLvl">
          <ac:chgData name="Anila" userId="10aae156-914e-4992-9526-b81c2b99183c" providerId="ADAL" clId="{85B385D7-E0DF-4137-B01A-E0750079FF40}" dt="2024-03-01T09:40:07.816" v="1282" actId="1076"/>
          <ac:spMkLst>
            <pc:docMk/>
            <pc:sldMk cId="1033578449" sldId="264"/>
            <ac:spMk id="8" creationId="{3407B5F6-27EE-94D7-2C43-8B9507847641}"/>
          </ac:spMkLst>
        </pc:spChg>
        <pc:spChg chg="mod topLvl">
          <ac:chgData name="Anila" userId="10aae156-914e-4992-9526-b81c2b99183c" providerId="ADAL" clId="{85B385D7-E0DF-4137-B01A-E0750079FF40}" dt="2024-03-01T09:40:17.403" v="1284" actId="1076"/>
          <ac:spMkLst>
            <pc:docMk/>
            <pc:sldMk cId="1033578449" sldId="264"/>
            <ac:spMk id="9" creationId="{91AA8DC8-BACF-3EA5-85D2-1475114E1D41}"/>
          </ac:spMkLst>
        </pc:spChg>
        <pc:spChg chg="mod topLvl">
          <ac:chgData name="Anila" userId="10aae156-914e-4992-9526-b81c2b99183c" providerId="ADAL" clId="{85B385D7-E0DF-4137-B01A-E0750079FF40}" dt="2024-03-01T09:40:17.403" v="1284" actId="1076"/>
          <ac:spMkLst>
            <pc:docMk/>
            <pc:sldMk cId="1033578449" sldId="264"/>
            <ac:spMk id="16" creationId="{C2E13EFA-B947-60F9-D9D5-1E4917AE97B8}"/>
          </ac:spMkLst>
        </pc:spChg>
        <pc:spChg chg="mod topLvl">
          <ac:chgData name="Anila" userId="10aae156-914e-4992-9526-b81c2b99183c" providerId="ADAL" clId="{85B385D7-E0DF-4137-B01A-E0750079FF40}" dt="2024-03-01T09:40:07.816" v="1282" actId="1076"/>
          <ac:spMkLst>
            <pc:docMk/>
            <pc:sldMk cId="1033578449" sldId="264"/>
            <ac:spMk id="20" creationId="{76B60FAE-896C-6487-221D-17B2E902A5DD}"/>
          </ac:spMkLst>
        </pc:spChg>
        <pc:grpChg chg="add del mod topLvl">
          <ac:chgData name="Anila" userId="10aae156-914e-4992-9526-b81c2b99183c" providerId="ADAL" clId="{85B385D7-E0DF-4137-B01A-E0750079FF40}" dt="2024-03-01T09:37:14.672" v="1249" actId="165"/>
          <ac:grpSpMkLst>
            <pc:docMk/>
            <pc:sldMk cId="1033578449" sldId="264"/>
            <ac:grpSpMk id="14" creationId="{02D07862-62D9-61B2-77CE-91636EF65122}"/>
          </ac:grpSpMkLst>
        </pc:grpChg>
        <pc:grpChg chg="del mod topLvl">
          <ac:chgData name="Anila" userId="10aae156-914e-4992-9526-b81c2b99183c" providerId="ADAL" clId="{85B385D7-E0DF-4137-B01A-E0750079FF40}" dt="2024-03-01T09:37:14.672" v="1249" actId="165"/>
          <ac:grpSpMkLst>
            <pc:docMk/>
            <pc:sldMk cId="1033578449" sldId="264"/>
            <ac:grpSpMk id="15" creationId="{197B1473-D36B-4482-6B29-F8F5606E779B}"/>
          </ac:grpSpMkLst>
        </pc:grpChg>
        <pc:grpChg chg="add del mod topLvl">
          <ac:chgData name="Anila" userId="10aae156-914e-4992-9526-b81c2b99183c" providerId="ADAL" clId="{85B385D7-E0DF-4137-B01A-E0750079FF40}" dt="2024-03-01T09:37:14.672" v="1249" actId="165"/>
          <ac:grpSpMkLst>
            <pc:docMk/>
            <pc:sldMk cId="1033578449" sldId="264"/>
            <ac:grpSpMk id="27" creationId="{CD49B01E-4AC9-98BC-B7CB-3183ECA446C6}"/>
          </ac:grpSpMkLst>
        </pc:grpChg>
        <pc:grpChg chg="add del mod topLvl">
          <ac:chgData name="Anila" userId="10aae156-914e-4992-9526-b81c2b99183c" providerId="ADAL" clId="{85B385D7-E0DF-4137-B01A-E0750079FF40}" dt="2024-03-01T09:37:14.672" v="1249" actId="165"/>
          <ac:grpSpMkLst>
            <pc:docMk/>
            <pc:sldMk cId="1033578449" sldId="264"/>
            <ac:grpSpMk id="29" creationId="{0508665B-F7D5-906F-1D0D-1BE683DFD178}"/>
          </ac:grpSpMkLst>
        </pc:grpChg>
        <pc:grpChg chg="del">
          <ac:chgData name="Anila" userId="10aae156-914e-4992-9526-b81c2b99183c" providerId="ADAL" clId="{85B385D7-E0DF-4137-B01A-E0750079FF40}" dt="2024-03-01T09:36:45.346" v="1242" actId="165"/>
          <ac:grpSpMkLst>
            <pc:docMk/>
            <pc:sldMk cId="1033578449" sldId="264"/>
            <ac:grpSpMk id="37" creationId="{1F373786-65D8-E167-96D8-932E58F5ECE8}"/>
          </ac:grpSpMkLst>
        </pc:grpChg>
        <pc:grpChg chg="del">
          <ac:chgData name="Anila" userId="10aae156-914e-4992-9526-b81c2b99183c" providerId="ADAL" clId="{85B385D7-E0DF-4137-B01A-E0750079FF40}" dt="2024-03-01T09:36:45.346" v="1242" actId="165"/>
          <ac:grpSpMkLst>
            <pc:docMk/>
            <pc:sldMk cId="1033578449" sldId="264"/>
            <ac:grpSpMk id="38" creationId="{7E0D8023-8D0F-DE52-B378-CFFB1CC9CD02}"/>
          </ac:grpSpMkLst>
        </pc:grpChg>
        <pc:cxnChg chg="mod topLvl">
          <ac:chgData name="Anila" userId="10aae156-914e-4992-9526-b81c2b99183c" providerId="ADAL" clId="{85B385D7-E0DF-4137-B01A-E0750079FF40}" dt="2024-03-01T09:40:17.403" v="1284" actId="1076"/>
          <ac:cxnSpMkLst>
            <pc:docMk/>
            <pc:sldMk cId="1033578449" sldId="264"/>
            <ac:cxnSpMk id="12" creationId="{D8592035-5C1C-B292-1038-B6DCAFB6140E}"/>
          </ac:cxnSpMkLst>
        </pc:cxnChg>
        <pc:cxnChg chg="mod topLvl">
          <ac:chgData name="Anila" userId="10aae156-914e-4992-9526-b81c2b99183c" providerId="ADAL" clId="{85B385D7-E0DF-4137-B01A-E0750079FF40}" dt="2024-03-01T09:40:07.816" v="1282" actId="1076"/>
          <ac:cxnSpMkLst>
            <pc:docMk/>
            <pc:sldMk cId="1033578449" sldId="264"/>
            <ac:cxnSpMk id="13" creationId="{6F3A9CD5-3862-DABA-8F0F-89A54127CFB6}"/>
          </ac:cxnSpMkLst>
        </pc:cxnChg>
        <pc:cxnChg chg="mod topLvl">
          <ac:chgData name="Anila" userId="10aae156-914e-4992-9526-b81c2b99183c" providerId="ADAL" clId="{85B385D7-E0DF-4137-B01A-E0750079FF40}" dt="2024-03-01T09:40:07.816" v="1282" actId="1076"/>
          <ac:cxnSpMkLst>
            <pc:docMk/>
            <pc:sldMk cId="1033578449" sldId="264"/>
            <ac:cxnSpMk id="28" creationId="{B7753A31-F048-0070-6478-9ADE8CC48395}"/>
          </ac:cxnSpMkLst>
        </pc:cxnChg>
        <pc:cxnChg chg="mod topLvl">
          <ac:chgData name="Anila" userId="10aae156-914e-4992-9526-b81c2b99183c" providerId="ADAL" clId="{85B385D7-E0DF-4137-B01A-E0750079FF40}" dt="2024-03-01T09:40:07.816" v="1282" actId="1076"/>
          <ac:cxnSpMkLst>
            <pc:docMk/>
            <pc:sldMk cId="1033578449" sldId="264"/>
            <ac:cxnSpMk id="32" creationId="{AA560D85-20F0-2FAE-AED3-78714F9B5BAA}"/>
          </ac:cxnSpMkLst>
        </pc:cxnChg>
      </pc:sldChg>
      <pc:sldChg chg="addSp delSp modSp add mod setBg modClrScheme chgLayout">
        <pc:chgData name="Anila" userId="10aae156-914e-4992-9526-b81c2b99183c" providerId="ADAL" clId="{85B385D7-E0DF-4137-B01A-E0750079FF40}" dt="2024-03-28T12:02:17.776" v="5289" actId="1076"/>
        <pc:sldMkLst>
          <pc:docMk/>
          <pc:sldMk cId="3380363196" sldId="264"/>
        </pc:sldMkLst>
        <pc:spChg chg="add mod ord">
          <ac:chgData name="Anila" userId="10aae156-914e-4992-9526-b81c2b99183c" providerId="ADAL" clId="{85B385D7-E0DF-4137-B01A-E0750079FF40}" dt="2024-03-13T09:02:14.231" v="4762" actId="108"/>
          <ac:spMkLst>
            <pc:docMk/>
            <pc:sldMk cId="3380363196" sldId="264"/>
            <ac:spMk id="2" creationId="{48D08D14-DD52-D9D3-9ABF-06D57B7CEEBE}"/>
          </ac:spMkLst>
        </pc:spChg>
        <pc:spChg chg="add del mod ord">
          <ac:chgData name="Anila" userId="10aae156-914e-4992-9526-b81c2b99183c" providerId="ADAL" clId="{85B385D7-E0DF-4137-B01A-E0750079FF40}" dt="2024-03-04T06:57:20.824" v="2545" actId="931"/>
          <ac:spMkLst>
            <pc:docMk/>
            <pc:sldMk cId="3380363196" sldId="264"/>
            <ac:spMk id="2" creationId="{E7FDBD20-391F-3CAE-60A2-97B608CF00F4}"/>
          </ac:spMkLst>
        </pc:spChg>
        <pc:spChg chg="add mod ord">
          <ac:chgData name="Anila" userId="10aae156-914e-4992-9526-b81c2b99183c" providerId="ADAL" clId="{85B385D7-E0DF-4137-B01A-E0750079FF40}" dt="2024-03-13T09:02:17.169" v="4763" actId="108"/>
          <ac:spMkLst>
            <pc:docMk/>
            <pc:sldMk cId="3380363196" sldId="264"/>
            <ac:spMk id="3" creationId="{6A0759F8-BC85-1E60-D5D9-A76CF9C7C799}"/>
          </ac:spMkLst>
        </pc:spChg>
        <pc:spChg chg="del mod topLvl">
          <ac:chgData name="Anila" userId="10aae156-914e-4992-9526-b81c2b99183c" providerId="ADAL" clId="{85B385D7-E0DF-4137-B01A-E0750079FF40}" dt="2024-03-01T10:38:14.385" v="1535" actId="478"/>
          <ac:spMkLst>
            <pc:docMk/>
            <pc:sldMk cId="3380363196" sldId="264"/>
            <ac:spMk id="3" creationId="{AC748DE8-F301-8F69-F3C7-949294160A70}"/>
          </ac:spMkLst>
        </pc:spChg>
        <pc:spChg chg="add del mod ord">
          <ac:chgData name="Anila" userId="10aae156-914e-4992-9526-b81c2b99183c" providerId="ADAL" clId="{85B385D7-E0DF-4137-B01A-E0750079FF40}" dt="2024-03-04T06:59:16.596" v="2581" actId="931"/>
          <ac:spMkLst>
            <pc:docMk/>
            <pc:sldMk cId="3380363196" sldId="264"/>
            <ac:spMk id="3" creationId="{BA242626-7BE2-9329-564D-E5186C82FA63}"/>
          </ac:spMkLst>
        </pc:spChg>
        <pc:spChg chg="mod">
          <ac:chgData name="Anila" userId="10aae156-914e-4992-9526-b81c2b99183c" providerId="ADAL" clId="{85B385D7-E0DF-4137-B01A-E0750079FF40}" dt="2024-03-28T12:02:17.776" v="5289" actId="1076"/>
          <ac:spMkLst>
            <pc:docMk/>
            <pc:sldMk cId="3380363196" sldId="264"/>
            <ac:spMk id="4" creationId="{C9DAA25A-E7A3-13E1-EF31-A24877D79B62}"/>
          </ac:spMkLst>
        </pc:spChg>
        <pc:spChg chg="del mod">
          <ac:chgData name="Anila" userId="10aae156-914e-4992-9526-b81c2b99183c" providerId="ADAL" clId="{85B385D7-E0DF-4137-B01A-E0750079FF40}" dt="2024-03-13T10:27:38.477" v="5129" actId="478"/>
          <ac:spMkLst>
            <pc:docMk/>
            <pc:sldMk cId="3380363196" sldId="264"/>
            <ac:spMk id="5" creationId="{0BDAE4EC-12DC-0D9F-31DD-0A61A7B7B17E}"/>
          </ac:spMkLst>
        </pc:spChg>
        <pc:spChg chg="add mod ord">
          <ac:chgData name="Anila" userId="10aae156-914e-4992-9526-b81c2b99183c" providerId="ADAL" clId="{85B385D7-E0DF-4137-B01A-E0750079FF40}" dt="2024-03-13T09:02:19.856" v="4764" actId="108"/>
          <ac:spMkLst>
            <pc:docMk/>
            <pc:sldMk cId="3380363196" sldId="264"/>
            <ac:spMk id="6" creationId="{6AA33C73-9215-73C6-D85F-3D9C91D119F2}"/>
          </ac:spMkLst>
        </pc:spChg>
        <pc:spChg chg="del mod topLvl">
          <ac:chgData name="Anila" userId="10aae156-914e-4992-9526-b81c2b99183c" providerId="ADAL" clId="{85B385D7-E0DF-4137-B01A-E0750079FF40}" dt="2024-03-01T10:38:14.385" v="1535" actId="478"/>
          <ac:spMkLst>
            <pc:docMk/>
            <pc:sldMk cId="3380363196" sldId="264"/>
            <ac:spMk id="6" creationId="{75CDAA42-2507-94E7-8C11-562A67949E2E}"/>
          </ac:spMkLst>
        </pc:spChg>
        <pc:spChg chg="add del mod ord">
          <ac:chgData name="Anila" userId="10aae156-914e-4992-9526-b81c2b99183c" providerId="ADAL" clId="{85B385D7-E0DF-4137-B01A-E0750079FF40}" dt="2024-03-04T07:00:52.320" v="2584" actId="931"/>
          <ac:spMkLst>
            <pc:docMk/>
            <pc:sldMk cId="3380363196" sldId="264"/>
            <ac:spMk id="6" creationId="{C9658695-1C3F-DC6A-5F26-AC606CEC8F86}"/>
          </ac:spMkLst>
        </pc:spChg>
        <pc:spChg chg="add mod ord">
          <ac:chgData name="Anila" userId="10aae156-914e-4992-9526-b81c2b99183c" providerId="ADAL" clId="{85B385D7-E0DF-4137-B01A-E0750079FF40}" dt="2024-03-13T10:27:35.327" v="5128" actId="552"/>
          <ac:spMkLst>
            <pc:docMk/>
            <pc:sldMk cId="3380363196" sldId="264"/>
            <ac:spMk id="7" creationId="{1DE49A6D-C2A6-2178-0CA2-F996656687A7}"/>
          </ac:spMkLst>
        </pc:spChg>
        <pc:spChg chg="del mod topLvl">
          <ac:chgData name="Anila" userId="10aae156-914e-4992-9526-b81c2b99183c" providerId="ADAL" clId="{85B385D7-E0DF-4137-B01A-E0750079FF40}" dt="2024-03-01T10:38:14.385" v="1535" actId="478"/>
          <ac:spMkLst>
            <pc:docMk/>
            <pc:sldMk cId="3380363196" sldId="264"/>
            <ac:spMk id="7" creationId="{B8F517D7-C056-6242-5FC2-66BF073800F9}"/>
          </ac:spMkLst>
        </pc:spChg>
        <pc:spChg chg="add del mod ord">
          <ac:chgData name="Anila" userId="10aae156-914e-4992-9526-b81c2b99183c" providerId="ADAL" clId="{85B385D7-E0DF-4137-B01A-E0750079FF40}" dt="2024-03-04T07:03:16.941" v="2602" actId="931"/>
          <ac:spMkLst>
            <pc:docMk/>
            <pc:sldMk cId="3380363196" sldId="264"/>
            <ac:spMk id="7" creationId="{C298330E-A56B-BB4E-3EA3-078D883D3D56}"/>
          </ac:spMkLst>
        </pc:spChg>
        <pc:spChg chg="add del mod ord">
          <ac:chgData name="Anila" userId="10aae156-914e-4992-9526-b81c2b99183c" providerId="ADAL" clId="{85B385D7-E0DF-4137-B01A-E0750079FF40}" dt="2024-03-04T06:56:50.115" v="2517" actId="931"/>
          <ac:spMkLst>
            <pc:docMk/>
            <pc:sldMk cId="3380363196" sldId="264"/>
            <ac:spMk id="8" creationId="{8D3160A5-3814-AE78-7C00-71A05FF7A229}"/>
          </ac:spMkLst>
        </pc:spChg>
        <pc:spChg chg="add mod ord">
          <ac:chgData name="Anila" userId="10aae156-914e-4992-9526-b81c2b99183c" providerId="ADAL" clId="{85B385D7-E0DF-4137-B01A-E0750079FF40}" dt="2024-03-13T09:02:09.144" v="4760" actId="108"/>
          <ac:spMkLst>
            <pc:docMk/>
            <pc:sldMk cId="3380363196" sldId="264"/>
            <ac:spMk id="8" creationId="{DB1D6F24-BDCD-FC35-E8D6-A9865C8BAEAF}"/>
          </ac:spMkLst>
        </pc:spChg>
        <pc:spChg chg="add del mod ord">
          <ac:chgData name="Anila" userId="10aae156-914e-4992-9526-b81c2b99183c" providerId="ADAL" clId="{85B385D7-E0DF-4137-B01A-E0750079FF40}" dt="2024-03-04T05:38:37.116" v="2507" actId="931"/>
          <ac:spMkLst>
            <pc:docMk/>
            <pc:sldMk cId="3380363196" sldId="264"/>
            <ac:spMk id="9" creationId="{AE0857AA-088D-3EFD-262A-1023C328C78D}"/>
          </ac:spMkLst>
        </pc:spChg>
        <pc:spChg chg="add mod ord">
          <ac:chgData name="Anila" userId="10aae156-914e-4992-9526-b81c2b99183c" providerId="ADAL" clId="{85B385D7-E0DF-4137-B01A-E0750079FF40}" dt="2024-03-13T10:27:35.327" v="5128" actId="552"/>
          <ac:spMkLst>
            <pc:docMk/>
            <pc:sldMk cId="3380363196" sldId="264"/>
            <ac:spMk id="9" creationId="{FC9BA8EE-1970-8626-ECC5-1C0F7564DE4C}"/>
          </ac:spMkLst>
        </pc:spChg>
        <pc:spChg chg="add mod topLvl">
          <ac:chgData name="Anila" userId="10aae156-914e-4992-9526-b81c2b99183c" providerId="ADAL" clId="{85B385D7-E0DF-4137-B01A-E0750079FF40}" dt="2024-03-04T04:59:01.815" v="2323" actId="165"/>
          <ac:spMkLst>
            <pc:docMk/>
            <pc:sldMk cId="3380363196" sldId="264"/>
            <ac:spMk id="10" creationId="{6A57222B-8499-3AB1-5322-A7E03D58CC4C}"/>
          </ac:spMkLst>
        </pc:spChg>
        <pc:spChg chg="add mod topLvl">
          <ac:chgData name="Anila" userId="10aae156-914e-4992-9526-b81c2b99183c" providerId="ADAL" clId="{85B385D7-E0DF-4137-B01A-E0750079FF40}" dt="2024-03-04T04:59:01.815" v="2323" actId="165"/>
          <ac:spMkLst>
            <pc:docMk/>
            <pc:sldMk cId="3380363196" sldId="264"/>
            <ac:spMk id="11" creationId="{3A9A61F4-D262-CA96-4BEC-B0BF8E94C4F7}"/>
          </ac:spMkLst>
        </pc:spChg>
        <pc:spChg chg="add mod topLvl">
          <ac:chgData name="Anila" userId="10aae156-914e-4992-9526-b81c2b99183c" providerId="ADAL" clId="{85B385D7-E0DF-4137-B01A-E0750079FF40}" dt="2024-03-04T04:59:01.815" v="2323" actId="165"/>
          <ac:spMkLst>
            <pc:docMk/>
            <pc:sldMk cId="3380363196" sldId="264"/>
            <ac:spMk id="17" creationId="{594C6243-D198-D668-608F-82AC2D109641}"/>
          </ac:spMkLst>
        </pc:spChg>
        <pc:spChg chg="add mod topLvl">
          <ac:chgData name="Anila" userId="10aae156-914e-4992-9526-b81c2b99183c" providerId="ADAL" clId="{85B385D7-E0DF-4137-B01A-E0750079FF40}" dt="2024-03-13T10:27:35.327" v="5128" actId="552"/>
          <ac:spMkLst>
            <pc:docMk/>
            <pc:sldMk cId="3380363196" sldId="264"/>
            <ac:spMk id="18" creationId="{ACEAF157-1AA6-BBBD-730B-7B5172EB027F}"/>
          </ac:spMkLst>
        </pc:spChg>
        <pc:spChg chg="add mod topLvl">
          <ac:chgData name="Anila" userId="10aae156-914e-4992-9526-b81c2b99183c" providerId="ADAL" clId="{85B385D7-E0DF-4137-B01A-E0750079FF40}" dt="2024-03-04T04:59:01.815" v="2323" actId="165"/>
          <ac:spMkLst>
            <pc:docMk/>
            <pc:sldMk cId="3380363196" sldId="264"/>
            <ac:spMk id="19" creationId="{A4686987-202D-FF42-17CA-06C58EDFBDB2}"/>
          </ac:spMkLst>
        </pc:spChg>
        <pc:spChg chg="del mod topLvl">
          <ac:chgData name="Anila" userId="10aae156-914e-4992-9526-b81c2b99183c" providerId="ADAL" clId="{85B385D7-E0DF-4137-B01A-E0750079FF40}" dt="2024-03-01T10:38:14.385" v="1535" actId="478"/>
          <ac:spMkLst>
            <pc:docMk/>
            <pc:sldMk cId="3380363196" sldId="264"/>
            <ac:spMk id="20" creationId="{A0ABD51E-B9BE-71F7-A6B1-F2EB90E1421C}"/>
          </ac:spMkLst>
        </pc:spChg>
        <pc:spChg chg="add del mod">
          <ac:chgData name="Anila" userId="10aae156-914e-4992-9526-b81c2b99183c" providerId="ADAL" clId="{85B385D7-E0DF-4137-B01A-E0750079FF40}" dt="2024-03-01T10:56:12.557" v="1706" actId="478"/>
          <ac:spMkLst>
            <pc:docMk/>
            <pc:sldMk cId="3380363196" sldId="264"/>
            <ac:spMk id="21" creationId="{05B4D955-15AC-7BE9-A654-19C596D791FD}"/>
          </ac:spMkLst>
        </pc:spChg>
        <pc:spChg chg="add mod topLvl">
          <ac:chgData name="Anila" userId="10aae156-914e-4992-9526-b81c2b99183c" providerId="ADAL" clId="{85B385D7-E0DF-4137-B01A-E0750079FF40}" dt="2024-03-13T10:27:35.327" v="5128" actId="552"/>
          <ac:spMkLst>
            <pc:docMk/>
            <pc:sldMk cId="3380363196" sldId="264"/>
            <ac:spMk id="22" creationId="{387AC4DD-59E8-5F69-C5AE-37843B3873B9}"/>
          </ac:spMkLst>
        </pc:spChg>
        <pc:spChg chg="add del mod">
          <ac:chgData name="Anila" userId="10aae156-914e-4992-9526-b81c2b99183c" providerId="ADAL" clId="{85B385D7-E0DF-4137-B01A-E0750079FF40}" dt="2024-03-01T10:45:04.517" v="1578" actId="478"/>
          <ac:spMkLst>
            <pc:docMk/>
            <pc:sldMk cId="3380363196" sldId="264"/>
            <ac:spMk id="24" creationId="{9233E9BF-C573-362F-5A98-A32B25171C09}"/>
          </ac:spMkLst>
        </pc:spChg>
        <pc:spChg chg="add del mod">
          <ac:chgData name="Anila" userId="10aae156-914e-4992-9526-b81c2b99183c" providerId="ADAL" clId="{85B385D7-E0DF-4137-B01A-E0750079FF40}" dt="2024-03-01T10:45:02.316" v="1577" actId="478"/>
          <ac:spMkLst>
            <pc:docMk/>
            <pc:sldMk cId="3380363196" sldId="264"/>
            <ac:spMk id="26" creationId="{8C49A393-2EFD-5C8D-BD7F-26EE67BBEB31}"/>
          </ac:spMkLst>
        </pc:spChg>
        <pc:spChg chg="add del mod">
          <ac:chgData name="Anila" userId="10aae156-914e-4992-9526-b81c2b99183c" providerId="ADAL" clId="{85B385D7-E0DF-4137-B01A-E0750079FF40}" dt="2024-03-01T10:45:02.316" v="1577" actId="478"/>
          <ac:spMkLst>
            <pc:docMk/>
            <pc:sldMk cId="3380363196" sldId="264"/>
            <ac:spMk id="31" creationId="{A0C531E0-95CE-A539-9C06-920CA05FA857}"/>
          </ac:spMkLst>
        </pc:spChg>
        <pc:spChg chg="add del mod">
          <ac:chgData name="Anila" userId="10aae156-914e-4992-9526-b81c2b99183c" providerId="ADAL" clId="{85B385D7-E0DF-4137-B01A-E0750079FF40}" dt="2024-03-01T10:45:02.316" v="1577" actId="478"/>
          <ac:spMkLst>
            <pc:docMk/>
            <pc:sldMk cId="3380363196" sldId="264"/>
            <ac:spMk id="34" creationId="{A353A1EC-F6B3-3091-3C3C-E45FCDD0BDDB}"/>
          </ac:spMkLst>
        </pc:spChg>
        <pc:spChg chg="add del mod topLvl">
          <ac:chgData name="Anila" userId="10aae156-914e-4992-9526-b81c2b99183c" providerId="ADAL" clId="{85B385D7-E0DF-4137-B01A-E0750079FF40}" dt="2024-03-13T10:25:29.161" v="5125" actId="478"/>
          <ac:spMkLst>
            <pc:docMk/>
            <pc:sldMk cId="3380363196" sldId="264"/>
            <ac:spMk id="35" creationId="{3103040F-2157-9A2C-DCAC-82E4E78A66F1}"/>
          </ac:spMkLst>
        </pc:spChg>
        <pc:spChg chg="add del mod topLvl">
          <ac:chgData name="Anila" userId="10aae156-914e-4992-9526-b81c2b99183c" providerId="ADAL" clId="{85B385D7-E0DF-4137-B01A-E0750079FF40}" dt="2024-03-13T10:25:29.878" v="5126" actId="478"/>
          <ac:spMkLst>
            <pc:docMk/>
            <pc:sldMk cId="3380363196" sldId="264"/>
            <ac:spMk id="36" creationId="{4994E4F4-3E7C-AEF2-6A74-767D9A0A098C}"/>
          </ac:spMkLst>
        </pc:spChg>
        <pc:spChg chg="add del mod topLvl">
          <ac:chgData name="Anila" userId="10aae156-914e-4992-9526-b81c2b99183c" providerId="ADAL" clId="{85B385D7-E0DF-4137-B01A-E0750079FF40}" dt="2024-03-13T10:25:30.781" v="5127" actId="478"/>
          <ac:spMkLst>
            <pc:docMk/>
            <pc:sldMk cId="3380363196" sldId="264"/>
            <ac:spMk id="37" creationId="{7260131E-663D-72BF-AFCE-BC1477DCC26E}"/>
          </ac:spMkLst>
        </pc:spChg>
        <pc:spChg chg="add mod topLvl">
          <ac:chgData name="Anila" userId="10aae156-914e-4992-9526-b81c2b99183c" providerId="ADAL" clId="{85B385D7-E0DF-4137-B01A-E0750079FF40}" dt="2024-03-13T10:27:35.327" v="5128" actId="552"/>
          <ac:spMkLst>
            <pc:docMk/>
            <pc:sldMk cId="3380363196" sldId="264"/>
            <ac:spMk id="38" creationId="{74B93FC8-4C21-4C16-51E1-56ACB4C51C23}"/>
          </ac:spMkLst>
        </pc:spChg>
        <pc:spChg chg="add del mod">
          <ac:chgData name="Anila" userId="10aae156-914e-4992-9526-b81c2b99183c" providerId="ADAL" clId="{85B385D7-E0DF-4137-B01A-E0750079FF40}" dt="2024-03-01T10:51:30.712" v="1643" actId="478"/>
          <ac:spMkLst>
            <pc:docMk/>
            <pc:sldMk cId="3380363196" sldId="264"/>
            <ac:spMk id="39" creationId="{E0A4688D-B100-C516-BCF7-70196B0864C9}"/>
          </ac:spMkLst>
        </pc:spChg>
        <pc:spChg chg="add del mod">
          <ac:chgData name="Anila" userId="10aae156-914e-4992-9526-b81c2b99183c" providerId="ADAL" clId="{85B385D7-E0DF-4137-B01A-E0750079FF40}" dt="2024-03-01T10:51:57.143" v="1647" actId="478"/>
          <ac:spMkLst>
            <pc:docMk/>
            <pc:sldMk cId="3380363196" sldId="264"/>
            <ac:spMk id="40" creationId="{93B7CCD5-30D4-44B5-7A5F-309E37E53572}"/>
          </ac:spMkLst>
        </pc:spChg>
        <pc:spChg chg="add del mod topLvl">
          <ac:chgData name="Anila" userId="10aae156-914e-4992-9526-b81c2b99183c" providerId="ADAL" clId="{85B385D7-E0DF-4137-B01A-E0750079FF40}" dt="2024-03-13T10:25:26.955" v="5123" actId="478"/>
          <ac:spMkLst>
            <pc:docMk/>
            <pc:sldMk cId="3380363196" sldId="264"/>
            <ac:spMk id="41" creationId="{1682BA93-4598-07E5-9870-BA9BC4F78C5D}"/>
          </ac:spMkLst>
        </pc:spChg>
        <pc:spChg chg="add del mod topLvl">
          <ac:chgData name="Anila" userId="10aae156-914e-4992-9526-b81c2b99183c" providerId="ADAL" clId="{85B385D7-E0DF-4137-B01A-E0750079FF40}" dt="2024-03-13T10:25:27.704" v="5124" actId="478"/>
          <ac:spMkLst>
            <pc:docMk/>
            <pc:sldMk cId="3380363196" sldId="264"/>
            <ac:spMk id="44" creationId="{38C77A0C-591E-724C-37E2-FCE5F38D95B5}"/>
          </ac:spMkLst>
        </pc:spChg>
        <pc:spChg chg="mod">
          <ac:chgData name="Anila" userId="10aae156-914e-4992-9526-b81c2b99183c" providerId="ADAL" clId="{85B385D7-E0DF-4137-B01A-E0750079FF40}" dt="2024-03-01T10:56:54.444" v="1716" actId="571"/>
          <ac:spMkLst>
            <pc:docMk/>
            <pc:sldMk cId="3380363196" sldId="264"/>
            <ac:spMk id="53" creationId="{7F550B3A-699C-8E38-8BD5-D9F1A5E23463}"/>
          </ac:spMkLst>
        </pc:spChg>
        <pc:spChg chg="mod">
          <ac:chgData name="Anila" userId="10aae156-914e-4992-9526-b81c2b99183c" providerId="ADAL" clId="{85B385D7-E0DF-4137-B01A-E0750079FF40}" dt="2024-03-01T10:56:54.444" v="1716" actId="571"/>
          <ac:spMkLst>
            <pc:docMk/>
            <pc:sldMk cId="3380363196" sldId="264"/>
            <ac:spMk id="54" creationId="{E0F6AAC8-0009-EA9F-4C62-914D69FF6930}"/>
          </ac:spMkLst>
        </pc:spChg>
        <pc:spChg chg="mod">
          <ac:chgData name="Anila" userId="10aae156-914e-4992-9526-b81c2b99183c" providerId="ADAL" clId="{85B385D7-E0DF-4137-B01A-E0750079FF40}" dt="2024-03-01T10:56:54.444" v="1716" actId="571"/>
          <ac:spMkLst>
            <pc:docMk/>
            <pc:sldMk cId="3380363196" sldId="264"/>
            <ac:spMk id="56" creationId="{F1F0B710-2B54-F25F-F236-5DEA5180F82A}"/>
          </ac:spMkLst>
        </pc:spChg>
        <pc:spChg chg="mod">
          <ac:chgData name="Anila" userId="10aae156-914e-4992-9526-b81c2b99183c" providerId="ADAL" clId="{85B385D7-E0DF-4137-B01A-E0750079FF40}" dt="2024-03-01T10:56:54.444" v="1716" actId="571"/>
          <ac:spMkLst>
            <pc:docMk/>
            <pc:sldMk cId="3380363196" sldId="264"/>
            <ac:spMk id="57" creationId="{BFFD3B37-E8AF-E349-E1FD-5D499F5EBA90}"/>
          </ac:spMkLst>
        </pc:spChg>
        <pc:spChg chg="add mod">
          <ac:chgData name="Anila" userId="10aae156-914e-4992-9526-b81c2b99183c" providerId="ADAL" clId="{85B385D7-E0DF-4137-B01A-E0750079FF40}" dt="2024-03-28T11:11:36.785" v="5238" actId="2711"/>
          <ac:spMkLst>
            <pc:docMk/>
            <pc:sldMk cId="3380363196" sldId="264"/>
            <ac:spMk id="60" creationId="{71CDE8B1-0382-BA27-4BA1-5D96D3A4E9E6}"/>
          </ac:spMkLst>
        </pc:spChg>
        <pc:spChg chg="add mod ord">
          <ac:chgData name="Anila" userId="10aae156-914e-4992-9526-b81c2b99183c" providerId="ADAL" clId="{85B385D7-E0DF-4137-B01A-E0750079FF40}" dt="2024-03-13T09:04:29.944" v="4822" actId="108"/>
          <ac:spMkLst>
            <pc:docMk/>
            <pc:sldMk cId="3380363196" sldId="264"/>
            <ac:spMk id="62" creationId="{DDEE0B12-C5AC-DA73-DF3C-4B3395E5DC13}"/>
          </ac:spMkLst>
        </pc:spChg>
        <pc:grpChg chg="del mod topLvl">
          <ac:chgData name="Anila" userId="10aae156-914e-4992-9526-b81c2b99183c" providerId="ADAL" clId="{85B385D7-E0DF-4137-B01A-E0750079FF40}" dt="2024-03-01T10:29:22.009" v="1382" actId="165"/>
          <ac:grpSpMkLst>
            <pc:docMk/>
            <pc:sldMk cId="3380363196" sldId="264"/>
            <ac:grpSpMk id="14" creationId="{18F077A7-1112-51F6-BCA7-9CBFD9C64460}"/>
          </ac:grpSpMkLst>
        </pc:grpChg>
        <pc:grpChg chg="del mod topLvl">
          <ac:chgData name="Anila" userId="10aae156-914e-4992-9526-b81c2b99183c" providerId="ADAL" clId="{85B385D7-E0DF-4137-B01A-E0750079FF40}" dt="2024-03-01T10:29:22.009" v="1382" actId="165"/>
          <ac:grpSpMkLst>
            <pc:docMk/>
            <pc:sldMk cId="3380363196" sldId="264"/>
            <ac:grpSpMk id="15" creationId="{DAA2DC0F-7268-64F5-3BB2-FB7FA76A9F3F}"/>
          </ac:grpSpMkLst>
        </pc:grpChg>
        <pc:grpChg chg="del">
          <ac:chgData name="Anila" userId="10aae156-914e-4992-9526-b81c2b99183c" providerId="ADAL" clId="{85B385D7-E0DF-4137-B01A-E0750079FF40}" dt="2024-03-01T10:29:20.665" v="1381" actId="165"/>
          <ac:grpSpMkLst>
            <pc:docMk/>
            <pc:sldMk cId="3380363196" sldId="264"/>
            <ac:grpSpMk id="42" creationId="{27FE886D-7F7B-D66C-0652-48B4C66BE531}"/>
          </ac:grpSpMkLst>
        </pc:grpChg>
        <pc:grpChg chg="del">
          <ac:chgData name="Anila" userId="10aae156-914e-4992-9526-b81c2b99183c" providerId="ADAL" clId="{85B385D7-E0DF-4137-B01A-E0750079FF40}" dt="2024-03-01T10:28:02.242" v="1350" actId="478"/>
          <ac:grpSpMkLst>
            <pc:docMk/>
            <pc:sldMk cId="3380363196" sldId="264"/>
            <ac:grpSpMk id="43" creationId="{2BE0B27A-E68B-FF64-39BA-BAE5F7CBCDB4}"/>
          </ac:grpSpMkLst>
        </pc:grpChg>
        <pc:grpChg chg="add mod">
          <ac:chgData name="Anila" userId="10aae156-914e-4992-9526-b81c2b99183c" providerId="ADAL" clId="{85B385D7-E0DF-4137-B01A-E0750079FF40}" dt="2024-03-01T10:55:49.655" v="1697" actId="164"/>
          <ac:grpSpMkLst>
            <pc:docMk/>
            <pc:sldMk cId="3380363196" sldId="264"/>
            <ac:grpSpMk id="45" creationId="{B9E5A1E2-3627-7815-24A9-62FE46C692F6}"/>
          </ac:grpSpMkLst>
        </pc:grpChg>
        <pc:grpChg chg="add del mod topLvl">
          <ac:chgData name="Anila" userId="10aae156-914e-4992-9526-b81c2b99183c" providerId="ADAL" clId="{85B385D7-E0DF-4137-B01A-E0750079FF40}" dt="2024-03-04T04:59:01.815" v="2323" actId="165"/>
          <ac:grpSpMkLst>
            <pc:docMk/>
            <pc:sldMk cId="3380363196" sldId="264"/>
            <ac:grpSpMk id="46" creationId="{E514162E-8B22-C38B-B42B-7869D34E1C5D}"/>
          </ac:grpSpMkLst>
        </pc:grpChg>
        <pc:grpChg chg="add del mod topLvl">
          <ac:chgData name="Anila" userId="10aae156-914e-4992-9526-b81c2b99183c" providerId="ADAL" clId="{85B385D7-E0DF-4137-B01A-E0750079FF40}" dt="2024-03-04T04:59:01.815" v="2323" actId="165"/>
          <ac:grpSpMkLst>
            <pc:docMk/>
            <pc:sldMk cId="3380363196" sldId="264"/>
            <ac:grpSpMk id="47" creationId="{1CE3E96D-B140-2FB6-E0FD-9FDC54105F7D}"/>
          </ac:grpSpMkLst>
        </pc:grpChg>
        <pc:grpChg chg="add del mod topLvl">
          <ac:chgData name="Anila" userId="10aae156-914e-4992-9526-b81c2b99183c" providerId="ADAL" clId="{85B385D7-E0DF-4137-B01A-E0750079FF40}" dt="2024-03-04T04:59:01.815" v="2323" actId="165"/>
          <ac:grpSpMkLst>
            <pc:docMk/>
            <pc:sldMk cId="3380363196" sldId="264"/>
            <ac:grpSpMk id="48" creationId="{3BA17C80-BD6E-0B17-AA0F-873CEB964047}"/>
          </ac:grpSpMkLst>
        </pc:grpChg>
        <pc:grpChg chg="add del mod topLvl">
          <ac:chgData name="Anila" userId="10aae156-914e-4992-9526-b81c2b99183c" providerId="ADAL" clId="{85B385D7-E0DF-4137-B01A-E0750079FF40}" dt="2024-03-04T04:59:01.815" v="2323" actId="165"/>
          <ac:grpSpMkLst>
            <pc:docMk/>
            <pc:sldMk cId="3380363196" sldId="264"/>
            <ac:grpSpMk id="49" creationId="{D164C8A1-2E44-1B78-98FA-7BC4A8ECD79C}"/>
          </ac:grpSpMkLst>
        </pc:grpChg>
        <pc:grpChg chg="add del mod topLvl">
          <ac:chgData name="Anila" userId="10aae156-914e-4992-9526-b81c2b99183c" providerId="ADAL" clId="{85B385D7-E0DF-4137-B01A-E0750079FF40}" dt="2024-03-04T04:59:01.815" v="2323" actId="165"/>
          <ac:grpSpMkLst>
            <pc:docMk/>
            <pc:sldMk cId="3380363196" sldId="264"/>
            <ac:grpSpMk id="50" creationId="{3EA8B0D5-8CF3-058F-1A80-022383928386}"/>
          </ac:grpSpMkLst>
        </pc:grpChg>
        <pc:grpChg chg="add del mod topLvl">
          <ac:chgData name="Anila" userId="10aae156-914e-4992-9526-b81c2b99183c" providerId="ADAL" clId="{85B385D7-E0DF-4137-B01A-E0750079FF40}" dt="2024-03-04T04:59:01.815" v="2323" actId="165"/>
          <ac:grpSpMkLst>
            <pc:docMk/>
            <pc:sldMk cId="3380363196" sldId="264"/>
            <ac:grpSpMk id="51" creationId="{5183B520-A6C8-8851-EBE9-B505F2CE0605}"/>
          </ac:grpSpMkLst>
        </pc:grpChg>
        <pc:grpChg chg="add mod">
          <ac:chgData name="Anila" userId="10aae156-914e-4992-9526-b81c2b99183c" providerId="ADAL" clId="{85B385D7-E0DF-4137-B01A-E0750079FF40}" dt="2024-03-01T10:56:54.444" v="1716" actId="571"/>
          <ac:grpSpMkLst>
            <pc:docMk/>
            <pc:sldMk cId="3380363196" sldId="264"/>
            <ac:grpSpMk id="52" creationId="{2E628F66-681C-437B-0DDA-010CC6A19637}"/>
          </ac:grpSpMkLst>
        </pc:grpChg>
        <pc:grpChg chg="add mod">
          <ac:chgData name="Anila" userId="10aae156-914e-4992-9526-b81c2b99183c" providerId="ADAL" clId="{85B385D7-E0DF-4137-B01A-E0750079FF40}" dt="2024-03-01T10:56:54.444" v="1716" actId="571"/>
          <ac:grpSpMkLst>
            <pc:docMk/>
            <pc:sldMk cId="3380363196" sldId="264"/>
            <ac:grpSpMk id="55" creationId="{F2E1A71A-600F-0412-0FCD-504C9AB845AA}"/>
          </ac:grpSpMkLst>
        </pc:grpChg>
        <pc:grpChg chg="add del mod">
          <ac:chgData name="Anila" userId="10aae156-914e-4992-9526-b81c2b99183c" providerId="ADAL" clId="{85B385D7-E0DF-4137-B01A-E0750079FF40}" dt="2024-03-01T10:57:39.017" v="1727" actId="165"/>
          <ac:grpSpMkLst>
            <pc:docMk/>
            <pc:sldMk cId="3380363196" sldId="264"/>
            <ac:grpSpMk id="58" creationId="{812C0614-07D4-95C6-8D30-CCA43900318F}"/>
          </ac:grpSpMkLst>
        </pc:grpChg>
        <pc:grpChg chg="add del mod">
          <ac:chgData name="Anila" userId="10aae156-914e-4992-9526-b81c2b99183c" providerId="ADAL" clId="{85B385D7-E0DF-4137-B01A-E0750079FF40}" dt="2024-03-01T11:02:07.115" v="1783" actId="165"/>
          <ac:grpSpMkLst>
            <pc:docMk/>
            <pc:sldMk cId="3380363196" sldId="264"/>
            <ac:grpSpMk id="61" creationId="{61AB0574-2047-1293-E9C9-655EAAA6AA0B}"/>
          </ac:grpSpMkLst>
        </pc:grpChg>
        <pc:picChg chg="add mod ord modCrop">
          <ac:chgData name="Anila" userId="10aae156-914e-4992-9526-b81c2b99183c" providerId="ADAL" clId="{85B385D7-E0DF-4137-B01A-E0750079FF40}" dt="2024-03-13T10:25:23.602" v="5122" actId="167"/>
          <ac:picMkLst>
            <pc:docMk/>
            <pc:sldMk cId="3380363196" sldId="264"/>
            <ac:picMk id="13" creationId="{6A2AAD23-A9AF-7925-B468-7B6B2532E65C}"/>
          </ac:picMkLst>
        </pc:picChg>
        <pc:picChg chg="add mod ord modCrop">
          <ac:chgData name="Anila" userId="10aae156-914e-4992-9526-b81c2b99183c" providerId="ADAL" clId="{85B385D7-E0DF-4137-B01A-E0750079FF40}" dt="2024-03-13T10:27:35.327" v="5128" actId="552"/>
          <ac:picMkLst>
            <pc:docMk/>
            <pc:sldMk cId="3380363196" sldId="264"/>
            <ac:picMk id="15" creationId="{5CAF874C-4889-4552-6C34-8E53FF8B309A}"/>
          </ac:picMkLst>
        </pc:picChg>
        <pc:picChg chg="add mod ord modCrop">
          <ac:chgData name="Anila" userId="10aae156-914e-4992-9526-b81c2b99183c" providerId="ADAL" clId="{85B385D7-E0DF-4137-B01A-E0750079FF40}" dt="2024-03-13T10:25:23.602" v="5122" actId="167"/>
          <ac:picMkLst>
            <pc:docMk/>
            <pc:sldMk cId="3380363196" sldId="264"/>
            <ac:picMk id="20" creationId="{72A80954-35AF-D52A-3607-87DA080653F9}"/>
          </ac:picMkLst>
        </pc:picChg>
        <pc:picChg chg="add mod ord">
          <ac:chgData name="Anila" userId="10aae156-914e-4992-9526-b81c2b99183c" providerId="ADAL" clId="{85B385D7-E0DF-4137-B01A-E0750079FF40}" dt="2024-03-13T10:25:23.602" v="5122" actId="167"/>
          <ac:picMkLst>
            <pc:docMk/>
            <pc:sldMk cId="3380363196" sldId="264"/>
            <ac:picMk id="23" creationId="{8229E2B3-C8F2-AA2F-55D2-76176C26EAA3}"/>
          </ac:picMkLst>
        </pc:picChg>
        <pc:picChg chg="add mod ord modCrop">
          <ac:chgData name="Anila" userId="10aae156-914e-4992-9526-b81c2b99183c" providerId="ADAL" clId="{85B385D7-E0DF-4137-B01A-E0750079FF40}" dt="2024-03-13T10:25:23.602" v="5122" actId="167"/>
          <ac:picMkLst>
            <pc:docMk/>
            <pc:sldMk cId="3380363196" sldId="264"/>
            <ac:picMk id="25" creationId="{57CD04B6-E4DC-5B06-1A0E-27CD13C81D31}"/>
          </ac:picMkLst>
        </pc:picChg>
        <pc:picChg chg="add mod ord">
          <ac:chgData name="Anila" userId="10aae156-914e-4992-9526-b81c2b99183c" providerId="ADAL" clId="{85B385D7-E0DF-4137-B01A-E0750079FF40}" dt="2024-03-13T10:27:35.327" v="5128" actId="552"/>
          <ac:picMkLst>
            <pc:docMk/>
            <pc:sldMk cId="3380363196" sldId="264"/>
            <ac:picMk id="27" creationId="{E32FDD26-31A8-2C94-7ABC-3A30005DA00B}"/>
          </ac:picMkLst>
        </pc:picChg>
        <pc:cxnChg chg="del mod topLvl">
          <ac:chgData name="Anila" userId="10aae156-914e-4992-9526-b81c2b99183c" providerId="ADAL" clId="{85B385D7-E0DF-4137-B01A-E0750079FF40}" dt="2024-03-01T10:38:14.385" v="1535" actId="478"/>
          <ac:cxnSpMkLst>
            <pc:docMk/>
            <pc:sldMk cId="3380363196" sldId="264"/>
            <ac:cxnSpMk id="28" creationId="{A914301A-139A-2234-E90F-CB1FD2C485DA}"/>
          </ac:cxnSpMkLst>
        </pc:cxnChg>
        <pc:cxnChg chg="del mod topLvl">
          <ac:chgData name="Anila" userId="10aae156-914e-4992-9526-b81c2b99183c" providerId="ADAL" clId="{85B385D7-E0DF-4137-B01A-E0750079FF40}" dt="2024-03-01T10:38:14.385" v="1535" actId="478"/>
          <ac:cxnSpMkLst>
            <pc:docMk/>
            <pc:sldMk cId="3380363196" sldId="264"/>
            <ac:cxnSpMk id="32" creationId="{5E0D4324-6A2C-827A-C25C-54F77F1C28D9}"/>
          </ac:cxnSpMkLst>
        </pc:cxnChg>
        <pc:cxnChg chg="add mod">
          <ac:chgData name="Anila" userId="10aae156-914e-4992-9526-b81c2b99183c" providerId="ADAL" clId="{85B385D7-E0DF-4137-B01A-E0750079FF40}" dt="2024-03-01T14:09:08.319" v="2199" actId="14100"/>
          <ac:cxnSpMkLst>
            <pc:docMk/>
            <pc:sldMk cId="3380363196" sldId="264"/>
            <ac:cxnSpMk id="63" creationId="{7400E1B6-F36B-C0C9-613F-3A9677B3C20B}"/>
          </ac:cxnSpMkLst>
        </pc:cxnChg>
      </pc:sldChg>
      <pc:sldChg chg="addSp delSp modSp add del mod modClrScheme chgLayout">
        <pc:chgData name="Anila" userId="10aae156-914e-4992-9526-b81c2b99183c" providerId="ADAL" clId="{85B385D7-E0DF-4137-B01A-E0750079FF40}" dt="2024-03-04T05:13:47.797" v="2475" actId="47"/>
        <pc:sldMkLst>
          <pc:docMk/>
          <pc:sldMk cId="1000467240" sldId="265"/>
        </pc:sldMkLst>
        <pc:spChg chg="add mod">
          <ac:chgData name="Anila" userId="10aae156-914e-4992-9526-b81c2b99183c" providerId="ADAL" clId="{85B385D7-E0DF-4137-B01A-E0750079FF40}" dt="2024-03-04T05:03:43.126" v="2367" actId="571"/>
          <ac:spMkLst>
            <pc:docMk/>
            <pc:sldMk cId="1000467240" sldId="265"/>
            <ac:spMk id="2" creationId="{731F03AF-8D10-2412-C010-073AEB331DC8}"/>
          </ac:spMkLst>
        </pc:spChg>
        <pc:spChg chg="add mod ord">
          <ac:chgData name="Anila" userId="10aae156-914e-4992-9526-b81c2b99183c" providerId="ADAL" clId="{85B385D7-E0DF-4137-B01A-E0750079FF40}" dt="2024-03-04T05:05:12.291" v="2389" actId="700"/>
          <ac:spMkLst>
            <pc:docMk/>
            <pc:sldMk cId="1000467240" sldId="265"/>
            <ac:spMk id="3" creationId="{F34D35FE-0C21-8F9D-93B2-744CCBF53D75}"/>
          </ac:spMkLst>
        </pc:spChg>
        <pc:spChg chg="del mod">
          <ac:chgData name="Anila" userId="10aae156-914e-4992-9526-b81c2b99183c" providerId="ADAL" clId="{85B385D7-E0DF-4137-B01A-E0750079FF40}" dt="2024-03-01T10:27:46.570" v="1349" actId="478"/>
          <ac:spMkLst>
            <pc:docMk/>
            <pc:sldMk cId="1000467240" sldId="265"/>
            <ac:spMk id="4" creationId="{28C79337-ADD9-E2A7-CF91-8F69287C7636}"/>
          </ac:spMkLst>
        </pc:spChg>
        <pc:spChg chg="add mod ord">
          <ac:chgData name="Anila" userId="10aae156-914e-4992-9526-b81c2b99183c" providerId="ADAL" clId="{85B385D7-E0DF-4137-B01A-E0750079FF40}" dt="2024-03-04T05:05:12.291" v="2389" actId="700"/>
          <ac:spMkLst>
            <pc:docMk/>
            <pc:sldMk cId="1000467240" sldId="265"/>
            <ac:spMk id="4" creationId="{B8EDB748-0F89-D40C-FF5B-95CC52CFD45D}"/>
          </ac:spMkLst>
        </pc:spChg>
        <pc:spChg chg="del mod">
          <ac:chgData name="Anila" userId="10aae156-914e-4992-9526-b81c2b99183c" providerId="ADAL" clId="{85B385D7-E0DF-4137-B01A-E0750079FF40}" dt="2024-03-01T10:27:46.570" v="1349" actId="478"/>
          <ac:spMkLst>
            <pc:docMk/>
            <pc:sldMk cId="1000467240" sldId="265"/>
            <ac:spMk id="5" creationId="{36C69D89-07B5-C24B-754D-C5C76AC9F7F7}"/>
          </ac:spMkLst>
        </pc:spChg>
        <pc:spChg chg="add del mod">
          <ac:chgData name="Anila" userId="10aae156-914e-4992-9526-b81c2b99183c" providerId="ADAL" clId="{85B385D7-E0DF-4137-B01A-E0750079FF40}" dt="2024-03-01T11:14:08.613" v="1804" actId="478"/>
          <ac:spMkLst>
            <pc:docMk/>
            <pc:sldMk cId="1000467240" sldId="265"/>
            <ac:spMk id="10" creationId="{D834DA5F-77DE-91C6-BC86-780C20E7841A}"/>
          </ac:spMkLst>
        </pc:spChg>
        <pc:spChg chg="add mod topLvl">
          <ac:chgData name="Anila" userId="10aae156-914e-4992-9526-b81c2b99183c" providerId="ADAL" clId="{85B385D7-E0DF-4137-B01A-E0750079FF40}" dt="2024-03-01T14:09:45.836" v="2211" actId="120"/>
          <ac:spMkLst>
            <pc:docMk/>
            <pc:sldMk cId="1000467240" sldId="265"/>
            <ac:spMk id="17" creationId="{63767523-235D-9568-F26C-6799CEC1EE72}"/>
          </ac:spMkLst>
        </pc:spChg>
        <pc:spChg chg="add mod topLvl">
          <ac:chgData name="Anila" userId="10aae156-914e-4992-9526-b81c2b99183c" providerId="ADAL" clId="{85B385D7-E0DF-4137-B01A-E0750079FF40}" dt="2024-03-01T14:09:45.836" v="2211" actId="120"/>
          <ac:spMkLst>
            <pc:docMk/>
            <pc:sldMk cId="1000467240" sldId="265"/>
            <ac:spMk id="19" creationId="{B020FD2B-3CC1-DBF5-1205-E5EA8FD47214}"/>
          </ac:spMkLst>
        </pc:spChg>
        <pc:spChg chg="add mod topLvl">
          <ac:chgData name="Anila" userId="10aae156-914e-4992-9526-b81c2b99183c" providerId="ADAL" clId="{85B385D7-E0DF-4137-B01A-E0750079FF40}" dt="2024-03-04T05:03:38.688" v="2366" actId="14100"/>
          <ac:spMkLst>
            <pc:docMk/>
            <pc:sldMk cId="1000467240" sldId="265"/>
            <ac:spMk id="21" creationId="{455503AA-A902-37F4-55BF-A9FBB22519DC}"/>
          </ac:spMkLst>
        </pc:spChg>
        <pc:grpChg chg="add del mod">
          <ac:chgData name="Anila" userId="10aae156-914e-4992-9526-b81c2b99183c" providerId="ADAL" clId="{85B385D7-E0DF-4137-B01A-E0750079FF40}" dt="2024-03-01T12:33:38.808" v="1942" actId="165"/>
          <ac:grpSpMkLst>
            <pc:docMk/>
            <pc:sldMk cId="1000467240" sldId="265"/>
            <ac:grpSpMk id="22" creationId="{7877C585-6C99-90DD-4F78-82045548C624}"/>
          </ac:grpSpMkLst>
        </pc:grpChg>
        <pc:grpChg chg="add del mod">
          <ac:chgData name="Anila" userId="10aae156-914e-4992-9526-b81c2b99183c" providerId="ADAL" clId="{85B385D7-E0DF-4137-B01A-E0750079FF40}" dt="2024-03-01T12:34:51.496" v="1944" actId="165"/>
          <ac:grpSpMkLst>
            <pc:docMk/>
            <pc:sldMk cId="1000467240" sldId="265"/>
            <ac:grpSpMk id="23" creationId="{0C06D518-6FA3-DBD0-A026-ADC92B3A5481}"/>
          </ac:grpSpMkLst>
        </pc:grpChg>
        <pc:grpChg chg="del mod">
          <ac:chgData name="Anila" userId="10aae156-914e-4992-9526-b81c2b99183c" providerId="ADAL" clId="{85B385D7-E0DF-4137-B01A-E0750079FF40}" dt="2024-03-01T10:27:46.570" v="1349" actId="478"/>
          <ac:grpSpMkLst>
            <pc:docMk/>
            <pc:sldMk cId="1000467240" sldId="265"/>
            <ac:grpSpMk id="42" creationId="{F4B6A7D4-2EF0-E5A4-D846-A83323935C3E}"/>
          </ac:grpSpMkLst>
        </pc:grpChg>
        <pc:grpChg chg="del mod">
          <ac:chgData name="Anila" userId="10aae156-914e-4992-9526-b81c2b99183c" providerId="ADAL" clId="{85B385D7-E0DF-4137-B01A-E0750079FF40}" dt="2024-03-01T10:27:46.570" v="1349" actId="478"/>
          <ac:grpSpMkLst>
            <pc:docMk/>
            <pc:sldMk cId="1000467240" sldId="265"/>
            <ac:grpSpMk id="43" creationId="{5AD39A6C-1B1A-4173-F8FA-C21E12F49C99}"/>
          </ac:grpSpMkLst>
        </pc:grpChg>
        <pc:cxnChg chg="add mod">
          <ac:chgData name="Anila" userId="10aae156-914e-4992-9526-b81c2b99183c" providerId="ADAL" clId="{85B385D7-E0DF-4137-B01A-E0750079FF40}" dt="2024-03-01T14:09:53.457" v="2214" actId="1038"/>
          <ac:cxnSpMkLst>
            <pc:docMk/>
            <pc:sldMk cId="1000467240" sldId="265"/>
            <ac:cxnSpMk id="24" creationId="{287DE8EA-0392-B54F-501D-390BAA96FC2A}"/>
          </ac:cxnSpMkLst>
        </pc:cxnChg>
      </pc:sldChg>
      <pc:sldChg chg="addSp delSp modSp add mod setBg modClrScheme chgLayout">
        <pc:chgData name="Anila" userId="10aae156-914e-4992-9526-b81c2b99183c" providerId="ADAL" clId="{85B385D7-E0DF-4137-B01A-E0750079FF40}" dt="2024-03-28T12:02:49.378" v="5295" actId="1076"/>
        <pc:sldMkLst>
          <pc:docMk/>
          <pc:sldMk cId="3900383819" sldId="266"/>
        </pc:sldMkLst>
        <pc:spChg chg="add del mod">
          <ac:chgData name="Anila" userId="10aae156-914e-4992-9526-b81c2b99183c" providerId="ADAL" clId="{85B385D7-E0DF-4137-B01A-E0750079FF40}" dt="2024-03-01T13:06:09.941" v="1979" actId="478"/>
          <ac:spMkLst>
            <pc:docMk/>
            <pc:sldMk cId="3900383819" sldId="266"/>
            <ac:spMk id="3" creationId="{756C33E1-47E7-9D61-BB5A-F26B054BD0CA}"/>
          </ac:spMkLst>
        </pc:spChg>
        <pc:spChg chg="add mod">
          <ac:chgData name="Anila" userId="10aae156-914e-4992-9526-b81c2b99183c" providerId="ADAL" clId="{85B385D7-E0DF-4137-B01A-E0750079FF40}" dt="2024-03-28T12:02:38.396" v="5294" actId="1076"/>
          <ac:spMkLst>
            <pc:docMk/>
            <pc:sldMk cId="3900383819" sldId="266"/>
            <ac:spMk id="5" creationId="{FFECA56A-5775-8E05-0B48-F59FFE295F1D}"/>
          </ac:spMkLst>
        </pc:spChg>
        <pc:spChg chg="add del mod">
          <ac:chgData name="Anila" userId="10aae156-914e-4992-9526-b81c2b99183c" providerId="ADAL" clId="{85B385D7-E0DF-4137-B01A-E0750079FF40}" dt="2024-03-01T13:16:20.028" v="2051" actId="478"/>
          <ac:spMkLst>
            <pc:docMk/>
            <pc:sldMk cId="3900383819" sldId="266"/>
            <ac:spMk id="7" creationId="{92696ACF-71FA-7690-0D39-71E038E6AEC8}"/>
          </ac:spMkLst>
        </pc:spChg>
        <pc:spChg chg="add del mod">
          <ac:chgData name="Anila" userId="10aae156-914e-4992-9526-b81c2b99183c" providerId="ADAL" clId="{85B385D7-E0DF-4137-B01A-E0750079FF40}" dt="2024-03-01T13:16:17.949" v="2050" actId="478"/>
          <ac:spMkLst>
            <pc:docMk/>
            <pc:sldMk cId="3900383819" sldId="266"/>
            <ac:spMk id="8" creationId="{A515C5CD-5A04-7F4D-5D08-D16EB107CD37}"/>
          </ac:spMkLst>
        </pc:spChg>
        <pc:spChg chg="add del mod">
          <ac:chgData name="Anila" userId="10aae156-914e-4992-9526-b81c2b99183c" providerId="ADAL" clId="{85B385D7-E0DF-4137-B01A-E0750079FF40}" dt="2024-03-01T13:16:20.028" v="2051" actId="478"/>
          <ac:spMkLst>
            <pc:docMk/>
            <pc:sldMk cId="3900383819" sldId="266"/>
            <ac:spMk id="9" creationId="{41C18C50-1A0B-5873-0FF6-ECAAB6773CFE}"/>
          </ac:spMkLst>
        </pc:spChg>
        <pc:spChg chg="add del mod">
          <ac:chgData name="Anila" userId="10aae156-914e-4992-9526-b81c2b99183c" providerId="ADAL" clId="{85B385D7-E0DF-4137-B01A-E0750079FF40}" dt="2024-03-01T13:16:20.028" v="2051" actId="478"/>
          <ac:spMkLst>
            <pc:docMk/>
            <pc:sldMk cId="3900383819" sldId="266"/>
            <ac:spMk id="10" creationId="{B2591231-A1B4-6D3F-3D93-EE694527FE38}"/>
          </ac:spMkLst>
        </pc:spChg>
        <pc:spChg chg="add del mod">
          <ac:chgData name="Anila" userId="10aae156-914e-4992-9526-b81c2b99183c" providerId="ADAL" clId="{85B385D7-E0DF-4137-B01A-E0750079FF40}" dt="2024-03-01T13:16:20.028" v="2051" actId="478"/>
          <ac:spMkLst>
            <pc:docMk/>
            <pc:sldMk cId="3900383819" sldId="266"/>
            <ac:spMk id="11" creationId="{E2E4FDAF-9288-D461-0884-449C2614C14F}"/>
          </ac:spMkLst>
        </pc:spChg>
        <pc:spChg chg="add del mod">
          <ac:chgData name="Anila" userId="10aae156-914e-4992-9526-b81c2b99183c" providerId="ADAL" clId="{85B385D7-E0DF-4137-B01A-E0750079FF40}" dt="2024-03-01T13:16:20.028" v="2051" actId="478"/>
          <ac:spMkLst>
            <pc:docMk/>
            <pc:sldMk cId="3900383819" sldId="266"/>
            <ac:spMk id="12" creationId="{3553BB64-CB76-73CD-F9C2-53B404D78FAD}"/>
          </ac:spMkLst>
        </pc:spChg>
        <pc:spChg chg="add mod">
          <ac:chgData name="Anila" userId="10aae156-914e-4992-9526-b81c2b99183c" providerId="ADAL" clId="{85B385D7-E0DF-4137-B01A-E0750079FF40}" dt="2024-03-28T10:55:22.386" v="5214" actId="2711"/>
          <ac:spMkLst>
            <pc:docMk/>
            <pc:sldMk cId="3900383819" sldId="266"/>
            <ac:spMk id="14" creationId="{7AC15B29-3D95-1931-E61E-4762F19F82AD}"/>
          </ac:spMkLst>
        </pc:spChg>
        <pc:spChg chg="add mod">
          <ac:chgData name="Anila" userId="10aae156-914e-4992-9526-b81c2b99183c" providerId="ADAL" clId="{85B385D7-E0DF-4137-B01A-E0750079FF40}" dt="2024-03-28T10:55:08.753" v="5212" actId="2711"/>
          <ac:spMkLst>
            <pc:docMk/>
            <pc:sldMk cId="3900383819" sldId="266"/>
            <ac:spMk id="15" creationId="{8F3DBE0C-6465-F323-1EE2-E6A771A042A9}"/>
          </ac:spMkLst>
        </pc:spChg>
        <pc:spChg chg="add mod">
          <ac:chgData name="Anila" userId="10aae156-914e-4992-9526-b81c2b99183c" providerId="ADAL" clId="{85B385D7-E0DF-4137-B01A-E0750079FF40}" dt="2024-03-28T10:57:33.128" v="5220" actId="2711"/>
          <ac:spMkLst>
            <pc:docMk/>
            <pc:sldMk cId="3900383819" sldId="266"/>
            <ac:spMk id="16" creationId="{BF53E521-2914-3F03-411C-49B1D14E2F4D}"/>
          </ac:spMkLst>
        </pc:spChg>
        <pc:spChg chg="del mod">
          <ac:chgData name="Anila" userId="10aae156-914e-4992-9526-b81c2b99183c" providerId="ADAL" clId="{85B385D7-E0DF-4137-B01A-E0750079FF40}" dt="2024-03-01T13:03:25.540" v="1967" actId="478"/>
          <ac:spMkLst>
            <pc:docMk/>
            <pc:sldMk cId="3900383819" sldId="266"/>
            <ac:spMk id="17" creationId="{D82F83CF-F398-7627-8584-E481CB5D7B1C}"/>
          </ac:spMkLst>
        </pc:spChg>
        <pc:spChg chg="add mod">
          <ac:chgData name="Anila" userId="10aae156-914e-4992-9526-b81c2b99183c" providerId="ADAL" clId="{85B385D7-E0DF-4137-B01A-E0750079FF40}" dt="2024-03-28T10:55:32.576" v="5216" actId="2711"/>
          <ac:spMkLst>
            <pc:docMk/>
            <pc:sldMk cId="3900383819" sldId="266"/>
            <ac:spMk id="18" creationId="{DC9B97F6-0658-6BFF-F4A9-FE836E3FB2C9}"/>
          </ac:spMkLst>
        </pc:spChg>
        <pc:spChg chg="del mod">
          <ac:chgData name="Anila" userId="10aae156-914e-4992-9526-b81c2b99183c" providerId="ADAL" clId="{85B385D7-E0DF-4137-B01A-E0750079FF40}" dt="2024-03-01T13:02:49.607" v="1963" actId="478"/>
          <ac:spMkLst>
            <pc:docMk/>
            <pc:sldMk cId="3900383819" sldId="266"/>
            <ac:spMk id="19" creationId="{6FFFBF21-0A33-31EF-F3D8-ACA6B913A083}"/>
          </ac:spMkLst>
        </pc:spChg>
        <pc:spChg chg="add mod">
          <ac:chgData name="Anila" userId="10aae156-914e-4992-9526-b81c2b99183c" providerId="ADAL" clId="{85B385D7-E0DF-4137-B01A-E0750079FF40}" dt="2024-03-28T10:57:17.710" v="5218" actId="2711"/>
          <ac:spMkLst>
            <pc:docMk/>
            <pc:sldMk cId="3900383819" sldId="266"/>
            <ac:spMk id="20" creationId="{01C97170-5290-8106-3F95-26BD8C7132B4}"/>
          </ac:spMkLst>
        </pc:spChg>
        <pc:spChg chg="mod">
          <ac:chgData name="Anila" userId="10aae156-914e-4992-9526-b81c2b99183c" providerId="ADAL" clId="{85B385D7-E0DF-4137-B01A-E0750079FF40}" dt="2024-03-01T13:14:16.867" v="2044" actId="14100"/>
          <ac:spMkLst>
            <pc:docMk/>
            <pc:sldMk cId="3900383819" sldId="266"/>
            <ac:spMk id="21" creationId="{C7F3ACE4-8537-6070-EE58-1E7B7CD5153A}"/>
          </ac:spMkLst>
        </pc:spChg>
        <pc:spChg chg="add mod">
          <ac:chgData name="Anila" userId="10aae156-914e-4992-9526-b81c2b99183c" providerId="ADAL" clId="{85B385D7-E0DF-4137-B01A-E0750079FF40}" dt="2024-03-28T10:57:49.076" v="5222" actId="2711"/>
          <ac:spMkLst>
            <pc:docMk/>
            <pc:sldMk cId="3900383819" sldId="266"/>
            <ac:spMk id="22" creationId="{3F62EF8F-4A07-9E94-261E-C27E5579EA13}"/>
          </ac:spMkLst>
        </pc:spChg>
        <pc:spChg chg="add del mod ord">
          <ac:chgData name="Anila" userId="10aae156-914e-4992-9526-b81c2b99183c" providerId="ADAL" clId="{85B385D7-E0DF-4137-B01A-E0750079FF40}" dt="2024-03-04T05:10:57.749" v="2459" actId="931"/>
          <ac:spMkLst>
            <pc:docMk/>
            <pc:sldMk cId="3900383819" sldId="266"/>
            <ac:spMk id="25" creationId="{D0668F52-5F58-6C47-F24F-42977F8D8060}"/>
          </ac:spMkLst>
        </pc:spChg>
        <pc:spChg chg="add del mod">
          <ac:chgData name="Anila" userId="10aae156-914e-4992-9526-b81c2b99183c" providerId="ADAL" clId="{85B385D7-E0DF-4137-B01A-E0750079FF40}" dt="2024-03-04T05:11:04.547" v="2463" actId="931"/>
          <ac:spMkLst>
            <pc:docMk/>
            <pc:sldMk cId="3900383819" sldId="266"/>
            <ac:spMk id="29" creationId="{673BD255-8F81-EC02-314E-82CE6541D341}"/>
          </ac:spMkLst>
        </pc:spChg>
        <pc:spChg chg="add mod ord">
          <ac:chgData name="Anila" userId="10aae156-914e-4992-9526-b81c2b99183c" providerId="ADAL" clId="{85B385D7-E0DF-4137-B01A-E0750079FF40}" dt="2024-03-13T09:04:10.789" v="4820" actId="14100"/>
          <ac:spMkLst>
            <pc:docMk/>
            <pc:sldMk cId="3900383819" sldId="266"/>
            <ac:spMk id="32" creationId="{3C16C7A0-B9F4-5985-142A-CD5AB016ED73}"/>
          </ac:spMkLst>
        </pc:spChg>
        <pc:grpChg chg="add mod">
          <ac:chgData name="Anila" userId="10aae156-914e-4992-9526-b81c2b99183c" providerId="ADAL" clId="{85B385D7-E0DF-4137-B01A-E0750079FF40}" dt="2024-03-28T12:02:49.378" v="5295" actId="1076"/>
          <ac:grpSpMkLst>
            <pc:docMk/>
            <pc:sldMk cId="3900383819" sldId="266"/>
            <ac:grpSpMk id="12" creationId="{C0E3F044-8606-82BA-4306-32E89C5FA2E3}"/>
          </ac:grpSpMkLst>
        </pc:grpChg>
        <pc:grpChg chg="add mod">
          <ac:chgData name="Anila" userId="10aae156-914e-4992-9526-b81c2b99183c" providerId="ADAL" clId="{85B385D7-E0DF-4137-B01A-E0750079FF40}" dt="2024-03-28T12:02:49.378" v="5295" actId="1076"/>
          <ac:grpSpMkLst>
            <pc:docMk/>
            <pc:sldMk cId="3900383819" sldId="266"/>
            <ac:grpSpMk id="13" creationId="{7D3E3D1A-7C1D-9924-6918-45D6874F60A3}"/>
          </ac:grpSpMkLst>
        </pc:grpChg>
        <pc:grpChg chg="add mod">
          <ac:chgData name="Anila" userId="10aae156-914e-4992-9526-b81c2b99183c" providerId="ADAL" clId="{85B385D7-E0DF-4137-B01A-E0750079FF40}" dt="2024-03-28T12:02:49.378" v="5295" actId="1076"/>
          <ac:grpSpMkLst>
            <pc:docMk/>
            <pc:sldMk cId="3900383819" sldId="266"/>
            <ac:grpSpMk id="17" creationId="{A0B6D125-5213-48F9-AA0B-5F47E3C424F9}"/>
          </ac:grpSpMkLst>
        </pc:grpChg>
        <pc:grpChg chg="add mod">
          <ac:chgData name="Anila" userId="10aae156-914e-4992-9526-b81c2b99183c" providerId="ADAL" clId="{85B385D7-E0DF-4137-B01A-E0750079FF40}" dt="2024-03-28T12:02:49.378" v="5295" actId="1076"/>
          <ac:grpSpMkLst>
            <pc:docMk/>
            <pc:sldMk cId="3900383819" sldId="266"/>
            <ac:grpSpMk id="19" creationId="{464C6C70-6343-72E3-8440-BB5B642BAF12}"/>
          </ac:grpSpMkLst>
        </pc:grpChg>
        <pc:grpChg chg="add mod">
          <ac:chgData name="Anila" userId="10aae156-914e-4992-9526-b81c2b99183c" providerId="ADAL" clId="{85B385D7-E0DF-4137-B01A-E0750079FF40}" dt="2024-03-28T12:02:49.378" v="5295" actId="1076"/>
          <ac:grpSpMkLst>
            <pc:docMk/>
            <pc:sldMk cId="3900383819" sldId="266"/>
            <ac:grpSpMk id="23" creationId="{8807BD14-0867-CD9E-1562-8EEDDC40AF0D}"/>
          </ac:grpSpMkLst>
        </pc:grpChg>
        <pc:grpChg chg="add mod">
          <ac:chgData name="Anila" userId="10aae156-914e-4992-9526-b81c2b99183c" providerId="ADAL" clId="{85B385D7-E0DF-4137-B01A-E0750079FF40}" dt="2024-03-28T12:02:49.378" v="5295" actId="1076"/>
          <ac:grpSpMkLst>
            <pc:docMk/>
            <pc:sldMk cId="3900383819" sldId="266"/>
            <ac:grpSpMk id="24" creationId="{BBA0C192-034F-DB63-C857-BFDC305FB1CE}"/>
          </ac:grpSpMkLst>
        </pc:grpChg>
        <pc:picChg chg="add del mod">
          <ac:chgData name="Anila" userId="10aae156-914e-4992-9526-b81c2b99183c" providerId="ADAL" clId="{85B385D7-E0DF-4137-B01A-E0750079FF40}" dt="2024-03-04T05:11:00.539" v="2462" actId="478"/>
          <ac:picMkLst>
            <pc:docMk/>
            <pc:sldMk cId="3900383819" sldId="266"/>
            <ac:picMk id="27" creationId="{45A976C8-0AF7-12F4-DD95-F22F365E82E7}"/>
          </ac:picMkLst>
        </pc:picChg>
        <pc:picChg chg="add mod">
          <ac:chgData name="Anila" userId="10aae156-914e-4992-9526-b81c2b99183c" providerId="ADAL" clId="{85B385D7-E0DF-4137-B01A-E0750079FF40}" dt="2024-03-13T10:27:50.460" v="5130" actId="108"/>
          <ac:picMkLst>
            <pc:docMk/>
            <pc:sldMk cId="3900383819" sldId="266"/>
            <ac:picMk id="31" creationId="{9C034B54-020E-19E1-1D6A-CFB2A2D775E8}"/>
          </ac:picMkLst>
        </pc:picChg>
        <pc:cxnChg chg="add mod">
          <ac:chgData name="Anila" userId="10aae156-914e-4992-9526-b81c2b99183c" providerId="ADAL" clId="{85B385D7-E0DF-4137-B01A-E0750079FF40}" dt="2024-03-04T05:09:34.596" v="2430" actId="164"/>
          <ac:cxnSpMkLst>
            <pc:docMk/>
            <pc:sldMk cId="3900383819" sldId="266"/>
            <ac:cxnSpMk id="2" creationId="{FAA61A3E-E8A5-A3F4-AC59-16541A3A9B71}"/>
          </ac:cxnSpMkLst>
        </pc:cxnChg>
        <pc:cxnChg chg="add mod">
          <ac:chgData name="Anila" userId="10aae156-914e-4992-9526-b81c2b99183c" providerId="ADAL" clId="{85B385D7-E0DF-4137-B01A-E0750079FF40}" dt="2024-03-04T05:09:28.603" v="2428" actId="164"/>
          <ac:cxnSpMkLst>
            <pc:docMk/>
            <pc:sldMk cId="3900383819" sldId="266"/>
            <ac:cxnSpMk id="7" creationId="{BB9CC875-66EE-E6CA-9CC0-31E1AD360C4C}"/>
          </ac:cxnSpMkLst>
        </pc:cxnChg>
        <pc:cxnChg chg="add mod">
          <ac:chgData name="Anila" userId="10aae156-914e-4992-9526-b81c2b99183c" providerId="ADAL" clId="{85B385D7-E0DF-4137-B01A-E0750079FF40}" dt="2024-03-04T05:09:23.524" v="2426" actId="164"/>
          <ac:cxnSpMkLst>
            <pc:docMk/>
            <pc:sldMk cId="3900383819" sldId="266"/>
            <ac:cxnSpMk id="8" creationId="{93849E83-03A1-54AF-1DC6-31562DBB44BA}"/>
          </ac:cxnSpMkLst>
        </pc:cxnChg>
        <pc:cxnChg chg="add mod">
          <ac:chgData name="Anila" userId="10aae156-914e-4992-9526-b81c2b99183c" providerId="ADAL" clId="{85B385D7-E0DF-4137-B01A-E0750079FF40}" dt="2024-03-04T05:09:17.711" v="2424" actId="164"/>
          <ac:cxnSpMkLst>
            <pc:docMk/>
            <pc:sldMk cId="3900383819" sldId="266"/>
            <ac:cxnSpMk id="9" creationId="{03F278E3-B08C-4523-AC99-31C77B6562C2}"/>
          </ac:cxnSpMkLst>
        </pc:cxnChg>
        <pc:cxnChg chg="add mod">
          <ac:chgData name="Anila" userId="10aae156-914e-4992-9526-b81c2b99183c" providerId="ADAL" clId="{85B385D7-E0DF-4137-B01A-E0750079FF40}" dt="2024-03-04T05:09:11.420" v="2422" actId="164"/>
          <ac:cxnSpMkLst>
            <pc:docMk/>
            <pc:sldMk cId="3900383819" sldId="266"/>
            <ac:cxnSpMk id="10" creationId="{249073E8-2F10-508B-88AB-C5FFDC4D797F}"/>
          </ac:cxnSpMkLst>
        </pc:cxnChg>
        <pc:cxnChg chg="add mod">
          <ac:chgData name="Anila" userId="10aae156-914e-4992-9526-b81c2b99183c" providerId="ADAL" clId="{85B385D7-E0DF-4137-B01A-E0750079FF40}" dt="2024-03-04T05:09:05.273" v="2421" actId="164"/>
          <ac:cxnSpMkLst>
            <pc:docMk/>
            <pc:sldMk cId="3900383819" sldId="266"/>
            <ac:cxnSpMk id="11" creationId="{A1D30487-7988-256D-3548-C89DEE0EE728}"/>
          </ac:cxnSpMkLst>
        </pc:cxnChg>
      </pc:sldChg>
      <pc:sldChg chg="addSp delSp modSp add mod setBg modClrScheme chgLayout">
        <pc:chgData name="Anila" userId="10aae156-914e-4992-9526-b81c2b99183c" providerId="ADAL" clId="{85B385D7-E0DF-4137-B01A-E0750079FF40}" dt="2024-03-28T12:04:46.810" v="5323" actId="404"/>
        <pc:sldMkLst>
          <pc:docMk/>
          <pc:sldMk cId="193153780" sldId="267"/>
        </pc:sldMkLst>
        <pc:spChg chg="add mod">
          <ac:chgData name="Anila" userId="10aae156-914e-4992-9526-b81c2b99183c" providerId="ADAL" clId="{85B385D7-E0DF-4137-B01A-E0750079FF40}" dt="2024-03-28T12:04:46.810" v="5323" actId="404"/>
          <ac:spMkLst>
            <pc:docMk/>
            <pc:sldMk cId="193153780" sldId="267"/>
            <ac:spMk id="2" creationId="{5A4B2011-CC5C-1FE4-81F3-572119FAE19D}"/>
          </ac:spMkLst>
        </pc:spChg>
        <pc:spChg chg="add del mod">
          <ac:chgData name="Anila" userId="10aae156-914e-4992-9526-b81c2b99183c" providerId="ADAL" clId="{85B385D7-E0DF-4137-B01A-E0750079FF40}" dt="2024-03-04T12:13:14.345" v="4080" actId="478"/>
          <ac:spMkLst>
            <pc:docMk/>
            <pc:sldMk cId="193153780" sldId="267"/>
            <ac:spMk id="3" creationId="{3CA6DE83-033F-D627-E13D-4CD49DE5C3E7}"/>
          </ac:spMkLst>
        </pc:spChg>
        <pc:spChg chg="add mod ord">
          <ac:chgData name="Anila" userId="10aae156-914e-4992-9526-b81c2b99183c" providerId="ADAL" clId="{85B385D7-E0DF-4137-B01A-E0750079FF40}" dt="2024-03-13T10:33:37.620" v="5171" actId="1037"/>
          <ac:spMkLst>
            <pc:docMk/>
            <pc:sldMk cId="193153780" sldId="267"/>
            <ac:spMk id="3" creationId="{5C0D524D-71C6-6616-83E3-A746320FBC39}"/>
          </ac:spMkLst>
        </pc:spChg>
        <pc:spChg chg="add del mod">
          <ac:chgData name="Anila" userId="10aae156-914e-4992-9526-b81c2b99183c" providerId="ADAL" clId="{85B385D7-E0DF-4137-B01A-E0750079FF40}" dt="2024-03-13T10:34:21.791" v="5181" actId="21"/>
          <ac:spMkLst>
            <pc:docMk/>
            <pc:sldMk cId="193153780" sldId="267"/>
            <ac:spMk id="4" creationId="{EF8D2AB6-7B71-3F45-5ABF-97120B46F931}"/>
          </ac:spMkLst>
        </pc:spChg>
        <pc:spChg chg="add del mod ord">
          <ac:chgData name="Anila" userId="10aae156-914e-4992-9526-b81c2b99183c" providerId="ADAL" clId="{85B385D7-E0DF-4137-B01A-E0750079FF40}" dt="2024-03-13T10:35:14.732" v="5186" actId="931"/>
          <ac:spMkLst>
            <pc:docMk/>
            <pc:sldMk cId="193153780" sldId="267"/>
            <ac:spMk id="7" creationId="{AEA164DE-81D3-BFB3-6B40-0E978F24BEEA}"/>
          </ac:spMkLst>
        </pc:spChg>
        <pc:spChg chg="del">
          <ac:chgData name="Anila" userId="10aae156-914e-4992-9526-b81c2b99183c" providerId="ADAL" clId="{85B385D7-E0DF-4137-B01A-E0750079FF40}" dt="2024-03-01T12:32:38.604" v="1926" actId="478"/>
          <ac:spMkLst>
            <pc:docMk/>
            <pc:sldMk cId="193153780" sldId="267"/>
            <ac:spMk id="17" creationId="{5E84D75D-B938-CB28-4A8A-763E1253BE40}"/>
          </ac:spMkLst>
        </pc:spChg>
        <pc:spChg chg="del">
          <ac:chgData name="Anila" userId="10aae156-914e-4992-9526-b81c2b99183c" providerId="ADAL" clId="{85B385D7-E0DF-4137-B01A-E0750079FF40}" dt="2024-03-01T12:32:38.604" v="1926" actId="478"/>
          <ac:spMkLst>
            <pc:docMk/>
            <pc:sldMk cId="193153780" sldId="267"/>
            <ac:spMk id="19" creationId="{914B5650-497D-13CF-AF00-0D065C667AC7}"/>
          </ac:spMkLst>
        </pc:spChg>
        <pc:spChg chg="del">
          <ac:chgData name="Anila" userId="10aae156-914e-4992-9526-b81c2b99183c" providerId="ADAL" clId="{85B385D7-E0DF-4137-B01A-E0750079FF40}" dt="2024-03-01T12:32:38.604" v="1926" actId="478"/>
          <ac:spMkLst>
            <pc:docMk/>
            <pc:sldMk cId="193153780" sldId="267"/>
            <ac:spMk id="21" creationId="{C0DEFDCB-A341-BAFF-A6A6-74DF5C8DC2F6}"/>
          </ac:spMkLst>
        </pc:spChg>
        <pc:picChg chg="add del mod ord">
          <ac:chgData name="Anila" userId="10aae156-914e-4992-9526-b81c2b99183c" providerId="ADAL" clId="{85B385D7-E0DF-4137-B01A-E0750079FF40}" dt="2024-03-01T14:07:55.047" v="2193" actId="21"/>
          <ac:picMkLst>
            <pc:docMk/>
            <pc:sldMk cId="193153780" sldId="267"/>
            <ac:picMk id="4" creationId="{A1BFA549-C137-04D8-04E7-8E66D8F851F5}"/>
          </ac:picMkLst>
        </pc:picChg>
        <pc:picChg chg="add del mod">
          <ac:chgData name="Anila" userId="10aae156-914e-4992-9526-b81c2b99183c" providerId="ADAL" clId="{85B385D7-E0DF-4137-B01A-E0750079FF40}" dt="2024-03-13T10:34:16.683" v="5180" actId="478"/>
          <ac:picMkLst>
            <pc:docMk/>
            <pc:sldMk cId="193153780" sldId="267"/>
            <ac:picMk id="6" creationId="{C1E850CD-3B2D-4429-CF90-388F13D7169E}"/>
          </ac:picMkLst>
        </pc:picChg>
        <pc:picChg chg="add mod modCrop">
          <ac:chgData name="Anila" userId="10aae156-914e-4992-9526-b81c2b99183c" providerId="ADAL" clId="{85B385D7-E0DF-4137-B01A-E0750079FF40}" dt="2024-03-13T10:36:02.312" v="5195" actId="14861"/>
          <ac:picMkLst>
            <pc:docMk/>
            <pc:sldMk cId="193153780" sldId="267"/>
            <ac:picMk id="9" creationId="{A9278FF4-D3A7-D8DA-BC7C-0C2896EB18CB}"/>
          </ac:picMkLst>
        </pc:picChg>
      </pc:sldChg>
      <pc:sldChg chg="addSp delSp modSp add del mod modClrScheme chgLayout">
        <pc:chgData name="Anila" userId="10aae156-914e-4992-9526-b81c2b99183c" providerId="ADAL" clId="{85B385D7-E0DF-4137-B01A-E0750079FF40}" dt="2024-03-04T05:26:49.632" v="2506" actId="47"/>
        <pc:sldMkLst>
          <pc:docMk/>
          <pc:sldMk cId="4165257651" sldId="268"/>
        </pc:sldMkLst>
        <pc:spChg chg="del mod ord">
          <ac:chgData name="Anila" userId="10aae156-914e-4992-9526-b81c2b99183c" providerId="ADAL" clId="{85B385D7-E0DF-4137-B01A-E0750079FF40}" dt="2024-03-04T05:19:18.754" v="2479" actId="700"/>
          <ac:spMkLst>
            <pc:docMk/>
            <pc:sldMk cId="4165257651" sldId="268"/>
            <ac:spMk id="3" creationId="{714259EF-02FC-42AC-2706-78EF6BB7CCC6}"/>
          </ac:spMkLst>
        </pc:spChg>
        <pc:spChg chg="del">
          <ac:chgData name="Anila" userId="10aae156-914e-4992-9526-b81c2b99183c" providerId="ADAL" clId="{85B385D7-E0DF-4137-B01A-E0750079FF40}" dt="2024-03-04T05:19:18.754" v="2479" actId="700"/>
          <ac:spMkLst>
            <pc:docMk/>
            <pc:sldMk cId="4165257651" sldId="268"/>
            <ac:spMk id="4" creationId="{293A69F6-55F4-4BF1-8FBE-A85D1072C2E6}"/>
          </ac:spMkLst>
        </pc:spChg>
        <pc:spChg chg="add del mod ord">
          <ac:chgData name="Anila" userId="10aae156-914e-4992-9526-b81c2b99183c" providerId="ADAL" clId="{85B385D7-E0DF-4137-B01A-E0750079FF40}" dt="2024-03-04T05:19:43.378" v="2480" actId="931"/>
          <ac:spMkLst>
            <pc:docMk/>
            <pc:sldMk cId="4165257651" sldId="268"/>
            <ac:spMk id="5" creationId="{9B0F9CB1-8F86-7914-017F-BA84E17EF6F3}"/>
          </ac:spMkLst>
        </pc:spChg>
        <pc:spChg chg="add mod">
          <ac:chgData name="Anila" userId="10aae156-914e-4992-9526-b81c2b99183c" providerId="ADAL" clId="{85B385D7-E0DF-4137-B01A-E0750079FF40}" dt="2024-03-04T05:23:34.621" v="2487" actId="1076"/>
          <ac:spMkLst>
            <pc:docMk/>
            <pc:sldMk cId="4165257651" sldId="268"/>
            <ac:spMk id="9" creationId="{42D1449E-E404-1C08-3E75-37799D154773}"/>
          </ac:spMkLst>
        </pc:spChg>
        <pc:spChg chg="mod">
          <ac:chgData name="Anila" userId="10aae156-914e-4992-9526-b81c2b99183c" providerId="ADAL" clId="{85B385D7-E0DF-4137-B01A-E0750079FF40}" dt="2024-03-04T05:12:31.346" v="2467" actId="14100"/>
          <ac:spMkLst>
            <pc:docMk/>
            <pc:sldMk cId="4165257651" sldId="268"/>
            <ac:spMk id="17" creationId="{D70FBC74-18BE-3465-A98F-85B7D00A9CE9}"/>
          </ac:spMkLst>
        </pc:spChg>
        <pc:spChg chg="mod">
          <ac:chgData name="Anila" userId="10aae156-914e-4992-9526-b81c2b99183c" providerId="ADAL" clId="{85B385D7-E0DF-4137-B01A-E0750079FF40}" dt="2024-03-04T05:13:19.495" v="2474" actId="27107"/>
          <ac:spMkLst>
            <pc:docMk/>
            <pc:sldMk cId="4165257651" sldId="268"/>
            <ac:spMk id="19" creationId="{EA7C42E3-5AF2-B8DA-24C7-DC013E08F09B}"/>
          </ac:spMkLst>
        </pc:spChg>
        <pc:picChg chg="add mod modCrop">
          <ac:chgData name="Anila" userId="10aae156-914e-4992-9526-b81c2b99183c" providerId="ADAL" clId="{85B385D7-E0DF-4137-B01A-E0750079FF40}" dt="2024-03-04T05:19:51.456" v="2483" actId="18131"/>
          <ac:picMkLst>
            <pc:docMk/>
            <pc:sldMk cId="4165257651" sldId="268"/>
            <ac:picMk id="7" creationId="{312B58D0-42F6-B93C-E26C-34633FB69251}"/>
          </ac:picMkLst>
        </pc:picChg>
      </pc:sldChg>
      <pc:sldChg chg="addSp delSp modSp add mod ord setBg modClrScheme chgLayout">
        <pc:chgData name="Anila" userId="10aae156-914e-4992-9526-b81c2b99183c" providerId="ADAL" clId="{85B385D7-E0DF-4137-B01A-E0750079FF40}" dt="2024-03-28T12:04:17.594" v="5306" actId="1076"/>
        <pc:sldMkLst>
          <pc:docMk/>
          <pc:sldMk cId="819792425" sldId="269"/>
        </pc:sldMkLst>
        <pc:spChg chg="add mod ord">
          <ac:chgData name="Anila" userId="10aae156-914e-4992-9526-b81c2b99183c" providerId="ADAL" clId="{85B385D7-E0DF-4137-B01A-E0750079FF40}" dt="2024-03-13T09:03:54.438" v="4816" actId="108"/>
          <ac:spMkLst>
            <pc:docMk/>
            <pc:sldMk cId="819792425" sldId="269"/>
            <ac:spMk id="5" creationId="{2011FC24-14F5-6E14-7CAF-ACF0C396AD70}"/>
          </ac:spMkLst>
        </pc:spChg>
        <pc:spChg chg="mod">
          <ac:chgData name="Anila" userId="10aae156-914e-4992-9526-b81c2b99183c" providerId="ADAL" clId="{85B385D7-E0DF-4137-B01A-E0750079FF40}" dt="2024-03-28T10:53:27.809" v="5205" actId="2711"/>
          <ac:spMkLst>
            <pc:docMk/>
            <pc:sldMk cId="819792425" sldId="269"/>
            <ac:spMk id="9" creationId="{E2039C71-C31B-DB48-422A-572EB563C99E}"/>
          </ac:spMkLst>
        </pc:spChg>
        <pc:spChg chg="mod">
          <ac:chgData name="Anila" userId="10aae156-914e-4992-9526-b81c2b99183c" providerId="ADAL" clId="{85B385D7-E0DF-4137-B01A-E0750079FF40}" dt="2024-03-28T12:04:17.594" v="5306" actId="1076"/>
          <ac:spMkLst>
            <pc:docMk/>
            <pc:sldMk cId="819792425" sldId="269"/>
            <ac:spMk id="17" creationId="{3C0BB046-6647-DBDE-B1B8-D5436C4E8500}"/>
          </ac:spMkLst>
        </pc:spChg>
        <pc:spChg chg="del">
          <ac:chgData name="Anila" userId="10aae156-914e-4992-9526-b81c2b99183c" providerId="ADAL" clId="{85B385D7-E0DF-4137-B01A-E0750079FF40}" dt="2024-03-04T05:23:42.585" v="2489" actId="478"/>
          <ac:spMkLst>
            <pc:docMk/>
            <pc:sldMk cId="819792425" sldId="269"/>
            <ac:spMk id="19" creationId="{DCD2F6AA-FB41-4AA2-355E-9150FBA093AD}"/>
          </ac:spMkLst>
        </pc:spChg>
        <pc:grpChg chg="add mod">
          <ac:chgData name="Anila" userId="10aae156-914e-4992-9526-b81c2b99183c" providerId="ADAL" clId="{85B385D7-E0DF-4137-B01A-E0750079FF40}" dt="2024-03-04T08:17:36.891" v="2648" actId="164"/>
          <ac:grpSpMkLst>
            <pc:docMk/>
            <pc:sldMk cId="819792425" sldId="269"/>
            <ac:grpSpMk id="6" creationId="{D94876A6-7D64-B7CA-5E63-ECDE1B5D6302}"/>
          </ac:grpSpMkLst>
        </pc:grpChg>
        <pc:picChg chg="mod ord modCrop">
          <ac:chgData name="Anila" userId="10aae156-914e-4992-9526-b81c2b99183c" providerId="ADAL" clId="{85B385D7-E0DF-4137-B01A-E0750079FF40}" dt="2024-03-13T10:28:18.233" v="5134" actId="108"/>
          <ac:picMkLst>
            <pc:docMk/>
            <pc:sldMk cId="819792425" sldId="269"/>
            <ac:picMk id="7" creationId="{8CE35394-8F88-0FD5-D06B-DF9C8E1E4216}"/>
          </ac:picMkLst>
        </pc:picChg>
        <pc:cxnChg chg="mod">
          <ac:chgData name="Anila" userId="10aae156-914e-4992-9526-b81c2b99183c" providerId="ADAL" clId="{85B385D7-E0DF-4137-B01A-E0750079FF40}" dt="2024-03-04T10:06:25.525" v="3326" actId="12789"/>
          <ac:cxnSpMkLst>
            <pc:docMk/>
            <pc:sldMk cId="819792425" sldId="269"/>
            <ac:cxnSpMk id="24" creationId="{68D06670-1870-19B9-F083-1E24C9C0CB4B}"/>
          </ac:cxnSpMkLst>
        </pc:cxnChg>
      </pc:sldChg>
      <pc:sldChg chg="addSp delSp modSp add mod setBg modClrScheme chgLayout">
        <pc:chgData name="Anila" userId="10aae156-914e-4992-9526-b81c2b99183c" providerId="ADAL" clId="{85B385D7-E0DF-4137-B01A-E0750079FF40}" dt="2024-03-28T12:03:58.446" v="5301" actId="1076"/>
        <pc:sldMkLst>
          <pc:docMk/>
          <pc:sldMk cId="3493011268" sldId="270"/>
        </pc:sldMkLst>
        <pc:spChg chg="add mod topLvl">
          <ac:chgData name="Anila" userId="10aae156-914e-4992-9526-b81c2b99183c" providerId="ADAL" clId="{85B385D7-E0DF-4137-B01A-E0750079FF40}" dt="2024-03-28T10:54:01.745" v="5207" actId="2711"/>
          <ac:spMkLst>
            <pc:docMk/>
            <pc:sldMk cId="3493011268" sldId="270"/>
            <ac:spMk id="4" creationId="{BF1574CD-77B3-46FE-A752-60EA4E3C2410}"/>
          </ac:spMkLst>
        </pc:spChg>
        <pc:spChg chg="mod topLvl">
          <ac:chgData name="Anila" userId="10aae156-914e-4992-9526-b81c2b99183c" providerId="ADAL" clId="{85B385D7-E0DF-4137-B01A-E0750079FF40}" dt="2024-03-28T12:03:58.446" v="5301" actId="1076"/>
          <ac:spMkLst>
            <pc:docMk/>
            <pc:sldMk cId="3493011268" sldId="270"/>
            <ac:spMk id="5" creationId="{91E6788C-6A60-F89C-584B-48E498105D65}"/>
          </ac:spMkLst>
        </pc:spChg>
        <pc:spChg chg="add mod topLvl">
          <ac:chgData name="Anila" userId="10aae156-914e-4992-9526-b81c2b99183c" providerId="ADAL" clId="{85B385D7-E0DF-4137-B01A-E0750079FF40}" dt="2024-03-04T08:42:55.576" v="2903" actId="14100"/>
          <ac:spMkLst>
            <pc:docMk/>
            <pc:sldMk cId="3493011268" sldId="270"/>
            <ac:spMk id="6" creationId="{00011BC7-C9AF-800E-4A64-015E7F07CD27}"/>
          </ac:spMkLst>
        </pc:spChg>
        <pc:spChg chg="del mod topLvl">
          <ac:chgData name="Anila" userId="10aae156-914e-4992-9526-b81c2b99183c" providerId="ADAL" clId="{85B385D7-E0DF-4137-B01A-E0750079FF40}" dt="2024-03-04T08:28:17.971" v="2700" actId="478"/>
          <ac:spMkLst>
            <pc:docMk/>
            <pc:sldMk cId="3493011268" sldId="270"/>
            <ac:spMk id="15" creationId="{786A4A4D-C445-4C50-B0BC-382B6F31377A}"/>
          </ac:spMkLst>
        </pc:spChg>
        <pc:spChg chg="mod topLvl">
          <ac:chgData name="Anila" userId="10aae156-914e-4992-9526-b81c2b99183c" providerId="ADAL" clId="{85B385D7-E0DF-4137-B01A-E0750079FF40}" dt="2024-03-04T08:42:33.618" v="2901" actId="14100"/>
          <ac:spMkLst>
            <pc:docMk/>
            <pc:sldMk cId="3493011268" sldId="270"/>
            <ac:spMk id="21" creationId="{EBC76F28-C896-D7CE-E643-9D3B73689F42}"/>
          </ac:spMkLst>
        </pc:spChg>
        <pc:spChg chg="mod ord topLvl">
          <ac:chgData name="Anila" userId="10aae156-914e-4992-9526-b81c2b99183c" providerId="ADAL" clId="{85B385D7-E0DF-4137-B01A-E0750079FF40}" dt="2024-03-13T09:03:58.502" v="4817" actId="108"/>
          <ac:spMkLst>
            <pc:docMk/>
            <pc:sldMk cId="3493011268" sldId="270"/>
            <ac:spMk id="32" creationId="{20438D7E-4F3D-6690-0029-1176E8CC5D4C}"/>
          </ac:spMkLst>
        </pc:spChg>
        <pc:spChg chg="add del mod ord">
          <ac:chgData name="Anila" userId="10aae156-914e-4992-9526-b81c2b99183c" providerId="ADAL" clId="{85B385D7-E0DF-4137-B01A-E0750079FF40}" dt="2024-03-04T08:44:45.310" v="2910" actId="931"/>
          <ac:spMkLst>
            <pc:docMk/>
            <pc:sldMk cId="3493011268" sldId="270"/>
            <ac:spMk id="33" creationId="{95D6A33F-DAC6-8EC5-04A4-2393D99BF2FF}"/>
          </ac:spMkLst>
        </pc:spChg>
        <pc:spChg chg="add del mod ord">
          <ac:chgData name="Anila" userId="10aae156-914e-4992-9526-b81c2b99183c" providerId="ADAL" clId="{85B385D7-E0DF-4137-B01A-E0750079FF40}" dt="2024-03-04T08:44:55.767" v="2913" actId="931"/>
          <ac:spMkLst>
            <pc:docMk/>
            <pc:sldMk cId="3493011268" sldId="270"/>
            <ac:spMk id="34" creationId="{02ADE58B-E350-C726-D273-D1AD20F82B97}"/>
          </ac:spMkLst>
        </pc:spChg>
        <pc:spChg chg="add del mod">
          <ac:chgData name="Anila" userId="10aae156-914e-4992-9526-b81c2b99183c" providerId="ADAL" clId="{85B385D7-E0DF-4137-B01A-E0750079FF40}" dt="2024-03-04T11:30:38.459" v="3635" actId="21"/>
          <ac:spMkLst>
            <pc:docMk/>
            <pc:sldMk cId="3493011268" sldId="270"/>
            <ac:spMk id="39" creationId="{B6A83FD7-C6B0-F1BB-861F-80F254D4AC3A}"/>
          </ac:spMkLst>
        </pc:spChg>
        <pc:spChg chg="add del mod">
          <ac:chgData name="Anila" userId="10aae156-914e-4992-9526-b81c2b99183c" providerId="ADAL" clId="{85B385D7-E0DF-4137-B01A-E0750079FF40}" dt="2024-03-04T11:52:18.739" v="3775" actId="21"/>
          <ac:spMkLst>
            <pc:docMk/>
            <pc:sldMk cId="3493011268" sldId="270"/>
            <ac:spMk id="40" creationId="{0D02E880-FC26-EAE2-8DA2-8839FF636BD2}"/>
          </ac:spMkLst>
        </pc:spChg>
        <pc:grpChg chg="del">
          <ac:chgData name="Anila" userId="10aae156-914e-4992-9526-b81c2b99183c" providerId="ADAL" clId="{85B385D7-E0DF-4137-B01A-E0750079FF40}" dt="2024-03-04T08:27:22.824" v="2689" actId="478"/>
          <ac:grpSpMkLst>
            <pc:docMk/>
            <pc:sldMk cId="3493011268" sldId="270"/>
            <ac:grpSpMk id="12" creationId="{1EBB52B3-3EF6-2621-851D-52FC1999A5B8}"/>
          </ac:grpSpMkLst>
        </pc:grpChg>
        <pc:grpChg chg="del">
          <ac:chgData name="Anila" userId="10aae156-914e-4992-9526-b81c2b99183c" providerId="ADAL" clId="{85B385D7-E0DF-4137-B01A-E0750079FF40}" dt="2024-03-04T08:27:20.557" v="2688" actId="478"/>
          <ac:grpSpMkLst>
            <pc:docMk/>
            <pc:sldMk cId="3493011268" sldId="270"/>
            <ac:grpSpMk id="13" creationId="{55CB1F98-7B30-DA25-B93A-B4AD50E47ADC}"/>
          </ac:grpSpMkLst>
        </pc:grpChg>
        <pc:grpChg chg="del">
          <ac:chgData name="Anila" userId="10aae156-914e-4992-9526-b81c2b99183c" providerId="ADAL" clId="{85B385D7-E0DF-4137-B01A-E0750079FF40}" dt="2024-03-04T08:27:20.557" v="2688" actId="478"/>
          <ac:grpSpMkLst>
            <pc:docMk/>
            <pc:sldMk cId="3493011268" sldId="270"/>
            <ac:grpSpMk id="17" creationId="{E7C3BBCF-1F65-5FA5-0C22-6666EA083F7A}"/>
          </ac:grpSpMkLst>
        </pc:grpChg>
        <pc:grpChg chg="del">
          <ac:chgData name="Anila" userId="10aae156-914e-4992-9526-b81c2b99183c" providerId="ADAL" clId="{85B385D7-E0DF-4137-B01A-E0750079FF40}" dt="2024-03-04T08:27:20.557" v="2688" actId="478"/>
          <ac:grpSpMkLst>
            <pc:docMk/>
            <pc:sldMk cId="3493011268" sldId="270"/>
            <ac:grpSpMk id="19" creationId="{440CBE2F-067C-1BBA-A9C4-3F246C85D1C9}"/>
          </ac:grpSpMkLst>
        </pc:grpChg>
        <pc:grpChg chg="del">
          <ac:chgData name="Anila" userId="10aae156-914e-4992-9526-b81c2b99183c" providerId="ADAL" clId="{85B385D7-E0DF-4137-B01A-E0750079FF40}" dt="2024-03-04T08:27:20.557" v="2688" actId="478"/>
          <ac:grpSpMkLst>
            <pc:docMk/>
            <pc:sldMk cId="3493011268" sldId="270"/>
            <ac:grpSpMk id="23" creationId="{A5E035C2-D9C3-2273-F791-E28E22F51D81}"/>
          </ac:grpSpMkLst>
        </pc:grpChg>
        <pc:grpChg chg="del">
          <ac:chgData name="Anila" userId="10aae156-914e-4992-9526-b81c2b99183c" providerId="ADAL" clId="{85B385D7-E0DF-4137-B01A-E0750079FF40}" dt="2024-03-04T08:27:20.557" v="2688" actId="478"/>
          <ac:grpSpMkLst>
            <pc:docMk/>
            <pc:sldMk cId="3493011268" sldId="270"/>
            <ac:grpSpMk id="24" creationId="{46B6EE41-AB4F-00D9-0DF3-C519A2599EC6}"/>
          </ac:grpSpMkLst>
        </pc:grpChg>
        <pc:grpChg chg="add del mod">
          <ac:chgData name="Anila" userId="10aae156-914e-4992-9526-b81c2b99183c" providerId="ADAL" clId="{85B385D7-E0DF-4137-B01A-E0750079FF40}" dt="2024-03-04T08:38:37.321" v="2844" actId="165"/>
          <ac:grpSpMkLst>
            <pc:docMk/>
            <pc:sldMk cId="3493011268" sldId="270"/>
            <ac:grpSpMk id="28" creationId="{01AA6EA2-7075-2251-0F09-F2D01421B232}"/>
          </ac:grpSpMkLst>
        </pc:grpChg>
        <pc:picChg chg="del mod ord">
          <ac:chgData name="Anila" userId="10aae156-914e-4992-9526-b81c2b99183c" providerId="ADAL" clId="{85B385D7-E0DF-4137-B01A-E0750079FF40}" dt="2024-03-04T08:30:17.705" v="2731" actId="478"/>
          <ac:picMkLst>
            <pc:docMk/>
            <pc:sldMk cId="3493011268" sldId="270"/>
            <ac:picMk id="31" creationId="{7121B816-709B-F91D-93AA-5AFD2332F77B}"/>
          </ac:picMkLst>
        </pc:picChg>
        <pc:picChg chg="add mod ord">
          <ac:chgData name="Anila" userId="10aae156-914e-4992-9526-b81c2b99183c" providerId="ADAL" clId="{85B385D7-E0DF-4137-B01A-E0750079FF40}" dt="2024-03-13T10:28:00.063" v="5132" actId="108"/>
          <ac:picMkLst>
            <pc:docMk/>
            <pc:sldMk cId="3493011268" sldId="270"/>
            <ac:picMk id="36" creationId="{A0223989-76B6-7BB9-923B-B03B6A8306C0}"/>
          </ac:picMkLst>
        </pc:picChg>
        <pc:picChg chg="add mod ord">
          <ac:chgData name="Anila" userId="10aae156-914e-4992-9526-b81c2b99183c" providerId="ADAL" clId="{85B385D7-E0DF-4137-B01A-E0750079FF40}" dt="2024-03-13T10:28:02.084" v="5133" actId="108"/>
          <ac:picMkLst>
            <pc:docMk/>
            <pc:sldMk cId="3493011268" sldId="270"/>
            <ac:picMk id="38" creationId="{1D484ABB-A433-CE4A-585C-C63A810A58B1}"/>
          </ac:picMkLst>
        </pc:picChg>
        <pc:cxnChg chg="del topLvl">
          <ac:chgData name="Anila" userId="10aae156-914e-4992-9526-b81c2b99183c" providerId="ADAL" clId="{85B385D7-E0DF-4137-B01A-E0750079FF40}" dt="2024-03-04T08:27:22.824" v="2689" actId="478"/>
          <ac:cxnSpMkLst>
            <pc:docMk/>
            <pc:sldMk cId="3493011268" sldId="270"/>
            <ac:cxnSpMk id="11" creationId="{7BB83EE2-C443-16C6-6072-12F4D0273F50}"/>
          </ac:cxnSpMkLst>
        </pc:cxnChg>
        <pc:cxnChg chg="add mod topLvl">
          <ac:chgData name="Anila" userId="10aae156-914e-4992-9526-b81c2b99183c" providerId="ADAL" clId="{85B385D7-E0DF-4137-B01A-E0750079FF40}" dt="2024-03-04T08:40:59.891" v="2894" actId="1038"/>
          <ac:cxnSpMkLst>
            <pc:docMk/>
            <pc:sldMk cId="3493011268" sldId="270"/>
            <ac:cxnSpMk id="25" creationId="{80AD50AE-02B7-1DEB-BA17-B7E653A7E646}"/>
          </ac:cxnSpMkLst>
        </pc:cxnChg>
      </pc:sldChg>
      <pc:sldChg chg="addSp delSp modSp add mod ord setBg modClrScheme chgLayout">
        <pc:chgData name="Anila" userId="10aae156-914e-4992-9526-b81c2b99183c" providerId="ADAL" clId="{85B385D7-E0DF-4137-B01A-E0750079FF40}" dt="2024-03-28T12:02:58.316" v="5298" actId="1076"/>
        <pc:sldMkLst>
          <pc:docMk/>
          <pc:sldMk cId="780516988" sldId="271"/>
        </pc:sldMkLst>
        <pc:spChg chg="add del">
          <ac:chgData name="Anila" userId="10aae156-914e-4992-9526-b81c2b99183c" providerId="ADAL" clId="{85B385D7-E0DF-4137-B01A-E0750079FF40}" dt="2024-03-04T09:15:25.180" v="2940" actId="22"/>
          <ac:spMkLst>
            <pc:docMk/>
            <pc:sldMk cId="780516988" sldId="271"/>
            <ac:spMk id="3" creationId="{4DBD70F5-6C3F-CADF-9937-7B08F077DACC}"/>
          </ac:spMkLst>
        </pc:spChg>
        <pc:spChg chg="del">
          <ac:chgData name="Anila" userId="10aae156-914e-4992-9526-b81c2b99183c" providerId="ADAL" clId="{85B385D7-E0DF-4137-B01A-E0750079FF40}" dt="2024-03-04T09:15:48.005" v="2947" actId="478"/>
          <ac:spMkLst>
            <pc:docMk/>
            <pc:sldMk cId="780516988" sldId="271"/>
            <ac:spMk id="4" creationId="{DEA8DB60-6042-C101-410B-0F3297D63AB5}"/>
          </ac:spMkLst>
        </pc:spChg>
        <pc:spChg chg="del mod">
          <ac:chgData name="Anila" userId="10aae156-914e-4992-9526-b81c2b99183c" providerId="ADAL" clId="{85B385D7-E0DF-4137-B01A-E0750079FF40}" dt="2024-03-04T09:17:56.485" v="2959" actId="478"/>
          <ac:spMkLst>
            <pc:docMk/>
            <pc:sldMk cId="780516988" sldId="271"/>
            <ac:spMk id="5" creationId="{CD558495-7CFC-4D3B-0C67-0BB3A31313E4}"/>
          </ac:spMkLst>
        </pc:spChg>
        <pc:spChg chg="mod">
          <ac:chgData name="Anila" userId="10aae156-914e-4992-9526-b81c2b99183c" providerId="ADAL" clId="{85B385D7-E0DF-4137-B01A-E0750079FF40}" dt="2024-03-04T10:46:34.775" v="3482" actId="14100"/>
          <ac:spMkLst>
            <pc:docMk/>
            <pc:sldMk cId="780516988" sldId="271"/>
            <ac:spMk id="6" creationId="{15B6E2CE-BE1C-8A4E-ACC5-8B1EF2FE6CAC}"/>
          </ac:spMkLst>
        </pc:spChg>
        <pc:spChg chg="add del">
          <ac:chgData name="Anila" userId="10aae156-914e-4992-9526-b81c2b99183c" providerId="ADAL" clId="{85B385D7-E0DF-4137-B01A-E0750079FF40}" dt="2024-03-04T09:15:28.620" v="2942" actId="22"/>
          <ac:spMkLst>
            <pc:docMk/>
            <pc:sldMk cId="780516988" sldId="271"/>
            <ac:spMk id="8" creationId="{B7707852-0BB2-2C97-FBB8-8B6D0780ECEA}"/>
          </ac:spMkLst>
        </pc:spChg>
        <pc:spChg chg="add del mod topLvl">
          <ac:chgData name="Anila" userId="10aae156-914e-4992-9526-b81c2b99183c" providerId="ADAL" clId="{85B385D7-E0DF-4137-B01A-E0750079FF40}" dt="2024-03-04T10:28:50.757" v="3458" actId="478"/>
          <ac:spMkLst>
            <pc:docMk/>
            <pc:sldMk cId="780516988" sldId="271"/>
            <ac:spMk id="10" creationId="{486AB830-C9D1-EAC6-1562-38CFA0AE256F}"/>
          </ac:spMkLst>
        </pc:spChg>
        <pc:spChg chg="add del mod topLvl">
          <ac:chgData name="Anila" userId="10aae156-914e-4992-9526-b81c2b99183c" providerId="ADAL" clId="{85B385D7-E0DF-4137-B01A-E0750079FF40}" dt="2024-03-04T10:22:21.465" v="3388" actId="478"/>
          <ac:spMkLst>
            <pc:docMk/>
            <pc:sldMk cId="780516988" sldId="271"/>
            <ac:spMk id="12" creationId="{248D1F8C-3C05-12D5-FCD6-02A752CE5866}"/>
          </ac:spMkLst>
        </pc:spChg>
        <pc:spChg chg="add del mod">
          <ac:chgData name="Anila" userId="10aae156-914e-4992-9526-b81c2b99183c" providerId="ADAL" clId="{85B385D7-E0DF-4137-B01A-E0750079FF40}" dt="2024-03-04T09:24:44.273" v="3001" actId="478"/>
          <ac:spMkLst>
            <pc:docMk/>
            <pc:sldMk cId="780516988" sldId="271"/>
            <ac:spMk id="13" creationId="{1AB433C2-6E1D-86B6-0D64-87B26AA5DD41}"/>
          </ac:spMkLst>
        </pc:spChg>
        <pc:spChg chg="add mod">
          <ac:chgData name="Anila" userId="10aae156-914e-4992-9526-b81c2b99183c" providerId="ADAL" clId="{85B385D7-E0DF-4137-B01A-E0750079FF40}" dt="2024-03-04T09:26:12.341" v="3020" actId="571"/>
          <ac:spMkLst>
            <pc:docMk/>
            <pc:sldMk cId="780516988" sldId="271"/>
            <ac:spMk id="14" creationId="{8F6D8103-DA7D-62A0-59E8-D41A33DCE5A5}"/>
          </ac:spMkLst>
        </pc:spChg>
        <pc:spChg chg="add del mod">
          <ac:chgData name="Anila" userId="10aae156-914e-4992-9526-b81c2b99183c" providerId="ADAL" clId="{85B385D7-E0DF-4137-B01A-E0750079FF40}" dt="2024-03-04T09:59:46.163" v="3288" actId="478"/>
          <ac:spMkLst>
            <pc:docMk/>
            <pc:sldMk cId="780516988" sldId="271"/>
            <ac:spMk id="18" creationId="{9058C7FF-41E2-64BC-B099-D9C80969E55B}"/>
          </ac:spMkLst>
        </pc:spChg>
        <pc:spChg chg="del">
          <ac:chgData name="Anila" userId="10aae156-914e-4992-9526-b81c2b99183c" providerId="ADAL" clId="{85B385D7-E0DF-4137-B01A-E0750079FF40}" dt="2024-03-04T08:46:46.685" v="2923" actId="478"/>
          <ac:spMkLst>
            <pc:docMk/>
            <pc:sldMk cId="780516988" sldId="271"/>
            <ac:spMk id="21" creationId="{609C3F23-AADB-F3E4-536F-B73FD29BED37}"/>
          </ac:spMkLst>
        </pc:spChg>
        <pc:spChg chg="add mod ord">
          <ac:chgData name="Anila" userId="10aae156-914e-4992-9526-b81c2b99183c" providerId="ADAL" clId="{85B385D7-E0DF-4137-B01A-E0750079FF40}" dt="2024-03-13T09:04:02.787" v="4818" actId="108"/>
          <ac:spMkLst>
            <pc:docMk/>
            <pc:sldMk cId="780516988" sldId="271"/>
            <ac:spMk id="28" creationId="{4F0E1437-1618-EFB0-C090-C88337FCA11D}"/>
          </ac:spMkLst>
        </pc:spChg>
        <pc:spChg chg="del mod ord">
          <ac:chgData name="Anila" userId="10aae156-914e-4992-9526-b81c2b99183c" providerId="ADAL" clId="{85B385D7-E0DF-4137-B01A-E0750079FF40}" dt="2024-03-04T10:49:18.703" v="3494" actId="478"/>
          <ac:spMkLst>
            <pc:docMk/>
            <pc:sldMk cId="780516988" sldId="271"/>
            <ac:spMk id="32" creationId="{2CBB86A5-E090-E0FD-2ADD-BF9D431111AE}"/>
          </ac:spMkLst>
        </pc:spChg>
        <pc:spChg chg="add del mod">
          <ac:chgData name="Anila" userId="10aae156-914e-4992-9526-b81c2b99183c" providerId="ADAL" clId="{85B385D7-E0DF-4137-B01A-E0750079FF40}" dt="2024-03-04T10:22:54.923" v="3396" actId="21"/>
          <ac:spMkLst>
            <pc:docMk/>
            <pc:sldMk cId="780516988" sldId="271"/>
            <ac:spMk id="33" creationId="{0B951295-02B4-3356-314F-23EE952DD523}"/>
          </ac:spMkLst>
        </pc:spChg>
        <pc:spChg chg="add mod">
          <ac:chgData name="Anila" userId="10aae156-914e-4992-9526-b81c2b99183c" providerId="ADAL" clId="{85B385D7-E0DF-4137-B01A-E0750079FF40}" dt="2024-03-28T12:02:58.316" v="5298" actId="1076"/>
          <ac:spMkLst>
            <pc:docMk/>
            <pc:sldMk cId="780516988" sldId="271"/>
            <ac:spMk id="34" creationId="{D610C84E-751A-2048-9E3F-B71BB6EFAB47}"/>
          </ac:spMkLst>
        </pc:spChg>
        <pc:spChg chg="mod topLvl">
          <ac:chgData name="Anila" userId="10aae156-914e-4992-9526-b81c2b99183c" providerId="ADAL" clId="{85B385D7-E0DF-4137-B01A-E0750079FF40}" dt="2024-03-28T10:54:16.242" v="5209" actId="2711"/>
          <ac:spMkLst>
            <pc:docMk/>
            <pc:sldMk cId="780516988" sldId="271"/>
            <ac:spMk id="39" creationId="{E4AA2BA0-ED6A-F307-C63B-47CBEC96D79D}"/>
          </ac:spMkLst>
        </pc:spChg>
        <pc:spChg chg="add del mod ord">
          <ac:chgData name="Anila" userId="10aae156-914e-4992-9526-b81c2b99183c" providerId="ADAL" clId="{85B385D7-E0DF-4137-B01A-E0750079FF40}" dt="2024-03-04T10:48:09.450" v="3487" actId="931"/>
          <ac:spMkLst>
            <pc:docMk/>
            <pc:sldMk cId="780516988" sldId="271"/>
            <ac:spMk id="42" creationId="{1637D7B1-67F7-5A64-FE21-3A1BEA9A0D05}"/>
          </ac:spMkLst>
        </pc:spChg>
        <pc:grpChg chg="add del mod">
          <ac:chgData name="Anila" userId="10aae156-914e-4992-9526-b81c2b99183c" providerId="ADAL" clId="{85B385D7-E0DF-4137-B01A-E0750079FF40}" dt="2024-03-04T09:40:59.453" v="3167" actId="165"/>
          <ac:grpSpMkLst>
            <pc:docMk/>
            <pc:sldMk cId="780516988" sldId="271"/>
            <ac:grpSpMk id="22" creationId="{C2D6FB31-F237-F36A-3646-05D5E61C677A}"/>
          </ac:grpSpMkLst>
        </pc:grpChg>
        <pc:grpChg chg="add del mod topLvl">
          <ac:chgData name="Anila" userId="10aae156-914e-4992-9526-b81c2b99183c" providerId="ADAL" clId="{85B385D7-E0DF-4137-B01A-E0750079FF40}" dt="2024-03-04T09:44:50.492" v="3206" actId="165"/>
          <ac:grpSpMkLst>
            <pc:docMk/>
            <pc:sldMk cId="780516988" sldId="271"/>
            <ac:grpSpMk id="23" creationId="{38126432-98EC-0866-8C89-FA1B25515831}"/>
          </ac:grpSpMkLst>
        </pc:grpChg>
        <pc:grpChg chg="add del mod">
          <ac:chgData name="Anila" userId="10aae156-914e-4992-9526-b81c2b99183c" providerId="ADAL" clId="{85B385D7-E0DF-4137-B01A-E0750079FF40}" dt="2024-03-04T09:44:41.938" v="3205" actId="165"/>
          <ac:grpSpMkLst>
            <pc:docMk/>
            <pc:sldMk cId="780516988" sldId="271"/>
            <ac:grpSpMk id="24" creationId="{D6A441ED-DDE8-9D90-B8AF-B55718064D7E}"/>
          </ac:grpSpMkLst>
        </pc:grpChg>
        <pc:grpChg chg="add del mod">
          <ac:chgData name="Anila" userId="10aae156-914e-4992-9526-b81c2b99183c" providerId="ADAL" clId="{85B385D7-E0DF-4137-B01A-E0750079FF40}" dt="2024-03-04T10:13:57.900" v="3341" actId="165"/>
          <ac:grpSpMkLst>
            <pc:docMk/>
            <pc:sldMk cId="780516988" sldId="271"/>
            <ac:grpSpMk id="27" creationId="{29FEA065-9216-9A5C-ED78-4853E3ECA48B}"/>
          </ac:grpSpMkLst>
        </pc:grpChg>
        <pc:grpChg chg="add del mod">
          <ac:chgData name="Anila" userId="10aae156-914e-4992-9526-b81c2b99183c" providerId="ADAL" clId="{85B385D7-E0DF-4137-B01A-E0750079FF40}" dt="2024-03-04T10:29:08.043" v="3462" actId="165"/>
          <ac:grpSpMkLst>
            <pc:docMk/>
            <pc:sldMk cId="780516988" sldId="271"/>
            <ac:grpSpMk id="35" creationId="{9045DD75-4ED3-CE44-AEC8-28D097946A97}"/>
          </ac:grpSpMkLst>
        </pc:grpChg>
        <pc:picChg chg="del mod ord">
          <ac:chgData name="Anila" userId="10aae156-914e-4992-9526-b81c2b99183c" providerId="ADAL" clId="{85B385D7-E0DF-4137-B01A-E0750079FF40}" dt="2024-03-04T08:46:23.606" v="2922" actId="478"/>
          <ac:picMkLst>
            <pc:docMk/>
            <pc:sldMk cId="780516988" sldId="271"/>
            <ac:picMk id="36" creationId="{1403D135-AEFE-5517-D616-3C5AE6E393C3}"/>
          </ac:picMkLst>
        </pc:picChg>
        <pc:picChg chg="del mod ord">
          <ac:chgData name="Anila" userId="10aae156-914e-4992-9526-b81c2b99183c" providerId="ADAL" clId="{85B385D7-E0DF-4137-B01A-E0750079FF40}" dt="2024-03-04T08:46:21.601" v="2921" actId="478"/>
          <ac:picMkLst>
            <pc:docMk/>
            <pc:sldMk cId="780516988" sldId="271"/>
            <ac:picMk id="38" creationId="{35B25F3C-F914-602E-CEC5-0EDA4E9B009D}"/>
          </ac:picMkLst>
        </pc:picChg>
        <pc:picChg chg="add mod">
          <ac:chgData name="Anila" userId="10aae156-914e-4992-9526-b81c2b99183c" providerId="ADAL" clId="{85B385D7-E0DF-4137-B01A-E0750079FF40}" dt="2024-03-13T10:27:56.757" v="5131" actId="108"/>
          <ac:picMkLst>
            <pc:docMk/>
            <pc:sldMk cId="780516988" sldId="271"/>
            <ac:picMk id="44" creationId="{26708807-79C5-2C72-39C0-C6E512BE2CA1}"/>
          </ac:picMkLst>
        </pc:picChg>
        <pc:cxnChg chg="add del mod topLvl">
          <ac:chgData name="Anila" userId="10aae156-914e-4992-9526-b81c2b99183c" providerId="ADAL" clId="{85B385D7-E0DF-4137-B01A-E0750079FF40}" dt="2024-03-04T10:28:53.376" v="3459" actId="478"/>
          <ac:cxnSpMkLst>
            <pc:docMk/>
            <pc:sldMk cId="780516988" sldId="271"/>
            <ac:cxnSpMk id="15" creationId="{1C154DE3-C114-FBA0-559B-4CC9A1A303F0}"/>
          </ac:cxnSpMkLst>
        </pc:cxnChg>
        <pc:cxnChg chg="del mod">
          <ac:chgData name="Anila" userId="10aae156-914e-4992-9526-b81c2b99183c" providerId="ADAL" clId="{85B385D7-E0DF-4137-B01A-E0750079FF40}" dt="2024-03-04T08:47:11.302" v="2931" actId="478"/>
          <ac:cxnSpMkLst>
            <pc:docMk/>
            <pc:sldMk cId="780516988" sldId="271"/>
            <ac:cxnSpMk id="25" creationId="{88BF9F1A-BF95-4600-0D0C-6E874B5463F7}"/>
          </ac:cxnSpMkLst>
        </pc:cxnChg>
        <pc:cxnChg chg="mod topLvl">
          <ac:chgData name="Anila" userId="10aae156-914e-4992-9526-b81c2b99183c" providerId="ADAL" clId="{85B385D7-E0DF-4137-B01A-E0750079FF40}" dt="2024-03-04T10:31:43.027" v="3478" actId="1076"/>
          <ac:cxnSpMkLst>
            <pc:docMk/>
            <pc:sldMk cId="780516988" sldId="271"/>
            <ac:cxnSpMk id="37" creationId="{C6B99659-1DE3-A6EC-44F1-78CDDA369CD8}"/>
          </ac:cxnSpMkLst>
        </pc:cxnChg>
      </pc:sldChg>
      <pc:sldChg chg="addSp delSp modSp add mod ord setBg chgLayout">
        <pc:chgData name="Anila" userId="10aae156-914e-4992-9526-b81c2b99183c" providerId="ADAL" clId="{85B385D7-E0DF-4137-B01A-E0750079FF40}" dt="2024-03-28T12:02:04.786" v="5286" actId="1076"/>
        <pc:sldMkLst>
          <pc:docMk/>
          <pc:sldMk cId="2934272070" sldId="272"/>
        </pc:sldMkLst>
        <pc:spChg chg="add del mod">
          <ac:chgData name="Anila" userId="10aae156-914e-4992-9526-b81c2b99183c" providerId="ADAL" clId="{85B385D7-E0DF-4137-B01A-E0750079FF40}" dt="2024-03-04T09:32:00.244" v="3067" actId="478"/>
          <ac:spMkLst>
            <pc:docMk/>
            <pc:sldMk cId="2934272070" sldId="272"/>
            <ac:spMk id="2" creationId="{99A5A48A-677D-BCD1-FA38-3D98CBB6255D}"/>
          </ac:spMkLst>
        </pc:spChg>
        <pc:spChg chg="mod">
          <ac:chgData name="Anila" userId="10aae156-914e-4992-9526-b81c2b99183c" providerId="ADAL" clId="{85B385D7-E0DF-4137-B01A-E0750079FF40}" dt="2024-03-04T09:59:39.944" v="3285" actId="14100"/>
          <ac:spMkLst>
            <pc:docMk/>
            <pc:sldMk cId="2934272070" sldId="272"/>
            <ac:spMk id="6" creationId="{317C9B44-AB50-1B0D-80C1-5401B5BE46C6}"/>
          </ac:spMkLst>
        </pc:spChg>
        <pc:spChg chg="add mod ord">
          <ac:chgData name="Anila" userId="10aae156-914e-4992-9526-b81c2b99183c" providerId="ADAL" clId="{85B385D7-E0DF-4137-B01A-E0750079FF40}" dt="2024-03-13T09:04:33.902" v="4823" actId="108"/>
          <ac:spMkLst>
            <pc:docMk/>
            <pc:sldMk cId="2934272070" sldId="272"/>
            <ac:spMk id="8" creationId="{D6AB86A3-AB6A-EADF-1E05-92FF051F4C93}"/>
          </ac:spMkLst>
        </pc:spChg>
        <pc:spChg chg="mod topLvl">
          <ac:chgData name="Anila" userId="10aae156-914e-4992-9526-b81c2b99183c" providerId="ADAL" clId="{85B385D7-E0DF-4137-B01A-E0750079FF40}" dt="2024-03-28T11:12:31.961" v="5240" actId="2711"/>
          <ac:spMkLst>
            <pc:docMk/>
            <pc:sldMk cId="2934272070" sldId="272"/>
            <ac:spMk id="10" creationId="{7CEF796D-30B6-D850-8B84-A410F060BE66}"/>
          </ac:spMkLst>
        </pc:spChg>
        <pc:spChg chg="add del mod ord">
          <ac:chgData name="Anila" userId="10aae156-914e-4992-9526-b81c2b99183c" providerId="ADAL" clId="{85B385D7-E0DF-4137-B01A-E0750079FF40}" dt="2024-03-04T10:31:21.698" v="3471" actId="931"/>
          <ac:spMkLst>
            <pc:docMk/>
            <pc:sldMk cId="2934272070" sldId="272"/>
            <ac:spMk id="11" creationId="{F372344A-0B16-D6A6-2158-83F8383A68F6}"/>
          </ac:spMkLst>
        </pc:spChg>
        <pc:spChg chg="mod topLvl">
          <ac:chgData name="Anila" userId="10aae156-914e-4992-9526-b81c2b99183c" providerId="ADAL" clId="{85B385D7-E0DF-4137-B01A-E0750079FF40}" dt="2024-03-28T12:02:04.786" v="5286" actId="1076"/>
          <ac:spMkLst>
            <pc:docMk/>
            <pc:sldMk cId="2934272070" sldId="272"/>
            <ac:spMk id="12" creationId="{7B4CB494-19D6-B471-DB2D-C22A5306856A}"/>
          </ac:spMkLst>
        </pc:spChg>
        <pc:spChg chg="del">
          <ac:chgData name="Anila" userId="10aae156-914e-4992-9526-b81c2b99183c" providerId="ADAL" clId="{85B385D7-E0DF-4137-B01A-E0750079FF40}" dt="2024-03-13T10:25:01.920" v="5118" actId="478"/>
          <ac:spMkLst>
            <pc:docMk/>
            <pc:sldMk cId="2934272070" sldId="272"/>
            <ac:spMk id="32" creationId="{C8C34030-E0DE-6B21-093D-16CF69E39F35}"/>
          </ac:spMkLst>
        </pc:spChg>
        <pc:grpChg chg="add del mod">
          <ac:chgData name="Anila" userId="10aae156-914e-4992-9526-b81c2b99183c" providerId="ADAL" clId="{85B385D7-E0DF-4137-B01A-E0750079FF40}" dt="2024-03-04T09:54:36.229" v="3254" actId="165"/>
          <ac:grpSpMkLst>
            <pc:docMk/>
            <pc:sldMk cId="2934272070" sldId="272"/>
            <ac:grpSpMk id="9" creationId="{B5D7F7B3-ABA4-D638-CA79-DEA119DD9CD5}"/>
          </ac:grpSpMkLst>
        </pc:grpChg>
        <pc:picChg chg="add mod">
          <ac:chgData name="Anila" userId="10aae156-914e-4992-9526-b81c2b99183c" providerId="ADAL" clId="{85B385D7-E0DF-4137-B01A-E0750079FF40}" dt="2024-03-13T10:21:56.063" v="5100" actId="108"/>
          <ac:picMkLst>
            <pc:docMk/>
            <pc:sldMk cId="2934272070" sldId="272"/>
            <ac:picMk id="14" creationId="{370CABB1-DD4F-19DF-161C-8CE39C644A6F}"/>
          </ac:picMkLst>
        </pc:picChg>
        <pc:cxnChg chg="add mod topLvl">
          <ac:chgData name="Anila" userId="10aae156-914e-4992-9526-b81c2b99183c" providerId="ADAL" clId="{85B385D7-E0DF-4137-B01A-E0750079FF40}" dt="2024-03-04T09:56:27.014" v="3284" actId="1035"/>
          <ac:cxnSpMkLst>
            <pc:docMk/>
            <pc:sldMk cId="2934272070" sldId="272"/>
            <ac:cxnSpMk id="3" creationId="{1059ED18-8CF0-0A20-D925-7F0DF5F42E58}"/>
          </ac:cxnSpMkLst>
        </pc:cxnChg>
      </pc:sldChg>
      <pc:sldChg chg="addSp delSp modSp add mod setBg modClrScheme chgLayout">
        <pc:chgData name="Anila" userId="10aae156-914e-4992-9526-b81c2b99183c" providerId="ADAL" clId="{85B385D7-E0DF-4137-B01A-E0750079FF40}" dt="2024-03-28T12:04:28.336" v="5309" actId="1076"/>
        <pc:sldMkLst>
          <pc:docMk/>
          <pc:sldMk cId="983929629" sldId="273"/>
        </pc:sldMkLst>
        <pc:spChg chg="add del mod">
          <ac:chgData name="Anila" userId="10aae156-914e-4992-9526-b81c2b99183c" providerId="ADAL" clId="{85B385D7-E0DF-4137-B01A-E0750079FF40}" dt="2024-03-04T11:24:27.487" v="3585" actId="478"/>
          <ac:spMkLst>
            <pc:docMk/>
            <pc:sldMk cId="983929629" sldId="273"/>
            <ac:spMk id="3" creationId="{A4C89F1D-E682-2A21-0F21-6E33FEB73FA7}"/>
          </ac:spMkLst>
        </pc:spChg>
        <pc:spChg chg="add del mod">
          <ac:chgData name="Anila" userId="10aae156-914e-4992-9526-b81c2b99183c" providerId="ADAL" clId="{85B385D7-E0DF-4137-B01A-E0750079FF40}" dt="2024-03-04T11:07:22.816" v="3574" actId="478"/>
          <ac:spMkLst>
            <pc:docMk/>
            <pc:sldMk cId="983929629" sldId="273"/>
            <ac:spMk id="5" creationId="{09ECC87C-BCD1-56FA-F885-7AD4BDB6214E}"/>
          </ac:spMkLst>
        </pc:spChg>
        <pc:spChg chg="del mod">
          <ac:chgData name="Anila" userId="10aae156-914e-4992-9526-b81c2b99183c" providerId="ADAL" clId="{85B385D7-E0DF-4137-B01A-E0750079FF40}" dt="2024-03-04T10:56:04.217" v="3504" actId="478"/>
          <ac:spMkLst>
            <pc:docMk/>
            <pc:sldMk cId="983929629" sldId="273"/>
            <ac:spMk id="6" creationId="{4453A7E8-06D9-D088-A652-CC13DA6EF185}"/>
          </ac:spMkLst>
        </pc:spChg>
        <pc:spChg chg="add del mod">
          <ac:chgData name="Anila" userId="10aae156-914e-4992-9526-b81c2b99183c" providerId="ADAL" clId="{85B385D7-E0DF-4137-B01A-E0750079FF40}" dt="2024-03-04T11:07:22.816" v="3574" actId="478"/>
          <ac:spMkLst>
            <pc:docMk/>
            <pc:sldMk cId="983929629" sldId="273"/>
            <ac:spMk id="8" creationId="{BBEBBE9A-D570-4C58-1632-5B6B7B935191}"/>
          </ac:spMkLst>
        </pc:spChg>
        <pc:spChg chg="add del mod">
          <ac:chgData name="Anila" userId="10aae156-914e-4992-9526-b81c2b99183c" providerId="ADAL" clId="{85B385D7-E0DF-4137-B01A-E0750079FF40}" dt="2024-03-04T11:07:22.816" v="3574" actId="478"/>
          <ac:spMkLst>
            <pc:docMk/>
            <pc:sldMk cId="983929629" sldId="273"/>
            <ac:spMk id="10" creationId="{BDA741A2-3649-BD9C-B202-0DC721C62095}"/>
          </ac:spMkLst>
        </pc:spChg>
        <pc:spChg chg="add del mod">
          <ac:chgData name="Anila" userId="10aae156-914e-4992-9526-b81c2b99183c" providerId="ADAL" clId="{85B385D7-E0DF-4137-B01A-E0750079FF40}" dt="2024-03-04T11:07:22.816" v="3574" actId="478"/>
          <ac:spMkLst>
            <pc:docMk/>
            <pc:sldMk cId="983929629" sldId="273"/>
            <ac:spMk id="11" creationId="{5A2736A7-02A1-F110-5802-5E609FFA9172}"/>
          </ac:spMkLst>
        </pc:spChg>
        <pc:spChg chg="add mod topLvl">
          <ac:chgData name="Anila" userId="10aae156-914e-4992-9526-b81c2b99183c" providerId="ADAL" clId="{85B385D7-E0DF-4137-B01A-E0750079FF40}" dt="2024-03-28T12:04:28.336" v="5309" actId="1076"/>
          <ac:spMkLst>
            <pc:docMk/>
            <pc:sldMk cId="983929629" sldId="273"/>
            <ac:spMk id="13" creationId="{51399E34-1E5B-7B57-FFCA-5F8085A22D6A}"/>
          </ac:spMkLst>
        </pc:spChg>
        <pc:spChg chg="add mod topLvl">
          <ac:chgData name="Anila" userId="10aae156-914e-4992-9526-b81c2b99183c" providerId="ADAL" clId="{85B385D7-E0DF-4137-B01A-E0750079FF40}" dt="2024-03-28T10:53:02.766" v="5203" actId="165"/>
          <ac:spMkLst>
            <pc:docMk/>
            <pc:sldMk cId="983929629" sldId="273"/>
            <ac:spMk id="15" creationId="{15AD3950-3AF3-C2F7-4444-250F2B5234BF}"/>
          </ac:spMkLst>
        </pc:spChg>
        <pc:spChg chg="add mod">
          <ac:chgData name="Anila" userId="10aae156-914e-4992-9526-b81c2b99183c" providerId="ADAL" clId="{85B385D7-E0DF-4137-B01A-E0750079FF40}" dt="2024-03-04T11:37:17.885" v="3712" actId="12789"/>
          <ac:spMkLst>
            <pc:docMk/>
            <pc:sldMk cId="983929629" sldId="273"/>
            <ac:spMk id="19" creationId="{B6A83FD7-C6B0-F1BB-861F-80F254D4AC3A}"/>
          </ac:spMkLst>
        </pc:spChg>
        <pc:spChg chg="add mod">
          <ac:chgData name="Anila" userId="10aae156-914e-4992-9526-b81c2b99183c" providerId="ADAL" clId="{85B385D7-E0DF-4137-B01A-E0750079FF40}" dt="2024-03-04T11:34:14.054" v="3711" actId="14100"/>
          <ac:spMkLst>
            <pc:docMk/>
            <pc:sldMk cId="983929629" sldId="273"/>
            <ac:spMk id="21" creationId="{09C77D51-C768-17FE-AF63-348E72D20312}"/>
          </ac:spMkLst>
        </pc:spChg>
        <pc:spChg chg="add del mod ord">
          <ac:chgData name="Anila" userId="10aae156-914e-4992-9526-b81c2b99183c" providerId="ADAL" clId="{85B385D7-E0DF-4137-B01A-E0750079FF40}" dt="2024-03-04T11:39:23.602" v="3721" actId="931"/>
          <ac:spMkLst>
            <pc:docMk/>
            <pc:sldMk cId="983929629" sldId="273"/>
            <ac:spMk id="22" creationId="{4FCA6EC4-0258-3022-7939-EB876146A163}"/>
          </ac:spMkLst>
        </pc:spChg>
        <pc:spChg chg="add del mod ord">
          <ac:chgData name="Anila" userId="10aae156-914e-4992-9526-b81c2b99183c" providerId="ADAL" clId="{85B385D7-E0DF-4137-B01A-E0750079FF40}" dt="2024-03-04T11:46:51.662" v="3726" actId="931"/>
          <ac:spMkLst>
            <pc:docMk/>
            <pc:sldMk cId="983929629" sldId="273"/>
            <ac:spMk id="23" creationId="{ACB7CD73-A94E-3383-CA8F-470C870D61CD}"/>
          </ac:spMkLst>
        </pc:spChg>
        <pc:spChg chg="add del mod">
          <ac:chgData name="Anila" userId="10aae156-914e-4992-9526-b81c2b99183c" providerId="ADAL" clId="{85B385D7-E0DF-4137-B01A-E0750079FF40}" dt="2024-03-04T11:46:58.401" v="3729" actId="931"/>
          <ac:spMkLst>
            <pc:docMk/>
            <pc:sldMk cId="983929629" sldId="273"/>
            <ac:spMk id="27" creationId="{E32BDE49-58AE-3B98-8FDA-B6BC3BB63BD6}"/>
          </ac:spMkLst>
        </pc:spChg>
        <pc:spChg chg="del">
          <ac:chgData name="Anila" userId="10aae156-914e-4992-9526-b81c2b99183c" providerId="ADAL" clId="{85B385D7-E0DF-4137-B01A-E0750079FF40}" dt="2024-03-04T10:56:11.119" v="3506" actId="478"/>
          <ac:spMkLst>
            <pc:docMk/>
            <pc:sldMk cId="983929629" sldId="273"/>
            <ac:spMk id="28" creationId="{607A9BE7-5703-DA62-0B67-4EF5A59CBDC4}"/>
          </ac:spMkLst>
        </pc:spChg>
        <pc:spChg chg="mod ord">
          <ac:chgData name="Anila" userId="10aae156-914e-4992-9526-b81c2b99183c" providerId="ADAL" clId="{85B385D7-E0DF-4137-B01A-E0750079FF40}" dt="2024-03-13T09:03:43.222" v="4815" actId="108"/>
          <ac:spMkLst>
            <pc:docMk/>
            <pc:sldMk cId="983929629" sldId="273"/>
            <ac:spMk id="32" creationId="{D0E89182-0A3F-5167-9B78-0382093DF4B7}"/>
          </ac:spMkLst>
        </pc:spChg>
        <pc:spChg chg="del">
          <ac:chgData name="Anila" userId="10aae156-914e-4992-9526-b81c2b99183c" providerId="ADAL" clId="{85B385D7-E0DF-4137-B01A-E0750079FF40}" dt="2024-03-04T10:56:08.446" v="3505" actId="478"/>
          <ac:spMkLst>
            <pc:docMk/>
            <pc:sldMk cId="983929629" sldId="273"/>
            <ac:spMk id="34" creationId="{92C04478-8223-8709-A69B-D1F1F5B334D3}"/>
          </ac:spMkLst>
        </pc:spChg>
        <pc:spChg chg="del mod">
          <ac:chgData name="Anila" userId="10aae156-914e-4992-9526-b81c2b99183c" providerId="ADAL" clId="{85B385D7-E0DF-4137-B01A-E0750079FF40}" dt="2024-03-04T11:26:59.246" v="3598" actId="478"/>
          <ac:spMkLst>
            <pc:docMk/>
            <pc:sldMk cId="983929629" sldId="273"/>
            <ac:spMk id="39" creationId="{FBED8814-79B5-62DB-7E67-8BCA633C7779}"/>
          </ac:spMkLst>
        </pc:spChg>
        <pc:grpChg chg="add del mod">
          <ac:chgData name="Anila" userId="10aae156-914e-4992-9526-b81c2b99183c" providerId="ADAL" clId="{85B385D7-E0DF-4137-B01A-E0750079FF40}" dt="2024-03-28T10:53:02.766" v="5203" actId="165"/>
          <ac:grpSpMkLst>
            <pc:docMk/>
            <pc:sldMk cId="983929629" sldId="273"/>
            <ac:grpSpMk id="18" creationId="{C9AE1F52-FD37-8AD4-6E5F-3F38927F68F8}"/>
          </ac:grpSpMkLst>
        </pc:grpChg>
        <pc:picChg chg="add del mod modCrop">
          <ac:chgData name="Anila" userId="10aae156-914e-4992-9526-b81c2b99183c" providerId="ADAL" clId="{85B385D7-E0DF-4137-B01A-E0750079FF40}" dt="2024-03-04T11:46:33.259" v="3725" actId="478"/>
          <ac:picMkLst>
            <pc:docMk/>
            <pc:sldMk cId="983929629" sldId="273"/>
            <ac:picMk id="25" creationId="{26D54018-D013-E698-B1AF-30631B035D94}"/>
          </ac:picMkLst>
        </pc:picChg>
        <pc:picChg chg="add mod">
          <ac:chgData name="Anila" userId="10aae156-914e-4992-9526-b81c2b99183c" providerId="ADAL" clId="{85B385D7-E0DF-4137-B01A-E0750079FF40}" dt="2024-03-13T10:29:27.440" v="5151" actId="14861"/>
          <ac:picMkLst>
            <pc:docMk/>
            <pc:sldMk cId="983929629" sldId="273"/>
            <ac:picMk id="30" creationId="{37C25F25-F6B0-9E30-D8A3-0CD76FD1A7CB}"/>
          </ac:picMkLst>
        </pc:picChg>
        <pc:picChg chg="add mod">
          <ac:chgData name="Anila" userId="10aae156-914e-4992-9526-b81c2b99183c" providerId="ADAL" clId="{85B385D7-E0DF-4137-B01A-E0750079FF40}" dt="2024-03-13T10:29:27.440" v="5151" actId="14861"/>
          <ac:picMkLst>
            <pc:docMk/>
            <pc:sldMk cId="983929629" sldId="273"/>
            <ac:picMk id="33" creationId="{C620EE7C-33FE-4DD9-50A8-F7CE4B981709}"/>
          </ac:picMkLst>
        </pc:picChg>
        <pc:picChg chg="del mod ord">
          <ac:chgData name="Anila" userId="10aae156-914e-4992-9526-b81c2b99183c" providerId="ADAL" clId="{85B385D7-E0DF-4137-B01A-E0750079FF40}" dt="2024-03-04T10:49:33.785" v="3497" actId="478"/>
          <ac:picMkLst>
            <pc:docMk/>
            <pc:sldMk cId="983929629" sldId="273"/>
            <ac:picMk id="44" creationId="{3245F361-9CB4-8D53-FB27-BC967D2CDC01}"/>
          </ac:picMkLst>
        </pc:picChg>
        <pc:cxnChg chg="mod topLvl">
          <ac:chgData name="Anila" userId="10aae156-914e-4992-9526-b81c2b99183c" providerId="ADAL" clId="{85B385D7-E0DF-4137-B01A-E0750079FF40}" dt="2024-03-28T10:53:02.766" v="5203" actId="165"/>
          <ac:cxnSpMkLst>
            <pc:docMk/>
            <pc:sldMk cId="983929629" sldId="273"/>
            <ac:cxnSpMk id="37" creationId="{B6C88D3A-2454-0F9C-C5FA-A52F31DD8ACC}"/>
          </ac:cxnSpMkLst>
        </pc:cxnChg>
      </pc:sldChg>
      <pc:sldChg chg="addSp delSp modSp add del mod">
        <pc:chgData name="Anila" userId="10aae156-914e-4992-9526-b81c2b99183c" providerId="ADAL" clId="{85B385D7-E0DF-4137-B01A-E0750079FF40}" dt="2024-03-04T10:29:59.185" v="3465" actId="47"/>
        <pc:sldMkLst>
          <pc:docMk/>
          <pc:sldMk cId="3216034745" sldId="273"/>
        </pc:sldMkLst>
        <pc:spChg chg="add">
          <ac:chgData name="Anila" userId="10aae156-914e-4992-9526-b81c2b99183c" providerId="ADAL" clId="{85B385D7-E0DF-4137-B01A-E0750079FF40}" dt="2024-03-04T10:25:06.713" v="3416"/>
          <ac:spMkLst>
            <pc:docMk/>
            <pc:sldMk cId="3216034745" sldId="273"/>
            <ac:spMk id="2" creationId="{19B87742-A79C-CB1E-EA41-2DBB72234CD5}"/>
          </ac:spMkLst>
        </pc:spChg>
        <pc:spChg chg="add mod">
          <ac:chgData name="Anila" userId="10aae156-914e-4992-9526-b81c2b99183c" providerId="ADAL" clId="{85B385D7-E0DF-4137-B01A-E0750079FF40}" dt="2024-03-04T10:27:47.681" v="3447" actId="14100"/>
          <ac:spMkLst>
            <pc:docMk/>
            <pc:sldMk cId="3216034745" sldId="273"/>
            <ac:spMk id="5" creationId="{61C017D6-32B0-4DAC-7A43-DAC72358301E}"/>
          </ac:spMkLst>
        </pc:spChg>
        <pc:spChg chg="mod">
          <ac:chgData name="Anila" userId="10aae156-914e-4992-9526-b81c2b99183c" providerId="ADAL" clId="{85B385D7-E0DF-4137-B01A-E0750079FF40}" dt="2024-03-04T10:25:52.967" v="3424" actId="14100"/>
          <ac:spMkLst>
            <pc:docMk/>
            <pc:sldMk cId="3216034745" sldId="273"/>
            <ac:spMk id="6" creationId="{6773BF93-5AA9-A8C5-4B98-4DD92B21A262}"/>
          </ac:spMkLst>
        </pc:spChg>
        <pc:spChg chg="mod">
          <ac:chgData name="Anila" userId="10aae156-914e-4992-9526-b81c2b99183c" providerId="ADAL" clId="{85B385D7-E0DF-4137-B01A-E0750079FF40}" dt="2024-03-04T10:26:01.423" v="3426" actId="14100"/>
          <ac:spMkLst>
            <pc:docMk/>
            <pc:sldMk cId="3216034745" sldId="273"/>
            <ac:spMk id="8" creationId="{BC5F4528-7FD9-9DC7-2927-6CEC51DF33A3}"/>
          </ac:spMkLst>
        </pc:spChg>
        <pc:spChg chg="del">
          <ac:chgData name="Anila" userId="10aae156-914e-4992-9526-b81c2b99183c" providerId="ADAL" clId="{85B385D7-E0DF-4137-B01A-E0750079FF40}" dt="2024-03-04T10:25:30.309" v="3420" actId="478"/>
          <ac:spMkLst>
            <pc:docMk/>
            <pc:sldMk cId="3216034745" sldId="273"/>
            <ac:spMk id="10" creationId="{7ED122C7-FD1E-89FC-84B1-CC6B9B7F592A}"/>
          </ac:spMkLst>
        </pc:spChg>
        <pc:spChg chg="del">
          <ac:chgData name="Anila" userId="10aae156-914e-4992-9526-b81c2b99183c" providerId="ADAL" clId="{85B385D7-E0DF-4137-B01A-E0750079FF40}" dt="2024-03-04T10:23:00.114" v="3397" actId="478"/>
          <ac:spMkLst>
            <pc:docMk/>
            <pc:sldMk cId="3216034745" sldId="273"/>
            <ac:spMk id="12" creationId="{10C3AF2C-1196-F45A-A077-84ADF81A3456}"/>
          </ac:spMkLst>
        </pc:spChg>
        <pc:spChg chg="add mod">
          <ac:chgData name="Anila" userId="10aae156-914e-4992-9526-b81c2b99183c" providerId="ADAL" clId="{85B385D7-E0DF-4137-B01A-E0750079FF40}" dt="2024-03-04T10:28:33.482" v="3457" actId="1076"/>
          <ac:spMkLst>
            <pc:docMk/>
            <pc:sldMk cId="3216034745" sldId="273"/>
            <ac:spMk id="33" creationId="{0B951295-02B4-3356-314F-23EE952DD523}"/>
          </ac:spMkLst>
        </pc:spChg>
        <pc:grpChg chg="add mod">
          <ac:chgData name="Anila" userId="10aae156-914e-4992-9526-b81c2b99183c" providerId="ADAL" clId="{85B385D7-E0DF-4137-B01A-E0750079FF40}" dt="2024-03-04T10:27:51.567" v="3448" actId="12788"/>
          <ac:grpSpMkLst>
            <pc:docMk/>
            <pc:sldMk cId="3216034745" sldId="273"/>
            <ac:grpSpMk id="9" creationId="{7F53336B-FB67-8E26-1E30-675E295008CA}"/>
          </ac:grpSpMkLst>
        </pc:grpChg>
        <pc:cxnChg chg="mod">
          <ac:chgData name="Anila" userId="10aae156-914e-4992-9526-b81c2b99183c" providerId="ADAL" clId="{85B385D7-E0DF-4137-B01A-E0750079FF40}" dt="2024-03-04T10:27:24.566" v="3441" actId="164"/>
          <ac:cxnSpMkLst>
            <pc:docMk/>
            <pc:sldMk cId="3216034745" sldId="273"/>
            <ac:cxnSpMk id="3" creationId="{517679C2-94B8-AB61-780D-6F7A0C345094}"/>
          </ac:cxnSpMkLst>
        </pc:cxnChg>
      </pc:sldChg>
      <pc:sldChg chg="addSp delSp modSp add del mod ord setBg modClrScheme chgLayout">
        <pc:chgData name="Anila" userId="10aae156-914e-4992-9526-b81c2b99183c" providerId="ADAL" clId="{85B385D7-E0DF-4137-B01A-E0750079FF40}" dt="2024-03-28T12:04:36.216" v="5319" actId="1036"/>
        <pc:sldMkLst>
          <pc:docMk/>
          <pc:sldMk cId="3906915579" sldId="274"/>
        </pc:sldMkLst>
        <pc:spChg chg="mod">
          <ac:chgData name="Anila" userId="10aae156-914e-4992-9526-b81c2b99183c" providerId="ADAL" clId="{85B385D7-E0DF-4137-B01A-E0750079FF40}" dt="2024-03-28T12:04:36.216" v="5319" actId="1036"/>
          <ac:spMkLst>
            <pc:docMk/>
            <pc:sldMk cId="3906915579" sldId="274"/>
            <ac:spMk id="3" creationId="{DDD8FCB9-69FC-F187-A301-B1AF8246C40B}"/>
          </ac:spMkLst>
        </pc:spChg>
        <pc:spChg chg="del">
          <ac:chgData name="Anila" userId="10aae156-914e-4992-9526-b81c2b99183c" providerId="ADAL" clId="{85B385D7-E0DF-4137-B01A-E0750079FF40}" dt="2024-03-04T11:48:17.162" v="3736" actId="478"/>
          <ac:spMkLst>
            <pc:docMk/>
            <pc:sldMk cId="3906915579" sldId="274"/>
            <ac:spMk id="5" creationId="{13D0EF90-30F2-5FFB-8AF9-3F2698966703}"/>
          </ac:spMkLst>
        </pc:spChg>
        <pc:spChg chg="add mod">
          <ac:chgData name="Anila" userId="10aae156-914e-4992-9526-b81c2b99183c" providerId="ADAL" clId="{85B385D7-E0DF-4137-B01A-E0750079FF40}" dt="2024-03-04T11:54:54.202" v="3812" actId="14100"/>
          <ac:spMkLst>
            <pc:docMk/>
            <pc:sldMk cId="3906915579" sldId="274"/>
            <ac:spMk id="6" creationId="{604CCC3B-D4F6-404E-BD49-B6F262C519BC}"/>
          </ac:spMkLst>
        </pc:spChg>
        <pc:spChg chg="add mod">
          <ac:chgData name="Anila" userId="10aae156-914e-4992-9526-b81c2b99183c" providerId="ADAL" clId="{85B385D7-E0DF-4137-B01A-E0750079FF40}" dt="2024-03-04T11:55:56.336" v="3823" actId="14100"/>
          <ac:spMkLst>
            <pc:docMk/>
            <pc:sldMk cId="3906915579" sldId="274"/>
            <ac:spMk id="7" creationId="{CED388C7-3555-0FC8-B913-054F609E4228}"/>
          </ac:spMkLst>
        </pc:spChg>
        <pc:spChg chg="del">
          <ac:chgData name="Anila" userId="10aae156-914e-4992-9526-b81c2b99183c" providerId="ADAL" clId="{85B385D7-E0DF-4137-B01A-E0750079FF40}" dt="2024-03-04T11:48:15.590" v="3735" actId="478"/>
          <ac:spMkLst>
            <pc:docMk/>
            <pc:sldMk cId="3906915579" sldId="274"/>
            <ac:spMk id="8" creationId="{515C4459-C15A-546F-E012-97968481D217}"/>
          </ac:spMkLst>
        </pc:spChg>
        <pc:spChg chg="add mod">
          <ac:chgData name="Anila" userId="10aae156-914e-4992-9526-b81c2b99183c" providerId="ADAL" clId="{85B385D7-E0DF-4137-B01A-E0750079FF40}" dt="2024-03-04T11:56:15.739" v="3824" actId="14100"/>
          <ac:spMkLst>
            <pc:docMk/>
            <pc:sldMk cId="3906915579" sldId="274"/>
            <ac:spMk id="9" creationId="{8919B8C1-52C8-2D2E-3A3C-902FC04A38FC}"/>
          </ac:spMkLst>
        </pc:spChg>
        <pc:spChg chg="del">
          <ac:chgData name="Anila" userId="10aae156-914e-4992-9526-b81c2b99183c" providerId="ADAL" clId="{85B385D7-E0DF-4137-B01A-E0750079FF40}" dt="2024-03-04T11:48:17.162" v="3736" actId="478"/>
          <ac:spMkLst>
            <pc:docMk/>
            <pc:sldMk cId="3906915579" sldId="274"/>
            <ac:spMk id="10" creationId="{0865EF50-329D-F51B-757C-B9A92CDAEA26}"/>
          </ac:spMkLst>
        </pc:spChg>
        <pc:spChg chg="del">
          <ac:chgData name="Anila" userId="10aae156-914e-4992-9526-b81c2b99183c" providerId="ADAL" clId="{85B385D7-E0DF-4137-B01A-E0750079FF40}" dt="2024-03-04T11:48:15.590" v="3735" actId="478"/>
          <ac:spMkLst>
            <pc:docMk/>
            <pc:sldMk cId="3906915579" sldId="274"/>
            <ac:spMk id="11" creationId="{675F854F-B708-DBC4-0B66-0D0AF67F435D}"/>
          </ac:spMkLst>
        </pc:spChg>
        <pc:spChg chg="add mod">
          <ac:chgData name="Anila" userId="10aae156-914e-4992-9526-b81c2b99183c" providerId="ADAL" clId="{85B385D7-E0DF-4137-B01A-E0750079FF40}" dt="2024-03-04T11:56:27.923" v="3825" actId="14100"/>
          <ac:spMkLst>
            <pc:docMk/>
            <pc:sldMk cId="3906915579" sldId="274"/>
            <ac:spMk id="12" creationId="{6CBDF292-3EA9-B998-D212-9F9D49981F0D}"/>
          </ac:spMkLst>
        </pc:spChg>
        <pc:spChg chg="add del mod ord">
          <ac:chgData name="Anila" userId="10aae156-914e-4992-9526-b81c2b99183c" providerId="ADAL" clId="{85B385D7-E0DF-4137-B01A-E0750079FF40}" dt="2024-03-04T11:59:16.648" v="3862" actId="700"/>
          <ac:spMkLst>
            <pc:docMk/>
            <pc:sldMk cId="3906915579" sldId="274"/>
            <ac:spMk id="13" creationId="{DC518209-6CDD-E4F5-74C1-6523780FC64C}"/>
          </ac:spMkLst>
        </pc:spChg>
        <pc:spChg chg="add del mod ord">
          <ac:chgData name="Anila" userId="10aae156-914e-4992-9526-b81c2b99183c" providerId="ADAL" clId="{85B385D7-E0DF-4137-B01A-E0750079FF40}" dt="2024-03-04T11:59:16.648" v="3862" actId="700"/>
          <ac:spMkLst>
            <pc:docMk/>
            <pc:sldMk cId="3906915579" sldId="274"/>
            <ac:spMk id="14" creationId="{4BF56678-5CD4-2B29-D580-5B1DAC442FD8}"/>
          </ac:spMkLst>
        </pc:spChg>
        <pc:spChg chg="add del mod ord">
          <ac:chgData name="Anila" userId="10aae156-914e-4992-9526-b81c2b99183c" providerId="ADAL" clId="{85B385D7-E0DF-4137-B01A-E0750079FF40}" dt="2024-03-04T11:59:16.648" v="3862" actId="700"/>
          <ac:spMkLst>
            <pc:docMk/>
            <pc:sldMk cId="3906915579" sldId="274"/>
            <ac:spMk id="15" creationId="{589E6D64-856D-626C-4927-D0B01EC3DA50}"/>
          </ac:spMkLst>
        </pc:spChg>
        <pc:spChg chg="add del mod ord">
          <ac:chgData name="Anila" userId="10aae156-914e-4992-9526-b81c2b99183c" providerId="ADAL" clId="{85B385D7-E0DF-4137-B01A-E0750079FF40}" dt="2024-03-04T11:59:16.648" v="3862" actId="700"/>
          <ac:spMkLst>
            <pc:docMk/>
            <pc:sldMk cId="3906915579" sldId="274"/>
            <ac:spMk id="16" creationId="{B4FC947C-8570-6801-997D-3B61BFBCDC49}"/>
          </ac:spMkLst>
        </pc:spChg>
        <pc:spChg chg="add del mod ord">
          <ac:chgData name="Anila" userId="10aae156-914e-4992-9526-b81c2b99183c" providerId="ADAL" clId="{85B385D7-E0DF-4137-B01A-E0750079FF40}" dt="2024-03-04T11:59:16.648" v="3862" actId="700"/>
          <ac:spMkLst>
            <pc:docMk/>
            <pc:sldMk cId="3906915579" sldId="274"/>
            <ac:spMk id="17" creationId="{08EAFDCE-FDDB-94A2-5D30-613CFB31BD1D}"/>
          </ac:spMkLst>
        </pc:spChg>
        <pc:spChg chg="add del mod ord">
          <ac:chgData name="Anila" userId="10aae156-914e-4992-9526-b81c2b99183c" providerId="ADAL" clId="{85B385D7-E0DF-4137-B01A-E0750079FF40}" dt="2024-03-04T12:04:48.668" v="3902" actId="931"/>
          <ac:spMkLst>
            <pc:docMk/>
            <pc:sldMk cId="3906915579" sldId="274"/>
            <ac:spMk id="18" creationId="{E8BC6AB2-BE25-DC38-11BF-4BC3C39A8AFD}"/>
          </ac:spMkLst>
        </pc:spChg>
        <pc:spChg chg="add del mod ord">
          <ac:chgData name="Anila" userId="10aae156-914e-4992-9526-b81c2b99183c" providerId="ADAL" clId="{85B385D7-E0DF-4137-B01A-E0750079FF40}" dt="2024-03-04T12:00:16.413" v="3890" actId="931"/>
          <ac:spMkLst>
            <pc:docMk/>
            <pc:sldMk cId="3906915579" sldId="274"/>
            <ac:spMk id="19" creationId="{57FAED6D-CCB2-F090-03F1-C0A9678BC3A5}"/>
          </ac:spMkLst>
        </pc:spChg>
        <pc:spChg chg="add del mod ord">
          <ac:chgData name="Anila" userId="10aae156-914e-4992-9526-b81c2b99183c" providerId="ADAL" clId="{85B385D7-E0DF-4137-B01A-E0750079FF40}" dt="2024-03-04T12:06:45.682" v="3906" actId="931"/>
          <ac:spMkLst>
            <pc:docMk/>
            <pc:sldMk cId="3906915579" sldId="274"/>
            <ac:spMk id="20" creationId="{814931BA-0FF9-F62E-85D3-6C0936784BE3}"/>
          </ac:spMkLst>
        </pc:spChg>
        <pc:spChg chg="add del mod ord">
          <ac:chgData name="Anila" userId="10aae156-914e-4992-9526-b81c2b99183c" providerId="ADAL" clId="{85B385D7-E0DF-4137-B01A-E0750079FF40}" dt="2024-03-04T12:04:33.644" v="3896" actId="931"/>
          <ac:spMkLst>
            <pc:docMk/>
            <pc:sldMk cId="3906915579" sldId="274"/>
            <ac:spMk id="21" creationId="{EA9BF882-CF7C-5F76-4F41-9D342DA4F649}"/>
          </ac:spMkLst>
        </pc:spChg>
        <pc:spChg chg="add del mod ord">
          <ac:chgData name="Anila" userId="10aae156-914e-4992-9526-b81c2b99183c" providerId="ADAL" clId="{85B385D7-E0DF-4137-B01A-E0750079FF40}" dt="2024-03-04T12:04:37.634" v="3897" actId="931"/>
          <ac:spMkLst>
            <pc:docMk/>
            <pc:sldMk cId="3906915579" sldId="274"/>
            <ac:spMk id="22" creationId="{22A9CA20-734B-D373-C2F3-9ADA87D4402C}"/>
          </ac:spMkLst>
        </pc:spChg>
        <pc:spChg chg="mod">
          <ac:chgData name="Anila" userId="10aae156-914e-4992-9526-b81c2b99183c" providerId="ADAL" clId="{85B385D7-E0DF-4137-B01A-E0750079FF40}" dt="2024-03-13T09:03:37.887" v="4814" actId="108"/>
          <ac:spMkLst>
            <pc:docMk/>
            <pc:sldMk cId="3906915579" sldId="274"/>
            <ac:spMk id="32" creationId="{BF34DBF6-3DFF-99D0-3ACA-D8B0D744B580}"/>
          </ac:spMkLst>
        </pc:spChg>
        <pc:spChg chg="del">
          <ac:chgData name="Anila" userId="10aae156-914e-4992-9526-b81c2b99183c" providerId="ADAL" clId="{85B385D7-E0DF-4137-B01A-E0750079FF40}" dt="2024-03-04T11:47:56.511" v="3734" actId="478"/>
          <ac:spMkLst>
            <pc:docMk/>
            <pc:sldMk cId="3906915579" sldId="274"/>
            <ac:spMk id="39" creationId="{62A86BC9-BF29-671B-6D1C-32BA3D5A138F}"/>
          </ac:spMkLst>
        </pc:spChg>
        <pc:spChg chg="add mod">
          <ac:chgData name="Anila" userId="10aae156-914e-4992-9526-b81c2b99183c" providerId="ADAL" clId="{85B385D7-E0DF-4137-B01A-E0750079FF40}" dt="2024-03-04T11:55:23.149" v="3816" actId="14100"/>
          <ac:spMkLst>
            <pc:docMk/>
            <pc:sldMk cId="3906915579" sldId="274"/>
            <ac:spMk id="40" creationId="{0D02E880-FC26-EAE2-8DA2-8839FF636BD2}"/>
          </ac:spMkLst>
        </pc:spChg>
        <pc:picChg chg="add mod modCrop">
          <ac:chgData name="Anila" userId="10aae156-914e-4992-9526-b81c2b99183c" providerId="ADAL" clId="{85B385D7-E0DF-4137-B01A-E0750079FF40}" dt="2024-03-13T10:28:43.879" v="5144" actId="14861"/>
          <ac:picMkLst>
            <pc:docMk/>
            <pc:sldMk cId="3906915579" sldId="274"/>
            <ac:picMk id="24" creationId="{50AB74C1-CF3F-3185-9309-3AD258B5A067}"/>
          </ac:picMkLst>
        </pc:picChg>
        <pc:picChg chg="add mod">
          <ac:chgData name="Anila" userId="10aae156-914e-4992-9526-b81c2b99183c" providerId="ADAL" clId="{85B385D7-E0DF-4137-B01A-E0750079FF40}" dt="2024-03-13T10:28:43.879" v="5144" actId="14861"/>
          <ac:picMkLst>
            <pc:docMk/>
            <pc:sldMk cId="3906915579" sldId="274"/>
            <ac:picMk id="26" creationId="{C5A99DE4-8A43-A667-0469-2762BB507C23}"/>
          </ac:picMkLst>
        </pc:picChg>
        <pc:picChg chg="add mod">
          <ac:chgData name="Anila" userId="10aae156-914e-4992-9526-b81c2b99183c" providerId="ADAL" clId="{85B385D7-E0DF-4137-B01A-E0750079FF40}" dt="2024-03-13T10:28:43.879" v="5144" actId="14861"/>
          <ac:picMkLst>
            <pc:docMk/>
            <pc:sldMk cId="3906915579" sldId="274"/>
            <ac:picMk id="28" creationId="{7BA949DF-CA75-998D-52E8-77E9AC07B5F1}"/>
          </ac:picMkLst>
        </pc:picChg>
        <pc:picChg chg="add mod modCrop">
          <ac:chgData name="Anila" userId="10aae156-914e-4992-9526-b81c2b99183c" providerId="ADAL" clId="{85B385D7-E0DF-4137-B01A-E0750079FF40}" dt="2024-03-13T10:28:43.879" v="5144" actId="14861"/>
          <ac:picMkLst>
            <pc:docMk/>
            <pc:sldMk cId="3906915579" sldId="274"/>
            <ac:picMk id="30" creationId="{0315A25A-FB60-2CAE-8E05-0E4EAD1F78A7}"/>
          </ac:picMkLst>
        </pc:picChg>
        <pc:picChg chg="add mod">
          <ac:chgData name="Anila" userId="10aae156-914e-4992-9526-b81c2b99183c" providerId="ADAL" clId="{85B385D7-E0DF-4137-B01A-E0750079FF40}" dt="2024-03-13T10:28:43.879" v="5144" actId="14861"/>
          <ac:picMkLst>
            <pc:docMk/>
            <pc:sldMk cId="3906915579" sldId="274"/>
            <ac:picMk id="33" creationId="{3900F198-101B-E4C2-9D1C-DC47050E5672}"/>
          </ac:picMkLst>
        </pc:picChg>
        <pc:cxnChg chg="mod">
          <ac:chgData name="Anila" userId="10aae156-914e-4992-9526-b81c2b99183c" providerId="ADAL" clId="{85B385D7-E0DF-4137-B01A-E0750079FF40}" dt="2024-03-13T09:03:04.002" v="4776" actId="12789"/>
          <ac:cxnSpMkLst>
            <pc:docMk/>
            <pc:sldMk cId="3906915579" sldId="274"/>
            <ac:cxnSpMk id="37" creationId="{1F9864EC-363A-2A8A-E7EB-01B8EB438621}"/>
          </ac:cxnSpMkLst>
        </pc:cxnChg>
      </pc:sldChg>
      <pc:sldChg chg="addSp delSp modSp add mod setBg chgLayout">
        <pc:chgData name="Anila" userId="10aae156-914e-4992-9526-b81c2b99183c" providerId="ADAL" clId="{85B385D7-E0DF-4137-B01A-E0750079FF40}" dt="2024-03-28T12:00:54.590" v="5276" actId="20577"/>
        <pc:sldMkLst>
          <pc:docMk/>
          <pc:sldMk cId="3123446769" sldId="275"/>
        </pc:sldMkLst>
        <pc:spChg chg="mod">
          <ac:chgData name="Anila" userId="10aae156-914e-4992-9526-b81c2b99183c" providerId="ADAL" clId="{85B385D7-E0DF-4137-B01A-E0750079FF40}" dt="2024-03-28T12:00:02.075" v="5272" actId="404"/>
          <ac:spMkLst>
            <pc:docMk/>
            <pc:sldMk cId="3123446769" sldId="275"/>
            <ac:spMk id="4" creationId="{986DC70E-9E1C-C130-4B97-23FDD6B72509}"/>
          </ac:spMkLst>
        </pc:spChg>
        <pc:spChg chg="mod">
          <ac:chgData name="Anila" userId="10aae156-914e-4992-9526-b81c2b99183c" providerId="ADAL" clId="{85B385D7-E0DF-4137-B01A-E0750079FF40}" dt="2024-03-13T09:04:48.640" v="4826" actId="108"/>
          <ac:spMkLst>
            <pc:docMk/>
            <pc:sldMk cId="3123446769" sldId="275"/>
            <ac:spMk id="5" creationId="{CC91648C-46D4-EAD5-2614-A85833505BEB}"/>
          </ac:spMkLst>
        </pc:spChg>
        <pc:spChg chg="add mod">
          <ac:chgData name="Anila" userId="10aae156-914e-4992-9526-b81c2b99183c" providerId="ADAL" clId="{85B385D7-E0DF-4137-B01A-E0750079FF40}" dt="2024-03-06T04:16:05.479" v="4311" actId="14100"/>
          <ac:spMkLst>
            <pc:docMk/>
            <pc:sldMk cId="3123446769" sldId="275"/>
            <ac:spMk id="6" creationId="{867554E6-D6F8-3F32-9676-174028A32426}"/>
          </ac:spMkLst>
        </pc:spChg>
        <pc:spChg chg="add del mod">
          <ac:chgData name="Anila" userId="10aae156-914e-4992-9526-b81c2b99183c" providerId="ADAL" clId="{85B385D7-E0DF-4137-B01A-E0750079FF40}" dt="2024-03-06T04:20:38.299" v="4320" actId="21"/>
          <ac:spMkLst>
            <pc:docMk/>
            <pc:sldMk cId="3123446769" sldId="275"/>
            <ac:spMk id="7" creationId="{B6BE213F-0ECE-351E-FB67-1A7A7C34E3F8}"/>
          </ac:spMkLst>
        </pc:spChg>
        <pc:spChg chg="mod topLvl">
          <ac:chgData name="Anila" userId="10aae156-914e-4992-9526-b81c2b99183c" providerId="ADAL" clId="{85B385D7-E0DF-4137-B01A-E0750079FF40}" dt="2024-03-28T12:00:54.590" v="5276" actId="20577"/>
          <ac:spMkLst>
            <pc:docMk/>
            <pc:sldMk cId="3123446769" sldId="275"/>
            <ac:spMk id="8" creationId="{E9BE15E7-395C-C831-BF6C-A57A0339051A}"/>
          </ac:spMkLst>
        </pc:spChg>
        <pc:spChg chg="add del mod ord">
          <ac:chgData name="Anila" userId="10aae156-914e-4992-9526-b81c2b99183c" providerId="ADAL" clId="{85B385D7-E0DF-4137-B01A-E0750079FF40}" dt="2024-03-06T04:36:28.027" v="4386" actId="931"/>
          <ac:spMkLst>
            <pc:docMk/>
            <pc:sldMk cId="3123446769" sldId="275"/>
            <ac:spMk id="9" creationId="{419169DC-A568-096C-DC07-D154BF2DA8A9}"/>
          </ac:spMkLst>
        </pc:spChg>
        <pc:spChg chg="mod topLvl">
          <ac:chgData name="Anila" userId="10aae156-914e-4992-9526-b81c2b99183c" providerId="ADAL" clId="{85B385D7-E0DF-4137-B01A-E0750079FF40}" dt="2024-03-28T12:00:37.026" v="5274" actId="14100"/>
          <ac:spMkLst>
            <pc:docMk/>
            <pc:sldMk cId="3123446769" sldId="275"/>
            <ac:spMk id="10" creationId="{65C4811E-B174-67D9-E2F1-0D4138E88E9E}"/>
          </ac:spMkLst>
        </pc:spChg>
        <pc:spChg chg="mod topLvl">
          <ac:chgData name="Anila" userId="10aae156-914e-4992-9526-b81c2b99183c" providerId="ADAL" clId="{85B385D7-E0DF-4137-B01A-E0750079FF40}" dt="2024-03-28T12:00:37.026" v="5274" actId="14100"/>
          <ac:spMkLst>
            <pc:docMk/>
            <pc:sldMk cId="3123446769" sldId="275"/>
            <ac:spMk id="11" creationId="{F1CE26DE-6558-69D2-AB7A-C28B367F27E2}"/>
          </ac:spMkLst>
        </pc:spChg>
        <pc:grpChg chg="add del mod">
          <ac:chgData name="Anila" userId="10aae156-914e-4992-9526-b81c2b99183c" providerId="ADAL" clId="{85B385D7-E0DF-4137-B01A-E0750079FF40}" dt="2024-03-28T11:15:44.869" v="5260" actId="165"/>
          <ac:grpSpMkLst>
            <pc:docMk/>
            <pc:sldMk cId="3123446769" sldId="275"/>
            <ac:grpSpMk id="2" creationId="{EBAADA02-D710-7911-3D3A-F7ADFF130A03}"/>
          </ac:grpSpMkLst>
        </pc:grpChg>
        <pc:picChg chg="add mod modCrop">
          <ac:chgData name="Anila" userId="10aae156-914e-4992-9526-b81c2b99183c" providerId="ADAL" clId="{85B385D7-E0DF-4137-B01A-E0750079FF40}" dt="2024-03-13T10:21:47.632" v="5098" actId="14861"/>
          <ac:picMkLst>
            <pc:docMk/>
            <pc:sldMk cId="3123446769" sldId="275"/>
            <ac:picMk id="14" creationId="{9302B69F-2A10-7705-627A-0B0EE7F54F3E}"/>
          </ac:picMkLst>
        </pc:picChg>
        <pc:cxnChg chg="mod">
          <ac:chgData name="Anila" userId="10aae156-914e-4992-9526-b81c2b99183c" providerId="ADAL" clId="{85B385D7-E0DF-4137-B01A-E0750079FF40}" dt="2024-03-06T04:15:12.292" v="4298" actId="1076"/>
          <ac:cxnSpMkLst>
            <pc:docMk/>
            <pc:sldMk cId="3123446769" sldId="275"/>
            <ac:cxnSpMk id="12" creationId="{2FF21462-B931-7198-B5AC-82BBCEA170C2}"/>
          </ac:cxnSpMkLst>
        </pc:cxnChg>
      </pc:sldChg>
      <pc:sldChg chg="modSp add mod setBg">
        <pc:chgData name="Anila" userId="10aae156-914e-4992-9526-b81c2b99183c" providerId="ADAL" clId="{85B385D7-E0DF-4137-B01A-E0750079FF40}" dt="2024-03-13T08:27:52.451" v="4430"/>
        <pc:sldMkLst>
          <pc:docMk/>
          <pc:sldMk cId="1943172546" sldId="276"/>
        </pc:sldMkLst>
        <pc:spChg chg="mod">
          <ac:chgData name="Anila" userId="10aae156-914e-4992-9526-b81c2b99183c" providerId="ADAL" clId="{85B385D7-E0DF-4137-B01A-E0750079FF40}" dt="2024-03-06T04:47:47.263" v="4397" actId="207"/>
          <ac:spMkLst>
            <pc:docMk/>
            <pc:sldMk cId="1943172546" sldId="276"/>
            <ac:spMk id="4" creationId="{9B05E609-244E-4B50-9029-8481D06DCEF6}"/>
          </ac:spMkLst>
        </pc:spChg>
        <pc:spChg chg="mod">
          <ac:chgData name="Anila" userId="10aae156-914e-4992-9526-b81c2b99183c" providerId="ADAL" clId="{85B385D7-E0DF-4137-B01A-E0750079FF40}" dt="2024-03-06T04:47:47.263" v="4397" actId="207"/>
          <ac:spMkLst>
            <pc:docMk/>
            <pc:sldMk cId="1943172546" sldId="276"/>
            <ac:spMk id="6" creationId="{B2865F97-07A2-4ABC-B8EA-E34FF1693386}"/>
          </ac:spMkLst>
        </pc:spChg>
        <pc:spChg chg="mod">
          <ac:chgData name="Anila" userId="10aae156-914e-4992-9526-b81c2b99183c" providerId="ADAL" clId="{85B385D7-E0DF-4137-B01A-E0750079FF40}" dt="2024-03-06T04:47:47.263" v="4397" actId="207"/>
          <ac:spMkLst>
            <pc:docMk/>
            <pc:sldMk cId="1943172546" sldId="276"/>
            <ac:spMk id="7" creationId="{48A87EAF-AEC6-473D-8951-367212120572}"/>
          </ac:spMkLst>
        </pc:spChg>
        <pc:spChg chg="mod">
          <ac:chgData name="Anila" userId="10aae156-914e-4992-9526-b81c2b99183c" providerId="ADAL" clId="{85B385D7-E0DF-4137-B01A-E0750079FF40}" dt="2024-03-06T04:47:47.263" v="4397" actId="207"/>
          <ac:spMkLst>
            <pc:docMk/>
            <pc:sldMk cId="1943172546" sldId="276"/>
            <ac:spMk id="11" creationId="{CD7631C1-4AA6-4F93-8A5A-E07011287DAE}"/>
          </ac:spMkLst>
        </pc:spChg>
        <pc:spChg chg="mod">
          <ac:chgData name="Anila" userId="10aae156-914e-4992-9526-b81c2b99183c" providerId="ADAL" clId="{85B385D7-E0DF-4137-B01A-E0750079FF40}" dt="2024-03-06T04:47:47.263" v="4397" actId="207"/>
          <ac:spMkLst>
            <pc:docMk/>
            <pc:sldMk cId="1943172546" sldId="276"/>
            <ac:spMk id="12" creationId="{1ABE771A-C854-413A-B954-5671F2BCFB49}"/>
          </ac:spMkLst>
        </pc:spChg>
        <pc:spChg chg="mod">
          <ac:chgData name="Anila" userId="10aae156-914e-4992-9526-b81c2b99183c" providerId="ADAL" clId="{85B385D7-E0DF-4137-B01A-E0750079FF40}" dt="2024-03-06T04:47:47.263" v="4397" actId="207"/>
          <ac:spMkLst>
            <pc:docMk/>
            <pc:sldMk cId="1943172546" sldId="276"/>
            <ac:spMk id="13" creationId="{0FC646C4-C830-4713-A47A-21221862CF3E}"/>
          </ac:spMkLst>
        </pc:spChg>
      </pc:sldChg>
      <pc:sldChg chg="modSp add mod setBg">
        <pc:chgData name="Anila" userId="10aae156-914e-4992-9526-b81c2b99183c" providerId="ADAL" clId="{85B385D7-E0DF-4137-B01A-E0750079FF40}" dt="2024-03-13T08:27:52.451" v="4430"/>
        <pc:sldMkLst>
          <pc:docMk/>
          <pc:sldMk cId="110454565" sldId="277"/>
        </pc:sldMkLst>
        <pc:spChg chg="mod">
          <ac:chgData name="Anila" userId="10aae156-914e-4992-9526-b81c2b99183c" providerId="ADAL" clId="{85B385D7-E0DF-4137-B01A-E0750079FF40}" dt="2024-03-06T04:47:52.425" v="4398" actId="207"/>
          <ac:spMkLst>
            <pc:docMk/>
            <pc:sldMk cId="110454565" sldId="277"/>
            <ac:spMk id="6" creationId="{61E4D8A3-C12C-47B3-BEA4-1FEF6F323941}"/>
          </ac:spMkLst>
        </pc:spChg>
      </pc:sldChg>
      <pc:sldMasterChg chg="setBg addSldLayout delSldLayout modSldLayout">
        <pc:chgData name="Anila" userId="10aae156-914e-4992-9526-b81c2b99183c" providerId="ADAL" clId="{85B385D7-E0DF-4137-B01A-E0750079FF40}" dt="2024-03-13T10:34:37.133" v="5184"/>
        <pc:sldMasterMkLst>
          <pc:docMk/>
          <pc:sldMasterMk cId="831252265" sldId="2147483648"/>
        </pc:sldMasterMkLst>
        <pc:sldLayoutChg chg="addSp delSp modSp mod setBg">
          <pc:chgData name="Anila" userId="10aae156-914e-4992-9526-b81c2b99183c" providerId="ADAL" clId="{85B385D7-E0DF-4137-B01A-E0750079FF40}" dt="2024-03-13T09:12:35.554" v="4959" actId="12789"/>
          <pc:sldLayoutMkLst>
            <pc:docMk/>
            <pc:sldMasterMk cId="831252265" sldId="2147483648"/>
            <pc:sldLayoutMk cId="2277111964" sldId="2147483649"/>
          </pc:sldLayoutMkLst>
          <pc:spChg chg="add del mod">
            <ac:chgData name="Anila" userId="10aae156-914e-4992-9526-b81c2b99183c" providerId="ADAL" clId="{85B385D7-E0DF-4137-B01A-E0750079FF40}" dt="2024-03-04T04:47:42.768" v="2248"/>
            <ac:spMkLst>
              <pc:docMk/>
              <pc:sldMasterMk cId="831252265" sldId="2147483648"/>
              <pc:sldLayoutMk cId="2277111964" sldId="2147483649"/>
              <ac:spMk id="2" creationId="{46CEDC0D-8477-187F-9287-746DB151D1DB}"/>
            </ac:spMkLst>
          </pc:spChg>
          <pc:spChg chg="add del">
            <ac:chgData name="Anila" userId="10aae156-914e-4992-9526-b81c2b99183c" providerId="ADAL" clId="{85B385D7-E0DF-4137-B01A-E0750079FF40}" dt="2024-03-04T04:47:37.465" v="2247" actId="11529"/>
            <ac:spMkLst>
              <pc:docMk/>
              <pc:sldMasterMk cId="831252265" sldId="2147483648"/>
              <pc:sldLayoutMk cId="2277111964" sldId="2147483649"/>
              <ac:spMk id="3" creationId="{D270CDEB-4CB5-474B-F214-9666D458EF7D}"/>
            </ac:spMkLst>
          </pc:spChg>
          <pc:spChg chg="add del mod">
            <ac:chgData name="Anila" userId="10aae156-914e-4992-9526-b81c2b99183c" providerId="ADAL" clId="{85B385D7-E0DF-4137-B01A-E0750079FF40}" dt="2024-03-04T04:47:42.768" v="2248"/>
            <ac:spMkLst>
              <pc:docMk/>
              <pc:sldMasterMk cId="831252265" sldId="2147483648"/>
              <pc:sldLayoutMk cId="2277111964" sldId="2147483649"/>
              <ac:spMk id="4" creationId="{A90F7C23-2FBD-6B82-91C1-5542DF161E06}"/>
            </ac:spMkLst>
          </pc:spChg>
          <pc:spChg chg="add del">
            <ac:chgData name="Anila" userId="10aae156-914e-4992-9526-b81c2b99183c" providerId="ADAL" clId="{85B385D7-E0DF-4137-B01A-E0750079FF40}" dt="2024-03-13T09:11:54.462" v="4947" actId="11529"/>
            <ac:spMkLst>
              <pc:docMk/>
              <pc:sldMasterMk cId="831252265" sldId="2147483648"/>
              <pc:sldLayoutMk cId="2277111964" sldId="2147483649"/>
              <ac:spMk id="4" creationId="{B45FEEDF-44A1-F2DD-AB5F-0E844A20BBF0}"/>
            </ac:spMkLst>
          </pc:spChg>
          <pc:spChg chg="del mod">
            <ac:chgData name="Anila" userId="10aae156-914e-4992-9526-b81c2b99183c" providerId="ADAL" clId="{85B385D7-E0DF-4137-B01A-E0750079FF40}" dt="2024-03-04T04:54:07.778" v="2289" actId="21"/>
            <ac:spMkLst>
              <pc:docMk/>
              <pc:sldMasterMk cId="831252265" sldId="2147483648"/>
              <pc:sldLayoutMk cId="2277111964" sldId="2147483649"/>
              <ac:spMk id="5" creationId="{7180EBF3-2AEC-29B2-CACF-6FFF4961EC89}"/>
            </ac:spMkLst>
          </pc:spChg>
          <pc:spChg chg="add del mod">
            <ac:chgData name="Anila" userId="10aae156-914e-4992-9526-b81c2b99183c" providerId="ADAL" clId="{85B385D7-E0DF-4137-B01A-E0750079FF40}" dt="2024-03-13T09:11:58.806" v="4948" actId="478"/>
            <ac:spMkLst>
              <pc:docMk/>
              <pc:sldMasterMk cId="831252265" sldId="2147483648"/>
              <pc:sldLayoutMk cId="2277111964" sldId="2147483649"/>
              <ac:spMk id="5" creationId="{989CA274-B305-D174-3AC0-50F9526C33D0}"/>
            </ac:spMkLst>
          </pc:spChg>
          <pc:spChg chg="add del mod">
            <ac:chgData name="Anila" userId="10aae156-914e-4992-9526-b81c2b99183c" providerId="ADAL" clId="{85B385D7-E0DF-4137-B01A-E0750079FF40}" dt="2024-03-13T09:12:15.350" v="4952"/>
            <ac:spMkLst>
              <pc:docMk/>
              <pc:sldMasterMk cId="831252265" sldId="2147483648"/>
              <pc:sldLayoutMk cId="2277111964" sldId="2147483649"/>
              <ac:spMk id="6" creationId="{9F3F17ED-3F9F-3A21-DA97-37C0AFD54108}"/>
            </ac:spMkLst>
          </pc:spChg>
          <pc:picChg chg="add mod ord">
            <ac:chgData name="Anila" userId="10aae156-914e-4992-9526-b81c2b99183c" providerId="ADAL" clId="{85B385D7-E0DF-4137-B01A-E0750079FF40}" dt="2024-03-13T09:11:34.455" v="4944" actId="571"/>
            <ac:picMkLst>
              <pc:docMk/>
              <pc:sldMasterMk cId="831252265" sldId="2147483648"/>
              <pc:sldLayoutMk cId="2277111964" sldId="2147483649"/>
              <ac:picMk id="2" creationId="{2CA03E00-8CBA-22D5-6170-FC91B2C79095}"/>
            </ac:picMkLst>
          </pc:picChg>
          <pc:picChg chg="add del mod">
            <ac:chgData name="Anila" userId="10aae156-914e-4992-9526-b81c2b99183c" providerId="ADAL" clId="{85B385D7-E0DF-4137-B01A-E0750079FF40}" dt="2024-03-13T09:12:15.350" v="4952"/>
            <ac:picMkLst>
              <pc:docMk/>
              <pc:sldMasterMk cId="831252265" sldId="2147483648"/>
              <pc:sldLayoutMk cId="2277111964" sldId="2147483649"/>
              <ac:picMk id="3" creationId="{E39D0E0B-3BBF-9247-5FA7-AFAF8B5A17CF}"/>
            </ac:picMkLst>
          </pc:picChg>
          <pc:picChg chg="add del mod">
            <ac:chgData name="Anila" userId="10aae156-914e-4992-9526-b81c2b99183c" providerId="ADAL" clId="{85B385D7-E0DF-4137-B01A-E0750079FF40}" dt="2024-03-04T12:11:14.506" v="4034" actId="478"/>
            <ac:picMkLst>
              <pc:docMk/>
              <pc:sldMasterMk cId="831252265" sldId="2147483648"/>
              <pc:sldLayoutMk cId="2277111964" sldId="2147483649"/>
              <ac:picMk id="6" creationId="{3A534D54-105E-A31E-055B-C6E9B790BE13}"/>
            </ac:picMkLst>
          </pc:picChg>
          <pc:picChg chg="add mod ord">
            <ac:chgData name="Anila" userId="10aae156-914e-4992-9526-b81c2b99183c" providerId="ADAL" clId="{85B385D7-E0DF-4137-B01A-E0750079FF40}" dt="2024-03-13T09:12:35.554" v="4959" actId="12789"/>
            <ac:picMkLst>
              <pc:docMk/>
              <pc:sldMasterMk cId="831252265" sldId="2147483648"/>
              <pc:sldLayoutMk cId="2277111964" sldId="2147483649"/>
              <ac:picMk id="7" creationId="{A1BFA549-C137-04D8-04E7-8E66D8F851F5}"/>
            </ac:picMkLst>
          </pc:picChg>
          <pc:picChg chg="del mod">
            <ac:chgData name="Anila" userId="10aae156-914e-4992-9526-b81c2b99183c" providerId="ADAL" clId="{85B385D7-E0DF-4137-B01A-E0750079FF40}" dt="2024-03-13T09:12:32.610" v="4958" actId="478"/>
            <ac:picMkLst>
              <pc:docMk/>
              <pc:sldMasterMk cId="831252265" sldId="2147483648"/>
              <pc:sldLayoutMk cId="2277111964" sldId="2147483649"/>
              <ac:picMk id="8" creationId="{51F01347-FB43-410F-195A-71EA9A3BDDB8}"/>
            </ac:picMkLst>
          </pc:picChg>
        </pc:sldLayoutChg>
        <pc:sldLayoutChg chg="addSp modSp add mod modTransition setBg">
          <pc:chgData name="Anila" userId="10aae156-914e-4992-9526-b81c2b99183c" providerId="ADAL" clId="{85B385D7-E0DF-4137-B01A-E0750079FF40}" dt="2024-03-13T08:43:17.712" v="4507"/>
          <pc:sldLayoutMkLst>
            <pc:docMk/>
            <pc:sldMasterMk cId="831252265" sldId="2147483648"/>
            <pc:sldLayoutMk cId="365682746" sldId="2147483650"/>
          </pc:sldLayoutMkLst>
          <pc:spChg chg="add mod">
            <ac:chgData name="Anila" userId="10aae156-914e-4992-9526-b81c2b99183c" providerId="ADAL" clId="{85B385D7-E0DF-4137-B01A-E0750079FF40}" dt="2024-03-04T04:54:09.319" v="2290"/>
            <ac:spMkLst>
              <pc:docMk/>
              <pc:sldMasterMk cId="831252265" sldId="2147483648"/>
              <pc:sldLayoutMk cId="365682746" sldId="2147483650"/>
              <ac:spMk id="5" creationId="{7180EBF3-2AEC-29B2-CACF-6FFF4961EC89}"/>
            </ac:spMkLst>
          </pc:spChg>
          <pc:picChg chg="mod">
            <ac:chgData name="Anila" userId="10aae156-914e-4992-9526-b81c2b99183c" providerId="ADAL" clId="{85B385D7-E0DF-4137-B01A-E0750079FF40}" dt="2024-03-04T04:57:08.152" v="2308" actId="108"/>
            <ac:picMkLst>
              <pc:docMk/>
              <pc:sldMasterMk cId="831252265" sldId="2147483648"/>
              <pc:sldLayoutMk cId="365682746" sldId="2147483650"/>
              <ac:picMk id="7" creationId="{A1BFA549-C137-04D8-04E7-8E66D8F851F5}"/>
            </ac:picMkLst>
          </pc:pic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2743363650" sldId="2147483651"/>
          </pc:sldLayoutMkLst>
          <pc:spChg chg="add del mod">
            <ac:chgData name="Anila" userId="10aae156-914e-4992-9526-b81c2b99183c" providerId="ADAL" clId="{85B385D7-E0DF-4137-B01A-E0750079FF40}" dt="2024-03-06T04:22:40.968" v="4375"/>
            <ac:spMkLst>
              <pc:docMk/>
              <pc:sldMasterMk cId="831252265" sldId="2147483648"/>
              <pc:sldLayoutMk cId="2743363650" sldId="2147483651"/>
              <ac:spMk id="2" creationId="{4B99F217-99C2-2EC3-5675-277E622C948F}"/>
            </ac:spMkLst>
          </pc:spChg>
          <pc:spChg chg="add del">
            <ac:chgData name="Anila" userId="10aae156-914e-4992-9526-b81c2b99183c" providerId="ADAL" clId="{85B385D7-E0DF-4137-B01A-E0750079FF40}" dt="2024-03-06T04:22:34.884" v="4374" actId="11529"/>
            <ac:spMkLst>
              <pc:docMk/>
              <pc:sldMasterMk cId="831252265" sldId="2147483648"/>
              <pc:sldLayoutMk cId="2743363650" sldId="2147483651"/>
              <ac:spMk id="3" creationId="{324B0F47-269F-BA34-4356-5426B36238DC}"/>
            </ac:spMkLst>
          </pc:spChg>
          <pc:spChg chg="add del mod">
            <ac:chgData name="Anila" userId="10aae156-914e-4992-9526-b81c2b99183c" providerId="ADAL" clId="{85B385D7-E0DF-4137-B01A-E0750079FF40}" dt="2024-03-06T04:22:40.968" v="4375"/>
            <ac:spMkLst>
              <pc:docMk/>
              <pc:sldMasterMk cId="831252265" sldId="2147483648"/>
              <pc:sldLayoutMk cId="2743363650" sldId="2147483651"/>
              <ac:spMk id="4" creationId="{7824918D-2FF4-9DE8-FDFB-26DA5207B0B6}"/>
            </ac:spMkLst>
          </pc:spChg>
          <pc:spChg chg="mod">
            <ac:chgData name="Anila" userId="10aae156-914e-4992-9526-b81c2b99183c" providerId="ADAL" clId="{85B385D7-E0DF-4137-B01A-E0750079FF40}" dt="2024-03-06T04:22:40.968" v="4375"/>
            <ac:spMkLst>
              <pc:docMk/>
              <pc:sldMasterMk cId="831252265" sldId="2147483648"/>
              <pc:sldLayoutMk cId="2743363650" sldId="2147483651"/>
              <ac:spMk id="5" creationId="{F2B66620-82A7-720B-CF82-DF6FE2994A39}"/>
            </ac:spMkLst>
          </pc:spChg>
          <pc:picChg chg="mod">
            <ac:chgData name="Anila" userId="10aae156-914e-4992-9526-b81c2b99183c" providerId="ADAL" clId="{85B385D7-E0DF-4137-B01A-E0750079FF40}" dt="2024-03-04T04:56:03.966" v="2306" actId="29295"/>
            <ac:picMkLst>
              <pc:docMk/>
              <pc:sldMasterMk cId="831252265" sldId="2147483648"/>
              <pc:sldLayoutMk cId="2743363650" sldId="2147483651"/>
              <ac:picMk id="7" creationId="{A1BFA549-C137-04D8-04E7-8E66D8F851F5}"/>
            </ac:picMkLst>
          </pc:pic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3663228899" sldId="2147483652"/>
          </pc:sldLayoutMkLst>
          <pc:spChg chg="add del mod">
            <ac:chgData name="Anila" userId="10aae156-914e-4992-9526-b81c2b99183c" providerId="ADAL" clId="{85B385D7-E0DF-4137-B01A-E0750079FF40}" dt="2024-03-06T04:23:13.992" v="4379"/>
            <ac:spMkLst>
              <pc:docMk/>
              <pc:sldMasterMk cId="831252265" sldId="2147483648"/>
              <pc:sldLayoutMk cId="3663228899" sldId="2147483652"/>
              <ac:spMk id="2" creationId="{F5494895-7AAF-74C4-BA82-B065E811C185}"/>
            </ac:spMkLst>
          </pc:spChg>
          <pc:spChg chg="add del">
            <ac:chgData name="Anila" userId="10aae156-914e-4992-9526-b81c2b99183c" providerId="ADAL" clId="{85B385D7-E0DF-4137-B01A-E0750079FF40}" dt="2024-03-06T04:23:06.380" v="4378" actId="11529"/>
            <ac:spMkLst>
              <pc:docMk/>
              <pc:sldMasterMk cId="831252265" sldId="2147483648"/>
              <pc:sldLayoutMk cId="3663228899" sldId="2147483652"/>
              <ac:spMk id="3" creationId="{AEC359BC-2311-7339-2D27-97B441C82A9E}"/>
            </ac:spMkLst>
          </pc:spChg>
          <pc:spChg chg="add del mod">
            <ac:chgData name="Anila" userId="10aae156-914e-4992-9526-b81c2b99183c" providerId="ADAL" clId="{85B385D7-E0DF-4137-B01A-E0750079FF40}" dt="2024-03-06T04:23:13.992" v="4379"/>
            <ac:spMkLst>
              <pc:docMk/>
              <pc:sldMasterMk cId="831252265" sldId="2147483648"/>
              <pc:sldLayoutMk cId="3663228899" sldId="2147483652"/>
              <ac:spMk id="4" creationId="{08391881-1A64-FE15-4395-A6F4AAC5FF27}"/>
            </ac:spMkLst>
          </pc:spChg>
          <pc:spChg chg="mod">
            <ac:chgData name="Anila" userId="10aae156-914e-4992-9526-b81c2b99183c" providerId="ADAL" clId="{85B385D7-E0DF-4137-B01A-E0750079FF40}" dt="2024-03-06T04:23:13.992" v="4379"/>
            <ac:spMkLst>
              <pc:docMk/>
              <pc:sldMasterMk cId="831252265" sldId="2147483648"/>
              <pc:sldLayoutMk cId="3663228899" sldId="2147483652"/>
              <ac:spMk id="5" creationId="{925473C3-D4F3-1A8F-3F88-2DD43A6FD38D}"/>
            </ac:spMkLst>
          </pc:spChg>
          <pc:picChg chg="mod">
            <ac:chgData name="Anila" userId="10aae156-914e-4992-9526-b81c2b99183c" providerId="ADAL" clId="{85B385D7-E0DF-4137-B01A-E0750079FF40}" dt="2024-03-04T04:57:25.823" v="2311" actId="108"/>
            <ac:picMkLst>
              <pc:docMk/>
              <pc:sldMasterMk cId="831252265" sldId="2147483648"/>
              <pc:sldLayoutMk cId="3663228899" sldId="2147483652"/>
              <ac:picMk id="7" creationId="{A1BFA549-C137-04D8-04E7-8E66D8F851F5}"/>
            </ac:picMkLst>
          </pc:picChg>
        </pc:sldLayoutChg>
        <pc:sldLayoutChg chg="modSp add mod modTransition setBg">
          <pc:chgData name="Anila" userId="10aae156-914e-4992-9526-b81c2b99183c" providerId="ADAL" clId="{85B385D7-E0DF-4137-B01A-E0750079FF40}" dt="2024-03-13T08:43:17.712" v="4507"/>
          <pc:sldLayoutMkLst>
            <pc:docMk/>
            <pc:sldMasterMk cId="831252265" sldId="2147483648"/>
            <pc:sldLayoutMk cId="3584621220" sldId="2147483653"/>
          </pc:sldLayoutMkLst>
          <pc:picChg chg="mod">
            <ac:chgData name="Anila" userId="10aae156-914e-4992-9526-b81c2b99183c" providerId="ADAL" clId="{85B385D7-E0DF-4137-B01A-E0750079FF40}" dt="2024-03-04T04:57:28.931" v="2312" actId="108"/>
            <ac:picMkLst>
              <pc:docMk/>
              <pc:sldMasterMk cId="831252265" sldId="2147483648"/>
              <pc:sldLayoutMk cId="3584621220" sldId="2147483653"/>
              <ac:picMk id="7" creationId="{A1BFA549-C137-04D8-04E7-8E66D8F851F5}"/>
            </ac:picMkLst>
          </pc:picChg>
        </pc:sldLayoutChg>
        <pc:sldLayoutChg chg="modSp add mod modTransition setBg">
          <pc:chgData name="Anila" userId="10aae156-914e-4992-9526-b81c2b99183c" providerId="ADAL" clId="{85B385D7-E0DF-4137-B01A-E0750079FF40}" dt="2024-03-13T08:43:17.712" v="4507"/>
          <pc:sldLayoutMkLst>
            <pc:docMk/>
            <pc:sldMasterMk cId="831252265" sldId="2147483648"/>
            <pc:sldLayoutMk cId="2423597163" sldId="2147483654"/>
          </pc:sldLayoutMkLst>
          <pc:picChg chg="mod">
            <ac:chgData name="Anila" userId="10aae156-914e-4992-9526-b81c2b99183c" providerId="ADAL" clId="{85B385D7-E0DF-4137-B01A-E0750079FF40}" dt="2024-03-04T04:57:32.454" v="2313" actId="108"/>
            <ac:picMkLst>
              <pc:docMk/>
              <pc:sldMasterMk cId="831252265" sldId="2147483648"/>
              <pc:sldLayoutMk cId="2423597163" sldId="2147483654"/>
              <ac:picMk id="7" creationId="{A1BFA549-C137-04D8-04E7-8E66D8F851F5}"/>
            </ac:picMkLst>
          </pc:pic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2724572488" sldId="2147483655"/>
          </pc:sldLayoutMkLst>
          <pc:spChg chg="add del mod">
            <ac:chgData name="Anila" userId="10aae156-914e-4992-9526-b81c2b99183c" providerId="ADAL" clId="{85B385D7-E0DF-4137-B01A-E0750079FF40}" dt="2024-03-04T04:59:47.126" v="2353"/>
            <ac:spMkLst>
              <pc:docMk/>
              <pc:sldMasterMk cId="831252265" sldId="2147483648"/>
              <pc:sldLayoutMk cId="2724572488" sldId="2147483655"/>
              <ac:spMk id="2" creationId="{FE87577D-BC14-BC59-A296-5A497CA488A9}"/>
            </ac:spMkLst>
          </pc:spChg>
          <pc:spChg chg="add del mod">
            <ac:chgData name="Anila" userId="10aae156-914e-4992-9526-b81c2b99183c" providerId="ADAL" clId="{85B385D7-E0DF-4137-B01A-E0750079FF40}" dt="2024-03-04T05:00:05.521" v="2355"/>
            <ac:spMkLst>
              <pc:docMk/>
              <pc:sldMasterMk cId="831252265" sldId="2147483648"/>
              <pc:sldLayoutMk cId="2724572488" sldId="2147483655"/>
              <ac:spMk id="3" creationId="{70095FD8-22F1-F101-60CA-C98E84FB7A20}"/>
            </ac:spMkLst>
          </pc:spChg>
          <pc:spChg chg="add del mod">
            <ac:chgData name="Anila" userId="10aae156-914e-4992-9526-b81c2b99183c" providerId="ADAL" clId="{85B385D7-E0DF-4137-B01A-E0750079FF40}" dt="2024-03-04T05:00:28.936" v="2357"/>
            <ac:spMkLst>
              <pc:docMk/>
              <pc:sldMasterMk cId="831252265" sldId="2147483648"/>
              <pc:sldLayoutMk cId="2724572488" sldId="2147483655"/>
              <ac:spMk id="4" creationId="{739325F9-E2F5-DCDB-9619-2921BBA7B5A0}"/>
            </ac:spMkLst>
          </pc:spChg>
          <pc:spChg chg="add del mod">
            <ac:chgData name="Anila" userId="10aae156-914e-4992-9526-b81c2b99183c" providerId="ADAL" clId="{85B385D7-E0DF-4137-B01A-E0750079FF40}" dt="2024-03-04T05:00:47.576" v="2360"/>
            <ac:spMkLst>
              <pc:docMk/>
              <pc:sldMasterMk cId="831252265" sldId="2147483648"/>
              <pc:sldLayoutMk cId="2724572488" sldId="2147483655"/>
              <ac:spMk id="5" creationId="{51B5A7FA-B6F0-2B7F-3F99-E82CAEC39A66}"/>
            </ac:spMkLst>
          </pc:spChg>
          <pc:spChg chg="add del mod">
            <ac:chgData name="Anila" userId="10aae156-914e-4992-9526-b81c2b99183c" providerId="ADAL" clId="{85B385D7-E0DF-4137-B01A-E0750079FF40}" dt="2024-03-04T05:01:26.446" v="2364"/>
            <ac:spMkLst>
              <pc:docMk/>
              <pc:sldMasterMk cId="831252265" sldId="2147483648"/>
              <pc:sldLayoutMk cId="2724572488" sldId="2147483655"/>
              <ac:spMk id="6" creationId="{90435310-EDB6-C9AE-E68A-4F3E5B84E094}"/>
            </ac:spMkLst>
          </pc:spChg>
          <pc:spChg chg="add del mod">
            <ac:chgData name="Anila" userId="10aae156-914e-4992-9526-b81c2b99183c" providerId="ADAL" clId="{85B385D7-E0DF-4137-B01A-E0750079FF40}" dt="2024-03-04T05:01:13.876" v="2362"/>
            <ac:spMkLst>
              <pc:docMk/>
              <pc:sldMasterMk cId="831252265" sldId="2147483648"/>
              <pc:sldLayoutMk cId="2724572488" sldId="2147483655"/>
              <ac:spMk id="8" creationId="{9A2F3015-7C55-9972-2E67-494312638DF3}"/>
            </ac:spMkLst>
          </pc:spChg>
          <pc:spChg chg="add del">
            <ac:chgData name="Anila" userId="10aae156-914e-4992-9526-b81c2b99183c" providerId="ADAL" clId="{85B385D7-E0DF-4137-B01A-E0750079FF40}" dt="2024-03-04T04:59:40.460" v="2352" actId="11529"/>
            <ac:spMkLst>
              <pc:docMk/>
              <pc:sldMasterMk cId="831252265" sldId="2147483648"/>
              <pc:sldLayoutMk cId="2724572488" sldId="2147483655"/>
              <ac:spMk id="9" creationId="{DFD99824-42D3-5238-F56B-A303161E5D0E}"/>
            </ac:spMkLst>
          </pc:spChg>
          <pc:spChg chg="add del mod">
            <ac:chgData name="Anila" userId="10aae156-914e-4992-9526-b81c2b99183c" providerId="ADAL" clId="{85B385D7-E0DF-4137-B01A-E0750079FF40}" dt="2024-03-04T04:59:47.126" v="2353"/>
            <ac:spMkLst>
              <pc:docMk/>
              <pc:sldMasterMk cId="831252265" sldId="2147483648"/>
              <pc:sldLayoutMk cId="2724572488" sldId="2147483655"/>
              <ac:spMk id="10" creationId="{5DBBF20A-AB56-922A-A422-4C787634B28D}"/>
            </ac:spMkLst>
          </pc:spChg>
          <pc:spChg chg="mod">
            <ac:chgData name="Anila" userId="10aae156-914e-4992-9526-b81c2b99183c" providerId="ADAL" clId="{85B385D7-E0DF-4137-B01A-E0750079FF40}" dt="2024-03-04T04:59:47.126" v="2353"/>
            <ac:spMkLst>
              <pc:docMk/>
              <pc:sldMasterMk cId="831252265" sldId="2147483648"/>
              <pc:sldLayoutMk cId="2724572488" sldId="2147483655"/>
              <ac:spMk id="11" creationId="{38B2C8AC-C56A-157E-58A9-391B73E29B37}"/>
            </ac:spMkLst>
          </pc:spChg>
          <pc:spChg chg="add del">
            <ac:chgData name="Anila" userId="10aae156-914e-4992-9526-b81c2b99183c" providerId="ADAL" clId="{85B385D7-E0DF-4137-B01A-E0750079FF40}" dt="2024-03-04T04:59:54.868" v="2354" actId="11529"/>
            <ac:spMkLst>
              <pc:docMk/>
              <pc:sldMasterMk cId="831252265" sldId="2147483648"/>
              <pc:sldLayoutMk cId="2724572488" sldId="2147483655"/>
              <ac:spMk id="12" creationId="{227944D1-F9A4-D320-90E1-90252B4E3328}"/>
            </ac:spMkLst>
          </pc:spChg>
          <pc:spChg chg="add del mod">
            <ac:chgData name="Anila" userId="10aae156-914e-4992-9526-b81c2b99183c" providerId="ADAL" clId="{85B385D7-E0DF-4137-B01A-E0750079FF40}" dt="2024-03-04T05:00:05.521" v="2355"/>
            <ac:spMkLst>
              <pc:docMk/>
              <pc:sldMasterMk cId="831252265" sldId="2147483648"/>
              <pc:sldLayoutMk cId="2724572488" sldId="2147483655"/>
              <ac:spMk id="13" creationId="{20764900-E879-ABA8-FFE2-D1B567F16932}"/>
            </ac:spMkLst>
          </pc:spChg>
          <pc:spChg chg="mod">
            <ac:chgData name="Anila" userId="10aae156-914e-4992-9526-b81c2b99183c" providerId="ADAL" clId="{85B385D7-E0DF-4137-B01A-E0750079FF40}" dt="2024-03-04T05:00:05.521" v="2355"/>
            <ac:spMkLst>
              <pc:docMk/>
              <pc:sldMasterMk cId="831252265" sldId="2147483648"/>
              <pc:sldLayoutMk cId="2724572488" sldId="2147483655"/>
              <ac:spMk id="14" creationId="{063AFCEE-640C-1894-9604-CCA0CB685FE1}"/>
            </ac:spMkLst>
          </pc:spChg>
          <pc:spChg chg="add del">
            <ac:chgData name="Anila" userId="10aae156-914e-4992-9526-b81c2b99183c" providerId="ADAL" clId="{85B385D7-E0DF-4137-B01A-E0750079FF40}" dt="2024-03-04T05:00:23.995" v="2356" actId="11529"/>
            <ac:spMkLst>
              <pc:docMk/>
              <pc:sldMasterMk cId="831252265" sldId="2147483648"/>
              <pc:sldLayoutMk cId="2724572488" sldId="2147483655"/>
              <ac:spMk id="15" creationId="{CFAA0D93-46A8-B4B6-6190-2346C05A4EFA}"/>
            </ac:spMkLst>
          </pc:spChg>
          <pc:spChg chg="add del mod">
            <ac:chgData name="Anila" userId="10aae156-914e-4992-9526-b81c2b99183c" providerId="ADAL" clId="{85B385D7-E0DF-4137-B01A-E0750079FF40}" dt="2024-03-04T05:00:28.936" v="2357"/>
            <ac:spMkLst>
              <pc:docMk/>
              <pc:sldMasterMk cId="831252265" sldId="2147483648"/>
              <pc:sldLayoutMk cId="2724572488" sldId="2147483655"/>
              <ac:spMk id="16" creationId="{A17BAF9D-20D6-BCAE-8311-43E062B19227}"/>
            </ac:spMkLst>
          </pc:spChg>
          <pc:spChg chg="mod">
            <ac:chgData name="Anila" userId="10aae156-914e-4992-9526-b81c2b99183c" providerId="ADAL" clId="{85B385D7-E0DF-4137-B01A-E0750079FF40}" dt="2024-03-04T05:00:28.936" v="2357"/>
            <ac:spMkLst>
              <pc:docMk/>
              <pc:sldMasterMk cId="831252265" sldId="2147483648"/>
              <pc:sldLayoutMk cId="2724572488" sldId="2147483655"/>
              <ac:spMk id="17" creationId="{89CA4E78-95EE-023D-689C-6825779ACB8E}"/>
            </ac:spMkLst>
          </pc:spChg>
          <pc:spChg chg="add del">
            <ac:chgData name="Anila" userId="10aae156-914e-4992-9526-b81c2b99183c" providerId="ADAL" clId="{85B385D7-E0DF-4137-B01A-E0750079FF40}" dt="2024-03-04T05:00:40.392" v="2358" actId="11529"/>
            <ac:spMkLst>
              <pc:docMk/>
              <pc:sldMasterMk cId="831252265" sldId="2147483648"/>
              <pc:sldLayoutMk cId="2724572488" sldId="2147483655"/>
              <ac:spMk id="18" creationId="{F822A662-5C52-95AC-28A2-63526F7A078E}"/>
            </ac:spMkLst>
          </pc:spChg>
          <pc:spChg chg="add del mod">
            <ac:chgData name="Anila" userId="10aae156-914e-4992-9526-b81c2b99183c" providerId="ADAL" clId="{85B385D7-E0DF-4137-B01A-E0750079FF40}" dt="2024-03-04T05:00:47.576" v="2360"/>
            <ac:spMkLst>
              <pc:docMk/>
              <pc:sldMasterMk cId="831252265" sldId="2147483648"/>
              <pc:sldLayoutMk cId="2724572488" sldId="2147483655"/>
              <ac:spMk id="19" creationId="{FE3FDAD4-2D09-1037-0D12-D95408367D04}"/>
            </ac:spMkLst>
          </pc:spChg>
          <pc:spChg chg="mod">
            <ac:chgData name="Anila" userId="10aae156-914e-4992-9526-b81c2b99183c" providerId="ADAL" clId="{85B385D7-E0DF-4137-B01A-E0750079FF40}" dt="2024-03-04T05:00:47.576" v="2360"/>
            <ac:spMkLst>
              <pc:docMk/>
              <pc:sldMasterMk cId="831252265" sldId="2147483648"/>
              <pc:sldLayoutMk cId="2724572488" sldId="2147483655"/>
              <ac:spMk id="20" creationId="{D5039ADE-1295-03B2-F6AF-D15AD422CFE7}"/>
            </ac:spMkLst>
          </pc:spChg>
          <pc:spChg chg="add del">
            <ac:chgData name="Anila" userId="10aae156-914e-4992-9526-b81c2b99183c" providerId="ADAL" clId="{85B385D7-E0DF-4137-B01A-E0750079FF40}" dt="2024-03-04T05:00:58.181" v="2361" actId="11529"/>
            <ac:spMkLst>
              <pc:docMk/>
              <pc:sldMasterMk cId="831252265" sldId="2147483648"/>
              <pc:sldLayoutMk cId="2724572488" sldId="2147483655"/>
              <ac:spMk id="21" creationId="{73D7AF62-97F9-6E5A-937C-3DB658CB596A}"/>
            </ac:spMkLst>
          </pc:spChg>
          <pc:spChg chg="add del mod">
            <ac:chgData name="Anila" userId="10aae156-914e-4992-9526-b81c2b99183c" providerId="ADAL" clId="{85B385D7-E0DF-4137-B01A-E0750079FF40}" dt="2024-03-04T05:01:13.876" v="2362"/>
            <ac:spMkLst>
              <pc:docMk/>
              <pc:sldMasterMk cId="831252265" sldId="2147483648"/>
              <pc:sldLayoutMk cId="2724572488" sldId="2147483655"/>
              <ac:spMk id="22" creationId="{5FD2616C-B407-677F-63F2-D70B3BC4C567}"/>
            </ac:spMkLst>
          </pc:spChg>
          <pc:spChg chg="mod">
            <ac:chgData name="Anila" userId="10aae156-914e-4992-9526-b81c2b99183c" providerId="ADAL" clId="{85B385D7-E0DF-4137-B01A-E0750079FF40}" dt="2024-03-04T05:01:13.876" v="2362"/>
            <ac:spMkLst>
              <pc:docMk/>
              <pc:sldMasterMk cId="831252265" sldId="2147483648"/>
              <pc:sldLayoutMk cId="2724572488" sldId="2147483655"/>
              <ac:spMk id="23" creationId="{AF62151A-F41F-DE2D-1037-B4F1CFEA3F14}"/>
            </ac:spMkLst>
          </pc:spChg>
          <pc:spChg chg="add del">
            <ac:chgData name="Anila" userId="10aae156-914e-4992-9526-b81c2b99183c" providerId="ADAL" clId="{85B385D7-E0DF-4137-B01A-E0750079FF40}" dt="2024-03-04T05:01:21.435" v="2363" actId="11529"/>
            <ac:spMkLst>
              <pc:docMk/>
              <pc:sldMasterMk cId="831252265" sldId="2147483648"/>
              <pc:sldLayoutMk cId="2724572488" sldId="2147483655"/>
              <ac:spMk id="24" creationId="{54749979-9849-210D-8626-594D3AF52581}"/>
            </ac:spMkLst>
          </pc:spChg>
          <pc:spChg chg="add del mod">
            <ac:chgData name="Anila" userId="10aae156-914e-4992-9526-b81c2b99183c" providerId="ADAL" clId="{85B385D7-E0DF-4137-B01A-E0750079FF40}" dt="2024-03-04T05:01:26.446" v="2364"/>
            <ac:spMkLst>
              <pc:docMk/>
              <pc:sldMasterMk cId="831252265" sldId="2147483648"/>
              <pc:sldLayoutMk cId="2724572488" sldId="2147483655"/>
              <ac:spMk id="25" creationId="{33417F0E-1D7A-3EE8-45E8-A1D92230454D}"/>
            </ac:spMkLst>
          </pc:spChg>
          <pc:spChg chg="mod">
            <ac:chgData name="Anila" userId="10aae156-914e-4992-9526-b81c2b99183c" providerId="ADAL" clId="{85B385D7-E0DF-4137-B01A-E0750079FF40}" dt="2024-03-04T05:01:26.446" v="2364"/>
            <ac:spMkLst>
              <pc:docMk/>
              <pc:sldMasterMk cId="831252265" sldId="2147483648"/>
              <pc:sldLayoutMk cId="2724572488" sldId="2147483655"/>
              <ac:spMk id="26" creationId="{18735B03-7AE6-E276-8236-F6355C2DB1EA}"/>
            </ac:spMkLst>
          </pc:spChg>
          <pc:picChg chg="mod">
            <ac:chgData name="Anila" userId="10aae156-914e-4992-9526-b81c2b99183c" providerId="ADAL" clId="{85B385D7-E0DF-4137-B01A-E0750079FF40}" dt="2024-03-04T04:57:36.050" v="2314" actId="108"/>
            <ac:picMkLst>
              <pc:docMk/>
              <pc:sldMasterMk cId="831252265" sldId="2147483648"/>
              <pc:sldLayoutMk cId="2724572488" sldId="2147483655"/>
              <ac:picMk id="7" creationId="{A1BFA549-C137-04D8-04E7-8E66D8F851F5}"/>
            </ac:picMkLst>
          </pc:pic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48278896" sldId="2147483656"/>
          </pc:sldLayoutMkLst>
          <pc:spChg chg="add del mod">
            <ac:chgData name="Anila" userId="10aae156-914e-4992-9526-b81c2b99183c" providerId="ADAL" clId="{85B385D7-E0DF-4137-B01A-E0750079FF40}" dt="2024-03-04T05:04:38.959" v="2386"/>
            <ac:spMkLst>
              <pc:docMk/>
              <pc:sldMasterMk cId="831252265" sldId="2147483648"/>
              <pc:sldLayoutMk cId="48278896" sldId="2147483656"/>
              <ac:spMk id="2" creationId="{7B35AECC-D64B-8985-A7D4-00A81E44F782}"/>
            </ac:spMkLst>
          </pc:spChg>
          <pc:spChg chg="add del mod">
            <ac:chgData name="Anila" userId="10aae156-914e-4992-9526-b81c2b99183c" providerId="ADAL" clId="{85B385D7-E0DF-4137-B01A-E0750079FF40}" dt="2024-03-04T05:05:00.114" v="2388"/>
            <ac:spMkLst>
              <pc:docMk/>
              <pc:sldMasterMk cId="831252265" sldId="2147483648"/>
              <pc:sldLayoutMk cId="48278896" sldId="2147483656"/>
              <ac:spMk id="3" creationId="{5ECA06F6-8375-159B-EAA5-3A49D9AA1708}"/>
            </ac:spMkLst>
          </pc:spChg>
          <pc:spChg chg="add del">
            <ac:chgData name="Anila" userId="10aae156-914e-4992-9526-b81c2b99183c" providerId="ADAL" clId="{85B385D7-E0DF-4137-B01A-E0750079FF40}" dt="2024-03-04T05:04:33.539" v="2385" actId="11529"/>
            <ac:spMkLst>
              <pc:docMk/>
              <pc:sldMasterMk cId="831252265" sldId="2147483648"/>
              <pc:sldLayoutMk cId="48278896" sldId="2147483656"/>
              <ac:spMk id="4" creationId="{15A83CE2-9BAF-305E-ABA4-CE22A0A0A50A}"/>
            </ac:spMkLst>
          </pc:spChg>
          <pc:spChg chg="add del mod">
            <ac:chgData name="Anila" userId="10aae156-914e-4992-9526-b81c2b99183c" providerId="ADAL" clId="{85B385D7-E0DF-4137-B01A-E0750079FF40}" dt="2024-03-04T05:04:38.959" v="2386"/>
            <ac:spMkLst>
              <pc:docMk/>
              <pc:sldMasterMk cId="831252265" sldId="2147483648"/>
              <pc:sldLayoutMk cId="48278896" sldId="2147483656"/>
              <ac:spMk id="5" creationId="{6D14EC2D-9A3B-91F0-6A4E-3110DC96C527}"/>
            </ac:spMkLst>
          </pc:spChg>
          <pc:spChg chg="del mod">
            <ac:chgData name="Anila" userId="10aae156-914e-4992-9526-b81c2b99183c" providerId="ADAL" clId="{85B385D7-E0DF-4137-B01A-E0750079FF40}" dt="2024-03-04T10:06:39.956" v="3328" actId="478"/>
            <ac:spMkLst>
              <pc:docMk/>
              <pc:sldMasterMk cId="831252265" sldId="2147483648"/>
              <pc:sldLayoutMk cId="48278896" sldId="2147483656"/>
              <ac:spMk id="6" creationId="{F5B009F8-D8DE-0DD4-18B3-8C21C320F132}"/>
            </ac:spMkLst>
          </pc:spChg>
          <pc:spChg chg="add del">
            <ac:chgData name="Anila" userId="10aae156-914e-4992-9526-b81c2b99183c" providerId="ADAL" clId="{85B385D7-E0DF-4137-B01A-E0750079FF40}" dt="2024-03-04T05:04:50.195" v="2387" actId="11529"/>
            <ac:spMkLst>
              <pc:docMk/>
              <pc:sldMasterMk cId="831252265" sldId="2147483648"/>
              <pc:sldLayoutMk cId="48278896" sldId="2147483656"/>
              <ac:spMk id="8" creationId="{FDEF4A53-FD64-5CB8-0C32-3AF30CFB2968}"/>
            </ac:spMkLst>
          </pc:spChg>
          <pc:spChg chg="add del mod">
            <ac:chgData name="Anila" userId="10aae156-914e-4992-9526-b81c2b99183c" providerId="ADAL" clId="{85B385D7-E0DF-4137-B01A-E0750079FF40}" dt="2024-03-04T05:05:00.114" v="2388"/>
            <ac:spMkLst>
              <pc:docMk/>
              <pc:sldMasterMk cId="831252265" sldId="2147483648"/>
              <pc:sldLayoutMk cId="48278896" sldId="2147483656"/>
              <ac:spMk id="9" creationId="{6D060783-EEAF-9870-9113-02990AE7123C}"/>
            </ac:spMkLst>
          </pc:spChg>
          <pc:spChg chg="del mod">
            <ac:chgData name="Anila" userId="10aae156-914e-4992-9526-b81c2b99183c" providerId="ADAL" clId="{85B385D7-E0DF-4137-B01A-E0750079FF40}" dt="2024-03-04T10:06:39.956" v="3328" actId="478"/>
            <ac:spMkLst>
              <pc:docMk/>
              <pc:sldMasterMk cId="831252265" sldId="2147483648"/>
              <pc:sldLayoutMk cId="48278896" sldId="2147483656"/>
              <ac:spMk id="10" creationId="{F738C586-4FA8-1DC1-B799-5A5302812A2D}"/>
            </ac:spMkLst>
          </pc:spChg>
          <pc:spChg chg="add mod">
            <ac:chgData name="Anila" userId="10aae156-914e-4992-9526-b81c2b99183c" providerId="ADAL" clId="{85B385D7-E0DF-4137-B01A-E0750079FF40}" dt="2024-03-04T10:06:40.704" v="3329"/>
            <ac:spMkLst>
              <pc:docMk/>
              <pc:sldMasterMk cId="831252265" sldId="2147483648"/>
              <pc:sldLayoutMk cId="48278896" sldId="2147483656"/>
              <ac:spMk id="11" creationId="{F5B009F8-D8DE-0DD4-18B3-8C21C320F132}"/>
            </ac:spMkLst>
          </pc:spChg>
          <pc:picChg chg="mod">
            <ac:chgData name="Anila" userId="10aae156-914e-4992-9526-b81c2b99183c" providerId="ADAL" clId="{85B385D7-E0DF-4137-B01A-E0750079FF40}" dt="2024-03-04T04:57:39.543" v="2315" actId="108"/>
            <ac:picMkLst>
              <pc:docMk/>
              <pc:sldMasterMk cId="831252265" sldId="2147483648"/>
              <pc:sldLayoutMk cId="48278896" sldId="2147483656"/>
              <ac:picMk id="7" creationId="{A1BFA549-C137-04D8-04E7-8E66D8F851F5}"/>
            </ac:picMkLst>
          </pc:pic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2055546490" sldId="2147483657"/>
          </pc:sldLayoutMkLst>
          <pc:spChg chg="add del mod">
            <ac:chgData name="Anila" userId="10aae156-914e-4992-9526-b81c2b99183c" providerId="ADAL" clId="{85B385D7-E0DF-4137-B01A-E0750079FF40}" dt="2024-03-04T05:10:36.184" v="2457"/>
            <ac:spMkLst>
              <pc:docMk/>
              <pc:sldMasterMk cId="831252265" sldId="2147483648"/>
              <pc:sldLayoutMk cId="2055546490" sldId="2147483657"/>
              <ac:spMk id="2" creationId="{156E8762-DE65-81F4-908C-7728F92B39F8}"/>
            </ac:spMkLst>
          </pc:spChg>
          <pc:spChg chg="add del">
            <ac:chgData name="Anila" userId="10aae156-914e-4992-9526-b81c2b99183c" providerId="ADAL" clId="{85B385D7-E0DF-4137-B01A-E0750079FF40}" dt="2024-03-04T05:10:29.153" v="2456" actId="11529"/>
            <ac:spMkLst>
              <pc:docMk/>
              <pc:sldMasterMk cId="831252265" sldId="2147483648"/>
              <pc:sldLayoutMk cId="2055546490" sldId="2147483657"/>
              <ac:spMk id="3" creationId="{0FE51D40-5CCA-3702-C851-53A9077276CA}"/>
            </ac:spMkLst>
          </pc:spChg>
          <pc:spChg chg="add del mod">
            <ac:chgData name="Anila" userId="10aae156-914e-4992-9526-b81c2b99183c" providerId="ADAL" clId="{85B385D7-E0DF-4137-B01A-E0750079FF40}" dt="2024-03-04T05:10:36.184" v="2457"/>
            <ac:spMkLst>
              <pc:docMk/>
              <pc:sldMasterMk cId="831252265" sldId="2147483648"/>
              <pc:sldLayoutMk cId="2055546490" sldId="2147483657"/>
              <ac:spMk id="4" creationId="{8750B102-A0E9-39B9-71B4-346C2DBAE78F}"/>
            </ac:spMkLst>
          </pc:spChg>
          <pc:spChg chg="mod">
            <ac:chgData name="Anila" userId="10aae156-914e-4992-9526-b81c2b99183c" providerId="ADAL" clId="{85B385D7-E0DF-4137-B01A-E0750079FF40}" dt="2024-03-04T05:10:36.184" v="2457"/>
            <ac:spMkLst>
              <pc:docMk/>
              <pc:sldMasterMk cId="831252265" sldId="2147483648"/>
              <pc:sldLayoutMk cId="2055546490" sldId="2147483657"/>
              <ac:spMk id="5" creationId="{AB94101D-5FB4-F51F-18A8-D15C7FF4C717}"/>
            </ac:spMkLst>
          </pc:sp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3035470034" sldId="2147483658"/>
          </pc:sldLayoutMkLst>
          <pc:spChg chg="add del mod">
            <ac:chgData name="Anila" userId="10aae156-914e-4992-9526-b81c2b99183c" providerId="ADAL" clId="{85B385D7-E0DF-4137-B01A-E0750079FF40}" dt="2024-03-04T08:43:58.900" v="2906"/>
            <ac:spMkLst>
              <pc:docMk/>
              <pc:sldMasterMk cId="831252265" sldId="2147483648"/>
              <pc:sldLayoutMk cId="3035470034" sldId="2147483658"/>
              <ac:spMk id="2" creationId="{BA914998-33DB-6D87-D4B3-14F8C6D7C861}"/>
            </ac:spMkLst>
          </pc:spChg>
          <pc:spChg chg="add del mod">
            <ac:chgData name="Anila" userId="10aae156-914e-4992-9526-b81c2b99183c" providerId="ADAL" clId="{85B385D7-E0DF-4137-B01A-E0750079FF40}" dt="2024-03-04T08:44:09.837" v="2908"/>
            <ac:spMkLst>
              <pc:docMk/>
              <pc:sldMasterMk cId="831252265" sldId="2147483648"/>
              <pc:sldLayoutMk cId="3035470034" sldId="2147483658"/>
              <ac:spMk id="3" creationId="{ADCCEC5C-85BA-C4CF-7CA8-B4C76544C343}"/>
            </ac:spMkLst>
          </pc:spChg>
          <pc:spChg chg="add del">
            <ac:chgData name="Anila" userId="10aae156-914e-4992-9526-b81c2b99183c" providerId="ADAL" clId="{85B385D7-E0DF-4137-B01A-E0750079FF40}" dt="2024-03-04T08:43:54.928" v="2905" actId="11529"/>
            <ac:spMkLst>
              <pc:docMk/>
              <pc:sldMasterMk cId="831252265" sldId="2147483648"/>
              <pc:sldLayoutMk cId="3035470034" sldId="2147483658"/>
              <ac:spMk id="4" creationId="{DEB767B7-9E39-9ABA-1465-27EB9C575599}"/>
            </ac:spMkLst>
          </pc:spChg>
          <pc:spChg chg="add del mod">
            <ac:chgData name="Anila" userId="10aae156-914e-4992-9526-b81c2b99183c" providerId="ADAL" clId="{85B385D7-E0DF-4137-B01A-E0750079FF40}" dt="2024-03-04T08:43:58.900" v="2906"/>
            <ac:spMkLst>
              <pc:docMk/>
              <pc:sldMasterMk cId="831252265" sldId="2147483648"/>
              <pc:sldLayoutMk cId="3035470034" sldId="2147483658"/>
              <ac:spMk id="5" creationId="{4B381E35-217E-5E45-7B5E-07CBCA514E37}"/>
            </ac:spMkLst>
          </pc:spChg>
          <pc:spChg chg="mod">
            <ac:chgData name="Anila" userId="10aae156-914e-4992-9526-b81c2b99183c" providerId="ADAL" clId="{85B385D7-E0DF-4137-B01A-E0750079FF40}" dt="2024-03-04T08:43:58.900" v="2906"/>
            <ac:spMkLst>
              <pc:docMk/>
              <pc:sldMasterMk cId="831252265" sldId="2147483648"/>
              <pc:sldLayoutMk cId="3035470034" sldId="2147483658"/>
              <ac:spMk id="6" creationId="{A4673192-9DBA-9551-9592-CF96AB04BDBB}"/>
            </ac:spMkLst>
          </pc:spChg>
          <pc:spChg chg="add del">
            <ac:chgData name="Anila" userId="10aae156-914e-4992-9526-b81c2b99183c" providerId="ADAL" clId="{85B385D7-E0DF-4137-B01A-E0750079FF40}" dt="2024-03-04T08:44:06.367" v="2907" actId="11529"/>
            <ac:spMkLst>
              <pc:docMk/>
              <pc:sldMasterMk cId="831252265" sldId="2147483648"/>
              <pc:sldLayoutMk cId="3035470034" sldId="2147483658"/>
              <ac:spMk id="8" creationId="{32D06282-6CB7-DEAB-4D59-34EEAFE89076}"/>
            </ac:spMkLst>
          </pc:spChg>
          <pc:spChg chg="add del mod">
            <ac:chgData name="Anila" userId="10aae156-914e-4992-9526-b81c2b99183c" providerId="ADAL" clId="{85B385D7-E0DF-4137-B01A-E0750079FF40}" dt="2024-03-04T08:44:09.837" v="2908"/>
            <ac:spMkLst>
              <pc:docMk/>
              <pc:sldMasterMk cId="831252265" sldId="2147483648"/>
              <pc:sldLayoutMk cId="3035470034" sldId="2147483658"/>
              <ac:spMk id="9" creationId="{0B784D47-F4EA-B968-DDE1-7719F64E509A}"/>
            </ac:spMkLst>
          </pc:spChg>
          <pc:spChg chg="mod">
            <ac:chgData name="Anila" userId="10aae156-914e-4992-9526-b81c2b99183c" providerId="ADAL" clId="{85B385D7-E0DF-4137-B01A-E0750079FF40}" dt="2024-03-04T08:44:09.837" v="2908"/>
            <ac:spMkLst>
              <pc:docMk/>
              <pc:sldMasterMk cId="831252265" sldId="2147483648"/>
              <pc:sldLayoutMk cId="3035470034" sldId="2147483658"/>
              <ac:spMk id="10" creationId="{0F5F2D43-8ECF-D660-9583-5AE6F1B530C4}"/>
            </ac:spMkLst>
          </pc:sp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4260826902" sldId="2147483659"/>
          </pc:sldLayoutMkLst>
          <pc:spChg chg="add del mod">
            <ac:chgData name="Anila" userId="10aae156-914e-4992-9526-b81c2b99183c" providerId="ADAL" clId="{85B385D7-E0DF-4137-B01A-E0750079FF40}" dt="2024-03-04T10:07:59.652" v="3334"/>
            <ac:spMkLst>
              <pc:docMk/>
              <pc:sldMasterMk cId="831252265" sldId="2147483648"/>
              <pc:sldLayoutMk cId="4260826902" sldId="2147483659"/>
              <ac:spMk id="2" creationId="{0E23565C-B6F5-7DC5-0809-11546944B1E4}"/>
            </ac:spMkLst>
          </pc:spChg>
          <pc:spChg chg="add del">
            <ac:chgData name="Anila" userId="10aae156-914e-4992-9526-b81c2b99183c" providerId="ADAL" clId="{85B385D7-E0DF-4137-B01A-E0750079FF40}" dt="2024-03-04T10:07:51.342" v="3333" actId="11529"/>
            <ac:spMkLst>
              <pc:docMk/>
              <pc:sldMasterMk cId="831252265" sldId="2147483648"/>
              <pc:sldLayoutMk cId="4260826902" sldId="2147483659"/>
              <ac:spMk id="3" creationId="{0A0A2DD3-17BC-9FBB-8036-047E5A78BC24}"/>
            </ac:spMkLst>
          </pc:spChg>
          <pc:spChg chg="add del mod">
            <ac:chgData name="Anila" userId="10aae156-914e-4992-9526-b81c2b99183c" providerId="ADAL" clId="{85B385D7-E0DF-4137-B01A-E0750079FF40}" dt="2024-03-04T10:07:59.652" v="3334"/>
            <ac:spMkLst>
              <pc:docMk/>
              <pc:sldMasterMk cId="831252265" sldId="2147483648"/>
              <pc:sldLayoutMk cId="4260826902" sldId="2147483659"/>
              <ac:spMk id="4" creationId="{E44E4665-8B02-C406-E22D-F3D22F6F976A}"/>
            </ac:spMkLst>
          </pc:spChg>
          <pc:spChg chg="mod">
            <ac:chgData name="Anila" userId="10aae156-914e-4992-9526-b81c2b99183c" providerId="ADAL" clId="{85B385D7-E0DF-4137-B01A-E0750079FF40}" dt="2024-03-04T10:07:59.652" v="3334"/>
            <ac:spMkLst>
              <pc:docMk/>
              <pc:sldMasterMk cId="831252265" sldId="2147483648"/>
              <pc:sldLayoutMk cId="4260826902" sldId="2147483659"/>
              <ac:spMk id="5" creationId="{459D686B-CE93-23FC-577F-72D069674C03}"/>
            </ac:spMkLst>
          </pc:sp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1368685000" sldId="2147483660"/>
          </pc:sldLayoutMkLst>
          <pc:spChg chg="add del mod">
            <ac:chgData name="Anila" userId="10aae156-914e-4992-9526-b81c2b99183c" providerId="ADAL" clId="{85B385D7-E0DF-4137-B01A-E0750079FF40}" dt="2024-03-04T10:47:19.242" v="3485"/>
            <ac:spMkLst>
              <pc:docMk/>
              <pc:sldMasterMk cId="831252265" sldId="2147483648"/>
              <pc:sldLayoutMk cId="1368685000" sldId="2147483660"/>
              <ac:spMk id="2" creationId="{48F4BBE4-82E2-CD7C-41B7-E2559E0A6A70}"/>
            </ac:spMkLst>
          </pc:spChg>
          <pc:spChg chg="add del">
            <ac:chgData name="Anila" userId="10aae156-914e-4992-9526-b81c2b99183c" providerId="ADAL" clId="{85B385D7-E0DF-4137-B01A-E0750079FF40}" dt="2024-03-04T10:47:11.749" v="3484" actId="11529"/>
            <ac:spMkLst>
              <pc:docMk/>
              <pc:sldMasterMk cId="831252265" sldId="2147483648"/>
              <pc:sldLayoutMk cId="1368685000" sldId="2147483660"/>
              <ac:spMk id="3" creationId="{D84C6F8B-D500-27F2-2B5C-BA9263E60CAF}"/>
            </ac:spMkLst>
          </pc:spChg>
          <pc:spChg chg="add del mod">
            <ac:chgData name="Anila" userId="10aae156-914e-4992-9526-b81c2b99183c" providerId="ADAL" clId="{85B385D7-E0DF-4137-B01A-E0750079FF40}" dt="2024-03-04T10:47:19.242" v="3485"/>
            <ac:spMkLst>
              <pc:docMk/>
              <pc:sldMasterMk cId="831252265" sldId="2147483648"/>
              <pc:sldLayoutMk cId="1368685000" sldId="2147483660"/>
              <ac:spMk id="4" creationId="{FE6A6AED-9AB4-EB0A-17D7-DE2CB2CB1C7E}"/>
            </ac:spMkLst>
          </pc:spChg>
          <pc:spChg chg="mod">
            <ac:chgData name="Anila" userId="10aae156-914e-4992-9526-b81c2b99183c" providerId="ADAL" clId="{85B385D7-E0DF-4137-B01A-E0750079FF40}" dt="2024-03-04T10:47:19.242" v="3485"/>
            <ac:spMkLst>
              <pc:docMk/>
              <pc:sldMasterMk cId="831252265" sldId="2147483648"/>
              <pc:sldLayoutMk cId="1368685000" sldId="2147483660"/>
              <ac:spMk id="5" creationId="{1E4F1017-CB16-812D-6044-A2131B77CFCD}"/>
            </ac:spMkLst>
          </pc:spChg>
          <pc:picChg chg="mod">
            <ac:chgData name="Anila" userId="10aae156-914e-4992-9526-b81c2b99183c" providerId="ADAL" clId="{85B385D7-E0DF-4137-B01A-E0750079FF40}" dt="2024-03-04T04:57:46.062" v="2316" actId="108"/>
            <ac:picMkLst>
              <pc:docMk/>
              <pc:sldMasterMk cId="831252265" sldId="2147483648"/>
              <pc:sldLayoutMk cId="1368685000" sldId="2147483660"/>
              <ac:picMk id="7" creationId="{A1BFA549-C137-04D8-04E7-8E66D8F851F5}"/>
            </ac:picMkLst>
          </pc:pic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2824465070" sldId="2147483661"/>
          </pc:sldLayoutMkLst>
          <pc:spChg chg="add del mod">
            <ac:chgData name="Anila" userId="10aae156-914e-4992-9526-b81c2b99183c" providerId="ADAL" clId="{85B385D7-E0DF-4137-B01A-E0750079FF40}" dt="2024-03-04T11:38:16.856" v="3715"/>
            <ac:spMkLst>
              <pc:docMk/>
              <pc:sldMasterMk cId="831252265" sldId="2147483648"/>
              <pc:sldLayoutMk cId="2824465070" sldId="2147483661"/>
              <ac:spMk id="2" creationId="{E57D5123-C91F-F66C-DE80-452A7727FCA5}"/>
            </ac:spMkLst>
          </pc:spChg>
          <pc:spChg chg="add del mod">
            <ac:chgData name="Anila" userId="10aae156-914e-4992-9526-b81c2b99183c" providerId="ADAL" clId="{85B385D7-E0DF-4137-B01A-E0750079FF40}" dt="2024-03-04T11:38:28.661" v="3717"/>
            <ac:spMkLst>
              <pc:docMk/>
              <pc:sldMasterMk cId="831252265" sldId="2147483648"/>
              <pc:sldLayoutMk cId="2824465070" sldId="2147483661"/>
              <ac:spMk id="3" creationId="{30C119DC-44AC-78CB-1E61-BE3EE46567A3}"/>
            </ac:spMkLst>
          </pc:spChg>
          <pc:spChg chg="add del">
            <ac:chgData name="Anila" userId="10aae156-914e-4992-9526-b81c2b99183c" providerId="ADAL" clId="{85B385D7-E0DF-4137-B01A-E0750079FF40}" dt="2024-03-04T11:38:12.262" v="3714" actId="11529"/>
            <ac:spMkLst>
              <pc:docMk/>
              <pc:sldMasterMk cId="831252265" sldId="2147483648"/>
              <pc:sldLayoutMk cId="2824465070" sldId="2147483661"/>
              <ac:spMk id="4" creationId="{BB2C0A10-5F96-C69D-5F4A-B21BE7A17DA9}"/>
            </ac:spMkLst>
          </pc:spChg>
          <pc:spChg chg="add del mod">
            <ac:chgData name="Anila" userId="10aae156-914e-4992-9526-b81c2b99183c" providerId="ADAL" clId="{85B385D7-E0DF-4137-B01A-E0750079FF40}" dt="2024-03-04T11:38:16.856" v="3715"/>
            <ac:spMkLst>
              <pc:docMk/>
              <pc:sldMasterMk cId="831252265" sldId="2147483648"/>
              <pc:sldLayoutMk cId="2824465070" sldId="2147483661"/>
              <ac:spMk id="5" creationId="{23BE4C0C-3CA0-A7BF-E4D0-7F6C8EE96A52}"/>
            </ac:spMkLst>
          </pc:spChg>
          <pc:spChg chg="mod">
            <ac:chgData name="Anila" userId="10aae156-914e-4992-9526-b81c2b99183c" providerId="ADAL" clId="{85B385D7-E0DF-4137-B01A-E0750079FF40}" dt="2024-03-04T11:38:16.856" v="3715"/>
            <ac:spMkLst>
              <pc:docMk/>
              <pc:sldMasterMk cId="831252265" sldId="2147483648"/>
              <pc:sldLayoutMk cId="2824465070" sldId="2147483661"/>
              <ac:spMk id="6" creationId="{79C8DBC4-A75E-1887-CC43-2F4A65533F92}"/>
            </ac:spMkLst>
          </pc:spChg>
          <pc:spChg chg="add del">
            <ac:chgData name="Anila" userId="10aae156-914e-4992-9526-b81c2b99183c" providerId="ADAL" clId="{85B385D7-E0DF-4137-B01A-E0750079FF40}" dt="2024-03-04T11:38:23.820" v="3716" actId="11529"/>
            <ac:spMkLst>
              <pc:docMk/>
              <pc:sldMasterMk cId="831252265" sldId="2147483648"/>
              <pc:sldLayoutMk cId="2824465070" sldId="2147483661"/>
              <ac:spMk id="8" creationId="{0E193A9C-31BA-B1D7-60C7-BE0EDCCAA90B}"/>
            </ac:spMkLst>
          </pc:spChg>
          <pc:spChg chg="add del mod">
            <ac:chgData name="Anila" userId="10aae156-914e-4992-9526-b81c2b99183c" providerId="ADAL" clId="{85B385D7-E0DF-4137-B01A-E0750079FF40}" dt="2024-03-04T11:38:28.661" v="3717"/>
            <ac:spMkLst>
              <pc:docMk/>
              <pc:sldMasterMk cId="831252265" sldId="2147483648"/>
              <pc:sldLayoutMk cId="2824465070" sldId="2147483661"/>
              <ac:spMk id="9" creationId="{0C56AD01-89E0-0CC0-64D7-F54BB3736984}"/>
            </ac:spMkLst>
          </pc:spChg>
          <pc:spChg chg="mod">
            <ac:chgData name="Anila" userId="10aae156-914e-4992-9526-b81c2b99183c" providerId="ADAL" clId="{85B385D7-E0DF-4137-B01A-E0750079FF40}" dt="2024-03-04T11:38:28.661" v="3717"/>
            <ac:spMkLst>
              <pc:docMk/>
              <pc:sldMasterMk cId="831252265" sldId="2147483648"/>
              <pc:sldLayoutMk cId="2824465070" sldId="2147483661"/>
              <ac:spMk id="10" creationId="{63ED2D1D-5C3F-2B24-FB57-BEE26E71E07C}"/>
            </ac:spMkLst>
          </pc:spChg>
          <pc:picChg chg="mod">
            <ac:chgData name="Anila" userId="10aae156-914e-4992-9526-b81c2b99183c" providerId="ADAL" clId="{85B385D7-E0DF-4137-B01A-E0750079FF40}" dt="2024-03-04T04:57:50.526" v="2317" actId="108"/>
            <ac:picMkLst>
              <pc:docMk/>
              <pc:sldMasterMk cId="831252265" sldId="2147483648"/>
              <pc:sldLayoutMk cId="2824465070" sldId="2147483661"/>
              <ac:picMk id="7" creationId="{A1BFA549-C137-04D8-04E7-8E66D8F851F5}"/>
            </ac:picMkLst>
          </pc:picChg>
        </pc:sldLayoutChg>
        <pc:sldLayoutChg chg="addSp delSp modSp add mod modTransition setBg">
          <pc:chgData name="Anila" userId="10aae156-914e-4992-9526-b81c2b99183c" providerId="ADAL" clId="{85B385D7-E0DF-4137-B01A-E0750079FF40}" dt="2024-03-13T08:43:17.712" v="4507"/>
          <pc:sldLayoutMkLst>
            <pc:docMk/>
            <pc:sldMasterMk cId="831252265" sldId="2147483648"/>
            <pc:sldLayoutMk cId="1723276053" sldId="2147483662"/>
          </pc:sldLayoutMkLst>
          <pc:spChg chg="add del mod">
            <ac:chgData name="Anila" userId="10aae156-914e-4992-9526-b81c2b99183c" providerId="ADAL" clId="{85B385D7-E0DF-4137-B01A-E0750079FF40}" dt="2024-03-04T11:57:54.786" v="3851"/>
            <ac:spMkLst>
              <pc:docMk/>
              <pc:sldMasterMk cId="831252265" sldId="2147483648"/>
              <pc:sldLayoutMk cId="1723276053" sldId="2147483662"/>
              <ac:spMk id="2" creationId="{FAF8D6C8-A072-E706-1A67-16B00B1BC44D}"/>
            </ac:spMkLst>
          </pc:spChg>
          <pc:spChg chg="add del mod">
            <ac:chgData name="Anila" userId="10aae156-914e-4992-9526-b81c2b99183c" providerId="ADAL" clId="{85B385D7-E0DF-4137-B01A-E0750079FF40}" dt="2024-03-04T11:58:15.812" v="3854"/>
            <ac:spMkLst>
              <pc:docMk/>
              <pc:sldMasterMk cId="831252265" sldId="2147483648"/>
              <pc:sldLayoutMk cId="1723276053" sldId="2147483662"/>
              <ac:spMk id="3" creationId="{06FD8CA9-FEA1-18B5-132A-9EB7A7595633}"/>
            </ac:spMkLst>
          </pc:spChg>
          <pc:spChg chg="add del mod">
            <ac:chgData name="Anila" userId="10aae156-914e-4992-9526-b81c2b99183c" providerId="ADAL" clId="{85B385D7-E0DF-4137-B01A-E0750079FF40}" dt="2024-03-04T11:58:27.638" v="3856"/>
            <ac:spMkLst>
              <pc:docMk/>
              <pc:sldMasterMk cId="831252265" sldId="2147483648"/>
              <pc:sldLayoutMk cId="1723276053" sldId="2147483662"/>
              <ac:spMk id="4" creationId="{E1A8C1D6-145E-E552-F733-32C344EB58A7}"/>
            </ac:spMkLst>
          </pc:spChg>
          <pc:spChg chg="add del mod">
            <ac:chgData name="Anila" userId="10aae156-914e-4992-9526-b81c2b99183c" providerId="ADAL" clId="{85B385D7-E0DF-4137-B01A-E0750079FF40}" dt="2024-03-04T11:58:59.188" v="3860"/>
            <ac:spMkLst>
              <pc:docMk/>
              <pc:sldMasterMk cId="831252265" sldId="2147483648"/>
              <pc:sldLayoutMk cId="1723276053" sldId="2147483662"/>
              <ac:spMk id="5" creationId="{398C5080-80AF-12BE-EBF8-1F661AF42EB7}"/>
            </ac:spMkLst>
          </pc:spChg>
          <pc:spChg chg="add del mod">
            <ac:chgData name="Anila" userId="10aae156-914e-4992-9526-b81c2b99183c" providerId="ADAL" clId="{85B385D7-E0DF-4137-B01A-E0750079FF40}" dt="2024-03-04T11:58:40.321" v="3858"/>
            <ac:spMkLst>
              <pc:docMk/>
              <pc:sldMasterMk cId="831252265" sldId="2147483648"/>
              <pc:sldLayoutMk cId="1723276053" sldId="2147483662"/>
              <ac:spMk id="6" creationId="{D4FB3D3C-5138-0E18-3F4F-2464941F0BF4}"/>
            </ac:spMkLst>
          </pc:spChg>
          <pc:spChg chg="add del">
            <ac:chgData name="Anila" userId="10aae156-914e-4992-9526-b81c2b99183c" providerId="ADAL" clId="{85B385D7-E0DF-4137-B01A-E0750079FF40}" dt="2024-03-04T11:57:49.175" v="3850" actId="11529"/>
            <ac:spMkLst>
              <pc:docMk/>
              <pc:sldMasterMk cId="831252265" sldId="2147483648"/>
              <pc:sldLayoutMk cId="1723276053" sldId="2147483662"/>
              <ac:spMk id="8" creationId="{52642A8F-602B-6761-0687-9BAEFC272063}"/>
            </ac:spMkLst>
          </pc:spChg>
          <pc:spChg chg="add del mod">
            <ac:chgData name="Anila" userId="10aae156-914e-4992-9526-b81c2b99183c" providerId="ADAL" clId="{85B385D7-E0DF-4137-B01A-E0750079FF40}" dt="2024-03-04T11:57:54.786" v="3851"/>
            <ac:spMkLst>
              <pc:docMk/>
              <pc:sldMasterMk cId="831252265" sldId="2147483648"/>
              <pc:sldLayoutMk cId="1723276053" sldId="2147483662"/>
              <ac:spMk id="9" creationId="{FA57EE10-9675-F6C8-539C-95F10C8D4A15}"/>
            </ac:spMkLst>
          </pc:spChg>
          <pc:spChg chg="mod">
            <ac:chgData name="Anila" userId="10aae156-914e-4992-9526-b81c2b99183c" providerId="ADAL" clId="{85B385D7-E0DF-4137-B01A-E0750079FF40}" dt="2024-03-04T11:57:54.786" v="3851"/>
            <ac:spMkLst>
              <pc:docMk/>
              <pc:sldMasterMk cId="831252265" sldId="2147483648"/>
              <pc:sldLayoutMk cId="1723276053" sldId="2147483662"/>
              <ac:spMk id="10" creationId="{21E6F06E-EA15-BE12-70F8-C1A680276B0D}"/>
            </ac:spMkLst>
          </pc:spChg>
          <pc:spChg chg="add del">
            <ac:chgData name="Anila" userId="10aae156-914e-4992-9526-b81c2b99183c" providerId="ADAL" clId="{85B385D7-E0DF-4137-B01A-E0750079FF40}" dt="2024-03-04T11:58:06.329" v="3852" actId="11529"/>
            <ac:spMkLst>
              <pc:docMk/>
              <pc:sldMasterMk cId="831252265" sldId="2147483648"/>
              <pc:sldLayoutMk cId="1723276053" sldId="2147483662"/>
              <ac:spMk id="11" creationId="{1D428384-D153-1033-DFA3-3EAB4CFB4081}"/>
            </ac:spMkLst>
          </pc:spChg>
          <pc:spChg chg="add del mod">
            <ac:chgData name="Anila" userId="10aae156-914e-4992-9526-b81c2b99183c" providerId="ADAL" clId="{85B385D7-E0DF-4137-B01A-E0750079FF40}" dt="2024-03-04T11:58:15.812" v="3854"/>
            <ac:spMkLst>
              <pc:docMk/>
              <pc:sldMasterMk cId="831252265" sldId="2147483648"/>
              <pc:sldLayoutMk cId="1723276053" sldId="2147483662"/>
              <ac:spMk id="12" creationId="{22559CF4-6344-E4F2-87B7-5532A9989764}"/>
            </ac:spMkLst>
          </pc:spChg>
          <pc:spChg chg="mod">
            <ac:chgData name="Anila" userId="10aae156-914e-4992-9526-b81c2b99183c" providerId="ADAL" clId="{85B385D7-E0DF-4137-B01A-E0750079FF40}" dt="2024-03-04T11:58:15.812" v="3854"/>
            <ac:spMkLst>
              <pc:docMk/>
              <pc:sldMasterMk cId="831252265" sldId="2147483648"/>
              <pc:sldLayoutMk cId="1723276053" sldId="2147483662"/>
              <ac:spMk id="13" creationId="{2E5F1B2C-5648-E11A-FA99-7689223C87B9}"/>
            </ac:spMkLst>
          </pc:spChg>
          <pc:spChg chg="add del">
            <ac:chgData name="Anila" userId="10aae156-914e-4992-9526-b81c2b99183c" providerId="ADAL" clId="{85B385D7-E0DF-4137-B01A-E0750079FF40}" dt="2024-03-04T11:58:22.659" v="3855" actId="11529"/>
            <ac:spMkLst>
              <pc:docMk/>
              <pc:sldMasterMk cId="831252265" sldId="2147483648"/>
              <pc:sldLayoutMk cId="1723276053" sldId="2147483662"/>
              <ac:spMk id="14" creationId="{5BFC5B26-A1D7-2EAB-F7C1-1BC14A1837E6}"/>
            </ac:spMkLst>
          </pc:spChg>
          <pc:spChg chg="add del mod">
            <ac:chgData name="Anila" userId="10aae156-914e-4992-9526-b81c2b99183c" providerId="ADAL" clId="{85B385D7-E0DF-4137-B01A-E0750079FF40}" dt="2024-03-04T11:58:27.638" v="3856"/>
            <ac:spMkLst>
              <pc:docMk/>
              <pc:sldMasterMk cId="831252265" sldId="2147483648"/>
              <pc:sldLayoutMk cId="1723276053" sldId="2147483662"/>
              <ac:spMk id="15" creationId="{1ACE8ACA-412F-2C30-B8A6-CDA860DA3EEA}"/>
            </ac:spMkLst>
          </pc:spChg>
          <pc:spChg chg="mod">
            <ac:chgData name="Anila" userId="10aae156-914e-4992-9526-b81c2b99183c" providerId="ADAL" clId="{85B385D7-E0DF-4137-B01A-E0750079FF40}" dt="2024-03-04T11:58:27.638" v="3856"/>
            <ac:spMkLst>
              <pc:docMk/>
              <pc:sldMasterMk cId="831252265" sldId="2147483648"/>
              <pc:sldLayoutMk cId="1723276053" sldId="2147483662"/>
              <ac:spMk id="16" creationId="{6A9D93A1-9C0D-ED00-A640-CE1C16B32C6D}"/>
            </ac:spMkLst>
          </pc:spChg>
          <pc:spChg chg="add del">
            <ac:chgData name="Anila" userId="10aae156-914e-4992-9526-b81c2b99183c" providerId="ADAL" clId="{85B385D7-E0DF-4137-B01A-E0750079FF40}" dt="2024-03-04T11:58:33.403" v="3857" actId="11529"/>
            <ac:spMkLst>
              <pc:docMk/>
              <pc:sldMasterMk cId="831252265" sldId="2147483648"/>
              <pc:sldLayoutMk cId="1723276053" sldId="2147483662"/>
              <ac:spMk id="17" creationId="{228C890C-1A83-3C1D-2C50-E03CC112D269}"/>
            </ac:spMkLst>
          </pc:spChg>
          <pc:spChg chg="add del mod">
            <ac:chgData name="Anila" userId="10aae156-914e-4992-9526-b81c2b99183c" providerId="ADAL" clId="{85B385D7-E0DF-4137-B01A-E0750079FF40}" dt="2024-03-04T11:58:40.321" v="3858"/>
            <ac:spMkLst>
              <pc:docMk/>
              <pc:sldMasterMk cId="831252265" sldId="2147483648"/>
              <pc:sldLayoutMk cId="1723276053" sldId="2147483662"/>
              <ac:spMk id="18" creationId="{65B5ABAA-A129-0FE5-F117-44EB9FE7EEE7}"/>
            </ac:spMkLst>
          </pc:spChg>
          <pc:spChg chg="mod">
            <ac:chgData name="Anila" userId="10aae156-914e-4992-9526-b81c2b99183c" providerId="ADAL" clId="{85B385D7-E0DF-4137-B01A-E0750079FF40}" dt="2024-03-04T11:58:40.321" v="3858"/>
            <ac:spMkLst>
              <pc:docMk/>
              <pc:sldMasterMk cId="831252265" sldId="2147483648"/>
              <pc:sldLayoutMk cId="1723276053" sldId="2147483662"/>
              <ac:spMk id="19" creationId="{0DA896AA-20EB-C163-156F-AA7D69F1E109}"/>
            </ac:spMkLst>
          </pc:spChg>
          <pc:spChg chg="add del">
            <ac:chgData name="Anila" userId="10aae156-914e-4992-9526-b81c2b99183c" providerId="ADAL" clId="{85B385D7-E0DF-4137-B01A-E0750079FF40}" dt="2024-03-04T11:58:47.635" v="3859" actId="11529"/>
            <ac:spMkLst>
              <pc:docMk/>
              <pc:sldMasterMk cId="831252265" sldId="2147483648"/>
              <pc:sldLayoutMk cId="1723276053" sldId="2147483662"/>
              <ac:spMk id="20" creationId="{CCBA9ABC-336D-FD82-9B29-BA56E2D42F92}"/>
            </ac:spMkLst>
          </pc:spChg>
          <pc:spChg chg="add del mod">
            <ac:chgData name="Anila" userId="10aae156-914e-4992-9526-b81c2b99183c" providerId="ADAL" clId="{85B385D7-E0DF-4137-B01A-E0750079FF40}" dt="2024-03-04T11:58:59.188" v="3860"/>
            <ac:spMkLst>
              <pc:docMk/>
              <pc:sldMasterMk cId="831252265" sldId="2147483648"/>
              <pc:sldLayoutMk cId="1723276053" sldId="2147483662"/>
              <ac:spMk id="21" creationId="{32E10115-2B7D-1EF4-5A6C-4EBA6C11F293}"/>
            </ac:spMkLst>
          </pc:spChg>
          <pc:spChg chg="mod">
            <ac:chgData name="Anila" userId="10aae156-914e-4992-9526-b81c2b99183c" providerId="ADAL" clId="{85B385D7-E0DF-4137-B01A-E0750079FF40}" dt="2024-03-04T11:58:59.188" v="3860"/>
            <ac:spMkLst>
              <pc:docMk/>
              <pc:sldMasterMk cId="831252265" sldId="2147483648"/>
              <pc:sldLayoutMk cId="1723276053" sldId="2147483662"/>
              <ac:spMk id="22" creationId="{DF0802AD-8FD8-4A71-AF1E-86E6607539C4}"/>
            </ac:spMkLst>
          </pc:spChg>
          <pc:picChg chg="mod">
            <ac:chgData name="Anila" userId="10aae156-914e-4992-9526-b81c2b99183c" providerId="ADAL" clId="{85B385D7-E0DF-4137-B01A-E0750079FF40}" dt="2024-03-04T04:57:53.886" v="2318" actId="108"/>
            <ac:picMkLst>
              <pc:docMk/>
              <pc:sldMasterMk cId="831252265" sldId="2147483648"/>
              <pc:sldLayoutMk cId="1723276053" sldId="2147483662"/>
              <ac:picMk id="7" creationId="{A1BFA549-C137-04D8-04E7-8E66D8F851F5}"/>
            </ac:picMkLst>
          </pc:picChg>
        </pc:sldLayoutChg>
        <pc:sldLayoutChg chg="addSp delSp modSp add mod modTransition setBg">
          <pc:chgData name="Anila" userId="10aae156-914e-4992-9526-b81c2b99183c" providerId="ADAL" clId="{85B385D7-E0DF-4137-B01A-E0750079FF40}" dt="2024-03-13T10:34:37.133" v="5184"/>
          <pc:sldLayoutMkLst>
            <pc:docMk/>
            <pc:sldMasterMk cId="831252265" sldId="2147483648"/>
            <pc:sldLayoutMk cId="159615759" sldId="2147483663"/>
          </pc:sldLayoutMkLst>
          <pc:spChg chg="add del">
            <ac:chgData name="Anila" userId="10aae156-914e-4992-9526-b81c2b99183c" providerId="ADAL" clId="{85B385D7-E0DF-4137-B01A-E0750079FF40}" dt="2024-03-13T10:34:32.622" v="5183" actId="11529"/>
            <ac:spMkLst>
              <pc:docMk/>
              <pc:sldMasterMk cId="831252265" sldId="2147483648"/>
              <pc:sldLayoutMk cId="159615759" sldId="2147483663"/>
              <ac:spMk id="2" creationId="{E37FB6DE-F8DF-0FEA-0405-6A8BD52A88FB}"/>
            </ac:spMkLst>
          </pc:spChg>
          <pc:spChg chg="add del mod">
            <ac:chgData name="Anila" userId="10aae156-914e-4992-9526-b81c2b99183c" providerId="ADAL" clId="{85B385D7-E0DF-4137-B01A-E0750079FF40}" dt="2024-03-13T10:34:37.133" v="5184"/>
            <ac:spMkLst>
              <pc:docMk/>
              <pc:sldMasterMk cId="831252265" sldId="2147483648"/>
              <pc:sldLayoutMk cId="159615759" sldId="2147483663"/>
              <ac:spMk id="4" creationId="{EF8D2AB6-7B71-3F45-5ABF-97120B46F931}"/>
            </ac:spMkLst>
          </pc:spChg>
          <pc:spChg chg="add del mod">
            <ac:chgData name="Anila" userId="10aae156-914e-4992-9526-b81c2b99183c" providerId="ADAL" clId="{85B385D7-E0DF-4137-B01A-E0750079FF40}" dt="2024-03-13T10:34:37.133" v="5184"/>
            <ac:spMkLst>
              <pc:docMk/>
              <pc:sldMasterMk cId="831252265" sldId="2147483648"/>
              <pc:sldLayoutMk cId="159615759" sldId="2147483663"/>
              <ac:spMk id="5" creationId="{A69CB54A-E752-DC65-493E-F334E18E53B4}"/>
            </ac:spMkLst>
          </pc:spChg>
          <pc:spChg chg="mod">
            <ac:chgData name="Anila" userId="10aae156-914e-4992-9526-b81c2b99183c" providerId="ADAL" clId="{85B385D7-E0DF-4137-B01A-E0750079FF40}" dt="2024-03-13T10:34:37.133" v="5184"/>
            <ac:spMkLst>
              <pc:docMk/>
              <pc:sldMasterMk cId="831252265" sldId="2147483648"/>
              <pc:sldLayoutMk cId="159615759" sldId="2147483663"/>
              <ac:spMk id="6" creationId="{BCBEA526-F5B9-52AD-64BC-FE6DA310EC11}"/>
            </ac:spMkLst>
          </pc:spChg>
          <pc:picChg chg="add mod">
            <ac:chgData name="Anila" userId="10aae156-914e-4992-9526-b81c2b99183c" providerId="ADAL" clId="{85B385D7-E0DF-4137-B01A-E0750079FF40}" dt="2024-03-04T12:13:27.294" v="4091" actId="29295"/>
            <ac:picMkLst>
              <pc:docMk/>
              <pc:sldMasterMk cId="831252265" sldId="2147483648"/>
              <pc:sldLayoutMk cId="159615759" sldId="2147483663"/>
              <ac:picMk id="3" creationId="{3586414E-FBF1-E39F-08FA-E35EF4820127}"/>
            </ac:picMkLst>
          </pc:picChg>
          <pc:picChg chg="del mod">
            <ac:chgData name="Anila" userId="10aae156-914e-4992-9526-b81c2b99183c" providerId="ADAL" clId="{85B385D7-E0DF-4137-B01A-E0750079FF40}" dt="2024-03-04T12:11:33.316" v="4039" actId="478"/>
            <ac:picMkLst>
              <pc:docMk/>
              <pc:sldMasterMk cId="831252265" sldId="2147483648"/>
              <pc:sldLayoutMk cId="159615759" sldId="2147483663"/>
              <ac:picMk id="7" creationId="{A1BFA549-C137-04D8-04E7-8E66D8F851F5}"/>
            </ac:picMkLst>
          </pc:picChg>
        </pc:sldLayoutChg>
        <pc:sldLayoutChg chg="modSp add mod modTransition setBg">
          <pc:chgData name="Anila" userId="10aae156-914e-4992-9526-b81c2b99183c" providerId="ADAL" clId="{85B385D7-E0DF-4137-B01A-E0750079FF40}" dt="2024-03-13T08:43:17.712" v="4507"/>
          <pc:sldLayoutMkLst>
            <pc:docMk/>
            <pc:sldMasterMk cId="831252265" sldId="2147483648"/>
            <pc:sldLayoutMk cId="725556973" sldId="2147483664"/>
          </pc:sldLayoutMkLst>
          <pc:picChg chg="mod">
            <ac:chgData name="Anila" userId="10aae156-914e-4992-9526-b81c2b99183c" providerId="ADAL" clId="{85B385D7-E0DF-4137-B01A-E0750079FF40}" dt="2024-03-04T04:58:03.105" v="2320" actId="108"/>
            <ac:picMkLst>
              <pc:docMk/>
              <pc:sldMasterMk cId="831252265" sldId="2147483648"/>
              <pc:sldLayoutMk cId="725556973" sldId="2147483664"/>
              <ac:picMk id="7" creationId="{A1BFA549-C137-04D8-04E7-8E66D8F851F5}"/>
            </ac:picMkLst>
          </pc:picChg>
        </pc:sldLayoutChg>
        <pc:sldLayoutChg chg="delSp modSp add del mod modTransition">
          <pc:chgData name="Anila" userId="10aae156-914e-4992-9526-b81c2b99183c" providerId="ADAL" clId="{85B385D7-E0DF-4137-B01A-E0750079FF40}" dt="2024-03-04T10:08:05.756" v="3335" actId="2696"/>
          <pc:sldLayoutMkLst>
            <pc:docMk/>
            <pc:sldMasterMk cId="831252265" sldId="2147483648"/>
            <pc:sldLayoutMk cId="887431751" sldId="2147483665"/>
          </pc:sldLayoutMkLst>
          <pc:spChg chg="del mod">
            <ac:chgData name="Anila" userId="10aae156-914e-4992-9526-b81c2b99183c" providerId="ADAL" clId="{85B385D7-E0DF-4137-B01A-E0750079FF40}" dt="2024-03-04T10:06:36.625" v="3327" actId="21"/>
            <ac:spMkLst>
              <pc:docMk/>
              <pc:sldMasterMk cId="831252265" sldId="2147483648"/>
              <pc:sldLayoutMk cId="887431751" sldId="2147483665"/>
              <ac:spMk id="6" creationId="{F5B009F8-D8DE-0DD4-18B3-8C21C320F132}"/>
            </ac:spMkLst>
          </pc:spChg>
          <pc:spChg chg="del">
            <ac:chgData name="Anila" userId="10aae156-914e-4992-9526-b81c2b99183c" providerId="ADAL" clId="{85B385D7-E0DF-4137-B01A-E0750079FF40}" dt="2024-03-04T05:19:08.956" v="2478" actId="478"/>
            <ac:spMkLst>
              <pc:docMk/>
              <pc:sldMasterMk cId="831252265" sldId="2147483648"/>
              <pc:sldLayoutMk cId="887431751" sldId="2147483665"/>
              <ac:spMk id="10" creationId="{F738C586-4FA8-1DC1-B799-5A5302812A2D}"/>
            </ac:spMkLst>
          </pc:spChg>
        </pc:sldLayoutChg>
        <pc:sldLayoutChg chg="setBg">
          <pc:chgData name="Anila" userId="10aae156-914e-4992-9526-b81c2b99183c" providerId="ADAL" clId="{85B385D7-E0DF-4137-B01A-E0750079FF40}" dt="2024-03-13T08:43:17.712" v="4507"/>
          <pc:sldLayoutMkLst>
            <pc:docMk/>
            <pc:sldMasterMk cId="831252265" sldId="2147483648"/>
            <pc:sldLayoutMk cId="2329370215" sldId="2147483665"/>
          </pc:sldLayoutMkLst>
        </pc:sldLayoutChg>
        <pc:sldLayoutChg chg="addSp delSp add del mod modTransition">
          <pc:chgData name="Anila" userId="10aae156-914e-4992-9526-b81c2b99183c" providerId="ADAL" clId="{85B385D7-E0DF-4137-B01A-E0750079FF40}" dt="2024-03-06T04:24:28.497" v="4383" actId="2890"/>
          <pc:sldLayoutMkLst>
            <pc:docMk/>
            <pc:sldMasterMk cId="831252265" sldId="2147483648"/>
            <pc:sldLayoutMk cId="3121524284" sldId="2147483665"/>
          </pc:sldLayoutMkLst>
          <pc:spChg chg="add del">
            <ac:chgData name="Anila" userId="10aae156-914e-4992-9526-b81c2b99183c" providerId="ADAL" clId="{85B385D7-E0DF-4137-B01A-E0750079FF40}" dt="2024-03-06T04:24:27.063" v="4382" actId="478"/>
            <ac:spMkLst>
              <pc:docMk/>
              <pc:sldMasterMk cId="831252265" sldId="2147483648"/>
              <pc:sldLayoutMk cId="3121524284" sldId="2147483665"/>
              <ac:spMk id="5" creationId="{925473C3-D4F3-1A8F-3F88-2DD43A6FD38D}"/>
            </ac:spMkLst>
          </pc:spChg>
        </pc:sldLayoutChg>
      </pc:sldMaster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3">
            <a:alphaModFix amt="88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711196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Picture Placeholder 4">
            <a:extLst>
              <a:ext uri="{FF2B5EF4-FFF2-40B4-BE49-F238E27FC236}">
                <a16:creationId xmlns:a16="http://schemas.microsoft.com/office/drawing/2014/main" xmlns="" id="{7180EBF3-2AEC-29B2-CACF-6FFF4961EC89}"/>
              </a:ext>
            </a:extLst>
          </p:cNvPr>
          <p:cNvSpPr>
            <a:spLocks noGrp="1"/>
          </p:cNvSpPr>
          <p:nvPr>
            <p:ph type="pic" sz="quarter" idx="10"/>
          </p:nvPr>
        </p:nvSpPr>
        <p:spPr>
          <a:xfrm>
            <a:off x="1068218" y="554917"/>
            <a:ext cx="5027783" cy="5748166"/>
          </a:xfrm>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p:spPr>
        <p:txBody>
          <a:bodyPr wrap="square">
            <a:noAutofit/>
          </a:bodyPr>
          <a:lstStyle/>
          <a:p>
            <a:endParaRPr lang="en-IN"/>
          </a:p>
        </p:txBody>
      </p:sp>
    </p:spTree>
    <p:extLst>
      <p:ext uri="{BB962C8B-B14F-4D97-AF65-F5344CB8AC3E}">
        <p14:creationId xmlns:p14="http://schemas.microsoft.com/office/powerpoint/2010/main" xmlns="" val="365682746"/>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Picture Placeholder 4">
            <a:extLst>
              <a:ext uri="{FF2B5EF4-FFF2-40B4-BE49-F238E27FC236}">
                <a16:creationId xmlns:a16="http://schemas.microsoft.com/office/drawing/2014/main" xmlns="" id="{F2B66620-82A7-720B-CF82-DF6FE2994A39}"/>
              </a:ext>
            </a:extLst>
          </p:cNvPr>
          <p:cNvSpPr>
            <a:spLocks noGrp="1"/>
          </p:cNvSpPr>
          <p:nvPr>
            <p:ph type="pic" sz="quarter" idx="10"/>
          </p:nvPr>
        </p:nvSpPr>
        <p:spPr>
          <a:xfrm>
            <a:off x="1247775" y="4392067"/>
            <a:ext cx="9709150" cy="2465933"/>
          </a:xfrm>
          <a:custGeom>
            <a:avLst/>
            <a:gdLst>
              <a:gd name="connsiteX0" fmla="*/ 0 w 9709150"/>
              <a:gd name="connsiteY0" fmla="*/ 0 h 2465933"/>
              <a:gd name="connsiteX1" fmla="*/ 9709150 w 9709150"/>
              <a:gd name="connsiteY1" fmla="*/ 0 h 2465933"/>
              <a:gd name="connsiteX2" fmla="*/ 9709150 w 9709150"/>
              <a:gd name="connsiteY2" fmla="*/ 2465933 h 2465933"/>
              <a:gd name="connsiteX3" fmla="*/ 0 w 9709150"/>
              <a:gd name="connsiteY3" fmla="*/ 2465933 h 2465933"/>
            </a:gdLst>
            <a:ahLst/>
            <a:cxnLst>
              <a:cxn ang="0">
                <a:pos x="connsiteX0" y="connsiteY0"/>
              </a:cxn>
              <a:cxn ang="0">
                <a:pos x="connsiteX1" y="connsiteY1"/>
              </a:cxn>
              <a:cxn ang="0">
                <a:pos x="connsiteX2" y="connsiteY2"/>
              </a:cxn>
              <a:cxn ang="0">
                <a:pos x="connsiteX3" y="connsiteY3"/>
              </a:cxn>
            </a:cxnLst>
            <a:rect l="l" t="t" r="r" b="b"/>
            <a:pathLst>
              <a:path w="9709150" h="2465933">
                <a:moveTo>
                  <a:pt x="0" y="0"/>
                </a:moveTo>
                <a:lnTo>
                  <a:pt x="9709150" y="0"/>
                </a:lnTo>
                <a:lnTo>
                  <a:pt x="9709150" y="2465933"/>
                </a:lnTo>
                <a:lnTo>
                  <a:pt x="0" y="2465933"/>
                </a:lnTo>
                <a:close/>
              </a:path>
            </a:pathLst>
          </a:custGeom>
        </p:spPr>
        <p:txBody>
          <a:bodyPr wrap="square">
            <a:noAutofit/>
          </a:bodyPr>
          <a:lstStyle/>
          <a:p>
            <a:endParaRPr lang="en-IN"/>
          </a:p>
        </p:txBody>
      </p:sp>
    </p:spTree>
    <p:extLst>
      <p:ext uri="{BB962C8B-B14F-4D97-AF65-F5344CB8AC3E}">
        <p14:creationId xmlns:p14="http://schemas.microsoft.com/office/powerpoint/2010/main" xmlns="" val="2743363650"/>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3">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Picture Placeholder 4">
            <a:extLst>
              <a:ext uri="{FF2B5EF4-FFF2-40B4-BE49-F238E27FC236}">
                <a16:creationId xmlns:a16="http://schemas.microsoft.com/office/drawing/2014/main" xmlns="" id="{925473C3-D4F3-1A8F-3F88-2DD43A6FD38D}"/>
              </a:ext>
            </a:extLst>
          </p:cNvPr>
          <p:cNvSpPr>
            <a:spLocks noGrp="1"/>
          </p:cNvSpPr>
          <p:nvPr>
            <p:ph type="pic" sz="quarter" idx="10"/>
          </p:nvPr>
        </p:nvSpPr>
        <p:spPr>
          <a:xfrm>
            <a:off x="1247775" y="0"/>
            <a:ext cx="9709150" cy="2820134"/>
          </a:xfrm>
          <a:custGeom>
            <a:avLst/>
            <a:gdLst>
              <a:gd name="connsiteX0" fmla="*/ 0 w 9709150"/>
              <a:gd name="connsiteY0" fmla="*/ 0 h 2820134"/>
              <a:gd name="connsiteX1" fmla="*/ 9709150 w 9709150"/>
              <a:gd name="connsiteY1" fmla="*/ 0 h 2820134"/>
              <a:gd name="connsiteX2" fmla="*/ 9709150 w 9709150"/>
              <a:gd name="connsiteY2" fmla="*/ 2820134 h 2820134"/>
              <a:gd name="connsiteX3" fmla="*/ 0 w 9709150"/>
              <a:gd name="connsiteY3" fmla="*/ 2820134 h 2820134"/>
            </a:gdLst>
            <a:ahLst/>
            <a:cxnLst>
              <a:cxn ang="0">
                <a:pos x="connsiteX0" y="connsiteY0"/>
              </a:cxn>
              <a:cxn ang="0">
                <a:pos x="connsiteX1" y="connsiteY1"/>
              </a:cxn>
              <a:cxn ang="0">
                <a:pos x="connsiteX2" y="connsiteY2"/>
              </a:cxn>
              <a:cxn ang="0">
                <a:pos x="connsiteX3" y="connsiteY3"/>
              </a:cxn>
            </a:cxnLst>
            <a:rect l="l" t="t" r="r" b="b"/>
            <a:pathLst>
              <a:path w="9709150" h="2820134">
                <a:moveTo>
                  <a:pt x="0" y="0"/>
                </a:moveTo>
                <a:lnTo>
                  <a:pt x="9709150" y="0"/>
                </a:lnTo>
                <a:lnTo>
                  <a:pt x="9709150" y="2820134"/>
                </a:lnTo>
                <a:lnTo>
                  <a:pt x="0" y="2820134"/>
                </a:lnTo>
                <a:close/>
              </a:path>
            </a:pathLst>
          </a:custGeom>
        </p:spPr>
        <p:txBody>
          <a:bodyPr wrap="square">
            <a:noAutofit/>
          </a:bodyPr>
          <a:lstStyle/>
          <a:p>
            <a:endParaRPr lang="en-IN"/>
          </a:p>
        </p:txBody>
      </p:sp>
    </p:spTree>
    <p:extLst>
      <p:ext uri="{BB962C8B-B14F-4D97-AF65-F5344CB8AC3E}">
        <p14:creationId xmlns:p14="http://schemas.microsoft.com/office/powerpoint/2010/main" xmlns="" val="36632288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4621220"/>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3597163"/>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1" name="Picture Placeholder 10">
            <a:extLst>
              <a:ext uri="{FF2B5EF4-FFF2-40B4-BE49-F238E27FC236}">
                <a16:creationId xmlns:a16="http://schemas.microsoft.com/office/drawing/2014/main" xmlns="" id="{38B2C8AC-C56A-157E-58A9-391B73E29B37}"/>
              </a:ext>
            </a:extLst>
          </p:cNvPr>
          <p:cNvSpPr>
            <a:spLocks noGrp="1"/>
          </p:cNvSpPr>
          <p:nvPr>
            <p:ph type="pic" sz="quarter" idx="10"/>
          </p:nvPr>
        </p:nvSpPr>
        <p:spPr>
          <a:xfrm>
            <a:off x="1235075" y="3664131"/>
            <a:ext cx="2154561" cy="2154488"/>
          </a:xfrm>
          <a:custGeom>
            <a:avLst/>
            <a:gdLst>
              <a:gd name="connsiteX0" fmla="*/ 0 w 2154561"/>
              <a:gd name="connsiteY0" fmla="*/ 0 h 2154488"/>
              <a:gd name="connsiteX1" fmla="*/ 2154561 w 2154561"/>
              <a:gd name="connsiteY1" fmla="*/ 0 h 2154488"/>
              <a:gd name="connsiteX2" fmla="*/ 2154561 w 2154561"/>
              <a:gd name="connsiteY2" fmla="*/ 2154488 h 2154488"/>
              <a:gd name="connsiteX3" fmla="*/ 0 w 2154561"/>
              <a:gd name="connsiteY3" fmla="*/ 2154488 h 2154488"/>
            </a:gdLst>
            <a:ahLst/>
            <a:cxnLst>
              <a:cxn ang="0">
                <a:pos x="connsiteX0" y="connsiteY0"/>
              </a:cxn>
              <a:cxn ang="0">
                <a:pos x="connsiteX1" y="connsiteY1"/>
              </a:cxn>
              <a:cxn ang="0">
                <a:pos x="connsiteX2" y="connsiteY2"/>
              </a:cxn>
              <a:cxn ang="0">
                <a:pos x="connsiteX3" y="connsiteY3"/>
              </a:cxn>
            </a:cxnLst>
            <a:rect l="l" t="t" r="r" b="b"/>
            <a:pathLst>
              <a:path w="2154561" h="2154488">
                <a:moveTo>
                  <a:pt x="0" y="0"/>
                </a:moveTo>
                <a:lnTo>
                  <a:pt x="2154561" y="0"/>
                </a:lnTo>
                <a:lnTo>
                  <a:pt x="2154561" y="2154488"/>
                </a:lnTo>
                <a:lnTo>
                  <a:pt x="0" y="2154488"/>
                </a:lnTo>
                <a:close/>
              </a:path>
            </a:pathLst>
          </a:custGeom>
        </p:spPr>
        <p:txBody>
          <a:bodyPr wrap="square">
            <a:noAutofit/>
          </a:bodyPr>
          <a:lstStyle/>
          <a:p>
            <a:endParaRPr lang="en-IN"/>
          </a:p>
        </p:txBody>
      </p:sp>
      <p:sp>
        <p:nvSpPr>
          <p:cNvPr id="14" name="Picture Placeholder 13">
            <a:extLst>
              <a:ext uri="{FF2B5EF4-FFF2-40B4-BE49-F238E27FC236}">
                <a16:creationId xmlns:a16="http://schemas.microsoft.com/office/drawing/2014/main" xmlns="" id="{063AFCEE-640C-1894-9604-CCA0CB685FE1}"/>
              </a:ext>
            </a:extLst>
          </p:cNvPr>
          <p:cNvSpPr>
            <a:spLocks noGrp="1"/>
          </p:cNvSpPr>
          <p:nvPr>
            <p:ph type="pic" sz="quarter" idx="11"/>
          </p:nvPr>
        </p:nvSpPr>
        <p:spPr>
          <a:xfrm>
            <a:off x="3772731" y="3664131"/>
            <a:ext cx="2154561" cy="2154488"/>
          </a:xfrm>
          <a:custGeom>
            <a:avLst/>
            <a:gdLst>
              <a:gd name="connsiteX0" fmla="*/ 0 w 2154561"/>
              <a:gd name="connsiteY0" fmla="*/ 0 h 2154488"/>
              <a:gd name="connsiteX1" fmla="*/ 2154561 w 2154561"/>
              <a:gd name="connsiteY1" fmla="*/ 0 h 2154488"/>
              <a:gd name="connsiteX2" fmla="*/ 2154561 w 2154561"/>
              <a:gd name="connsiteY2" fmla="*/ 2154488 h 2154488"/>
              <a:gd name="connsiteX3" fmla="*/ 0 w 2154561"/>
              <a:gd name="connsiteY3" fmla="*/ 2154488 h 2154488"/>
            </a:gdLst>
            <a:ahLst/>
            <a:cxnLst>
              <a:cxn ang="0">
                <a:pos x="connsiteX0" y="connsiteY0"/>
              </a:cxn>
              <a:cxn ang="0">
                <a:pos x="connsiteX1" y="connsiteY1"/>
              </a:cxn>
              <a:cxn ang="0">
                <a:pos x="connsiteX2" y="connsiteY2"/>
              </a:cxn>
              <a:cxn ang="0">
                <a:pos x="connsiteX3" y="connsiteY3"/>
              </a:cxn>
            </a:cxnLst>
            <a:rect l="l" t="t" r="r" b="b"/>
            <a:pathLst>
              <a:path w="2154561" h="2154488">
                <a:moveTo>
                  <a:pt x="0" y="0"/>
                </a:moveTo>
                <a:lnTo>
                  <a:pt x="2154561" y="0"/>
                </a:lnTo>
                <a:lnTo>
                  <a:pt x="2154561" y="2154488"/>
                </a:lnTo>
                <a:lnTo>
                  <a:pt x="0" y="2154488"/>
                </a:lnTo>
                <a:close/>
              </a:path>
            </a:pathLst>
          </a:custGeom>
        </p:spPr>
        <p:txBody>
          <a:bodyPr wrap="square">
            <a:noAutofit/>
          </a:bodyPr>
          <a:lstStyle/>
          <a:p>
            <a:endParaRPr lang="en-IN"/>
          </a:p>
        </p:txBody>
      </p:sp>
      <p:sp>
        <p:nvSpPr>
          <p:cNvPr id="17" name="Picture Placeholder 16">
            <a:extLst>
              <a:ext uri="{FF2B5EF4-FFF2-40B4-BE49-F238E27FC236}">
                <a16:creationId xmlns:a16="http://schemas.microsoft.com/office/drawing/2014/main" xmlns="" id="{89CA4E78-95EE-023D-689C-6825779ACB8E}"/>
              </a:ext>
            </a:extLst>
          </p:cNvPr>
          <p:cNvSpPr>
            <a:spLocks noGrp="1"/>
          </p:cNvSpPr>
          <p:nvPr>
            <p:ph type="pic" sz="quarter" idx="12"/>
          </p:nvPr>
        </p:nvSpPr>
        <p:spPr>
          <a:xfrm>
            <a:off x="6310389" y="3664131"/>
            <a:ext cx="2154561" cy="2154488"/>
          </a:xfrm>
          <a:custGeom>
            <a:avLst/>
            <a:gdLst>
              <a:gd name="connsiteX0" fmla="*/ 0 w 2154561"/>
              <a:gd name="connsiteY0" fmla="*/ 0 h 2154488"/>
              <a:gd name="connsiteX1" fmla="*/ 2154561 w 2154561"/>
              <a:gd name="connsiteY1" fmla="*/ 0 h 2154488"/>
              <a:gd name="connsiteX2" fmla="*/ 2154561 w 2154561"/>
              <a:gd name="connsiteY2" fmla="*/ 2154488 h 2154488"/>
              <a:gd name="connsiteX3" fmla="*/ 0 w 2154561"/>
              <a:gd name="connsiteY3" fmla="*/ 2154488 h 2154488"/>
            </a:gdLst>
            <a:ahLst/>
            <a:cxnLst>
              <a:cxn ang="0">
                <a:pos x="connsiteX0" y="connsiteY0"/>
              </a:cxn>
              <a:cxn ang="0">
                <a:pos x="connsiteX1" y="connsiteY1"/>
              </a:cxn>
              <a:cxn ang="0">
                <a:pos x="connsiteX2" y="connsiteY2"/>
              </a:cxn>
              <a:cxn ang="0">
                <a:pos x="connsiteX3" y="connsiteY3"/>
              </a:cxn>
            </a:cxnLst>
            <a:rect l="l" t="t" r="r" b="b"/>
            <a:pathLst>
              <a:path w="2154561" h="2154488">
                <a:moveTo>
                  <a:pt x="0" y="0"/>
                </a:moveTo>
                <a:lnTo>
                  <a:pt x="2154561" y="0"/>
                </a:lnTo>
                <a:lnTo>
                  <a:pt x="2154561" y="2154488"/>
                </a:lnTo>
                <a:lnTo>
                  <a:pt x="0" y="2154488"/>
                </a:lnTo>
                <a:close/>
              </a:path>
            </a:pathLst>
          </a:custGeom>
        </p:spPr>
        <p:txBody>
          <a:bodyPr wrap="square">
            <a:noAutofit/>
          </a:bodyPr>
          <a:lstStyle/>
          <a:p>
            <a:endParaRPr lang="en-IN"/>
          </a:p>
        </p:txBody>
      </p:sp>
      <p:sp>
        <p:nvSpPr>
          <p:cNvPr id="20" name="Picture Placeholder 19">
            <a:extLst>
              <a:ext uri="{FF2B5EF4-FFF2-40B4-BE49-F238E27FC236}">
                <a16:creationId xmlns:a16="http://schemas.microsoft.com/office/drawing/2014/main" xmlns="" id="{D5039ADE-1295-03B2-F6AF-D15AD422CFE7}"/>
              </a:ext>
            </a:extLst>
          </p:cNvPr>
          <p:cNvSpPr>
            <a:spLocks noGrp="1"/>
          </p:cNvSpPr>
          <p:nvPr>
            <p:ph type="pic" sz="quarter" idx="13"/>
          </p:nvPr>
        </p:nvSpPr>
        <p:spPr>
          <a:xfrm>
            <a:off x="8848044" y="3664131"/>
            <a:ext cx="2154561" cy="2154488"/>
          </a:xfrm>
          <a:custGeom>
            <a:avLst/>
            <a:gdLst>
              <a:gd name="connsiteX0" fmla="*/ 0 w 2154561"/>
              <a:gd name="connsiteY0" fmla="*/ 0 h 2154488"/>
              <a:gd name="connsiteX1" fmla="*/ 2154561 w 2154561"/>
              <a:gd name="connsiteY1" fmla="*/ 0 h 2154488"/>
              <a:gd name="connsiteX2" fmla="*/ 2154561 w 2154561"/>
              <a:gd name="connsiteY2" fmla="*/ 2154488 h 2154488"/>
              <a:gd name="connsiteX3" fmla="*/ 0 w 2154561"/>
              <a:gd name="connsiteY3" fmla="*/ 2154488 h 2154488"/>
            </a:gdLst>
            <a:ahLst/>
            <a:cxnLst>
              <a:cxn ang="0">
                <a:pos x="connsiteX0" y="connsiteY0"/>
              </a:cxn>
              <a:cxn ang="0">
                <a:pos x="connsiteX1" y="connsiteY1"/>
              </a:cxn>
              <a:cxn ang="0">
                <a:pos x="connsiteX2" y="connsiteY2"/>
              </a:cxn>
              <a:cxn ang="0">
                <a:pos x="connsiteX3" y="connsiteY3"/>
              </a:cxn>
            </a:cxnLst>
            <a:rect l="l" t="t" r="r" b="b"/>
            <a:pathLst>
              <a:path w="2154561" h="2154488">
                <a:moveTo>
                  <a:pt x="0" y="0"/>
                </a:moveTo>
                <a:lnTo>
                  <a:pt x="2154561" y="0"/>
                </a:lnTo>
                <a:lnTo>
                  <a:pt x="2154561" y="2154488"/>
                </a:lnTo>
                <a:lnTo>
                  <a:pt x="0" y="2154488"/>
                </a:lnTo>
                <a:close/>
              </a:path>
            </a:pathLst>
          </a:custGeom>
        </p:spPr>
        <p:txBody>
          <a:bodyPr wrap="square">
            <a:noAutofit/>
          </a:bodyPr>
          <a:lstStyle/>
          <a:p>
            <a:endParaRPr lang="en-IN"/>
          </a:p>
        </p:txBody>
      </p:sp>
      <p:sp>
        <p:nvSpPr>
          <p:cNvPr id="23" name="Picture Placeholder 22">
            <a:extLst>
              <a:ext uri="{FF2B5EF4-FFF2-40B4-BE49-F238E27FC236}">
                <a16:creationId xmlns:a16="http://schemas.microsoft.com/office/drawing/2014/main" xmlns="" id="{AF62151A-F41F-DE2D-1037-B4F1CFEA3F14}"/>
              </a:ext>
            </a:extLst>
          </p:cNvPr>
          <p:cNvSpPr>
            <a:spLocks noGrp="1"/>
          </p:cNvSpPr>
          <p:nvPr>
            <p:ph type="pic" sz="quarter" idx="14"/>
          </p:nvPr>
        </p:nvSpPr>
        <p:spPr>
          <a:xfrm>
            <a:off x="8848044" y="720683"/>
            <a:ext cx="2154561" cy="2154488"/>
          </a:xfrm>
          <a:custGeom>
            <a:avLst/>
            <a:gdLst>
              <a:gd name="connsiteX0" fmla="*/ 0 w 2154561"/>
              <a:gd name="connsiteY0" fmla="*/ 0 h 2154488"/>
              <a:gd name="connsiteX1" fmla="*/ 2154561 w 2154561"/>
              <a:gd name="connsiteY1" fmla="*/ 0 h 2154488"/>
              <a:gd name="connsiteX2" fmla="*/ 2154561 w 2154561"/>
              <a:gd name="connsiteY2" fmla="*/ 2154488 h 2154488"/>
              <a:gd name="connsiteX3" fmla="*/ 0 w 2154561"/>
              <a:gd name="connsiteY3" fmla="*/ 2154488 h 2154488"/>
            </a:gdLst>
            <a:ahLst/>
            <a:cxnLst>
              <a:cxn ang="0">
                <a:pos x="connsiteX0" y="connsiteY0"/>
              </a:cxn>
              <a:cxn ang="0">
                <a:pos x="connsiteX1" y="connsiteY1"/>
              </a:cxn>
              <a:cxn ang="0">
                <a:pos x="connsiteX2" y="connsiteY2"/>
              </a:cxn>
              <a:cxn ang="0">
                <a:pos x="connsiteX3" y="connsiteY3"/>
              </a:cxn>
            </a:cxnLst>
            <a:rect l="l" t="t" r="r" b="b"/>
            <a:pathLst>
              <a:path w="2154561" h="2154488">
                <a:moveTo>
                  <a:pt x="0" y="0"/>
                </a:moveTo>
                <a:lnTo>
                  <a:pt x="2154561" y="0"/>
                </a:lnTo>
                <a:lnTo>
                  <a:pt x="2154561" y="2154488"/>
                </a:lnTo>
                <a:lnTo>
                  <a:pt x="0" y="2154488"/>
                </a:lnTo>
                <a:close/>
              </a:path>
            </a:pathLst>
          </a:custGeom>
        </p:spPr>
        <p:txBody>
          <a:bodyPr wrap="square">
            <a:noAutofit/>
          </a:bodyPr>
          <a:lstStyle/>
          <a:p>
            <a:endParaRPr lang="en-IN"/>
          </a:p>
        </p:txBody>
      </p:sp>
      <p:sp>
        <p:nvSpPr>
          <p:cNvPr id="26" name="Picture Placeholder 25">
            <a:extLst>
              <a:ext uri="{FF2B5EF4-FFF2-40B4-BE49-F238E27FC236}">
                <a16:creationId xmlns:a16="http://schemas.microsoft.com/office/drawing/2014/main" xmlns="" id="{18735B03-7AE6-E276-8236-F6355C2DB1EA}"/>
              </a:ext>
            </a:extLst>
          </p:cNvPr>
          <p:cNvSpPr>
            <a:spLocks noGrp="1"/>
          </p:cNvSpPr>
          <p:nvPr>
            <p:ph type="pic" sz="quarter" idx="15"/>
          </p:nvPr>
        </p:nvSpPr>
        <p:spPr>
          <a:xfrm>
            <a:off x="6310389" y="720683"/>
            <a:ext cx="2154561" cy="2154488"/>
          </a:xfrm>
          <a:custGeom>
            <a:avLst/>
            <a:gdLst>
              <a:gd name="connsiteX0" fmla="*/ 0 w 2154561"/>
              <a:gd name="connsiteY0" fmla="*/ 0 h 2154488"/>
              <a:gd name="connsiteX1" fmla="*/ 2154561 w 2154561"/>
              <a:gd name="connsiteY1" fmla="*/ 0 h 2154488"/>
              <a:gd name="connsiteX2" fmla="*/ 2154561 w 2154561"/>
              <a:gd name="connsiteY2" fmla="*/ 2154488 h 2154488"/>
              <a:gd name="connsiteX3" fmla="*/ 0 w 2154561"/>
              <a:gd name="connsiteY3" fmla="*/ 2154488 h 2154488"/>
            </a:gdLst>
            <a:ahLst/>
            <a:cxnLst>
              <a:cxn ang="0">
                <a:pos x="connsiteX0" y="connsiteY0"/>
              </a:cxn>
              <a:cxn ang="0">
                <a:pos x="connsiteX1" y="connsiteY1"/>
              </a:cxn>
              <a:cxn ang="0">
                <a:pos x="connsiteX2" y="connsiteY2"/>
              </a:cxn>
              <a:cxn ang="0">
                <a:pos x="connsiteX3" y="connsiteY3"/>
              </a:cxn>
            </a:cxnLst>
            <a:rect l="l" t="t" r="r" b="b"/>
            <a:pathLst>
              <a:path w="2154561" h="2154488">
                <a:moveTo>
                  <a:pt x="0" y="0"/>
                </a:moveTo>
                <a:lnTo>
                  <a:pt x="2154561" y="0"/>
                </a:lnTo>
                <a:lnTo>
                  <a:pt x="2154561" y="2154488"/>
                </a:lnTo>
                <a:lnTo>
                  <a:pt x="0" y="2154488"/>
                </a:lnTo>
                <a:close/>
              </a:path>
            </a:pathLst>
          </a:custGeom>
        </p:spPr>
        <p:txBody>
          <a:bodyPr wrap="square">
            <a:noAutofit/>
          </a:bodyPr>
          <a:lstStyle/>
          <a:p>
            <a:endParaRPr lang="en-IN"/>
          </a:p>
        </p:txBody>
      </p:sp>
    </p:spTree>
    <p:extLst>
      <p:ext uri="{BB962C8B-B14F-4D97-AF65-F5344CB8AC3E}">
        <p14:creationId xmlns:p14="http://schemas.microsoft.com/office/powerpoint/2010/main" xmlns="" val="2724572488"/>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1" name="Picture Placeholder 5">
            <a:extLst>
              <a:ext uri="{FF2B5EF4-FFF2-40B4-BE49-F238E27FC236}">
                <a16:creationId xmlns:a16="http://schemas.microsoft.com/office/drawing/2014/main" xmlns="" id="{F5B009F8-D8DE-0DD4-18B3-8C21C320F132}"/>
              </a:ext>
            </a:extLst>
          </p:cNvPr>
          <p:cNvSpPr>
            <a:spLocks noGrp="1"/>
          </p:cNvSpPr>
          <p:nvPr>
            <p:ph type="pic" sz="quarter" idx="10"/>
          </p:nvPr>
        </p:nvSpPr>
        <p:spPr>
          <a:xfrm>
            <a:off x="1238866" y="861248"/>
            <a:ext cx="9714268" cy="2567752"/>
          </a:xfrm>
          <a:custGeom>
            <a:avLst/>
            <a:gdLst>
              <a:gd name="connsiteX0" fmla="*/ 0 w 4685684"/>
              <a:gd name="connsiteY0" fmla="*/ 0 h 2154488"/>
              <a:gd name="connsiteX1" fmla="*/ 4685684 w 4685684"/>
              <a:gd name="connsiteY1" fmla="*/ 0 h 2154488"/>
              <a:gd name="connsiteX2" fmla="*/ 4685684 w 4685684"/>
              <a:gd name="connsiteY2" fmla="*/ 2154488 h 2154488"/>
              <a:gd name="connsiteX3" fmla="*/ 0 w 4685684"/>
              <a:gd name="connsiteY3" fmla="*/ 2154488 h 2154488"/>
            </a:gdLst>
            <a:ahLst/>
            <a:cxnLst>
              <a:cxn ang="0">
                <a:pos x="connsiteX0" y="connsiteY0"/>
              </a:cxn>
              <a:cxn ang="0">
                <a:pos x="connsiteX1" y="connsiteY1"/>
              </a:cxn>
              <a:cxn ang="0">
                <a:pos x="connsiteX2" y="connsiteY2"/>
              </a:cxn>
              <a:cxn ang="0">
                <a:pos x="connsiteX3" y="connsiteY3"/>
              </a:cxn>
            </a:cxnLst>
            <a:rect l="l" t="t" r="r" b="b"/>
            <a:pathLst>
              <a:path w="4685684" h="2154488">
                <a:moveTo>
                  <a:pt x="0" y="0"/>
                </a:moveTo>
                <a:lnTo>
                  <a:pt x="4685684" y="0"/>
                </a:lnTo>
                <a:lnTo>
                  <a:pt x="4685684" y="2154488"/>
                </a:lnTo>
                <a:lnTo>
                  <a:pt x="0" y="2154488"/>
                </a:lnTo>
                <a:close/>
              </a:path>
            </a:pathLst>
          </a:custGeom>
        </p:spPr>
        <p:txBody>
          <a:bodyPr wrap="square">
            <a:noAutofit/>
          </a:bodyPr>
          <a:lstStyle/>
          <a:p>
            <a:endParaRPr lang="en-IN"/>
          </a:p>
        </p:txBody>
      </p:sp>
    </p:spTree>
    <p:extLst>
      <p:ext uri="{BB962C8B-B14F-4D97-AF65-F5344CB8AC3E}">
        <p14:creationId xmlns:p14="http://schemas.microsoft.com/office/powerpoint/2010/main" xmlns="" val="48278896"/>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20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Picture Placeholder 4">
            <a:extLst>
              <a:ext uri="{FF2B5EF4-FFF2-40B4-BE49-F238E27FC236}">
                <a16:creationId xmlns:a16="http://schemas.microsoft.com/office/drawing/2014/main" xmlns="" id="{AB94101D-5FB4-F51F-18A8-D15C7FF4C717}"/>
              </a:ext>
            </a:extLst>
          </p:cNvPr>
          <p:cNvSpPr>
            <a:spLocks noGrp="1"/>
          </p:cNvSpPr>
          <p:nvPr>
            <p:ph type="pic" sz="quarter" idx="10"/>
          </p:nvPr>
        </p:nvSpPr>
        <p:spPr>
          <a:xfrm>
            <a:off x="1" y="0"/>
            <a:ext cx="3854245" cy="6858000"/>
          </a:xfrm>
          <a:custGeom>
            <a:avLst/>
            <a:gdLst>
              <a:gd name="connsiteX0" fmla="*/ 0 w 3854245"/>
              <a:gd name="connsiteY0" fmla="*/ 0 h 6858000"/>
              <a:gd name="connsiteX1" fmla="*/ 3854245 w 3854245"/>
              <a:gd name="connsiteY1" fmla="*/ 0 h 6858000"/>
              <a:gd name="connsiteX2" fmla="*/ 3854245 w 3854245"/>
              <a:gd name="connsiteY2" fmla="*/ 6858000 h 6858000"/>
              <a:gd name="connsiteX3" fmla="*/ 0 w 385424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854245" h="6858000">
                <a:moveTo>
                  <a:pt x="0" y="0"/>
                </a:moveTo>
                <a:lnTo>
                  <a:pt x="3854245" y="0"/>
                </a:lnTo>
                <a:lnTo>
                  <a:pt x="3854245" y="6858000"/>
                </a:lnTo>
                <a:lnTo>
                  <a:pt x="0" y="6858000"/>
                </a:lnTo>
                <a:close/>
              </a:path>
            </a:pathLst>
          </a:custGeom>
        </p:spPr>
        <p:txBody>
          <a:bodyPr wrap="square">
            <a:noAutofit/>
          </a:bodyPr>
          <a:lstStyle/>
          <a:p>
            <a:endParaRPr lang="en-IN"/>
          </a:p>
        </p:txBody>
      </p:sp>
    </p:spTree>
    <p:extLst>
      <p:ext uri="{BB962C8B-B14F-4D97-AF65-F5344CB8AC3E}">
        <p14:creationId xmlns:p14="http://schemas.microsoft.com/office/powerpoint/2010/main" xmlns="" val="2055546490"/>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20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xmlns="" id="{A4673192-9DBA-9551-9592-CF96AB04BDBB}"/>
              </a:ext>
            </a:extLst>
          </p:cNvPr>
          <p:cNvSpPr>
            <a:spLocks noGrp="1"/>
          </p:cNvSpPr>
          <p:nvPr>
            <p:ph type="pic" sz="quarter" idx="10"/>
          </p:nvPr>
        </p:nvSpPr>
        <p:spPr>
          <a:xfrm>
            <a:off x="1038602" y="3252248"/>
            <a:ext cx="5057395" cy="3605753"/>
          </a:xfrm>
          <a:custGeom>
            <a:avLst/>
            <a:gdLst>
              <a:gd name="connsiteX0" fmla="*/ 0 w 5057395"/>
              <a:gd name="connsiteY0" fmla="*/ 0 h 3605753"/>
              <a:gd name="connsiteX1" fmla="*/ 5057395 w 5057395"/>
              <a:gd name="connsiteY1" fmla="*/ 0 h 3605753"/>
              <a:gd name="connsiteX2" fmla="*/ 5057395 w 5057395"/>
              <a:gd name="connsiteY2" fmla="*/ 3605753 h 3605753"/>
              <a:gd name="connsiteX3" fmla="*/ 0 w 5057395"/>
              <a:gd name="connsiteY3" fmla="*/ 3605753 h 3605753"/>
            </a:gdLst>
            <a:ahLst/>
            <a:cxnLst>
              <a:cxn ang="0">
                <a:pos x="connsiteX0" y="connsiteY0"/>
              </a:cxn>
              <a:cxn ang="0">
                <a:pos x="connsiteX1" y="connsiteY1"/>
              </a:cxn>
              <a:cxn ang="0">
                <a:pos x="connsiteX2" y="connsiteY2"/>
              </a:cxn>
              <a:cxn ang="0">
                <a:pos x="connsiteX3" y="connsiteY3"/>
              </a:cxn>
            </a:cxnLst>
            <a:rect l="l" t="t" r="r" b="b"/>
            <a:pathLst>
              <a:path w="5057395" h="3605753">
                <a:moveTo>
                  <a:pt x="0" y="0"/>
                </a:moveTo>
                <a:lnTo>
                  <a:pt x="5057395" y="0"/>
                </a:lnTo>
                <a:lnTo>
                  <a:pt x="5057395" y="3605753"/>
                </a:lnTo>
                <a:lnTo>
                  <a:pt x="0" y="3605753"/>
                </a:lnTo>
                <a:close/>
              </a:path>
            </a:pathLst>
          </a:custGeom>
        </p:spPr>
        <p:txBody>
          <a:bodyPr wrap="square">
            <a:noAutofit/>
          </a:bodyPr>
          <a:lstStyle/>
          <a:p>
            <a:endParaRPr lang="en-IN"/>
          </a:p>
        </p:txBody>
      </p:sp>
      <p:sp>
        <p:nvSpPr>
          <p:cNvPr id="10" name="Picture Placeholder 9">
            <a:extLst>
              <a:ext uri="{FF2B5EF4-FFF2-40B4-BE49-F238E27FC236}">
                <a16:creationId xmlns:a16="http://schemas.microsoft.com/office/drawing/2014/main" xmlns="" id="{0F5F2D43-8ECF-D660-9583-5AE6F1B530C4}"/>
              </a:ext>
            </a:extLst>
          </p:cNvPr>
          <p:cNvSpPr>
            <a:spLocks noGrp="1"/>
          </p:cNvSpPr>
          <p:nvPr>
            <p:ph type="pic" sz="quarter" idx="11"/>
          </p:nvPr>
        </p:nvSpPr>
        <p:spPr>
          <a:xfrm>
            <a:off x="6096001" y="2"/>
            <a:ext cx="5057399" cy="3252246"/>
          </a:xfrm>
          <a:custGeom>
            <a:avLst/>
            <a:gdLst>
              <a:gd name="connsiteX0" fmla="*/ 0 w 5057399"/>
              <a:gd name="connsiteY0" fmla="*/ 0 h 3252246"/>
              <a:gd name="connsiteX1" fmla="*/ 5057399 w 5057399"/>
              <a:gd name="connsiteY1" fmla="*/ 0 h 3252246"/>
              <a:gd name="connsiteX2" fmla="*/ 5057399 w 5057399"/>
              <a:gd name="connsiteY2" fmla="*/ 3252246 h 3252246"/>
              <a:gd name="connsiteX3" fmla="*/ 0 w 5057399"/>
              <a:gd name="connsiteY3" fmla="*/ 3252246 h 3252246"/>
            </a:gdLst>
            <a:ahLst/>
            <a:cxnLst>
              <a:cxn ang="0">
                <a:pos x="connsiteX0" y="connsiteY0"/>
              </a:cxn>
              <a:cxn ang="0">
                <a:pos x="connsiteX1" y="connsiteY1"/>
              </a:cxn>
              <a:cxn ang="0">
                <a:pos x="connsiteX2" y="connsiteY2"/>
              </a:cxn>
              <a:cxn ang="0">
                <a:pos x="connsiteX3" y="connsiteY3"/>
              </a:cxn>
            </a:cxnLst>
            <a:rect l="l" t="t" r="r" b="b"/>
            <a:pathLst>
              <a:path w="5057399" h="3252246">
                <a:moveTo>
                  <a:pt x="0" y="0"/>
                </a:moveTo>
                <a:lnTo>
                  <a:pt x="5057399" y="0"/>
                </a:lnTo>
                <a:lnTo>
                  <a:pt x="5057399" y="3252246"/>
                </a:lnTo>
                <a:lnTo>
                  <a:pt x="0" y="3252246"/>
                </a:lnTo>
                <a:close/>
              </a:path>
            </a:pathLst>
          </a:custGeom>
        </p:spPr>
        <p:txBody>
          <a:bodyPr wrap="square">
            <a:noAutofit/>
          </a:bodyPr>
          <a:lstStyle/>
          <a:p>
            <a:endParaRPr lang="en-IN"/>
          </a:p>
        </p:txBody>
      </p:sp>
    </p:spTree>
    <p:extLst>
      <p:ext uri="{BB962C8B-B14F-4D97-AF65-F5344CB8AC3E}">
        <p14:creationId xmlns:p14="http://schemas.microsoft.com/office/powerpoint/2010/main" xmlns="" val="3035470034"/>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20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Picture Placeholder 4">
            <a:extLst>
              <a:ext uri="{FF2B5EF4-FFF2-40B4-BE49-F238E27FC236}">
                <a16:creationId xmlns:a16="http://schemas.microsoft.com/office/drawing/2014/main" xmlns="" id="{459D686B-CE93-23FC-577F-72D069674C03}"/>
              </a:ext>
            </a:extLst>
          </p:cNvPr>
          <p:cNvSpPr>
            <a:spLocks noGrp="1"/>
          </p:cNvSpPr>
          <p:nvPr>
            <p:ph type="pic" sz="quarter" idx="10"/>
          </p:nvPr>
        </p:nvSpPr>
        <p:spPr>
          <a:xfrm>
            <a:off x="1235076" y="1"/>
            <a:ext cx="4724238" cy="3996964"/>
          </a:xfrm>
          <a:custGeom>
            <a:avLst/>
            <a:gdLst>
              <a:gd name="connsiteX0" fmla="*/ 0 w 4724238"/>
              <a:gd name="connsiteY0" fmla="*/ 0 h 3996964"/>
              <a:gd name="connsiteX1" fmla="*/ 4724238 w 4724238"/>
              <a:gd name="connsiteY1" fmla="*/ 0 h 3996964"/>
              <a:gd name="connsiteX2" fmla="*/ 4724238 w 4724238"/>
              <a:gd name="connsiteY2" fmla="*/ 3996964 h 3996964"/>
              <a:gd name="connsiteX3" fmla="*/ 0 w 4724238"/>
              <a:gd name="connsiteY3" fmla="*/ 3996964 h 3996964"/>
            </a:gdLst>
            <a:ahLst/>
            <a:cxnLst>
              <a:cxn ang="0">
                <a:pos x="connsiteX0" y="connsiteY0"/>
              </a:cxn>
              <a:cxn ang="0">
                <a:pos x="connsiteX1" y="connsiteY1"/>
              </a:cxn>
              <a:cxn ang="0">
                <a:pos x="connsiteX2" y="connsiteY2"/>
              </a:cxn>
              <a:cxn ang="0">
                <a:pos x="connsiteX3" y="connsiteY3"/>
              </a:cxn>
            </a:cxnLst>
            <a:rect l="l" t="t" r="r" b="b"/>
            <a:pathLst>
              <a:path w="4724238" h="3996964">
                <a:moveTo>
                  <a:pt x="0" y="0"/>
                </a:moveTo>
                <a:lnTo>
                  <a:pt x="4724238" y="0"/>
                </a:lnTo>
                <a:lnTo>
                  <a:pt x="4724238" y="3996964"/>
                </a:lnTo>
                <a:lnTo>
                  <a:pt x="0" y="3996964"/>
                </a:lnTo>
                <a:close/>
              </a:path>
            </a:pathLst>
          </a:custGeom>
        </p:spPr>
        <p:txBody>
          <a:bodyPr wrap="square">
            <a:noAutofit/>
          </a:bodyPr>
          <a:lstStyle/>
          <a:p>
            <a:endParaRPr lang="en-IN"/>
          </a:p>
        </p:txBody>
      </p:sp>
    </p:spTree>
    <p:extLst>
      <p:ext uri="{BB962C8B-B14F-4D97-AF65-F5344CB8AC3E}">
        <p14:creationId xmlns:p14="http://schemas.microsoft.com/office/powerpoint/2010/main" xmlns="" val="4260826902"/>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Picture Placeholder 4">
            <a:extLst>
              <a:ext uri="{FF2B5EF4-FFF2-40B4-BE49-F238E27FC236}">
                <a16:creationId xmlns:a16="http://schemas.microsoft.com/office/drawing/2014/main" xmlns="" id="{1E4F1017-CB16-812D-6044-A2131B77CFCD}"/>
              </a:ext>
            </a:extLst>
          </p:cNvPr>
          <p:cNvSpPr>
            <a:spLocks noGrp="1"/>
          </p:cNvSpPr>
          <p:nvPr>
            <p:ph type="pic" sz="quarter" idx="10"/>
          </p:nvPr>
        </p:nvSpPr>
        <p:spPr>
          <a:xfrm>
            <a:off x="7009591" y="0"/>
            <a:ext cx="3782140" cy="3784600"/>
          </a:xfrm>
          <a:custGeom>
            <a:avLst/>
            <a:gdLst>
              <a:gd name="connsiteX0" fmla="*/ 0 w 3782140"/>
              <a:gd name="connsiteY0" fmla="*/ 0 h 3784600"/>
              <a:gd name="connsiteX1" fmla="*/ 3782140 w 3782140"/>
              <a:gd name="connsiteY1" fmla="*/ 0 h 3784600"/>
              <a:gd name="connsiteX2" fmla="*/ 3782140 w 3782140"/>
              <a:gd name="connsiteY2" fmla="*/ 3784600 h 3784600"/>
              <a:gd name="connsiteX3" fmla="*/ 0 w 3782140"/>
              <a:gd name="connsiteY3" fmla="*/ 3784600 h 3784600"/>
            </a:gdLst>
            <a:ahLst/>
            <a:cxnLst>
              <a:cxn ang="0">
                <a:pos x="connsiteX0" y="connsiteY0"/>
              </a:cxn>
              <a:cxn ang="0">
                <a:pos x="connsiteX1" y="connsiteY1"/>
              </a:cxn>
              <a:cxn ang="0">
                <a:pos x="connsiteX2" y="connsiteY2"/>
              </a:cxn>
              <a:cxn ang="0">
                <a:pos x="connsiteX3" y="connsiteY3"/>
              </a:cxn>
            </a:cxnLst>
            <a:rect l="l" t="t" r="r" b="b"/>
            <a:pathLst>
              <a:path w="3782140" h="3784600">
                <a:moveTo>
                  <a:pt x="0" y="0"/>
                </a:moveTo>
                <a:lnTo>
                  <a:pt x="3782140" y="0"/>
                </a:lnTo>
                <a:lnTo>
                  <a:pt x="3782140" y="3784600"/>
                </a:lnTo>
                <a:lnTo>
                  <a:pt x="0" y="3784600"/>
                </a:lnTo>
                <a:close/>
              </a:path>
            </a:pathLst>
          </a:custGeom>
        </p:spPr>
        <p:txBody>
          <a:bodyPr wrap="square">
            <a:noAutofit/>
          </a:bodyPr>
          <a:lstStyle/>
          <a:p>
            <a:endParaRPr lang="en-IN"/>
          </a:p>
        </p:txBody>
      </p:sp>
    </p:spTree>
    <p:extLst>
      <p:ext uri="{BB962C8B-B14F-4D97-AF65-F5344CB8AC3E}">
        <p14:creationId xmlns:p14="http://schemas.microsoft.com/office/powerpoint/2010/main" xmlns="" val="1368685000"/>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xmlns="" id="{79C8DBC4-A75E-1887-CC43-2F4A65533F92}"/>
              </a:ext>
            </a:extLst>
          </p:cNvPr>
          <p:cNvSpPr>
            <a:spLocks noGrp="1"/>
          </p:cNvSpPr>
          <p:nvPr>
            <p:ph type="pic" sz="quarter" idx="10"/>
          </p:nvPr>
        </p:nvSpPr>
        <p:spPr>
          <a:xfrm>
            <a:off x="0" y="654306"/>
            <a:ext cx="3822697" cy="5549391"/>
          </a:xfrm>
          <a:custGeom>
            <a:avLst/>
            <a:gdLst>
              <a:gd name="connsiteX0" fmla="*/ 0 w 3822697"/>
              <a:gd name="connsiteY0" fmla="*/ 0 h 5549391"/>
              <a:gd name="connsiteX1" fmla="*/ 3822697 w 3822697"/>
              <a:gd name="connsiteY1" fmla="*/ 0 h 5549391"/>
              <a:gd name="connsiteX2" fmla="*/ 3822697 w 3822697"/>
              <a:gd name="connsiteY2" fmla="*/ 5549391 h 5549391"/>
              <a:gd name="connsiteX3" fmla="*/ 0 w 3822697"/>
              <a:gd name="connsiteY3" fmla="*/ 5549391 h 5549391"/>
            </a:gdLst>
            <a:ahLst/>
            <a:cxnLst>
              <a:cxn ang="0">
                <a:pos x="connsiteX0" y="connsiteY0"/>
              </a:cxn>
              <a:cxn ang="0">
                <a:pos x="connsiteX1" y="connsiteY1"/>
              </a:cxn>
              <a:cxn ang="0">
                <a:pos x="connsiteX2" y="connsiteY2"/>
              </a:cxn>
              <a:cxn ang="0">
                <a:pos x="connsiteX3" y="connsiteY3"/>
              </a:cxn>
            </a:cxnLst>
            <a:rect l="l" t="t" r="r" b="b"/>
            <a:pathLst>
              <a:path w="3822697" h="5549391">
                <a:moveTo>
                  <a:pt x="0" y="0"/>
                </a:moveTo>
                <a:lnTo>
                  <a:pt x="3822697" y="0"/>
                </a:lnTo>
                <a:lnTo>
                  <a:pt x="3822697" y="5549391"/>
                </a:lnTo>
                <a:lnTo>
                  <a:pt x="0" y="5549391"/>
                </a:lnTo>
                <a:close/>
              </a:path>
            </a:pathLst>
          </a:custGeom>
        </p:spPr>
        <p:txBody>
          <a:bodyPr wrap="square">
            <a:noAutofit/>
          </a:bodyPr>
          <a:lstStyle/>
          <a:p>
            <a:endParaRPr lang="en-IN"/>
          </a:p>
        </p:txBody>
      </p:sp>
      <p:sp>
        <p:nvSpPr>
          <p:cNvPr id="10" name="Picture Placeholder 9">
            <a:extLst>
              <a:ext uri="{FF2B5EF4-FFF2-40B4-BE49-F238E27FC236}">
                <a16:creationId xmlns:a16="http://schemas.microsoft.com/office/drawing/2014/main" xmlns="" id="{63ED2D1D-5C3F-2B24-FB57-BEE26E71E07C}"/>
              </a:ext>
            </a:extLst>
          </p:cNvPr>
          <p:cNvSpPr>
            <a:spLocks noGrp="1"/>
          </p:cNvSpPr>
          <p:nvPr>
            <p:ph type="pic" sz="quarter" idx="11"/>
          </p:nvPr>
        </p:nvSpPr>
        <p:spPr>
          <a:xfrm>
            <a:off x="4102102" y="4737101"/>
            <a:ext cx="7352249" cy="2120900"/>
          </a:xfrm>
          <a:custGeom>
            <a:avLst/>
            <a:gdLst>
              <a:gd name="connsiteX0" fmla="*/ 0 w 7352249"/>
              <a:gd name="connsiteY0" fmla="*/ 0 h 2120900"/>
              <a:gd name="connsiteX1" fmla="*/ 7352249 w 7352249"/>
              <a:gd name="connsiteY1" fmla="*/ 0 h 2120900"/>
              <a:gd name="connsiteX2" fmla="*/ 7352249 w 7352249"/>
              <a:gd name="connsiteY2" fmla="*/ 2120900 h 2120900"/>
              <a:gd name="connsiteX3" fmla="*/ 0 w 7352249"/>
              <a:gd name="connsiteY3" fmla="*/ 2120900 h 2120900"/>
            </a:gdLst>
            <a:ahLst/>
            <a:cxnLst>
              <a:cxn ang="0">
                <a:pos x="connsiteX0" y="connsiteY0"/>
              </a:cxn>
              <a:cxn ang="0">
                <a:pos x="connsiteX1" y="connsiteY1"/>
              </a:cxn>
              <a:cxn ang="0">
                <a:pos x="connsiteX2" y="connsiteY2"/>
              </a:cxn>
              <a:cxn ang="0">
                <a:pos x="connsiteX3" y="connsiteY3"/>
              </a:cxn>
            </a:cxnLst>
            <a:rect l="l" t="t" r="r" b="b"/>
            <a:pathLst>
              <a:path w="7352249" h="2120900">
                <a:moveTo>
                  <a:pt x="0" y="0"/>
                </a:moveTo>
                <a:lnTo>
                  <a:pt x="7352249" y="0"/>
                </a:lnTo>
                <a:lnTo>
                  <a:pt x="7352249" y="2120900"/>
                </a:lnTo>
                <a:lnTo>
                  <a:pt x="0" y="2120900"/>
                </a:lnTo>
                <a:close/>
              </a:path>
            </a:pathLst>
          </a:custGeom>
        </p:spPr>
        <p:txBody>
          <a:bodyPr wrap="square">
            <a:noAutofit/>
          </a:bodyPr>
          <a:lstStyle/>
          <a:p>
            <a:endParaRPr lang="en-IN"/>
          </a:p>
        </p:txBody>
      </p:sp>
    </p:spTree>
    <p:extLst>
      <p:ext uri="{BB962C8B-B14F-4D97-AF65-F5344CB8AC3E}">
        <p14:creationId xmlns:p14="http://schemas.microsoft.com/office/powerpoint/2010/main" xmlns="" val="2824465070"/>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0" name="Picture Placeholder 9">
            <a:extLst>
              <a:ext uri="{FF2B5EF4-FFF2-40B4-BE49-F238E27FC236}">
                <a16:creationId xmlns:a16="http://schemas.microsoft.com/office/drawing/2014/main" xmlns="" id="{21E6F06E-EA15-BE12-70F8-C1A680276B0D}"/>
              </a:ext>
            </a:extLst>
          </p:cNvPr>
          <p:cNvSpPr>
            <a:spLocks noGrp="1"/>
          </p:cNvSpPr>
          <p:nvPr>
            <p:ph type="pic" sz="quarter" idx="10"/>
          </p:nvPr>
        </p:nvSpPr>
        <p:spPr>
          <a:xfrm>
            <a:off x="1235075" y="2565400"/>
            <a:ext cx="3121026" cy="4292601"/>
          </a:xfrm>
          <a:custGeom>
            <a:avLst/>
            <a:gdLst>
              <a:gd name="connsiteX0" fmla="*/ 0 w 3121026"/>
              <a:gd name="connsiteY0" fmla="*/ 0 h 4292601"/>
              <a:gd name="connsiteX1" fmla="*/ 3121026 w 3121026"/>
              <a:gd name="connsiteY1" fmla="*/ 0 h 4292601"/>
              <a:gd name="connsiteX2" fmla="*/ 3121026 w 3121026"/>
              <a:gd name="connsiteY2" fmla="*/ 4292601 h 4292601"/>
              <a:gd name="connsiteX3" fmla="*/ 0 w 3121026"/>
              <a:gd name="connsiteY3" fmla="*/ 4292601 h 4292601"/>
            </a:gdLst>
            <a:ahLst/>
            <a:cxnLst>
              <a:cxn ang="0">
                <a:pos x="connsiteX0" y="connsiteY0"/>
              </a:cxn>
              <a:cxn ang="0">
                <a:pos x="connsiteX1" y="connsiteY1"/>
              </a:cxn>
              <a:cxn ang="0">
                <a:pos x="connsiteX2" y="connsiteY2"/>
              </a:cxn>
              <a:cxn ang="0">
                <a:pos x="connsiteX3" y="connsiteY3"/>
              </a:cxn>
            </a:cxnLst>
            <a:rect l="l" t="t" r="r" b="b"/>
            <a:pathLst>
              <a:path w="3121026" h="4292601">
                <a:moveTo>
                  <a:pt x="0" y="0"/>
                </a:moveTo>
                <a:lnTo>
                  <a:pt x="3121026" y="0"/>
                </a:lnTo>
                <a:lnTo>
                  <a:pt x="3121026" y="4292601"/>
                </a:lnTo>
                <a:lnTo>
                  <a:pt x="0" y="4292601"/>
                </a:lnTo>
                <a:close/>
              </a:path>
            </a:pathLst>
          </a:custGeom>
        </p:spPr>
        <p:txBody>
          <a:bodyPr wrap="square">
            <a:noAutofit/>
          </a:bodyPr>
          <a:lstStyle/>
          <a:p>
            <a:endParaRPr lang="en-IN"/>
          </a:p>
        </p:txBody>
      </p:sp>
      <p:sp>
        <p:nvSpPr>
          <p:cNvPr id="13" name="Picture Placeholder 12">
            <a:extLst>
              <a:ext uri="{FF2B5EF4-FFF2-40B4-BE49-F238E27FC236}">
                <a16:creationId xmlns:a16="http://schemas.microsoft.com/office/drawing/2014/main" xmlns="" id="{2E5F1B2C-5648-E11A-FA99-7689223C87B9}"/>
              </a:ext>
            </a:extLst>
          </p:cNvPr>
          <p:cNvSpPr>
            <a:spLocks noGrp="1"/>
          </p:cNvSpPr>
          <p:nvPr>
            <p:ph type="pic" sz="quarter" idx="11"/>
          </p:nvPr>
        </p:nvSpPr>
        <p:spPr>
          <a:xfrm>
            <a:off x="4535488" y="1130301"/>
            <a:ext cx="3121025" cy="2882900"/>
          </a:xfrm>
          <a:custGeom>
            <a:avLst/>
            <a:gdLst>
              <a:gd name="connsiteX0" fmla="*/ 0 w 3121025"/>
              <a:gd name="connsiteY0" fmla="*/ 0 h 2882900"/>
              <a:gd name="connsiteX1" fmla="*/ 3121025 w 3121025"/>
              <a:gd name="connsiteY1" fmla="*/ 0 h 2882900"/>
              <a:gd name="connsiteX2" fmla="*/ 3121025 w 3121025"/>
              <a:gd name="connsiteY2" fmla="*/ 2882900 h 2882900"/>
              <a:gd name="connsiteX3" fmla="*/ 0 w 3121025"/>
              <a:gd name="connsiteY3" fmla="*/ 2882900 h 2882900"/>
            </a:gdLst>
            <a:ahLst/>
            <a:cxnLst>
              <a:cxn ang="0">
                <a:pos x="connsiteX0" y="connsiteY0"/>
              </a:cxn>
              <a:cxn ang="0">
                <a:pos x="connsiteX1" y="connsiteY1"/>
              </a:cxn>
              <a:cxn ang="0">
                <a:pos x="connsiteX2" y="connsiteY2"/>
              </a:cxn>
              <a:cxn ang="0">
                <a:pos x="connsiteX3" y="connsiteY3"/>
              </a:cxn>
            </a:cxnLst>
            <a:rect l="l" t="t" r="r" b="b"/>
            <a:pathLst>
              <a:path w="3121025" h="2882900">
                <a:moveTo>
                  <a:pt x="0" y="0"/>
                </a:moveTo>
                <a:lnTo>
                  <a:pt x="3121025" y="0"/>
                </a:lnTo>
                <a:lnTo>
                  <a:pt x="3121025" y="2882900"/>
                </a:lnTo>
                <a:lnTo>
                  <a:pt x="0" y="2882900"/>
                </a:lnTo>
                <a:close/>
              </a:path>
            </a:pathLst>
          </a:custGeom>
        </p:spPr>
        <p:txBody>
          <a:bodyPr wrap="square">
            <a:noAutofit/>
          </a:bodyPr>
          <a:lstStyle/>
          <a:p>
            <a:endParaRPr lang="en-IN"/>
          </a:p>
        </p:txBody>
      </p:sp>
      <p:sp>
        <p:nvSpPr>
          <p:cNvPr id="16" name="Picture Placeholder 15">
            <a:extLst>
              <a:ext uri="{FF2B5EF4-FFF2-40B4-BE49-F238E27FC236}">
                <a16:creationId xmlns:a16="http://schemas.microsoft.com/office/drawing/2014/main" xmlns="" id="{6A9D93A1-9C0D-ED00-A640-CE1C16B32C6D}"/>
              </a:ext>
            </a:extLst>
          </p:cNvPr>
          <p:cNvSpPr>
            <a:spLocks noGrp="1"/>
          </p:cNvSpPr>
          <p:nvPr>
            <p:ph type="pic" sz="quarter" idx="12"/>
          </p:nvPr>
        </p:nvSpPr>
        <p:spPr>
          <a:xfrm>
            <a:off x="4535488" y="4178300"/>
            <a:ext cx="3121025" cy="2679700"/>
          </a:xfrm>
          <a:custGeom>
            <a:avLst/>
            <a:gdLst>
              <a:gd name="connsiteX0" fmla="*/ 0 w 3121025"/>
              <a:gd name="connsiteY0" fmla="*/ 0 h 2679700"/>
              <a:gd name="connsiteX1" fmla="*/ 3121025 w 3121025"/>
              <a:gd name="connsiteY1" fmla="*/ 0 h 2679700"/>
              <a:gd name="connsiteX2" fmla="*/ 3121025 w 3121025"/>
              <a:gd name="connsiteY2" fmla="*/ 2679700 h 2679700"/>
              <a:gd name="connsiteX3" fmla="*/ 0 w 3121025"/>
              <a:gd name="connsiteY3" fmla="*/ 2679700 h 2679700"/>
            </a:gdLst>
            <a:ahLst/>
            <a:cxnLst>
              <a:cxn ang="0">
                <a:pos x="connsiteX0" y="connsiteY0"/>
              </a:cxn>
              <a:cxn ang="0">
                <a:pos x="connsiteX1" y="connsiteY1"/>
              </a:cxn>
              <a:cxn ang="0">
                <a:pos x="connsiteX2" y="connsiteY2"/>
              </a:cxn>
              <a:cxn ang="0">
                <a:pos x="connsiteX3" y="connsiteY3"/>
              </a:cxn>
            </a:cxnLst>
            <a:rect l="l" t="t" r="r" b="b"/>
            <a:pathLst>
              <a:path w="3121025" h="2679700">
                <a:moveTo>
                  <a:pt x="0" y="0"/>
                </a:moveTo>
                <a:lnTo>
                  <a:pt x="3121025" y="0"/>
                </a:lnTo>
                <a:lnTo>
                  <a:pt x="3121025" y="2679700"/>
                </a:lnTo>
                <a:lnTo>
                  <a:pt x="0" y="2679700"/>
                </a:lnTo>
                <a:close/>
              </a:path>
            </a:pathLst>
          </a:custGeom>
        </p:spPr>
        <p:txBody>
          <a:bodyPr wrap="square">
            <a:noAutofit/>
          </a:bodyPr>
          <a:lstStyle/>
          <a:p>
            <a:endParaRPr lang="en-IN"/>
          </a:p>
        </p:txBody>
      </p:sp>
      <p:sp>
        <p:nvSpPr>
          <p:cNvPr id="19" name="Picture Placeholder 18">
            <a:extLst>
              <a:ext uri="{FF2B5EF4-FFF2-40B4-BE49-F238E27FC236}">
                <a16:creationId xmlns:a16="http://schemas.microsoft.com/office/drawing/2014/main" xmlns="" id="{0DA896AA-20EB-C163-156F-AA7D69F1E109}"/>
              </a:ext>
            </a:extLst>
          </p:cNvPr>
          <p:cNvSpPr>
            <a:spLocks noGrp="1"/>
          </p:cNvSpPr>
          <p:nvPr>
            <p:ph type="pic" sz="quarter" idx="13"/>
          </p:nvPr>
        </p:nvSpPr>
        <p:spPr>
          <a:xfrm>
            <a:off x="7835898" y="0"/>
            <a:ext cx="4356102" cy="3327400"/>
          </a:xfrm>
          <a:custGeom>
            <a:avLst/>
            <a:gdLst>
              <a:gd name="connsiteX0" fmla="*/ 0 w 4356102"/>
              <a:gd name="connsiteY0" fmla="*/ 0 h 3327400"/>
              <a:gd name="connsiteX1" fmla="*/ 4356102 w 4356102"/>
              <a:gd name="connsiteY1" fmla="*/ 0 h 3327400"/>
              <a:gd name="connsiteX2" fmla="*/ 4356102 w 4356102"/>
              <a:gd name="connsiteY2" fmla="*/ 3327400 h 3327400"/>
              <a:gd name="connsiteX3" fmla="*/ 0 w 4356102"/>
              <a:gd name="connsiteY3" fmla="*/ 3327400 h 3327400"/>
            </a:gdLst>
            <a:ahLst/>
            <a:cxnLst>
              <a:cxn ang="0">
                <a:pos x="connsiteX0" y="connsiteY0"/>
              </a:cxn>
              <a:cxn ang="0">
                <a:pos x="connsiteX1" y="connsiteY1"/>
              </a:cxn>
              <a:cxn ang="0">
                <a:pos x="connsiteX2" y="connsiteY2"/>
              </a:cxn>
              <a:cxn ang="0">
                <a:pos x="connsiteX3" y="connsiteY3"/>
              </a:cxn>
            </a:cxnLst>
            <a:rect l="l" t="t" r="r" b="b"/>
            <a:pathLst>
              <a:path w="4356102" h="3327400">
                <a:moveTo>
                  <a:pt x="0" y="0"/>
                </a:moveTo>
                <a:lnTo>
                  <a:pt x="4356102" y="0"/>
                </a:lnTo>
                <a:lnTo>
                  <a:pt x="4356102" y="3327400"/>
                </a:lnTo>
                <a:lnTo>
                  <a:pt x="0" y="3327400"/>
                </a:lnTo>
                <a:close/>
              </a:path>
            </a:pathLst>
          </a:custGeom>
        </p:spPr>
        <p:txBody>
          <a:bodyPr wrap="square">
            <a:noAutofit/>
          </a:bodyPr>
          <a:lstStyle/>
          <a:p>
            <a:endParaRPr lang="en-IN"/>
          </a:p>
        </p:txBody>
      </p:sp>
      <p:sp>
        <p:nvSpPr>
          <p:cNvPr id="22" name="Picture Placeholder 21">
            <a:extLst>
              <a:ext uri="{FF2B5EF4-FFF2-40B4-BE49-F238E27FC236}">
                <a16:creationId xmlns:a16="http://schemas.microsoft.com/office/drawing/2014/main" xmlns="" id="{DF0802AD-8FD8-4A71-AF1E-86E6607539C4}"/>
              </a:ext>
            </a:extLst>
          </p:cNvPr>
          <p:cNvSpPr>
            <a:spLocks noGrp="1"/>
          </p:cNvSpPr>
          <p:nvPr>
            <p:ph type="pic" sz="quarter" idx="14"/>
          </p:nvPr>
        </p:nvSpPr>
        <p:spPr>
          <a:xfrm>
            <a:off x="7835898" y="3530600"/>
            <a:ext cx="4356102" cy="3327400"/>
          </a:xfrm>
          <a:custGeom>
            <a:avLst/>
            <a:gdLst>
              <a:gd name="connsiteX0" fmla="*/ 0 w 4356102"/>
              <a:gd name="connsiteY0" fmla="*/ 0 h 3327400"/>
              <a:gd name="connsiteX1" fmla="*/ 4356102 w 4356102"/>
              <a:gd name="connsiteY1" fmla="*/ 0 h 3327400"/>
              <a:gd name="connsiteX2" fmla="*/ 4356102 w 4356102"/>
              <a:gd name="connsiteY2" fmla="*/ 3327400 h 3327400"/>
              <a:gd name="connsiteX3" fmla="*/ 0 w 4356102"/>
              <a:gd name="connsiteY3" fmla="*/ 3327400 h 3327400"/>
            </a:gdLst>
            <a:ahLst/>
            <a:cxnLst>
              <a:cxn ang="0">
                <a:pos x="connsiteX0" y="connsiteY0"/>
              </a:cxn>
              <a:cxn ang="0">
                <a:pos x="connsiteX1" y="connsiteY1"/>
              </a:cxn>
              <a:cxn ang="0">
                <a:pos x="connsiteX2" y="connsiteY2"/>
              </a:cxn>
              <a:cxn ang="0">
                <a:pos x="connsiteX3" y="connsiteY3"/>
              </a:cxn>
            </a:cxnLst>
            <a:rect l="l" t="t" r="r" b="b"/>
            <a:pathLst>
              <a:path w="4356102" h="3327400">
                <a:moveTo>
                  <a:pt x="0" y="0"/>
                </a:moveTo>
                <a:lnTo>
                  <a:pt x="4356102" y="0"/>
                </a:lnTo>
                <a:lnTo>
                  <a:pt x="4356102" y="3327400"/>
                </a:lnTo>
                <a:lnTo>
                  <a:pt x="0" y="3327400"/>
                </a:lnTo>
                <a:close/>
              </a:path>
            </a:pathLst>
          </a:custGeom>
        </p:spPr>
        <p:txBody>
          <a:bodyPr wrap="square">
            <a:noAutofit/>
          </a:bodyPr>
          <a:lstStyle/>
          <a:p>
            <a:endParaRPr lang="en-IN"/>
          </a:p>
        </p:txBody>
      </p:sp>
    </p:spTree>
    <p:extLst>
      <p:ext uri="{BB962C8B-B14F-4D97-AF65-F5344CB8AC3E}">
        <p14:creationId xmlns:p14="http://schemas.microsoft.com/office/powerpoint/2010/main" xmlns="" val="1723276053"/>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pic>
        <p:nvPicPr>
          <p:cNvPr id="3" name="Picture 2" descr="A black sports car with green lights&#10;&#10;Description automatically generated">
            <a:extLst>
              <a:ext uri="{FF2B5EF4-FFF2-40B4-BE49-F238E27FC236}">
                <a16:creationId xmlns:a16="http://schemas.microsoft.com/office/drawing/2014/main" xmlns="" id="{3586414E-FBF1-E39F-08FA-E35EF4820127}"/>
              </a:ext>
            </a:extLst>
          </p:cNvPr>
          <p:cNvPicPr>
            <a:picLocks noChangeAspect="1"/>
          </p:cNvPicPr>
          <p:nvPr userDrawn="1"/>
        </p:nvPicPr>
        <p:blipFill>
          <a:blip r:embed="rId2">
            <a:alphaModFix amt="30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xmlns="" id="{BCBEA526-F5B9-52AD-64BC-FE6DA310EC11}"/>
              </a:ext>
            </a:extLst>
          </p:cNvPr>
          <p:cNvSpPr>
            <a:spLocks noGrp="1"/>
          </p:cNvSpPr>
          <p:nvPr>
            <p:ph type="pic" sz="quarter" idx="10"/>
          </p:nvPr>
        </p:nvSpPr>
        <p:spPr>
          <a:xfrm>
            <a:off x="1809750" y="1401628"/>
            <a:ext cx="8572500" cy="2608486"/>
          </a:xfrm>
          <a:custGeom>
            <a:avLst/>
            <a:gdLst>
              <a:gd name="connsiteX0" fmla="*/ 0 w 8572500"/>
              <a:gd name="connsiteY0" fmla="*/ 0 h 2608486"/>
              <a:gd name="connsiteX1" fmla="*/ 8572500 w 8572500"/>
              <a:gd name="connsiteY1" fmla="*/ 0 h 2608486"/>
              <a:gd name="connsiteX2" fmla="*/ 8572500 w 8572500"/>
              <a:gd name="connsiteY2" fmla="*/ 2608486 h 2608486"/>
              <a:gd name="connsiteX3" fmla="*/ 0 w 8572500"/>
              <a:gd name="connsiteY3" fmla="*/ 2608486 h 2608486"/>
            </a:gdLst>
            <a:ahLst/>
            <a:cxnLst>
              <a:cxn ang="0">
                <a:pos x="connsiteX0" y="connsiteY0"/>
              </a:cxn>
              <a:cxn ang="0">
                <a:pos x="connsiteX1" y="connsiteY1"/>
              </a:cxn>
              <a:cxn ang="0">
                <a:pos x="connsiteX2" y="connsiteY2"/>
              </a:cxn>
              <a:cxn ang="0">
                <a:pos x="connsiteX3" y="connsiteY3"/>
              </a:cxn>
            </a:cxnLst>
            <a:rect l="l" t="t" r="r" b="b"/>
            <a:pathLst>
              <a:path w="8572500" h="2608486">
                <a:moveTo>
                  <a:pt x="0" y="0"/>
                </a:moveTo>
                <a:lnTo>
                  <a:pt x="8572500" y="0"/>
                </a:lnTo>
                <a:lnTo>
                  <a:pt x="8572500" y="2608486"/>
                </a:lnTo>
                <a:lnTo>
                  <a:pt x="0" y="2608486"/>
                </a:lnTo>
                <a:close/>
              </a:path>
            </a:pathLst>
          </a:custGeom>
        </p:spPr>
        <p:txBody>
          <a:bodyPr wrap="square">
            <a:noAutofit/>
          </a:bodyPr>
          <a:lstStyle/>
          <a:p>
            <a:endParaRPr lang="en-IN"/>
          </a:p>
        </p:txBody>
      </p:sp>
    </p:spTree>
    <p:extLst>
      <p:ext uri="{BB962C8B-B14F-4D97-AF65-F5344CB8AC3E}">
        <p14:creationId xmlns:p14="http://schemas.microsoft.com/office/powerpoint/2010/main" xmlns="" val="159615759"/>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pic>
        <p:nvPicPr>
          <p:cNvPr id="7" name="Picture 6" descr="A black sports car with blue lights&#10;&#10;Description automatically generated">
            <a:extLst>
              <a:ext uri="{FF2B5EF4-FFF2-40B4-BE49-F238E27FC236}">
                <a16:creationId xmlns:a16="http://schemas.microsoft.com/office/drawing/2014/main" xmlns="" id="{A1BFA549-C137-04D8-04E7-8E66D8F851F5}"/>
              </a:ext>
            </a:extLst>
          </p:cNvPr>
          <p:cNvPicPr>
            <a:picLocks noChangeAspect="1"/>
          </p:cNvPicPr>
          <p:nvPr userDrawn="1"/>
        </p:nvPicPr>
        <p:blipFill>
          <a:blip r:embed="rId2">
            <a:alphaModFix amt="15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5556973"/>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40D0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31252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CC9FCDBF-A742-83C1-5827-6DC2A77B00AA}"/>
              </a:ext>
            </a:extLst>
          </p:cNvPr>
          <p:cNvSpPr/>
          <p:nvPr/>
        </p:nvSpPr>
        <p:spPr>
          <a:xfrm>
            <a:off x="1042851" y="5234116"/>
            <a:ext cx="10210802" cy="448254"/>
          </a:xfrm>
          <a:prstGeom prst="rect">
            <a:avLst/>
          </a:prstGeom>
          <a:gradFill>
            <a:gsLst>
              <a:gs pos="94000">
                <a:srgbClr val="42823E">
                  <a:alpha val="85000"/>
                </a:srgbClr>
              </a:gs>
              <a:gs pos="1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Rectangle 1">
            <a:extLst>
              <a:ext uri="{FF2B5EF4-FFF2-40B4-BE49-F238E27FC236}">
                <a16:creationId xmlns:a16="http://schemas.microsoft.com/office/drawing/2014/main" xmlns="" id="{4CC8C565-8A9C-ADEE-2938-AA1F14AFBCA0}"/>
              </a:ext>
            </a:extLst>
          </p:cNvPr>
          <p:cNvSpPr/>
          <p:nvPr/>
        </p:nvSpPr>
        <p:spPr>
          <a:xfrm>
            <a:off x="0" y="1081422"/>
            <a:ext cx="12192000" cy="1567509"/>
          </a:xfrm>
          <a:prstGeom prst="rect">
            <a:avLst/>
          </a:prstGeom>
          <a:gradFill>
            <a:gsLst>
              <a:gs pos="94000">
                <a:srgbClr val="42823E"/>
              </a:gs>
              <a:gs pos="17000">
                <a:srgbClr val="277B55"/>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TextBox 3">
            <a:extLst>
              <a:ext uri="{FF2B5EF4-FFF2-40B4-BE49-F238E27FC236}">
                <a16:creationId xmlns:a16="http://schemas.microsoft.com/office/drawing/2014/main" xmlns="" id="{BB79C6DA-FCE9-AAEB-A19B-BE3A9861DE55}"/>
              </a:ext>
            </a:extLst>
          </p:cNvPr>
          <p:cNvSpPr txBox="1"/>
          <p:nvPr/>
        </p:nvSpPr>
        <p:spPr>
          <a:xfrm>
            <a:off x="1316966" y="1357344"/>
            <a:ext cx="9558068" cy="1015663"/>
          </a:xfrm>
          <a:prstGeom prst="rect">
            <a:avLst/>
          </a:prstGeom>
          <a:noFill/>
        </p:spPr>
        <p:txBody>
          <a:bodyPr wrap="square" rtlCol="0">
            <a:spAutoFit/>
          </a:bodyPr>
          <a:lstStyle/>
          <a:p>
            <a:pPr algn="ctr"/>
            <a:r>
              <a:rPr lang="el-GR" sz="6000" dirty="0" smtClean="0">
                <a:solidFill>
                  <a:schemeClr val="bg1"/>
                </a:solidFill>
                <a:latin typeface="+mj-lt"/>
                <a:ea typeface="Ebrima" panose="02000000000000000000" pitchFamily="2" charset="0"/>
                <a:cs typeface="Ebrima" panose="02000000000000000000" pitchFamily="2" charset="0"/>
              </a:rPr>
              <a:t>ΗΛΕΚΤΡΙΚΟ ΟΧΗΜΑ</a:t>
            </a:r>
            <a:endParaRPr lang="en-IN" sz="6000" dirty="0">
              <a:solidFill>
                <a:schemeClr val="bg1"/>
              </a:solidFill>
              <a:latin typeface="+mj-lt"/>
              <a:ea typeface="Ebrima" panose="02000000000000000000" pitchFamily="2" charset="0"/>
              <a:cs typeface="Ebrima" panose="02000000000000000000" pitchFamily="2" charset="0"/>
            </a:endParaRPr>
          </a:p>
        </p:txBody>
      </p:sp>
      <p:sp>
        <p:nvSpPr>
          <p:cNvPr id="12" name="TextBox 11">
            <a:extLst>
              <a:ext uri="{FF2B5EF4-FFF2-40B4-BE49-F238E27FC236}">
                <a16:creationId xmlns:a16="http://schemas.microsoft.com/office/drawing/2014/main" xmlns="" id="{12354F2E-FB2B-D16F-913F-1315DEA727B7}"/>
              </a:ext>
            </a:extLst>
          </p:cNvPr>
          <p:cNvSpPr txBox="1"/>
          <p:nvPr/>
        </p:nvSpPr>
        <p:spPr>
          <a:xfrm rot="10800000" flipV="1">
            <a:off x="1103867" y="5255777"/>
            <a:ext cx="10140779" cy="369332"/>
          </a:xfrm>
          <a:prstGeom prst="rect">
            <a:avLst/>
          </a:prstGeom>
          <a:noFill/>
        </p:spPr>
        <p:txBody>
          <a:bodyPr wrap="square">
            <a:spAutoFit/>
          </a:bodyPr>
          <a:lstStyle/>
          <a:p>
            <a:r>
              <a:rPr lang="el-GR" dirty="0" err="1" smtClean="0"/>
              <a:t>Περιάλης</a:t>
            </a:r>
            <a:r>
              <a:rPr lang="el-GR" dirty="0" smtClean="0"/>
              <a:t> Ηλίας, </a:t>
            </a:r>
            <a:r>
              <a:rPr lang="el-GR" dirty="0" err="1" smtClean="0"/>
              <a:t>Πρίφτη</a:t>
            </a:r>
            <a:r>
              <a:rPr lang="el-GR" dirty="0" smtClean="0"/>
              <a:t> Μαρίνο, Ξενικουδάκης Στέφανος, Μαργαρίτης Νικόλας, </a:t>
            </a:r>
            <a:r>
              <a:rPr lang="el-GR" dirty="0" err="1" smtClean="0"/>
              <a:t>Λαγογιάννης</a:t>
            </a:r>
            <a:r>
              <a:rPr lang="el-GR" dirty="0" smtClean="0"/>
              <a:t> </a:t>
            </a:r>
            <a:r>
              <a:rPr lang="el-GR" dirty="0" err="1" smtClean="0"/>
              <a:t>Γιαννούλης</a:t>
            </a:r>
            <a:endParaRPr lang="el-GR" dirty="0"/>
          </a:p>
        </p:txBody>
      </p:sp>
    </p:spTree>
    <p:extLst>
      <p:ext uri="{BB962C8B-B14F-4D97-AF65-F5344CB8AC3E}">
        <p14:creationId xmlns:p14="http://schemas.microsoft.com/office/powerpoint/2010/main" xmlns="" val="487122727"/>
      </p:ext>
    </p:extLst>
  </p:cSld>
  <p:clrMapOvr>
    <a:masterClrMapping/>
  </p:clrMapOvr>
  <p:transition>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D3526AF-45D8-8344-B980-3A4F5C353D0B}"/>
            </a:ext>
          </a:extLst>
        </p:cNvPr>
        <p:cNvGrpSpPr/>
        <p:nvPr/>
      </p:nvGrpSpPr>
      <p:grpSpPr>
        <a:xfrm>
          <a:off x="0" y="0"/>
          <a:ext cx="0" cy="0"/>
          <a:chOff x="0" y="0"/>
          <a:chExt cx="0" cy="0"/>
        </a:xfrm>
      </p:grpSpPr>
      <p:sp>
        <p:nvSpPr>
          <p:cNvPr id="21" name="Rectangle 18">
            <a:extLst>
              <a:ext uri="{FF2B5EF4-FFF2-40B4-BE49-F238E27FC236}">
                <a16:creationId xmlns:a16="http://schemas.microsoft.com/office/drawing/2014/main" xmlns="" id="{B6A83FD7-C6B0-F1BB-861F-80F254D4AC3A}"/>
              </a:ext>
            </a:extLst>
          </p:cNvPr>
          <p:cNvSpPr/>
          <p:nvPr/>
        </p:nvSpPr>
        <p:spPr>
          <a:xfrm>
            <a:off x="3808603" y="329514"/>
            <a:ext cx="3877300" cy="6155176"/>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sz="2500" dirty="0" smtClean="0">
                <a:solidFill>
                  <a:schemeClr val="bg1"/>
                </a:solidFill>
                <a:ea typeface="Ebrima" panose="02000000000000000000" pitchFamily="2" charset="0"/>
                <a:cs typeface="Ebrima" panose="02000000000000000000" pitchFamily="2" charset="0"/>
              </a:rPr>
              <a:t>ΠΕΡΙΕΧΟΜΕΝΑ</a:t>
            </a:r>
            <a:endParaRPr lang="en-IN" sz="25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endParaRPr lang="el-GR"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Ιστορία του ηλεκτρικού οχήματος</a:t>
            </a:r>
            <a:endParaRPr lang="en-IN" sz="1400" dirty="0" smtClean="0">
              <a:solidFill>
                <a:schemeClr val="bg1"/>
              </a:solidFill>
              <a:ea typeface="Ebrima" panose="02000000000000000000" pitchFamily="2" charset="0"/>
              <a:cs typeface="Ebrima" panose="02000000000000000000" pitchFamily="2" charset="0"/>
            </a:endParaRPr>
          </a:p>
          <a:p>
            <a:pPr>
              <a:buFont typeface="Arial" pitchFamily="34" charset="0"/>
              <a:buChar char="•"/>
            </a:pPr>
            <a:endParaRPr lang="el-GR" sz="1400" dirty="0" smtClean="0"/>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Οφέλη των ηλεκτρικών οχημάτων</a:t>
            </a:r>
            <a:endParaRPr lang="en-IN" sz="1400" dirty="0" smtClean="0">
              <a:solidFill>
                <a:schemeClr val="bg1"/>
              </a:solidFill>
              <a:ea typeface="Ebrima" panose="02000000000000000000" pitchFamily="2" charset="0"/>
              <a:cs typeface="Ebrima" panose="02000000000000000000" pitchFamily="2" charset="0"/>
            </a:endParaRPr>
          </a:p>
          <a:p>
            <a:pPr>
              <a:buFont typeface="Arial" pitchFamily="34" charset="0"/>
              <a:buChar char="•"/>
            </a:pPr>
            <a:endParaRPr lang="el-GR" sz="1400" dirty="0" smtClean="0"/>
          </a:p>
          <a:p>
            <a:pPr algn="ctr">
              <a:buFont typeface="Arial" pitchFamily="34" charset="0"/>
              <a:buChar char="•"/>
            </a:pPr>
            <a:r>
              <a:rPr lang="el-GR" sz="1400" dirty="0" smtClean="0">
                <a:solidFill>
                  <a:schemeClr val="bg1"/>
                </a:solidFill>
              </a:rPr>
              <a:t>Επιπτώσεις των ηλεκτρικών οχημάτων στα ενεργειακά δίκτυα</a:t>
            </a:r>
            <a:endParaRPr lang="en-IN" sz="1400" dirty="0" smtClean="0">
              <a:solidFill>
                <a:schemeClr val="bg1"/>
              </a:solidFill>
            </a:endParaRPr>
          </a:p>
          <a:p>
            <a:pPr>
              <a:buFont typeface="Arial" pitchFamily="34" charset="0"/>
              <a:buChar char="•"/>
            </a:pPr>
            <a:endParaRPr lang="el-GR" sz="1400" dirty="0" smtClean="0"/>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Εξαρτήματα ηλεκτρικών οχημάτων</a:t>
            </a:r>
            <a:endParaRPr lang="en-IN" sz="1400" dirty="0" smtClean="0">
              <a:solidFill>
                <a:schemeClr val="bg1"/>
              </a:solidFill>
              <a:ea typeface="Ebrima" panose="02000000000000000000" pitchFamily="2" charset="0"/>
              <a:cs typeface="Ebrima" panose="02000000000000000000" pitchFamily="2" charset="0"/>
            </a:endParaRPr>
          </a:p>
          <a:p>
            <a:pPr>
              <a:buFont typeface="Arial" pitchFamily="34" charset="0"/>
              <a:buChar char="•"/>
            </a:pPr>
            <a:endParaRPr lang="el-GR" sz="1400" dirty="0" smtClean="0"/>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Τύποι Ηλεκτρικών Οχημάτων</a:t>
            </a:r>
          </a:p>
          <a:p>
            <a:pPr algn="ctr">
              <a:buFont typeface="Arial" pitchFamily="34" charset="0"/>
              <a:buChar char="•"/>
            </a:pPr>
            <a:endParaRPr lang="el-GR"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Το μέλλον των ηλεκτρικών οχημάτων</a:t>
            </a:r>
            <a:endParaRPr lang="en-IN"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endParaRPr lang="el-GR"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Κυβερνητικές πολιτικές και κίνητρα για τα ηλεκτρικά οχήματα</a:t>
            </a:r>
          </a:p>
          <a:p>
            <a:pPr algn="ctr">
              <a:buFont typeface="Arial" pitchFamily="34" charset="0"/>
              <a:buChar char="•"/>
            </a:pPr>
            <a:endParaRPr lang="el-GR"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Προκλήσεις που αντιμετωπίζουν Υιοθέτηση Ηλεκτρικών Οχημάτων</a:t>
            </a:r>
          </a:p>
          <a:p>
            <a:pPr algn="ctr"/>
            <a:endParaRPr lang="el-GR"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Συντήρηση και επισκευή ηλεκτρικών οχημάτων</a:t>
            </a:r>
          </a:p>
          <a:p>
            <a:pPr algn="ctr">
              <a:buFont typeface="Arial" pitchFamily="34" charset="0"/>
              <a:buChar char="•"/>
            </a:pPr>
            <a:endParaRPr lang="el-GR"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r>
              <a:rPr lang="el-GR" sz="1400" dirty="0" smtClean="0">
                <a:solidFill>
                  <a:schemeClr val="bg1"/>
                </a:solidFill>
                <a:ea typeface="Ebrima" panose="02000000000000000000" pitchFamily="2" charset="0"/>
                <a:cs typeface="Ebrima" panose="02000000000000000000" pitchFamily="2" charset="0"/>
              </a:rPr>
              <a:t>Περιβαλλοντικές Επιπτώσεις Ηλεκτρικών Οχημάτων</a:t>
            </a:r>
            <a:endParaRPr lang="en-IN" sz="1400" dirty="0" smtClean="0">
              <a:solidFill>
                <a:schemeClr val="bg1"/>
              </a:solidFill>
              <a:ea typeface="Ebrima" panose="02000000000000000000" pitchFamily="2" charset="0"/>
              <a:cs typeface="Ebrima" panose="02000000000000000000" pitchFamily="2" charset="0"/>
            </a:endParaRPr>
          </a:p>
          <a:p>
            <a:pPr algn="ctr">
              <a:buFont typeface="Arial" pitchFamily="34" charset="0"/>
              <a:buChar char="•"/>
            </a:pPr>
            <a:endParaRPr lang="en-IN" sz="1200" dirty="0" smtClean="0">
              <a:solidFill>
                <a:schemeClr val="bg1"/>
              </a:solidFill>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xmlns="" val="1235914507"/>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8100F"/>
        </a:solidFill>
        <a:effectLst/>
      </p:bgPr>
    </p:bg>
    <p:spTree>
      <p:nvGrpSpPr>
        <p:cNvPr id="1" name="">
          <a:extLst>
            <a:ext uri="{FF2B5EF4-FFF2-40B4-BE49-F238E27FC236}">
              <a16:creationId xmlns:a16="http://schemas.microsoft.com/office/drawing/2014/main" xmlns="" id="{245A2BCD-9B38-B0AE-2211-827D4023C06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xmlns="" id="{B62C0CBD-4542-EE04-8440-3110F8B1E68C}"/>
              </a:ext>
            </a:extLst>
          </p:cNvPr>
          <p:cNvSpPr/>
          <p:nvPr/>
        </p:nvSpPr>
        <p:spPr>
          <a:xfrm>
            <a:off x="5892800" y="1074478"/>
            <a:ext cx="5230983" cy="4728712"/>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TextBox 3">
            <a:extLst>
              <a:ext uri="{FF2B5EF4-FFF2-40B4-BE49-F238E27FC236}">
                <a16:creationId xmlns:a16="http://schemas.microsoft.com/office/drawing/2014/main" xmlns="" id="{6622B195-5ECF-14F5-2DA1-2ADAB2A7AF95}"/>
              </a:ext>
            </a:extLst>
          </p:cNvPr>
          <p:cNvSpPr txBox="1"/>
          <p:nvPr/>
        </p:nvSpPr>
        <p:spPr>
          <a:xfrm>
            <a:off x="6797043" y="1757392"/>
            <a:ext cx="3275610" cy="584775"/>
          </a:xfrm>
          <a:prstGeom prst="rect">
            <a:avLst/>
          </a:prstGeom>
          <a:noFill/>
        </p:spPr>
        <p:txBody>
          <a:bodyPr wrap="square" rtlCol="0">
            <a:spAutoFit/>
          </a:bodyPr>
          <a:lstStyle/>
          <a:p>
            <a:r>
              <a:rPr lang="el-GR" sz="3200" dirty="0" smtClean="0">
                <a:solidFill>
                  <a:schemeClr val="bg1"/>
                </a:solidFill>
                <a:latin typeface="+mj-lt"/>
                <a:ea typeface="Ebrima" panose="02000000000000000000" pitchFamily="2" charset="0"/>
                <a:cs typeface="Ebrima" panose="02000000000000000000" pitchFamily="2" charset="0"/>
              </a:rPr>
              <a:t>Εισαγωγή</a:t>
            </a:r>
            <a:endParaRPr lang="en-IN" sz="3200" dirty="0">
              <a:solidFill>
                <a:schemeClr val="bg1"/>
              </a:solidFill>
              <a:latin typeface="+mj-lt"/>
              <a:ea typeface="Ebrima" panose="02000000000000000000" pitchFamily="2" charset="0"/>
              <a:cs typeface="Ebrima" panose="02000000000000000000" pitchFamily="2" charset="0"/>
            </a:endParaRPr>
          </a:p>
        </p:txBody>
      </p:sp>
      <p:sp>
        <p:nvSpPr>
          <p:cNvPr id="3" name="TextBox 2">
            <a:extLst>
              <a:ext uri="{FF2B5EF4-FFF2-40B4-BE49-F238E27FC236}">
                <a16:creationId xmlns:a16="http://schemas.microsoft.com/office/drawing/2014/main" xmlns="" id="{E23FF2A2-3A1A-1944-AD00-E4DD68EBC59E}"/>
              </a:ext>
            </a:extLst>
          </p:cNvPr>
          <p:cNvSpPr txBox="1"/>
          <p:nvPr/>
        </p:nvSpPr>
        <p:spPr>
          <a:xfrm>
            <a:off x="6797043" y="2325189"/>
            <a:ext cx="3908240" cy="3323987"/>
          </a:xfrm>
          <a:prstGeom prst="rect">
            <a:avLst/>
          </a:prstGeom>
          <a:noFill/>
        </p:spPr>
        <p:txBody>
          <a:bodyPr wrap="square">
            <a:spAutoFit/>
          </a:bodyPr>
          <a:lstStyle/>
          <a:p>
            <a:pPr>
              <a:lnSpc>
                <a:spcPts val="1800"/>
              </a:lnSpc>
            </a:pPr>
            <a:r>
              <a:rPr lang="el-GR" sz="1200" dirty="0" smtClean="0">
                <a:solidFill>
                  <a:schemeClr val="bg1"/>
                </a:solidFill>
              </a:rPr>
              <a:t>Ένα ηλεκτρικό όχημα (EV) είναι ένας τύπος οχήματος που λειτουργεί με ηλεκτρική ενέργεια αντί για βενζίνη. Αντί για κινητήρα εσωτερικής καύσης, χρησιμοποιεί έναν ηλεκτροκινητήρα για την κίνηση των τροχών. Τα EV τροφοδοτούνται από επαναφορτιζόμενες μπαταρίες, οι οποίες συνήθως φορτίζονται συνδέοντας το όχημα σε μια ηλεκτρική πρίζα ή σε σταθμό φόρτισης. Παράγουν μηδενικές εκπομπές καυσαερίων, καθιστώντας τα φιλικά προς το περιβάλλον εναλλακτικές λύσεις σε σχέση με τα παραδοσιακά βενζινοκίνητα αυτοκίνητα. Τα EV διατίθενται σε διάφορους τύπους, συμπεριλαμβανομένων των ηλεκτρικών οχημάτων με μπαταρία (BEV), των </a:t>
            </a:r>
            <a:r>
              <a:rPr lang="el-GR" sz="1200" dirty="0" err="1" smtClean="0">
                <a:solidFill>
                  <a:schemeClr val="bg1"/>
                </a:solidFill>
              </a:rPr>
              <a:t>plug</a:t>
            </a:r>
            <a:r>
              <a:rPr lang="el-GR" sz="1200" dirty="0" smtClean="0">
                <a:solidFill>
                  <a:schemeClr val="bg1"/>
                </a:solidFill>
              </a:rPr>
              <a:t>-</a:t>
            </a:r>
            <a:r>
              <a:rPr lang="el-GR" sz="1200" dirty="0" err="1" smtClean="0">
                <a:solidFill>
                  <a:schemeClr val="bg1"/>
                </a:solidFill>
              </a:rPr>
              <a:t>in</a:t>
            </a:r>
            <a:r>
              <a:rPr lang="el-GR" sz="1200" dirty="0" smtClean="0">
                <a:solidFill>
                  <a:schemeClr val="bg1"/>
                </a:solidFill>
              </a:rPr>
              <a:t> υβριδικών ηλεκτρικών οχημάτων (PHEV) και των υβριδικών ηλεκτρικών οχημάτων (</a:t>
            </a:r>
            <a:r>
              <a:rPr lang="el-GR" sz="1200" dirty="0" err="1" smtClean="0">
                <a:solidFill>
                  <a:schemeClr val="bg1"/>
                </a:solidFill>
              </a:rPr>
              <a:t>HEVs</a:t>
            </a:r>
            <a:r>
              <a:rPr lang="el-GR" sz="1200" dirty="0" smtClean="0">
                <a:solidFill>
                  <a:schemeClr val="bg1"/>
                </a:solidFill>
              </a:rPr>
              <a:t>).</a:t>
            </a:r>
            <a:endParaRPr lang="en-IN" sz="1200" dirty="0">
              <a:solidFill>
                <a:schemeClr val="bg1"/>
              </a:solidFill>
            </a:endParaRPr>
          </a:p>
        </p:txBody>
      </p:sp>
      <p:sp>
        <p:nvSpPr>
          <p:cNvPr id="6" name="Rectangle 5">
            <a:extLst>
              <a:ext uri="{FF2B5EF4-FFF2-40B4-BE49-F238E27FC236}">
                <a16:creationId xmlns:a16="http://schemas.microsoft.com/office/drawing/2014/main" xmlns="" id="{2577C119-E141-D7D0-BADC-8EFE6CC8D0C3}"/>
              </a:ext>
            </a:extLst>
          </p:cNvPr>
          <p:cNvSpPr/>
          <p:nvPr/>
        </p:nvSpPr>
        <p:spPr>
          <a:xfrm>
            <a:off x="1068217" y="554917"/>
            <a:ext cx="5027783" cy="5748166"/>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8" name="Straight Connector 7">
            <a:extLst>
              <a:ext uri="{FF2B5EF4-FFF2-40B4-BE49-F238E27FC236}">
                <a16:creationId xmlns:a16="http://schemas.microsoft.com/office/drawing/2014/main" xmlns="" id="{7E21C93E-4616-DFA5-557B-297C01320D80}"/>
              </a:ext>
            </a:extLst>
          </p:cNvPr>
          <p:cNvCxnSpPr>
            <a:cxnSpLocks/>
          </p:cNvCxnSpPr>
          <p:nvPr/>
        </p:nvCxnSpPr>
        <p:spPr>
          <a:xfrm>
            <a:off x="6446521" y="1515361"/>
            <a:ext cx="0" cy="3912047"/>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pic>
        <p:nvPicPr>
          <p:cNvPr id="16" name="Picture Placeholder 15" descr="A close up of a car&#10;&#10;Description automatically generated">
            <a:extLst>
              <a:ext uri="{FF2B5EF4-FFF2-40B4-BE49-F238E27FC236}">
                <a16:creationId xmlns:a16="http://schemas.microsoft.com/office/drawing/2014/main" xmlns="" id="{2F354ED5-0B23-9605-7802-21FB2BF45C4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xmlns="" val="0"/>
              </a:ext>
            </a:extLst>
          </a:blip>
          <a:srcRect/>
          <a:stretch/>
        </p:blipFill>
        <p:spPr>
          <a:xfrm>
            <a:off x="1068218" y="554917"/>
            <a:ext cx="5027783" cy="5748166"/>
          </a:xfrm>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15900">
              <a:prstClr val="black">
                <a:alpha val="76000"/>
              </a:prstClr>
            </a:innerShdw>
          </a:effectLst>
        </p:spPr>
      </p:pic>
    </p:spTree>
    <p:extLst>
      <p:ext uri="{BB962C8B-B14F-4D97-AF65-F5344CB8AC3E}">
        <p14:creationId xmlns:p14="http://schemas.microsoft.com/office/powerpoint/2010/main" xmlns="" val="3241945339"/>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CAAB269-7DCC-3B77-146E-5333BD0136F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xmlns="" id="{CC91648C-46D4-EAD5-2614-A85833505BEB}"/>
              </a:ext>
            </a:extLst>
          </p:cNvPr>
          <p:cNvSpPr/>
          <p:nvPr/>
        </p:nvSpPr>
        <p:spPr>
          <a:xfrm>
            <a:off x="1247775" y="0"/>
            <a:ext cx="9709150" cy="4085771"/>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TextBox 3">
            <a:extLst>
              <a:ext uri="{FF2B5EF4-FFF2-40B4-BE49-F238E27FC236}">
                <a16:creationId xmlns:a16="http://schemas.microsoft.com/office/drawing/2014/main" xmlns="" id="{986DC70E-9E1C-C130-4B97-23FDD6B72509}"/>
              </a:ext>
            </a:extLst>
          </p:cNvPr>
          <p:cNvSpPr txBox="1"/>
          <p:nvPr/>
        </p:nvSpPr>
        <p:spPr>
          <a:xfrm>
            <a:off x="2031999" y="860529"/>
            <a:ext cx="6429398" cy="584775"/>
          </a:xfrm>
          <a:prstGeom prst="rect">
            <a:avLst/>
          </a:prstGeom>
          <a:noFill/>
        </p:spPr>
        <p:txBody>
          <a:bodyPr wrap="square" rtlCol="0">
            <a:spAutoFit/>
          </a:bodyPr>
          <a:lstStyle/>
          <a:p>
            <a:r>
              <a:rPr lang="el-GR" sz="3200" dirty="0" smtClean="0">
                <a:solidFill>
                  <a:schemeClr val="bg1"/>
                </a:solidFill>
                <a:latin typeface="+mj-lt"/>
                <a:ea typeface="Ebrima" panose="02000000000000000000" pitchFamily="2" charset="0"/>
                <a:cs typeface="Ebrima" panose="02000000000000000000" pitchFamily="2" charset="0"/>
              </a:rPr>
              <a:t>Ιστορία του ηλεκτρικού οχήματος</a:t>
            </a:r>
            <a:endParaRPr lang="en-IN" sz="3200" dirty="0">
              <a:solidFill>
                <a:schemeClr val="bg1"/>
              </a:solidFill>
              <a:latin typeface="+mj-lt"/>
              <a:ea typeface="Ebrima" panose="02000000000000000000" pitchFamily="2" charset="0"/>
              <a:cs typeface="Ebrima" panose="02000000000000000000" pitchFamily="2" charset="0"/>
            </a:endParaRPr>
          </a:p>
        </p:txBody>
      </p:sp>
      <p:sp>
        <p:nvSpPr>
          <p:cNvPr id="8" name="TextBox 7">
            <a:extLst>
              <a:ext uri="{FF2B5EF4-FFF2-40B4-BE49-F238E27FC236}">
                <a16:creationId xmlns:a16="http://schemas.microsoft.com/office/drawing/2014/main" xmlns="" id="{E9BE15E7-395C-C831-BF6C-A57A0339051A}"/>
              </a:ext>
            </a:extLst>
          </p:cNvPr>
          <p:cNvSpPr txBox="1"/>
          <p:nvPr/>
        </p:nvSpPr>
        <p:spPr>
          <a:xfrm>
            <a:off x="2031999" y="2901933"/>
            <a:ext cx="8832158" cy="761427"/>
          </a:xfrm>
          <a:prstGeom prst="rect">
            <a:avLst/>
          </a:prstGeom>
          <a:noFill/>
        </p:spPr>
        <p:txBody>
          <a:bodyPr wrap="square">
            <a:spAutoFit/>
          </a:bodyPr>
          <a:lstStyle>
            <a:defPPr>
              <a:defRPr lang="en-US"/>
            </a:defPPr>
            <a:lvl1pPr algn="ctr">
              <a:lnSpc>
                <a:spcPts val="1800"/>
              </a:lnSpc>
              <a:defRPr sz="1200" b="0" i="0">
                <a:solidFill>
                  <a:schemeClr val="bg1"/>
                </a:solidFill>
                <a:effectLst/>
                <a:latin typeface="Barlow Light" panose="00000400000000000000" pitchFamily="2" charset="0"/>
              </a:defRPr>
            </a:lvl1pPr>
          </a:lstStyle>
          <a:p>
            <a:pPr algn="l"/>
            <a:r>
              <a:rPr lang="el-GR" dirty="0" smtClean="0">
                <a:latin typeface="+mj-lt"/>
              </a:rPr>
              <a:t>Ανταγωνισμός με βενζινοκίνητα αυτοκίνητα: Τα ηλεκτρικά οχήματα αντιμετώπιζαν ανταγωνισμό από βενζινοκίνητα αυτοκίνητα, τα οποία πρόσφεραν μεγαλύτερη αυτονομία και ταχύτερους χρόνους ανεφοδιασμού. Η μαζική παραγωγή βενζινοκίνητων αυτοκινήτων από εταιρείες περιθωριοποίησε περαιτέρω τα ηλεκτρικά οχήματα</a:t>
            </a:r>
            <a:endParaRPr lang="en-IN" dirty="0">
              <a:latin typeface="+mn-lt"/>
            </a:endParaRPr>
          </a:p>
        </p:txBody>
      </p:sp>
      <p:sp>
        <p:nvSpPr>
          <p:cNvPr id="10" name="TextBox 9">
            <a:extLst>
              <a:ext uri="{FF2B5EF4-FFF2-40B4-BE49-F238E27FC236}">
                <a16:creationId xmlns:a16="http://schemas.microsoft.com/office/drawing/2014/main" xmlns="" id="{65C4811E-B174-67D9-E2F1-0D4138E88E9E}"/>
              </a:ext>
            </a:extLst>
          </p:cNvPr>
          <p:cNvSpPr txBox="1"/>
          <p:nvPr/>
        </p:nvSpPr>
        <p:spPr>
          <a:xfrm>
            <a:off x="2031999" y="1489167"/>
            <a:ext cx="8832158" cy="784830"/>
          </a:xfrm>
          <a:prstGeom prst="rect">
            <a:avLst/>
          </a:prstGeom>
          <a:noFill/>
        </p:spPr>
        <p:txBody>
          <a:bodyPr wrap="square">
            <a:spAutoFit/>
          </a:bodyPr>
          <a:lstStyle>
            <a:defPPr>
              <a:defRPr lang="en-US"/>
            </a:defPPr>
            <a:lvl1pPr algn="ctr">
              <a:lnSpc>
                <a:spcPts val="1800"/>
              </a:lnSpc>
              <a:defRPr sz="1200" b="0" i="0">
                <a:solidFill>
                  <a:schemeClr val="bg1"/>
                </a:solidFill>
                <a:effectLst/>
                <a:latin typeface="Barlow Light" panose="00000400000000000000" pitchFamily="2" charset="0"/>
              </a:defRPr>
            </a:lvl1pPr>
          </a:lstStyle>
          <a:p>
            <a:pPr algn="l"/>
            <a:r>
              <a:rPr lang="el-GR" dirty="0" smtClean="0">
                <a:latin typeface="+mj-lt"/>
              </a:rPr>
              <a:t>Πρώτα πειράματα: Η ιδέα των ηλεκτρικών οχημάτων χρονολογείται από τον 19ο αιώνα, με εφευρέτες όπως ο </a:t>
            </a:r>
            <a:r>
              <a:rPr lang="el-GR" dirty="0" err="1" smtClean="0">
                <a:latin typeface="+mj-lt"/>
              </a:rPr>
              <a:t>Thomas</a:t>
            </a:r>
            <a:r>
              <a:rPr lang="el-GR" dirty="0" smtClean="0">
                <a:latin typeface="+mj-lt"/>
              </a:rPr>
              <a:t> </a:t>
            </a:r>
            <a:r>
              <a:rPr lang="el-GR" dirty="0" err="1" smtClean="0">
                <a:latin typeface="+mj-lt"/>
              </a:rPr>
              <a:t>Davenport</a:t>
            </a:r>
            <a:r>
              <a:rPr lang="el-GR" dirty="0" smtClean="0">
                <a:latin typeface="+mj-lt"/>
              </a:rPr>
              <a:t> και ο </a:t>
            </a:r>
            <a:r>
              <a:rPr lang="el-GR" dirty="0" err="1" smtClean="0">
                <a:latin typeface="+mj-lt"/>
              </a:rPr>
              <a:t>Robert</a:t>
            </a:r>
            <a:r>
              <a:rPr lang="el-GR" dirty="0" smtClean="0">
                <a:latin typeface="+mj-lt"/>
              </a:rPr>
              <a:t> </a:t>
            </a:r>
            <a:r>
              <a:rPr lang="el-GR" dirty="0" err="1" smtClean="0">
                <a:latin typeface="+mj-lt"/>
              </a:rPr>
              <a:t>Anderson</a:t>
            </a:r>
            <a:r>
              <a:rPr lang="el-GR" dirty="0" smtClean="0">
                <a:latin typeface="+mj-lt"/>
              </a:rPr>
              <a:t> να δημιουργούν μερικά από τα πρώτα ηλεκτροκίνητα οχήματα στις δεκαετίες του 1830 και του 1840.</a:t>
            </a:r>
            <a:endParaRPr lang="en-IN" dirty="0">
              <a:latin typeface="+mn-lt"/>
            </a:endParaRPr>
          </a:p>
        </p:txBody>
      </p:sp>
      <p:sp>
        <p:nvSpPr>
          <p:cNvPr id="11" name="TextBox 10">
            <a:extLst>
              <a:ext uri="{FF2B5EF4-FFF2-40B4-BE49-F238E27FC236}">
                <a16:creationId xmlns:a16="http://schemas.microsoft.com/office/drawing/2014/main" xmlns="" id="{F1CE26DE-6558-69D2-AB7A-C28B367F27E2}"/>
              </a:ext>
            </a:extLst>
          </p:cNvPr>
          <p:cNvSpPr txBox="1"/>
          <p:nvPr/>
        </p:nvSpPr>
        <p:spPr>
          <a:xfrm>
            <a:off x="2031999" y="2283967"/>
            <a:ext cx="8832158" cy="527067"/>
          </a:xfrm>
          <a:prstGeom prst="rect">
            <a:avLst/>
          </a:prstGeom>
          <a:noFill/>
        </p:spPr>
        <p:txBody>
          <a:bodyPr wrap="square">
            <a:spAutoFit/>
          </a:bodyPr>
          <a:lstStyle>
            <a:defPPr>
              <a:defRPr lang="en-US"/>
            </a:defPPr>
            <a:lvl1pPr algn="ctr">
              <a:lnSpc>
                <a:spcPts val="1800"/>
              </a:lnSpc>
              <a:defRPr sz="1200" b="0" i="0">
                <a:solidFill>
                  <a:schemeClr val="bg1"/>
                </a:solidFill>
                <a:effectLst/>
                <a:latin typeface="Barlow Light" panose="00000400000000000000" pitchFamily="2" charset="0"/>
              </a:defRPr>
            </a:lvl1pPr>
          </a:lstStyle>
          <a:p>
            <a:pPr algn="l"/>
            <a:r>
              <a:rPr lang="el-GR" dirty="0" smtClean="0">
                <a:latin typeface="+mj-lt"/>
              </a:rPr>
              <a:t>Άνοδος των ηλεκτρικών αυτοκινήτων: Τα ηλεκτρικά οχήματα κέρδισαν δημοτικότητα στα τέλη του 19ου και στις αρχές του 20ου αιώνα λόγω της απλότητας και της αθόρυβης λειτουργίας τους. Ευνοήθηκαν ιδιαίτερα για αστική χρήση και από εύπορα άτομα.</a:t>
            </a:r>
            <a:endParaRPr lang="en-IN" dirty="0">
              <a:latin typeface="+mn-lt"/>
            </a:endParaRPr>
          </a:p>
        </p:txBody>
      </p:sp>
      <p:cxnSp>
        <p:nvCxnSpPr>
          <p:cNvPr id="12" name="Straight Connector 11">
            <a:extLst>
              <a:ext uri="{FF2B5EF4-FFF2-40B4-BE49-F238E27FC236}">
                <a16:creationId xmlns:a16="http://schemas.microsoft.com/office/drawing/2014/main" xmlns="" id="{2FF21462-B931-7198-B5AC-82BBCEA170C2}"/>
              </a:ext>
            </a:extLst>
          </p:cNvPr>
          <p:cNvCxnSpPr>
            <a:cxnSpLocks/>
          </p:cNvCxnSpPr>
          <p:nvPr/>
        </p:nvCxnSpPr>
        <p:spPr>
          <a:xfrm>
            <a:off x="1768176" y="679024"/>
            <a:ext cx="0" cy="2852514"/>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
        <p:nvSpPr>
          <p:cNvPr id="6" name="Rectangle 5">
            <a:extLst>
              <a:ext uri="{FF2B5EF4-FFF2-40B4-BE49-F238E27FC236}">
                <a16:creationId xmlns:a16="http://schemas.microsoft.com/office/drawing/2014/main" xmlns="" id="{867554E6-D6F8-3F32-9676-174028A32426}"/>
              </a:ext>
            </a:extLst>
          </p:cNvPr>
          <p:cNvSpPr/>
          <p:nvPr/>
        </p:nvSpPr>
        <p:spPr>
          <a:xfrm>
            <a:off x="1247775" y="4392067"/>
            <a:ext cx="9709150" cy="2465933"/>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14" name="Picture Placeholder 13" descr="A person charging a car&#10;&#10;Description automatically generated">
            <a:extLst>
              <a:ext uri="{FF2B5EF4-FFF2-40B4-BE49-F238E27FC236}">
                <a16:creationId xmlns:a16="http://schemas.microsoft.com/office/drawing/2014/main" xmlns="" id="{9302B69F-2A10-7705-627A-0B0EE7F54F3E}"/>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xmlns=""/>
              </a:ext>
            </a:extLst>
          </a:blip>
          <a:srcRect r="-131"/>
          <a:stretch/>
        </p:blipFill>
        <p:spPr>
          <a:xfrm>
            <a:off x="1247775" y="4392067"/>
            <a:ext cx="9709150" cy="2465933"/>
          </a:xfrm>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spTree>
    <p:extLst>
      <p:ext uri="{BB962C8B-B14F-4D97-AF65-F5344CB8AC3E}">
        <p14:creationId xmlns:p14="http://schemas.microsoft.com/office/powerpoint/2010/main" xmlns="" val="3123446769"/>
      </p:ext>
    </p:extLst>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AD919C-BEB8-63F4-DC71-E8E0B1E7882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xmlns="" id="{E2DFE730-E028-9889-D6AE-E0AB3D3C9AC3}"/>
              </a:ext>
            </a:extLst>
          </p:cNvPr>
          <p:cNvSpPr/>
          <p:nvPr/>
        </p:nvSpPr>
        <p:spPr>
          <a:xfrm>
            <a:off x="1247775" y="3124200"/>
            <a:ext cx="9709150" cy="3733800"/>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TextBox 10">
            <a:extLst>
              <a:ext uri="{FF2B5EF4-FFF2-40B4-BE49-F238E27FC236}">
                <a16:creationId xmlns:a16="http://schemas.microsoft.com/office/drawing/2014/main" xmlns="" id="{E8B0B4AC-B681-8404-C5D3-4936F48032E2}"/>
              </a:ext>
            </a:extLst>
          </p:cNvPr>
          <p:cNvSpPr txBox="1"/>
          <p:nvPr/>
        </p:nvSpPr>
        <p:spPr>
          <a:xfrm>
            <a:off x="2031998" y="5773783"/>
            <a:ext cx="8786893" cy="553998"/>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b="0" i="0">
                <a:solidFill>
                  <a:schemeClr val="bg1"/>
                </a:solidFill>
                <a:effectLst/>
                <a:latin typeface="Barlow Light" panose="00000400000000000000" pitchFamily="2" charset="0"/>
              </a:defRPr>
            </a:lvl1pPr>
          </a:lstStyle>
          <a:p>
            <a:pPr marL="0" indent="0">
              <a:buNone/>
            </a:pPr>
            <a:r>
              <a:rPr lang="el-GR" dirty="0" smtClean="0">
                <a:latin typeface="+mj-lt"/>
              </a:rPr>
              <a:t>Τρέχον τοπίο: Σήμερα, τα ηλεκτρικά οχήματα γνωρίζουν μεγάλη δημοτικότητα, με πολλές αυτοκινητοβιομηχανίες να προσφέρουν ηλεκτρικά μοντέλα και σημαντικές επενδύσεις στην υποδομή φόρτισης και στην τεχνολογία μπαταριών.</a:t>
            </a:r>
            <a:endParaRPr lang="en-IN" dirty="0">
              <a:latin typeface="+mn-lt"/>
            </a:endParaRPr>
          </a:p>
        </p:txBody>
      </p:sp>
      <p:sp>
        <p:nvSpPr>
          <p:cNvPr id="12" name="TextBox 11">
            <a:extLst>
              <a:ext uri="{FF2B5EF4-FFF2-40B4-BE49-F238E27FC236}">
                <a16:creationId xmlns:a16="http://schemas.microsoft.com/office/drawing/2014/main" xmlns="" id="{68986CDB-04AF-D88C-8E8E-DEB4BB08934E}"/>
              </a:ext>
            </a:extLst>
          </p:cNvPr>
          <p:cNvSpPr txBox="1"/>
          <p:nvPr/>
        </p:nvSpPr>
        <p:spPr>
          <a:xfrm>
            <a:off x="2031998" y="3605350"/>
            <a:ext cx="8786893" cy="784830"/>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b="0" i="0">
                <a:solidFill>
                  <a:schemeClr val="bg1"/>
                </a:solidFill>
                <a:effectLst/>
                <a:latin typeface="Barlow Light" panose="00000400000000000000" pitchFamily="2" charset="0"/>
              </a:defRPr>
            </a:lvl1pPr>
          </a:lstStyle>
          <a:p>
            <a:pPr marL="0" indent="0">
              <a:buNone/>
            </a:pPr>
            <a:r>
              <a:rPr lang="el-GR" dirty="0" smtClean="0">
                <a:latin typeface="+mj-lt"/>
              </a:rPr>
              <a:t>Αναβίωση στα τέλη του 20ου αιώνα: Οι ανησυχίες για την ατμοσφαιρική ρύπανση και την εξάρτηση από το πετρέλαιο πυροδότησε ανανεωμένο ενδιαφέρον για τα ηλεκτρικά οχήματα στα τέλη του 20ού αιώνα. Εταιρείες όπως η </a:t>
            </a:r>
            <a:r>
              <a:rPr lang="el-GR" dirty="0" err="1" smtClean="0">
                <a:latin typeface="+mj-lt"/>
              </a:rPr>
              <a:t>General</a:t>
            </a:r>
            <a:r>
              <a:rPr lang="el-GR" dirty="0" smtClean="0">
                <a:latin typeface="+mj-lt"/>
              </a:rPr>
              <a:t> </a:t>
            </a:r>
            <a:r>
              <a:rPr lang="el-GR" dirty="0" err="1" smtClean="0">
                <a:latin typeface="+mj-lt"/>
              </a:rPr>
              <a:t>Motors</a:t>
            </a:r>
            <a:r>
              <a:rPr lang="el-GR" dirty="0" smtClean="0">
                <a:latin typeface="+mj-lt"/>
              </a:rPr>
              <a:t> παρουσίασαν σύγχρονα ηλεκτρικά οχήματα, όπως το EV1, τη δεκαετία του 1990.</a:t>
            </a:r>
            <a:endParaRPr lang="en-IN" dirty="0">
              <a:latin typeface="+mn-lt"/>
            </a:endParaRPr>
          </a:p>
        </p:txBody>
      </p:sp>
      <p:sp>
        <p:nvSpPr>
          <p:cNvPr id="13" name="TextBox 12">
            <a:extLst>
              <a:ext uri="{FF2B5EF4-FFF2-40B4-BE49-F238E27FC236}">
                <a16:creationId xmlns:a16="http://schemas.microsoft.com/office/drawing/2014/main" xmlns="" id="{E557CC89-F52C-E97C-712B-D0A0732EEEC1}"/>
              </a:ext>
            </a:extLst>
          </p:cNvPr>
          <p:cNvSpPr txBox="1"/>
          <p:nvPr/>
        </p:nvSpPr>
        <p:spPr>
          <a:xfrm>
            <a:off x="2031998" y="4454434"/>
            <a:ext cx="8786893" cy="553998"/>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b="0" i="0">
                <a:solidFill>
                  <a:schemeClr val="bg1"/>
                </a:solidFill>
                <a:effectLst/>
                <a:latin typeface="Barlow Light" panose="00000400000000000000" pitchFamily="2" charset="0"/>
              </a:defRPr>
            </a:lvl1pPr>
          </a:lstStyle>
          <a:p>
            <a:pPr marL="0" indent="0">
              <a:buNone/>
            </a:pPr>
            <a:r>
              <a:rPr lang="el-GR" dirty="0" smtClean="0">
                <a:latin typeface="+mn-lt"/>
              </a:rPr>
              <a:t>Προόδους στην τεχνολογία μπαταριών: Η ανάπτυξη πιο αποδοτικών μπαταριών, ιδιαίτερα μπαταριών ιόντων </a:t>
            </a:r>
            <a:r>
              <a:rPr lang="el-GR" dirty="0" err="1" smtClean="0">
                <a:latin typeface="+mn-lt"/>
              </a:rPr>
              <a:t>λιθίου</a:t>
            </a:r>
            <a:r>
              <a:rPr lang="el-GR" dirty="0" smtClean="0">
                <a:latin typeface="+mn-lt"/>
              </a:rPr>
              <a:t>, βοήθησε στη βελτίωση της απόδοσης και της εμβέλειας των ηλεκτρικών οχημάτων, καθιστώντας τα πιο πρακτικά για καθημερινή χρήση.</a:t>
            </a:r>
            <a:endParaRPr lang="en-IN" dirty="0">
              <a:latin typeface="+mn-lt"/>
            </a:endParaRPr>
          </a:p>
        </p:txBody>
      </p:sp>
      <p:sp>
        <p:nvSpPr>
          <p:cNvPr id="14" name="TextBox 13">
            <a:extLst>
              <a:ext uri="{FF2B5EF4-FFF2-40B4-BE49-F238E27FC236}">
                <a16:creationId xmlns:a16="http://schemas.microsoft.com/office/drawing/2014/main" xmlns="" id="{B7F8EE07-3D6B-EA74-6B63-A5CA8E174478}"/>
              </a:ext>
            </a:extLst>
          </p:cNvPr>
          <p:cNvSpPr txBox="1"/>
          <p:nvPr/>
        </p:nvSpPr>
        <p:spPr>
          <a:xfrm>
            <a:off x="2031998" y="5068389"/>
            <a:ext cx="8786893" cy="553998"/>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b="0" i="0">
                <a:solidFill>
                  <a:schemeClr val="bg1"/>
                </a:solidFill>
                <a:effectLst/>
                <a:latin typeface="Barlow Light" panose="00000400000000000000" pitchFamily="2" charset="0"/>
              </a:defRPr>
            </a:lvl1pPr>
          </a:lstStyle>
          <a:p>
            <a:pPr marL="0" indent="0">
              <a:buNone/>
            </a:pPr>
            <a:r>
              <a:rPr lang="el-GR" dirty="0" smtClean="0">
                <a:latin typeface="+mn-lt"/>
              </a:rPr>
              <a:t>Κυβερνητικά κίνητρα: Οι κυβερνήσεις σε όλο τον κόσμο εισήγαγαν κίνητρα και κανονισμούς για την προώθηση των ηλεκτρικών οχημάτων, όπως φορολογικές εκπτώσεις, επιδοτήσεις και πρότυπα εκπομπών, ωθώντας περαιτέρω την υιοθέτησή τους.</a:t>
            </a:r>
            <a:endParaRPr lang="en-IN" dirty="0">
              <a:latin typeface="+mn-lt"/>
            </a:endParaRPr>
          </a:p>
        </p:txBody>
      </p:sp>
      <p:cxnSp>
        <p:nvCxnSpPr>
          <p:cNvPr id="15" name="Straight Connector 14">
            <a:extLst>
              <a:ext uri="{FF2B5EF4-FFF2-40B4-BE49-F238E27FC236}">
                <a16:creationId xmlns:a16="http://schemas.microsoft.com/office/drawing/2014/main" xmlns="" id="{D6714499-DC43-DAC8-8F90-6F047A7E9089}"/>
              </a:ext>
            </a:extLst>
          </p:cNvPr>
          <p:cNvCxnSpPr>
            <a:cxnSpLocks/>
          </p:cNvCxnSpPr>
          <p:nvPr/>
        </p:nvCxnSpPr>
        <p:spPr>
          <a:xfrm>
            <a:off x="1768176" y="3646716"/>
            <a:ext cx="0" cy="2606126"/>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xmlns="" id="{FF707C40-BF3E-B85C-AEE0-24AEA615ED59}"/>
              </a:ext>
            </a:extLst>
          </p:cNvPr>
          <p:cNvSpPr/>
          <p:nvPr/>
        </p:nvSpPr>
        <p:spPr>
          <a:xfrm>
            <a:off x="1247775" y="0"/>
            <a:ext cx="9709150" cy="2820134"/>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23" name="Picture Placeholder 22" descr="A person holding a cable to a car&#10;&#10;Description automatically generated">
            <a:extLst>
              <a:ext uri="{FF2B5EF4-FFF2-40B4-BE49-F238E27FC236}">
                <a16:creationId xmlns:a16="http://schemas.microsoft.com/office/drawing/2014/main" xmlns="" id="{C9F78B65-A8BE-6BF5-8FB4-33B10982DD8A}"/>
              </a:ext>
            </a:extLst>
          </p:cNvPr>
          <p:cNvPicPr>
            <a:picLocks noGrp="1" noChangeAspect="1"/>
          </p:cNvPicPr>
          <p:nvPr>
            <p:ph type="pic" sz="quarter" idx="10"/>
          </p:nvPr>
        </p:nvPicPr>
        <p:blipFill>
          <a:blip r:embed="rId2">
            <a:extLst>
              <a:ext uri="{28A0092B-C50C-407E-A947-70E740481C1C}">
                <a14:useLocalDpi xmlns:a14="http://schemas.microsoft.com/office/drawing/2010/main" xmlns="" val="0"/>
              </a:ext>
            </a:extLst>
          </a:blip>
          <a:srcRect/>
          <a:stretch>
            <a:fill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spTree>
    <p:extLst>
      <p:ext uri="{BB962C8B-B14F-4D97-AF65-F5344CB8AC3E}">
        <p14:creationId xmlns:p14="http://schemas.microsoft.com/office/powerpoint/2010/main" xmlns="" val="2863985520"/>
      </p:ext>
    </p:extLst>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D3526AF-45D8-8344-B980-3A4F5C353D0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xmlns="" id="{F04A1350-191C-B137-52CC-5223678EEF59}"/>
              </a:ext>
            </a:extLst>
          </p:cNvPr>
          <p:cNvSpPr/>
          <p:nvPr/>
        </p:nvSpPr>
        <p:spPr>
          <a:xfrm>
            <a:off x="518474" y="1112760"/>
            <a:ext cx="11155052" cy="4780040"/>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TextBox 3">
            <a:extLst>
              <a:ext uri="{FF2B5EF4-FFF2-40B4-BE49-F238E27FC236}">
                <a16:creationId xmlns:a16="http://schemas.microsoft.com/office/drawing/2014/main" xmlns="" id="{A9BF35BA-62D0-4B44-2A18-E9EDEEAEC7E3}"/>
              </a:ext>
            </a:extLst>
          </p:cNvPr>
          <p:cNvSpPr txBox="1"/>
          <p:nvPr/>
        </p:nvSpPr>
        <p:spPr>
          <a:xfrm>
            <a:off x="1779639" y="1557070"/>
            <a:ext cx="8632722" cy="584775"/>
          </a:xfrm>
          <a:prstGeom prst="rect">
            <a:avLst/>
          </a:prstGeom>
          <a:noFill/>
        </p:spPr>
        <p:txBody>
          <a:bodyPr wrap="square" rtlCol="0">
            <a:spAutoFit/>
          </a:bodyPr>
          <a:lstStyle/>
          <a:p>
            <a:pPr algn="ctr"/>
            <a:r>
              <a:rPr lang="el-GR" sz="3200" dirty="0" smtClean="0">
                <a:solidFill>
                  <a:schemeClr val="bg1"/>
                </a:solidFill>
                <a:latin typeface="+mj-lt"/>
                <a:ea typeface="Ebrima" panose="02000000000000000000" pitchFamily="2" charset="0"/>
                <a:cs typeface="Ebrima" panose="02000000000000000000" pitchFamily="2" charset="0"/>
              </a:rPr>
              <a:t>Οφέλη των ηλεκτρικών οχημάτων</a:t>
            </a:r>
            <a:endParaRPr lang="en-IN" sz="3200" dirty="0">
              <a:solidFill>
                <a:schemeClr val="bg1"/>
              </a:solidFill>
              <a:latin typeface="+mj-lt"/>
              <a:ea typeface="Ebrima" panose="02000000000000000000" pitchFamily="2" charset="0"/>
              <a:cs typeface="Ebrima" panose="02000000000000000000" pitchFamily="2" charset="0"/>
            </a:endParaRPr>
          </a:p>
        </p:txBody>
      </p:sp>
      <p:sp>
        <p:nvSpPr>
          <p:cNvPr id="6" name="Rectangle 5">
            <a:extLst>
              <a:ext uri="{FF2B5EF4-FFF2-40B4-BE49-F238E27FC236}">
                <a16:creationId xmlns:a16="http://schemas.microsoft.com/office/drawing/2014/main" xmlns="" id="{4804ABDE-45A3-4F80-F6FC-1159E4C656F8}"/>
              </a:ext>
            </a:extLst>
          </p:cNvPr>
          <p:cNvSpPr>
            <a:spLocks noChangeArrowheads="1"/>
          </p:cNvSpPr>
          <p:nvPr/>
        </p:nvSpPr>
        <p:spPr bwMode="auto">
          <a:xfrm>
            <a:off x="888114" y="2787986"/>
            <a:ext cx="3179474" cy="307777"/>
          </a:xfrm>
          <a:prstGeom prst="rect">
            <a:avLst/>
          </a:prstGeom>
          <a:noFill/>
        </p:spPr>
        <p:txBody>
          <a:bodyPr wrap="square" rtlCol="0">
            <a:spAutoFit/>
          </a:bodyPr>
          <a:lstStyle/>
          <a:p>
            <a:pPr algn="ctr"/>
            <a:r>
              <a:rPr lang="el-GR" altLang="en-US" sz="1400" dirty="0" smtClean="0">
                <a:solidFill>
                  <a:schemeClr val="bg1"/>
                </a:solidFill>
                <a:latin typeface="+mj-lt"/>
                <a:ea typeface="Ebrima" panose="02000000000000000000" pitchFamily="2" charset="0"/>
                <a:cs typeface="Ebrima" panose="02000000000000000000" pitchFamily="2" charset="0"/>
              </a:rPr>
              <a:t>Φιλικότητα προς το περιβάλλον</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7" name="Rectangle 6">
            <a:extLst>
              <a:ext uri="{FF2B5EF4-FFF2-40B4-BE49-F238E27FC236}">
                <a16:creationId xmlns:a16="http://schemas.microsoft.com/office/drawing/2014/main" xmlns="" id="{05B4EC25-EBDB-43CD-0D47-905AD18B2ACA}"/>
              </a:ext>
            </a:extLst>
          </p:cNvPr>
          <p:cNvSpPr>
            <a:spLocks noChangeArrowheads="1"/>
          </p:cNvSpPr>
          <p:nvPr/>
        </p:nvSpPr>
        <p:spPr bwMode="auto">
          <a:xfrm>
            <a:off x="888114" y="3104365"/>
            <a:ext cx="3179474" cy="762132"/>
          </a:xfrm>
          <a:prstGeom prst="rect">
            <a:avLst/>
          </a:prstGeom>
          <a:noFill/>
        </p:spPr>
        <p:txBody>
          <a:bodyPr wrap="square">
            <a:spAutoFit/>
          </a:bodyPr>
          <a:lstStyle/>
          <a:p>
            <a:pPr algn="ctr">
              <a:lnSpc>
                <a:spcPts val="1800"/>
              </a:lnSpc>
            </a:pPr>
            <a:r>
              <a:rPr lang="el-GR" altLang="en-US" sz="1200" dirty="0" smtClean="0">
                <a:solidFill>
                  <a:schemeClr val="bg1"/>
                </a:solidFill>
              </a:rPr>
              <a:t>Παράγουν μηδενικές εκπομπές, μειώνοντας την ατμοσφαιρική ρύπανση και καταπολεμώντας την κλιματική αλλαγή.</a:t>
            </a:r>
            <a:endParaRPr lang="en-US" altLang="en-US" sz="1200" dirty="0">
              <a:solidFill>
                <a:schemeClr val="bg1"/>
              </a:solidFill>
            </a:endParaRPr>
          </a:p>
        </p:txBody>
      </p:sp>
      <p:sp>
        <p:nvSpPr>
          <p:cNvPr id="9" name="Rectangle 8">
            <a:extLst>
              <a:ext uri="{FF2B5EF4-FFF2-40B4-BE49-F238E27FC236}">
                <a16:creationId xmlns:a16="http://schemas.microsoft.com/office/drawing/2014/main" xmlns="" id="{513A980B-92FE-E8EF-B9DD-AC25C8A52D17}"/>
              </a:ext>
            </a:extLst>
          </p:cNvPr>
          <p:cNvSpPr>
            <a:spLocks noChangeArrowheads="1"/>
          </p:cNvSpPr>
          <p:nvPr/>
        </p:nvSpPr>
        <p:spPr bwMode="auto">
          <a:xfrm>
            <a:off x="8124412" y="3104365"/>
            <a:ext cx="3179474" cy="762132"/>
          </a:xfrm>
          <a:prstGeom prst="rect">
            <a:avLst/>
          </a:prstGeom>
          <a:noFill/>
        </p:spPr>
        <p:txBody>
          <a:bodyPr wrap="square">
            <a:spAutoFit/>
          </a:bodyPr>
          <a:lstStyle/>
          <a:p>
            <a:pPr algn="ctr">
              <a:lnSpc>
                <a:spcPts val="1800"/>
              </a:lnSpc>
            </a:pPr>
            <a:r>
              <a:rPr lang="el-GR" altLang="en-US" sz="1200" dirty="0" smtClean="0">
                <a:solidFill>
                  <a:schemeClr val="bg1"/>
                </a:solidFill>
              </a:rPr>
              <a:t>Έχει χαμηλότερο κόστος λειτουργίας λόγω φθηνότερου ρεύματος και μειωμένων αναγκών συντήρησης.</a:t>
            </a:r>
            <a:endParaRPr lang="en-US" altLang="en-US" sz="1200" dirty="0">
              <a:solidFill>
                <a:schemeClr val="bg1"/>
              </a:solidFill>
            </a:endParaRPr>
          </a:p>
        </p:txBody>
      </p:sp>
      <p:sp>
        <p:nvSpPr>
          <p:cNvPr id="16" name="Rectangle 15">
            <a:extLst>
              <a:ext uri="{FF2B5EF4-FFF2-40B4-BE49-F238E27FC236}">
                <a16:creationId xmlns:a16="http://schemas.microsoft.com/office/drawing/2014/main" xmlns="" id="{C7B6D462-6049-7CB4-2F53-30521F84E58E}"/>
              </a:ext>
            </a:extLst>
          </p:cNvPr>
          <p:cNvSpPr>
            <a:spLocks noChangeArrowheads="1"/>
          </p:cNvSpPr>
          <p:nvPr/>
        </p:nvSpPr>
        <p:spPr bwMode="auto">
          <a:xfrm>
            <a:off x="8124412" y="2787986"/>
            <a:ext cx="3179474" cy="307777"/>
          </a:xfrm>
          <a:prstGeom prst="rect">
            <a:avLst/>
          </a:prstGeom>
          <a:noFill/>
        </p:spPr>
        <p:txBody>
          <a:bodyPr wrap="square" rtlCol="0">
            <a:spAutoFit/>
          </a:bodyPr>
          <a:lstStyle/>
          <a:p>
            <a:pPr algn="ctr"/>
            <a:r>
              <a:rPr lang="el-GR" altLang="en-US" sz="1400" dirty="0" smtClean="0">
                <a:solidFill>
                  <a:schemeClr val="bg1"/>
                </a:solidFill>
                <a:latin typeface="+mj-lt"/>
                <a:ea typeface="Ebrima" panose="02000000000000000000" pitchFamily="2" charset="0"/>
                <a:cs typeface="Ebrima" panose="02000000000000000000" pitchFamily="2" charset="0"/>
              </a:rPr>
              <a:t>Εξοικονόμηση κόστους</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17" name="Rectangle 16">
            <a:extLst>
              <a:ext uri="{FF2B5EF4-FFF2-40B4-BE49-F238E27FC236}">
                <a16:creationId xmlns:a16="http://schemas.microsoft.com/office/drawing/2014/main" xmlns="" id="{2024ED69-CF02-EA3E-DD18-8C079547FFC0}"/>
              </a:ext>
            </a:extLst>
          </p:cNvPr>
          <p:cNvSpPr>
            <a:spLocks noChangeArrowheads="1"/>
          </p:cNvSpPr>
          <p:nvPr/>
        </p:nvSpPr>
        <p:spPr bwMode="auto">
          <a:xfrm>
            <a:off x="2697189" y="4506754"/>
            <a:ext cx="3179474" cy="992964"/>
          </a:xfrm>
          <a:prstGeom prst="rect">
            <a:avLst/>
          </a:prstGeom>
          <a:noFill/>
        </p:spPr>
        <p:txBody>
          <a:bodyPr wrap="square">
            <a:spAutoFit/>
          </a:bodyPr>
          <a:lstStyle/>
          <a:p>
            <a:pPr algn="ctr">
              <a:lnSpc>
                <a:spcPts val="1800"/>
              </a:lnSpc>
            </a:pPr>
            <a:r>
              <a:rPr lang="el-GR" altLang="en-US" sz="1200" dirty="0" smtClean="0">
                <a:solidFill>
                  <a:schemeClr val="bg1"/>
                </a:solidFill>
              </a:rPr>
              <a:t>Οι ηλεκτρικοί κινητήρες είναι πιο αποδοτικοί από τους κινητήρες εσωτερικής καύσης, μετατρέποντας περισσότερη ενέργεια σε πρόωση.</a:t>
            </a:r>
            <a:endParaRPr lang="en-US" altLang="en-US" sz="1200" dirty="0">
              <a:solidFill>
                <a:schemeClr val="bg1"/>
              </a:solidFill>
            </a:endParaRPr>
          </a:p>
        </p:txBody>
      </p:sp>
      <p:sp>
        <p:nvSpPr>
          <p:cNvPr id="18" name="Rectangle 17">
            <a:extLst>
              <a:ext uri="{FF2B5EF4-FFF2-40B4-BE49-F238E27FC236}">
                <a16:creationId xmlns:a16="http://schemas.microsoft.com/office/drawing/2014/main" xmlns="" id="{C0DDB0EC-CD5E-6805-714C-607647DE2C6E}"/>
              </a:ext>
            </a:extLst>
          </p:cNvPr>
          <p:cNvSpPr>
            <a:spLocks noChangeArrowheads="1"/>
          </p:cNvSpPr>
          <p:nvPr/>
        </p:nvSpPr>
        <p:spPr bwMode="auto">
          <a:xfrm>
            <a:off x="2697189" y="4190375"/>
            <a:ext cx="3179474" cy="307777"/>
          </a:xfrm>
          <a:prstGeom prst="rect">
            <a:avLst/>
          </a:prstGeom>
          <a:noFill/>
        </p:spPr>
        <p:txBody>
          <a:bodyPr wrap="square" rtlCol="0">
            <a:spAutoFit/>
          </a:bodyPr>
          <a:lstStyle/>
          <a:p>
            <a:pPr algn="ctr"/>
            <a:r>
              <a:rPr lang="el-GR" altLang="en-US" sz="1400" dirty="0" smtClean="0">
                <a:solidFill>
                  <a:schemeClr val="bg1"/>
                </a:solidFill>
                <a:latin typeface="+mj-lt"/>
                <a:ea typeface="Ebrima" panose="02000000000000000000" pitchFamily="2" charset="0"/>
                <a:cs typeface="Ebrima" panose="02000000000000000000" pitchFamily="2" charset="0"/>
              </a:rPr>
              <a:t>Ενεργειακή Απόδοση</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3" name="Rectangle 2">
            <a:extLst>
              <a:ext uri="{FF2B5EF4-FFF2-40B4-BE49-F238E27FC236}">
                <a16:creationId xmlns:a16="http://schemas.microsoft.com/office/drawing/2014/main" xmlns="" id="{E208FE31-4F3F-1D40-8BB5-398BE48F20BB}"/>
              </a:ext>
            </a:extLst>
          </p:cNvPr>
          <p:cNvSpPr>
            <a:spLocks noChangeArrowheads="1"/>
          </p:cNvSpPr>
          <p:nvPr/>
        </p:nvSpPr>
        <p:spPr bwMode="auto">
          <a:xfrm>
            <a:off x="4506264" y="2787986"/>
            <a:ext cx="3179474" cy="307777"/>
          </a:xfrm>
          <a:prstGeom prst="rect">
            <a:avLst/>
          </a:prstGeom>
          <a:noFill/>
        </p:spPr>
        <p:txBody>
          <a:bodyPr wrap="square" rtlCol="0">
            <a:spAutoFit/>
          </a:bodyPr>
          <a:lstStyle/>
          <a:p>
            <a:pPr algn="ctr"/>
            <a:r>
              <a:rPr lang="el-GR" altLang="en-US" sz="1400" dirty="0" smtClean="0">
                <a:solidFill>
                  <a:schemeClr val="bg1"/>
                </a:solidFill>
                <a:latin typeface="+mj-lt"/>
                <a:ea typeface="Ebrima" panose="02000000000000000000" pitchFamily="2" charset="0"/>
                <a:cs typeface="Ebrima" panose="02000000000000000000" pitchFamily="2" charset="0"/>
              </a:rPr>
              <a:t>Αθόρυβη και ομαλή λειτουργία</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20" name="Rectangle 19">
            <a:extLst>
              <a:ext uri="{FF2B5EF4-FFF2-40B4-BE49-F238E27FC236}">
                <a16:creationId xmlns:a16="http://schemas.microsoft.com/office/drawing/2014/main" xmlns="" id="{93EE3DDE-2EBB-1364-CE5B-6E416AAE3CDA}"/>
              </a:ext>
            </a:extLst>
          </p:cNvPr>
          <p:cNvSpPr>
            <a:spLocks noChangeArrowheads="1"/>
          </p:cNvSpPr>
          <p:nvPr/>
        </p:nvSpPr>
        <p:spPr bwMode="auto">
          <a:xfrm>
            <a:off x="4506264" y="3104365"/>
            <a:ext cx="3179474" cy="762132"/>
          </a:xfrm>
          <a:prstGeom prst="rect">
            <a:avLst/>
          </a:prstGeom>
          <a:noFill/>
        </p:spPr>
        <p:txBody>
          <a:bodyPr wrap="square">
            <a:spAutoFit/>
          </a:bodyPr>
          <a:lstStyle/>
          <a:p>
            <a:pPr algn="ctr">
              <a:lnSpc>
                <a:spcPts val="1800"/>
              </a:lnSpc>
            </a:pPr>
            <a:r>
              <a:rPr lang="el-GR" altLang="en-US" sz="1200" dirty="0" smtClean="0">
                <a:solidFill>
                  <a:schemeClr val="bg1"/>
                </a:solidFill>
              </a:rPr>
              <a:t>Παρέχουν μια πιο αθόρυβη και ομαλή εμπειρία οδήγησης σε σύγκριση με τα παραδοσιακά αυτοκίνητα.</a:t>
            </a:r>
            <a:endParaRPr lang="en-US" altLang="en-US" sz="1200" dirty="0">
              <a:solidFill>
                <a:schemeClr val="bg1"/>
              </a:solidFill>
            </a:endParaRPr>
          </a:p>
        </p:txBody>
      </p:sp>
      <p:sp>
        <p:nvSpPr>
          <p:cNvPr id="19" name="Rectangle 18">
            <a:extLst>
              <a:ext uri="{FF2B5EF4-FFF2-40B4-BE49-F238E27FC236}">
                <a16:creationId xmlns:a16="http://schemas.microsoft.com/office/drawing/2014/main" xmlns="" id="{1D679853-6F2E-9375-1984-84A000534169}"/>
              </a:ext>
            </a:extLst>
          </p:cNvPr>
          <p:cNvSpPr>
            <a:spLocks noChangeArrowheads="1"/>
          </p:cNvSpPr>
          <p:nvPr/>
        </p:nvSpPr>
        <p:spPr bwMode="auto">
          <a:xfrm>
            <a:off x="6315339" y="4190375"/>
            <a:ext cx="3179474" cy="307777"/>
          </a:xfrm>
          <a:prstGeom prst="rect">
            <a:avLst/>
          </a:prstGeom>
          <a:noFill/>
        </p:spPr>
        <p:txBody>
          <a:bodyPr wrap="square" rtlCol="0">
            <a:spAutoFit/>
          </a:bodyPr>
          <a:lstStyle/>
          <a:p>
            <a:pPr algn="ctr"/>
            <a:r>
              <a:rPr lang="el-GR" altLang="en-US" sz="1400" dirty="0" smtClean="0">
                <a:solidFill>
                  <a:schemeClr val="bg1"/>
                </a:solidFill>
                <a:latin typeface="+mj-lt"/>
                <a:ea typeface="Ebrima" panose="02000000000000000000" pitchFamily="2" charset="0"/>
                <a:cs typeface="Ebrima" panose="02000000000000000000" pitchFamily="2" charset="0"/>
              </a:rPr>
              <a:t>Κυβερνητικά κίνητρα</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21" name="Rectangle 20">
            <a:extLst>
              <a:ext uri="{FF2B5EF4-FFF2-40B4-BE49-F238E27FC236}">
                <a16:creationId xmlns:a16="http://schemas.microsoft.com/office/drawing/2014/main" xmlns="" id="{1E7E26B6-7D93-3475-DC3D-D4C49A67E032}"/>
              </a:ext>
            </a:extLst>
          </p:cNvPr>
          <p:cNvSpPr>
            <a:spLocks noChangeArrowheads="1"/>
          </p:cNvSpPr>
          <p:nvPr/>
        </p:nvSpPr>
        <p:spPr bwMode="auto">
          <a:xfrm>
            <a:off x="6315339" y="4506754"/>
            <a:ext cx="3179474" cy="992964"/>
          </a:xfrm>
          <a:prstGeom prst="rect">
            <a:avLst/>
          </a:prstGeom>
          <a:noFill/>
        </p:spPr>
        <p:txBody>
          <a:bodyPr wrap="square">
            <a:spAutoFit/>
          </a:bodyPr>
          <a:lstStyle/>
          <a:p>
            <a:pPr algn="ctr">
              <a:lnSpc>
                <a:spcPts val="1800"/>
              </a:lnSpc>
            </a:pPr>
            <a:r>
              <a:rPr lang="el-GR" altLang="en-US" sz="1200" dirty="0" smtClean="0">
                <a:solidFill>
                  <a:schemeClr val="bg1"/>
                </a:solidFill>
              </a:rPr>
              <a:t>Οι κυβερνήσεις προσφέρουν κίνητρα και εκπτώσεις φόρου για να ενθαρρύνουν την υιοθέτηση ηλεκτρικών οχημάτων, καθιστώντας τα πιο προσιτά για τους καταναλωτές.</a:t>
            </a:r>
            <a:endParaRPr lang="en-US" altLang="en-US" sz="1200" dirty="0">
              <a:solidFill>
                <a:schemeClr val="bg1"/>
              </a:solidFill>
            </a:endParaRPr>
          </a:p>
        </p:txBody>
      </p:sp>
      <p:cxnSp>
        <p:nvCxnSpPr>
          <p:cNvPr id="28" name="Straight Connector 27">
            <a:extLst>
              <a:ext uri="{FF2B5EF4-FFF2-40B4-BE49-F238E27FC236}">
                <a16:creationId xmlns:a16="http://schemas.microsoft.com/office/drawing/2014/main" xmlns="" id="{5B30A1E0-D7DC-2C93-CDFF-FD865B986248}"/>
              </a:ext>
            </a:extLst>
          </p:cNvPr>
          <p:cNvCxnSpPr>
            <a:cxnSpLocks/>
          </p:cNvCxnSpPr>
          <p:nvPr/>
        </p:nvCxnSpPr>
        <p:spPr>
          <a:xfrm>
            <a:off x="4287150" y="2713704"/>
            <a:ext cx="0" cy="1082410"/>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xmlns="" id="{0D522F8D-212C-44FB-A8FE-8ADF0ECF2CEA}"/>
              </a:ext>
            </a:extLst>
          </p:cNvPr>
          <p:cNvCxnSpPr>
            <a:cxnSpLocks/>
          </p:cNvCxnSpPr>
          <p:nvPr/>
        </p:nvCxnSpPr>
        <p:spPr>
          <a:xfrm>
            <a:off x="7906650" y="2713704"/>
            <a:ext cx="0" cy="1082410"/>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xmlns="" id="{129DEAFA-CF31-0759-2430-97E0E0038437}"/>
              </a:ext>
            </a:extLst>
          </p:cNvPr>
          <p:cNvCxnSpPr>
            <a:cxnSpLocks/>
          </p:cNvCxnSpPr>
          <p:nvPr/>
        </p:nvCxnSpPr>
        <p:spPr>
          <a:xfrm>
            <a:off x="6096000" y="4124770"/>
            <a:ext cx="0" cy="1301898"/>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235914507"/>
      </p:ext>
    </p:extLst>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7BF4069-52D9-E4D2-C150-FCF0EBFBE3A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xmlns="" id="{D6AB86A3-AB6A-EADF-1E05-92FF051F4C93}"/>
              </a:ext>
            </a:extLst>
          </p:cNvPr>
          <p:cNvSpPr/>
          <p:nvPr/>
        </p:nvSpPr>
        <p:spPr>
          <a:xfrm>
            <a:off x="705047" y="1932529"/>
            <a:ext cx="10781907" cy="4383430"/>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6" name="Rectangle 5">
            <a:extLst>
              <a:ext uri="{FF2B5EF4-FFF2-40B4-BE49-F238E27FC236}">
                <a16:creationId xmlns:a16="http://schemas.microsoft.com/office/drawing/2014/main" xmlns="" id="{317C9B44-AB50-1B0D-80C1-5401B5BE46C6}"/>
              </a:ext>
            </a:extLst>
          </p:cNvPr>
          <p:cNvSpPr/>
          <p:nvPr/>
        </p:nvSpPr>
        <p:spPr>
          <a:xfrm>
            <a:off x="1235076" y="1"/>
            <a:ext cx="4724238" cy="3996964"/>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10" name="TextBox 9">
            <a:extLst>
              <a:ext uri="{FF2B5EF4-FFF2-40B4-BE49-F238E27FC236}">
                <a16:creationId xmlns:a16="http://schemas.microsoft.com/office/drawing/2014/main" xmlns="" id="{7CEF796D-30B6-D850-8B84-A410F060BE66}"/>
              </a:ext>
            </a:extLst>
          </p:cNvPr>
          <p:cNvSpPr txBox="1"/>
          <p:nvPr/>
        </p:nvSpPr>
        <p:spPr>
          <a:xfrm>
            <a:off x="1450410" y="4023361"/>
            <a:ext cx="9644947" cy="2169825"/>
          </a:xfrm>
          <a:prstGeom prst="rect">
            <a:avLst/>
          </a:prstGeom>
          <a:noFill/>
        </p:spPr>
        <p:txBody>
          <a:bodyPr wrap="square">
            <a:spAutoFit/>
          </a:bodyPr>
          <a:lstStyle>
            <a:defPPr>
              <a:defRPr lang="en-US"/>
            </a:defPPr>
            <a:lvl1pPr indent="0">
              <a:lnSpc>
                <a:spcPts val="1800"/>
              </a:lnSpc>
              <a:buFont typeface="Arial" panose="020B0604020202020204" pitchFamily="34" charset="0"/>
              <a:buNone/>
              <a:defRPr sz="1200">
                <a:solidFill>
                  <a:schemeClr val="bg1"/>
                </a:solidFill>
                <a:latin typeface="Barlow Light" panose="00000400000000000000" pitchFamily="2" charset="0"/>
              </a:defRPr>
            </a:lvl1pPr>
          </a:lstStyle>
          <a:p>
            <a:r>
              <a:rPr lang="el-GR" dirty="0" smtClean="0">
                <a:latin typeface="+mn-lt"/>
              </a:rPr>
              <a:t>Τα EV μπορούν να επηρεάσουν τα ενεργειακά δίκτυα με διάφορους τρόπους. Καθώς υιοθετούνται περισσότερα ηλεκτρικά οχήματα, αυξάνεται η ζήτηση ηλεκτρικής ενέργειας, ειδικά κατά τους χρόνους αιχμής φόρτισης, γεγονός που μπορεί να καταπονήσει τα τοπικά δίκτυα και να απαιτήσει αναβαθμίσεις. Ωστόσο, οι έξυπνες τεχνολογίες φόρτισης μπορούν να βοηθήσουν στην εξισορρόπηση αυτής της ζήτησης βελτιστοποιώντας τα χρονοδιαγράμματα φόρτισης. Επιπλέον, τα ηλεκτρικά οχήματα μπορούν να συμβάλουν στη σταθερότητα του δικτύου λειτουργώντας ως κατανεμημένες μονάδες αποθήκευσης ενέργειας μέσω της τεχνολογίας από όχημα σε δίκτυο (V2G), η οποία τους επιτρέπει να αποθηκεύουν και να εκφορτώνουν ηλεκτρική ενέργεια πίσω στο δίκτυο όπως απαιτείται. Επιπλέον, τα ηλεκτρικά οχήματα διευκολύνουν την ενσωμάτωση των ανανεώσιμων πηγών ενέργειας παρέχοντας ευέλικτη ζήτηση που μπορεί να ευθυγραμμιστεί με τη διαλείπουσα παραγωγή ανανεώσιμης ενέργειας. Για να αξιοποιηθούν πλήρως τα οφέλη των ηλεκτρικών οχημάτων για τη σταθερότητα και τη βιωσιμότητα του δικτύου, οι επενδύσεις σε υποδομές φόρτισης και τεχνολογίες διαχείρισης δικτύου είναι ζωτικής σημασίας.</a:t>
            </a:r>
            <a:endParaRPr lang="en-IN" dirty="0">
              <a:latin typeface="+mn-lt"/>
            </a:endParaRPr>
          </a:p>
        </p:txBody>
      </p:sp>
      <p:sp>
        <p:nvSpPr>
          <p:cNvPr id="12" name="TextBox 11">
            <a:extLst>
              <a:ext uri="{FF2B5EF4-FFF2-40B4-BE49-F238E27FC236}">
                <a16:creationId xmlns:a16="http://schemas.microsoft.com/office/drawing/2014/main" xmlns="" id="{7B4CB494-19D6-B471-DB2D-C22A5306856A}"/>
              </a:ext>
            </a:extLst>
          </p:cNvPr>
          <p:cNvSpPr txBox="1"/>
          <p:nvPr/>
        </p:nvSpPr>
        <p:spPr>
          <a:xfrm>
            <a:off x="6332495" y="2427305"/>
            <a:ext cx="4225925" cy="1569660"/>
          </a:xfrm>
          <a:prstGeom prst="rect">
            <a:avLst/>
          </a:prstGeom>
          <a:noFill/>
        </p:spPr>
        <p:txBody>
          <a:bodyPr wrap="square" rtlCol="0">
            <a:spAutoFit/>
          </a:bodyPr>
          <a:lstStyle>
            <a:defPPr>
              <a:defRPr lang="en-US"/>
            </a:defPPr>
            <a:lvl1pPr>
              <a:defRPr sz="4000">
                <a:solidFill>
                  <a:schemeClr val="bg1"/>
                </a:solidFill>
                <a:latin typeface="REBOG Black" pitchFamily="2" charset="0"/>
                <a:ea typeface="Ebrima" panose="02000000000000000000" pitchFamily="2" charset="0"/>
                <a:cs typeface="Ebrima" panose="02000000000000000000" pitchFamily="2" charset="0"/>
              </a:defRPr>
            </a:lvl1pPr>
          </a:lstStyle>
          <a:p>
            <a:r>
              <a:rPr lang="el-GR" sz="3200" dirty="0" smtClean="0">
                <a:latin typeface="+mj-lt"/>
              </a:rPr>
              <a:t>Επιπτώσεις των ηλεκτρικών οχημάτων στα ενεργειακά δίκτυα</a:t>
            </a:r>
            <a:endParaRPr lang="en-IN" sz="3200" dirty="0">
              <a:latin typeface="+mj-lt"/>
            </a:endParaRPr>
          </a:p>
        </p:txBody>
      </p:sp>
      <p:cxnSp>
        <p:nvCxnSpPr>
          <p:cNvPr id="3" name="Straight Connector 2">
            <a:extLst>
              <a:ext uri="{FF2B5EF4-FFF2-40B4-BE49-F238E27FC236}">
                <a16:creationId xmlns:a16="http://schemas.microsoft.com/office/drawing/2014/main" xmlns="" id="{1059ED18-8CF0-0A20-D925-7F0DF5F42E58}"/>
              </a:ext>
            </a:extLst>
          </p:cNvPr>
          <p:cNvCxnSpPr>
            <a:cxnSpLocks/>
          </p:cNvCxnSpPr>
          <p:nvPr/>
        </p:nvCxnSpPr>
        <p:spPr>
          <a:xfrm>
            <a:off x="1235074" y="4348138"/>
            <a:ext cx="0" cy="1534960"/>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pic>
        <p:nvPicPr>
          <p:cNvPr id="14" name="Picture Placeholder 13" descr="A person holding a charging station&#10;&#10;Description automatically generated">
            <a:extLst>
              <a:ext uri="{FF2B5EF4-FFF2-40B4-BE49-F238E27FC236}">
                <a16:creationId xmlns:a16="http://schemas.microsoft.com/office/drawing/2014/main" xmlns="" id="{370CABB1-DD4F-19DF-161C-8CE39C644A6F}"/>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xmlns=""/>
              </a:ext>
            </a:extLst>
          </a:blip>
          <a:srcRect/>
          <a:stretch>
            <a:fill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spTree>
    <p:extLst>
      <p:ext uri="{BB962C8B-B14F-4D97-AF65-F5344CB8AC3E}">
        <p14:creationId xmlns:p14="http://schemas.microsoft.com/office/powerpoint/2010/main" xmlns="" val="2934272070"/>
      </p:ext>
    </p:extLst>
  </p:cSld>
  <p:clrMapOvr>
    <a:masterClrMapping/>
  </p:clrMapOvr>
  <p:transition>
    <p:wheel spokes="2"/>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DDD71B3-C130-3DD1-57F9-206E8783D107}"/>
            </a:ext>
          </a:extLst>
        </p:cNvPr>
        <p:cNvGrpSpPr/>
        <p:nvPr/>
      </p:nvGrpSpPr>
      <p:grpSpPr>
        <a:xfrm>
          <a:off x="0" y="0"/>
          <a:ext cx="0" cy="0"/>
          <a:chOff x="0" y="0"/>
          <a:chExt cx="0" cy="0"/>
        </a:xfrm>
      </p:grpSpPr>
      <p:pic>
        <p:nvPicPr>
          <p:cNvPr id="20" name="Picture Placeholder 19" descr="A black rectangular object with many metal parts&#10;&#10;Description automatically generated with medium confidence">
            <a:extLst>
              <a:ext uri="{FF2B5EF4-FFF2-40B4-BE49-F238E27FC236}">
                <a16:creationId xmlns:a16="http://schemas.microsoft.com/office/drawing/2014/main" xmlns="" id="{72A80954-35AF-D52A-3607-87DA080653F9}"/>
              </a:ext>
            </a:extLst>
          </p:cNvPr>
          <p:cNvPicPr>
            <a:picLocks noGrp="1" noChangeAspect="1"/>
          </p:cNvPicPr>
          <p:nvPr>
            <p:ph type="pic" sz="quarter" idx="10"/>
          </p:nvPr>
        </p:nvPicPr>
        <p:blipFill rotWithShape="1">
          <a:blip r:embed="rId2" cstate="screen">
            <a:extLst>
              <a:ext uri="{28A0092B-C50C-407E-A947-70E740481C1C}">
                <a14:useLocalDpi xmlns:a14="http://schemas.microsoft.com/office/drawing/2010/main" xmlns=""/>
              </a:ext>
            </a:extLst>
          </a:blip>
          <a:srcRect t="-32847" b="-32847"/>
          <a:stretch/>
        </p:blipFill>
        <p:spPr>
          <a:xfrm>
            <a:off x="1235075" y="3664131"/>
            <a:ext cx="2154561" cy="2154488"/>
          </a:xfrm>
          <a:solidFill>
            <a:srgbClr val="FFFFFF"/>
          </a:solidFill>
        </p:spPr>
      </p:pic>
      <p:pic>
        <p:nvPicPr>
          <p:cNvPr id="23" name="Picture Placeholder 22" descr="A close-up of a robot&#10;&#10;Description automatically generated">
            <a:extLst>
              <a:ext uri="{FF2B5EF4-FFF2-40B4-BE49-F238E27FC236}">
                <a16:creationId xmlns:a16="http://schemas.microsoft.com/office/drawing/2014/main" xmlns="" id="{8229E2B3-C8F2-AA2F-55D2-76176C26EAA3}"/>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xmlns=""/>
              </a:ext>
            </a:extLst>
          </a:blip>
          <a:srcRect/>
          <a:stretch>
            <a:fillRect/>
          </a:stretch>
        </p:blipFill>
        <p:spPr>
          <a:solidFill>
            <a:srgbClr val="FFFFFF"/>
          </a:solidFill>
        </p:spPr>
      </p:pic>
      <p:pic>
        <p:nvPicPr>
          <p:cNvPr id="25" name="Picture Placeholder 24" descr="A diagram of a car&#10;&#10;Description automatically generated">
            <a:extLst>
              <a:ext uri="{FF2B5EF4-FFF2-40B4-BE49-F238E27FC236}">
                <a16:creationId xmlns:a16="http://schemas.microsoft.com/office/drawing/2014/main" xmlns="" id="{57CD04B6-E4DC-5B06-1A0E-27CD13C81D31}"/>
              </a:ext>
            </a:extLst>
          </p:cNvPr>
          <p:cNvPicPr>
            <a:picLocks noGrp="1" noChangeAspect="1"/>
          </p:cNvPicPr>
          <p:nvPr>
            <p:ph type="pic" sz="quarter" idx="12"/>
          </p:nvPr>
        </p:nvPicPr>
        <p:blipFill rotWithShape="1">
          <a:blip r:embed="rId4" cstate="screen">
            <a:extLst>
              <a:ext uri="{28A0092B-C50C-407E-A947-70E740481C1C}">
                <a14:useLocalDpi xmlns:a14="http://schemas.microsoft.com/office/drawing/2010/main" xmlns=""/>
              </a:ext>
            </a:extLst>
          </a:blip>
          <a:srcRect t="-46897" b="-46897"/>
          <a:stretch/>
        </p:blipFill>
        <p:spPr>
          <a:xfrm>
            <a:off x="6310389" y="3664131"/>
            <a:ext cx="2154561" cy="2154488"/>
          </a:xfrm>
          <a:solidFill>
            <a:srgbClr val="FFFFFF"/>
          </a:solidFill>
        </p:spPr>
      </p:pic>
      <p:pic>
        <p:nvPicPr>
          <p:cNvPr id="27" name="Picture Placeholder 26" descr="A white car with a black and blue rechargeable battery&#10;&#10;Description automatically generated">
            <a:extLst>
              <a:ext uri="{FF2B5EF4-FFF2-40B4-BE49-F238E27FC236}">
                <a16:creationId xmlns:a16="http://schemas.microsoft.com/office/drawing/2014/main" xmlns="" id="{E32FDD26-31A8-2C94-7ABC-3A30005DA00B}"/>
              </a:ext>
            </a:extLst>
          </p:cNvPr>
          <p:cNvPicPr>
            <a:picLocks noGrp="1" noChangeAspect="1"/>
          </p:cNvPicPr>
          <p:nvPr>
            <p:ph type="pic" sz="quarter" idx="13"/>
          </p:nvPr>
        </p:nvPicPr>
        <p:blipFill>
          <a:blip r:embed="rId5" cstate="print">
            <a:extLst>
              <a:ext uri="{28A0092B-C50C-407E-A947-70E740481C1C}">
                <a14:useLocalDpi xmlns:a14="http://schemas.microsoft.com/office/drawing/2010/main" xmlns="" val="0"/>
              </a:ext>
            </a:extLst>
          </a:blip>
          <a:srcRect l="12500" r="12500"/>
          <a:stretch>
            <a:fillRect/>
          </a:stretch>
        </p:blipFill>
        <p:spPr>
          <a:xfrm>
            <a:off x="8848044" y="3664131"/>
            <a:ext cx="2154561" cy="2154488"/>
          </a:xfrm>
          <a:solidFill>
            <a:srgbClr val="FFFFFF"/>
          </a:solidFill>
        </p:spPr>
      </p:pic>
      <p:pic>
        <p:nvPicPr>
          <p:cNvPr id="15" name="Picture Placeholder 14" descr="A close-up of a computer chip&#10;&#10;Description automatically generated">
            <a:extLst>
              <a:ext uri="{FF2B5EF4-FFF2-40B4-BE49-F238E27FC236}">
                <a16:creationId xmlns:a16="http://schemas.microsoft.com/office/drawing/2014/main" xmlns="" id="{5CAF874C-4889-4552-6C34-8E53FF8B309A}"/>
              </a:ext>
            </a:extLst>
          </p:cNvPr>
          <p:cNvPicPr>
            <a:picLocks noGrp="1" noChangeAspect="1"/>
          </p:cNvPicPr>
          <p:nvPr>
            <p:ph type="pic" sz="quarter" idx="14"/>
          </p:nvPr>
        </p:nvPicPr>
        <p:blipFill rotWithShape="1">
          <a:blip r:embed="rId6" cstate="screen">
            <a:extLst>
              <a:ext uri="{28A0092B-C50C-407E-A947-70E740481C1C}">
                <a14:useLocalDpi xmlns:a14="http://schemas.microsoft.com/office/drawing/2010/main" xmlns=""/>
              </a:ext>
            </a:extLst>
          </a:blip>
          <a:srcRect t="-19766" b="-13854"/>
          <a:stretch/>
        </p:blipFill>
        <p:spPr>
          <a:xfrm>
            <a:off x="8848044" y="720683"/>
            <a:ext cx="2154561" cy="2154488"/>
          </a:xfrm>
          <a:solidFill>
            <a:srgbClr val="FFFFFF"/>
          </a:solidFill>
        </p:spPr>
      </p:pic>
      <p:pic>
        <p:nvPicPr>
          <p:cNvPr id="13" name="Picture Placeholder 12" descr="A silver machine with black handles&#10;&#10;Description automatically generated with medium confidence">
            <a:extLst>
              <a:ext uri="{FF2B5EF4-FFF2-40B4-BE49-F238E27FC236}">
                <a16:creationId xmlns:a16="http://schemas.microsoft.com/office/drawing/2014/main" xmlns="" id="{6A2AAD23-A9AF-7925-B468-7B6B2532E65C}"/>
              </a:ext>
            </a:extLst>
          </p:cNvPr>
          <p:cNvPicPr>
            <a:picLocks noGrp="1" noChangeAspect="1"/>
          </p:cNvPicPr>
          <p:nvPr>
            <p:ph type="pic" sz="quarter" idx="15"/>
          </p:nvPr>
        </p:nvPicPr>
        <p:blipFill rotWithShape="1">
          <a:blip r:embed="rId7" cstate="screen">
            <a:extLst>
              <a:ext uri="{28A0092B-C50C-407E-A947-70E740481C1C}">
                <a14:useLocalDpi xmlns:a14="http://schemas.microsoft.com/office/drawing/2010/main" xmlns=""/>
              </a:ext>
            </a:extLst>
          </a:blip>
          <a:srcRect t="-30265" b="-22102"/>
          <a:stretch/>
        </p:blipFill>
        <p:spPr>
          <a:xfrm>
            <a:off x="6310389" y="720683"/>
            <a:ext cx="2154561" cy="2154488"/>
          </a:xfrm>
          <a:solidFill>
            <a:srgbClr val="FFFFFF"/>
          </a:solidFill>
        </p:spPr>
      </p:pic>
      <p:sp>
        <p:nvSpPr>
          <p:cNvPr id="2" name="Rectangle 1">
            <a:extLst>
              <a:ext uri="{FF2B5EF4-FFF2-40B4-BE49-F238E27FC236}">
                <a16:creationId xmlns:a16="http://schemas.microsoft.com/office/drawing/2014/main" xmlns="" id="{48D08D14-DD52-D9D3-9ABF-06D57B7CEEBE}"/>
              </a:ext>
            </a:extLst>
          </p:cNvPr>
          <p:cNvSpPr/>
          <p:nvPr/>
        </p:nvSpPr>
        <p:spPr>
          <a:xfrm>
            <a:off x="1235075" y="5818619"/>
            <a:ext cx="2154560" cy="364944"/>
          </a:xfrm>
          <a:prstGeom prst="rect">
            <a:avLst/>
          </a:prstGeom>
          <a:gradFill>
            <a:gsLst>
              <a:gs pos="100000">
                <a:srgbClr val="42823E"/>
              </a:gs>
              <a:gs pos="27000">
                <a:srgbClr val="277B55"/>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 name="Rectangle 2">
            <a:extLst>
              <a:ext uri="{FF2B5EF4-FFF2-40B4-BE49-F238E27FC236}">
                <a16:creationId xmlns:a16="http://schemas.microsoft.com/office/drawing/2014/main" xmlns="" id="{6A0759F8-BC85-1E60-D5D9-A76CF9C7C799}"/>
              </a:ext>
            </a:extLst>
          </p:cNvPr>
          <p:cNvSpPr/>
          <p:nvPr/>
        </p:nvSpPr>
        <p:spPr>
          <a:xfrm>
            <a:off x="3772732" y="5818619"/>
            <a:ext cx="2154560" cy="364944"/>
          </a:xfrm>
          <a:prstGeom prst="rect">
            <a:avLst/>
          </a:prstGeom>
          <a:gradFill>
            <a:gsLst>
              <a:gs pos="100000">
                <a:srgbClr val="42823E"/>
              </a:gs>
              <a:gs pos="27000">
                <a:srgbClr val="277B55"/>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6" name="Rectangle 5">
            <a:extLst>
              <a:ext uri="{FF2B5EF4-FFF2-40B4-BE49-F238E27FC236}">
                <a16:creationId xmlns:a16="http://schemas.microsoft.com/office/drawing/2014/main" xmlns="" id="{6AA33C73-9215-73C6-D85F-3D9C91D119F2}"/>
              </a:ext>
            </a:extLst>
          </p:cNvPr>
          <p:cNvSpPr/>
          <p:nvPr/>
        </p:nvSpPr>
        <p:spPr>
          <a:xfrm>
            <a:off x="6310386" y="5818619"/>
            <a:ext cx="2154560" cy="364944"/>
          </a:xfrm>
          <a:prstGeom prst="rect">
            <a:avLst/>
          </a:prstGeom>
          <a:gradFill>
            <a:gsLst>
              <a:gs pos="100000">
                <a:srgbClr val="42823E"/>
              </a:gs>
              <a:gs pos="27000">
                <a:srgbClr val="277B55"/>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7" name="Rectangle 6">
            <a:extLst>
              <a:ext uri="{FF2B5EF4-FFF2-40B4-BE49-F238E27FC236}">
                <a16:creationId xmlns:a16="http://schemas.microsoft.com/office/drawing/2014/main" xmlns="" id="{1DE49A6D-C2A6-2178-0CA2-F996656687A7}"/>
              </a:ext>
            </a:extLst>
          </p:cNvPr>
          <p:cNvSpPr/>
          <p:nvPr/>
        </p:nvSpPr>
        <p:spPr>
          <a:xfrm>
            <a:off x="8848044" y="5818619"/>
            <a:ext cx="2154560" cy="364944"/>
          </a:xfrm>
          <a:prstGeom prst="rect">
            <a:avLst/>
          </a:prstGeom>
          <a:gradFill>
            <a:gsLst>
              <a:gs pos="100000">
                <a:srgbClr val="42823E"/>
              </a:gs>
              <a:gs pos="27000">
                <a:srgbClr val="277B55"/>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8" name="Rectangle 7">
            <a:extLst>
              <a:ext uri="{FF2B5EF4-FFF2-40B4-BE49-F238E27FC236}">
                <a16:creationId xmlns:a16="http://schemas.microsoft.com/office/drawing/2014/main" xmlns="" id="{DB1D6F24-BDCD-FC35-E8D6-A9865C8BAEAF}"/>
              </a:ext>
            </a:extLst>
          </p:cNvPr>
          <p:cNvSpPr/>
          <p:nvPr/>
        </p:nvSpPr>
        <p:spPr>
          <a:xfrm>
            <a:off x="6310386" y="2876527"/>
            <a:ext cx="2154560" cy="364944"/>
          </a:xfrm>
          <a:prstGeom prst="rect">
            <a:avLst/>
          </a:prstGeom>
          <a:gradFill>
            <a:gsLst>
              <a:gs pos="100000">
                <a:srgbClr val="42823E"/>
              </a:gs>
              <a:gs pos="27000">
                <a:srgbClr val="277B55"/>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9" name="Rectangle 8">
            <a:extLst>
              <a:ext uri="{FF2B5EF4-FFF2-40B4-BE49-F238E27FC236}">
                <a16:creationId xmlns:a16="http://schemas.microsoft.com/office/drawing/2014/main" xmlns="" id="{FC9BA8EE-1970-8626-ECC5-1C0F7564DE4C}"/>
              </a:ext>
            </a:extLst>
          </p:cNvPr>
          <p:cNvSpPr/>
          <p:nvPr/>
        </p:nvSpPr>
        <p:spPr>
          <a:xfrm>
            <a:off x="8848044" y="2876527"/>
            <a:ext cx="2124756" cy="428376"/>
          </a:xfrm>
          <a:prstGeom prst="rect">
            <a:avLst/>
          </a:prstGeom>
          <a:gradFill>
            <a:gsLst>
              <a:gs pos="100000">
                <a:srgbClr val="42823E"/>
              </a:gs>
              <a:gs pos="27000">
                <a:srgbClr val="277B55"/>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62" name="Rectangle 61">
            <a:extLst>
              <a:ext uri="{FF2B5EF4-FFF2-40B4-BE49-F238E27FC236}">
                <a16:creationId xmlns:a16="http://schemas.microsoft.com/office/drawing/2014/main" xmlns="" id="{DDEE0B12-C5AC-DA73-DF3C-4B3395E5DC13}"/>
              </a:ext>
            </a:extLst>
          </p:cNvPr>
          <p:cNvSpPr/>
          <p:nvPr/>
        </p:nvSpPr>
        <p:spPr>
          <a:xfrm>
            <a:off x="0" y="0"/>
            <a:ext cx="5927293" cy="3193869"/>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TextBox 3">
            <a:extLst>
              <a:ext uri="{FF2B5EF4-FFF2-40B4-BE49-F238E27FC236}">
                <a16:creationId xmlns:a16="http://schemas.microsoft.com/office/drawing/2014/main" xmlns="" id="{C9DAA25A-E7A3-13E1-EF31-A24877D79B62}"/>
              </a:ext>
            </a:extLst>
          </p:cNvPr>
          <p:cNvSpPr txBox="1"/>
          <p:nvPr/>
        </p:nvSpPr>
        <p:spPr>
          <a:xfrm>
            <a:off x="1321107" y="837217"/>
            <a:ext cx="4168878" cy="1077218"/>
          </a:xfrm>
          <a:prstGeom prst="rect">
            <a:avLst/>
          </a:prstGeom>
          <a:noFill/>
        </p:spPr>
        <p:txBody>
          <a:bodyPr wrap="square" rtlCol="0">
            <a:spAutoFit/>
          </a:bodyPr>
          <a:lstStyle/>
          <a:p>
            <a:r>
              <a:rPr lang="el-GR" sz="3200" dirty="0" smtClean="0">
                <a:solidFill>
                  <a:schemeClr val="bg1"/>
                </a:solidFill>
                <a:latin typeface="+mj-lt"/>
                <a:ea typeface="Ebrima" panose="02000000000000000000" pitchFamily="2" charset="0"/>
                <a:cs typeface="Ebrima" panose="02000000000000000000" pitchFamily="2" charset="0"/>
              </a:rPr>
              <a:t>Εξαρτήματα ηλεκτρικών οχημάτων</a:t>
            </a:r>
            <a:endParaRPr lang="en-IN" sz="3200" dirty="0">
              <a:solidFill>
                <a:schemeClr val="bg1"/>
              </a:solidFill>
              <a:latin typeface="+mj-lt"/>
              <a:ea typeface="Ebrima" panose="02000000000000000000" pitchFamily="2" charset="0"/>
              <a:cs typeface="Ebrima" panose="02000000000000000000" pitchFamily="2" charset="0"/>
            </a:endParaRPr>
          </a:p>
        </p:txBody>
      </p:sp>
      <p:sp>
        <p:nvSpPr>
          <p:cNvPr id="10" name="Rectangle 9">
            <a:extLst>
              <a:ext uri="{FF2B5EF4-FFF2-40B4-BE49-F238E27FC236}">
                <a16:creationId xmlns:a16="http://schemas.microsoft.com/office/drawing/2014/main" xmlns="" id="{6A57222B-8499-3AB1-5322-A7E03D58CC4C}"/>
              </a:ext>
            </a:extLst>
          </p:cNvPr>
          <p:cNvSpPr>
            <a:spLocks noChangeArrowheads="1"/>
          </p:cNvSpPr>
          <p:nvPr/>
        </p:nvSpPr>
        <p:spPr bwMode="auto">
          <a:xfrm>
            <a:off x="1235075" y="5841082"/>
            <a:ext cx="2065260" cy="300467"/>
          </a:xfrm>
          <a:prstGeom prst="rect">
            <a:avLst/>
          </a:prstGeom>
          <a:noFill/>
        </p:spPr>
        <p:txBody>
          <a:bodyPr wrap="square">
            <a:spAutoFit/>
          </a:bodyPr>
          <a:lstStyle/>
          <a:p>
            <a:pPr>
              <a:lnSpc>
                <a:spcPts val="1800"/>
              </a:lnSpc>
            </a:pPr>
            <a:r>
              <a:rPr lang="el-GR" sz="1200" dirty="0" smtClean="0">
                <a:solidFill>
                  <a:schemeClr val="bg1"/>
                </a:solidFill>
                <a:latin typeface="Barlow Light" panose="00000400000000000000" pitchFamily="2" charset="0"/>
              </a:rPr>
              <a:t>Πακέτο μπαταρίας</a:t>
            </a:r>
            <a:endParaRPr lang="en-US" altLang="en-US" sz="1200" dirty="0">
              <a:solidFill>
                <a:schemeClr val="bg1"/>
              </a:solidFill>
              <a:latin typeface="Barlow Light" panose="00000400000000000000" pitchFamily="2" charset="0"/>
            </a:endParaRPr>
          </a:p>
        </p:txBody>
      </p:sp>
      <p:sp>
        <p:nvSpPr>
          <p:cNvPr id="11" name="Rectangle 10">
            <a:extLst>
              <a:ext uri="{FF2B5EF4-FFF2-40B4-BE49-F238E27FC236}">
                <a16:creationId xmlns:a16="http://schemas.microsoft.com/office/drawing/2014/main" xmlns="" id="{3A9A61F4-D262-CA96-4BEC-B0BF8E94C4F7}"/>
              </a:ext>
            </a:extLst>
          </p:cNvPr>
          <p:cNvSpPr>
            <a:spLocks noChangeArrowheads="1"/>
          </p:cNvSpPr>
          <p:nvPr/>
        </p:nvSpPr>
        <p:spPr bwMode="auto">
          <a:xfrm>
            <a:off x="3772731" y="5841082"/>
            <a:ext cx="2065260" cy="300467"/>
          </a:xfrm>
          <a:prstGeom prst="rect">
            <a:avLst/>
          </a:prstGeom>
          <a:noFill/>
        </p:spPr>
        <p:txBody>
          <a:bodyPr wrap="square">
            <a:spAutoFit/>
          </a:bodyPr>
          <a:lstStyle/>
          <a:p>
            <a:pPr>
              <a:lnSpc>
                <a:spcPts val="1800"/>
              </a:lnSpc>
            </a:pPr>
            <a:r>
              <a:rPr lang="el-GR" altLang="en-US" sz="1200" dirty="0" smtClean="0">
                <a:solidFill>
                  <a:schemeClr val="bg1"/>
                </a:solidFill>
                <a:latin typeface="Barlow Light" panose="00000400000000000000" pitchFamily="2" charset="0"/>
              </a:rPr>
              <a:t>Ηλεκτροκινητήρας</a:t>
            </a:r>
            <a:endParaRPr lang="en-US" altLang="en-US" sz="1200" dirty="0">
              <a:solidFill>
                <a:schemeClr val="bg1"/>
              </a:solidFill>
              <a:latin typeface="Barlow Light" panose="00000400000000000000" pitchFamily="2" charset="0"/>
            </a:endParaRPr>
          </a:p>
        </p:txBody>
      </p:sp>
      <p:sp>
        <p:nvSpPr>
          <p:cNvPr id="17" name="Rectangle 16">
            <a:extLst>
              <a:ext uri="{FF2B5EF4-FFF2-40B4-BE49-F238E27FC236}">
                <a16:creationId xmlns:a16="http://schemas.microsoft.com/office/drawing/2014/main" xmlns="" id="{594C6243-D198-D668-608F-82AC2D109641}"/>
              </a:ext>
            </a:extLst>
          </p:cNvPr>
          <p:cNvSpPr>
            <a:spLocks noChangeArrowheads="1"/>
          </p:cNvSpPr>
          <p:nvPr/>
        </p:nvSpPr>
        <p:spPr bwMode="auto">
          <a:xfrm>
            <a:off x="6310388" y="5841082"/>
            <a:ext cx="2065260" cy="300467"/>
          </a:xfrm>
          <a:prstGeom prst="rect">
            <a:avLst/>
          </a:prstGeom>
          <a:noFill/>
        </p:spPr>
        <p:txBody>
          <a:bodyPr wrap="square">
            <a:spAutoFit/>
          </a:bodyPr>
          <a:lstStyle/>
          <a:p>
            <a:pPr>
              <a:lnSpc>
                <a:spcPts val="1800"/>
              </a:lnSpc>
            </a:pPr>
            <a:r>
              <a:rPr lang="el-GR" altLang="en-US" sz="1200" dirty="0" smtClean="0">
                <a:solidFill>
                  <a:schemeClr val="bg1"/>
                </a:solidFill>
                <a:latin typeface="Barlow Light" panose="00000400000000000000" pitchFamily="2" charset="0"/>
              </a:rPr>
              <a:t>Ηλεκτρονικά Ισχύος</a:t>
            </a:r>
            <a:endParaRPr lang="en-US" altLang="en-US" sz="1200" dirty="0">
              <a:solidFill>
                <a:schemeClr val="bg1"/>
              </a:solidFill>
              <a:latin typeface="Barlow Light" panose="00000400000000000000" pitchFamily="2" charset="0"/>
            </a:endParaRPr>
          </a:p>
        </p:txBody>
      </p:sp>
      <p:sp>
        <p:nvSpPr>
          <p:cNvPr id="18" name="Rectangle 17">
            <a:extLst>
              <a:ext uri="{FF2B5EF4-FFF2-40B4-BE49-F238E27FC236}">
                <a16:creationId xmlns:a16="http://schemas.microsoft.com/office/drawing/2014/main" xmlns="" id="{ACEAF157-1AA6-BBBD-730B-7B5172EB027F}"/>
              </a:ext>
            </a:extLst>
          </p:cNvPr>
          <p:cNvSpPr>
            <a:spLocks noChangeArrowheads="1"/>
          </p:cNvSpPr>
          <p:nvPr/>
        </p:nvSpPr>
        <p:spPr bwMode="auto">
          <a:xfrm>
            <a:off x="8848044" y="5841082"/>
            <a:ext cx="2065260" cy="300467"/>
          </a:xfrm>
          <a:prstGeom prst="rect">
            <a:avLst/>
          </a:prstGeom>
          <a:noFill/>
        </p:spPr>
        <p:txBody>
          <a:bodyPr wrap="square">
            <a:spAutoFit/>
          </a:bodyPr>
          <a:lstStyle/>
          <a:p>
            <a:pPr>
              <a:lnSpc>
                <a:spcPts val="1800"/>
              </a:lnSpc>
            </a:pPr>
            <a:r>
              <a:rPr lang="el-GR" altLang="en-US" sz="1200" dirty="0" smtClean="0">
                <a:solidFill>
                  <a:schemeClr val="bg1"/>
                </a:solidFill>
                <a:latin typeface="Barlow Light" panose="00000400000000000000" pitchFamily="2" charset="0"/>
              </a:rPr>
              <a:t>Σύστημα φόρτισης</a:t>
            </a:r>
            <a:endParaRPr lang="en-US" altLang="en-US" sz="1200" dirty="0">
              <a:solidFill>
                <a:schemeClr val="bg1"/>
              </a:solidFill>
              <a:latin typeface="Barlow Light" panose="00000400000000000000" pitchFamily="2" charset="0"/>
            </a:endParaRPr>
          </a:p>
        </p:txBody>
      </p:sp>
      <p:sp>
        <p:nvSpPr>
          <p:cNvPr id="38" name="Rectangle 37">
            <a:extLst>
              <a:ext uri="{FF2B5EF4-FFF2-40B4-BE49-F238E27FC236}">
                <a16:creationId xmlns:a16="http://schemas.microsoft.com/office/drawing/2014/main" xmlns="" id="{74B93FC8-4C21-4C16-51E1-56ACB4C51C23}"/>
              </a:ext>
            </a:extLst>
          </p:cNvPr>
          <p:cNvSpPr/>
          <p:nvPr/>
        </p:nvSpPr>
        <p:spPr>
          <a:xfrm>
            <a:off x="8848044" y="3664131"/>
            <a:ext cx="2154561" cy="2154488"/>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9" name="Rectangle 18">
            <a:extLst>
              <a:ext uri="{FF2B5EF4-FFF2-40B4-BE49-F238E27FC236}">
                <a16:creationId xmlns:a16="http://schemas.microsoft.com/office/drawing/2014/main" xmlns="" id="{A4686987-202D-FF42-17CA-06C58EDFBDB2}"/>
              </a:ext>
            </a:extLst>
          </p:cNvPr>
          <p:cNvSpPr>
            <a:spLocks noChangeArrowheads="1"/>
          </p:cNvSpPr>
          <p:nvPr/>
        </p:nvSpPr>
        <p:spPr bwMode="auto">
          <a:xfrm>
            <a:off x="6310388" y="2897634"/>
            <a:ext cx="2065260" cy="300467"/>
          </a:xfrm>
          <a:prstGeom prst="rect">
            <a:avLst/>
          </a:prstGeom>
          <a:noFill/>
        </p:spPr>
        <p:txBody>
          <a:bodyPr wrap="square">
            <a:spAutoFit/>
          </a:bodyPr>
          <a:lstStyle/>
          <a:p>
            <a:pPr>
              <a:lnSpc>
                <a:spcPts val="1800"/>
              </a:lnSpc>
            </a:pPr>
            <a:r>
              <a:rPr lang="el-GR" altLang="en-US" sz="1200" dirty="0" smtClean="0">
                <a:solidFill>
                  <a:schemeClr val="bg1"/>
                </a:solidFill>
                <a:latin typeface="Barlow Light" panose="00000400000000000000" pitchFamily="2" charset="0"/>
              </a:rPr>
              <a:t>Ηλεκτρική μονάδα κίνησης</a:t>
            </a:r>
            <a:endParaRPr lang="en-US" altLang="en-US" sz="1200" dirty="0">
              <a:solidFill>
                <a:schemeClr val="bg1"/>
              </a:solidFill>
              <a:latin typeface="Barlow Light" panose="00000400000000000000" pitchFamily="2" charset="0"/>
            </a:endParaRPr>
          </a:p>
        </p:txBody>
      </p:sp>
      <p:sp>
        <p:nvSpPr>
          <p:cNvPr id="22" name="Rectangle 21">
            <a:extLst>
              <a:ext uri="{FF2B5EF4-FFF2-40B4-BE49-F238E27FC236}">
                <a16:creationId xmlns:a16="http://schemas.microsoft.com/office/drawing/2014/main" xmlns="" id="{387AC4DD-59E8-5F69-C5AE-37843B3873B9}"/>
              </a:ext>
            </a:extLst>
          </p:cNvPr>
          <p:cNvSpPr>
            <a:spLocks noChangeArrowheads="1"/>
          </p:cNvSpPr>
          <p:nvPr/>
        </p:nvSpPr>
        <p:spPr bwMode="auto">
          <a:xfrm>
            <a:off x="8848044" y="2795450"/>
            <a:ext cx="2085567" cy="553998"/>
          </a:xfrm>
          <a:prstGeom prst="rect">
            <a:avLst/>
          </a:prstGeom>
          <a:noFill/>
        </p:spPr>
        <p:txBody>
          <a:bodyPr wrap="square">
            <a:spAutoFit/>
          </a:bodyPr>
          <a:lstStyle/>
          <a:p>
            <a:pPr>
              <a:lnSpc>
                <a:spcPts val="1800"/>
              </a:lnSpc>
            </a:pPr>
            <a:r>
              <a:rPr lang="el-GR" altLang="en-US" sz="1200" dirty="0" smtClean="0">
                <a:solidFill>
                  <a:schemeClr val="bg1"/>
                </a:solidFill>
                <a:latin typeface="Barlow Light" panose="00000400000000000000" pitchFamily="2" charset="0"/>
              </a:rPr>
              <a:t>Σύστημα διαχείρισης μπαταριών</a:t>
            </a:r>
            <a:endParaRPr lang="en-US" altLang="en-US" sz="1200" dirty="0">
              <a:solidFill>
                <a:schemeClr val="bg1"/>
              </a:solidFill>
              <a:latin typeface="Barlow Light" panose="00000400000000000000" pitchFamily="2" charset="0"/>
            </a:endParaRPr>
          </a:p>
        </p:txBody>
      </p:sp>
      <p:sp>
        <p:nvSpPr>
          <p:cNvPr id="60" name="TextBox 59">
            <a:extLst>
              <a:ext uri="{FF2B5EF4-FFF2-40B4-BE49-F238E27FC236}">
                <a16:creationId xmlns:a16="http://schemas.microsoft.com/office/drawing/2014/main" xmlns="" id="{71CDE8B1-0382-BA27-4BA1-5D96D3A4E9E6}"/>
              </a:ext>
            </a:extLst>
          </p:cNvPr>
          <p:cNvSpPr txBox="1"/>
          <p:nvPr/>
        </p:nvSpPr>
        <p:spPr>
          <a:xfrm>
            <a:off x="1321106" y="2149566"/>
            <a:ext cx="4168877" cy="992964"/>
          </a:xfrm>
          <a:prstGeom prst="rect">
            <a:avLst/>
          </a:prstGeom>
          <a:noFill/>
        </p:spPr>
        <p:txBody>
          <a:bodyPr wrap="square">
            <a:spAutoFit/>
          </a:bodyPr>
          <a:lstStyle>
            <a:defPPr>
              <a:defRPr lang="en-US"/>
            </a:defPPr>
            <a:lvl1pPr>
              <a:lnSpc>
                <a:spcPts val="1800"/>
              </a:lnSpc>
              <a:defRPr sz="1200">
                <a:solidFill>
                  <a:schemeClr val="bg1"/>
                </a:solidFill>
                <a:latin typeface="Barlow Light" panose="00000400000000000000" pitchFamily="2" charset="0"/>
              </a:defRPr>
            </a:lvl1pPr>
          </a:lstStyle>
          <a:p>
            <a:r>
              <a:rPr lang="el-GR" dirty="0" smtClean="0">
                <a:latin typeface="+mn-lt"/>
              </a:rPr>
              <a:t>Αυτά τα εξαρτήματα συνεργάζονται για να προσφέρουν αποδοτικές και βιώσιμες μεταφορές, ελαχιστοποιώντας παράλληλα τις εκπομπές και την εξάρτηση από ορυκτά καύσιμα.</a:t>
            </a:r>
            <a:endParaRPr lang="en-IN" dirty="0">
              <a:latin typeface="+mn-lt"/>
            </a:endParaRPr>
          </a:p>
        </p:txBody>
      </p:sp>
      <p:cxnSp>
        <p:nvCxnSpPr>
          <p:cNvPr id="63" name="Straight Connector 62">
            <a:extLst>
              <a:ext uri="{FF2B5EF4-FFF2-40B4-BE49-F238E27FC236}">
                <a16:creationId xmlns:a16="http://schemas.microsoft.com/office/drawing/2014/main" xmlns="" id="{7400E1B6-F36B-C0C9-613F-3A9677B3C20B}"/>
              </a:ext>
            </a:extLst>
          </p:cNvPr>
          <p:cNvCxnSpPr>
            <a:cxnSpLocks/>
          </p:cNvCxnSpPr>
          <p:nvPr/>
        </p:nvCxnSpPr>
        <p:spPr>
          <a:xfrm>
            <a:off x="1238133" y="2138644"/>
            <a:ext cx="0" cy="777531"/>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380363196"/>
      </p:ext>
    </p:extLst>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927D0F2-9F00-1111-2BC7-6D0FF5C0A51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xmlns="" id="{3E81A186-BA41-D76B-232B-DC6449059229}"/>
              </a:ext>
            </a:extLst>
          </p:cNvPr>
          <p:cNvSpPr/>
          <p:nvPr/>
        </p:nvSpPr>
        <p:spPr>
          <a:xfrm>
            <a:off x="0" y="685800"/>
            <a:ext cx="12192000" cy="5524500"/>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TextBox 3">
            <a:extLst>
              <a:ext uri="{FF2B5EF4-FFF2-40B4-BE49-F238E27FC236}">
                <a16:creationId xmlns:a16="http://schemas.microsoft.com/office/drawing/2014/main" xmlns="" id="{8633710A-B8B9-B20C-82E2-9F9CE66474E9}"/>
              </a:ext>
            </a:extLst>
          </p:cNvPr>
          <p:cNvSpPr txBox="1"/>
          <p:nvPr/>
        </p:nvSpPr>
        <p:spPr>
          <a:xfrm>
            <a:off x="2819488" y="3055059"/>
            <a:ext cx="6553024" cy="584775"/>
          </a:xfrm>
          <a:prstGeom prst="rect">
            <a:avLst/>
          </a:prstGeom>
          <a:noFill/>
        </p:spPr>
        <p:txBody>
          <a:bodyPr wrap="square" rtlCol="0">
            <a:spAutoFit/>
          </a:bodyPr>
          <a:lstStyle/>
          <a:p>
            <a:pPr algn="ctr"/>
            <a:r>
              <a:rPr lang="el-GR" sz="3200" dirty="0" smtClean="0">
                <a:solidFill>
                  <a:schemeClr val="bg1"/>
                </a:solidFill>
                <a:latin typeface="+mj-lt"/>
                <a:ea typeface="Ebrima" panose="02000000000000000000" pitchFamily="2" charset="0"/>
                <a:cs typeface="Ebrima" panose="02000000000000000000" pitchFamily="2" charset="0"/>
              </a:rPr>
              <a:t>Τύποι Ηλεκτρικών Οχημάτων</a:t>
            </a:r>
            <a:endParaRPr lang="en-IN" sz="3200" dirty="0">
              <a:solidFill>
                <a:schemeClr val="bg1"/>
              </a:solidFill>
              <a:latin typeface="+mj-lt"/>
              <a:ea typeface="Ebrima" panose="02000000000000000000" pitchFamily="2" charset="0"/>
              <a:cs typeface="Ebrima" panose="02000000000000000000" pitchFamily="2" charset="0"/>
            </a:endParaRPr>
          </a:p>
        </p:txBody>
      </p:sp>
      <p:sp>
        <p:nvSpPr>
          <p:cNvPr id="6" name="Rectangle 5">
            <a:extLst>
              <a:ext uri="{FF2B5EF4-FFF2-40B4-BE49-F238E27FC236}">
                <a16:creationId xmlns:a16="http://schemas.microsoft.com/office/drawing/2014/main" xmlns="" id="{C3D68C83-3229-125C-16B0-54E669D082C1}"/>
              </a:ext>
            </a:extLst>
          </p:cNvPr>
          <p:cNvSpPr>
            <a:spLocks noChangeArrowheads="1"/>
          </p:cNvSpPr>
          <p:nvPr/>
        </p:nvSpPr>
        <p:spPr bwMode="auto">
          <a:xfrm>
            <a:off x="1437090" y="1512278"/>
            <a:ext cx="4288217" cy="307777"/>
          </a:xfrm>
          <a:prstGeom prst="rect">
            <a:avLst/>
          </a:prstGeom>
          <a:noFill/>
        </p:spPr>
        <p:txBody>
          <a:bodyPr wrap="square" rtlCol="0">
            <a:spAutoFit/>
          </a:bodyPr>
          <a:lstStyle/>
          <a:p>
            <a:r>
              <a:rPr lang="el-GR" sz="1400" dirty="0" smtClean="0">
                <a:solidFill>
                  <a:schemeClr val="bg1"/>
                </a:solidFill>
                <a:latin typeface="+mj-lt"/>
                <a:ea typeface="Ebrima" panose="02000000000000000000" pitchFamily="2" charset="0"/>
                <a:cs typeface="Ebrima" panose="02000000000000000000" pitchFamily="2" charset="0"/>
              </a:rPr>
              <a:t>Ηλεκτρικά Οχήματα με Μπαταρίες</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7" name="Rectangle 6">
            <a:extLst>
              <a:ext uri="{FF2B5EF4-FFF2-40B4-BE49-F238E27FC236}">
                <a16:creationId xmlns:a16="http://schemas.microsoft.com/office/drawing/2014/main" xmlns="" id="{4E83E1B7-EC6F-67B1-401E-FB9EC70B5072}"/>
              </a:ext>
            </a:extLst>
          </p:cNvPr>
          <p:cNvSpPr>
            <a:spLocks noChangeArrowheads="1"/>
          </p:cNvSpPr>
          <p:nvPr/>
        </p:nvSpPr>
        <p:spPr bwMode="auto">
          <a:xfrm>
            <a:off x="1437091" y="1828657"/>
            <a:ext cx="4206626" cy="1223797"/>
          </a:xfrm>
          <a:prstGeom prst="rect">
            <a:avLst/>
          </a:prstGeom>
          <a:noFill/>
        </p:spPr>
        <p:txBody>
          <a:bodyPr wrap="square">
            <a:spAutoFit/>
          </a:bodyPr>
          <a:lstStyle/>
          <a:p>
            <a:pPr>
              <a:lnSpc>
                <a:spcPts val="1800"/>
              </a:lnSpc>
            </a:pPr>
            <a:r>
              <a:rPr lang="el-GR" sz="1200" dirty="0" smtClean="0">
                <a:solidFill>
                  <a:schemeClr val="bg1"/>
                </a:solidFill>
              </a:rPr>
              <a:t>Τα BEV είναι πλήρως ηλεκτρικά οχήματα που λειτουργούν εξ ολοκλήρου με ηλεκτρική ενέργεια που είναι αποθηκευμένη σε επαναφορτιζόμενες μπαταρίες. Δεν διαθέτουν κινητήρα εσωτερικής καύσης και παράγουν μηδενικές εκπομπές ρύπων κατά την οδήγηση.</a:t>
            </a:r>
            <a:endParaRPr lang="en-US" altLang="en-US" sz="1200" dirty="0">
              <a:solidFill>
                <a:schemeClr val="bg1"/>
              </a:solidFill>
            </a:endParaRPr>
          </a:p>
        </p:txBody>
      </p:sp>
      <p:sp>
        <p:nvSpPr>
          <p:cNvPr id="3" name="Rectangle 2">
            <a:extLst>
              <a:ext uri="{FF2B5EF4-FFF2-40B4-BE49-F238E27FC236}">
                <a16:creationId xmlns:a16="http://schemas.microsoft.com/office/drawing/2014/main" xmlns="" id="{038F6B98-0FAC-ABEC-21DA-4DCAC95C12CA}"/>
              </a:ext>
            </a:extLst>
          </p:cNvPr>
          <p:cNvSpPr>
            <a:spLocks noChangeArrowheads="1"/>
          </p:cNvSpPr>
          <p:nvPr/>
        </p:nvSpPr>
        <p:spPr bwMode="auto">
          <a:xfrm>
            <a:off x="6617333" y="1512278"/>
            <a:ext cx="4345394" cy="307777"/>
          </a:xfrm>
          <a:prstGeom prst="rect">
            <a:avLst/>
          </a:prstGeom>
          <a:noFill/>
        </p:spPr>
        <p:txBody>
          <a:bodyPr wrap="square" rtlCol="0">
            <a:spAutoFit/>
          </a:bodyPr>
          <a:lstStyle/>
          <a:p>
            <a:r>
              <a:rPr lang="en-IN" sz="1400" dirty="0" smtClean="0">
                <a:solidFill>
                  <a:schemeClr val="bg1"/>
                </a:solidFill>
                <a:latin typeface="+mj-lt"/>
                <a:ea typeface="Ebrima" panose="02000000000000000000" pitchFamily="2" charset="0"/>
                <a:cs typeface="Ebrima" panose="02000000000000000000" pitchFamily="2" charset="0"/>
              </a:rPr>
              <a:t>Plug-in </a:t>
            </a:r>
            <a:r>
              <a:rPr lang="el-GR" sz="1400" dirty="0" smtClean="0">
                <a:solidFill>
                  <a:schemeClr val="bg1"/>
                </a:solidFill>
                <a:latin typeface="+mj-lt"/>
                <a:ea typeface="Ebrima" panose="02000000000000000000" pitchFamily="2" charset="0"/>
                <a:cs typeface="Ebrima" panose="02000000000000000000" pitchFamily="2" charset="0"/>
              </a:rPr>
              <a:t>Υβριδικά Ηλεκτρικά Οχήματα</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20" name="Rectangle 19">
            <a:extLst>
              <a:ext uri="{FF2B5EF4-FFF2-40B4-BE49-F238E27FC236}">
                <a16:creationId xmlns:a16="http://schemas.microsoft.com/office/drawing/2014/main" xmlns="" id="{70724DC7-3F3B-FF28-0867-B663B8900BF0}"/>
              </a:ext>
            </a:extLst>
          </p:cNvPr>
          <p:cNvSpPr>
            <a:spLocks noChangeArrowheads="1"/>
          </p:cNvSpPr>
          <p:nvPr/>
        </p:nvSpPr>
        <p:spPr bwMode="auto">
          <a:xfrm>
            <a:off x="6617333" y="1828657"/>
            <a:ext cx="4345393" cy="992964"/>
          </a:xfrm>
          <a:prstGeom prst="rect">
            <a:avLst/>
          </a:prstGeom>
          <a:noFill/>
        </p:spPr>
        <p:txBody>
          <a:bodyPr wrap="square">
            <a:spAutoFit/>
          </a:bodyPr>
          <a:lstStyle/>
          <a:p>
            <a:pPr>
              <a:lnSpc>
                <a:spcPts val="1800"/>
              </a:lnSpc>
            </a:pPr>
            <a:r>
              <a:rPr lang="el-GR" sz="1200" dirty="0" smtClean="0">
                <a:solidFill>
                  <a:schemeClr val="bg1"/>
                </a:solidFill>
              </a:rPr>
              <a:t>Τα PHEV διαθέτουν τόσο ηλεκτροκινητήρα όσο και κινητήρα εσωτερικής καύσης. Μπορούν να συνδεθούν για να φορτίσουν την μπαταρία και να χρησιμοποιήσουν βενζίνη για εκτεταμένη εμβέλεια όταν η μπαταρία έχει εξαντληθεί.</a:t>
            </a:r>
            <a:endParaRPr lang="en-US" altLang="en-US" sz="1200" dirty="0">
              <a:solidFill>
                <a:schemeClr val="bg1"/>
              </a:solidFill>
            </a:endParaRPr>
          </a:p>
        </p:txBody>
      </p:sp>
      <p:cxnSp>
        <p:nvCxnSpPr>
          <p:cNvPr id="28" name="Straight Connector 27">
            <a:extLst>
              <a:ext uri="{FF2B5EF4-FFF2-40B4-BE49-F238E27FC236}">
                <a16:creationId xmlns:a16="http://schemas.microsoft.com/office/drawing/2014/main" xmlns="" id="{E10F0F0C-D433-69D1-4B90-A838E8A54B3D}"/>
              </a:ext>
            </a:extLst>
          </p:cNvPr>
          <p:cNvCxnSpPr>
            <a:cxnSpLocks/>
          </p:cNvCxnSpPr>
          <p:nvPr/>
        </p:nvCxnSpPr>
        <p:spPr>
          <a:xfrm>
            <a:off x="1229274" y="1357086"/>
            <a:ext cx="0" cy="1384663"/>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xmlns="" id="{E75EAA40-741B-B2E6-D81F-5DFEFE0FB98D}"/>
              </a:ext>
            </a:extLst>
          </p:cNvPr>
          <p:cNvCxnSpPr>
            <a:cxnSpLocks/>
          </p:cNvCxnSpPr>
          <p:nvPr/>
        </p:nvCxnSpPr>
        <p:spPr>
          <a:xfrm>
            <a:off x="6371648" y="1392082"/>
            <a:ext cx="0" cy="1314670"/>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
        <p:nvSpPr>
          <p:cNvPr id="9" name="Rectangle 8">
            <a:extLst>
              <a:ext uri="{FF2B5EF4-FFF2-40B4-BE49-F238E27FC236}">
                <a16:creationId xmlns:a16="http://schemas.microsoft.com/office/drawing/2014/main" xmlns="" id="{34A6301A-55EE-1BF5-335A-B5CBC5A38BA3}"/>
              </a:ext>
            </a:extLst>
          </p:cNvPr>
          <p:cNvSpPr>
            <a:spLocks noChangeArrowheads="1"/>
          </p:cNvSpPr>
          <p:nvPr/>
        </p:nvSpPr>
        <p:spPr bwMode="auto">
          <a:xfrm>
            <a:off x="1434068" y="4402182"/>
            <a:ext cx="4042541" cy="1708160"/>
          </a:xfrm>
          <a:prstGeom prst="rect">
            <a:avLst/>
          </a:prstGeom>
          <a:noFill/>
        </p:spPr>
        <p:txBody>
          <a:bodyPr wrap="square">
            <a:spAutoFit/>
          </a:bodyPr>
          <a:lstStyle/>
          <a:p>
            <a:pPr>
              <a:lnSpc>
                <a:spcPts val="1800"/>
              </a:lnSpc>
            </a:pPr>
            <a:r>
              <a:rPr lang="el-GR" sz="1200" dirty="0" smtClean="0">
                <a:solidFill>
                  <a:schemeClr val="bg1"/>
                </a:solidFill>
              </a:rPr>
              <a:t>Τα HEV διαθέτουν κινητήρα εσωτερικής καύσης και ηλεκτροκινητήρα, αλλά ο ηλεκτροκινητήρας χρησιμοποιείται κυρίως για να υποστηρίξει τον κινητήρα αντί να οδηγεί το όχημα ανεξάρτητα. Τα HEV δεν χρειάζεται να είναι συνδεδεμένα στην πρίζα, καθώς βασίζονται στο αναγεννητικό φρενάρισμα και στον κινητήρα για την επαναφόρτιση της μπαταρίας.</a:t>
            </a:r>
            <a:endParaRPr lang="en-US" altLang="en-US" sz="1200" dirty="0">
              <a:solidFill>
                <a:schemeClr val="bg1"/>
              </a:solidFill>
            </a:endParaRPr>
          </a:p>
        </p:txBody>
      </p:sp>
      <p:sp>
        <p:nvSpPr>
          <p:cNvPr id="16" name="Rectangle 15">
            <a:extLst>
              <a:ext uri="{FF2B5EF4-FFF2-40B4-BE49-F238E27FC236}">
                <a16:creationId xmlns:a16="http://schemas.microsoft.com/office/drawing/2014/main" xmlns="" id="{9FFD802D-993A-8A5C-69E3-69078C87BF49}"/>
              </a:ext>
            </a:extLst>
          </p:cNvPr>
          <p:cNvSpPr>
            <a:spLocks noChangeArrowheads="1"/>
          </p:cNvSpPr>
          <p:nvPr/>
        </p:nvSpPr>
        <p:spPr bwMode="auto">
          <a:xfrm>
            <a:off x="1434068" y="4169603"/>
            <a:ext cx="4288217" cy="307777"/>
          </a:xfrm>
          <a:prstGeom prst="rect">
            <a:avLst/>
          </a:prstGeom>
          <a:noFill/>
        </p:spPr>
        <p:txBody>
          <a:bodyPr wrap="square" rtlCol="0">
            <a:spAutoFit/>
          </a:bodyPr>
          <a:lstStyle/>
          <a:p>
            <a:r>
              <a:rPr lang="el-GR" sz="1400" dirty="0" smtClean="0">
                <a:solidFill>
                  <a:schemeClr val="bg1"/>
                </a:solidFill>
                <a:latin typeface="+mj-lt"/>
                <a:ea typeface="Ebrima" panose="02000000000000000000" pitchFamily="2" charset="0"/>
                <a:cs typeface="Ebrima" panose="02000000000000000000" pitchFamily="2" charset="0"/>
              </a:rPr>
              <a:t>Υβριδικά Ηλεκτρικά Οχήματα</a:t>
            </a:r>
            <a:endParaRPr lang="en-US" altLang="en-US" sz="1400" dirty="0">
              <a:solidFill>
                <a:schemeClr val="bg1"/>
              </a:solidFill>
              <a:latin typeface="+mj-lt"/>
              <a:ea typeface="Ebrima" panose="02000000000000000000" pitchFamily="2" charset="0"/>
              <a:cs typeface="Ebrima" panose="02000000000000000000" pitchFamily="2" charset="0"/>
            </a:endParaRPr>
          </a:p>
        </p:txBody>
      </p:sp>
      <p:sp>
        <p:nvSpPr>
          <p:cNvPr id="2" name="Rectangle 1">
            <a:extLst>
              <a:ext uri="{FF2B5EF4-FFF2-40B4-BE49-F238E27FC236}">
                <a16:creationId xmlns:a16="http://schemas.microsoft.com/office/drawing/2014/main" xmlns="" id="{94653B1E-71B9-ABEE-DD95-BBF0077637E9}"/>
              </a:ext>
            </a:extLst>
          </p:cNvPr>
          <p:cNvSpPr>
            <a:spLocks noChangeArrowheads="1"/>
          </p:cNvSpPr>
          <p:nvPr/>
        </p:nvSpPr>
        <p:spPr bwMode="auto">
          <a:xfrm>
            <a:off x="6614312" y="4601399"/>
            <a:ext cx="4319155" cy="1223797"/>
          </a:xfrm>
          <a:prstGeom prst="rect">
            <a:avLst/>
          </a:prstGeom>
          <a:noFill/>
        </p:spPr>
        <p:txBody>
          <a:bodyPr wrap="square">
            <a:spAutoFit/>
          </a:bodyPr>
          <a:lstStyle/>
          <a:p>
            <a:pPr>
              <a:lnSpc>
                <a:spcPts val="1800"/>
              </a:lnSpc>
            </a:pPr>
            <a:r>
              <a:rPr lang="el-GR" sz="1200" dirty="0" smtClean="0">
                <a:solidFill>
                  <a:schemeClr val="bg1"/>
                </a:solidFill>
              </a:rPr>
              <a:t>Τα FCEV χρησιμοποιούν αέριο υδρογόνο για την παραγωγή ηλεκτρικής ενέργειας μέσω μιας κυψέλης καυσίμου, η οποία τροφοδοτεί τον ηλεκτροκινητήρα. Εκπέμπουν μόνο υδρατμούς και έχουν μεγαλύτερες αποστάσεις σε σύγκριση με τα BEV, αλλά η υποδομή ανεφοδιασμού με υδρογόνο είναι περιορισμένη.</a:t>
            </a:r>
            <a:endParaRPr lang="en-IN" sz="1200" dirty="0">
              <a:solidFill>
                <a:schemeClr val="bg1"/>
              </a:solidFill>
            </a:endParaRPr>
          </a:p>
        </p:txBody>
      </p:sp>
      <p:sp>
        <p:nvSpPr>
          <p:cNvPr id="8" name="Rectangle 7">
            <a:extLst>
              <a:ext uri="{FF2B5EF4-FFF2-40B4-BE49-F238E27FC236}">
                <a16:creationId xmlns:a16="http://schemas.microsoft.com/office/drawing/2014/main" xmlns="" id="{E6C53436-F711-2FA1-A101-5A87A10EC2A8}"/>
              </a:ext>
            </a:extLst>
          </p:cNvPr>
          <p:cNvSpPr>
            <a:spLocks noChangeArrowheads="1"/>
          </p:cNvSpPr>
          <p:nvPr/>
        </p:nvSpPr>
        <p:spPr bwMode="auto">
          <a:xfrm>
            <a:off x="6614312" y="4285020"/>
            <a:ext cx="4345394" cy="307777"/>
          </a:xfrm>
          <a:prstGeom prst="rect">
            <a:avLst/>
          </a:prstGeom>
          <a:noFill/>
        </p:spPr>
        <p:txBody>
          <a:bodyPr wrap="square" rtlCol="0">
            <a:spAutoFit/>
          </a:bodyPr>
          <a:lstStyle/>
          <a:p>
            <a:r>
              <a:rPr lang="el-GR" sz="1400" dirty="0" smtClean="0">
                <a:solidFill>
                  <a:schemeClr val="bg1"/>
                </a:solidFill>
                <a:latin typeface="+mj-lt"/>
                <a:ea typeface="Ebrima" panose="02000000000000000000" pitchFamily="2" charset="0"/>
                <a:cs typeface="Ebrima" panose="02000000000000000000" pitchFamily="2" charset="0"/>
              </a:rPr>
              <a:t>Ηλεκτρικά οχήματα με κυψέλες καυσίμου</a:t>
            </a:r>
            <a:endParaRPr lang="en-US" altLang="en-US" sz="1400" dirty="0">
              <a:solidFill>
                <a:schemeClr val="bg1"/>
              </a:solidFill>
              <a:latin typeface="+mj-lt"/>
              <a:ea typeface="Ebrima" panose="02000000000000000000" pitchFamily="2" charset="0"/>
              <a:cs typeface="Ebrima" panose="02000000000000000000" pitchFamily="2" charset="0"/>
            </a:endParaRPr>
          </a:p>
        </p:txBody>
      </p:sp>
      <p:cxnSp>
        <p:nvCxnSpPr>
          <p:cNvPr id="12" name="Straight Connector 11">
            <a:extLst>
              <a:ext uri="{FF2B5EF4-FFF2-40B4-BE49-F238E27FC236}">
                <a16:creationId xmlns:a16="http://schemas.microsoft.com/office/drawing/2014/main" xmlns="" id="{D45F48DA-6ED5-60AE-446F-30E84A27138E}"/>
              </a:ext>
            </a:extLst>
          </p:cNvPr>
          <p:cNvCxnSpPr>
            <a:cxnSpLocks/>
          </p:cNvCxnSpPr>
          <p:nvPr/>
        </p:nvCxnSpPr>
        <p:spPr>
          <a:xfrm>
            <a:off x="1232295" y="4160045"/>
            <a:ext cx="0" cy="1555061"/>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xmlns="" id="{B31E48D6-5925-CA6D-5AC2-AD228DC11440}"/>
              </a:ext>
            </a:extLst>
          </p:cNvPr>
          <p:cNvCxnSpPr>
            <a:cxnSpLocks/>
          </p:cNvCxnSpPr>
          <p:nvPr/>
        </p:nvCxnSpPr>
        <p:spPr>
          <a:xfrm>
            <a:off x="6368627" y="4160045"/>
            <a:ext cx="0" cy="1555061"/>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591580304"/>
      </p:ext>
    </p:extLst>
  </p:cSld>
  <p:clrMapOvr>
    <a:masterClrMapping/>
  </p:clrMapOvr>
  <p:transition>
    <p:strips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84FC5E7-1E75-E6D0-9F44-E9E7C82F9FC8}"/>
            </a:ext>
          </a:extLst>
        </p:cNvPr>
        <p:cNvGrpSpPr/>
        <p:nvPr/>
      </p:nvGrpSpPr>
      <p:grpSpPr>
        <a:xfrm>
          <a:off x="0" y="0"/>
          <a:ext cx="0" cy="0"/>
          <a:chOff x="0" y="0"/>
          <a:chExt cx="0" cy="0"/>
        </a:xfrm>
      </p:grpSpPr>
      <p:sp>
        <p:nvSpPr>
          <p:cNvPr id="32" name="Rectangle 31">
            <a:extLst>
              <a:ext uri="{FF2B5EF4-FFF2-40B4-BE49-F238E27FC236}">
                <a16:creationId xmlns:a16="http://schemas.microsoft.com/office/drawing/2014/main" xmlns="" id="{3C16C7A0-B9F4-5985-142A-CD5AB016ED73}"/>
              </a:ext>
            </a:extLst>
          </p:cNvPr>
          <p:cNvSpPr/>
          <p:nvPr/>
        </p:nvSpPr>
        <p:spPr>
          <a:xfrm>
            <a:off x="3854245" y="676374"/>
            <a:ext cx="8095576" cy="5505252"/>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1" name="Rectangle 20">
            <a:extLst>
              <a:ext uri="{FF2B5EF4-FFF2-40B4-BE49-F238E27FC236}">
                <a16:creationId xmlns:a16="http://schemas.microsoft.com/office/drawing/2014/main" xmlns="" id="{C7F3ACE4-8537-6070-EE58-1E7B7CD5153A}"/>
              </a:ext>
            </a:extLst>
          </p:cNvPr>
          <p:cNvSpPr/>
          <p:nvPr/>
        </p:nvSpPr>
        <p:spPr>
          <a:xfrm>
            <a:off x="0" y="0"/>
            <a:ext cx="3854245" cy="6858000"/>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TextBox 4">
            <a:extLst>
              <a:ext uri="{FF2B5EF4-FFF2-40B4-BE49-F238E27FC236}">
                <a16:creationId xmlns:a16="http://schemas.microsoft.com/office/drawing/2014/main" xmlns="" id="{FFECA56A-5775-8E05-0B48-F59FFE295F1D}"/>
              </a:ext>
            </a:extLst>
          </p:cNvPr>
          <p:cNvSpPr txBox="1"/>
          <p:nvPr/>
        </p:nvSpPr>
        <p:spPr>
          <a:xfrm>
            <a:off x="4482221" y="927463"/>
            <a:ext cx="6597446" cy="523220"/>
          </a:xfrm>
          <a:prstGeom prst="rect">
            <a:avLst/>
          </a:prstGeom>
          <a:noFill/>
        </p:spPr>
        <p:txBody>
          <a:bodyPr wrap="square" rtlCol="0">
            <a:spAutoFit/>
          </a:bodyPr>
          <a:lstStyle>
            <a:defPPr>
              <a:defRPr lang="en-US"/>
            </a:defPPr>
            <a:lvl1pPr>
              <a:defRPr sz="4000">
                <a:solidFill>
                  <a:schemeClr val="bg1"/>
                </a:solidFill>
                <a:latin typeface="REBOG Black" pitchFamily="2" charset="0"/>
                <a:ea typeface="Ebrima" panose="02000000000000000000" pitchFamily="2" charset="0"/>
                <a:cs typeface="Ebrima" panose="02000000000000000000" pitchFamily="2" charset="0"/>
              </a:defRPr>
            </a:lvl1pPr>
          </a:lstStyle>
          <a:p>
            <a:r>
              <a:rPr lang="el-GR" sz="2800" dirty="0" smtClean="0">
                <a:latin typeface="+mj-lt"/>
              </a:rPr>
              <a:t>Το μέλλον των ηλεκτρικών οχημάτων</a:t>
            </a:r>
            <a:endParaRPr lang="en-IN" sz="2800" dirty="0">
              <a:latin typeface="+mj-lt"/>
            </a:endParaRPr>
          </a:p>
        </p:txBody>
      </p:sp>
      <p:grpSp>
        <p:nvGrpSpPr>
          <p:cNvPr id="24" name="Group 23">
            <a:extLst>
              <a:ext uri="{FF2B5EF4-FFF2-40B4-BE49-F238E27FC236}">
                <a16:creationId xmlns:a16="http://schemas.microsoft.com/office/drawing/2014/main" xmlns="" id="{BBA0C192-034F-DB63-C857-BFDC305FB1CE}"/>
              </a:ext>
            </a:extLst>
          </p:cNvPr>
          <p:cNvGrpSpPr/>
          <p:nvPr/>
        </p:nvGrpSpPr>
        <p:grpSpPr>
          <a:xfrm>
            <a:off x="4482221" y="5366717"/>
            <a:ext cx="7018483" cy="634492"/>
            <a:chOff x="4387951" y="5439104"/>
            <a:chExt cx="7018483" cy="634492"/>
          </a:xfrm>
        </p:grpSpPr>
        <p:sp>
          <p:nvSpPr>
            <p:cNvPr id="22" name="TextBox 21">
              <a:extLst>
                <a:ext uri="{FF2B5EF4-FFF2-40B4-BE49-F238E27FC236}">
                  <a16:creationId xmlns:a16="http://schemas.microsoft.com/office/drawing/2014/main" xmlns="" id="{3F62EF8F-4A07-9E94-261E-C27E5579EA13}"/>
                </a:ext>
              </a:extLst>
            </p:cNvPr>
            <p:cNvSpPr txBox="1"/>
            <p:nvPr/>
          </p:nvSpPr>
          <p:spPr>
            <a:xfrm>
              <a:off x="4482222" y="5519598"/>
              <a:ext cx="6924212" cy="553998"/>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a:solidFill>
                    <a:schemeClr val="bg1"/>
                  </a:solidFill>
                  <a:latin typeface="Barlow Light" panose="00000400000000000000" pitchFamily="2" charset="0"/>
                </a:defRPr>
              </a:lvl1pPr>
            </a:lstStyle>
            <a:p>
              <a:pPr marL="0" indent="0">
                <a:buNone/>
              </a:pPr>
              <a:r>
                <a:rPr lang="el-GR" dirty="0" smtClean="0">
                  <a:latin typeface="+mj-lt"/>
                </a:rPr>
                <a:t>Αυτόνομη οδήγηση: Η ενσωμάτωση των EV με την τεχνολογία αυτόνομης οδήγησης θα φέρει επανάσταση στις μεταφορές, βελτιώνοντας την ασφάλεια, την αποτελεσματικότητα και την ευκολία.</a:t>
              </a:r>
              <a:endParaRPr lang="en-IN" dirty="0">
                <a:latin typeface="+mn-lt"/>
              </a:endParaRPr>
            </a:p>
          </p:txBody>
        </p:sp>
        <p:cxnSp>
          <p:nvCxnSpPr>
            <p:cNvPr id="2" name="Straight Connector 1">
              <a:extLst>
                <a:ext uri="{FF2B5EF4-FFF2-40B4-BE49-F238E27FC236}">
                  <a16:creationId xmlns:a16="http://schemas.microsoft.com/office/drawing/2014/main" xmlns="" id="{FAA61A3E-E8A5-A3F4-AC59-16541A3A9B71}"/>
                </a:ext>
              </a:extLst>
            </p:cNvPr>
            <p:cNvCxnSpPr>
              <a:cxnSpLocks/>
            </p:cNvCxnSpPr>
            <p:nvPr/>
          </p:nvCxnSpPr>
          <p:spPr>
            <a:xfrm>
              <a:off x="4387951" y="5439104"/>
              <a:ext cx="0" cy="469686"/>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grpSp>
      <p:grpSp>
        <p:nvGrpSpPr>
          <p:cNvPr id="23" name="Group 22">
            <a:extLst>
              <a:ext uri="{FF2B5EF4-FFF2-40B4-BE49-F238E27FC236}">
                <a16:creationId xmlns:a16="http://schemas.microsoft.com/office/drawing/2014/main" xmlns="" id="{8807BD14-0867-CD9E-1562-8EEDDC40AF0D}"/>
              </a:ext>
            </a:extLst>
          </p:cNvPr>
          <p:cNvGrpSpPr/>
          <p:nvPr/>
        </p:nvGrpSpPr>
        <p:grpSpPr>
          <a:xfrm>
            <a:off x="4482221" y="4710971"/>
            <a:ext cx="7018483" cy="883714"/>
            <a:chOff x="4387951" y="4783358"/>
            <a:chExt cx="7018483" cy="883714"/>
          </a:xfrm>
        </p:grpSpPr>
        <p:sp>
          <p:nvSpPr>
            <p:cNvPr id="16" name="TextBox 15">
              <a:extLst>
                <a:ext uri="{FF2B5EF4-FFF2-40B4-BE49-F238E27FC236}">
                  <a16:creationId xmlns:a16="http://schemas.microsoft.com/office/drawing/2014/main" xmlns="" id="{BF53E521-2914-3F03-411C-49B1D14E2F4D}"/>
                </a:ext>
              </a:extLst>
            </p:cNvPr>
            <p:cNvSpPr txBox="1"/>
            <p:nvPr/>
          </p:nvSpPr>
          <p:spPr>
            <a:xfrm>
              <a:off x="4482222" y="4853394"/>
              <a:ext cx="6924212" cy="813678"/>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a:solidFill>
                    <a:schemeClr val="bg1"/>
                  </a:solidFill>
                  <a:latin typeface="Barlow Light" panose="00000400000000000000" pitchFamily="2" charset="0"/>
                </a:defRPr>
              </a:lvl1pPr>
            </a:lstStyle>
            <a:p>
              <a:pPr marL="0" indent="0">
                <a:buNone/>
              </a:pPr>
              <a:r>
                <a:rPr lang="el-GR" dirty="0" smtClean="0">
                  <a:latin typeface="+mj-lt"/>
                </a:rPr>
                <a:t>Ενσωμάτωση με ανανεώσιμες πηγές ενέργειας: Τα EV θα τροφοδοτούνται όλο και περισσότερο από ανανεώσιμες πηγές ενέργειας, μειώνοντας τις εκπομπές αερίων του θερμοκηπίου και προάγοντας τη βιωσιμότητα.</a:t>
              </a:r>
              <a:endParaRPr lang="en-IN" dirty="0">
                <a:latin typeface="+mn-lt"/>
              </a:endParaRPr>
            </a:p>
          </p:txBody>
        </p:sp>
        <p:cxnSp>
          <p:nvCxnSpPr>
            <p:cNvPr id="7" name="Straight Connector 6">
              <a:extLst>
                <a:ext uri="{FF2B5EF4-FFF2-40B4-BE49-F238E27FC236}">
                  <a16:creationId xmlns:a16="http://schemas.microsoft.com/office/drawing/2014/main" xmlns="" id="{BB9CC875-66EE-E6CA-9CC0-31E1AD360C4C}"/>
                </a:ext>
              </a:extLst>
            </p:cNvPr>
            <p:cNvCxnSpPr>
              <a:cxnSpLocks/>
            </p:cNvCxnSpPr>
            <p:nvPr/>
          </p:nvCxnSpPr>
          <p:spPr>
            <a:xfrm>
              <a:off x="4387951" y="4783358"/>
              <a:ext cx="0" cy="469686"/>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grpSp>
      <p:grpSp>
        <p:nvGrpSpPr>
          <p:cNvPr id="19" name="Group 18">
            <a:extLst>
              <a:ext uri="{FF2B5EF4-FFF2-40B4-BE49-F238E27FC236}">
                <a16:creationId xmlns:a16="http://schemas.microsoft.com/office/drawing/2014/main" xmlns="" id="{464C6C70-6343-72E3-8440-BB5B642BAF12}"/>
              </a:ext>
            </a:extLst>
          </p:cNvPr>
          <p:cNvGrpSpPr/>
          <p:nvPr/>
        </p:nvGrpSpPr>
        <p:grpSpPr>
          <a:xfrm>
            <a:off x="4482221" y="4026537"/>
            <a:ext cx="7018483" cy="761427"/>
            <a:chOff x="4387951" y="4121996"/>
            <a:chExt cx="7018483" cy="761427"/>
          </a:xfrm>
        </p:grpSpPr>
        <p:sp>
          <p:nvSpPr>
            <p:cNvPr id="20" name="TextBox 19">
              <a:extLst>
                <a:ext uri="{FF2B5EF4-FFF2-40B4-BE49-F238E27FC236}">
                  <a16:creationId xmlns:a16="http://schemas.microsoft.com/office/drawing/2014/main" xmlns="" id="{01C97170-5290-8106-3F95-26BD8C7132B4}"/>
                </a:ext>
              </a:extLst>
            </p:cNvPr>
            <p:cNvSpPr txBox="1"/>
            <p:nvPr/>
          </p:nvSpPr>
          <p:spPr>
            <a:xfrm>
              <a:off x="4482222" y="4121996"/>
              <a:ext cx="6924212" cy="761427"/>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a:solidFill>
                    <a:schemeClr val="bg1"/>
                  </a:solidFill>
                  <a:latin typeface="Barlow Light" panose="00000400000000000000" pitchFamily="2" charset="0"/>
                </a:defRPr>
              </a:lvl1pPr>
            </a:lstStyle>
            <a:p>
              <a:pPr marL="0" indent="0">
                <a:buNone/>
              </a:pPr>
              <a:r>
                <a:rPr lang="el-GR" dirty="0" smtClean="0">
                  <a:latin typeface="+mj-lt"/>
                </a:rPr>
                <a:t>Διαφορετικές επιλογές οχημάτων: Οι προσφορές EV θα διαφοροποιηθούν ώστε να περιλαμβάνουν διάφορους τύπους οχημάτων, από συμπαγή αυτοκίνητα έως SUV, φορτηγά, ακόμη και λεωφορεία, καλύπτοντας διαφορετικές προτιμήσεις των καταναλωτών.</a:t>
              </a:r>
              <a:endParaRPr lang="en-IN" dirty="0"/>
            </a:p>
          </p:txBody>
        </p:sp>
        <p:cxnSp>
          <p:nvCxnSpPr>
            <p:cNvPr id="8" name="Straight Connector 7">
              <a:extLst>
                <a:ext uri="{FF2B5EF4-FFF2-40B4-BE49-F238E27FC236}">
                  <a16:creationId xmlns:a16="http://schemas.microsoft.com/office/drawing/2014/main" xmlns="" id="{93849E83-03A1-54AF-1DC6-31562DBB44BA}"/>
                </a:ext>
              </a:extLst>
            </p:cNvPr>
            <p:cNvCxnSpPr>
              <a:cxnSpLocks/>
            </p:cNvCxnSpPr>
            <p:nvPr/>
          </p:nvCxnSpPr>
          <p:spPr>
            <a:xfrm>
              <a:off x="4387951" y="4150686"/>
              <a:ext cx="0" cy="469686"/>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grpSp>
      <p:grpSp>
        <p:nvGrpSpPr>
          <p:cNvPr id="17" name="Group 16">
            <a:extLst>
              <a:ext uri="{FF2B5EF4-FFF2-40B4-BE49-F238E27FC236}">
                <a16:creationId xmlns:a16="http://schemas.microsoft.com/office/drawing/2014/main" xmlns="" id="{A0B6D125-5213-48F9-AA0B-5F47E3C424F9}"/>
              </a:ext>
            </a:extLst>
          </p:cNvPr>
          <p:cNvGrpSpPr/>
          <p:nvPr/>
        </p:nvGrpSpPr>
        <p:grpSpPr>
          <a:xfrm>
            <a:off x="4482221" y="3370793"/>
            <a:ext cx="7018483" cy="761427"/>
            <a:chOff x="4387951" y="3443180"/>
            <a:chExt cx="7018483" cy="761427"/>
          </a:xfrm>
        </p:grpSpPr>
        <p:sp>
          <p:nvSpPr>
            <p:cNvPr id="18" name="TextBox 17">
              <a:extLst>
                <a:ext uri="{FF2B5EF4-FFF2-40B4-BE49-F238E27FC236}">
                  <a16:creationId xmlns:a16="http://schemas.microsoft.com/office/drawing/2014/main" xmlns="" id="{DC9B97F6-0658-6BFF-F4A9-FE836E3FB2C9}"/>
                </a:ext>
              </a:extLst>
            </p:cNvPr>
            <p:cNvSpPr txBox="1"/>
            <p:nvPr/>
          </p:nvSpPr>
          <p:spPr>
            <a:xfrm>
              <a:off x="4482222" y="3443180"/>
              <a:ext cx="6924212" cy="761427"/>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a:solidFill>
                    <a:schemeClr val="bg1"/>
                  </a:solidFill>
                  <a:latin typeface="Barlow Light" panose="00000400000000000000" pitchFamily="2" charset="0"/>
                </a:defRPr>
              </a:lvl1pPr>
            </a:lstStyle>
            <a:p>
              <a:pPr marL="0" indent="0">
                <a:buNone/>
              </a:pPr>
              <a:r>
                <a:rPr lang="el-GR" dirty="0" smtClean="0">
                  <a:latin typeface="+mj-lt"/>
                </a:rPr>
                <a:t>Επέκταση της υποδομής φόρτισης: Η πιο ευρεία διαθεσιμότητα σταθμών φόρτισης, συμπεριλαμβανομένων των </a:t>
              </a:r>
              <a:r>
                <a:rPr lang="el-GR" dirty="0" err="1" smtClean="0">
                  <a:latin typeface="+mj-lt"/>
                </a:rPr>
                <a:t>ταχυφορτιστών</a:t>
              </a:r>
              <a:r>
                <a:rPr lang="el-GR" dirty="0" smtClean="0">
                  <a:latin typeface="+mj-lt"/>
                </a:rPr>
                <a:t>, θα μειώσει το άγχος της εμβέλειας και θα διευκολύνει τα ταξίδια μεγάλων αποστάσεων.</a:t>
              </a:r>
              <a:endParaRPr lang="en-IN" dirty="0">
                <a:latin typeface="+mn-lt"/>
              </a:endParaRPr>
            </a:p>
          </p:txBody>
        </p:sp>
        <p:cxnSp>
          <p:nvCxnSpPr>
            <p:cNvPr id="9" name="Straight Connector 8">
              <a:extLst>
                <a:ext uri="{FF2B5EF4-FFF2-40B4-BE49-F238E27FC236}">
                  <a16:creationId xmlns:a16="http://schemas.microsoft.com/office/drawing/2014/main" xmlns="" id="{03F278E3-B08C-4523-AC99-31C77B6562C2}"/>
                </a:ext>
              </a:extLst>
            </p:cNvPr>
            <p:cNvCxnSpPr>
              <a:cxnSpLocks/>
            </p:cNvCxnSpPr>
            <p:nvPr/>
          </p:nvCxnSpPr>
          <p:spPr>
            <a:xfrm>
              <a:off x="4387951" y="3471870"/>
              <a:ext cx="0" cy="469686"/>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grpSp>
      <p:grpSp>
        <p:nvGrpSpPr>
          <p:cNvPr id="13" name="Group 12">
            <a:extLst>
              <a:ext uri="{FF2B5EF4-FFF2-40B4-BE49-F238E27FC236}">
                <a16:creationId xmlns:a16="http://schemas.microsoft.com/office/drawing/2014/main" xmlns="" id="{7D3E3D1A-7C1D-9924-6918-45D6874F60A3}"/>
              </a:ext>
            </a:extLst>
          </p:cNvPr>
          <p:cNvGrpSpPr/>
          <p:nvPr/>
        </p:nvGrpSpPr>
        <p:grpSpPr>
          <a:xfrm>
            <a:off x="4482221" y="2638697"/>
            <a:ext cx="7018483" cy="784830"/>
            <a:chOff x="4387951" y="2711084"/>
            <a:chExt cx="7018483" cy="784830"/>
          </a:xfrm>
        </p:grpSpPr>
        <p:sp>
          <p:nvSpPr>
            <p:cNvPr id="14" name="TextBox 13">
              <a:extLst>
                <a:ext uri="{FF2B5EF4-FFF2-40B4-BE49-F238E27FC236}">
                  <a16:creationId xmlns:a16="http://schemas.microsoft.com/office/drawing/2014/main" xmlns="" id="{7AC15B29-3D95-1931-E61E-4762F19F82AD}"/>
                </a:ext>
              </a:extLst>
            </p:cNvPr>
            <p:cNvSpPr txBox="1"/>
            <p:nvPr/>
          </p:nvSpPr>
          <p:spPr>
            <a:xfrm>
              <a:off x="4482222" y="2711084"/>
              <a:ext cx="6924212" cy="784830"/>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a:solidFill>
                    <a:schemeClr val="bg1"/>
                  </a:solidFill>
                  <a:latin typeface="Barlow Light" panose="00000400000000000000" pitchFamily="2" charset="0"/>
                </a:defRPr>
              </a:lvl1pPr>
            </a:lstStyle>
            <a:p>
              <a:pPr marL="0" indent="0">
                <a:buNone/>
              </a:pPr>
              <a:r>
                <a:rPr lang="el-GR" dirty="0" smtClean="0">
                  <a:latin typeface="+mj-lt"/>
                </a:rPr>
                <a:t>Προόδους στην τεχνολογία μπαταρίας: Οι συνεχείς βελτιώσεις στην τεχνολογία των μπαταριών θα οδηγήσουν σε αυξημένη ενεργειακή πυκνότητα, μεγαλύτερη εμβέλεια και ταχύτερους χρόνους φόρτισης.</a:t>
              </a:r>
              <a:endParaRPr lang="en-IN" dirty="0">
                <a:latin typeface="+mn-lt"/>
              </a:endParaRPr>
            </a:p>
          </p:txBody>
        </p:sp>
        <p:cxnSp>
          <p:nvCxnSpPr>
            <p:cNvPr id="10" name="Straight Connector 9">
              <a:extLst>
                <a:ext uri="{FF2B5EF4-FFF2-40B4-BE49-F238E27FC236}">
                  <a16:creationId xmlns:a16="http://schemas.microsoft.com/office/drawing/2014/main" xmlns="" id="{249073E8-2F10-508B-88AB-C5FFDC4D797F}"/>
                </a:ext>
              </a:extLst>
            </p:cNvPr>
            <p:cNvCxnSpPr>
              <a:cxnSpLocks/>
            </p:cNvCxnSpPr>
            <p:nvPr/>
          </p:nvCxnSpPr>
          <p:spPr>
            <a:xfrm>
              <a:off x="4387951" y="2816126"/>
              <a:ext cx="0" cy="469686"/>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grpSp>
      <p:grpSp>
        <p:nvGrpSpPr>
          <p:cNvPr id="12" name="Group 11">
            <a:extLst>
              <a:ext uri="{FF2B5EF4-FFF2-40B4-BE49-F238E27FC236}">
                <a16:creationId xmlns:a16="http://schemas.microsoft.com/office/drawing/2014/main" xmlns="" id="{C0E3F044-8606-82BA-4306-32E89C5FA2E3}"/>
              </a:ext>
            </a:extLst>
          </p:cNvPr>
          <p:cNvGrpSpPr/>
          <p:nvPr/>
        </p:nvGrpSpPr>
        <p:grpSpPr>
          <a:xfrm>
            <a:off x="4482221" y="2059305"/>
            <a:ext cx="7018483" cy="527067"/>
            <a:chOff x="4387951" y="2131692"/>
            <a:chExt cx="7018483" cy="527067"/>
          </a:xfrm>
        </p:grpSpPr>
        <p:sp>
          <p:nvSpPr>
            <p:cNvPr id="15" name="TextBox 14">
              <a:extLst>
                <a:ext uri="{FF2B5EF4-FFF2-40B4-BE49-F238E27FC236}">
                  <a16:creationId xmlns:a16="http://schemas.microsoft.com/office/drawing/2014/main" xmlns="" id="{8F3DBE0C-6465-F323-1EE2-E6A771A042A9}"/>
                </a:ext>
              </a:extLst>
            </p:cNvPr>
            <p:cNvSpPr txBox="1"/>
            <p:nvPr/>
          </p:nvSpPr>
          <p:spPr>
            <a:xfrm>
              <a:off x="4482222" y="2131692"/>
              <a:ext cx="6924212" cy="527067"/>
            </a:xfrm>
            <a:prstGeom prst="rect">
              <a:avLst/>
            </a:prstGeom>
            <a:noFill/>
          </p:spPr>
          <p:txBody>
            <a:bodyPr wrap="square">
              <a:spAutoFit/>
            </a:bodyPr>
            <a:lstStyle>
              <a:defPPr>
                <a:defRPr lang="en-US"/>
              </a:defPPr>
              <a:lvl1pPr marL="171450" indent="-171450">
                <a:lnSpc>
                  <a:spcPts val="1800"/>
                </a:lnSpc>
                <a:buFont typeface="Arial" panose="020B0604020202020204" pitchFamily="34" charset="0"/>
                <a:buChar char="•"/>
                <a:defRPr sz="1200">
                  <a:solidFill>
                    <a:schemeClr val="bg1"/>
                  </a:solidFill>
                  <a:latin typeface="Barlow Light" panose="00000400000000000000" pitchFamily="2" charset="0"/>
                </a:defRPr>
              </a:lvl1pPr>
            </a:lstStyle>
            <a:p>
              <a:pPr marL="0" indent="0">
                <a:buNone/>
              </a:pPr>
              <a:r>
                <a:rPr lang="el-GR" dirty="0" smtClean="0">
                  <a:latin typeface="+mj-lt"/>
                </a:rPr>
                <a:t>Αυξημένη υιοθέτηση: Τα EV αναμένεται να γίνουν πιο </a:t>
              </a:r>
              <a:r>
                <a:rPr lang="el-GR" dirty="0" err="1" smtClean="0">
                  <a:latin typeface="+mj-lt"/>
                </a:rPr>
                <a:t>mainstream</a:t>
              </a:r>
              <a:r>
                <a:rPr lang="el-GR" dirty="0" smtClean="0">
                  <a:latin typeface="+mj-lt"/>
                </a:rPr>
                <a:t> καθώς η τεχνολογία προχωρά και η ευαισθητοποίηση για τα περιβαλλοντικά οφέλη αυξάνεται.</a:t>
              </a:r>
              <a:endParaRPr lang="en-IN" dirty="0">
                <a:latin typeface="+mn-lt"/>
              </a:endParaRPr>
            </a:p>
          </p:txBody>
        </p:sp>
        <p:cxnSp>
          <p:nvCxnSpPr>
            <p:cNvPr id="11" name="Straight Connector 10">
              <a:extLst>
                <a:ext uri="{FF2B5EF4-FFF2-40B4-BE49-F238E27FC236}">
                  <a16:creationId xmlns:a16="http://schemas.microsoft.com/office/drawing/2014/main" xmlns="" id="{A1D30487-7988-256D-3548-C89DEE0EE728}"/>
                </a:ext>
              </a:extLst>
            </p:cNvPr>
            <p:cNvCxnSpPr>
              <a:cxnSpLocks/>
            </p:cNvCxnSpPr>
            <p:nvPr/>
          </p:nvCxnSpPr>
          <p:spPr>
            <a:xfrm>
              <a:off x="4387951" y="2160382"/>
              <a:ext cx="0" cy="469686"/>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grpSp>
      <p:pic>
        <p:nvPicPr>
          <p:cNvPr id="31" name="Picture Placeholder 30" descr="A person charging a car&#10;&#10;Description automatically generated">
            <a:extLst>
              <a:ext uri="{FF2B5EF4-FFF2-40B4-BE49-F238E27FC236}">
                <a16:creationId xmlns:a16="http://schemas.microsoft.com/office/drawing/2014/main" xmlns="" id="{9C034B54-020E-19E1-1D6A-CFB2A2D775E8}"/>
              </a:ext>
            </a:extLst>
          </p:cNvPr>
          <p:cNvPicPr>
            <a:picLocks noGrp="1" noChangeAspect="1"/>
          </p:cNvPicPr>
          <p:nvPr>
            <p:ph type="pic" sz="quarter" idx="10"/>
          </p:nvPr>
        </p:nvPicPr>
        <p:blipFill>
          <a:blip r:embed="rId2" cstate="email">
            <a:extLst>
              <a:ext uri="{28A0092B-C50C-407E-A947-70E740481C1C}">
                <a14:useLocalDpi xmlns:a14="http://schemas.microsoft.com/office/drawing/2010/main" xmlns=""/>
              </a:ext>
            </a:extLst>
          </a:blip>
          <a:srcRect/>
          <a:stretch>
            <a:fill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spTree>
    <p:extLst>
      <p:ext uri="{BB962C8B-B14F-4D97-AF65-F5344CB8AC3E}">
        <p14:creationId xmlns:p14="http://schemas.microsoft.com/office/powerpoint/2010/main" xmlns="" val="3900383819"/>
      </p:ext>
    </p:extLst>
  </p:cSld>
  <p:clrMapOvr>
    <a:masterClrMapping/>
  </p:clrMapOvr>
  <p:transition>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BF6994F-3E05-2FEB-9D75-8A65C8AD33C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xmlns="" id="{4F0E1437-1618-EFB0-C090-C88337FCA11D}"/>
              </a:ext>
            </a:extLst>
          </p:cNvPr>
          <p:cNvSpPr/>
          <p:nvPr/>
        </p:nvSpPr>
        <p:spPr>
          <a:xfrm>
            <a:off x="936309" y="1667516"/>
            <a:ext cx="10341292" cy="4542783"/>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6" name="Rectangle 5">
            <a:extLst>
              <a:ext uri="{FF2B5EF4-FFF2-40B4-BE49-F238E27FC236}">
                <a16:creationId xmlns:a16="http://schemas.microsoft.com/office/drawing/2014/main" xmlns="" id="{15B6E2CE-BE1C-8A4E-ACC5-8B1EF2FE6CAC}"/>
              </a:ext>
            </a:extLst>
          </p:cNvPr>
          <p:cNvSpPr/>
          <p:nvPr/>
        </p:nvSpPr>
        <p:spPr>
          <a:xfrm>
            <a:off x="7009591" y="0"/>
            <a:ext cx="3782140" cy="3784600"/>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34" name="TextBox 33">
            <a:extLst>
              <a:ext uri="{FF2B5EF4-FFF2-40B4-BE49-F238E27FC236}">
                <a16:creationId xmlns:a16="http://schemas.microsoft.com/office/drawing/2014/main" xmlns="" id="{D610C84E-751A-2048-9E3F-B71BB6EFAB47}"/>
              </a:ext>
            </a:extLst>
          </p:cNvPr>
          <p:cNvSpPr txBox="1"/>
          <p:nvPr/>
        </p:nvSpPr>
        <p:spPr>
          <a:xfrm>
            <a:off x="1494992" y="2121198"/>
            <a:ext cx="5514599" cy="1569660"/>
          </a:xfrm>
          <a:prstGeom prst="rect">
            <a:avLst/>
          </a:prstGeom>
          <a:noFill/>
        </p:spPr>
        <p:txBody>
          <a:bodyPr wrap="square" rtlCol="0">
            <a:spAutoFit/>
          </a:bodyPr>
          <a:lstStyle>
            <a:defPPr>
              <a:defRPr lang="en-US"/>
            </a:defPPr>
            <a:lvl1pPr>
              <a:defRPr sz="4000">
                <a:solidFill>
                  <a:schemeClr val="bg1"/>
                </a:solidFill>
                <a:latin typeface="REBOG Black" pitchFamily="2" charset="0"/>
                <a:ea typeface="Ebrima" panose="02000000000000000000" pitchFamily="2" charset="0"/>
                <a:cs typeface="Ebrima" panose="02000000000000000000" pitchFamily="2" charset="0"/>
              </a:defRPr>
            </a:lvl1pPr>
          </a:lstStyle>
          <a:p>
            <a:r>
              <a:rPr lang="el-GR" sz="3200" dirty="0" smtClean="0">
                <a:latin typeface="+mj-lt"/>
              </a:rPr>
              <a:t>Κυβερνητικές πολιτικές και κίνητρα για τα ηλεκτρικά οχήματα</a:t>
            </a:r>
            <a:endParaRPr lang="en-IN" sz="3200" dirty="0">
              <a:latin typeface="+mj-lt"/>
            </a:endParaRPr>
          </a:p>
        </p:txBody>
      </p:sp>
      <p:cxnSp>
        <p:nvCxnSpPr>
          <p:cNvPr id="37" name="Straight Connector 36">
            <a:extLst>
              <a:ext uri="{FF2B5EF4-FFF2-40B4-BE49-F238E27FC236}">
                <a16:creationId xmlns:a16="http://schemas.microsoft.com/office/drawing/2014/main" xmlns="" id="{C6B99659-1DE3-A6EC-44F1-78CDDA369CD8}"/>
              </a:ext>
            </a:extLst>
          </p:cNvPr>
          <p:cNvCxnSpPr>
            <a:cxnSpLocks/>
          </p:cNvCxnSpPr>
          <p:nvPr/>
        </p:nvCxnSpPr>
        <p:spPr>
          <a:xfrm>
            <a:off x="1235076" y="2010726"/>
            <a:ext cx="0" cy="3981282"/>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xmlns="" id="{E4AA2BA0-ED6A-F307-C63B-47CBEC96D79D}"/>
              </a:ext>
            </a:extLst>
          </p:cNvPr>
          <p:cNvSpPr txBox="1"/>
          <p:nvPr/>
        </p:nvSpPr>
        <p:spPr>
          <a:xfrm>
            <a:off x="1494992" y="4109964"/>
            <a:ext cx="9461932" cy="1916294"/>
          </a:xfrm>
          <a:prstGeom prst="rect">
            <a:avLst/>
          </a:prstGeom>
          <a:noFill/>
        </p:spPr>
        <p:txBody>
          <a:bodyPr wrap="square">
            <a:spAutoFit/>
          </a:bodyPr>
          <a:lstStyle>
            <a:defPPr>
              <a:defRPr lang="en-US"/>
            </a:defPPr>
            <a:lvl1pPr indent="0">
              <a:lnSpc>
                <a:spcPts val="1800"/>
              </a:lnSpc>
              <a:buFont typeface="Arial" panose="020B0604020202020204" pitchFamily="34" charset="0"/>
              <a:buNone/>
              <a:defRPr sz="1200">
                <a:solidFill>
                  <a:schemeClr val="bg1"/>
                </a:solidFill>
                <a:latin typeface="Barlow Light" panose="00000400000000000000" pitchFamily="2" charset="0"/>
              </a:defRPr>
            </a:lvl1pPr>
          </a:lstStyle>
          <a:p>
            <a:r>
              <a:rPr lang="el-GR" dirty="0" smtClean="0">
                <a:latin typeface="+mn-lt"/>
              </a:rPr>
              <a:t>Οι κυβερνητικές πολιτικές και τα κίνητρα διαδραματίζουν κρίσιμο ρόλο στην προώθηση της υιοθέτησης ηλεκτρικών οχημάτων (</a:t>
            </a:r>
            <a:r>
              <a:rPr lang="el-GR" dirty="0" err="1" smtClean="0">
                <a:latin typeface="+mn-lt"/>
              </a:rPr>
              <a:t>EVs</a:t>
            </a:r>
            <a:r>
              <a:rPr lang="el-GR" dirty="0" smtClean="0">
                <a:latin typeface="+mn-lt"/>
              </a:rPr>
              <a:t>). Πολλές κυβερνήσεις σε όλο τον κόσμο προσφέρουν μια σειρά από κίνητρα για να ενθαρρύνουν τους καταναλωτές να στραφούν στα EV. Αυτά τα κίνητρα μπορεί να περιλαμβάνουν εκπτώσεις φόρου, εκπτώσεις, επιχορηγήσεις και επιδοτήσεις για την αγορά ηλεκτρικών οχημάτων ή την εγκατάσταση υποδομής φόρτισης. Επιπλέον, οι κυβερνήσεις συχνά εφαρμόζουν κανονισμούς όπως πρότυπα εκπομπών ρύπων, απαιτήσεις οικονομίας καυσίμου και εντολές οχημάτων μηδενικών εκπομπών για να δώσουν κίνητρα στις αυτοκινητοβιομηχανίες να παράγουν περισσότερα EV. Επιπλέον, οι πολιτικές που στοχεύουν στην επέκταση της δημόσιας υποδομής φόρτισης και στην παροχή κινήτρων για έρευνα και ανάπτυξη στον τομέα των ηλεκτρικών οχημάτων συμβάλλουν επίσης στην ανάπτυξη της αγοράς ηλεκτρικών οχημάτων. Συνολικά, η κρατική υποστήριξη είναι καθοριστική για την επιτάχυνση της μετάβασης σε καθαρότερες και πιο βιώσιμες μεταφορές μέσω της ευρείας υιοθέτησης ηλεκτρικών οχημάτων.</a:t>
            </a:r>
            <a:endParaRPr lang="en-IN" dirty="0">
              <a:latin typeface="+mn-lt"/>
            </a:endParaRPr>
          </a:p>
        </p:txBody>
      </p:sp>
      <p:pic>
        <p:nvPicPr>
          <p:cNvPr id="44" name="Picture Placeholder 43" descr="A car charging at a charging station&#10;&#10;Description automatically generated">
            <a:extLst>
              <a:ext uri="{FF2B5EF4-FFF2-40B4-BE49-F238E27FC236}">
                <a16:creationId xmlns:a16="http://schemas.microsoft.com/office/drawing/2014/main" xmlns="" id="{26708807-79C5-2C72-39C0-C6E512BE2CA1}"/>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xmlns=""/>
              </a:ext>
            </a:extLst>
          </a:blip>
          <a:srcRect/>
          <a:stretch>
            <a:fill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spTree>
    <p:extLst>
      <p:ext uri="{BB962C8B-B14F-4D97-AF65-F5344CB8AC3E}">
        <p14:creationId xmlns:p14="http://schemas.microsoft.com/office/powerpoint/2010/main" xmlns="" val="780516988"/>
      </p:ext>
    </p:extLst>
  </p:cSld>
  <p:clrMapOvr>
    <a:masterClrMapping/>
  </p:clrMapOvr>
  <p:transition>
    <p:strips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8C35D10-FB54-8CD7-46F0-10EA842F2D4F}"/>
            </a:ext>
          </a:extLst>
        </p:cNvPr>
        <p:cNvGrpSpPr/>
        <p:nvPr/>
      </p:nvGrpSpPr>
      <p:grpSpPr>
        <a:xfrm>
          <a:off x="0" y="0"/>
          <a:ext cx="0" cy="0"/>
          <a:chOff x="0" y="0"/>
          <a:chExt cx="0" cy="0"/>
        </a:xfrm>
      </p:grpSpPr>
      <p:sp>
        <p:nvSpPr>
          <p:cNvPr id="32" name="Rectangle 31">
            <a:extLst>
              <a:ext uri="{FF2B5EF4-FFF2-40B4-BE49-F238E27FC236}">
                <a16:creationId xmlns:a16="http://schemas.microsoft.com/office/drawing/2014/main" xmlns="" id="{20438D7E-4F3D-6690-0029-1176E8CC5D4C}"/>
              </a:ext>
            </a:extLst>
          </p:cNvPr>
          <p:cNvSpPr/>
          <p:nvPr/>
        </p:nvSpPr>
        <p:spPr>
          <a:xfrm>
            <a:off x="1038601" y="707011"/>
            <a:ext cx="10114797" cy="5637228"/>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1" name="Rectangle 20">
            <a:extLst>
              <a:ext uri="{FF2B5EF4-FFF2-40B4-BE49-F238E27FC236}">
                <a16:creationId xmlns:a16="http://schemas.microsoft.com/office/drawing/2014/main" xmlns="" id="{EBC76F28-C896-D7CE-E643-9D3B73689F42}"/>
              </a:ext>
            </a:extLst>
          </p:cNvPr>
          <p:cNvSpPr/>
          <p:nvPr/>
        </p:nvSpPr>
        <p:spPr>
          <a:xfrm>
            <a:off x="1038601" y="3252247"/>
            <a:ext cx="5057395" cy="3605753"/>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TextBox 4">
            <a:extLst>
              <a:ext uri="{FF2B5EF4-FFF2-40B4-BE49-F238E27FC236}">
                <a16:creationId xmlns:a16="http://schemas.microsoft.com/office/drawing/2014/main" xmlns="" id="{91E6788C-6A60-F89C-584B-48E498105D65}"/>
              </a:ext>
            </a:extLst>
          </p:cNvPr>
          <p:cNvSpPr txBox="1"/>
          <p:nvPr/>
        </p:nvSpPr>
        <p:spPr>
          <a:xfrm>
            <a:off x="1337943" y="1168825"/>
            <a:ext cx="4458715" cy="2062103"/>
          </a:xfrm>
          <a:prstGeom prst="rect">
            <a:avLst/>
          </a:prstGeom>
          <a:noFill/>
        </p:spPr>
        <p:txBody>
          <a:bodyPr wrap="square" rtlCol="0">
            <a:spAutoFit/>
          </a:bodyPr>
          <a:lstStyle>
            <a:defPPr>
              <a:defRPr lang="en-US"/>
            </a:defPPr>
            <a:lvl1pPr>
              <a:defRPr sz="4000">
                <a:solidFill>
                  <a:schemeClr val="bg1"/>
                </a:solidFill>
                <a:latin typeface="REBOG Black" pitchFamily="2" charset="0"/>
                <a:ea typeface="Ebrima" panose="02000000000000000000" pitchFamily="2" charset="0"/>
                <a:cs typeface="Ebrima" panose="02000000000000000000" pitchFamily="2" charset="0"/>
              </a:defRPr>
            </a:lvl1pPr>
          </a:lstStyle>
          <a:p>
            <a:r>
              <a:rPr lang="el-GR" sz="3200" dirty="0" smtClean="0">
                <a:latin typeface="+mj-lt"/>
              </a:rPr>
              <a:t>Προκλήσεις που αντιμετωπίζουν Υιοθέτηση Ηλεκτρικών Οχημάτων</a:t>
            </a:r>
            <a:endParaRPr lang="en-IN" sz="3200" dirty="0">
              <a:latin typeface="+mj-lt"/>
            </a:endParaRPr>
          </a:p>
        </p:txBody>
      </p:sp>
      <p:sp>
        <p:nvSpPr>
          <p:cNvPr id="4" name="TextBox 3">
            <a:extLst>
              <a:ext uri="{FF2B5EF4-FFF2-40B4-BE49-F238E27FC236}">
                <a16:creationId xmlns:a16="http://schemas.microsoft.com/office/drawing/2014/main" xmlns="" id="{BF1574CD-77B3-46FE-A752-60EA4E3C2410}"/>
              </a:ext>
            </a:extLst>
          </p:cNvPr>
          <p:cNvSpPr txBox="1"/>
          <p:nvPr/>
        </p:nvSpPr>
        <p:spPr>
          <a:xfrm>
            <a:off x="6760363" y="3500846"/>
            <a:ext cx="3986193" cy="2631490"/>
          </a:xfrm>
          <a:prstGeom prst="rect">
            <a:avLst/>
          </a:prstGeom>
          <a:noFill/>
        </p:spPr>
        <p:txBody>
          <a:bodyPr wrap="square">
            <a:spAutoFit/>
          </a:bodyPr>
          <a:lstStyle>
            <a:defPPr>
              <a:defRPr lang="en-US"/>
            </a:defPPr>
            <a:lvl1pPr indent="0">
              <a:lnSpc>
                <a:spcPts val="1800"/>
              </a:lnSpc>
              <a:buFont typeface="Arial" panose="020B0604020202020204" pitchFamily="34" charset="0"/>
              <a:buNone/>
              <a:defRPr sz="1200">
                <a:solidFill>
                  <a:schemeClr val="bg1"/>
                </a:solidFill>
                <a:latin typeface="Barlow Light" panose="00000400000000000000" pitchFamily="2" charset="0"/>
              </a:defRPr>
            </a:lvl1pPr>
          </a:lstStyle>
          <a:p>
            <a:r>
              <a:rPr lang="el-GR" dirty="0" smtClean="0">
                <a:latin typeface="+mn-lt"/>
              </a:rPr>
              <a:t>Οι προκλήσεις που αντιμετωπίζει η υιοθέτηση του ηλεκτρικού οχήματος (EV) περιλαμβάνουν περιορισμένη εμβέλεια οδήγησης που προκαλεί «άγχος εμβέλειας», έλλειψη υποδομής φόρτισης, μεγάλους χρόνους φόρτισης, υψηλό αρχικό κόστος, ανησυχίες για την ανθεκτικότητα της μπαταρίας, έλλειψη μοντέλων EV και ανάγκη για καλύτερη ενημέρωση των καταναλωτών. σχετικά με τα οφέλη των EV. Αυτές οι προκλήσεις πρέπει να αντιμετωπιστούν μέσω επενδύσεων στην υποδομή φόρτισης, κινήτρων για χαμηλότερο κόστος, προόδους στην τεχνολογία μπαταριών και εκπαίδευσης σχετικά με τα πλεονεκτήματα των EV.</a:t>
            </a:r>
            <a:endParaRPr lang="en-IN" dirty="0">
              <a:latin typeface="+mn-lt"/>
            </a:endParaRPr>
          </a:p>
        </p:txBody>
      </p:sp>
      <p:sp>
        <p:nvSpPr>
          <p:cNvPr id="6" name="Rectangle 5">
            <a:extLst>
              <a:ext uri="{FF2B5EF4-FFF2-40B4-BE49-F238E27FC236}">
                <a16:creationId xmlns:a16="http://schemas.microsoft.com/office/drawing/2014/main" xmlns="" id="{00011BC7-C9AF-800E-4A64-015E7F07CD27}"/>
              </a:ext>
            </a:extLst>
          </p:cNvPr>
          <p:cNvSpPr/>
          <p:nvPr/>
        </p:nvSpPr>
        <p:spPr>
          <a:xfrm>
            <a:off x="6096000" y="2"/>
            <a:ext cx="5057399" cy="3252246"/>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cxnSp>
        <p:nvCxnSpPr>
          <p:cNvPr id="25" name="Straight Connector 24">
            <a:extLst>
              <a:ext uri="{FF2B5EF4-FFF2-40B4-BE49-F238E27FC236}">
                <a16:creationId xmlns:a16="http://schemas.microsoft.com/office/drawing/2014/main" xmlns="" id="{80AD50AE-02B7-1DEB-BA17-B7E653A7E646}"/>
              </a:ext>
            </a:extLst>
          </p:cNvPr>
          <p:cNvCxnSpPr>
            <a:cxnSpLocks/>
          </p:cNvCxnSpPr>
          <p:nvPr/>
        </p:nvCxnSpPr>
        <p:spPr>
          <a:xfrm>
            <a:off x="6532490" y="3695307"/>
            <a:ext cx="0" cy="2312781"/>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pic>
        <p:nvPicPr>
          <p:cNvPr id="36" name="Picture Placeholder 35" descr="A row of bicycles parked in a row&#10;&#10;Description automatically generated">
            <a:extLst>
              <a:ext uri="{FF2B5EF4-FFF2-40B4-BE49-F238E27FC236}">
                <a16:creationId xmlns:a16="http://schemas.microsoft.com/office/drawing/2014/main" xmlns="" id="{A0223989-76B6-7BB9-923B-B03B6A8306C0}"/>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xmlns=""/>
              </a:ext>
            </a:extLst>
          </a:blip>
          <a:src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pic>
        <p:nvPicPr>
          <p:cNvPr id="38" name="Picture Placeholder 37" descr="A person leaning on a car&#10;&#10;Description automatically generated">
            <a:extLst>
              <a:ext uri="{FF2B5EF4-FFF2-40B4-BE49-F238E27FC236}">
                <a16:creationId xmlns:a16="http://schemas.microsoft.com/office/drawing/2014/main" xmlns="" id="{1D484ABB-A433-CE4A-585C-C63A810A58B1}"/>
              </a:ext>
            </a:extLst>
          </p:cNvPr>
          <p:cNvPicPr>
            <a:picLocks noGrp="1" noChangeAspect="1"/>
          </p:cNvPicPr>
          <p:nvPr>
            <p:ph type="pic" sz="quarter" idx="11"/>
          </p:nvPr>
        </p:nvPicPr>
        <p:blipFill>
          <a:blip r:embed="rId3" cstate="screen">
            <a:extLst>
              <a:ext uri="{28A0092B-C50C-407E-A947-70E740481C1C}">
                <a14:useLocalDpi xmlns:a14="http://schemas.microsoft.com/office/drawing/2010/main" xmlns=""/>
              </a:ext>
            </a:extLst>
          </a:blip>
          <a:src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spTree>
    <p:extLst>
      <p:ext uri="{BB962C8B-B14F-4D97-AF65-F5344CB8AC3E}">
        <p14:creationId xmlns:p14="http://schemas.microsoft.com/office/powerpoint/2010/main" xmlns="" val="3493011268"/>
      </p:ext>
    </p:extLst>
  </p:cSld>
  <p:clrMapOvr>
    <a:masterClrMapping/>
  </p:clrMapOvr>
  <p:transition>
    <p:spli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A25F603-F5CD-7AE9-BAC3-6537EF6465D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xmlns="" id="{2011FC24-14F5-6E14-7CAF-ACF0C396AD70}"/>
              </a:ext>
            </a:extLst>
          </p:cNvPr>
          <p:cNvSpPr/>
          <p:nvPr/>
        </p:nvSpPr>
        <p:spPr>
          <a:xfrm>
            <a:off x="0" y="3429000"/>
            <a:ext cx="12192000" cy="2792691"/>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7" name="TextBox 16">
            <a:extLst>
              <a:ext uri="{FF2B5EF4-FFF2-40B4-BE49-F238E27FC236}">
                <a16:creationId xmlns:a16="http://schemas.microsoft.com/office/drawing/2014/main" xmlns="" id="{3C0BB046-6647-DBDE-B1B8-D5436C4E8500}"/>
              </a:ext>
            </a:extLst>
          </p:cNvPr>
          <p:cNvSpPr txBox="1"/>
          <p:nvPr/>
        </p:nvSpPr>
        <p:spPr>
          <a:xfrm>
            <a:off x="1571145" y="3932710"/>
            <a:ext cx="3849266" cy="2062103"/>
          </a:xfrm>
          <a:prstGeom prst="rect">
            <a:avLst/>
          </a:prstGeom>
          <a:noFill/>
        </p:spPr>
        <p:txBody>
          <a:bodyPr wrap="square" rtlCol="0">
            <a:spAutoFit/>
          </a:bodyPr>
          <a:lstStyle>
            <a:defPPr>
              <a:defRPr lang="en-US"/>
            </a:defPPr>
            <a:lvl1pPr>
              <a:defRPr sz="4000">
                <a:solidFill>
                  <a:schemeClr val="bg1"/>
                </a:solidFill>
                <a:latin typeface="REBOG Black" pitchFamily="2" charset="0"/>
                <a:ea typeface="Ebrima" panose="02000000000000000000" pitchFamily="2" charset="0"/>
                <a:cs typeface="Ebrima" panose="02000000000000000000" pitchFamily="2" charset="0"/>
              </a:defRPr>
            </a:lvl1pPr>
          </a:lstStyle>
          <a:p>
            <a:r>
              <a:rPr lang="el-GR" sz="3200" dirty="0" smtClean="0">
                <a:latin typeface="+mj-lt"/>
              </a:rPr>
              <a:t>Συντήρηση και επισκευή ηλεκτρικών οχημάτων</a:t>
            </a:r>
            <a:endParaRPr lang="en-IN" sz="3200" dirty="0">
              <a:latin typeface="+mj-lt"/>
            </a:endParaRPr>
          </a:p>
        </p:txBody>
      </p:sp>
      <p:sp>
        <p:nvSpPr>
          <p:cNvPr id="21" name="Rectangle 20">
            <a:extLst>
              <a:ext uri="{FF2B5EF4-FFF2-40B4-BE49-F238E27FC236}">
                <a16:creationId xmlns:a16="http://schemas.microsoft.com/office/drawing/2014/main" xmlns="" id="{DF4594AF-8712-F716-D592-7B3B48119B84}"/>
              </a:ext>
            </a:extLst>
          </p:cNvPr>
          <p:cNvSpPr/>
          <p:nvPr/>
        </p:nvSpPr>
        <p:spPr>
          <a:xfrm>
            <a:off x="1238866" y="861248"/>
            <a:ext cx="4685684" cy="2154488"/>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cxnSp>
        <p:nvCxnSpPr>
          <p:cNvPr id="24" name="Straight Connector 23">
            <a:extLst>
              <a:ext uri="{FF2B5EF4-FFF2-40B4-BE49-F238E27FC236}">
                <a16:creationId xmlns:a16="http://schemas.microsoft.com/office/drawing/2014/main" xmlns="" id="{68D06670-1870-19B9-F083-1E24C9C0CB4B}"/>
              </a:ext>
            </a:extLst>
          </p:cNvPr>
          <p:cNvCxnSpPr>
            <a:cxnSpLocks/>
          </p:cNvCxnSpPr>
          <p:nvPr/>
        </p:nvCxnSpPr>
        <p:spPr>
          <a:xfrm>
            <a:off x="1233132" y="3743380"/>
            <a:ext cx="0" cy="2059891"/>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
        <p:nvSpPr>
          <p:cNvPr id="2" name="Rectangle 1">
            <a:extLst>
              <a:ext uri="{FF2B5EF4-FFF2-40B4-BE49-F238E27FC236}">
                <a16:creationId xmlns:a16="http://schemas.microsoft.com/office/drawing/2014/main" xmlns="" id="{F5D98F50-D52B-7C1A-C716-7C86FC09FBFA}"/>
              </a:ext>
            </a:extLst>
          </p:cNvPr>
          <p:cNvSpPr/>
          <p:nvPr/>
        </p:nvSpPr>
        <p:spPr>
          <a:xfrm>
            <a:off x="6267450" y="861248"/>
            <a:ext cx="4685684" cy="2154488"/>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pic>
        <p:nvPicPr>
          <p:cNvPr id="7" name="Picture Placeholder 6" descr="A person holding a red and black cable&#10;&#10;Description automatically generated">
            <a:extLst>
              <a:ext uri="{FF2B5EF4-FFF2-40B4-BE49-F238E27FC236}">
                <a16:creationId xmlns:a16="http://schemas.microsoft.com/office/drawing/2014/main" xmlns="" id="{8CE35394-8F88-0FD5-D06B-DF9C8E1E4216}"/>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xmlns=""/>
              </a:ext>
            </a:extLst>
          </a:blip>
          <a:src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7000"/>
              </a:prstClr>
            </a:innerShdw>
          </a:effectLst>
        </p:spPr>
      </p:pic>
      <p:sp>
        <p:nvSpPr>
          <p:cNvPr id="9" name="TextBox 8">
            <a:extLst>
              <a:ext uri="{FF2B5EF4-FFF2-40B4-BE49-F238E27FC236}">
                <a16:creationId xmlns:a16="http://schemas.microsoft.com/office/drawing/2014/main" xmlns="" id="{E2039C71-C31B-DB48-422A-572EB563C99E}"/>
              </a:ext>
            </a:extLst>
          </p:cNvPr>
          <p:cNvSpPr txBox="1"/>
          <p:nvPr/>
        </p:nvSpPr>
        <p:spPr>
          <a:xfrm>
            <a:off x="5646656" y="3932710"/>
            <a:ext cx="5495825" cy="2147126"/>
          </a:xfrm>
          <a:prstGeom prst="rect">
            <a:avLst/>
          </a:prstGeom>
          <a:noFill/>
        </p:spPr>
        <p:txBody>
          <a:bodyPr wrap="square">
            <a:spAutoFit/>
          </a:bodyPr>
          <a:lstStyle>
            <a:defPPr>
              <a:defRPr lang="en-US"/>
            </a:defPPr>
            <a:lvl1pPr>
              <a:lnSpc>
                <a:spcPts val="1800"/>
              </a:lnSpc>
              <a:defRPr sz="1200">
                <a:solidFill>
                  <a:schemeClr val="bg1"/>
                </a:solidFill>
                <a:latin typeface="Barlow Light" panose="00000400000000000000" pitchFamily="2" charset="0"/>
              </a:defRPr>
            </a:lvl1pPr>
          </a:lstStyle>
          <a:p>
            <a:r>
              <a:rPr lang="el-GR" dirty="0" smtClean="0">
                <a:latin typeface="+mn-lt"/>
              </a:rPr>
              <a:t>Η συντήρηση του EV περιλαμβάνει τακτικούς ελέγχους της μπαταρίας, των φρένων, των ελαστικών και του συστήματος ψύξης. Οι επισκευές μπορεί να περιλαμβάνουν τη στερέωση ηλεκτρικών εξαρτημάτων, την αντικατάσταση φθαρμένων εξαρτημάτων και την αντιμετώπιση τυχόν προβλημάτων με το σύστημα φόρτισης. Σε αντίθεση με τα παραδοσιακά οχήματα, τα EV έχουν συνήθως λιγότερα κινούμενα μέρη, μειώνοντας την ανάγκη για συχνή συντήρηση. Ωστόσο, συχνά απαιτείται εξειδικευμένη εκπαίδευση και εξοπλισμός για επισκευές λόγω της πολυπλοκότητας των ηλεκτρικών συστημάτων. Οι τακτικές ενημερώσεις λογισμικού και η παρακολούθηση της υγείας της μπαταρίας είναι ζωτικής σημασίας για τη βέλτιστη απόδοση και τη μακροζωία.</a:t>
            </a:r>
            <a:endParaRPr lang="en-IN" dirty="0">
              <a:latin typeface="+mn-lt"/>
            </a:endParaRPr>
          </a:p>
        </p:txBody>
      </p:sp>
    </p:spTree>
    <p:extLst>
      <p:ext uri="{BB962C8B-B14F-4D97-AF65-F5344CB8AC3E}">
        <p14:creationId xmlns:p14="http://schemas.microsoft.com/office/powerpoint/2010/main" xmlns="" val="819792425"/>
      </p:ext>
    </p:extLst>
  </p:cSld>
  <p:clrMapOvr>
    <a:masterClrMapping/>
  </p:clrMapOvr>
  <p:transition>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3B6D05-1101-4B9F-4DBA-0ADB3CC481CF}"/>
            </a:ext>
          </a:extLst>
        </p:cNvPr>
        <p:cNvGrpSpPr/>
        <p:nvPr/>
      </p:nvGrpSpPr>
      <p:grpSpPr>
        <a:xfrm>
          <a:off x="0" y="0"/>
          <a:ext cx="0" cy="0"/>
          <a:chOff x="0" y="0"/>
          <a:chExt cx="0" cy="0"/>
        </a:xfrm>
      </p:grpSpPr>
      <p:sp>
        <p:nvSpPr>
          <p:cNvPr id="32" name="Rectangle 31">
            <a:extLst>
              <a:ext uri="{FF2B5EF4-FFF2-40B4-BE49-F238E27FC236}">
                <a16:creationId xmlns:a16="http://schemas.microsoft.com/office/drawing/2014/main" xmlns="" id="{D0E89182-0A3F-5167-9B78-0382093DF4B7}"/>
              </a:ext>
            </a:extLst>
          </p:cNvPr>
          <p:cNvSpPr/>
          <p:nvPr/>
        </p:nvSpPr>
        <p:spPr>
          <a:xfrm>
            <a:off x="4102101" y="651800"/>
            <a:ext cx="8089900" cy="3805900"/>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37" name="Straight Connector 36">
            <a:extLst>
              <a:ext uri="{FF2B5EF4-FFF2-40B4-BE49-F238E27FC236}">
                <a16:creationId xmlns:a16="http://schemas.microsoft.com/office/drawing/2014/main" xmlns="" id="{B6C88D3A-2454-0F9C-C5FA-A52F31DD8ACC}"/>
              </a:ext>
            </a:extLst>
          </p:cNvPr>
          <p:cNvCxnSpPr>
            <a:cxnSpLocks/>
          </p:cNvCxnSpPr>
          <p:nvPr/>
        </p:nvCxnSpPr>
        <p:spPr>
          <a:xfrm>
            <a:off x="4511676" y="950031"/>
            <a:ext cx="0" cy="3209439"/>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xmlns="" id="{51399E34-1E5B-7B57-FFCA-5F8085A22D6A}"/>
              </a:ext>
            </a:extLst>
          </p:cNvPr>
          <p:cNvSpPr txBox="1"/>
          <p:nvPr/>
        </p:nvSpPr>
        <p:spPr>
          <a:xfrm>
            <a:off x="4827581" y="1140320"/>
            <a:ext cx="5508625" cy="1077218"/>
          </a:xfrm>
          <a:prstGeom prst="rect">
            <a:avLst/>
          </a:prstGeom>
          <a:noFill/>
        </p:spPr>
        <p:txBody>
          <a:bodyPr wrap="square" rtlCol="0">
            <a:spAutoFit/>
          </a:bodyPr>
          <a:lstStyle>
            <a:defPPr>
              <a:defRPr lang="en-US"/>
            </a:defPPr>
            <a:lvl1pPr>
              <a:defRPr sz="4000">
                <a:solidFill>
                  <a:schemeClr val="bg1"/>
                </a:solidFill>
                <a:latin typeface="REBOG Black" pitchFamily="2" charset="0"/>
                <a:ea typeface="Ebrima" panose="02000000000000000000" pitchFamily="2" charset="0"/>
                <a:cs typeface="Ebrima" panose="02000000000000000000" pitchFamily="2" charset="0"/>
              </a:defRPr>
            </a:lvl1pPr>
          </a:lstStyle>
          <a:p>
            <a:r>
              <a:rPr lang="el-GR" sz="3200" dirty="0" smtClean="0">
                <a:latin typeface="+mj-lt"/>
              </a:rPr>
              <a:t>Περιβαλλοντικές Επιπτώσεις Ηλεκτρικών Οχημάτων</a:t>
            </a:r>
            <a:endParaRPr lang="en-IN" sz="3200" dirty="0">
              <a:latin typeface="+mj-lt"/>
            </a:endParaRPr>
          </a:p>
        </p:txBody>
      </p:sp>
      <p:sp>
        <p:nvSpPr>
          <p:cNvPr id="15" name="TextBox 14">
            <a:extLst>
              <a:ext uri="{FF2B5EF4-FFF2-40B4-BE49-F238E27FC236}">
                <a16:creationId xmlns:a16="http://schemas.microsoft.com/office/drawing/2014/main" xmlns="" id="{15AD3950-3AF3-C2F7-4444-250F2B5234BF}"/>
              </a:ext>
            </a:extLst>
          </p:cNvPr>
          <p:cNvSpPr txBox="1"/>
          <p:nvPr/>
        </p:nvSpPr>
        <p:spPr>
          <a:xfrm>
            <a:off x="4827582" y="2155371"/>
            <a:ext cx="6259513" cy="2169825"/>
          </a:xfrm>
          <a:prstGeom prst="rect">
            <a:avLst/>
          </a:prstGeom>
          <a:noFill/>
        </p:spPr>
        <p:txBody>
          <a:bodyPr wrap="square">
            <a:spAutoFit/>
          </a:bodyPr>
          <a:lstStyle>
            <a:defPPr>
              <a:defRPr lang="en-US"/>
            </a:defPPr>
            <a:lvl1pPr indent="0">
              <a:lnSpc>
                <a:spcPts val="1800"/>
              </a:lnSpc>
              <a:buFont typeface="Arial" panose="020B0604020202020204" pitchFamily="34" charset="0"/>
              <a:buNone/>
              <a:defRPr sz="1200">
                <a:solidFill>
                  <a:schemeClr val="bg1"/>
                </a:solidFill>
                <a:latin typeface="Barlow Light" panose="00000400000000000000" pitchFamily="2" charset="0"/>
              </a:defRPr>
            </a:lvl1pPr>
          </a:lstStyle>
          <a:p>
            <a:r>
              <a:rPr lang="el-GR" dirty="0" smtClean="0">
                <a:latin typeface="+mn-lt"/>
              </a:rPr>
              <a:t>Τα EV έχουν θετικό περιβαλλοντικό αντίκτυπο επειδή παράγουν μηδενικές εκπομπές στην εξάτμιση, μειώνοντας την ατμοσφαιρική ρύπανση και καταπολεμώντας την κλιματική αλλαγή. Ωστόσο, τα περιβαλλοντικά οφέλη των ηλεκτρικών οχημάτων εξαρτώνται από παράγοντες όπως η πηγή ηλεκτρικής ενέργειας που χρησιμοποιείται για τη φόρτιση και η ανάλυση του κύκλου ζωής της παραγωγής, της λειτουργίας και της απόρριψης ηλεκτρικών οχημάτων. Οι βιώσιμες πρακτικές, όπως η χρήση ανανεώσιμων πηγών ενέργειας για τη φόρτιση και την ανακύκλωση εξαρτημάτων της μπαταρίας, είναι απαραίτητες για την ελαχιστοποίηση των περιβαλλοντικών επιπτώσεων. Συνολικά, τα EV προσφέρουν σημαντικά περιβαλλοντικά πλεονεκτήματα έναντι των παραδοσιακών οχημάτων, ειδικά όταν τροφοδοτούνται από καθαρές πηγές ενέργειας.</a:t>
            </a:r>
            <a:endParaRPr lang="en-IN" dirty="0">
              <a:latin typeface="+mn-lt"/>
            </a:endParaRPr>
          </a:p>
        </p:txBody>
      </p:sp>
      <p:sp>
        <p:nvSpPr>
          <p:cNvPr id="19" name="Rectangle 18">
            <a:extLst>
              <a:ext uri="{FF2B5EF4-FFF2-40B4-BE49-F238E27FC236}">
                <a16:creationId xmlns:a16="http://schemas.microsoft.com/office/drawing/2014/main" xmlns="" id="{B6A83FD7-C6B0-F1BB-861F-80F254D4AC3A}"/>
              </a:ext>
            </a:extLst>
          </p:cNvPr>
          <p:cNvSpPr/>
          <p:nvPr/>
        </p:nvSpPr>
        <p:spPr>
          <a:xfrm>
            <a:off x="-1" y="654305"/>
            <a:ext cx="3822697" cy="5549391"/>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21" name="Rectangle 20">
            <a:extLst>
              <a:ext uri="{FF2B5EF4-FFF2-40B4-BE49-F238E27FC236}">
                <a16:creationId xmlns:a16="http://schemas.microsoft.com/office/drawing/2014/main" xmlns="" id="{09C77D51-C768-17FE-AF63-348E72D20312}"/>
              </a:ext>
            </a:extLst>
          </p:cNvPr>
          <p:cNvSpPr/>
          <p:nvPr/>
        </p:nvSpPr>
        <p:spPr>
          <a:xfrm>
            <a:off x="4102101" y="4737101"/>
            <a:ext cx="7352249" cy="2120900"/>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pic>
        <p:nvPicPr>
          <p:cNvPr id="30" name="Picture Placeholder 29" descr="A person holding a cable to a car&#10;&#10;Description automatically generated">
            <a:extLst>
              <a:ext uri="{FF2B5EF4-FFF2-40B4-BE49-F238E27FC236}">
                <a16:creationId xmlns:a16="http://schemas.microsoft.com/office/drawing/2014/main" xmlns="" id="{37C25F25-F6B0-9E30-D8A3-0CD76FD1A7CB}"/>
              </a:ext>
            </a:extLst>
          </p:cNvPr>
          <p:cNvPicPr>
            <a:picLocks noGrp="1" noChangeAspect="1"/>
          </p:cNvPicPr>
          <p:nvPr>
            <p:ph type="pic" sz="quarter" idx="11"/>
          </p:nvPr>
        </p:nvPicPr>
        <p:blipFill>
          <a:blip r:embed="rId2" cstate="email">
            <a:extLst>
              <a:ext uri="{28A0092B-C50C-407E-A947-70E740481C1C}">
                <a14:useLocalDpi xmlns:a14="http://schemas.microsoft.com/office/drawing/2010/main" xmlns=""/>
              </a:ext>
            </a:extLst>
          </a:blip>
          <a:srcRect/>
          <a:stretch>
            <a:fill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0000"/>
              </a:prstClr>
            </a:innerShdw>
          </a:effectLst>
        </p:spPr>
      </p:pic>
      <p:pic>
        <p:nvPicPr>
          <p:cNvPr id="33" name="Picture Placeholder 32" descr="Close-up of a white and black electric vehicle charging plug&#10;&#10;Description automatically generated">
            <a:extLst>
              <a:ext uri="{FF2B5EF4-FFF2-40B4-BE49-F238E27FC236}">
                <a16:creationId xmlns:a16="http://schemas.microsoft.com/office/drawing/2014/main" xmlns="" id="{C620EE7C-33FE-4DD9-50A8-F7CE4B981709}"/>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xmlns=""/>
              </a:ext>
            </a:extLst>
          </a:blip>
          <a:srcRect/>
          <a:stretch>
            <a:fillRect/>
          </a:stretch>
        </p:blipFill>
        <p:spPr>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228600">
              <a:prstClr val="black">
                <a:alpha val="60000"/>
              </a:prstClr>
            </a:innerShdw>
          </a:effectLst>
        </p:spPr>
      </p:pic>
    </p:spTree>
    <p:extLst>
      <p:ext uri="{BB962C8B-B14F-4D97-AF65-F5344CB8AC3E}">
        <p14:creationId xmlns:p14="http://schemas.microsoft.com/office/powerpoint/2010/main" xmlns="" val="983929629"/>
      </p:ext>
    </p:extLst>
  </p:cSld>
  <p:clrMapOvr>
    <a:masterClrMapping/>
  </p:clrMapOvr>
  <p:transition>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6B27454-55E2-79B4-1A1A-DC18305B870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xmlns="" id="{5C0D524D-71C6-6616-83E3-A746320FBC39}"/>
              </a:ext>
            </a:extLst>
          </p:cNvPr>
          <p:cNvSpPr/>
          <p:nvPr/>
        </p:nvSpPr>
        <p:spPr>
          <a:xfrm>
            <a:off x="-12700" y="4010114"/>
            <a:ext cx="12217400" cy="1692186"/>
          </a:xfrm>
          <a:prstGeom prst="rect">
            <a:avLst/>
          </a:prstGeom>
          <a:gradFill>
            <a:gsLst>
              <a:gs pos="100000">
                <a:srgbClr val="42823E">
                  <a:alpha val="85000"/>
                </a:srgbClr>
              </a:gs>
              <a:gs pos="27000">
                <a:srgbClr val="277B55">
                  <a:alpha val="85000"/>
                </a:srgbClr>
              </a:gs>
            </a:gsLst>
            <a:lin ang="4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TextBox 1">
            <a:extLst>
              <a:ext uri="{FF2B5EF4-FFF2-40B4-BE49-F238E27FC236}">
                <a16:creationId xmlns:a16="http://schemas.microsoft.com/office/drawing/2014/main" xmlns="" id="{5A4B2011-CC5C-1FE4-81F3-572119FAE19D}"/>
              </a:ext>
            </a:extLst>
          </p:cNvPr>
          <p:cNvSpPr txBox="1"/>
          <p:nvPr/>
        </p:nvSpPr>
        <p:spPr>
          <a:xfrm>
            <a:off x="2524162" y="4348375"/>
            <a:ext cx="7143677" cy="1015663"/>
          </a:xfrm>
          <a:prstGeom prst="rect">
            <a:avLst/>
          </a:prstGeom>
          <a:noFill/>
        </p:spPr>
        <p:txBody>
          <a:bodyPr wrap="square" rtlCol="0">
            <a:spAutoFit/>
          </a:bodyPr>
          <a:lstStyle/>
          <a:p>
            <a:pPr algn="ctr"/>
            <a:r>
              <a:rPr lang="en-IN" sz="6000" b="1" dirty="0">
                <a:solidFill>
                  <a:schemeClr val="bg1"/>
                </a:solidFill>
                <a:latin typeface="+mj-lt"/>
                <a:ea typeface="Ebrima" panose="02000000000000000000" pitchFamily="2" charset="0"/>
                <a:cs typeface="Ebrima" panose="02000000000000000000" pitchFamily="2" charset="0"/>
              </a:rPr>
              <a:t>THANK YOU</a:t>
            </a:r>
          </a:p>
        </p:txBody>
      </p:sp>
      <p:pic>
        <p:nvPicPr>
          <p:cNvPr id="9" name="Picture Placeholder 8" descr="A black sports car with green lights&#10;&#10;Description automatically generated">
            <a:extLst>
              <a:ext uri="{FF2B5EF4-FFF2-40B4-BE49-F238E27FC236}">
                <a16:creationId xmlns:a16="http://schemas.microsoft.com/office/drawing/2014/main" xmlns="" id="{A9278FF4-D3A7-D8DA-BC7C-0C2896EB18CB}"/>
              </a:ext>
            </a:extLst>
          </p:cNvPr>
          <p:cNvPicPr>
            <a:picLocks noGrp="1" noChangeAspect="1"/>
          </p:cNvPicPr>
          <p:nvPr>
            <p:ph type="pic" sz="quarter" idx="10"/>
          </p:nvPr>
        </p:nvPicPr>
        <p:blipFill rotWithShape="1">
          <a:blip r:embed="rId2" cstate="screen">
            <a:extLst>
              <a:ext uri="{28A0092B-C50C-407E-A947-70E740481C1C}">
                <a14:useLocalDpi xmlns:a14="http://schemas.microsoft.com/office/drawing/2010/main" xmlns=""/>
              </a:ext>
            </a:extLst>
          </a:blip>
          <a:srcRect/>
          <a:stretch/>
        </p:blipFill>
        <p:spPr>
          <a:xfrm>
            <a:off x="1809750" y="1401628"/>
            <a:ext cx="8572500" cy="2608486"/>
          </a:xfrm>
          <a:custGeom>
            <a:avLst/>
            <a:gdLst>
              <a:gd name="connsiteX0" fmla="*/ 0 w 5027783"/>
              <a:gd name="connsiteY0" fmla="*/ 0 h 5748166"/>
              <a:gd name="connsiteX1" fmla="*/ 5027783 w 5027783"/>
              <a:gd name="connsiteY1" fmla="*/ 0 h 5748166"/>
              <a:gd name="connsiteX2" fmla="*/ 5027783 w 5027783"/>
              <a:gd name="connsiteY2" fmla="*/ 5748166 h 5748166"/>
              <a:gd name="connsiteX3" fmla="*/ 0 w 5027783"/>
              <a:gd name="connsiteY3" fmla="*/ 5748166 h 5748166"/>
            </a:gdLst>
            <a:ahLst/>
            <a:cxnLst>
              <a:cxn ang="0">
                <a:pos x="connsiteX0" y="connsiteY0"/>
              </a:cxn>
              <a:cxn ang="0">
                <a:pos x="connsiteX1" y="connsiteY1"/>
              </a:cxn>
              <a:cxn ang="0">
                <a:pos x="connsiteX2" y="connsiteY2"/>
              </a:cxn>
              <a:cxn ang="0">
                <a:pos x="connsiteX3" y="connsiteY3"/>
              </a:cxn>
            </a:cxnLst>
            <a:rect l="l" t="t" r="r" b="b"/>
            <a:pathLst>
              <a:path w="5027783" h="5748166">
                <a:moveTo>
                  <a:pt x="0" y="0"/>
                </a:moveTo>
                <a:lnTo>
                  <a:pt x="5027783" y="0"/>
                </a:lnTo>
                <a:lnTo>
                  <a:pt x="5027783" y="5748166"/>
                </a:lnTo>
                <a:lnTo>
                  <a:pt x="0" y="5748166"/>
                </a:lnTo>
                <a:close/>
              </a:path>
            </a:pathLst>
          </a:custGeom>
          <a:effectLst>
            <a:innerShdw blurRad="381000">
              <a:prstClr val="black">
                <a:alpha val="64000"/>
              </a:prstClr>
            </a:innerShdw>
          </a:effectLst>
        </p:spPr>
      </p:pic>
    </p:spTree>
    <p:extLst>
      <p:ext uri="{BB962C8B-B14F-4D97-AF65-F5344CB8AC3E}">
        <p14:creationId xmlns:p14="http://schemas.microsoft.com/office/powerpoint/2010/main" xmlns="" val="193153780"/>
      </p:ext>
    </p:extLst>
  </p:cSld>
  <p:clrMapOvr>
    <a:masterClrMapping/>
  </p:clrMapOvr>
  <p:transition>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3B6D05-1101-4B9F-4DBA-0ADB3CC481CF}"/>
            </a:ext>
          </a:extLst>
        </p:cNvPr>
        <p:cNvGrpSpPr/>
        <p:nvPr/>
      </p:nvGrpSpPr>
      <p:grpSpPr>
        <a:xfrm>
          <a:off x="0" y="0"/>
          <a:ext cx="0" cy="0"/>
          <a:chOff x="0" y="0"/>
          <a:chExt cx="0" cy="0"/>
        </a:xfrm>
      </p:grpSpPr>
      <p:cxnSp>
        <p:nvCxnSpPr>
          <p:cNvPr id="37" name="Straight Connector 36">
            <a:extLst>
              <a:ext uri="{FF2B5EF4-FFF2-40B4-BE49-F238E27FC236}">
                <a16:creationId xmlns:a16="http://schemas.microsoft.com/office/drawing/2014/main" xmlns="" id="{B6C88D3A-2454-0F9C-C5FA-A52F31DD8ACC}"/>
              </a:ext>
            </a:extLst>
          </p:cNvPr>
          <p:cNvCxnSpPr>
            <a:cxnSpLocks/>
          </p:cNvCxnSpPr>
          <p:nvPr/>
        </p:nvCxnSpPr>
        <p:spPr>
          <a:xfrm rot="16200000" flipH="1">
            <a:off x="1664055" y="3591711"/>
            <a:ext cx="5557861" cy="27372"/>
          </a:xfrm>
          <a:prstGeom prst="line">
            <a:avLst/>
          </a:prstGeom>
          <a:ln w="12700">
            <a:solidFill>
              <a:schemeClr val="bg1"/>
            </a:solidFill>
            <a:round/>
          </a:ln>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xmlns="" id="{B6A83FD7-C6B0-F1BB-861F-80F254D4AC3A}"/>
              </a:ext>
            </a:extLst>
          </p:cNvPr>
          <p:cNvSpPr/>
          <p:nvPr/>
        </p:nvSpPr>
        <p:spPr>
          <a:xfrm>
            <a:off x="4448432" y="799070"/>
            <a:ext cx="3822697" cy="5549391"/>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l-GR" dirty="0" smtClean="0"/>
              <a:t>Στέφανος Ξενικουδάκης-Εισαγωγή &amp; Επιπτώσεις.</a:t>
            </a:r>
          </a:p>
          <a:p>
            <a:endParaRPr lang="el-GR" dirty="0" smtClean="0"/>
          </a:p>
          <a:p>
            <a:r>
              <a:rPr lang="el-GR" dirty="0" smtClean="0"/>
              <a:t>Μαρίνο </a:t>
            </a:r>
            <a:r>
              <a:rPr lang="el-GR" dirty="0" err="1" smtClean="0"/>
              <a:t>Πρίφτη</a:t>
            </a:r>
            <a:r>
              <a:rPr lang="el-GR" dirty="0" smtClean="0"/>
              <a:t>-Εξαρτήματα &amp; Τύποι ηλεκτρικών οχημάτων. </a:t>
            </a:r>
          </a:p>
          <a:p>
            <a:endParaRPr lang="el-GR" dirty="0" smtClean="0"/>
          </a:p>
          <a:p>
            <a:r>
              <a:rPr lang="el-GR" dirty="0" smtClean="0"/>
              <a:t>Νικόλας Μαργαρίτης-Ιστορία &amp; Οφέλη.</a:t>
            </a:r>
          </a:p>
          <a:p>
            <a:endParaRPr lang="el-GR" dirty="0" smtClean="0"/>
          </a:p>
          <a:p>
            <a:r>
              <a:rPr lang="el-GR" dirty="0" smtClean="0"/>
              <a:t>Ηλίας </a:t>
            </a:r>
            <a:r>
              <a:rPr lang="el-GR" dirty="0" err="1" smtClean="0"/>
              <a:t>Περιάλης</a:t>
            </a:r>
            <a:r>
              <a:rPr lang="el-GR" dirty="0" smtClean="0"/>
              <a:t>- Μέλλον των ηλεκτρικών οχημάτων &amp; Περιβαλλοντικές επιπτώσεις.</a:t>
            </a:r>
          </a:p>
          <a:p>
            <a:endParaRPr lang="el-GR" dirty="0" smtClean="0"/>
          </a:p>
          <a:p>
            <a:r>
              <a:rPr lang="el-GR" dirty="0" err="1" smtClean="0"/>
              <a:t>Γιαννούλης</a:t>
            </a:r>
            <a:r>
              <a:rPr lang="el-GR" dirty="0" smtClean="0"/>
              <a:t> </a:t>
            </a:r>
            <a:r>
              <a:rPr lang="el-GR" dirty="0" err="1" smtClean="0"/>
              <a:t>Λαγογιάννης</a:t>
            </a:r>
            <a:r>
              <a:rPr lang="el-GR" dirty="0" smtClean="0"/>
              <a:t>-Προκλήσεις Συντήρηση και επισκευή &amp; Κυβερνητικές πολιτικές και κίνητρα.</a:t>
            </a:r>
          </a:p>
          <a:p>
            <a:endParaRPr lang="en-IN" dirty="0"/>
          </a:p>
        </p:txBody>
      </p:sp>
    </p:spTree>
    <p:extLst>
      <p:ext uri="{BB962C8B-B14F-4D97-AF65-F5344CB8AC3E}">
        <p14:creationId xmlns:p14="http://schemas.microsoft.com/office/powerpoint/2010/main" xmlns="" val="983929629"/>
      </p:ext>
    </p:extLst>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21">
      <a:majorFont>
        <a:latin typeface="Audiowide"/>
        <a:ea typeface=""/>
        <a:cs typeface=""/>
      </a:majorFont>
      <a:minorFont>
        <a:latin typeface="Barlow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docProps/app.xml><?xml version="1.0" encoding="utf-8"?>
<Properties xmlns="http://schemas.openxmlformats.org/officeDocument/2006/extended-properties" xmlns:vt="http://schemas.openxmlformats.org/officeDocument/2006/docPropsVTypes">
  <TotalTime>1429</TotalTime>
  <Words>1634</Words>
  <Application>Microsoft Office PowerPoint</Application>
  <PresentationFormat>Προσαρμογή</PresentationFormat>
  <Paragraphs>88</Paragraphs>
  <Slides>16</Slides>
  <Notes>0</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1</vt:i4>
      </vt:variant>
      <vt:variant>
        <vt:lpstr>Τίτλοι διαφανειών</vt:lpstr>
      </vt:variant>
      <vt:variant>
        <vt:i4>16</vt:i4>
      </vt:variant>
    </vt:vector>
  </HeadingPairs>
  <TitlesOfParts>
    <vt:vector size="21" baseType="lpstr">
      <vt:lpstr>Arial</vt:lpstr>
      <vt:lpstr>Barlow Light</vt:lpstr>
      <vt:lpstr>Audiowide</vt:lpstr>
      <vt:lpstr>Ebrima</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lpstr>Διαφάνεια 15</vt:lpstr>
      <vt:lpstr>Διαφάνεια 16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Anila</dc:creator>
  <cp:lastModifiedBy>student</cp:lastModifiedBy>
  <cp:revision>27</cp:revision>
  <dcterms:created xsi:type="dcterms:W3CDTF">2024-03-01T04:33:28Z</dcterms:created>
  <dcterms:modified xsi:type="dcterms:W3CDTF">2024-11-12T11:14:05Z</dcterms:modified>
</cp:coreProperties>
</file>