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66CC"/>
    <a:srgbClr val="00CC99"/>
    <a:srgbClr val="FF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34555" autoAdjust="0"/>
    <p:restoredTop sz="94622" autoAdjust="0"/>
  </p:normalViewPr>
  <p:slideViewPr>
    <p:cSldViewPr>
      <p:cViewPr>
        <p:scale>
          <a:sx n="100" d="100"/>
          <a:sy n="100" d="100"/>
        </p:scale>
        <p:origin x="-1932" y="-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FEA96F8-37D0-4D42-87AE-1E928C092BFA}" type="datetimeFigureOut">
              <a:rPr lang="en-IN" smtClean="0"/>
              <a:t>25-03-2022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912C138E-BA78-49A0-9766-AB437EB74140}" type="slidenum">
              <a:rPr lang="en-IN" smtClean="0"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IN" sz="7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Welcome</a:t>
            </a:r>
            <a:r>
              <a:rPr lang="en-IN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en-IN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429000"/>
            <a:ext cx="6400800" cy="762000"/>
          </a:xfrm>
        </p:spPr>
        <p:txBody>
          <a:bodyPr>
            <a:noAutofit/>
          </a:bodyPr>
          <a:lstStyle/>
          <a:p>
            <a:r>
              <a:rPr lang="en-IN" sz="6000" b="1" i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To</a:t>
            </a:r>
            <a:r>
              <a:rPr lang="en-IN" sz="6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en-IN" sz="6000" b="1" i="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059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266">
        <p:checker/>
      </p:transition>
    </mc:Choice>
    <mc:Fallback>
      <p:transition spd="slow" advTm="4266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772400" cy="1470025"/>
          </a:xfrm>
        </p:spPr>
        <p:txBody>
          <a:bodyPr>
            <a:normAutofit/>
          </a:bodyPr>
          <a:lstStyle/>
          <a:p>
            <a:r>
              <a:rPr lang="en-IN" sz="66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G.N MOBIE WORD </a:t>
            </a:r>
            <a:endParaRPr lang="en-IN" sz="66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780928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en-IN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 FEET ROAD MUNDIAN KALAN NEAR SABZI </a:t>
            </a:r>
          </a:p>
          <a:p>
            <a:endParaRPr lang="en-IN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IN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MANDI LUDHIANA  </a:t>
            </a:r>
          </a:p>
          <a:p>
            <a:endParaRPr lang="en-IN" sz="20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IN" sz="2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7814507135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860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77">
        <p14:prism isContent="1"/>
      </p:transition>
    </mc:Choice>
    <mc:Fallback>
      <p:transition spd="slow" advTm="65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403648" y="2348880"/>
            <a:ext cx="3124200" cy="328572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IN" dirty="0" smtClean="0">
                <a:solidFill>
                  <a:srgbClr val="00B050"/>
                </a:solidFill>
              </a:rPr>
              <a:t>                </a:t>
            </a:r>
            <a:r>
              <a:rPr lang="en-I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MOBILE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IPHIONE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OPPO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VIVO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SAMSUNG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MI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REALME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TECNO </a:t>
            </a:r>
          </a:p>
          <a:p>
            <a:r>
              <a:rPr lang="en-IN" sz="2400" b="1" i="1" dirty="0" smtClean="0">
                <a:solidFill>
                  <a:srgbClr val="00B050"/>
                </a:solidFill>
                <a:latin typeface="Arial Black" pitchFamily="34" charset="0"/>
              </a:rPr>
              <a:t>INFINIX</a:t>
            </a:r>
            <a:endParaRPr lang="en-IN" sz="2400" b="1" i="1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908720"/>
            <a:ext cx="6400800" cy="1117848"/>
          </a:xfrm>
        </p:spPr>
        <p:txBody>
          <a:bodyPr>
            <a:normAutofit/>
          </a:bodyPr>
          <a:lstStyle/>
          <a:p>
            <a:r>
              <a:rPr lang="en-IN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ALL MOBILE &amp; ELECTRONICES PRODUCTS</a:t>
            </a:r>
            <a:endParaRPr lang="en-IN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716016" y="2276872"/>
            <a:ext cx="3124200" cy="338437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IN" dirty="0" smtClean="0">
                <a:solidFill>
                  <a:srgbClr val="0070C0"/>
                </a:solidFill>
              </a:rPr>
              <a:t>        </a:t>
            </a:r>
            <a:r>
              <a:rPr lang="en-IN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ELCETRONICS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REFRIGERATOR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WASHING MACHINE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COOLER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HOME THEATRES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LED 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D FREEZER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OVEN 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FUN 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JUICER MIXER GRINDER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KICHEN CHIMANI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INVERTER BATTERY 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AIR CONDITIONER </a:t>
            </a:r>
          </a:p>
          <a:p>
            <a:r>
              <a:rPr lang="en-IN" sz="2600" i="1" dirty="0" smtClean="0">
                <a:solidFill>
                  <a:srgbClr val="0070C0"/>
                </a:solidFill>
                <a:latin typeface="Arial Black" pitchFamily="34" charset="0"/>
              </a:rPr>
              <a:t>WINDOW AIR CONDITIONER</a:t>
            </a:r>
          </a:p>
          <a:p>
            <a:endParaRPr lang="en-I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n-I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866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283">
        <p:blinds dir="vert"/>
      </p:transition>
    </mc:Choice>
    <mc:Fallback>
      <p:transition spd="slow" advTm="828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1754 0.00625 L 0.01754 -0.06597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1111 0.02778 L -0.01111 -0.04444 " pathEditMode="relative" rAng="0" ptsTypes="AA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746 -0.02222 L -0.00746 -0.09445 " pathEditMode="relative" rAng="0" ptsTypes="AA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txBody>
          <a:bodyPr/>
          <a:lstStyle/>
          <a:p>
            <a:r>
              <a:rPr lang="en-I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SALE</a:t>
            </a:r>
            <a:r>
              <a:rPr lang="en-I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 </a:t>
            </a:r>
            <a:r>
              <a:rPr lang="en-IN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SALE</a:t>
            </a:r>
            <a:r>
              <a:rPr lang="en-I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  </a:t>
            </a:r>
            <a:r>
              <a:rPr lang="en-IN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SALE</a:t>
            </a:r>
            <a:r>
              <a:rPr lang="en-I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   </a:t>
            </a:r>
            <a:r>
              <a:rPr lang="en-IN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SALE</a:t>
            </a:r>
            <a:r>
              <a:rPr lang="en-I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endParaRPr lang="en-IN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6400800" cy="2304256"/>
          </a:xfrm>
        </p:spPr>
        <p:txBody>
          <a:bodyPr>
            <a:normAutofit fontScale="85000" lnSpcReduction="20000"/>
          </a:bodyPr>
          <a:lstStyle/>
          <a:p>
            <a:r>
              <a:rPr lang="en-IN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BEST OFFER</a:t>
            </a:r>
          </a:p>
          <a:p>
            <a:r>
              <a:rPr lang="en-IN" sz="6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SUMMER SEASON</a:t>
            </a:r>
            <a:endParaRPr lang="en-IN" sz="6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4939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111">
        <p:blinds dir="vert"/>
      </p:transition>
    </mc:Choice>
    <mc:Fallback>
      <p:transition spd="slow" advTm="411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980728"/>
            <a:ext cx="6400800" cy="1080120"/>
          </a:xfrm>
        </p:spPr>
        <p:txBody>
          <a:bodyPr>
            <a:normAutofit fontScale="90000"/>
          </a:bodyPr>
          <a:lstStyle/>
          <a:p>
            <a:r>
              <a:rPr lang="en-I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n-I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n-I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n-I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n-I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All finance company available</a:t>
            </a:r>
            <a:endParaRPr lang="en-I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0">
              <a:buNone/>
            </a:pPr>
            <a:r>
              <a:rPr lang="en-IN" dirty="0" smtClean="0"/>
              <a:t>                                     </a:t>
            </a:r>
            <a:r>
              <a:rPr lang="en-IN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BEST  SCEHMES </a:t>
            </a:r>
          </a:p>
          <a:p>
            <a:r>
              <a:rPr lang="en-I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HDFC BANK </a:t>
            </a:r>
          </a:p>
          <a:p>
            <a:r>
              <a:rPr lang="en-I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BAJAJ FINSERV</a:t>
            </a:r>
          </a:p>
          <a:p>
            <a:r>
              <a:rPr lang="en-I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IDFC BAK </a:t>
            </a:r>
          </a:p>
          <a:p>
            <a:r>
              <a:rPr lang="en-I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HDB FINANCE </a:t>
            </a:r>
            <a:endParaRPr lang="en-IN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391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233">
        <p14:ripple/>
      </p:transition>
    </mc:Choice>
    <mc:Fallback>
      <p:transition spd="slow" advTm="7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I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BEST OFFERS</a:t>
            </a:r>
            <a:endParaRPr lang="en-IN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76872"/>
            <a:ext cx="6400800" cy="3209529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en-IN" dirty="0" smtClean="0"/>
              <a:t>                                                                                  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LED STATING </a:t>
            </a:r>
            <a:r>
              <a:rPr lang="en-IN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 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  <a:r>
              <a:rPr lang="en-IN" b="1" dirty="0" err="1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en-IN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11500/- </a:t>
            </a:r>
            <a:endParaRPr lang="en-IN" b="1" dirty="0" smtClean="0">
              <a:solidFill>
                <a:srgbClr val="00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 </a:t>
            </a:r>
            <a:r>
              <a:rPr lang="en-IN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 STATING PRICE 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  <a:r>
              <a:rPr lang="en-IN" b="1" dirty="0" err="1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21000/-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IN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COOLER                                                           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n-IN" b="1" dirty="0" err="1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8500/-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INVETER BATTERY </a:t>
            </a:r>
            <a:r>
              <a:rPr lang="en-IN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                                  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IN" b="1" dirty="0" err="1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15500/-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REFRIGERATOR    190 </a:t>
            </a:r>
            <a:r>
              <a:rPr lang="en-IN" b="1" dirty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                                       </a:t>
            </a:r>
            <a:r>
              <a:rPr lang="en-IN" b="1" dirty="0" err="1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en-IN" b="1" dirty="0" smtClean="0">
                <a:solidFill>
                  <a:srgbClr val="00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12500/-</a:t>
            </a:r>
          </a:p>
          <a:p>
            <a:pPr marL="285750" indent="-285750">
              <a:buFont typeface="Arial" pitchFamily="34" charset="0"/>
              <a:buChar char="•"/>
            </a:pPr>
            <a:endParaRPr lang="en-IN" b="1" dirty="0" smtClean="0">
              <a:solidFill>
                <a:srgbClr val="00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endParaRPr lang="en-IN" dirty="0" smtClean="0"/>
          </a:p>
          <a:p>
            <a:pPr marL="285750" indent="-285750">
              <a:buFont typeface="Arial" pitchFamily="34" charset="0"/>
              <a:buChar char="•"/>
            </a:pPr>
            <a:endParaRPr lang="en-IN" dirty="0"/>
          </a:p>
          <a:p>
            <a:pPr marL="285750" indent="-285750">
              <a:buFont typeface="Arial" pitchFamily="34" charset="0"/>
              <a:buChar char="•"/>
            </a:pPr>
            <a:endParaRPr lang="en-IN" dirty="0"/>
          </a:p>
        </p:txBody>
      </p:sp>
      <p:sp>
        <p:nvSpPr>
          <p:cNvPr id="4" name="5-Point Star 3"/>
          <p:cNvSpPr/>
          <p:nvPr/>
        </p:nvSpPr>
        <p:spPr>
          <a:xfrm>
            <a:off x="2411760" y="1412776"/>
            <a:ext cx="504056" cy="432048"/>
          </a:xfrm>
          <a:prstGeom prst="star5">
            <a:avLst>
              <a:gd name="adj" fmla="val 16254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5-Point Star 4"/>
          <p:cNvSpPr/>
          <p:nvPr/>
        </p:nvSpPr>
        <p:spPr>
          <a:xfrm>
            <a:off x="6372200" y="1412776"/>
            <a:ext cx="504056" cy="432048"/>
          </a:xfrm>
          <a:prstGeom prst="star5">
            <a:avLst>
              <a:gd name="adj" fmla="val 16254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931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891">
        <p:checker/>
      </p:transition>
    </mc:Choice>
    <mc:Fallback>
      <p:transition spd="slow" advTm="11891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212976"/>
            <a:ext cx="6248400" cy="1653665"/>
          </a:xfrm>
        </p:spPr>
        <p:txBody>
          <a:bodyPr>
            <a:noAutofit/>
          </a:bodyPr>
          <a:lstStyle/>
          <a:p>
            <a:r>
              <a:rPr lang="en-IN" sz="40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VISIT THE SHOP AND TAKE ADVANTAGE OF THE OFFER</a:t>
            </a:r>
            <a:endParaRPr lang="en-IN" sz="40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124744"/>
            <a:ext cx="6248400" cy="1945798"/>
          </a:xfrm>
        </p:spPr>
        <p:txBody>
          <a:bodyPr>
            <a:noAutofit/>
          </a:bodyPr>
          <a:lstStyle/>
          <a:p>
            <a:r>
              <a:rPr lang="en-IN" sz="4400" b="1" i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Always Ready At Your  Service </a:t>
            </a:r>
            <a:endParaRPr lang="en-IN" sz="4400" b="1" i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156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675">
        <p14:gallery dir="l"/>
      </p:transition>
    </mc:Choice>
    <mc:Fallback>
      <p:transition spd="slow" advTm="36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908720"/>
            <a:ext cx="6248400" cy="3888432"/>
          </a:xfrm>
        </p:spPr>
        <p:txBody>
          <a:bodyPr>
            <a:normAutofit/>
          </a:bodyPr>
          <a:lstStyle/>
          <a:p>
            <a:r>
              <a:rPr lang="en-IN" sz="7200" b="1" i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THANKS FOR WATCHING</a:t>
            </a:r>
            <a:endParaRPr lang="en-IN" sz="7200" b="1" i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286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2917">
        <p14:honeycomb/>
      </p:transition>
    </mc:Choice>
    <mc:Fallback>
      <p:transition spd="slow" advTm="2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4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|1.7|1.5|0.6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4|2.3|2.3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168</TotalTime>
  <Words>130</Words>
  <Application>Microsoft Office PowerPoint</Application>
  <PresentationFormat>On-screen Show (4:3)</PresentationFormat>
  <Paragraphs>53</Paragraphs>
  <Slides>8</Slides>
  <Notes>0</Notes>
  <HiddenSlides>0</HiddenSlides>
  <MMClips>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Couture</vt:lpstr>
      <vt:lpstr>Welcome </vt:lpstr>
      <vt:lpstr>G.N MOBIE WORD </vt:lpstr>
      <vt:lpstr>ALL MOBILE &amp; ELECTRONICES PRODUCTS</vt:lpstr>
      <vt:lpstr>SALE   SALE    SALE    SALE </vt:lpstr>
      <vt:lpstr>   All finance company available</vt:lpstr>
      <vt:lpstr> BEST OFFERS</vt:lpstr>
      <vt:lpstr>VISIT THE SHOP AND TAKE ADVANTAGE OF THE OFFER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G.N MOBIE WORD</dc:title>
  <dc:creator>PAWAN KUMAR</dc:creator>
  <cp:lastModifiedBy>PAWAN KUMAR</cp:lastModifiedBy>
  <cp:revision>13</cp:revision>
  <dcterms:created xsi:type="dcterms:W3CDTF">2022-03-25T08:15:22Z</dcterms:created>
  <dcterms:modified xsi:type="dcterms:W3CDTF">2022-03-25T11:04:38Z</dcterms:modified>
</cp:coreProperties>
</file>