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2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indeshruti8291@gmail.com" initials="s" lastIdx="1" clrIdx="0">
    <p:extLst>
      <p:ext uri="{19B8F6BF-5375-455C-9EA6-DF929625EA0E}">
        <p15:presenceInfo xmlns:p15="http://schemas.microsoft.com/office/powerpoint/2012/main" userId="d8f862824a9e316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66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4FBE07-2701-4C34-ACCB-DF8DC410629F}" type="doc">
      <dgm:prSet loTypeId="urn:microsoft.com/office/officeart/2005/8/layout/vList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890D5828-2B77-41F6-A148-8D5E97B8BE7B}">
      <dgm:prSet phldrT="[Text]" custT="1"/>
      <dgm:spPr/>
      <dgm:t>
        <a:bodyPr/>
        <a:lstStyle/>
        <a:p>
          <a:r>
            <a:rPr lang="en-IN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rPr>
            <a:t>              </a:t>
          </a:r>
          <a:r>
            <a:rPr lang="en-IN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MV Boli" panose="02000500030200090000" pitchFamily="2" charset="0"/>
              <a:cs typeface="MV Boli" panose="02000500030200090000" pitchFamily="2" charset="0"/>
            </a:rPr>
            <a:t>9004590057</a:t>
          </a:r>
        </a:p>
      </dgm:t>
    </dgm:pt>
    <dgm:pt modelId="{D739C7E3-BA65-4582-AB0F-DFBCAE5A03D0}" type="parTrans" cxnId="{3EC627EA-8751-4BB2-BBA1-A533F5E5EEC9}">
      <dgm:prSet/>
      <dgm:spPr/>
      <dgm:t>
        <a:bodyPr/>
        <a:lstStyle/>
        <a:p>
          <a:endParaRPr lang="en-IN"/>
        </a:p>
      </dgm:t>
    </dgm:pt>
    <dgm:pt modelId="{D5DB4320-56DA-4164-8551-9AC00F3C6A47}" type="sibTrans" cxnId="{3EC627EA-8751-4BB2-BBA1-A533F5E5EEC9}">
      <dgm:prSet/>
      <dgm:spPr/>
      <dgm:t>
        <a:bodyPr/>
        <a:lstStyle/>
        <a:p>
          <a:endParaRPr lang="en-IN"/>
        </a:p>
      </dgm:t>
    </dgm:pt>
    <dgm:pt modelId="{B5F2098B-A96B-43BA-858E-B920ED0BB389}">
      <dgm:prSet phldrT="[Text]" custT="1"/>
      <dgm:spPr/>
      <dgm:t>
        <a:bodyPr/>
        <a:lstStyle/>
        <a:p>
          <a:pPr algn="ctr"/>
          <a:r>
            <a:rPr lang="en-IN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MV Boli" panose="02000500030200090000" pitchFamily="2" charset="0"/>
              <a:cs typeface="MV Boli" panose="02000500030200090000" pitchFamily="2" charset="0"/>
            </a:rPr>
            <a:t>myriaadfoods@gmail.com</a:t>
          </a:r>
        </a:p>
      </dgm:t>
    </dgm:pt>
    <dgm:pt modelId="{D52DAC45-9779-47BB-90C8-EF4CDDDA4E90}" type="parTrans" cxnId="{5406CA03-7FDB-4E7C-BDE1-0A5E13149DA3}">
      <dgm:prSet/>
      <dgm:spPr/>
      <dgm:t>
        <a:bodyPr/>
        <a:lstStyle/>
        <a:p>
          <a:endParaRPr lang="en-IN"/>
        </a:p>
      </dgm:t>
    </dgm:pt>
    <dgm:pt modelId="{3726D3E5-9309-4767-A32C-C0C2A766C086}" type="sibTrans" cxnId="{5406CA03-7FDB-4E7C-BDE1-0A5E13149DA3}">
      <dgm:prSet/>
      <dgm:spPr/>
      <dgm:t>
        <a:bodyPr/>
        <a:lstStyle/>
        <a:p>
          <a:endParaRPr lang="en-IN"/>
        </a:p>
      </dgm:t>
    </dgm:pt>
    <dgm:pt modelId="{5B5A0F4C-E260-4AC2-A8E3-CE64AB5E0637}" type="pres">
      <dgm:prSet presAssocID="{074FBE07-2701-4C34-ACCB-DF8DC410629F}" presName="linear" presStyleCnt="0">
        <dgm:presLayoutVars>
          <dgm:dir/>
          <dgm:resizeHandles val="exact"/>
        </dgm:presLayoutVars>
      </dgm:prSet>
      <dgm:spPr/>
    </dgm:pt>
    <dgm:pt modelId="{DA01B787-841C-484C-B8C8-180475D2BD80}" type="pres">
      <dgm:prSet presAssocID="{890D5828-2B77-41F6-A148-8D5E97B8BE7B}" presName="comp" presStyleCnt="0"/>
      <dgm:spPr/>
    </dgm:pt>
    <dgm:pt modelId="{B3E45946-5337-4F79-9CFC-0D88A691BC8D}" type="pres">
      <dgm:prSet presAssocID="{890D5828-2B77-41F6-A148-8D5E97B8BE7B}" presName="box" presStyleLbl="node1" presStyleIdx="0" presStyleCnt="2" custLinFactNeighborX="1180" custLinFactNeighborY="-64289"/>
      <dgm:spPr/>
    </dgm:pt>
    <dgm:pt modelId="{E028CC3C-BB9A-472F-9501-E10444C7E9E1}" type="pres">
      <dgm:prSet presAssocID="{890D5828-2B77-41F6-A148-8D5E97B8BE7B}" presName="img" presStyleLbl="fgImgPlac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Speaker Phone"/>
        </a:ext>
      </dgm:extLst>
    </dgm:pt>
    <dgm:pt modelId="{4836B6DE-A6AA-4E17-909A-45030F13DF4A}" type="pres">
      <dgm:prSet presAssocID="{890D5828-2B77-41F6-A148-8D5E97B8BE7B}" presName="text" presStyleLbl="node1" presStyleIdx="0" presStyleCnt="2">
        <dgm:presLayoutVars>
          <dgm:bulletEnabled val="1"/>
        </dgm:presLayoutVars>
      </dgm:prSet>
      <dgm:spPr/>
    </dgm:pt>
    <dgm:pt modelId="{20719C51-E4B8-4EB0-B3E2-77261DB44254}" type="pres">
      <dgm:prSet presAssocID="{D5DB4320-56DA-4164-8551-9AC00F3C6A47}" presName="spacer" presStyleCnt="0"/>
      <dgm:spPr/>
    </dgm:pt>
    <dgm:pt modelId="{60BC390E-EA7B-407C-A9FF-9D7C48BE92CA}" type="pres">
      <dgm:prSet presAssocID="{B5F2098B-A96B-43BA-858E-B920ED0BB389}" presName="comp" presStyleCnt="0"/>
      <dgm:spPr/>
    </dgm:pt>
    <dgm:pt modelId="{C4DAB7A4-DF1E-49F7-9811-D1B5E566357E}" type="pres">
      <dgm:prSet presAssocID="{B5F2098B-A96B-43BA-858E-B920ED0BB389}" presName="box" presStyleLbl="node1" presStyleIdx="1" presStyleCnt="2"/>
      <dgm:spPr/>
    </dgm:pt>
    <dgm:pt modelId="{E71DD776-D6F5-48D6-B755-812C78EA89FB}" type="pres">
      <dgm:prSet presAssocID="{B5F2098B-A96B-43BA-858E-B920ED0BB389}" presName="img" presStyleLbl="fgImgPlac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Envelope"/>
        </a:ext>
      </dgm:extLst>
    </dgm:pt>
    <dgm:pt modelId="{19237259-32FC-4191-8E7E-3EA093733E3F}" type="pres">
      <dgm:prSet presAssocID="{B5F2098B-A96B-43BA-858E-B920ED0BB389}" presName="text" presStyleLbl="node1" presStyleIdx="1" presStyleCnt="2">
        <dgm:presLayoutVars>
          <dgm:bulletEnabled val="1"/>
        </dgm:presLayoutVars>
      </dgm:prSet>
      <dgm:spPr/>
    </dgm:pt>
  </dgm:ptLst>
  <dgm:cxnLst>
    <dgm:cxn modelId="{5406CA03-7FDB-4E7C-BDE1-0A5E13149DA3}" srcId="{074FBE07-2701-4C34-ACCB-DF8DC410629F}" destId="{B5F2098B-A96B-43BA-858E-B920ED0BB389}" srcOrd="1" destOrd="0" parTransId="{D52DAC45-9779-47BB-90C8-EF4CDDDA4E90}" sibTransId="{3726D3E5-9309-4767-A32C-C0C2A766C086}"/>
    <dgm:cxn modelId="{E3E8921B-17C8-4956-A80D-370FE188BE63}" type="presOf" srcId="{890D5828-2B77-41F6-A148-8D5E97B8BE7B}" destId="{B3E45946-5337-4F79-9CFC-0D88A691BC8D}" srcOrd="0" destOrd="0" presId="urn:microsoft.com/office/officeart/2005/8/layout/vList4"/>
    <dgm:cxn modelId="{28E1FB2B-1BCA-4C28-AB7D-74D6896015A9}" type="presOf" srcId="{B5F2098B-A96B-43BA-858E-B920ED0BB389}" destId="{19237259-32FC-4191-8E7E-3EA093733E3F}" srcOrd="1" destOrd="0" presId="urn:microsoft.com/office/officeart/2005/8/layout/vList4"/>
    <dgm:cxn modelId="{D5A8B72C-4D4A-48DE-A05D-D3D793E52190}" type="presOf" srcId="{074FBE07-2701-4C34-ACCB-DF8DC410629F}" destId="{5B5A0F4C-E260-4AC2-A8E3-CE64AB5E0637}" srcOrd="0" destOrd="0" presId="urn:microsoft.com/office/officeart/2005/8/layout/vList4"/>
    <dgm:cxn modelId="{F3DBBEC9-E116-4947-BED5-ED5822A9FE93}" type="presOf" srcId="{B5F2098B-A96B-43BA-858E-B920ED0BB389}" destId="{C4DAB7A4-DF1E-49F7-9811-D1B5E566357E}" srcOrd="0" destOrd="0" presId="urn:microsoft.com/office/officeart/2005/8/layout/vList4"/>
    <dgm:cxn modelId="{618C99D2-82EE-4A68-8EE7-FE9FA7BA7E3A}" type="presOf" srcId="{890D5828-2B77-41F6-A148-8D5E97B8BE7B}" destId="{4836B6DE-A6AA-4E17-909A-45030F13DF4A}" srcOrd="1" destOrd="0" presId="urn:microsoft.com/office/officeart/2005/8/layout/vList4"/>
    <dgm:cxn modelId="{3EC627EA-8751-4BB2-BBA1-A533F5E5EEC9}" srcId="{074FBE07-2701-4C34-ACCB-DF8DC410629F}" destId="{890D5828-2B77-41F6-A148-8D5E97B8BE7B}" srcOrd="0" destOrd="0" parTransId="{D739C7E3-BA65-4582-AB0F-DFBCAE5A03D0}" sibTransId="{D5DB4320-56DA-4164-8551-9AC00F3C6A47}"/>
    <dgm:cxn modelId="{73932F98-BE2F-4FBB-B28F-490DAF9CB11E}" type="presParOf" srcId="{5B5A0F4C-E260-4AC2-A8E3-CE64AB5E0637}" destId="{DA01B787-841C-484C-B8C8-180475D2BD80}" srcOrd="0" destOrd="0" presId="urn:microsoft.com/office/officeart/2005/8/layout/vList4"/>
    <dgm:cxn modelId="{0B402596-C868-483D-B145-4C20DBBD7B4B}" type="presParOf" srcId="{DA01B787-841C-484C-B8C8-180475D2BD80}" destId="{B3E45946-5337-4F79-9CFC-0D88A691BC8D}" srcOrd="0" destOrd="0" presId="urn:microsoft.com/office/officeart/2005/8/layout/vList4"/>
    <dgm:cxn modelId="{1FDC1BA0-96AF-4BC0-B02E-AEA8D7F5D685}" type="presParOf" srcId="{DA01B787-841C-484C-B8C8-180475D2BD80}" destId="{E028CC3C-BB9A-472F-9501-E10444C7E9E1}" srcOrd="1" destOrd="0" presId="urn:microsoft.com/office/officeart/2005/8/layout/vList4"/>
    <dgm:cxn modelId="{002CE56C-C1F2-4D07-9E74-635DE2008EAF}" type="presParOf" srcId="{DA01B787-841C-484C-B8C8-180475D2BD80}" destId="{4836B6DE-A6AA-4E17-909A-45030F13DF4A}" srcOrd="2" destOrd="0" presId="urn:microsoft.com/office/officeart/2005/8/layout/vList4"/>
    <dgm:cxn modelId="{BD133B6F-6E70-406D-B489-C3F4708B784E}" type="presParOf" srcId="{5B5A0F4C-E260-4AC2-A8E3-CE64AB5E0637}" destId="{20719C51-E4B8-4EB0-B3E2-77261DB44254}" srcOrd="1" destOrd="0" presId="urn:microsoft.com/office/officeart/2005/8/layout/vList4"/>
    <dgm:cxn modelId="{8D239C59-517C-4947-9D25-69ABC3100DA7}" type="presParOf" srcId="{5B5A0F4C-E260-4AC2-A8E3-CE64AB5E0637}" destId="{60BC390E-EA7B-407C-A9FF-9D7C48BE92CA}" srcOrd="2" destOrd="0" presId="urn:microsoft.com/office/officeart/2005/8/layout/vList4"/>
    <dgm:cxn modelId="{E14BD1BE-71A3-4A3A-8D9C-8C64EAD0C6C7}" type="presParOf" srcId="{60BC390E-EA7B-407C-A9FF-9D7C48BE92CA}" destId="{C4DAB7A4-DF1E-49F7-9811-D1B5E566357E}" srcOrd="0" destOrd="0" presId="urn:microsoft.com/office/officeart/2005/8/layout/vList4"/>
    <dgm:cxn modelId="{8751F67B-4F75-4F4F-AE52-6472F1474BD8}" type="presParOf" srcId="{60BC390E-EA7B-407C-A9FF-9D7C48BE92CA}" destId="{E71DD776-D6F5-48D6-B755-812C78EA89FB}" srcOrd="1" destOrd="0" presId="urn:microsoft.com/office/officeart/2005/8/layout/vList4"/>
    <dgm:cxn modelId="{F2269F0B-FA23-4D96-8546-39446A4CDF3F}" type="presParOf" srcId="{60BC390E-EA7B-407C-A9FF-9D7C48BE92CA}" destId="{19237259-32FC-4191-8E7E-3EA093733E3F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E45946-5337-4F79-9CFC-0D88A691BC8D}">
      <dsp:nvSpPr>
        <dsp:cNvPr id="0" name=""/>
        <dsp:cNvSpPr/>
      </dsp:nvSpPr>
      <dsp:spPr>
        <a:xfrm>
          <a:off x="0" y="0"/>
          <a:ext cx="5707782" cy="14971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4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>
          <a:bevelT w="25400" h="25400" prst="slope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2800" b="1" kern="1200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rPr>
            <a:t>              </a:t>
          </a:r>
          <a:r>
            <a:rPr lang="en-IN" sz="4800" b="1" kern="1200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MV Boli" panose="02000500030200090000" pitchFamily="2" charset="0"/>
              <a:cs typeface="MV Boli" panose="02000500030200090000" pitchFamily="2" charset="0"/>
            </a:rPr>
            <a:t>9004590057</a:t>
          </a:r>
        </a:p>
      </dsp:txBody>
      <dsp:txXfrm>
        <a:off x="1291275" y="0"/>
        <a:ext cx="4416506" cy="1497194"/>
      </dsp:txXfrm>
    </dsp:sp>
    <dsp:sp modelId="{E028CC3C-BB9A-472F-9501-E10444C7E9E1}">
      <dsp:nvSpPr>
        <dsp:cNvPr id="0" name=""/>
        <dsp:cNvSpPr/>
      </dsp:nvSpPr>
      <dsp:spPr>
        <a:xfrm>
          <a:off x="149719" y="149719"/>
          <a:ext cx="1141556" cy="1197755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l="-25000" r="-25000"/>
          </a:stretch>
        </a:blip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>
          <a:bevelT w="25400" h="25400" prst="slop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C4DAB7A4-DF1E-49F7-9811-D1B5E566357E}">
      <dsp:nvSpPr>
        <dsp:cNvPr id="0" name=""/>
        <dsp:cNvSpPr/>
      </dsp:nvSpPr>
      <dsp:spPr>
        <a:xfrm>
          <a:off x="0" y="1646913"/>
          <a:ext cx="5707782" cy="14971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4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>
          <a:bevelT w="25400" h="25400" prst="slope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2800" b="1" kern="1200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MV Boli" panose="02000500030200090000" pitchFamily="2" charset="0"/>
              <a:cs typeface="MV Boli" panose="02000500030200090000" pitchFamily="2" charset="0"/>
            </a:rPr>
            <a:t>myriaadfoods@gmail.com</a:t>
          </a:r>
        </a:p>
      </dsp:txBody>
      <dsp:txXfrm>
        <a:off x="1291275" y="1646913"/>
        <a:ext cx="4416506" cy="1497194"/>
      </dsp:txXfrm>
    </dsp:sp>
    <dsp:sp modelId="{E71DD776-D6F5-48D6-B755-812C78EA89FB}">
      <dsp:nvSpPr>
        <dsp:cNvPr id="0" name=""/>
        <dsp:cNvSpPr/>
      </dsp:nvSpPr>
      <dsp:spPr>
        <a:xfrm>
          <a:off x="149719" y="1796633"/>
          <a:ext cx="1141556" cy="1197755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 l="-25000" r="-25000"/>
          </a:stretch>
        </a:blip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>
          <a:bevelT w="25400" h="25400" prst="slop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5F00-5272-4BB9-B5EF-501F15A527CD}" type="datetimeFigureOut">
              <a:rPr lang="en-IN" smtClean="0"/>
              <a:t>21-04-2022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0383-64B5-4047-A0A3-4466AE6371F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06275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5F00-5272-4BB9-B5EF-501F15A527CD}" type="datetimeFigureOut">
              <a:rPr lang="en-IN" smtClean="0"/>
              <a:t>21-04-2022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0383-64B5-4047-A0A3-4466AE6371F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87683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5F00-5272-4BB9-B5EF-501F15A527CD}" type="datetimeFigureOut">
              <a:rPr lang="en-IN" smtClean="0"/>
              <a:t>21-04-2022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0383-64B5-4047-A0A3-4466AE6371F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4219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5F00-5272-4BB9-B5EF-501F15A527CD}" type="datetimeFigureOut">
              <a:rPr lang="en-IN" smtClean="0"/>
              <a:t>21-04-2022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0383-64B5-4047-A0A3-4466AE6371F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07196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5F00-5272-4BB9-B5EF-501F15A527CD}" type="datetimeFigureOut">
              <a:rPr lang="en-IN" smtClean="0"/>
              <a:t>21-04-2022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0383-64B5-4047-A0A3-4466AE6371F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31897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5F00-5272-4BB9-B5EF-501F15A527CD}" type="datetimeFigureOut">
              <a:rPr lang="en-IN" smtClean="0"/>
              <a:t>21-04-2022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0383-64B5-4047-A0A3-4466AE6371F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29229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5F00-5272-4BB9-B5EF-501F15A527CD}" type="datetimeFigureOut">
              <a:rPr lang="en-IN" smtClean="0"/>
              <a:t>21-04-2022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0383-64B5-4047-A0A3-4466AE6371F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83910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5F00-5272-4BB9-B5EF-501F15A527CD}" type="datetimeFigureOut">
              <a:rPr lang="en-IN" smtClean="0"/>
              <a:t>21-04-2022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0383-64B5-4047-A0A3-4466AE6371F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5322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72545F00-5272-4BB9-B5EF-501F15A527CD}" type="datetimeFigureOut">
              <a:rPr lang="en-IN" smtClean="0"/>
              <a:t>21-04-2022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FB240383-64B5-4047-A0A3-4466AE6371F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74416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5F00-5272-4BB9-B5EF-501F15A527CD}" type="datetimeFigureOut">
              <a:rPr lang="en-IN" smtClean="0"/>
              <a:t>21-04-2022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0383-64B5-4047-A0A3-4466AE6371F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85487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5F00-5272-4BB9-B5EF-501F15A527CD}" type="datetimeFigureOut">
              <a:rPr lang="en-IN" smtClean="0"/>
              <a:t>21-04-2022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0383-64B5-4047-A0A3-4466AE6371F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261515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5F00-5272-4BB9-B5EF-501F15A527CD}" type="datetimeFigureOut">
              <a:rPr lang="en-IN" smtClean="0"/>
              <a:t>21-04-2022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0383-64B5-4047-A0A3-4466AE6371F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462401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5F00-5272-4BB9-B5EF-501F15A527CD}" type="datetimeFigureOut">
              <a:rPr lang="en-IN" smtClean="0"/>
              <a:t>21-04-2022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0383-64B5-4047-A0A3-4466AE6371F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813346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5F00-5272-4BB9-B5EF-501F15A527CD}" type="datetimeFigureOut">
              <a:rPr lang="en-IN" smtClean="0"/>
              <a:t>21-04-2022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0383-64B5-4047-A0A3-4466AE6371F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260680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5F00-5272-4BB9-B5EF-501F15A527CD}" type="datetimeFigureOut">
              <a:rPr lang="en-IN" smtClean="0"/>
              <a:t>21-04-2022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0383-64B5-4047-A0A3-4466AE6371F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137416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5F00-5272-4BB9-B5EF-501F15A527CD}" type="datetimeFigureOut">
              <a:rPr lang="en-IN" smtClean="0"/>
              <a:t>21-04-2022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0383-64B5-4047-A0A3-4466AE6371F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825002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5F00-5272-4BB9-B5EF-501F15A527CD}" type="datetimeFigureOut">
              <a:rPr lang="en-IN" smtClean="0"/>
              <a:t>21-04-2022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40383-64B5-4047-A0A3-4466AE6371F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23423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72545F00-5272-4BB9-B5EF-501F15A527CD}" type="datetimeFigureOut">
              <a:rPr lang="en-IN" smtClean="0"/>
              <a:t>21-04-2022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FB240383-64B5-4047-A0A3-4466AE6371F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273847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  <p:sldLayoutId id="2147484104" r:id="rId12"/>
    <p:sldLayoutId id="2147484105" r:id="rId13"/>
    <p:sldLayoutId id="2147484106" r:id="rId14"/>
    <p:sldLayoutId id="2147484107" r:id="rId15"/>
    <p:sldLayoutId id="2147484108" r:id="rId16"/>
    <p:sldLayoutId id="214748410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0"/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8C04DE1-0B0F-405E-8A9B-333BF388F9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895" y="924027"/>
            <a:ext cx="5225716" cy="52257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993435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92485820-F111-456F-B7AF-5BB9B514C8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" b="25"/>
          <a:stretch/>
        </p:blipFill>
        <p:spPr>
          <a:xfrm>
            <a:off x="219825" y="2068416"/>
            <a:ext cx="4082669" cy="27211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11665BC-EAAF-4AC9-A7C6-992785B523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738" y="2033738"/>
            <a:ext cx="2790524" cy="27905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D2A00BB-A53D-4119-A0C0-EDB175CFA7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6464" y="2033739"/>
            <a:ext cx="4082399" cy="2721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AC538DC8-36FA-49BF-A3E4-8E0A7DB5A3C8}"/>
              </a:ext>
            </a:extLst>
          </p:cNvPr>
          <p:cNvSpPr/>
          <p:nvPr/>
        </p:nvSpPr>
        <p:spPr>
          <a:xfrm>
            <a:off x="734141" y="4962761"/>
            <a:ext cx="305404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MV Boli" panose="02000500030200090000" pitchFamily="2" charset="0"/>
                <a:cs typeface="MV Boli" panose="02000500030200090000" pitchFamily="2" charset="0"/>
              </a:rPr>
              <a:t>Chicken </a:t>
            </a:r>
            <a:br>
              <a:rPr lang="en-US" sz="4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US" sz="4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MV Boli" panose="02000500030200090000" pitchFamily="2" charset="0"/>
                <a:cs typeface="MV Boli" panose="02000500030200090000" pitchFamily="2" charset="0"/>
              </a:rPr>
              <a:t>Teriya</a:t>
            </a:r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ki Dry</a:t>
            </a:r>
            <a:endParaRPr lang="en-US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D761249-2188-46CE-8BAB-8FFF59EF8AA3}"/>
              </a:ext>
            </a:extLst>
          </p:cNvPr>
          <p:cNvSpPr/>
          <p:nvPr/>
        </p:nvSpPr>
        <p:spPr>
          <a:xfrm>
            <a:off x="4463982" y="4962761"/>
            <a:ext cx="32640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Delhi Da </a:t>
            </a:r>
          </a:p>
          <a:p>
            <a:pPr algn="ctr"/>
            <a:r>
              <a:rPr lang="en-US" sz="4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Murg</a:t>
            </a:r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US" sz="4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Makhni</a:t>
            </a:r>
            <a:endParaRPr lang="en-US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2DAB9E2-5408-45E5-82AE-73A465B82717}"/>
              </a:ext>
            </a:extLst>
          </p:cNvPr>
          <p:cNvSpPr/>
          <p:nvPr/>
        </p:nvSpPr>
        <p:spPr>
          <a:xfrm>
            <a:off x="7877831" y="4962761"/>
            <a:ext cx="391966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Roti, Naan,</a:t>
            </a:r>
            <a:b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Paratha, </a:t>
            </a:r>
            <a:r>
              <a:rPr lang="en-US" sz="4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Kulcha</a:t>
            </a:r>
            <a:endParaRPr lang="en-US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27907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012E1CE-FA2A-4A76-9DE2-63C752867C32}"/>
              </a:ext>
            </a:extLst>
          </p:cNvPr>
          <p:cNvSpPr/>
          <p:nvPr/>
        </p:nvSpPr>
        <p:spPr>
          <a:xfrm>
            <a:off x="2816897" y="1812304"/>
            <a:ext cx="65582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We Cater for You!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5C5B4F-2ED0-4587-AD54-BD4588FE9025}"/>
              </a:ext>
            </a:extLst>
          </p:cNvPr>
          <p:cNvSpPr/>
          <p:nvPr/>
        </p:nvSpPr>
        <p:spPr>
          <a:xfrm>
            <a:off x="899224" y="2842207"/>
            <a:ext cx="509344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Birthday Parties</a:t>
            </a:r>
          </a:p>
          <a:p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Events</a:t>
            </a:r>
          </a:p>
          <a:p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Family functions</a:t>
            </a:r>
            <a:b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Get Togethers</a:t>
            </a:r>
            <a:b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Corporate Parties</a:t>
            </a:r>
            <a:b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Office Parties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DE22F81-9485-49F5-B155-9DEBA997843D}"/>
              </a:ext>
            </a:extLst>
          </p:cNvPr>
          <p:cNvSpPr/>
          <p:nvPr/>
        </p:nvSpPr>
        <p:spPr>
          <a:xfrm>
            <a:off x="4851202" y="2842207"/>
            <a:ext cx="4851064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Indian Cuisine</a:t>
            </a:r>
            <a:b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Tandoor</a:t>
            </a:r>
            <a:b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Chinese Cuisines</a:t>
            </a:r>
            <a:b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Mughlai Food</a:t>
            </a:r>
            <a:b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Veg &amp; Non Veg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886E411-382F-44D5-B521-132C96247F4D}"/>
              </a:ext>
            </a:extLst>
          </p:cNvPr>
          <p:cNvSpPr/>
          <p:nvPr/>
        </p:nvSpPr>
        <p:spPr>
          <a:xfrm>
            <a:off x="8746052" y="2735634"/>
            <a:ext cx="3731471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Soups</a:t>
            </a:r>
            <a:b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Starters</a:t>
            </a:r>
            <a:b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Main Course</a:t>
            </a:r>
            <a:b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Dal</a:t>
            </a:r>
            <a:b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Rice</a:t>
            </a:r>
            <a:b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Biriyani</a:t>
            </a:r>
            <a:b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Roti/Naan</a:t>
            </a:r>
          </a:p>
        </p:txBody>
      </p:sp>
    </p:spTree>
    <p:extLst>
      <p:ext uri="{BB962C8B-B14F-4D97-AF65-F5344CB8AC3E}">
        <p14:creationId xmlns:p14="http://schemas.microsoft.com/office/powerpoint/2010/main" val="2131588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6FDA92A-8CCE-49B0-9C03-FA098CD9B4A0}"/>
              </a:ext>
            </a:extLst>
          </p:cNvPr>
          <p:cNvSpPr/>
          <p:nvPr/>
        </p:nvSpPr>
        <p:spPr>
          <a:xfrm>
            <a:off x="3640748" y="2967335"/>
            <a:ext cx="491051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Flat 30% OFF!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557B06-8BDB-41F1-A391-695AC720037D}"/>
              </a:ext>
            </a:extLst>
          </p:cNvPr>
          <p:cNvSpPr txBox="1"/>
          <p:nvPr/>
        </p:nvSpPr>
        <p:spPr>
          <a:xfrm>
            <a:off x="3012583" y="3906054"/>
            <a:ext cx="596778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on orders above 3000*</a:t>
            </a:r>
          </a:p>
        </p:txBody>
      </p:sp>
    </p:spTree>
    <p:extLst>
      <p:ext uri="{BB962C8B-B14F-4D97-AF65-F5344CB8AC3E}">
        <p14:creationId xmlns:p14="http://schemas.microsoft.com/office/powerpoint/2010/main" val="957910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4DB6C0D-1CDE-438B-B389-FD90D159A5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4670859"/>
              </p:ext>
            </p:extLst>
          </p:nvPr>
        </p:nvGraphicFramePr>
        <p:xfrm>
          <a:off x="3126606" y="1155032"/>
          <a:ext cx="5707782" cy="3144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692AF62D-6BEB-411A-81DD-22710AE8B806}"/>
              </a:ext>
            </a:extLst>
          </p:cNvPr>
          <p:cNvSpPr/>
          <p:nvPr/>
        </p:nvSpPr>
        <p:spPr>
          <a:xfrm>
            <a:off x="3254044" y="4391874"/>
            <a:ext cx="543129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MV Boli" panose="02000500030200090000" pitchFamily="2" charset="0"/>
                <a:cs typeface="MV Boli" panose="02000500030200090000" pitchFamily="2" charset="0"/>
              </a:rPr>
              <a:t>Free Delivery </a:t>
            </a:r>
            <a:b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MV Boli" panose="02000500030200090000" pitchFamily="2" charset="0"/>
                <a:cs typeface="MV Boli" panose="02000500030200090000" pitchFamily="2" charset="0"/>
              </a:rPr>
              <a:t>All over Mumbai</a:t>
            </a:r>
          </a:p>
        </p:txBody>
      </p:sp>
    </p:spTree>
    <p:extLst>
      <p:ext uri="{BB962C8B-B14F-4D97-AF65-F5344CB8AC3E}">
        <p14:creationId xmlns:p14="http://schemas.microsoft.com/office/powerpoint/2010/main" val="2155930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CEF594D-65D7-4534-8D51-C26AB5A424A8}"/>
              </a:ext>
            </a:extLst>
          </p:cNvPr>
          <p:cNvSpPr/>
          <p:nvPr/>
        </p:nvSpPr>
        <p:spPr>
          <a:xfrm>
            <a:off x="846101" y="888278"/>
            <a:ext cx="10692351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Celebrate your Happy Moments </a:t>
            </a:r>
            <a:b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with </a:t>
            </a:r>
            <a:r>
              <a:rPr lang="en-US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Myriaad</a:t>
            </a: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Foods!</a:t>
            </a:r>
          </a:p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Give us a chance to serve you </a:t>
            </a:r>
          </a:p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the food With Best Quality </a:t>
            </a:r>
          </a:p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and a handsome quantity </a:t>
            </a:r>
          </a:p>
        </p:txBody>
      </p:sp>
    </p:spTree>
    <p:extLst>
      <p:ext uri="{BB962C8B-B14F-4D97-AF65-F5344CB8AC3E}">
        <p14:creationId xmlns:p14="http://schemas.microsoft.com/office/powerpoint/2010/main" val="14957986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203</TotalTime>
  <Words>114</Words>
  <Application>Microsoft Office PowerPoint</Application>
  <PresentationFormat>Widescreen</PresentationFormat>
  <Paragraphs>19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MV Boli</vt:lpstr>
      <vt:lpstr>Mesh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shindeshruti8291@gmail.com</dc:creator>
  <cp:lastModifiedBy>shindeshruti8291@gmail.com</cp:lastModifiedBy>
  <cp:revision>1</cp:revision>
  <dcterms:created xsi:type="dcterms:W3CDTF">2022-04-21T10:40:44Z</dcterms:created>
  <dcterms:modified xsi:type="dcterms:W3CDTF">2022-04-21T14:04:10Z</dcterms:modified>
</cp:coreProperties>
</file>