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notesMasterIdLst>
    <p:notesMasterId r:id="rId7"/>
  </p:notesMasterIdLst>
  <p:sldIdLst>
    <p:sldId id="256" r:id="rId2"/>
    <p:sldId id="257" r:id="rId3"/>
    <p:sldId id="258" r:id="rId4"/>
    <p:sldId id="259" r:id="rId5"/>
    <p:sldId id="260"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1" d="100"/>
          <a:sy n="61" d="100"/>
        </p:scale>
        <p:origin x="884" y="60"/>
      </p:cViewPr>
      <p:guideLst/>
    </p:cSldViewPr>
  </p:slideViewPr>
  <p:notesTextViewPr>
    <p:cViewPr>
      <p:scale>
        <a:sx n="1" d="1"/>
        <a:sy n="1" d="1"/>
      </p:scale>
      <p:origin x="0" y="-264"/>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2A8C99-8141-42A7-A051-F8EB9C866E95}" type="datetimeFigureOut">
              <a:rPr lang="en-GB" smtClean="0"/>
              <a:t>09/09/2023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48805E-8972-42ED-AE08-7E260DBFA3E1}" type="slidenum">
              <a:rPr lang="en-GB" smtClean="0"/>
              <a:t>‹#›</a:t>
            </a:fld>
            <a:endParaRPr lang="en-GB"/>
          </a:p>
        </p:txBody>
      </p:sp>
    </p:spTree>
    <p:extLst>
      <p:ext uri="{BB962C8B-B14F-4D97-AF65-F5344CB8AC3E}">
        <p14:creationId xmlns:p14="http://schemas.microsoft.com/office/powerpoint/2010/main" val="2416368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did I spend my vacation?</a:t>
            </a:r>
          </a:p>
          <a:p>
            <a:r>
              <a:rPr lang="en-GB" dirty="0"/>
              <a:t>And where did I go?</a:t>
            </a:r>
          </a:p>
        </p:txBody>
      </p:sp>
      <p:sp>
        <p:nvSpPr>
          <p:cNvPr id="4" name="Slide Number Placeholder 3"/>
          <p:cNvSpPr>
            <a:spLocks noGrp="1"/>
          </p:cNvSpPr>
          <p:nvPr>
            <p:ph type="sldNum" sz="quarter" idx="5"/>
          </p:nvPr>
        </p:nvSpPr>
        <p:spPr/>
        <p:txBody>
          <a:bodyPr/>
          <a:lstStyle/>
          <a:p>
            <a:fld id="{E448805E-8972-42ED-AE08-7E260DBFA3E1}" type="slidenum">
              <a:rPr lang="en-GB" smtClean="0"/>
              <a:t>1</a:t>
            </a:fld>
            <a:endParaRPr lang="en-GB"/>
          </a:p>
        </p:txBody>
      </p:sp>
    </p:spTree>
    <p:extLst>
      <p:ext uri="{BB962C8B-B14F-4D97-AF65-F5344CB8AC3E}">
        <p14:creationId xmlns:p14="http://schemas.microsoft.com/office/powerpoint/2010/main" val="14940827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2800" b="0" i="0" u="none" strike="noStrike" kern="1200" cap="none" spc="0" normalizeH="0" baseline="0" noProof="0" dirty="0">
                <a:ln>
                  <a:noFill/>
                </a:ln>
                <a:solidFill>
                  <a:srgbClr val="252525"/>
                </a:solidFill>
                <a:effectLst/>
                <a:uLnTx/>
                <a:uFillTx/>
                <a:latin typeface="Trebuchet MS" panose="020B0603020202020204"/>
                <a:ea typeface="+mn-ea"/>
                <a:cs typeface="+mn-cs"/>
              </a:rPr>
              <a:t>Hi, my name is Abdullah Fadi.</a:t>
            </a: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2800" b="0" i="0" u="none" strike="noStrike" kern="1200" cap="none" spc="0" normalizeH="0" baseline="0" noProof="0" dirty="0">
                <a:ln>
                  <a:noFill/>
                </a:ln>
                <a:solidFill>
                  <a:srgbClr val="252525"/>
                </a:solidFill>
                <a:effectLst/>
                <a:uLnTx/>
                <a:uFillTx/>
                <a:latin typeface="Trebuchet MS" panose="020B0603020202020204"/>
                <a:ea typeface="+mn-ea"/>
                <a:cs typeface="+mn-cs"/>
              </a:rPr>
              <a:t>When the vacation started, in the first 2 weeks,</a:t>
            </a: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2800" b="0" i="0" u="none" strike="noStrike" kern="1200" cap="none" spc="0" normalizeH="0" baseline="0" noProof="0" dirty="0">
                <a:ln>
                  <a:noFill/>
                </a:ln>
                <a:solidFill>
                  <a:srgbClr val="252525"/>
                </a:solidFill>
                <a:effectLst/>
                <a:uLnTx/>
                <a:uFillTx/>
                <a:latin typeface="Trebuchet MS" panose="020B0603020202020204"/>
                <a:ea typeface="+mn-ea"/>
                <a:cs typeface="+mn-cs"/>
              </a:rPr>
              <a:t> Me and my family was at home. When we wanted to go out, we just went to the park or the beach. until we</a:t>
            </a: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2800" b="0" i="0" u="none" strike="noStrike" kern="1200" cap="none" spc="0" normalizeH="0" baseline="0" noProof="0">
                <a:ln>
                  <a:noFill/>
                </a:ln>
                <a:solidFill>
                  <a:srgbClr val="252525"/>
                </a:solidFill>
                <a:effectLst/>
                <a:uLnTx/>
                <a:uFillTx/>
                <a:latin typeface="Trebuchet MS" panose="020B0603020202020204"/>
                <a:ea typeface="+mn-ea"/>
                <a:cs typeface="+mn-cs"/>
              </a:rPr>
              <a:t> </a:t>
            </a:r>
            <a:r>
              <a:rPr kumimoji="0" lang="en-GB" sz="2800" b="0" i="0" u="none" strike="noStrike" kern="1200" cap="none" spc="0" normalizeH="0" baseline="0" noProof="0" dirty="0">
                <a:ln>
                  <a:noFill/>
                </a:ln>
                <a:solidFill>
                  <a:srgbClr val="252525"/>
                </a:solidFill>
                <a:effectLst/>
                <a:uLnTx/>
                <a:uFillTx/>
                <a:latin typeface="Trebuchet MS" panose="020B0603020202020204"/>
                <a:ea typeface="+mn-ea"/>
                <a:cs typeface="+mn-cs"/>
              </a:rPr>
              <a:t>got bored. My father came from work with a big car, and he said, You have 2 hours to get ready; we are going to Riyadh! I just jumped from my place and ran.</a:t>
            </a: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2800" b="0" i="0" u="none" strike="noStrike" kern="1200" cap="none" spc="0" normalizeH="0" baseline="0" noProof="0" dirty="0">
                <a:ln>
                  <a:noFill/>
                </a:ln>
                <a:solidFill>
                  <a:srgbClr val="252525"/>
                </a:solidFill>
                <a:effectLst/>
                <a:uLnTx/>
                <a:uFillTx/>
                <a:latin typeface="Trebuchet MS" panose="020B0603020202020204"/>
                <a:ea typeface="+mn-ea"/>
                <a:cs typeface="+mn-cs"/>
              </a:rPr>
              <a:t>to my room to get ready to go. I took my bag and put all the things I needed in it, but I forgot the Xbox. My father told me and my brother to put all the bags in the car, and my brother and I finished.</a:t>
            </a:r>
          </a:p>
          <a:p>
            <a:endParaRPr lang="en-GB" dirty="0"/>
          </a:p>
        </p:txBody>
      </p:sp>
      <p:sp>
        <p:nvSpPr>
          <p:cNvPr id="4" name="Slide Number Placeholder 3"/>
          <p:cNvSpPr>
            <a:spLocks noGrp="1"/>
          </p:cNvSpPr>
          <p:nvPr>
            <p:ph type="sldNum" sz="quarter" idx="5"/>
          </p:nvPr>
        </p:nvSpPr>
        <p:spPr/>
        <p:txBody>
          <a:bodyPr/>
          <a:lstStyle/>
          <a:p>
            <a:fld id="{E448805E-8972-42ED-AE08-7E260DBFA3E1}" type="slidenum">
              <a:rPr lang="en-GB" smtClean="0"/>
              <a:t>2</a:t>
            </a:fld>
            <a:endParaRPr lang="en-GB"/>
          </a:p>
        </p:txBody>
      </p:sp>
    </p:spTree>
    <p:extLst>
      <p:ext uri="{BB962C8B-B14F-4D97-AF65-F5344CB8AC3E}">
        <p14:creationId xmlns:p14="http://schemas.microsoft.com/office/powerpoint/2010/main" val="3768545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3600" b="0" i="0" u="none" strike="noStrike" kern="1200" cap="none" spc="0" normalizeH="0" baseline="0" noProof="0" dirty="0">
                <a:ln>
                  <a:noFill/>
                </a:ln>
                <a:solidFill>
                  <a:srgbClr val="252525"/>
                </a:solidFill>
                <a:effectLst/>
                <a:uLnTx/>
                <a:uFillTx/>
                <a:latin typeface="Trebuchet MS" panose="020B0603020202020204"/>
                <a:ea typeface="+mn-ea"/>
                <a:cs typeface="+mn-cs"/>
              </a:rPr>
              <a:t>Putting all the bags in the car and waiting for my family to come down</a:t>
            </a: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3600" b="0" i="0" u="none" strike="noStrike" kern="1200" cap="none" spc="0" normalizeH="0" baseline="0" noProof="0" dirty="0">
                <a:ln>
                  <a:noFill/>
                </a:ln>
                <a:solidFill>
                  <a:srgbClr val="252525"/>
                </a:solidFill>
                <a:effectLst/>
                <a:uLnTx/>
                <a:uFillTx/>
                <a:latin typeface="Trebuchet MS" panose="020B0603020202020204"/>
                <a:ea typeface="+mn-ea"/>
                <a:cs typeface="+mn-cs"/>
              </a:rPr>
              <a:t>Me and my brother discovered information about the car, then my family came and got in the car, then we said our </a:t>
            </a:r>
            <a:r>
              <a:rPr kumimoji="0" lang="en-GB" sz="3600" b="0" i="0" u="none" strike="noStrike" kern="1200" cap="none" spc="0" normalizeH="0" baseline="0" noProof="0" dirty="0" err="1">
                <a:ln>
                  <a:noFill/>
                </a:ln>
                <a:solidFill>
                  <a:srgbClr val="252525"/>
                </a:solidFill>
                <a:effectLst/>
                <a:uLnTx/>
                <a:uFillTx/>
                <a:latin typeface="Trebuchet MS" panose="020B0603020202020204"/>
                <a:ea typeface="+mn-ea"/>
                <a:cs typeface="+mn-cs"/>
              </a:rPr>
              <a:t>dua</a:t>
            </a:r>
            <a:r>
              <a:rPr kumimoji="0" lang="en-GB" sz="3600" b="0" i="0" u="none" strike="noStrike" kern="1200" cap="none" spc="0" normalizeH="0" baseline="0" noProof="0" dirty="0">
                <a:ln>
                  <a:noFill/>
                </a:ln>
                <a:solidFill>
                  <a:srgbClr val="252525"/>
                </a:solidFill>
                <a:effectLst/>
                <a:uLnTx/>
                <a:uFillTx/>
                <a:latin typeface="Trebuchet MS" panose="020B0603020202020204"/>
                <a:ea typeface="+mn-ea"/>
                <a:cs typeface="+mn-cs"/>
              </a:rPr>
              <a:t> and my father started driving to our destination, and it was exciting watching the road when we arrived at the hotel we booked online.</a:t>
            </a:r>
          </a:p>
          <a:p>
            <a:endParaRPr lang="en-GB" dirty="0"/>
          </a:p>
        </p:txBody>
      </p:sp>
      <p:sp>
        <p:nvSpPr>
          <p:cNvPr id="4" name="Slide Number Placeholder 3"/>
          <p:cNvSpPr>
            <a:spLocks noGrp="1"/>
          </p:cNvSpPr>
          <p:nvPr>
            <p:ph type="sldNum" sz="quarter" idx="5"/>
          </p:nvPr>
        </p:nvSpPr>
        <p:spPr/>
        <p:txBody>
          <a:bodyPr/>
          <a:lstStyle/>
          <a:p>
            <a:fld id="{E448805E-8972-42ED-AE08-7E260DBFA3E1}" type="slidenum">
              <a:rPr lang="en-GB" smtClean="0"/>
              <a:t>3</a:t>
            </a:fld>
            <a:endParaRPr lang="en-GB"/>
          </a:p>
        </p:txBody>
      </p:sp>
    </p:spTree>
    <p:extLst>
      <p:ext uri="{BB962C8B-B14F-4D97-AF65-F5344CB8AC3E}">
        <p14:creationId xmlns:p14="http://schemas.microsoft.com/office/powerpoint/2010/main" val="2876389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0" lang="en-GB" sz="3200" b="0" i="0" u="none" strike="noStrike" kern="1200" cap="none" spc="0" normalizeH="0" baseline="0" noProof="0" dirty="0">
                <a:ln>
                  <a:noFill/>
                </a:ln>
                <a:solidFill>
                  <a:srgbClr val="252525"/>
                </a:solidFill>
                <a:effectLst/>
                <a:uLnTx/>
                <a:uFillTx/>
                <a:latin typeface="Trebuchet MS" panose="020B0603020202020204"/>
                <a:ea typeface="+mj-ea"/>
                <a:cs typeface="+mj-cs"/>
              </a:rPr>
              <a:t>Then we went to bed to sleep because we were tired in the morning. We prepared ourselves to go outside to eat our break fast, then we went to the mall and had fun and also bought new things. We went back to the hotel to sleep because we needed to travel to Jordan.</a:t>
            </a:r>
            <a:endParaRPr lang="en-GB" dirty="0"/>
          </a:p>
        </p:txBody>
      </p:sp>
      <p:sp>
        <p:nvSpPr>
          <p:cNvPr id="4" name="Slide Number Placeholder 3"/>
          <p:cNvSpPr>
            <a:spLocks noGrp="1"/>
          </p:cNvSpPr>
          <p:nvPr>
            <p:ph type="sldNum" sz="quarter" idx="5"/>
          </p:nvPr>
        </p:nvSpPr>
        <p:spPr/>
        <p:txBody>
          <a:bodyPr/>
          <a:lstStyle/>
          <a:p>
            <a:fld id="{E448805E-8972-42ED-AE08-7E260DBFA3E1}" type="slidenum">
              <a:rPr lang="en-GB" smtClean="0"/>
              <a:t>4</a:t>
            </a:fld>
            <a:endParaRPr lang="en-GB"/>
          </a:p>
        </p:txBody>
      </p:sp>
    </p:spTree>
    <p:extLst>
      <p:ext uri="{BB962C8B-B14F-4D97-AF65-F5344CB8AC3E}">
        <p14:creationId xmlns:p14="http://schemas.microsoft.com/office/powerpoint/2010/main" val="1418209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3600" b="0" i="0" u="none" strike="noStrike" kern="1200" cap="none" spc="0" normalizeH="0" baseline="0" noProof="0" dirty="0">
                <a:ln>
                  <a:noFill/>
                </a:ln>
                <a:solidFill>
                  <a:srgbClr val="252525"/>
                </a:solidFill>
                <a:effectLst/>
                <a:uLnTx/>
                <a:uFillTx/>
                <a:latin typeface="Trebuchet MS" panose="020B0603020202020204"/>
                <a:ea typeface="+mj-ea"/>
                <a:cs typeface="+mj-cs"/>
              </a:rPr>
              <a:t>Thanks to everyone</a:t>
            </a:r>
            <a:br>
              <a:rPr kumimoji="0" lang="en-GB" sz="3600" b="0" i="0" u="none" strike="noStrike" kern="1200" cap="none" spc="0" normalizeH="0" baseline="0" noProof="0" dirty="0">
                <a:ln>
                  <a:noFill/>
                </a:ln>
                <a:solidFill>
                  <a:srgbClr val="252525"/>
                </a:solidFill>
                <a:effectLst/>
                <a:uLnTx/>
                <a:uFillTx/>
                <a:latin typeface="Trebuchet MS" panose="020B0603020202020204"/>
                <a:ea typeface="+mj-ea"/>
                <a:cs typeface="+mj-cs"/>
              </a:rPr>
            </a:br>
            <a:r>
              <a:rPr kumimoji="0" lang="en-GB" sz="1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By Abdullah Fadi.</a:t>
            </a:r>
          </a:p>
          <a:p>
            <a:pPr marL="342900" marR="0" lvl="0" indent="-342900" algn="l" defTabSz="457200" rtl="0" eaLnBrk="1" fontAlgn="auto" latinLnBrk="0" hangingPunct="1">
              <a:lnSpc>
                <a:spcPct val="100000"/>
              </a:lnSpc>
              <a:spcBef>
                <a:spcPts val="1000"/>
              </a:spcBef>
              <a:spcAft>
                <a:spcPts val="0"/>
              </a:spcAft>
              <a:buClr>
                <a:srgbClr val="5FCBEF"/>
              </a:buClr>
              <a:buSzPct val="80000"/>
              <a:buFont typeface="Wingdings 3" charset="2"/>
              <a:buChar char=""/>
              <a:tabLst/>
              <a:defRPr/>
            </a:pPr>
            <a:r>
              <a:rPr kumimoji="0" lang="en-GB" sz="1800" b="0" i="0" u="none" strike="noStrike" kern="1200" cap="none" spc="0" normalizeH="0" baseline="0" noProof="0" dirty="0">
                <a:ln>
                  <a:noFill/>
                </a:ln>
                <a:solidFill>
                  <a:prstClr val="black">
                    <a:lumMod val="75000"/>
                    <a:lumOff val="25000"/>
                  </a:prstClr>
                </a:solidFill>
                <a:effectLst/>
                <a:uLnTx/>
                <a:uFillTx/>
                <a:latin typeface="Trebuchet MS" panose="020B0603020202020204"/>
                <a:ea typeface="+mn-ea"/>
                <a:cs typeface="+mn-cs"/>
              </a:rPr>
              <a:t>And teacher Wisam.</a:t>
            </a:r>
          </a:p>
          <a:p>
            <a:endParaRPr lang="en-GB" dirty="0"/>
          </a:p>
        </p:txBody>
      </p:sp>
      <p:sp>
        <p:nvSpPr>
          <p:cNvPr id="4" name="Slide Number Placeholder 3"/>
          <p:cNvSpPr>
            <a:spLocks noGrp="1"/>
          </p:cNvSpPr>
          <p:nvPr>
            <p:ph type="sldNum" sz="quarter" idx="5"/>
          </p:nvPr>
        </p:nvSpPr>
        <p:spPr/>
        <p:txBody>
          <a:bodyPr/>
          <a:lstStyle/>
          <a:p>
            <a:fld id="{E448805E-8972-42ED-AE08-7E260DBFA3E1}" type="slidenum">
              <a:rPr lang="en-GB" smtClean="0"/>
              <a:t>5</a:t>
            </a:fld>
            <a:endParaRPr lang="en-GB"/>
          </a:p>
        </p:txBody>
      </p:sp>
    </p:spTree>
    <p:extLst>
      <p:ext uri="{BB962C8B-B14F-4D97-AF65-F5344CB8AC3E}">
        <p14:creationId xmlns:p14="http://schemas.microsoft.com/office/powerpoint/2010/main" val="3115805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452731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138218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720195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C2DA5A-37BB-4080-8425-BF6A4751B50C}" type="datetimeFigureOut">
              <a:rPr lang="en-GB" smtClean="0"/>
              <a:t>09/09/2023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37847150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C2DA5A-37BB-4080-8425-BF6A4751B50C}" type="datetimeFigureOut">
              <a:rPr lang="en-GB" smtClean="0"/>
              <a:t>09/09/2023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291556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C2DA5A-37BB-4080-8425-BF6A4751B50C}" type="datetimeFigureOut">
              <a:rPr lang="en-GB" smtClean="0"/>
              <a:t>09/09/2023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3687696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C2DA5A-37BB-4080-8425-BF6A4751B50C}" type="datetimeFigureOut">
              <a:rPr lang="en-GB" smtClean="0"/>
              <a:t>09/09/2023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14688064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2C2DA5A-37BB-4080-8425-BF6A4751B50C}" type="datetimeFigureOut">
              <a:rPr lang="en-GB" smtClean="0"/>
              <a:t>09/09/2023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769297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CAB405-CF50-4A14-8D46-A85A1B426C72}" type="slidenum">
              <a:rPr lang="en-GB" smtClean="0"/>
              <a:t>‹#›</a:t>
            </a:fld>
            <a:endParaRPr lang="en-GB"/>
          </a:p>
        </p:txBody>
      </p:sp>
      <p:sp>
        <p:nvSpPr>
          <p:cNvPr id="5" name="Date Placeholder 4"/>
          <p:cNvSpPr>
            <a:spLocks noGrp="1"/>
          </p:cNvSpPr>
          <p:nvPr>
            <p:ph type="dt" sz="half" idx="10"/>
          </p:nvPr>
        </p:nvSpPr>
        <p:spPr/>
        <p:txBody>
          <a:bodyPr/>
          <a:lstStyle/>
          <a:p>
            <a:fld id="{82C2DA5A-37BB-4080-8425-BF6A4751B50C}" type="datetimeFigureOut">
              <a:rPr lang="en-GB" smtClean="0"/>
              <a:t>09/09/2023</a:t>
            </a:fld>
            <a:endParaRPr lang="en-GB"/>
          </a:p>
        </p:txBody>
      </p:sp>
    </p:spTree>
    <p:extLst>
      <p:ext uri="{BB962C8B-B14F-4D97-AF65-F5344CB8AC3E}">
        <p14:creationId xmlns:p14="http://schemas.microsoft.com/office/powerpoint/2010/main" val="249855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3784998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071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3853500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224333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24336577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14846071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C2DA5A-37BB-4080-8425-BF6A4751B50C}" type="datetimeFigureOut">
              <a:rPr lang="en-GB" smtClean="0"/>
              <a:t>09/09/2023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CAB405-CF50-4A14-8D46-A85A1B426C72}" type="slidenum">
              <a:rPr lang="en-GB" smtClean="0"/>
              <a:t>‹#›</a:t>
            </a:fld>
            <a:endParaRPr lang="en-GB"/>
          </a:p>
        </p:txBody>
      </p:sp>
    </p:spTree>
    <p:extLst>
      <p:ext uri="{BB962C8B-B14F-4D97-AF65-F5344CB8AC3E}">
        <p14:creationId xmlns:p14="http://schemas.microsoft.com/office/powerpoint/2010/main" val="2448753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2C2DA5A-37BB-4080-8425-BF6A4751B50C}" type="datetimeFigureOut">
              <a:rPr lang="en-GB" smtClean="0"/>
              <a:t>09/09/2023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4CAB405-CF50-4A14-8D46-A85A1B426C72}" type="slidenum">
              <a:rPr lang="en-GB" smtClean="0"/>
              <a:t>‹#›</a:t>
            </a:fld>
            <a:endParaRPr lang="en-GB"/>
          </a:p>
        </p:txBody>
      </p:sp>
    </p:spTree>
    <p:extLst>
      <p:ext uri="{BB962C8B-B14F-4D97-AF65-F5344CB8AC3E}">
        <p14:creationId xmlns:p14="http://schemas.microsoft.com/office/powerpoint/2010/main" val="156889080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CA0D1-E3F1-4F40-8F83-40F613103870}"/>
              </a:ext>
            </a:extLst>
          </p:cNvPr>
          <p:cNvSpPr>
            <a:spLocks noGrp="1"/>
          </p:cNvSpPr>
          <p:nvPr>
            <p:ph type="ctrTitle"/>
          </p:nvPr>
        </p:nvSpPr>
        <p:spPr/>
        <p:txBody>
          <a:bodyPr/>
          <a:lstStyle/>
          <a:p>
            <a:pPr algn="ctr"/>
            <a:r>
              <a:rPr lang="en-GB" dirty="0"/>
              <a:t>How did I spend my vacation?</a:t>
            </a:r>
          </a:p>
        </p:txBody>
      </p:sp>
      <p:sp>
        <p:nvSpPr>
          <p:cNvPr id="3" name="Subtitle 2">
            <a:extLst>
              <a:ext uri="{FF2B5EF4-FFF2-40B4-BE49-F238E27FC236}">
                <a16:creationId xmlns:a16="http://schemas.microsoft.com/office/drawing/2014/main" id="{EEECE257-9B38-431E-AC33-81C93B43925C}"/>
              </a:ext>
            </a:extLst>
          </p:cNvPr>
          <p:cNvSpPr>
            <a:spLocks noGrp="1"/>
          </p:cNvSpPr>
          <p:nvPr>
            <p:ph type="subTitle" idx="1"/>
          </p:nvPr>
        </p:nvSpPr>
        <p:spPr/>
        <p:txBody>
          <a:bodyPr/>
          <a:lstStyle/>
          <a:p>
            <a:pPr algn="ctr"/>
            <a:r>
              <a:rPr lang="en-GB" dirty="0">
                <a:solidFill>
                  <a:schemeClr val="accent1">
                    <a:lumMod val="75000"/>
                  </a:schemeClr>
                </a:solidFill>
              </a:rPr>
              <a:t>And where did I go ?</a:t>
            </a:r>
            <a:endParaRPr lang="en-GB" dirty="0"/>
          </a:p>
        </p:txBody>
      </p:sp>
    </p:spTree>
    <p:extLst>
      <p:ext uri="{BB962C8B-B14F-4D97-AF65-F5344CB8AC3E}">
        <p14:creationId xmlns:p14="http://schemas.microsoft.com/office/powerpoint/2010/main" val="300340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733C59B-206E-4DE5-B5C4-3826AC392118}"/>
              </a:ext>
            </a:extLst>
          </p:cNvPr>
          <p:cNvSpPr>
            <a:spLocks noGrp="1"/>
          </p:cNvSpPr>
          <p:nvPr>
            <p:ph idx="1"/>
          </p:nvPr>
        </p:nvSpPr>
        <p:spPr>
          <a:xfrm>
            <a:off x="677334" y="404261"/>
            <a:ext cx="8596668" cy="5637101"/>
          </a:xfrm>
        </p:spPr>
        <p:txBody>
          <a:bodyPr>
            <a:normAutofit lnSpcReduction="10000"/>
          </a:bodyPr>
          <a:lstStyle/>
          <a:p>
            <a:r>
              <a:rPr lang="en-GB" sz="2800" dirty="0"/>
              <a:t> </a:t>
            </a:r>
            <a:r>
              <a:rPr lang="en-GB" sz="2800" dirty="0">
                <a:solidFill>
                  <a:srgbClr val="252525"/>
                </a:solidFill>
                <a:effectLst/>
              </a:rPr>
              <a:t>Hi, my name is Abdullah Fadi.</a:t>
            </a:r>
          </a:p>
          <a:p>
            <a:r>
              <a:rPr lang="en-GB" sz="2800" dirty="0">
                <a:solidFill>
                  <a:srgbClr val="252525"/>
                </a:solidFill>
                <a:effectLst/>
              </a:rPr>
              <a:t>When the vacation started, in the first 2 weeks,</a:t>
            </a:r>
          </a:p>
          <a:p>
            <a:r>
              <a:rPr lang="en-GB" sz="2800" dirty="0">
                <a:solidFill>
                  <a:srgbClr val="252525"/>
                </a:solidFill>
                <a:effectLst/>
              </a:rPr>
              <a:t> </a:t>
            </a:r>
            <a:r>
              <a:rPr lang="en-GB" sz="2800" dirty="0">
                <a:solidFill>
                  <a:srgbClr val="252525"/>
                </a:solidFill>
              </a:rPr>
              <a:t>Me a</a:t>
            </a:r>
            <a:r>
              <a:rPr lang="en-GB" sz="2800" dirty="0">
                <a:solidFill>
                  <a:srgbClr val="252525"/>
                </a:solidFill>
                <a:effectLst/>
              </a:rPr>
              <a:t>nd my family was at home. When we wanted to go out, we just went to the park or the beach. until we</a:t>
            </a:r>
          </a:p>
          <a:p>
            <a:r>
              <a:rPr lang="en-GB" sz="2800" dirty="0">
                <a:solidFill>
                  <a:srgbClr val="252525"/>
                </a:solidFill>
                <a:effectLst/>
              </a:rPr>
              <a:t> got bored. My father came from work with a big car, and he said, You have 2 hours to get ready; we are going to Riyadh! I just jumped from my place and ran.</a:t>
            </a:r>
          </a:p>
          <a:p>
            <a:r>
              <a:rPr lang="en-GB" sz="2800" dirty="0">
                <a:solidFill>
                  <a:srgbClr val="252525"/>
                </a:solidFill>
                <a:effectLst/>
              </a:rPr>
              <a:t>to my room to get ready to go. I took my bag and put all the things I needed in it, but I forgot the Xbox. My father told me and my brother to put all the bags in the car, and my brother and I finished.</a:t>
            </a:r>
          </a:p>
          <a:p>
            <a:endParaRPr lang="en-GB" sz="2800" dirty="0"/>
          </a:p>
        </p:txBody>
      </p:sp>
    </p:spTree>
    <p:extLst>
      <p:ext uri="{BB962C8B-B14F-4D97-AF65-F5344CB8AC3E}">
        <p14:creationId xmlns:p14="http://schemas.microsoft.com/office/powerpoint/2010/main" val="24300806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380CF2-045E-41B5-819C-B42760BC1B93}"/>
              </a:ext>
            </a:extLst>
          </p:cNvPr>
          <p:cNvSpPr>
            <a:spLocks noGrp="1"/>
          </p:cNvSpPr>
          <p:nvPr>
            <p:ph idx="1"/>
          </p:nvPr>
        </p:nvSpPr>
        <p:spPr>
          <a:xfrm>
            <a:off x="677334" y="393701"/>
            <a:ext cx="8596668" cy="5647662"/>
          </a:xfrm>
        </p:spPr>
        <p:txBody>
          <a:bodyPr>
            <a:normAutofit/>
          </a:bodyPr>
          <a:lstStyle/>
          <a:p>
            <a:r>
              <a:rPr lang="en-GB" sz="3600" dirty="0">
                <a:solidFill>
                  <a:srgbClr val="252525"/>
                </a:solidFill>
                <a:effectLst/>
              </a:rPr>
              <a:t>Putting all the bags in the car and waiting for my family to come down</a:t>
            </a:r>
          </a:p>
          <a:p>
            <a:r>
              <a:rPr lang="en-GB" sz="3600" dirty="0">
                <a:solidFill>
                  <a:srgbClr val="252525"/>
                </a:solidFill>
                <a:effectLst/>
              </a:rPr>
              <a:t>Me and my brother discovered information about the car, then my family came and got in the car, then we said our </a:t>
            </a:r>
            <a:r>
              <a:rPr lang="en-GB" sz="3600" dirty="0" err="1">
                <a:solidFill>
                  <a:srgbClr val="252525"/>
                </a:solidFill>
                <a:effectLst/>
              </a:rPr>
              <a:t>dua</a:t>
            </a:r>
            <a:r>
              <a:rPr lang="en-GB" sz="3600" dirty="0">
                <a:solidFill>
                  <a:srgbClr val="252525"/>
                </a:solidFill>
                <a:effectLst/>
              </a:rPr>
              <a:t> and my father started driving to our destination, and it was exciting watching the road when we arrived at the hotel we booked online.</a:t>
            </a:r>
          </a:p>
          <a:p>
            <a:endParaRPr lang="en-GB" sz="3600" dirty="0"/>
          </a:p>
        </p:txBody>
      </p:sp>
    </p:spTree>
    <p:extLst>
      <p:ext uri="{BB962C8B-B14F-4D97-AF65-F5344CB8AC3E}">
        <p14:creationId xmlns:p14="http://schemas.microsoft.com/office/powerpoint/2010/main" val="2152720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C7964-2CEF-42EF-A5FA-9D6BB6863E17}"/>
              </a:ext>
            </a:extLst>
          </p:cNvPr>
          <p:cNvSpPr>
            <a:spLocks noGrp="1"/>
          </p:cNvSpPr>
          <p:nvPr>
            <p:ph type="title"/>
          </p:nvPr>
        </p:nvSpPr>
        <p:spPr>
          <a:xfrm>
            <a:off x="561720" y="273270"/>
            <a:ext cx="8639921" cy="1804276"/>
          </a:xfrm>
        </p:spPr>
        <p:txBody>
          <a:bodyPr>
            <a:normAutofit fontScale="90000"/>
          </a:bodyPr>
          <a:lstStyle/>
          <a:p>
            <a:r>
              <a:rPr lang="en-GB" dirty="0">
                <a:solidFill>
                  <a:srgbClr val="252525"/>
                </a:solidFill>
                <a:effectLst/>
              </a:rPr>
              <a:t> </a:t>
            </a:r>
            <a:br>
              <a:rPr lang="en-GB" dirty="0">
                <a:solidFill>
                  <a:srgbClr val="252525"/>
                </a:solidFill>
                <a:effectLst/>
              </a:rPr>
            </a:br>
            <a:r>
              <a:rPr lang="en-GB" dirty="0">
                <a:solidFill>
                  <a:srgbClr val="252525"/>
                </a:solidFill>
                <a:effectLst/>
              </a:rPr>
              <a:t>Then we went to bed to sleep because we were tired in the morning. We prepared ourselves to go outside to eat our break fast, then we went to the mall and had fun and also bought new things. We went back to the hotel to sleep because we needed to travel to Jordan.</a:t>
            </a:r>
            <a:br>
              <a:rPr lang="en-GB" dirty="0">
                <a:solidFill>
                  <a:srgbClr val="252525"/>
                </a:solidFill>
                <a:effectLst/>
              </a:rPr>
            </a:br>
            <a:endParaRPr lang="en-GB" dirty="0">
              <a:solidFill>
                <a:schemeClr val="tx1">
                  <a:lumMod val="85000"/>
                  <a:lumOff val="15000"/>
                </a:schemeClr>
              </a:solidFill>
            </a:endParaRPr>
          </a:p>
        </p:txBody>
      </p:sp>
    </p:spTree>
    <p:extLst>
      <p:ext uri="{BB962C8B-B14F-4D97-AF65-F5344CB8AC3E}">
        <p14:creationId xmlns:p14="http://schemas.microsoft.com/office/powerpoint/2010/main" val="668693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3A83B-417D-4144-84BB-21F748ED3109}"/>
              </a:ext>
            </a:extLst>
          </p:cNvPr>
          <p:cNvSpPr>
            <a:spLocks noGrp="1"/>
          </p:cNvSpPr>
          <p:nvPr>
            <p:ph type="title"/>
          </p:nvPr>
        </p:nvSpPr>
        <p:spPr/>
        <p:txBody>
          <a:bodyPr/>
          <a:lstStyle/>
          <a:p>
            <a:r>
              <a:rPr lang="en-GB" dirty="0">
                <a:solidFill>
                  <a:srgbClr val="252525"/>
                </a:solidFill>
                <a:effectLst/>
              </a:rPr>
              <a:t>Thanks to everyone</a:t>
            </a:r>
            <a:br>
              <a:rPr lang="en-GB" dirty="0">
                <a:solidFill>
                  <a:srgbClr val="252525"/>
                </a:solidFill>
                <a:effectLst/>
              </a:rPr>
            </a:br>
            <a:endParaRPr lang="en-GB" dirty="0"/>
          </a:p>
        </p:txBody>
      </p:sp>
      <p:sp>
        <p:nvSpPr>
          <p:cNvPr id="3" name="Content Placeholder 2">
            <a:extLst>
              <a:ext uri="{FF2B5EF4-FFF2-40B4-BE49-F238E27FC236}">
                <a16:creationId xmlns:a16="http://schemas.microsoft.com/office/drawing/2014/main" id="{AC537E61-B486-4EC7-9027-82A4ACF1CCF0}"/>
              </a:ext>
            </a:extLst>
          </p:cNvPr>
          <p:cNvSpPr>
            <a:spLocks noGrp="1"/>
          </p:cNvSpPr>
          <p:nvPr>
            <p:ph idx="1"/>
          </p:nvPr>
        </p:nvSpPr>
        <p:spPr/>
        <p:txBody>
          <a:bodyPr/>
          <a:lstStyle/>
          <a:p>
            <a:r>
              <a:rPr lang="en-GB" dirty="0"/>
              <a:t>By Abdullah Fadi.</a:t>
            </a:r>
          </a:p>
          <a:p>
            <a:r>
              <a:rPr lang="en-GB" dirty="0"/>
              <a:t>And teacher Wisam.</a:t>
            </a:r>
          </a:p>
        </p:txBody>
      </p:sp>
    </p:spTree>
    <p:extLst>
      <p:ext uri="{BB962C8B-B14F-4D97-AF65-F5344CB8AC3E}">
        <p14:creationId xmlns:p14="http://schemas.microsoft.com/office/powerpoint/2010/main" val="31237223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116</TotalTime>
  <Words>587</Words>
  <Application>Microsoft Office PowerPoint</Application>
  <PresentationFormat>Widescreen</PresentationFormat>
  <Paragraphs>30</Paragraphs>
  <Slides>5</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Arial</vt:lpstr>
      <vt:lpstr>Calibri</vt:lpstr>
      <vt:lpstr>Trebuchet MS</vt:lpstr>
      <vt:lpstr>Wingdings 3</vt:lpstr>
      <vt:lpstr>Facet</vt:lpstr>
      <vt:lpstr>How did I spend my vacation?</vt:lpstr>
      <vt:lpstr>PowerPoint Presentation</vt:lpstr>
      <vt:lpstr>PowerPoint Presentation</vt:lpstr>
      <vt:lpstr>  Then we went to bed to sleep because we were tired in the morning. We prepared ourselves to go outside to eat our break fast, then we went to the mall and had fun and also bought new things. We went back to the hotel to sleep because we needed to travel to Jordan. </vt:lpstr>
      <vt:lpstr>Thanks to everyone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did i spend my vacation on.</dc:title>
  <dc:creator>abood fadi</dc:creator>
  <cp:lastModifiedBy>abood fadi</cp:lastModifiedBy>
  <cp:revision>13</cp:revision>
  <dcterms:created xsi:type="dcterms:W3CDTF">2023-09-09T08:28:05Z</dcterms:created>
  <dcterms:modified xsi:type="dcterms:W3CDTF">2023-09-09T21:00:36Z</dcterms:modified>
</cp:coreProperties>
</file>