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65" r:id="rId3"/>
    <p:sldId id="264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24" autoAdjust="0"/>
  </p:normalViewPr>
  <p:slideViewPr>
    <p:cSldViewPr>
      <p:cViewPr>
        <p:scale>
          <a:sx n="75" d="100"/>
          <a:sy n="75" d="100"/>
        </p:scale>
        <p:origin x="-366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E483F-80F8-4589-8E10-AB46007686F7}" type="datetimeFigureOut">
              <a:rPr lang="pt-BR" smtClean="0"/>
              <a:pPr/>
              <a:t>07/02/2022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02068-034F-4B06-B1C7-AF2C36FA017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E483F-80F8-4589-8E10-AB46007686F7}" type="datetimeFigureOut">
              <a:rPr lang="pt-BR" smtClean="0"/>
              <a:pPr/>
              <a:t>07/02/2022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02068-034F-4B06-B1C7-AF2C36FA017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E483F-80F8-4589-8E10-AB46007686F7}" type="datetimeFigureOut">
              <a:rPr lang="pt-BR" smtClean="0"/>
              <a:pPr/>
              <a:t>07/02/2022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02068-034F-4B06-B1C7-AF2C36FA017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E483F-80F8-4589-8E10-AB46007686F7}" type="datetimeFigureOut">
              <a:rPr lang="pt-BR" smtClean="0"/>
              <a:pPr/>
              <a:t>07/02/2022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02068-034F-4B06-B1C7-AF2C36FA017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E483F-80F8-4589-8E10-AB46007686F7}" type="datetimeFigureOut">
              <a:rPr lang="pt-BR" smtClean="0"/>
              <a:pPr/>
              <a:t>07/02/2022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02068-034F-4B06-B1C7-AF2C36FA017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E483F-80F8-4589-8E10-AB46007686F7}" type="datetimeFigureOut">
              <a:rPr lang="pt-BR" smtClean="0"/>
              <a:pPr/>
              <a:t>07/02/2022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02068-034F-4B06-B1C7-AF2C36FA017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E483F-80F8-4589-8E10-AB46007686F7}" type="datetimeFigureOut">
              <a:rPr lang="pt-BR" smtClean="0"/>
              <a:pPr/>
              <a:t>07/02/2022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02068-034F-4B06-B1C7-AF2C36FA017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E483F-80F8-4589-8E10-AB46007686F7}" type="datetimeFigureOut">
              <a:rPr lang="pt-BR" smtClean="0"/>
              <a:pPr/>
              <a:t>07/02/2022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02068-034F-4B06-B1C7-AF2C36FA017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E483F-80F8-4589-8E10-AB46007686F7}" type="datetimeFigureOut">
              <a:rPr lang="pt-BR" smtClean="0"/>
              <a:pPr/>
              <a:t>07/02/2022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02068-034F-4B06-B1C7-AF2C36FA017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E483F-80F8-4589-8E10-AB46007686F7}" type="datetimeFigureOut">
              <a:rPr lang="pt-BR" smtClean="0"/>
              <a:pPr/>
              <a:t>07/02/2022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02068-034F-4B06-B1C7-AF2C36FA017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E483F-80F8-4589-8E10-AB46007686F7}" type="datetimeFigureOut">
              <a:rPr lang="pt-BR" smtClean="0"/>
              <a:pPr/>
              <a:t>07/02/2022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02068-034F-4B06-B1C7-AF2C36FA017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2E483F-80F8-4589-8E10-AB46007686F7}" type="datetimeFigureOut">
              <a:rPr lang="pt-BR" smtClean="0"/>
              <a:pPr/>
              <a:t>07/02/2022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02068-034F-4B06-B1C7-AF2C36FA017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Amadurecer com Dinheiro.</a:t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$$Amadurecer </a:t>
            </a:r>
            <a:r>
              <a:rPr lang="pt-BR" dirty="0"/>
              <a:t>C</a:t>
            </a:r>
            <a:r>
              <a:rPr lang="pt-BR" dirty="0" smtClean="0"/>
              <a:t>om Dinheiro $$</a:t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pic>
        <p:nvPicPr>
          <p:cNvPr id="2050" name="Picture 2" descr="C:\Users\Elias\Desktop\Meus Documenetos\presentation\jobs-grande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500174"/>
            <a:ext cx="4038600" cy="4714908"/>
          </a:xfrm>
          <a:prstGeom prst="rect">
            <a:avLst/>
          </a:prstGeom>
          <a:noFill/>
        </p:spPr>
      </p:pic>
      <p:pic>
        <p:nvPicPr>
          <p:cNvPr id="2051" name="Picture 3" descr="C:\Users\Elias\Desktop\Meus Documenetos\presentation\Silvio-Santos-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500174"/>
            <a:ext cx="4038600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Para onde </a:t>
            </a:r>
            <a:r>
              <a:rPr lang="pt-BR" dirty="0" err="1" smtClean="0"/>
              <a:t>vc</a:t>
            </a:r>
            <a:r>
              <a:rPr lang="pt-BR" dirty="0" smtClean="0"/>
              <a:t> quer ir ?</a:t>
            </a:r>
            <a:br>
              <a:rPr lang="pt-BR" dirty="0" smtClean="0"/>
            </a:br>
            <a:r>
              <a:rPr lang="pt-BR" dirty="0" smtClean="0"/>
              <a:t>WERE DO U WANT 2 GO?</a:t>
            </a:r>
            <a:endParaRPr lang="pt-BR" dirty="0"/>
          </a:p>
        </p:txBody>
      </p:sp>
      <p:pic>
        <p:nvPicPr>
          <p:cNvPr id="3" name="Picture 2" descr="C:\Users\Elias\Desktop\presentation\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500174"/>
            <a:ext cx="7715304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O QUE PRECISA SABER</a:t>
            </a:r>
            <a:br>
              <a:rPr lang="pt-BR" dirty="0" smtClean="0"/>
            </a:br>
            <a:r>
              <a:rPr lang="pt-BR" dirty="0" err="1" smtClean="0"/>
              <a:t>QU'AVEZ-VOUS</a:t>
            </a:r>
            <a:r>
              <a:rPr lang="pt-BR" dirty="0" smtClean="0"/>
              <a:t> BESOIN DE SAVOIR?</a:t>
            </a:r>
            <a:endParaRPr lang="pt-BR" dirty="0"/>
          </a:p>
        </p:txBody>
      </p:sp>
      <p:pic>
        <p:nvPicPr>
          <p:cNvPr id="1026" name="Picture 2" descr="C:\Users\Elias\Desktop\Meus Documenetos\presentation\downl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500174"/>
            <a:ext cx="3643338" cy="2857520"/>
          </a:xfrm>
          <a:prstGeom prst="rect">
            <a:avLst/>
          </a:prstGeom>
          <a:noFill/>
        </p:spPr>
      </p:pic>
      <p:pic>
        <p:nvPicPr>
          <p:cNvPr id="1027" name="Picture 3" descr="C:\Users\Elias\Desktop\Meus Documenetos\presentation\bitcoin-btc-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1500175"/>
            <a:ext cx="4786346" cy="2928957"/>
          </a:xfrm>
          <a:prstGeom prst="rect">
            <a:avLst/>
          </a:prstGeom>
          <a:noFill/>
        </p:spPr>
      </p:pic>
      <p:pic>
        <p:nvPicPr>
          <p:cNvPr id="1028" name="Picture 4" descr="C:\Users\Elias\Desktop\Meus Documenetos\presentation\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4357695"/>
            <a:ext cx="8715436" cy="2500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000" dirty="0" smtClean="0"/>
              <a:t>O CONHECIMENTO TE LEVA MAIS LONGE. </a:t>
            </a:r>
            <a:br>
              <a:rPr lang="pt-BR" sz="3000" dirty="0" smtClean="0"/>
            </a:br>
            <a:r>
              <a:rPr lang="de-DE" sz="3000" dirty="0" smtClean="0"/>
              <a:t>DAS </a:t>
            </a:r>
            <a:r>
              <a:rPr lang="de-DE" sz="3000" dirty="0" smtClean="0"/>
              <a:t>WISSEN BRINGT SIE WEITER</a:t>
            </a:r>
            <a:endParaRPr lang="pt-BR" sz="3000" dirty="0"/>
          </a:p>
        </p:txBody>
      </p:sp>
      <p:pic>
        <p:nvPicPr>
          <p:cNvPr id="2050" name="Picture 2" descr="C:\Users\Elias\Desktop\presentation\glo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571612"/>
            <a:ext cx="7858180" cy="4857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000" dirty="0" smtClean="0"/>
              <a:t>A ESCOLHA DE HOJE DEFINE O AMANHÃ. </a:t>
            </a:r>
            <a:br>
              <a:rPr lang="pt-BR" sz="3000" dirty="0" smtClean="0"/>
            </a:br>
            <a:r>
              <a:rPr lang="es-ES" sz="3000" dirty="0" smtClean="0"/>
              <a:t>LA </a:t>
            </a:r>
            <a:r>
              <a:rPr lang="es-ES" sz="3000" dirty="0" smtClean="0"/>
              <a:t>ELECCIÓN DE HOY DEFINE EL MAÑANA</a:t>
            </a:r>
            <a:endParaRPr lang="pt-BR" sz="3000" dirty="0"/>
          </a:p>
        </p:txBody>
      </p:sp>
      <p:pic>
        <p:nvPicPr>
          <p:cNvPr id="3074" name="Picture 2" descr="C:\Users\Elias\Desktop\presentation\cere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500174"/>
            <a:ext cx="3071834" cy="5072098"/>
          </a:xfrm>
          <a:prstGeom prst="rect">
            <a:avLst/>
          </a:prstGeom>
          <a:noFill/>
        </p:spPr>
      </p:pic>
      <p:pic>
        <p:nvPicPr>
          <p:cNvPr id="3075" name="Picture 3" descr="C:\Users\Elias\Desktop\presentation\cas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1500174"/>
            <a:ext cx="5072098" cy="5143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Sozinho será bem difícil.</a:t>
            </a:r>
            <a:br>
              <a:rPr lang="pt-BR" dirty="0" smtClean="0"/>
            </a:br>
            <a:r>
              <a:rPr lang="it-IT" dirty="0" smtClean="0"/>
              <a:t>D</a:t>
            </a:r>
            <a:r>
              <a:rPr lang="it-IT" dirty="0" smtClean="0"/>
              <a:t>a </a:t>
            </a:r>
            <a:r>
              <a:rPr lang="it-IT" dirty="0" smtClean="0"/>
              <a:t>solo sarà molto più difficile</a:t>
            </a:r>
            <a:endParaRPr lang="pt-BR" dirty="0"/>
          </a:p>
        </p:txBody>
      </p:sp>
      <p:pic>
        <p:nvPicPr>
          <p:cNvPr id="4098" name="Picture 2" descr="C:\Users\Elias\Desktop\presentation\cere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643050"/>
            <a:ext cx="8501122" cy="48577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000" dirty="0" smtClean="0"/>
              <a:t>O TEMPO AMADURECE AS AMIZADES.. E OS JUROS</a:t>
            </a:r>
            <a:br>
              <a:rPr lang="pt-BR" sz="3000" dirty="0" smtClean="0"/>
            </a:br>
            <a:r>
              <a:rPr lang="pt-BR" sz="3000" dirty="0" smtClean="0"/>
              <a:t>TIME MATURES FRIENDSHIP AND INTEREST</a:t>
            </a:r>
            <a:endParaRPr lang="pt-BR" sz="3000" dirty="0"/>
          </a:p>
        </p:txBody>
      </p:sp>
      <p:pic>
        <p:nvPicPr>
          <p:cNvPr id="5122" name="Picture 2" descr="C:\Users\Elias\Desktop\presentation\juro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38363"/>
            <a:ext cx="8715404" cy="39338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54098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Conhecimento + Disciplina + </a:t>
            </a:r>
            <a:r>
              <a:rPr lang="pt-BR" dirty="0" smtClean="0"/>
              <a:t>Paciência.</a:t>
            </a:r>
            <a:br>
              <a:rPr lang="pt-BR" dirty="0" smtClean="0"/>
            </a:br>
            <a:r>
              <a:rPr lang="pt-BR" dirty="0" smtClean="0"/>
              <a:t>3 passos para o sucesso.</a:t>
            </a:r>
            <a:endParaRPr lang="pt-BR" dirty="0"/>
          </a:p>
        </p:txBody>
      </p:sp>
      <p:pic>
        <p:nvPicPr>
          <p:cNvPr id="6146" name="Picture 2" descr="C:\Users\Elias\Desktop\presentation\in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1" y="1643050"/>
            <a:ext cx="8429684" cy="45005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>
            <a:normAutofit fontScale="90000"/>
          </a:bodyPr>
          <a:lstStyle/>
          <a:p>
            <a:r>
              <a:rPr lang="pt-BR" sz="3300" dirty="0" smtClean="0"/>
              <a:t/>
            </a:r>
            <a:br>
              <a:rPr lang="pt-BR" sz="3300" dirty="0" smtClean="0"/>
            </a:br>
            <a:r>
              <a:rPr lang="pt-BR" sz="3300" dirty="0" smtClean="0"/>
              <a:t>Não há vitória sem luta.</a:t>
            </a:r>
            <a:br>
              <a:rPr lang="pt-BR" sz="3300" dirty="0" smtClean="0"/>
            </a:br>
            <a:r>
              <a:rPr lang="pt-BR" sz="3300" dirty="0" smtClean="0"/>
              <a:t> NO PAIN, NO GAIN.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pic>
        <p:nvPicPr>
          <p:cNvPr id="7170" name="Picture 2" descr="C:\Users\Elias\Desktop\presentation\mone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1571612"/>
            <a:ext cx="7715250" cy="4329126"/>
          </a:xfrm>
          <a:prstGeom prst="rect">
            <a:avLst/>
          </a:prstGeom>
          <a:noFill/>
        </p:spPr>
      </p:pic>
      <p:pic>
        <p:nvPicPr>
          <p:cNvPr id="7171" name="Picture 3" descr="C:\Users\Elias\Desktop\presentation\mone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1571612"/>
            <a:ext cx="7715250" cy="43291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000" dirty="0" smtClean="0"/>
              <a:t>Ser o pedinte ou o doador ?</a:t>
            </a:r>
            <a:br>
              <a:rPr lang="pt-BR" sz="3000" dirty="0" smtClean="0"/>
            </a:br>
            <a:r>
              <a:rPr lang="pt-BR" sz="3000" dirty="0" smtClean="0"/>
              <a:t>To </a:t>
            </a:r>
            <a:r>
              <a:rPr lang="pt-BR" sz="3000" dirty="0" err="1" smtClean="0"/>
              <a:t>ask</a:t>
            </a:r>
            <a:r>
              <a:rPr lang="pt-BR" sz="3000" dirty="0" smtClean="0"/>
              <a:t> </a:t>
            </a:r>
            <a:r>
              <a:rPr lang="pt-BR" sz="3000" dirty="0" err="1" smtClean="0"/>
              <a:t>or</a:t>
            </a:r>
            <a:r>
              <a:rPr lang="pt-BR" sz="3000" dirty="0" smtClean="0"/>
              <a:t> to </a:t>
            </a:r>
            <a:r>
              <a:rPr lang="pt-BR" sz="3000" dirty="0" err="1" smtClean="0"/>
              <a:t>give</a:t>
            </a:r>
            <a:r>
              <a:rPr lang="pt-BR" sz="3000" dirty="0" smtClean="0"/>
              <a:t> ?</a:t>
            </a:r>
            <a:endParaRPr lang="pt-BR" sz="3000" dirty="0"/>
          </a:p>
        </p:txBody>
      </p:sp>
      <p:pic>
        <p:nvPicPr>
          <p:cNvPr id="8194" name="Picture 2" descr="Urso do pica-pau pedindo comida Blank Template - Imgfli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571612"/>
            <a:ext cx="8358246" cy="4857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451</TotalTime>
  <Words>56</Words>
  <Application>Microsoft Office PowerPoint</Application>
  <PresentationFormat>Apresentação na tela (4:3)</PresentationFormat>
  <Paragraphs>10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Amadurecer com Dinheiro.  $$Amadurecer Com Dinheiro $$  </vt:lpstr>
      <vt:lpstr>Para onde vc quer ir ? WERE DO U WANT 2 GO?</vt:lpstr>
      <vt:lpstr>O QUE PRECISA SABER QU'AVEZ-VOUS BESOIN DE SAVOIR?</vt:lpstr>
      <vt:lpstr>O CONHECIMENTO TE LEVA MAIS LONGE.  DAS WISSEN BRINGT SIE WEITER</vt:lpstr>
      <vt:lpstr>A ESCOLHA DE HOJE DEFINE O AMANHÃ.  LA ELECCIÓN DE HOY DEFINE EL MAÑANA</vt:lpstr>
      <vt:lpstr>Sozinho será bem difícil. Da solo sarà molto più difficile</vt:lpstr>
      <vt:lpstr>O TEMPO AMADURECE AS AMIZADES.. E OS JUROS TIME MATURES FRIENDSHIP AND INTEREST</vt:lpstr>
      <vt:lpstr>Conhecimento + Disciplina + Paciência. 3 passos para o sucesso.</vt:lpstr>
      <vt:lpstr> Não há vitória sem luta.  NO PAIN, NO GAIN. </vt:lpstr>
      <vt:lpstr>Ser o pedinte ou o doador ? To ask or to give ?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Cada idioma é um portal</dc:title>
  <dc:creator>Elias</dc:creator>
  <cp:lastModifiedBy>Elias</cp:lastModifiedBy>
  <cp:revision>46</cp:revision>
  <dcterms:created xsi:type="dcterms:W3CDTF">2022-02-03T04:00:16Z</dcterms:created>
  <dcterms:modified xsi:type="dcterms:W3CDTF">2022-02-07T22:55:19Z</dcterms:modified>
</cp:coreProperties>
</file>