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  <p:sldId id="277" r:id="rId24"/>
    <p:sldId id="281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9F483-55C3-CE3A-B0CB-B696E9D0F8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F5AF5D-C9B0-3C9A-2487-E380C0CD0A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C1E70-AE0D-8971-53E7-5C811D42C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3D82B-190D-6ED2-4F66-AAF6D90E6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04DC4-BBCB-AEAE-3761-62D2EFF9F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41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1BE97-D653-098A-4A0F-503248358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95772-5EF7-0334-AA09-7D1AB6D267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0CCF2-8B19-51FC-CFD0-370AD0913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EFD51-AB82-74D0-4ECB-3A1140113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E418BD-BD88-0E14-0A21-CD509B4FE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949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BA843-1810-ADE9-04DD-87883DBE0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6CC4D-A14B-25D0-4FDA-71E17CA37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1AE61-4BC7-FC39-4BF2-545809CBD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68FCD-88D5-CE00-B8BB-8F5889BED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5667B-8ACC-611B-5827-2CF08F14A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79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5C334-A378-FFA1-551E-108523E6F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F5456-BDD2-857F-4D8F-032660B051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F55259-4F7B-91CB-8BAB-54AACB57B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06C6F6-6252-FF77-6BFC-6953B4578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CD57-8EAE-BFEA-1BB4-7AFD37735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8BA9AE-6578-0210-B45A-793C57A91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3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90D1-6481-FAB3-0E7B-9C4DFDA85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47F3CD-777E-F28B-FC20-B6DD868DE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0561A4-2082-4CED-9F50-2D42DF5A22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A934BF-74E2-E779-3406-457CC90D46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FB6914-54D9-6B73-2D67-0EE103083B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E54541-16D4-716C-8A22-AEDBD2FBC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2009FD-9968-7187-6A70-70A815E7C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246344-E4B4-A725-90CE-73295FF59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537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18025-3647-C936-DC15-A7BC0757E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B4856D-218A-603C-E0BE-BF585BFAE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FD9E2E-0208-C0C4-B2F8-2561C64F5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587ACE-C04B-1B9D-2DE5-28D9F197F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953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3FFC56-4B7B-195B-1357-AB26B1500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D90B0D-F60D-623B-9F92-5AAFAC7E9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7BE62-5A45-56D1-D2DC-33D0ABA48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742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EAAA0-1897-AF25-0AAB-8FE05281B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E6566-405A-5F12-90D8-16212C0A3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21C038-AE17-9D27-60AB-DB12AC57A6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BE6268-A197-8314-E7C5-2F63A2386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029BE7-546A-DC17-A308-CD3B87C37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AA747D-2892-6D10-7B52-CFD26D02B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823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89FCD-C6E2-66A1-2B44-A036E2E57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DF9D3A-DCEE-C872-BECA-C2B02B08C0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9A4C87-931D-DF77-9C97-D97A6F987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4E2C9C-2C6D-BE6A-4CFE-604F8B35C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99D37-552D-7021-D8D4-51F12650E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A4105E-F103-2C14-8BC3-6278A9562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75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20074-E34A-F4D8-C528-86BD989A4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6826B1-5B0B-DD10-22A0-C96BE6C33F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34BE9-BE7A-B47B-EA77-21A893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57609-36B3-B81F-0ADB-3B40E73C1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ED6AAD-FF82-ED5E-A9A4-41325F437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273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EDB0B3-BB7E-03A1-69B4-B51EE766AD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891C3E-302D-9AF9-2920-5B546CCDE0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EBDEBE-C658-4073-57E4-0A8691A98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8D555-BD66-882D-DB31-ADF9A7484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5E677-0AE1-0426-4236-46AC47455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89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5075D-408C-E0DC-F8E5-699CA2062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BEC5A-D437-77BF-6F49-0FAAD72E28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7C3C7-B3F7-D235-F196-849C89F915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A9919-B895-754A-9519-6EB15B43F15D}" type="datetimeFigureOut">
              <a:rPr lang="en-US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46059-549F-E790-60B4-230AD5C480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A7B43E-A151-FE9D-33BF-46E7C3ABD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7B9B0-958C-E84F-9D81-04671EEC69A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38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 /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 /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 /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 /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 /><Relationship Id="rId2" Type="http://schemas.openxmlformats.org/officeDocument/2006/relationships/image" Target="../media/image38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F181DE6-0A24-B8F4-FA4A-70953820ED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6889" y="187466"/>
            <a:ext cx="9144000" cy="1655762"/>
          </a:xfrm>
        </p:spPr>
        <p:txBody>
          <a:bodyPr>
            <a:normAutofit/>
          </a:bodyPr>
          <a:lstStyle/>
          <a:p>
            <a:r>
              <a:rPr lang="en-IN" sz="4400" b="1">
                <a:solidFill>
                  <a:schemeClr val="accent2"/>
                </a:solidFill>
                <a:latin typeface="Amasis MT Pro Black" panose="02000000000000000000" pitchFamily="2" charset="0"/>
                <a:ea typeface="Amasis MT Pro Black" panose="02000000000000000000" pitchFamily="2" charset="0"/>
              </a:rPr>
              <a:t>वनस्पती:रचना व कार्य</a:t>
            </a:r>
            <a:endParaRPr lang="en-US" sz="4400" b="1">
              <a:solidFill>
                <a:schemeClr val="accent2"/>
              </a:solidFill>
              <a:latin typeface="Amasis MT Pro Black" panose="02000000000000000000" pitchFamily="2" charset="0"/>
              <a:ea typeface="Amasis MT Pro Black" panose="02000000000000000000" pitchFamily="2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534F80B-8B31-E445-2A89-8B6DF1BED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050" y="1015347"/>
            <a:ext cx="3885678" cy="52956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90056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B995A-BEB1-755A-F148-B88F6FDCE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9532" y="0"/>
            <a:ext cx="10515600" cy="1325563"/>
          </a:xfrm>
        </p:spPr>
        <p:txBody>
          <a:bodyPr/>
          <a:lstStyle/>
          <a:p>
            <a:r>
              <a:rPr lang="en-IN"/>
              <a:t>बदल: वनस्पती: रचना व कार्य</a:t>
            </a:r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29B5A58-424E-F549-20D7-02B6C4C4E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2" y="998700"/>
            <a:ext cx="9798052" cy="58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529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1B57C-9942-3DFD-D920-4A1BFB4E7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946709" cy="1286053"/>
          </a:xfrm>
        </p:spPr>
        <p:txBody>
          <a:bodyPr/>
          <a:lstStyle/>
          <a:p>
            <a:r>
              <a:rPr lang="en-IN" b="1">
                <a:solidFill>
                  <a:schemeClr val="accent6"/>
                </a:solidFill>
                <a:latin typeface="Amasis MT Pro Black" panose="02040504050005020304" pitchFamily="18" charset="0"/>
              </a:rPr>
              <a:t>मूळ</a:t>
            </a:r>
            <a:endParaRPr lang="en-US" b="1">
              <a:solidFill>
                <a:schemeClr val="accent6"/>
              </a:solidFill>
              <a:latin typeface="Amasis MT Pro Black" panose="02040504050005020304" pitchFamily="18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9EDFB42D-244E-6684-E85B-492512689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049" y="365125"/>
            <a:ext cx="8876669" cy="608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603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5B7F38E-E688-C223-8E4E-D72391F0F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82" y="263941"/>
            <a:ext cx="11819968" cy="635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271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51FA39A-7266-6CDB-AE5B-EEFA66468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983"/>
            <a:ext cx="12365747" cy="625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9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FF26114F-2F04-B486-C1A5-C27EB7DA7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41" y="293535"/>
            <a:ext cx="11606338" cy="656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63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0887A11-6C52-5B4C-367A-F44ECCFB3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718554" cy="668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07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DC7D8ED-47D8-F79D-2812-A4C6EE2A9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52" y="413696"/>
            <a:ext cx="11498043" cy="658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57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ADBC81B-E35E-9D4B-B78C-8B0C86060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50" y="254890"/>
            <a:ext cx="11666900" cy="634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40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D2C77CE6-3E5B-149B-E9DF-E8166ABE8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22" y="219635"/>
            <a:ext cx="11718556" cy="663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95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939BCD7-9384-4899-E1EA-14F48C0CC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68" y="247807"/>
            <a:ext cx="11843263" cy="661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52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D296FCA-D4EE-A1E0-DD73-CA0FA70D2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78" y="417387"/>
            <a:ext cx="10840777" cy="619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613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9E942FD-AD2D-0427-72BC-242CEEA30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39" y="245966"/>
            <a:ext cx="12148038" cy="647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05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2D1E2F19-D6DD-C16E-A16E-2FB1DA683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49" y="267093"/>
            <a:ext cx="11509000" cy="632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72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7ED2DFA-10C4-204F-AE2A-48EF66A20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228" y="-22842"/>
            <a:ext cx="9478156" cy="4319111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E52920A9-85D9-2B4C-E9F7-4B309A07D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13" y="1673076"/>
            <a:ext cx="9478156" cy="540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76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4B8474D-7A83-5570-DADB-2687E97B2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25" y="130100"/>
            <a:ext cx="11478091" cy="650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71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2F25D53-CA98-9F23-02F8-DCEE4B4F8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38" y="129359"/>
            <a:ext cx="11970362" cy="659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902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8561994-9F41-EAE5-03B0-88D0C97A0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2370"/>
            <a:ext cx="11750616" cy="641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02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1D597B1-4375-644E-BB64-577DDBFAB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40" y="302863"/>
            <a:ext cx="6171880" cy="318894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DC84D1FB-7F93-D026-217C-545C6A98C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924" y="2091789"/>
            <a:ext cx="8243779" cy="476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10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129ADEB-7E4B-F3C5-1472-067999E64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87" y="165116"/>
            <a:ext cx="8128000" cy="6692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F95A508-66E7-DB9F-9BEB-C0786A3E4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001" y="1656682"/>
            <a:ext cx="5751515" cy="466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963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3EF6143-A454-761E-B0E8-2F5374062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926956" cy="670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8049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8EE1163-8DF2-8D67-F17F-AEA5CFBC6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798710" cy="665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368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71A5509-4740-612C-0C89-A71B16759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1830770" cy="6688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928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8384BE38-0977-1419-1BC7-3D775A8C8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1029" y="214813"/>
            <a:ext cx="12633029" cy="642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749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584C569-20B5-F94A-D992-5CA50BEF8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766648" cy="664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634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96C1B68-0ED3-A35B-1EB1-A4659418A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942986" cy="673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11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062351C-A0D4-8D0C-2368-817E5AD72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140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B2C47EC-0737-F729-318D-A7653EC62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023142" cy="679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403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A64C7FE2-3F03-3EBB-5D8C-5995D9F06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3090" y="155768"/>
            <a:ext cx="7290411" cy="6322029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39773002-8696-51D5-679C-197E9C4518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811" y="155768"/>
            <a:ext cx="7961074" cy="632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291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139513A-87A5-7376-B567-30F223D257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798710" cy="669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283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B576722-0A85-F80D-91FC-E874789B5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32" y="128248"/>
            <a:ext cx="11622370" cy="638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046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4E6DCBB-3AD3-0F31-D1EB-1C925968F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3" y="238741"/>
            <a:ext cx="4646005" cy="6462157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1D2728BE-0B30-4093-218D-1297431DAF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887" y="238741"/>
            <a:ext cx="7099457" cy="646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0279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DC3266B-B824-3F41-1B50-FC8DBF722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241"/>
            <a:ext cx="5854879" cy="6499518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32C5135F-91EE-F32E-D699-AD66CCFB5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784" y="334926"/>
            <a:ext cx="5854879" cy="634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204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बदल: वनस्पती: रचना व कार्य</vt:lpstr>
      <vt:lpstr>मूळ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Unknown User</dc:creator>
  <cp:lastModifiedBy>Unknown User</cp:lastModifiedBy>
  <cp:revision>6</cp:revision>
  <dcterms:created xsi:type="dcterms:W3CDTF">2022-08-23T13:30:03Z</dcterms:created>
  <dcterms:modified xsi:type="dcterms:W3CDTF">2022-08-25T02:22:50Z</dcterms:modified>
</cp:coreProperties>
</file>