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 /><Relationship Id="rId2" Type="http://schemas.openxmlformats.org/package/2006/relationships/metadata/core-properties" Target="docProps/core.xml" /><Relationship Id="rId1" Type="http://schemas.openxmlformats.org/officeDocument/2006/relationships/officeDocument" Target="ppt/presentation.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12"/>
  </p:notesMasterIdLst>
  <p:sldIdLst>
    <p:sldId id="256" r:id="rId2"/>
    <p:sldId id="257" r:id="rId3"/>
    <p:sldId id="258" r:id="rId4"/>
    <p:sldId id="259" r:id="rId5"/>
    <p:sldId id="260" r:id="rId6"/>
    <p:sldId id="261" r:id="rId7"/>
    <p:sldId id="262" r:id="rId8"/>
    <p:sldId id="263" r:id="rId9"/>
    <p:sldId id="264" r:id="rId10"/>
    <p:sldId id="265" r:id="rId11"/>
  </p:sldIdLst>
  <p:sldSz cx="18288000" cy="10287000"/>
  <p:notesSz cx="6858000" cy="9144000"/>
  <p:embeddedFontLst>
    <p:embeddedFont>
      <p:font typeface="Archivo Black" panose="020B0A03020202020B04" pitchFamily="34" charset="0"/>
      <p:regular r:id="rId13"/>
    </p:embeddedFont>
    <p:embeddedFont>
      <p:font typeface="Arimo" panose="020B0604020202020204" pitchFamily="34" charset="0"/>
      <p:regular r:id="rId14"/>
    </p:embeddedFont>
    <p:embeddedFont>
      <p:font typeface="Arimo Bold" panose="020B0704020202020204" pitchFamily="34" charset="0"/>
      <p:regular r:id="rId15"/>
    </p:embeddedFont>
    <p:embeddedFont>
      <p:font typeface="Arimo Bold Italics" panose="020B0704020202090204" pitchFamily="34" charset="0"/>
      <p:regular r:id="rId16"/>
    </p:embeddedFont>
    <p:embeddedFont>
      <p:font typeface="Arimo Italics" panose="020B0604020202090204" pitchFamily="34" charset="0"/>
      <p:regular r:id="rId17"/>
    </p:embeddedFont>
    <p:embeddedFont>
      <p:font typeface="Canva Sans 1" panose="020B0503030501040103" pitchFamily="34" charset="0"/>
      <p:regular r:id="rId18"/>
    </p:embeddedFont>
    <p:embeddedFont>
      <p:font typeface="Canva Sans 1 Bold" panose="020B0803030501040103" pitchFamily="34" charset="0"/>
      <p:regular r:id="rId19"/>
    </p:embeddedFont>
    <p:embeddedFont>
      <p:font typeface="Canva Sans 1 Bold Italics" panose="020B0803030501040103" pitchFamily="34" charset="0"/>
      <p:regular r:id="rId20"/>
    </p:embeddedFont>
    <p:embeddedFont>
      <p:font typeface="Canva Sans 1 Italics" panose="020B0503030501040103" pitchFamily="34" charset="0"/>
      <p:regular r:id="rId21"/>
    </p:embeddedFont>
    <p:embeddedFont>
      <p:font typeface="Canva Sans 2" panose="020B0503030501040103" pitchFamily="34" charset="0"/>
      <p:regular r:id="rId22"/>
    </p:embeddedFont>
    <p:embeddedFont>
      <p:font typeface="Canva Sans 2 Bold" panose="020B0803030501040103" pitchFamily="34" charset="0"/>
      <p:regular r:id="rId23"/>
    </p:embeddedFont>
    <p:embeddedFont>
      <p:font typeface="Canva Sans 2 Bold Italics" panose="020B0803030501040103" pitchFamily="34" charset="0"/>
      <p:regular r:id="rId24"/>
    </p:embeddedFont>
    <p:embeddedFont>
      <p:font typeface="Canva Sans 2 Italics" panose="020B0503030501040103" pitchFamily="34" charset="0"/>
      <p:regular r:id="rId25"/>
    </p:embeddedFont>
    <p:embeddedFont>
      <p:font typeface="Libre Baskerville" panose="02000000000000000000" pitchFamily="2" charset="0"/>
      <p:regular r:id="rId26"/>
    </p:embeddedFont>
    <p:embeddedFont>
      <p:font typeface="Libre Baskerville Bold" panose="02000000000000000000" pitchFamily="2" charset="0"/>
      <p:regular r:id="rId27"/>
    </p:embeddedFont>
    <p:embeddedFont>
      <p:font typeface="Libre Baskerville Italics" panose="02000000000000000000" pitchFamily="2" charset="0"/>
      <p:regular r:id="rId28"/>
    </p:embeddedFont>
    <p:embeddedFont>
      <p:font typeface="Poppins" panose="020B0502040504020204" pitchFamily="34" charset="0"/>
      <p:regular r:id="rId29"/>
    </p:embeddedFont>
    <p:embeddedFont>
      <p:font typeface="Poppins Bold" pitchFamily="2" charset="0"/>
      <p:regular r:id="rId30"/>
    </p:embeddedFont>
    <p:embeddedFont>
      <p:font typeface="Poppins Bold Italics" pitchFamily="2" charset="0"/>
      <p:regular r:id="rId31"/>
    </p:embeddedFont>
    <p:embeddedFont>
      <p:font typeface="Poppins Italics" pitchFamily="2" charset="0"/>
      <p:regular r:id="rId32"/>
    </p:embeddedFont>
    <p:embeddedFont>
      <p:font typeface="Telegraf Medium" pitchFamily="2" charset="0"/>
      <p:regular r:id="rId33"/>
    </p:embeddedFont>
    <p:embeddedFont>
      <p:font typeface="Telegraf Medium Bold" pitchFamily="2" charset="0"/>
      <p:regular r:id="rId3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font" Target="fonts/font1.fntdata" /><Relationship Id="rId18" Type="http://schemas.openxmlformats.org/officeDocument/2006/relationships/font" Target="fonts/font6.fntdata" /><Relationship Id="rId26" Type="http://schemas.openxmlformats.org/officeDocument/2006/relationships/font" Target="fonts/font14.fntdata" /><Relationship Id="rId3" Type="http://schemas.openxmlformats.org/officeDocument/2006/relationships/slide" Target="slides/slide2.xml" /><Relationship Id="rId21" Type="http://schemas.openxmlformats.org/officeDocument/2006/relationships/font" Target="fonts/font9.fntdata" /><Relationship Id="rId34" Type="http://schemas.openxmlformats.org/officeDocument/2006/relationships/font" Target="fonts/font22.fntdata" /><Relationship Id="rId7" Type="http://schemas.openxmlformats.org/officeDocument/2006/relationships/slide" Target="slides/slide6.xml" /><Relationship Id="rId12" Type="http://schemas.openxmlformats.org/officeDocument/2006/relationships/notesMaster" Target="notesMasters/notesMaster1.xml" /><Relationship Id="rId17" Type="http://schemas.openxmlformats.org/officeDocument/2006/relationships/font" Target="fonts/font5.fntdata" /><Relationship Id="rId25" Type="http://schemas.openxmlformats.org/officeDocument/2006/relationships/font" Target="fonts/font13.fntdata" /><Relationship Id="rId33" Type="http://schemas.openxmlformats.org/officeDocument/2006/relationships/font" Target="fonts/font21.fntdata" /><Relationship Id="rId38" Type="http://schemas.openxmlformats.org/officeDocument/2006/relationships/tableStyles" Target="tableStyles.xml" /><Relationship Id="rId2" Type="http://schemas.openxmlformats.org/officeDocument/2006/relationships/slide" Target="slides/slide1.xml" /><Relationship Id="rId16" Type="http://schemas.openxmlformats.org/officeDocument/2006/relationships/font" Target="fonts/font4.fntdata" /><Relationship Id="rId20" Type="http://schemas.openxmlformats.org/officeDocument/2006/relationships/font" Target="fonts/font8.fntdata" /><Relationship Id="rId29" Type="http://schemas.openxmlformats.org/officeDocument/2006/relationships/font" Target="fonts/font17.fntdata"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24" Type="http://schemas.openxmlformats.org/officeDocument/2006/relationships/font" Target="fonts/font12.fntdata" /><Relationship Id="rId32" Type="http://schemas.openxmlformats.org/officeDocument/2006/relationships/font" Target="fonts/font20.fntdata" /><Relationship Id="rId37" Type="http://schemas.openxmlformats.org/officeDocument/2006/relationships/theme" Target="theme/theme1.xml" /><Relationship Id="rId5" Type="http://schemas.openxmlformats.org/officeDocument/2006/relationships/slide" Target="slides/slide4.xml" /><Relationship Id="rId15" Type="http://schemas.openxmlformats.org/officeDocument/2006/relationships/font" Target="fonts/font3.fntdata" /><Relationship Id="rId23" Type="http://schemas.openxmlformats.org/officeDocument/2006/relationships/font" Target="fonts/font11.fntdata" /><Relationship Id="rId28" Type="http://schemas.openxmlformats.org/officeDocument/2006/relationships/font" Target="fonts/font16.fntdata" /><Relationship Id="rId36" Type="http://schemas.openxmlformats.org/officeDocument/2006/relationships/viewProps" Target="viewProps.xml" /><Relationship Id="rId10" Type="http://schemas.openxmlformats.org/officeDocument/2006/relationships/slide" Target="slides/slide9.xml" /><Relationship Id="rId19" Type="http://schemas.openxmlformats.org/officeDocument/2006/relationships/font" Target="fonts/font7.fntdata" /><Relationship Id="rId31" Type="http://schemas.openxmlformats.org/officeDocument/2006/relationships/font" Target="fonts/font19.fntdata"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font" Target="fonts/font2.fntdata" /><Relationship Id="rId22" Type="http://schemas.openxmlformats.org/officeDocument/2006/relationships/font" Target="fonts/font10.fntdata" /><Relationship Id="rId27" Type="http://schemas.openxmlformats.org/officeDocument/2006/relationships/font" Target="fonts/font15.fntdata" /><Relationship Id="rId30" Type="http://schemas.openxmlformats.org/officeDocument/2006/relationships/font" Target="fonts/font18.fntdata" /><Relationship Id="rId35" Type="http://schemas.openxmlformats.org/officeDocument/2006/relationships/presProps" Target="presProps.xml"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48663" name="Rectangle 2"/>
          <p:cNvSpPr>
            <a:spLocks noGrp="1" noChangeArrowheads="1"/>
          </p:cNvSpPr>
          <p:nvPr>
            <p:ph type="hdr" sz="quarter"/>
          </p:nvPr>
        </p:nvSpPr>
        <p:spPr bwMode="auto">
          <a:xfrm>
            <a:off x="2" y="1"/>
            <a:ext cx="3076575" cy="512763"/>
          </a:xfrm>
          <a:prstGeom prst="rect">
            <a:avLst/>
          </a:prstGeom>
          <a:noFill/>
          <a:ln w="9525">
            <a:noFill/>
            <a:miter lim="800000"/>
            <a:headEnd/>
            <a:tailEnd/>
          </a:ln>
          <a:effectLst/>
        </p:spPr>
        <p:txBody>
          <a:bodyPr vert="horz" wrap="square" lIns="91492" tIns="45745" rIns="91492" bIns="45745" numCol="1" anchor="t" anchorCtr="0" compatLnSpc="1">
            <a:prstTxWarp prst="textNoShape">
              <a:avLst/>
            </a:prstTxWarp>
          </a:bodyPr>
          <a:lstStyle>
            <a:lvl1pPr algn="l">
              <a:defRPr sz="1100"/>
            </a:lvl1pPr>
          </a:lstStyle>
          <a:p>
            <a:endParaRPr lang="en-US"/>
          </a:p>
        </p:txBody>
      </p:sp>
      <p:sp>
        <p:nvSpPr>
          <p:cNvPr id="1048664" name="Rectangle 3"/>
          <p:cNvSpPr>
            <a:spLocks noGrp="1" noChangeArrowheads="1"/>
          </p:cNvSpPr>
          <p:nvPr>
            <p:ph type="dt" idx="1"/>
          </p:nvPr>
        </p:nvSpPr>
        <p:spPr bwMode="auto">
          <a:xfrm>
            <a:off x="4021139" y="1"/>
            <a:ext cx="3076575" cy="512763"/>
          </a:xfrm>
          <a:prstGeom prst="rect">
            <a:avLst/>
          </a:prstGeom>
          <a:noFill/>
          <a:ln w="9525">
            <a:noFill/>
            <a:miter lim="800000"/>
            <a:headEnd/>
            <a:tailEnd/>
          </a:ln>
          <a:effectLst/>
        </p:spPr>
        <p:txBody>
          <a:bodyPr vert="horz" wrap="square" lIns="91492" tIns="45745" rIns="91492" bIns="45745" numCol="1" anchor="t" anchorCtr="0" compatLnSpc="1">
            <a:prstTxWarp prst="textNoShape">
              <a:avLst/>
            </a:prstTxWarp>
          </a:bodyPr>
          <a:lstStyle>
            <a:lvl1pPr algn="r">
              <a:defRPr sz="1100"/>
            </a:lvl1pPr>
          </a:lstStyle>
          <a:p>
            <a:endParaRPr lang="en-US"/>
          </a:p>
        </p:txBody>
      </p:sp>
      <p:sp>
        <p:nvSpPr>
          <p:cNvPr id="1048665" name="Rectangle 4"/>
          <p:cNvSpPr>
            <a:spLocks noGrp="1" noRot="1" noChangeAspect="1" noChangeArrowheads="1" noTextEdit="1"/>
          </p:cNvSpPr>
          <p:nvPr>
            <p:ph type="sldImg" idx="2"/>
          </p:nvPr>
        </p:nvSpPr>
        <p:spPr bwMode="auto">
          <a:xfrm>
            <a:off x="990600" y="766763"/>
            <a:ext cx="5118100" cy="3838575"/>
          </a:xfrm>
          <a:prstGeom prst="rect">
            <a:avLst/>
          </a:prstGeom>
          <a:noFill/>
          <a:ln w="9525">
            <a:solidFill>
              <a:srgbClr val="000000"/>
            </a:solidFill>
            <a:miter lim="800000"/>
            <a:headEnd/>
            <a:tailEnd/>
          </a:ln>
          <a:effectLst/>
        </p:spPr>
      </p:sp>
      <p:sp>
        <p:nvSpPr>
          <p:cNvPr id="1048666" name="Rectangle 5"/>
          <p:cNvSpPr>
            <a:spLocks noGrp="1" noChangeArrowheads="1"/>
          </p:cNvSpPr>
          <p:nvPr>
            <p:ph type="body" sz="quarter" idx="3"/>
          </p:nvPr>
        </p:nvSpPr>
        <p:spPr bwMode="auto">
          <a:xfrm>
            <a:off x="709614" y="4862514"/>
            <a:ext cx="5680075" cy="4605337"/>
          </a:xfrm>
          <a:prstGeom prst="rect">
            <a:avLst/>
          </a:prstGeom>
          <a:noFill/>
          <a:ln w="9525">
            <a:noFill/>
            <a:miter lim="800000"/>
            <a:headEnd/>
            <a:tailEnd/>
          </a:ln>
          <a:effectLst/>
        </p:spPr>
        <p:txBody>
          <a:bodyPr vert="horz" wrap="square" lIns="91492" tIns="45745" rIns="91492" bIns="45745"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8667" name="Rectangle 6"/>
          <p:cNvSpPr>
            <a:spLocks noGrp="1" noChangeArrowheads="1"/>
          </p:cNvSpPr>
          <p:nvPr>
            <p:ph type="ftr" sz="quarter" idx="4"/>
          </p:nvPr>
        </p:nvSpPr>
        <p:spPr bwMode="auto">
          <a:xfrm>
            <a:off x="2" y="9720264"/>
            <a:ext cx="3076575" cy="512762"/>
          </a:xfrm>
          <a:prstGeom prst="rect">
            <a:avLst/>
          </a:prstGeom>
          <a:noFill/>
          <a:ln w="9525">
            <a:noFill/>
            <a:miter lim="800000"/>
            <a:headEnd/>
            <a:tailEnd/>
          </a:ln>
          <a:effectLst/>
        </p:spPr>
        <p:txBody>
          <a:bodyPr vert="horz" wrap="square" lIns="91492" tIns="45745" rIns="91492" bIns="45745" numCol="1" anchor="b" anchorCtr="0" compatLnSpc="1">
            <a:prstTxWarp prst="textNoShape">
              <a:avLst/>
            </a:prstTxWarp>
          </a:bodyPr>
          <a:lstStyle>
            <a:lvl1pPr algn="l">
              <a:defRPr sz="1100"/>
            </a:lvl1pPr>
          </a:lstStyle>
          <a:p>
            <a:endParaRPr lang="en-US"/>
          </a:p>
        </p:txBody>
      </p:sp>
      <p:sp>
        <p:nvSpPr>
          <p:cNvPr id="1048668" name="Rectangle 7"/>
          <p:cNvSpPr>
            <a:spLocks noGrp="1" noChangeArrowheads="1"/>
          </p:cNvSpPr>
          <p:nvPr>
            <p:ph type="sldNum" sz="quarter" idx="5"/>
          </p:nvPr>
        </p:nvSpPr>
        <p:spPr bwMode="auto">
          <a:xfrm>
            <a:off x="4021139" y="9720264"/>
            <a:ext cx="3076575" cy="512762"/>
          </a:xfrm>
          <a:prstGeom prst="rect">
            <a:avLst/>
          </a:prstGeom>
          <a:noFill/>
          <a:ln w="9525">
            <a:noFill/>
            <a:miter lim="800000"/>
            <a:headEnd/>
            <a:tailEnd/>
          </a:ln>
          <a:effectLst/>
        </p:spPr>
        <p:txBody>
          <a:bodyPr vert="horz" wrap="square" lIns="91492" tIns="45745" rIns="91492" bIns="45745" numCol="1" anchor="b" anchorCtr="0" compatLnSpc="1">
            <a:prstTxWarp prst="textNoShape">
              <a:avLst/>
            </a:prstTxWarp>
          </a:bodyPr>
          <a:lstStyle>
            <a:lvl1pPr algn="r">
              <a:defRPr sz="1100"/>
            </a:lvl1pPr>
          </a:lstStyle>
          <a:p>
            <a:fld id="{A9A0EA98-5831-4853-B862-C702E6EB345C}" type="slidenum">
              <a:rPr lang="en-US"/>
              <a:t>‹#›</a:t>
            </a:fld>
            <a:endParaRPr lang="en-U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 /><Relationship Id="rId1" Type="http://schemas.openxmlformats.org/officeDocument/2006/relationships/notesMaster" Target="../notesMasters/notesMaster1.xml" /></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 /><Relationship Id="rId1" Type="http://schemas.openxmlformats.org/officeDocument/2006/relationships/notesMaster" Target="../notesMasters/notesMaster1.xml" /></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 /><Relationship Id="rId1" Type="http://schemas.openxmlformats.org/officeDocument/2006/relationships/notesMaster" Target="../notesMasters/notesMaster1.xml" /></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 /><Relationship Id="rId1" Type="http://schemas.openxmlformats.org/officeDocument/2006/relationships/notesMaster" Target="../notesMasters/notesMaster1.xml" /></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 /><Relationship Id="rId1" Type="http://schemas.openxmlformats.org/officeDocument/2006/relationships/notesMaster" Target="../notesMasters/notesMaster1.xml" /></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 /><Relationship Id="rId1" Type="http://schemas.openxmlformats.org/officeDocument/2006/relationships/notesMaster" Target="../notesMasters/notesMaster1.xml" /></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 /><Relationship Id="rId1" Type="http://schemas.openxmlformats.org/officeDocument/2006/relationships/notesMaster" Target="../notesMasters/notesMaster1.xml" /></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69" name="Notes Placeholder 1048668"/>
          <p:cNvSpPr>
            <a:spLocks noGrp="1"/>
          </p:cNvSpPr>
          <p:nvPr>
            <p:ph type="body"/>
          </p:nvPr>
        </p:nvSpPr>
        <p:spPr/>
        <p:txBody>
          <a:bodyPr/>
          <a:lstStyle/>
          <a:p>
            <a:r>
              <a:rPr lang="zh-CN" altLang="en-US"/>
              <a:t>This is the data Information Drive of our research entitled strategies of reading comprehension in Grade 7 students</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8113" y="766763"/>
            <a:ext cx="6823075" cy="3838575"/>
          </a:xfrm>
        </p:spPr>
      </p:sp>
      <p:sp>
        <p:nvSpPr>
          <p:cNvPr id="3" name="Notes Placeholder 2"/>
          <p:cNvSpPr>
            <a:spLocks noGrp="1"/>
          </p:cNvSpPr>
          <p:nvPr>
            <p:ph type="body" idx="1"/>
          </p:nvPr>
        </p:nvSpPr>
        <p:spPr/>
        <p:txBody>
          <a:bodyPr/>
          <a:lstStyle/>
          <a:p>
            <a:r>
              <a:rPr lang="en-US" dirty="0"/>
              <a:t>Reading is a variable skill for acquiring knowledge, but it has a many other</a:t>
            </a:r>
          </a:p>
          <a:p>
            <a:r>
              <a:rPr lang="en-US" dirty="0"/>
              <a:t>important benefits. In some studies, reading is said to be the process of</a:t>
            </a:r>
          </a:p>
          <a:p>
            <a:r>
              <a:rPr lang="en-US" dirty="0"/>
              <a:t>looking at a series of written symbols and getting meaning from them.</a:t>
            </a:r>
          </a:p>
          <a:p>
            <a:r>
              <a:rPr lang="en-US" dirty="0"/>
              <a:t>Understanding written language is known as comprehension.</a:t>
            </a:r>
          </a:p>
          <a:p>
            <a:r>
              <a:rPr lang="en-US" dirty="0"/>
              <a:t>Recognizing words on a page without understanding their falls short of</a:t>
            </a:r>
          </a:p>
          <a:p>
            <a:r>
              <a:rPr lang="en-US" dirty="0"/>
              <a:t>the intended objective or aim of reading which is comprehension.</a:t>
            </a:r>
          </a:p>
          <a:p>
            <a:r>
              <a:rPr lang="en-US" dirty="0"/>
              <a:t>Reading difficulties negatively impact different aspects of students,</a:t>
            </a:r>
          </a:p>
          <a:p>
            <a:r>
              <a:rPr lang="en-US" dirty="0"/>
              <a:t>including their educational progress, self-esteem, attitudes about reading</a:t>
            </a:r>
          </a:p>
          <a:p>
            <a:r>
              <a:rPr lang="en-US" dirty="0"/>
              <a:t>and learning, motivation to read, career choices, social-economic status</a:t>
            </a:r>
          </a:p>
          <a:p>
            <a:r>
              <a:rPr lang="en-US" dirty="0"/>
              <a:t>and expectation for future reading success(</a:t>
            </a:r>
            <a:r>
              <a:rPr lang="en-US" dirty="0" err="1"/>
              <a:t>Sloat,Beswick,and</a:t>
            </a:r>
            <a:r>
              <a:rPr lang="en-US" dirty="0"/>
              <a:t> Wilks,</a:t>
            </a:r>
          </a:p>
          <a:p>
            <a:r>
              <a:rPr lang="en-US" dirty="0"/>
              <a:t>2007;Wooly,2011) </a:t>
            </a:r>
          </a:p>
        </p:txBody>
      </p:sp>
      <p:sp>
        <p:nvSpPr>
          <p:cNvPr id="4" name="Slide Number Placeholder 3"/>
          <p:cNvSpPr>
            <a:spLocks noGrp="1"/>
          </p:cNvSpPr>
          <p:nvPr>
            <p:ph type="sldNum" sz="quarter" idx="5"/>
          </p:nvPr>
        </p:nvSpPr>
        <p:spPr/>
        <p:txBody>
          <a:bodyPr/>
          <a:lstStyle/>
          <a:p>
            <a:fld id="{A9A0EA98-5831-4853-B862-C702E6EB345C}" type="slidenum">
              <a:rPr lang="en-US" smtClean="0"/>
              <a:t>2</a:t>
            </a:fld>
            <a:endParaRPr lang="en-US"/>
          </a:p>
        </p:txBody>
      </p:sp>
    </p:spTree>
    <p:extLst>
      <p:ext uri="{BB962C8B-B14F-4D97-AF65-F5344CB8AC3E}">
        <p14:creationId xmlns:p14="http://schemas.microsoft.com/office/powerpoint/2010/main" val="3297246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8113" y="766763"/>
            <a:ext cx="6823075" cy="3838575"/>
          </a:xfrm>
        </p:spPr>
      </p:sp>
      <p:sp>
        <p:nvSpPr>
          <p:cNvPr id="3" name="Notes Placeholder 2"/>
          <p:cNvSpPr>
            <a:spLocks noGrp="1"/>
          </p:cNvSpPr>
          <p:nvPr>
            <p:ph type="body" idx="1"/>
          </p:nvPr>
        </p:nvSpPr>
        <p:spPr/>
        <p:txBody>
          <a:bodyPr/>
          <a:lstStyle/>
          <a:p>
            <a:r>
              <a:rPr lang="en-US" dirty="0"/>
              <a:t>Welcome to our Data Information Drive </a:t>
            </a:r>
          </a:p>
        </p:txBody>
      </p:sp>
      <p:sp>
        <p:nvSpPr>
          <p:cNvPr id="4" name="Slide Number Placeholder 3"/>
          <p:cNvSpPr>
            <a:spLocks noGrp="1"/>
          </p:cNvSpPr>
          <p:nvPr>
            <p:ph type="sldNum" sz="quarter" idx="5"/>
          </p:nvPr>
        </p:nvSpPr>
        <p:spPr/>
        <p:txBody>
          <a:bodyPr/>
          <a:lstStyle/>
          <a:p>
            <a:fld id="{A9A0EA98-5831-4853-B862-C702E6EB345C}" type="slidenum">
              <a:rPr lang="en-US" smtClean="0"/>
              <a:t>3</a:t>
            </a:fld>
            <a:endParaRPr lang="en-US"/>
          </a:p>
        </p:txBody>
      </p:sp>
    </p:spTree>
    <p:extLst>
      <p:ext uri="{BB962C8B-B14F-4D97-AF65-F5344CB8AC3E}">
        <p14:creationId xmlns:p14="http://schemas.microsoft.com/office/powerpoint/2010/main" val="33033983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8113" y="766763"/>
            <a:ext cx="6823075" cy="3838575"/>
          </a:xfrm>
        </p:spPr>
      </p:sp>
      <p:sp>
        <p:nvSpPr>
          <p:cNvPr id="3" name="Notes Placeholder 2"/>
          <p:cNvSpPr>
            <a:spLocks noGrp="1"/>
          </p:cNvSpPr>
          <p:nvPr>
            <p:ph type="body" idx="1"/>
          </p:nvPr>
        </p:nvSpPr>
        <p:spPr/>
        <p:txBody>
          <a:bodyPr/>
          <a:lstStyle/>
          <a:p>
            <a:r>
              <a:rPr lang="en-US"/>
              <a:t>This figure shows the participants profiles in terms of Age who are between  12, 13, and 14 have responded. </a:t>
            </a:r>
          </a:p>
        </p:txBody>
      </p:sp>
      <p:sp>
        <p:nvSpPr>
          <p:cNvPr id="4" name="Slide Number Placeholder 3"/>
          <p:cNvSpPr>
            <a:spLocks noGrp="1"/>
          </p:cNvSpPr>
          <p:nvPr>
            <p:ph type="sldNum" sz="quarter" idx="5"/>
          </p:nvPr>
        </p:nvSpPr>
        <p:spPr/>
        <p:txBody>
          <a:bodyPr/>
          <a:lstStyle/>
          <a:p>
            <a:fld id="{A9A0EA98-5831-4853-B862-C702E6EB345C}" type="slidenum">
              <a:rPr lang="en-US" smtClean="0"/>
              <a:t>4</a:t>
            </a:fld>
            <a:endParaRPr lang="en-US"/>
          </a:p>
        </p:txBody>
      </p:sp>
    </p:spTree>
    <p:extLst>
      <p:ext uri="{BB962C8B-B14F-4D97-AF65-F5344CB8AC3E}">
        <p14:creationId xmlns:p14="http://schemas.microsoft.com/office/powerpoint/2010/main" val="30175357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8113" y="766763"/>
            <a:ext cx="6823075" cy="3838575"/>
          </a:xfrm>
        </p:spPr>
      </p:sp>
      <p:sp>
        <p:nvSpPr>
          <p:cNvPr id="3" name="Notes Placeholder 2"/>
          <p:cNvSpPr>
            <a:spLocks noGrp="1"/>
          </p:cNvSpPr>
          <p:nvPr>
            <p:ph type="body" idx="1"/>
          </p:nvPr>
        </p:nvSpPr>
        <p:spPr/>
        <p:txBody>
          <a:bodyPr/>
          <a:lstStyle/>
          <a:p>
            <a:r>
              <a:rPr lang="en-US"/>
              <a:t>This figures show participants profile in terms of Gender that there are 32  females and 18 males respondents. </a:t>
            </a:r>
          </a:p>
        </p:txBody>
      </p:sp>
      <p:sp>
        <p:nvSpPr>
          <p:cNvPr id="4" name="Slide Number Placeholder 3"/>
          <p:cNvSpPr>
            <a:spLocks noGrp="1"/>
          </p:cNvSpPr>
          <p:nvPr>
            <p:ph type="sldNum" sz="quarter" idx="5"/>
          </p:nvPr>
        </p:nvSpPr>
        <p:spPr/>
        <p:txBody>
          <a:bodyPr/>
          <a:lstStyle/>
          <a:p>
            <a:fld id="{A9A0EA98-5831-4853-B862-C702E6EB345C}" type="slidenum">
              <a:rPr lang="en-US" smtClean="0"/>
              <a:t>5</a:t>
            </a:fld>
            <a:endParaRPr lang="en-US"/>
          </a:p>
        </p:txBody>
      </p:sp>
    </p:spTree>
    <p:extLst>
      <p:ext uri="{BB962C8B-B14F-4D97-AF65-F5344CB8AC3E}">
        <p14:creationId xmlns:p14="http://schemas.microsoft.com/office/powerpoint/2010/main" val="36467522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8113" y="766763"/>
            <a:ext cx="6823075" cy="3838575"/>
          </a:xfrm>
        </p:spPr>
      </p:sp>
      <p:sp>
        <p:nvSpPr>
          <p:cNvPr id="3" name="Notes Placeholder 2"/>
          <p:cNvSpPr>
            <a:spLocks noGrp="1"/>
          </p:cNvSpPr>
          <p:nvPr>
            <p:ph type="body" idx="1"/>
          </p:nvPr>
        </p:nvSpPr>
        <p:spPr/>
        <p:txBody>
          <a:bodyPr/>
          <a:lstStyle/>
          <a:p>
            <a:r>
              <a:rPr lang="en-US"/>
              <a:t>According to our survey questionnaires that the researchers tabulated these percentage indicated in students are tended to focus important knowledge ( 29.22%), alphabet works in reading (19.48%), to read words accurately (18. 18%), construct meaning for written or printed words ( 17.53%), and generate meaning(15.58%). </a:t>
            </a:r>
          </a:p>
          <a:p>
            <a:r>
              <a:rPr lang="en-PH" b="0" i="0">
                <a:solidFill>
                  <a:srgbClr val="222222"/>
                </a:solidFill>
                <a:effectLst/>
                <a:latin typeface="Arial" panose="020B0604020202020204" pitchFamily="34" charset="0"/>
              </a:rPr>
              <a:t> It is an important and timely contribution to securing high-quality teaching of the range of attributes children need to become fully-ﬂedged readers.</a:t>
            </a:r>
            <a:endParaRPr lang="en-US"/>
          </a:p>
        </p:txBody>
      </p:sp>
      <p:sp>
        <p:nvSpPr>
          <p:cNvPr id="4" name="Slide Number Placeholder 3"/>
          <p:cNvSpPr>
            <a:spLocks noGrp="1"/>
          </p:cNvSpPr>
          <p:nvPr>
            <p:ph type="sldNum" sz="quarter" idx="5"/>
          </p:nvPr>
        </p:nvSpPr>
        <p:spPr/>
        <p:txBody>
          <a:bodyPr/>
          <a:lstStyle/>
          <a:p>
            <a:fld id="{A9A0EA98-5831-4853-B862-C702E6EB345C}" type="slidenum">
              <a:rPr lang="en-US" smtClean="0"/>
              <a:t>6</a:t>
            </a:fld>
            <a:endParaRPr lang="en-US"/>
          </a:p>
        </p:txBody>
      </p:sp>
    </p:spTree>
    <p:extLst>
      <p:ext uri="{BB962C8B-B14F-4D97-AF65-F5344CB8AC3E}">
        <p14:creationId xmlns:p14="http://schemas.microsoft.com/office/powerpoint/2010/main" val="33611974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8113" y="766763"/>
            <a:ext cx="6823075" cy="3838575"/>
          </a:xfrm>
        </p:spPr>
      </p:sp>
      <p:sp>
        <p:nvSpPr>
          <p:cNvPr id="3" name="Notes Placeholder 2"/>
          <p:cNvSpPr>
            <a:spLocks noGrp="1"/>
          </p:cNvSpPr>
          <p:nvPr>
            <p:ph type="body" idx="1"/>
          </p:nvPr>
        </p:nvSpPr>
        <p:spPr/>
        <p:txBody>
          <a:bodyPr/>
          <a:lstStyle/>
          <a:p>
            <a:r>
              <a:rPr lang="en-US"/>
              <a:t>According to our survey questionnaires that the researchers tabulated these percentage indicated in students are need more interactive learning (25.80%), hard to understand while reading (24.19%), cannot find the pieces of information ( 21.77%), difficulty level of the oral messages (sentences, short stories, etc) (20.16%), and decoding words (8.06%). These are the major problems faced by the students in reading comprehension. </a:t>
            </a:r>
          </a:p>
          <a:p>
            <a:r>
              <a:rPr lang="en-PH" b="0" i="0">
                <a:solidFill>
                  <a:srgbClr val="222222"/>
                </a:solidFill>
                <a:effectLst/>
                <a:latin typeface="Arial" panose="020B0604020202020204" pitchFamily="34" charset="0"/>
              </a:rPr>
              <a:t>These problems are related to poor habit of reading and less interesting reading comprehension course they have in the classroom. Students need more interactive learning activities to be applied in the classroom such as games, or audio visual media to keep them interested in the lecture or reduce the anxiety. </a:t>
            </a:r>
            <a:endParaRPr lang="en-US"/>
          </a:p>
        </p:txBody>
      </p:sp>
      <p:sp>
        <p:nvSpPr>
          <p:cNvPr id="4" name="Slide Number Placeholder 3"/>
          <p:cNvSpPr>
            <a:spLocks noGrp="1"/>
          </p:cNvSpPr>
          <p:nvPr>
            <p:ph type="sldNum" sz="quarter" idx="5"/>
          </p:nvPr>
        </p:nvSpPr>
        <p:spPr/>
        <p:txBody>
          <a:bodyPr/>
          <a:lstStyle/>
          <a:p>
            <a:fld id="{A9A0EA98-5831-4853-B862-C702E6EB345C}" type="slidenum">
              <a:rPr lang="en-US" smtClean="0"/>
              <a:t>7</a:t>
            </a:fld>
            <a:endParaRPr lang="en-US"/>
          </a:p>
        </p:txBody>
      </p:sp>
    </p:spTree>
    <p:extLst>
      <p:ext uri="{BB962C8B-B14F-4D97-AF65-F5344CB8AC3E}">
        <p14:creationId xmlns:p14="http://schemas.microsoft.com/office/powerpoint/2010/main" val="38356749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8113" y="766763"/>
            <a:ext cx="6823075" cy="3838575"/>
          </a:xfrm>
        </p:spPr>
      </p:sp>
      <p:sp>
        <p:nvSpPr>
          <p:cNvPr id="3" name="Notes Placeholder 2"/>
          <p:cNvSpPr>
            <a:spLocks noGrp="1"/>
          </p:cNvSpPr>
          <p:nvPr>
            <p:ph type="body" idx="1"/>
          </p:nvPr>
        </p:nvSpPr>
        <p:spPr/>
        <p:txBody>
          <a:bodyPr/>
          <a:lstStyle/>
          <a:p>
            <a:r>
              <a:rPr lang="en-US"/>
              <a:t>According to our survey questionnaires that the researchers tabulated these percentage indicated in students are activating knowledge (16.25), asking questions(16.25), generating ideas(10.52%), making inference(9.35%), making connections to connect ideas(9.35%), using background knowledge(8.77%), ask questions of yourself to construct meaning(8.77%), valuate the prediction(7.60%), comprehension monitoring(5.84%), summarizing a stories and text, etc(5.84). These strategies are often used by the students based on the survey questionnaires checklist. </a:t>
            </a:r>
          </a:p>
          <a:p>
            <a:endParaRPr lang="en-US"/>
          </a:p>
          <a:p>
            <a:r>
              <a:rPr lang="en-US"/>
              <a:t>Ahmadi and Pourhossein (2012) stated that learners who learn reading strategies try to </a:t>
            </a:r>
          </a:p>
          <a:p>
            <a:r>
              <a:rPr lang="en-US"/>
              <a:t>recognize the main point of a paragraph, to elaborate unclear words, phrases, or sentences, </a:t>
            </a:r>
          </a:p>
          <a:p>
            <a:r>
              <a:rPr lang="en-US"/>
              <a:t>and to summarize their reading. These strategies aid readers to solve their problems when </a:t>
            </a:r>
          </a:p>
          <a:p>
            <a:r>
              <a:rPr lang="en-US"/>
              <a:t>reading texts and assess their planning and its result.</a:t>
            </a:r>
          </a:p>
        </p:txBody>
      </p:sp>
      <p:sp>
        <p:nvSpPr>
          <p:cNvPr id="4" name="Slide Number Placeholder 3"/>
          <p:cNvSpPr>
            <a:spLocks noGrp="1"/>
          </p:cNvSpPr>
          <p:nvPr>
            <p:ph type="sldNum" sz="quarter" idx="5"/>
          </p:nvPr>
        </p:nvSpPr>
        <p:spPr/>
        <p:txBody>
          <a:bodyPr/>
          <a:lstStyle/>
          <a:p>
            <a:fld id="{A9A0EA98-5831-4853-B862-C702E6EB345C}" type="slidenum">
              <a:rPr lang="en-US" smtClean="0"/>
              <a:t>8</a:t>
            </a:fld>
            <a:endParaRPr lang="en-US"/>
          </a:p>
        </p:txBody>
      </p:sp>
    </p:spTree>
    <p:extLst>
      <p:ext uri="{BB962C8B-B14F-4D97-AF65-F5344CB8AC3E}">
        <p14:creationId xmlns:p14="http://schemas.microsoft.com/office/powerpoint/2010/main" val="37840122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8113" y="766763"/>
            <a:ext cx="6823075" cy="3838575"/>
          </a:xfrm>
        </p:spPr>
      </p:sp>
      <p:sp>
        <p:nvSpPr>
          <p:cNvPr id="3" name="Notes Placeholder 2"/>
          <p:cNvSpPr>
            <a:spLocks noGrp="1"/>
          </p:cNvSpPr>
          <p:nvPr>
            <p:ph type="body" idx="1"/>
          </p:nvPr>
        </p:nvSpPr>
        <p:spPr/>
        <p:txBody>
          <a:bodyPr/>
          <a:lstStyle/>
          <a:p>
            <a:r>
              <a:rPr lang="en-US" dirty="0"/>
              <a:t>Conclusions </a:t>
            </a:r>
          </a:p>
          <a:p>
            <a:endParaRPr lang="en-US" dirty="0"/>
          </a:p>
          <a:p>
            <a:r>
              <a:rPr lang="en-US" dirty="0"/>
              <a:t>Upon analyzing the data, the researchers found out the importance, main problems and strategies</a:t>
            </a:r>
          </a:p>
          <a:p>
            <a:endParaRPr lang="en-US" dirty="0"/>
          </a:p>
          <a:p>
            <a:r>
              <a:rPr lang="en-US" dirty="0"/>
              <a:t> are identity to them that they different strategies when it comes to reading. The purpose of these</a:t>
            </a:r>
          </a:p>
          <a:p>
            <a:endParaRPr lang="en-US" dirty="0"/>
          </a:p>
          <a:p>
            <a:r>
              <a:rPr lang="en-US" dirty="0"/>
              <a:t> study is to know how students deals with reading comprehension. Using the tabulated data used by</a:t>
            </a:r>
          </a:p>
          <a:p>
            <a:endParaRPr lang="en-US" dirty="0"/>
          </a:p>
          <a:p>
            <a:r>
              <a:rPr lang="en-US" dirty="0"/>
              <a:t> the researchers students have many difficulties when it comes to reading comprehension. Based on</a:t>
            </a:r>
          </a:p>
          <a:p>
            <a:r>
              <a:rPr lang="en-US" dirty="0"/>
              <a:t> </a:t>
            </a:r>
          </a:p>
          <a:p>
            <a:r>
              <a:rPr lang="en-US" dirty="0"/>
              <a:t>the data and the responses of the Students in their </a:t>
            </a:r>
            <a:r>
              <a:rPr lang="en-US" dirty="0" err="1"/>
              <a:t>importants</a:t>
            </a:r>
            <a:r>
              <a:rPr lang="en-US" dirty="0"/>
              <a:t> are tended to focus important</a:t>
            </a:r>
          </a:p>
          <a:p>
            <a:endParaRPr lang="en-US" dirty="0"/>
          </a:p>
          <a:p>
            <a:r>
              <a:rPr lang="en-US" dirty="0"/>
              <a:t> knowledge, alphabet works on reading, to read words accurately, construct meaning for written or</a:t>
            </a:r>
          </a:p>
          <a:p>
            <a:endParaRPr lang="en-US" dirty="0"/>
          </a:p>
          <a:p>
            <a:r>
              <a:rPr lang="en-US" dirty="0"/>
              <a:t> printed words, and generate meaning. The main problem of the students in reading comprehension</a:t>
            </a:r>
          </a:p>
          <a:p>
            <a:endParaRPr lang="en-US" dirty="0"/>
          </a:p>
          <a:p>
            <a:r>
              <a:rPr lang="en-US" dirty="0"/>
              <a:t> are need more interactive learning, hard to understand while reading, cannot find the pieces of</a:t>
            </a:r>
          </a:p>
          <a:p>
            <a:r>
              <a:rPr lang="en-US" dirty="0"/>
              <a:t> information,  the difficulty level of the oral messages (sentences, short stories, etc.) and decoding words.</a:t>
            </a:r>
          </a:p>
          <a:p>
            <a:r>
              <a:rPr lang="en-US" dirty="0"/>
              <a:t> The strategies for improving reading comprehension are activating knowledge, asking questions,</a:t>
            </a:r>
          </a:p>
          <a:p>
            <a:endParaRPr lang="en-US" dirty="0"/>
          </a:p>
          <a:p>
            <a:r>
              <a:rPr lang="en-US" dirty="0"/>
              <a:t> generating ideas, making inference, making connections to connect ideas, using background</a:t>
            </a:r>
          </a:p>
          <a:p>
            <a:endParaRPr lang="en-US" dirty="0"/>
          </a:p>
          <a:p>
            <a:r>
              <a:rPr lang="en-US" dirty="0"/>
              <a:t> knowledge, ask question of yourselves to construct meaning, valuate the prediction, comprehension</a:t>
            </a:r>
          </a:p>
          <a:p>
            <a:endParaRPr lang="en-US" dirty="0"/>
          </a:p>
          <a:p>
            <a:r>
              <a:rPr lang="en-US" dirty="0"/>
              <a:t> monitoring, and summarizing a stories and text.</a:t>
            </a:r>
          </a:p>
        </p:txBody>
      </p:sp>
      <p:sp>
        <p:nvSpPr>
          <p:cNvPr id="4" name="Slide Number Placeholder 3"/>
          <p:cNvSpPr>
            <a:spLocks noGrp="1"/>
          </p:cNvSpPr>
          <p:nvPr>
            <p:ph type="sldNum" sz="quarter" idx="5"/>
          </p:nvPr>
        </p:nvSpPr>
        <p:spPr/>
        <p:txBody>
          <a:bodyPr/>
          <a:lstStyle/>
          <a:p>
            <a:fld id="{A9A0EA98-5831-4853-B862-C702E6EB345C}" type="slidenum">
              <a:rPr lang="en-US" smtClean="0"/>
              <a:t>9</a:t>
            </a:fld>
            <a:endParaRPr lang="en-US"/>
          </a:p>
        </p:txBody>
      </p:sp>
    </p:spTree>
    <p:extLst>
      <p:ext uri="{BB962C8B-B14F-4D97-AF65-F5344CB8AC3E}">
        <p14:creationId xmlns:p14="http://schemas.microsoft.com/office/powerpoint/2010/main" val="18935465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8113" y="766763"/>
            <a:ext cx="6823075" cy="3838575"/>
          </a:xfrm>
        </p:spPr>
      </p:sp>
      <p:sp>
        <p:nvSpPr>
          <p:cNvPr id="3" name="Notes Placeholder 2"/>
          <p:cNvSpPr>
            <a:spLocks noGrp="1"/>
          </p:cNvSpPr>
          <p:nvPr>
            <p:ph type="body" idx="1"/>
          </p:nvPr>
        </p:nvSpPr>
        <p:spPr/>
        <p:txBody>
          <a:bodyPr/>
          <a:lstStyle/>
          <a:p>
            <a:r>
              <a:rPr lang="en-US"/>
              <a:t>Recommendations</a:t>
            </a:r>
          </a:p>
          <a:p>
            <a:r>
              <a:rPr lang="en-US"/>
              <a:t>Based on the conclusions cited in here, the following are hereby recommended : </a:t>
            </a:r>
          </a:p>
          <a:p>
            <a:endParaRPr lang="en-US"/>
          </a:p>
          <a:p>
            <a:r>
              <a:rPr lang="en-US"/>
              <a:t>1. A further qualitative study investigating the research questions of this study through using  additional data collection methods, such as observation would be interesting. </a:t>
            </a:r>
          </a:p>
          <a:p>
            <a:r>
              <a:rPr lang="en-US"/>
              <a:t>2. Conducting another study or to dig deeper why does the does students have problems in reading. </a:t>
            </a:r>
          </a:p>
          <a:p>
            <a:r>
              <a:rPr lang="en-US"/>
              <a:t>3. Conducting a study that explore the strategies that encourages student with learning disabilities increasing their reading practice outside the school setting.</a:t>
            </a:r>
          </a:p>
          <a:p>
            <a:r>
              <a:rPr lang="en-US"/>
              <a:t>4. This will benefit the school, parents, and teacher to help the students with regards in reading. </a:t>
            </a:r>
          </a:p>
          <a:p>
            <a:r>
              <a:rPr lang="en-US"/>
              <a:t>5. Students should be guided by their parents to assists their children to read more to enhance the learnings of them. </a:t>
            </a:r>
          </a:p>
        </p:txBody>
      </p:sp>
      <p:sp>
        <p:nvSpPr>
          <p:cNvPr id="4" name="Slide Number Placeholder 3"/>
          <p:cNvSpPr>
            <a:spLocks noGrp="1"/>
          </p:cNvSpPr>
          <p:nvPr>
            <p:ph type="sldNum" sz="quarter" idx="5"/>
          </p:nvPr>
        </p:nvSpPr>
        <p:spPr/>
        <p:txBody>
          <a:bodyPr/>
          <a:lstStyle/>
          <a:p>
            <a:fld id="{A9A0EA98-5831-4853-B862-C702E6EB345C}" type="slidenum">
              <a:rPr lang="en-US" smtClean="0"/>
              <a:t>10</a:t>
            </a:fld>
            <a:endParaRPr lang="en-US"/>
          </a:p>
        </p:txBody>
      </p:sp>
    </p:spTree>
    <p:extLst>
      <p:ext uri="{BB962C8B-B14F-4D97-AF65-F5344CB8AC3E}">
        <p14:creationId xmlns:p14="http://schemas.microsoft.com/office/powerpoint/2010/main" val="37049359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048608" name="Title 1"/>
          <p:cNvSpPr>
            <a:spLocks noGrp="1"/>
          </p:cNvSpPr>
          <p:nvPr>
            <p:ph type="ctrTitle"/>
          </p:nvPr>
        </p:nvSpPr>
        <p:spPr>
          <a:xfrm>
            <a:off x="685800" y="2130425"/>
            <a:ext cx="7772400" cy="1470025"/>
          </a:xfrm>
        </p:spPr>
        <p:txBody>
          <a:bodyPr/>
          <a:lstStyle/>
          <a:p>
            <a:r>
              <a:rPr lang="en-US"/>
              <a:t>Click to edit Master title style</a:t>
            </a:r>
          </a:p>
        </p:txBody>
      </p:sp>
      <p:sp>
        <p:nvSpPr>
          <p:cNvPr id="1048609"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1048610" name="Date Placeholder 3"/>
          <p:cNvSpPr>
            <a:spLocks noGrp="1"/>
          </p:cNvSpPr>
          <p:nvPr>
            <p:ph type="dt" sz="half" idx="10"/>
          </p:nvPr>
        </p:nvSpPr>
        <p:spPr/>
        <p:txBody>
          <a:bodyPr/>
          <a:lstStyle/>
          <a:p>
            <a:fld id="{1D8BD707-D9CF-40AE-B4C6-C98DA3205C09}" type="datetimeFigureOut">
              <a:rPr lang="en-US" smtClean="0"/>
              <a:t>4/4/2023</a:t>
            </a:fld>
            <a:endParaRPr lang="en-US"/>
          </a:p>
        </p:txBody>
      </p:sp>
      <p:sp>
        <p:nvSpPr>
          <p:cNvPr id="1048611" name="Footer Placeholder 4"/>
          <p:cNvSpPr>
            <a:spLocks noGrp="1"/>
          </p:cNvSpPr>
          <p:nvPr>
            <p:ph type="ftr" sz="quarter" idx="11"/>
          </p:nvPr>
        </p:nvSpPr>
        <p:spPr/>
        <p:txBody>
          <a:bodyPr/>
          <a:lstStyle/>
          <a:p>
            <a:endParaRPr lang="en-US"/>
          </a:p>
        </p:txBody>
      </p:sp>
      <p:sp>
        <p:nvSpPr>
          <p:cNvPr id="1048612" name="Slide Number Placeholder 5"/>
          <p:cNvSpPr>
            <a:spLocks noGrp="1"/>
          </p:cNvSpPr>
          <p:nvPr>
            <p:ph type="sldNum" sz="quarter" idx="12"/>
          </p:nvPr>
        </p:nvSpPr>
        <p:spPr/>
        <p:txBody>
          <a:bodyPr/>
          <a:lstStyle/>
          <a:p>
            <a:fld id="{B6F15528-21DE-4FAA-801E-634DDDAF4B2B}"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048622" name="Title 1"/>
          <p:cNvSpPr>
            <a:spLocks noGrp="1"/>
          </p:cNvSpPr>
          <p:nvPr>
            <p:ph type="title"/>
          </p:nvPr>
        </p:nvSpPr>
        <p:spPr/>
        <p:txBody>
          <a:bodyPr/>
          <a:lstStyle/>
          <a:p>
            <a:r>
              <a:rPr lang="en-US"/>
              <a:t>Click to edit Master title style</a:t>
            </a:r>
          </a:p>
        </p:txBody>
      </p:sp>
      <p:sp>
        <p:nvSpPr>
          <p:cNvPr id="104862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8624" name="Date Placeholder 3"/>
          <p:cNvSpPr>
            <a:spLocks noGrp="1"/>
          </p:cNvSpPr>
          <p:nvPr>
            <p:ph type="dt" sz="half" idx="10"/>
          </p:nvPr>
        </p:nvSpPr>
        <p:spPr/>
        <p:txBody>
          <a:bodyPr/>
          <a:lstStyle/>
          <a:p>
            <a:fld id="{1D8BD707-D9CF-40AE-B4C6-C98DA3205C09}" type="datetimeFigureOut">
              <a:rPr lang="en-US" smtClean="0"/>
              <a:t>4/4/2023</a:t>
            </a:fld>
            <a:endParaRPr lang="en-US"/>
          </a:p>
        </p:txBody>
      </p:sp>
      <p:sp>
        <p:nvSpPr>
          <p:cNvPr id="1048625" name="Footer Placeholder 4"/>
          <p:cNvSpPr>
            <a:spLocks noGrp="1"/>
          </p:cNvSpPr>
          <p:nvPr>
            <p:ph type="ftr" sz="quarter" idx="11"/>
          </p:nvPr>
        </p:nvSpPr>
        <p:spPr/>
        <p:txBody>
          <a:bodyPr/>
          <a:lstStyle/>
          <a:p>
            <a:endParaRPr lang="en-US"/>
          </a:p>
        </p:txBody>
      </p:sp>
      <p:sp>
        <p:nvSpPr>
          <p:cNvPr id="1048626" name="Slide Number Placeholder 5"/>
          <p:cNvSpPr>
            <a:spLocks noGrp="1"/>
          </p:cNvSpPr>
          <p:nvPr>
            <p:ph type="sldNum" sz="quarter" idx="12"/>
          </p:nvPr>
        </p:nvSpPr>
        <p:spPr/>
        <p:txBody>
          <a:bodyPr/>
          <a:lstStyle/>
          <a:p>
            <a:fld id="{B6F15528-21DE-4FAA-801E-634DDDAF4B2B}"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048638"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1048639"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1048640" name="Date Placeholder 3"/>
          <p:cNvSpPr>
            <a:spLocks noGrp="1"/>
          </p:cNvSpPr>
          <p:nvPr>
            <p:ph type="dt" sz="half" idx="10"/>
          </p:nvPr>
        </p:nvSpPr>
        <p:spPr/>
        <p:txBody>
          <a:bodyPr/>
          <a:lstStyle/>
          <a:p>
            <a:fld id="{1D8BD707-D9CF-40AE-B4C6-C98DA3205C09}" type="datetimeFigureOut">
              <a:rPr lang="en-US" smtClean="0"/>
              <a:t>4/4/2023</a:t>
            </a:fld>
            <a:endParaRPr lang="en-US"/>
          </a:p>
        </p:txBody>
      </p:sp>
      <p:sp>
        <p:nvSpPr>
          <p:cNvPr id="1048641" name="Footer Placeholder 4"/>
          <p:cNvSpPr>
            <a:spLocks noGrp="1"/>
          </p:cNvSpPr>
          <p:nvPr>
            <p:ph type="ftr" sz="quarter" idx="11"/>
          </p:nvPr>
        </p:nvSpPr>
        <p:spPr/>
        <p:txBody>
          <a:bodyPr/>
          <a:lstStyle/>
          <a:p>
            <a:endParaRPr lang="en-US"/>
          </a:p>
        </p:txBody>
      </p:sp>
      <p:sp>
        <p:nvSpPr>
          <p:cNvPr id="1048642" name="Slide Number Placeholder 5"/>
          <p:cNvSpPr>
            <a:spLocks noGrp="1"/>
          </p:cNvSpPr>
          <p:nvPr>
            <p:ph type="sldNum" sz="quarter" idx="12"/>
          </p:nvPr>
        </p:nvSpPr>
        <p:spPr/>
        <p:txBody>
          <a:bodyPr/>
          <a:lstStyle/>
          <a:p>
            <a:fld id="{B6F15528-21DE-4FAA-801E-634DDDAF4B2B}"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048643" name="Title 1"/>
          <p:cNvSpPr>
            <a:spLocks noGrp="1"/>
          </p:cNvSpPr>
          <p:nvPr>
            <p:ph type="title"/>
          </p:nvPr>
        </p:nvSpPr>
        <p:spPr/>
        <p:txBody>
          <a:bodyPr/>
          <a:lstStyle/>
          <a:p>
            <a:r>
              <a:rPr lang="en-US"/>
              <a:t>Click to edit Master title style</a:t>
            </a:r>
          </a:p>
        </p:txBody>
      </p:sp>
      <p:sp>
        <p:nvSpPr>
          <p:cNvPr id="1048644"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8645"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8646" name="Date Placeholder 4"/>
          <p:cNvSpPr>
            <a:spLocks noGrp="1"/>
          </p:cNvSpPr>
          <p:nvPr>
            <p:ph type="dt" sz="half" idx="10"/>
          </p:nvPr>
        </p:nvSpPr>
        <p:spPr/>
        <p:txBody>
          <a:bodyPr/>
          <a:lstStyle/>
          <a:p>
            <a:fld id="{1D8BD707-D9CF-40AE-B4C6-C98DA3205C09}" type="datetimeFigureOut">
              <a:rPr lang="en-US" smtClean="0"/>
              <a:t>4/4/2023</a:t>
            </a:fld>
            <a:endParaRPr lang="en-US"/>
          </a:p>
        </p:txBody>
      </p:sp>
      <p:sp>
        <p:nvSpPr>
          <p:cNvPr id="1048647" name="Footer Placeholder 5"/>
          <p:cNvSpPr>
            <a:spLocks noGrp="1"/>
          </p:cNvSpPr>
          <p:nvPr>
            <p:ph type="ftr" sz="quarter" idx="11"/>
          </p:nvPr>
        </p:nvSpPr>
        <p:spPr/>
        <p:txBody>
          <a:bodyPr/>
          <a:lstStyle/>
          <a:p>
            <a:endParaRPr lang="en-US"/>
          </a:p>
        </p:txBody>
      </p:sp>
      <p:sp>
        <p:nvSpPr>
          <p:cNvPr id="1048648" name="Slide Number Placeholder 6"/>
          <p:cNvSpPr>
            <a:spLocks noGrp="1"/>
          </p:cNvSpPr>
          <p:nvPr>
            <p:ph type="sldNum" sz="quarter" idx="12"/>
          </p:nvPr>
        </p:nvSpPr>
        <p:spPr/>
        <p:txBody>
          <a:bodyPr/>
          <a:lstStyle/>
          <a:p>
            <a:fld id="{B6F15528-21DE-4FAA-801E-634DDDAF4B2B}"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48649" name="Title 1"/>
          <p:cNvSpPr>
            <a:spLocks noGrp="1"/>
          </p:cNvSpPr>
          <p:nvPr>
            <p:ph type="title"/>
          </p:nvPr>
        </p:nvSpPr>
        <p:spPr/>
        <p:txBody>
          <a:bodyPr/>
          <a:lstStyle/>
          <a:p>
            <a:r>
              <a:rPr lang="en-US"/>
              <a:t>Click to edit Master title style</a:t>
            </a:r>
          </a:p>
        </p:txBody>
      </p:sp>
      <p:sp>
        <p:nvSpPr>
          <p:cNvPr id="1048650" name="Text Placeholder 2"/>
          <p:cNvSpPr>
            <a:spLocks noGrp="1"/>
          </p:cNvSpPr>
          <p:nvPr>
            <p:ph type="body" idx="1"/>
          </p:nvPr>
        </p:nvSpPr>
        <p:spPr>
          <a:xfrm>
            <a:off x="457200" y="1535113"/>
            <a:ext cx="4040188" cy="639762"/>
          </a:xfrm>
        </p:spPr>
        <p:txBody>
          <a:bodyPr anchor="b">
            <a:normAutofit fontScale="95833" lnSpcReduction="20000"/>
          </a:bodyPr>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48651"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8652" name="Text Placeholder 4"/>
          <p:cNvSpPr>
            <a:spLocks noGrp="1"/>
          </p:cNvSpPr>
          <p:nvPr>
            <p:ph type="body" sz="quarter" idx="3"/>
          </p:nvPr>
        </p:nvSpPr>
        <p:spPr>
          <a:xfrm>
            <a:off x="4645025" y="1535113"/>
            <a:ext cx="4041775" cy="639762"/>
          </a:xfrm>
        </p:spPr>
        <p:txBody>
          <a:bodyPr anchor="b">
            <a:normAutofit fontScale="95833" lnSpcReduction="20000"/>
          </a:bodyPr>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48653"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8654" name="Date Placeholder 6"/>
          <p:cNvSpPr>
            <a:spLocks noGrp="1"/>
          </p:cNvSpPr>
          <p:nvPr>
            <p:ph type="dt" sz="half" idx="10"/>
          </p:nvPr>
        </p:nvSpPr>
        <p:spPr/>
        <p:txBody>
          <a:bodyPr/>
          <a:lstStyle/>
          <a:p>
            <a:fld id="{1D8BD707-D9CF-40AE-B4C6-C98DA3205C09}" type="datetimeFigureOut">
              <a:rPr lang="en-US" smtClean="0"/>
              <a:t>4/4/2023</a:t>
            </a:fld>
            <a:endParaRPr lang="en-US"/>
          </a:p>
        </p:txBody>
      </p:sp>
      <p:sp>
        <p:nvSpPr>
          <p:cNvPr id="1048655" name="Footer Placeholder 7"/>
          <p:cNvSpPr>
            <a:spLocks noGrp="1"/>
          </p:cNvSpPr>
          <p:nvPr>
            <p:ph type="ftr" sz="quarter" idx="11"/>
          </p:nvPr>
        </p:nvSpPr>
        <p:spPr/>
        <p:txBody>
          <a:bodyPr/>
          <a:lstStyle/>
          <a:p>
            <a:endParaRPr lang="en-US"/>
          </a:p>
        </p:txBody>
      </p:sp>
      <p:sp>
        <p:nvSpPr>
          <p:cNvPr id="1048656" name="Slide Number Placeholder 8"/>
          <p:cNvSpPr>
            <a:spLocks noGrp="1"/>
          </p:cNvSpPr>
          <p:nvPr>
            <p:ph type="sldNum" sz="quarter" idx="12"/>
          </p:nvPr>
        </p:nvSpPr>
        <p:spPr/>
        <p:txBody>
          <a:bodyPr/>
          <a:lstStyle/>
          <a:p>
            <a:fld id="{B6F15528-21DE-4FAA-801E-634DDDAF4B2B}"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048613" name="Title 1"/>
          <p:cNvSpPr>
            <a:spLocks noGrp="1"/>
          </p:cNvSpPr>
          <p:nvPr>
            <p:ph type="title"/>
          </p:nvPr>
        </p:nvSpPr>
        <p:spPr/>
        <p:txBody>
          <a:bodyPr/>
          <a:lstStyle/>
          <a:p>
            <a:r>
              <a:rPr lang="en-US"/>
              <a:t>Click to edit Master title style</a:t>
            </a:r>
          </a:p>
        </p:txBody>
      </p:sp>
      <p:sp>
        <p:nvSpPr>
          <p:cNvPr id="1048614" name="Date Placeholder 2"/>
          <p:cNvSpPr>
            <a:spLocks noGrp="1"/>
          </p:cNvSpPr>
          <p:nvPr>
            <p:ph type="dt" sz="half" idx="10"/>
          </p:nvPr>
        </p:nvSpPr>
        <p:spPr/>
        <p:txBody>
          <a:bodyPr/>
          <a:lstStyle/>
          <a:p>
            <a:fld id="{1D8BD707-D9CF-40AE-B4C6-C98DA3205C09}" type="datetimeFigureOut">
              <a:rPr lang="en-US" smtClean="0"/>
              <a:t>4/4/2023</a:t>
            </a:fld>
            <a:endParaRPr lang="en-US"/>
          </a:p>
        </p:txBody>
      </p:sp>
      <p:sp>
        <p:nvSpPr>
          <p:cNvPr id="1048615" name="Footer Placeholder 3"/>
          <p:cNvSpPr>
            <a:spLocks noGrp="1"/>
          </p:cNvSpPr>
          <p:nvPr>
            <p:ph type="ftr" sz="quarter" idx="11"/>
          </p:nvPr>
        </p:nvSpPr>
        <p:spPr/>
        <p:txBody>
          <a:bodyPr/>
          <a:lstStyle/>
          <a:p>
            <a:endParaRPr lang="en-US"/>
          </a:p>
        </p:txBody>
      </p:sp>
      <p:sp>
        <p:nvSpPr>
          <p:cNvPr id="1048616" name="Slide Number Placeholder 4"/>
          <p:cNvSpPr>
            <a:spLocks noGrp="1"/>
          </p:cNvSpPr>
          <p:nvPr>
            <p:ph type="sldNum" sz="quarter" idx="12"/>
          </p:nvPr>
        </p:nvSpPr>
        <p:spPr/>
        <p:txBody>
          <a:bodyPr/>
          <a:lstStyle/>
          <a:p>
            <a:fld id="{B6F15528-21DE-4FAA-801E-634DDDAF4B2B}"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1048581" name="Date Placeholder 1"/>
          <p:cNvSpPr>
            <a:spLocks noGrp="1"/>
          </p:cNvSpPr>
          <p:nvPr>
            <p:ph type="dt" sz="half" idx="10"/>
          </p:nvPr>
        </p:nvSpPr>
        <p:spPr/>
        <p:txBody>
          <a:bodyPr/>
          <a:lstStyle/>
          <a:p>
            <a:fld id="{1D8BD707-D9CF-40AE-B4C6-C98DA3205C09}" type="datetimeFigureOut">
              <a:rPr lang="en-US" smtClean="0"/>
              <a:t>4/4/2023</a:t>
            </a:fld>
            <a:endParaRPr lang="en-US"/>
          </a:p>
        </p:txBody>
      </p:sp>
      <p:sp>
        <p:nvSpPr>
          <p:cNvPr id="1048582" name="Footer Placeholder 2"/>
          <p:cNvSpPr>
            <a:spLocks noGrp="1"/>
          </p:cNvSpPr>
          <p:nvPr>
            <p:ph type="ftr" sz="quarter" idx="11"/>
          </p:nvPr>
        </p:nvSpPr>
        <p:spPr/>
        <p:txBody>
          <a:bodyPr/>
          <a:lstStyle/>
          <a:p>
            <a:endParaRPr lang="en-US"/>
          </a:p>
        </p:txBody>
      </p:sp>
      <p:sp>
        <p:nvSpPr>
          <p:cNvPr id="1048583" name="Slide Number Placeholder 3"/>
          <p:cNvSpPr>
            <a:spLocks noGrp="1"/>
          </p:cNvSpPr>
          <p:nvPr>
            <p:ph type="sldNum" sz="quarter" idx="12"/>
          </p:nvPr>
        </p:nvSpPr>
        <p:spPr/>
        <p:txBody>
          <a:bodyPr/>
          <a:lstStyle/>
          <a:p>
            <a:fld id="{B6F15528-21DE-4FAA-801E-634DDDAF4B2B}"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048657"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1048658"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8659"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48660" name="Date Placeholder 4"/>
          <p:cNvSpPr>
            <a:spLocks noGrp="1"/>
          </p:cNvSpPr>
          <p:nvPr>
            <p:ph type="dt" sz="half" idx="10"/>
          </p:nvPr>
        </p:nvSpPr>
        <p:spPr/>
        <p:txBody>
          <a:bodyPr/>
          <a:lstStyle/>
          <a:p>
            <a:fld id="{1D8BD707-D9CF-40AE-B4C6-C98DA3205C09}" type="datetimeFigureOut">
              <a:rPr lang="en-US" smtClean="0"/>
              <a:t>4/4/2023</a:t>
            </a:fld>
            <a:endParaRPr lang="en-US"/>
          </a:p>
        </p:txBody>
      </p:sp>
      <p:sp>
        <p:nvSpPr>
          <p:cNvPr id="1048661" name="Footer Placeholder 5"/>
          <p:cNvSpPr>
            <a:spLocks noGrp="1"/>
          </p:cNvSpPr>
          <p:nvPr>
            <p:ph type="ftr" sz="quarter" idx="11"/>
          </p:nvPr>
        </p:nvSpPr>
        <p:spPr/>
        <p:txBody>
          <a:bodyPr/>
          <a:lstStyle/>
          <a:p>
            <a:endParaRPr lang="en-US"/>
          </a:p>
        </p:txBody>
      </p:sp>
      <p:sp>
        <p:nvSpPr>
          <p:cNvPr id="1048662" name="Slide Number Placeholder 6"/>
          <p:cNvSpPr>
            <a:spLocks noGrp="1"/>
          </p:cNvSpPr>
          <p:nvPr>
            <p:ph type="sldNum" sz="quarter" idx="12"/>
          </p:nvPr>
        </p:nvSpPr>
        <p:spPr/>
        <p:txBody>
          <a:bodyPr/>
          <a:lstStyle/>
          <a:p>
            <a:fld id="{B6F15528-21DE-4FAA-801E-634DDDAF4B2B}"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048627"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1048628"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1048629"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48630" name="Date Placeholder 4"/>
          <p:cNvSpPr>
            <a:spLocks noGrp="1"/>
          </p:cNvSpPr>
          <p:nvPr>
            <p:ph type="dt" sz="half" idx="10"/>
          </p:nvPr>
        </p:nvSpPr>
        <p:spPr/>
        <p:txBody>
          <a:bodyPr/>
          <a:lstStyle/>
          <a:p>
            <a:fld id="{1D8BD707-D9CF-40AE-B4C6-C98DA3205C09}" type="datetimeFigureOut">
              <a:rPr lang="en-US" smtClean="0"/>
              <a:t>4/4/2023</a:t>
            </a:fld>
            <a:endParaRPr lang="en-US"/>
          </a:p>
        </p:txBody>
      </p:sp>
      <p:sp>
        <p:nvSpPr>
          <p:cNvPr id="1048631" name="Footer Placeholder 5"/>
          <p:cNvSpPr>
            <a:spLocks noGrp="1"/>
          </p:cNvSpPr>
          <p:nvPr>
            <p:ph type="ftr" sz="quarter" idx="11"/>
          </p:nvPr>
        </p:nvSpPr>
        <p:spPr/>
        <p:txBody>
          <a:bodyPr/>
          <a:lstStyle/>
          <a:p>
            <a:endParaRPr lang="en-US"/>
          </a:p>
        </p:txBody>
      </p:sp>
      <p:sp>
        <p:nvSpPr>
          <p:cNvPr id="1048632" name="Slide Number Placeholder 6"/>
          <p:cNvSpPr>
            <a:spLocks noGrp="1"/>
          </p:cNvSpPr>
          <p:nvPr>
            <p:ph type="sldNum" sz="quarter" idx="12"/>
          </p:nvPr>
        </p:nvSpPr>
        <p:spPr/>
        <p:txBody>
          <a:bodyPr/>
          <a:lstStyle/>
          <a:p>
            <a:fld id="{B6F15528-21DE-4FAA-801E-634DDDAF4B2B}"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1048633" name="Title 1"/>
          <p:cNvSpPr>
            <a:spLocks noGrp="1"/>
          </p:cNvSpPr>
          <p:nvPr>
            <p:ph type="title"/>
          </p:nvPr>
        </p:nvSpPr>
        <p:spPr/>
        <p:txBody>
          <a:bodyPr/>
          <a:lstStyle/>
          <a:p>
            <a:r>
              <a:rPr lang="en-US"/>
              <a:t>Click to edit Master title style</a:t>
            </a:r>
          </a:p>
        </p:txBody>
      </p:sp>
      <p:sp>
        <p:nvSpPr>
          <p:cNvPr id="1048634"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8635" name="Date Placeholder 3"/>
          <p:cNvSpPr>
            <a:spLocks noGrp="1"/>
          </p:cNvSpPr>
          <p:nvPr>
            <p:ph type="dt" sz="half" idx="10"/>
          </p:nvPr>
        </p:nvSpPr>
        <p:spPr/>
        <p:txBody>
          <a:bodyPr/>
          <a:lstStyle/>
          <a:p>
            <a:fld id="{1D8BD707-D9CF-40AE-B4C6-C98DA3205C09}" type="datetimeFigureOut">
              <a:rPr lang="en-US" smtClean="0"/>
              <a:t>4/4/2023</a:t>
            </a:fld>
            <a:endParaRPr lang="en-US"/>
          </a:p>
        </p:txBody>
      </p:sp>
      <p:sp>
        <p:nvSpPr>
          <p:cNvPr id="1048636" name="Footer Placeholder 4"/>
          <p:cNvSpPr>
            <a:spLocks noGrp="1"/>
          </p:cNvSpPr>
          <p:nvPr>
            <p:ph type="ftr" sz="quarter" idx="11"/>
          </p:nvPr>
        </p:nvSpPr>
        <p:spPr/>
        <p:txBody>
          <a:bodyPr/>
          <a:lstStyle/>
          <a:p>
            <a:endParaRPr lang="en-US"/>
          </a:p>
        </p:txBody>
      </p:sp>
      <p:sp>
        <p:nvSpPr>
          <p:cNvPr id="1048637" name="Slide Number Placeholder 5"/>
          <p:cNvSpPr>
            <a:spLocks noGrp="1"/>
          </p:cNvSpPr>
          <p:nvPr>
            <p:ph type="sldNum" sz="quarter" idx="12"/>
          </p:nvPr>
        </p:nvSpPr>
        <p:spPr/>
        <p:txBody>
          <a:bodyPr/>
          <a:lstStyle/>
          <a:p>
            <a:fld id="{B6F15528-21DE-4FAA-801E-634DDDAF4B2B}"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048617"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1048618"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8619" name="Date Placeholder 3"/>
          <p:cNvSpPr>
            <a:spLocks noGrp="1"/>
          </p:cNvSpPr>
          <p:nvPr>
            <p:ph type="dt" sz="half" idx="10"/>
          </p:nvPr>
        </p:nvSpPr>
        <p:spPr/>
        <p:txBody>
          <a:bodyPr/>
          <a:lstStyle/>
          <a:p>
            <a:fld id="{1D8BD707-D9CF-40AE-B4C6-C98DA3205C09}" type="datetimeFigureOut">
              <a:rPr lang="en-US" smtClean="0"/>
              <a:t>4/4/2023</a:t>
            </a:fld>
            <a:endParaRPr lang="en-US"/>
          </a:p>
        </p:txBody>
      </p:sp>
      <p:sp>
        <p:nvSpPr>
          <p:cNvPr id="1048620" name="Footer Placeholder 4"/>
          <p:cNvSpPr>
            <a:spLocks noGrp="1"/>
          </p:cNvSpPr>
          <p:nvPr>
            <p:ph type="ftr" sz="quarter" idx="11"/>
          </p:nvPr>
        </p:nvSpPr>
        <p:spPr/>
        <p:txBody>
          <a:bodyPr/>
          <a:lstStyle/>
          <a:p>
            <a:endParaRPr lang="en-US"/>
          </a:p>
        </p:txBody>
      </p:sp>
      <p:sp>
        <p:nvSpPr>
          <p:cNvPr id="1048621" name="Slide Number Placeholder 5"/>
          <p:cNvSpPr>
            <a:spLocks noGrp="1"/>
          </p:cNvSpPr>
          <p:nvPr>
            <p:ph type="sldNum" sz="quarter" idx="12"/>
          </p:nvPr>
        </p:nvSpPr>
        <p:spPr/>
        <p:txBody>
          <a:bodyPr/>
          <a:lstStyle/>
          <a:p>
            <a:fld id="{B6F15528-21DE-4FAA-801E-634DDDAF4B2B}"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48576"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1048577"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8578"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t>4/4/2023</a:t>
            </a:fld>
            <a:endParaRPr lang="en-US"/>
          </a:p>
        </p:txBody>
      </p:sp>
      <p:sp>
        <p:nvSpPr>
          <p:cNvPr id="1048579"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1048580"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 /><Relationship Id="rId2" Type="http://schemas.openxmlformats.org/officeDocument/2006/relationships/notesSlide" Target="../notesSlides/notesSlide1.xml" /><Relationship Id="rId1" Type="http://schemas.openxmlformats.org/officeDocument/2006/relationships/slideLayout" Target="../slideLayouts/slideLayout7.xml" /><Relationship Id="rId4" Type="http://schemas.openxmlformats.org/officeDocument/2006/relationships/image" Target="../media/image2.png" /></Relationships>
</file>

<file path=ppt/slides/_rels/slide2.xml.rels><?xml version="1.0" encoding="UTF-8" standalone="yes"?>
<Relationships xmlns="http://schemas.openxmlformats.org/package/2006/relationships"><Relationship Id="rId3" Type="http://schemas.openxmlformats.org/officeDocument/2006/relationships/image" Target="../media/image3.jpeg" /><Relationship Id="rId2" Type="http://schemas.openxmlformats.org/officeDocument/2006/relationships/notesSlide" Target="../notesSlides/notesSlide2.xml" /><Relationship Id="rId1" Type="http://schemas.openxmlformats.org/officeDocument/2006/relationships/slideLayout" Target="../slideLayouts/slideLayout7.xml" /><Relationship Id="rId4" Type="http://schemas.openxmlformats.org/officeDocument/2006/relationships/image" Target="../media/image2.png" /></Relationships>
</file>

<file path=ppt/slides/_rels/slide3.xml.rels><?xml version="1.0" encoding="UTF-8" standalone="yes"?>
<Relationships xmlns="http://schemas.openxmlformats.org/package/2006/relationships"><Relationship Id="rId3" Type="http://schemas.openxmlformats.org/officeDocument/2006/relationships/image" Target="../media/image4.jpeg" /><Relationship Id="rId2" Type="http://schemas.openxmlformats.org/officeDocument/2006/relationships/notesSlide" Target="../notesSlides/notesSlide3.xml" /><Relationship Id="rId1" Type="http://schemas.openxmlformats.org/officeDocument/2006/relationships/slideLayout" Target="../slideLayouts/slideLayout7.xml" /></Relationships>
</file>

<file path=ppt/slides/_rels/slide4.xml.rels><?xml version="1.0" encoding="UTF-8" standalone="yes"?>
<Relationships xmlns="http://schemas.openxmlformats.org/package/2006/relationships"><Relationship Id="rId3" Type="http://schemas.openxmlformats.org/officeDocument/2006/relationships/image" Target="../media/image5.jpeg" /><Relationship Id="rId2" Type="http://schemas.openxmlformats.org/officeDocument/2006/relationships/notesSlide" Target="../notesSlides/notesSlide4.xml" /><Relationship Id="rId1" Type="http://schemas.openxmlformats.org/officeDocument/2006/relationships/slideLayout" Target="../slideLayouts/slideLayout7.xml" /></Relationships>
</file>

<file path=ppt/slides/_rels/slide5.xml.rels><?xml version="1.0" encoding="UTF-8" standalone="yes"?>
<Relationships xmlns="http://schemas.openxmlformats.org/package/2006/relationships"><Relationship Id="rId3" Type="http://schemas.openxmlformats.org/officeDocument/2006/relationships/image" Target="../media/image6.jpeg" /><Relationship Id="rId2" Type="http://schemas.openxmlformats.org/officeDocument/2006/relationships/notesSlide" Target="../notesSlides/notesSlide5.xml" /><Relationship Id="rId1" Type="http://schemas.openxmlformats.org/officeDocument/2006/relationships/slideLayout" Target="../slideLayouts/slideLayout7.xml" /></Relationships>
</file>

<file path=ppt/slides/_rels/slide6.xml.rels><?xml version="1.0" encoding="UTF-8" standalone="yes"?>
<Relationships xmlns="http://schemas.openxmlformats.org/package/2006/relationships"><Relationship Id="rId3" Type="http://schemas.openxmlformats.org/officeDocument/2006/relationships/image" Target="../media/image7.jpeg" /><Relationship Id="rId2" Type="http://schemas.openxmlformats.org/officeDocument/2006/relationships/notesSlide" Target="../notesSlides/notesSlide6.xml" /><Relationship Id="rId1" Type="http://schemas.openxmlformats.org/officeDocument/2006/relationships/slideLayout" Target="../slideLayouts/slideLayout7.xml" /></Relationships>
</file>

<file path=ppt/slides/_rels/slide7.xml.rels><?xml version="1.0" encoding="UTF-8" standalone="yes"?>
<Relationships xmlns="http://schemas.openxmlformats.org/package/2006/relationships"><Relationship Id="rId3" Type="http://schemas.openxmlformats.org/officeDocument/2006/relationships/image" Target="../media/image8.jpeg" /><Relationship Id="rId2" Type="http://schemas.openxmlformats.org/officeDocument/2006/relationships/notesSlide" Target="../notesSlides/notesSlide7.xml" /><Relationship Id="rId1" Type="http://schemas.openxmlformats.org/officeDocument/2006/relationships/slideLayout" Target="../slideLayouts/slideLayout7.xml" /></Relationships>
</file>

<file path=ppt/slides/_rels/slide8.xml.rels><?xml version="1.0" encoding="UTF-8" standalone="yes"?>
<Relationships xmlns="http://schemas.openxmlformats.org/package/2006/relationships"><Relationship Id="rId3" Type="http://schemas.openxmlformats.org/officeDocument/2006/relationships/image" Target="../media/image9.jpeg" /><Relationship Id="rId2" Type="http://schemas.openxmlformats.org/officeDocument/2006/relationships/notesSlide" Target="../notesSlides/notesSlide8.xml" /><Relationship Id="rId1" Type="http://schemas.openxmlformats.org/officeDocument/2006/relationships/slideLayout" Target="../slideLayouts/slideLayout7.xml" /></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 /><Relationship Id="rId1" Type="http://schemas.openxmlformats.org/officeDocument/2006/relationships/slideLayout" Target="../slideLayouts/slideLayout7.xml" /></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 /><Relationship Id="rId1" Type="http://schemas.openxmlformats.org/officeDocument/2006/relationships/slideLayout" Target="../slideLayouts/slideLayout7.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Group 2"/>
          <p:cNvGrpSpPr/>
          <p:nvPr/>
        </p:nvGrpSpPr>
        <p:grpSpPr>
          <a:xfrm>
            <a:off x="3066999" y="0"/>
            <a:ext cx="21613750" cy="10972353"/>
            <a:chOff x="0" y="0"/>
            <a:chExt cx="28818333" cy="14629805"/>
          </a:xfrm>
        </p:grpSpPr>
        <p:pic>
          <p:nvPicPr>
            <p:cNvPr id="2097152" name="Picture 3"/>
            <p:cNvPicPr>
              <a:picLocks noChangeAspect="1"/>
            </p:cNvPicPr>
            <p:nvPr/>
          </p:nvPicPr>
          <p:blipFill>
            <a:blip r:embed="rId3"/>
            <a:srcRect l="10110" r="10110"/>
            <a:stretch>
              <a:fillRect/>
            </a:stretch>
          </p:blipFill>
          <p:spPr>
            <a:xfrm>
              <a:off x="0" y="0"/>
              <a:ext cx="28818333" cy="14629805"/>
            </a:xfrm>
            <a:prstGeom prst="rect">
              <a:avLst/>
            </a:prstGeom>
          </p:spPr>
        </p:pic>
      </p:grpSp>
      <p:grpSp>
        <p:nvGrpSpPr>
          <p:cNvPr id="26" name="Group 4"/>
          <p:cNvGrpSpPr/>
          <p:nvPr/>
        </p:nvGrpSpPr>
        <p:grpSpPr>
          <a:xfrm rot="-5412831">
            <a:off x="-1651599" y="-761549"/>
            <a:ext cx="12643686" cy="12643686"/>
            <a:chOff x="0" y="0"/>
            <a:chExt cx="812800" cy="812800"/>
          </a:xfrm>
        </p:grpSpPr>
        <p:sp>
          <p:nvSpPr>
            <p:cNvPr id="1048584" name="Freeform 5"/>
            <p:cNvSpPr/>
            <p:nvPr/>
          </p:nvSpPr>
          <p:spPr>
            <a:xfrm>
              <a:off x="0" y="0"/>
              <a:ext cx="812800" cy="812800"/>
            </a:xfrm>
            <a:custGeom>
              <a:avLst/>
              <a:gdLst/>
              <a:ahLst/>
              <a:cxnLst/>
              <a:rect l="l" t="t" r="r" b="b"/>
              <a:pathLst>
                <a:path w="812800" h="812800">
                  <a:moveTo>
                    <a:pt x="0" y="0"/>
                  </a:moveTo>
                  <a:lnTo>
                    <a:pt x="812800" y="0"/>
                  </a:lnTo>
                  <a:lnTo>
                    <a:pt x="812800" y="812800"/>
                  </a:lnTo>
                  <a:lnTo>
                    <a:pt x="0" y="812800"/>
                  </a:lnTo>
                  <a:close/>
                </a:path>
              </a:pathLst>
            </a:custGeom>
            <a:solidFill>
              <a:srgbClr val="9EBEAD"/>
            </a:solidFill>
          </p:spPr>
        </p:sp>
        <p:sp>
          <p:nvSpPr>
            <p:cNvPr id="1048585" name="TextBox 6"/>
            <p:cNvSpPr txBox="1"/>
            <p:nvPr/>
          </p:nvSpPr>
          <p:spPr>
            <a:xfrm>
              <a:off x="0" y="-38100"/>
              <a:ext cx="812800" cy="850900"/>
            </a:xfrm>
            <a:prstGeom prst="rect">
              <a:avLst/>
            </a:prstGeom>
          </p:spPr>
          <p:txBody>
            <a:bodyPr lIns="50800" tIns="50800" rIns="50800" bIns="50800" rtlCol="0" anchor="ctr"/>
            <a:lstStyle/>
            <a:p>
              <a:pPr algn="ctr">
                <a:lnSpc>
                  <a:spcPts val="2659"/>
                </a:lnSpc>
              </a:pPr>
              <a:endParaRPr/>
            </a:p>
          </p:txBody>
        </p:sp>
      </p:grpSp>
      <p:pic>
        <p:nvPicPr>
          <p:cNvPr id="2097153" name="Picture 7"/>
          <p:cNvPicPr>
            <a:picLocks noChangeAspect="1"/>
          </p:cNvPicPr>
          <p:nvPr/>
        </p:nvPicPr>
        <p:blipFill>
          <a:blip r:embed="rId4"/>
          <a:srcRect l="58926" t="19487" b="5233"/>
          <a:stretch>
            <a:fillRect/>
          </a:stretch>
        </p:blipFill>
        <p:spPr>
          <a:xfrm>
            <a:off x="4504890" y="-262389"/>
            <a:ext cx="5853818" cy="10728770"/>
          </a:xfrm>
          <a:prstGeom prst="rect">
            <a:avLst/>
          </a:prstGeom>
        </p:spPr>
      </p:pic>
      <p:pic>
        <p:nvPicPr>
          <p:cNvPr id="2097154" name="Picture 8"/>
          <p:cNvPicPr>
            <a:picLocks noChangeAspect="1"/>
          </p:cNvPicPr>
          <p:nvPr/>
        </p:nvPicPr>
        <p:blipFill>
          <a:blip r:embed="rId4"/>
          <a:srcRect l="61643" t="13778" b="10943"/>
          <a:stretch>
            <a:fillRect/>
          </a:stretch>
        </p:blipFill>
        <p:spPr>
          <a:xfrm>
            <a:off x="4567146" y="-179381"/>
            <a:ext cx="5466667" cy="10728770"/>
          </a:xfrm>
          <a:prstGeom prst="rect">
            <a:avLst/>
          </a:prstGeom>
        </p:spPr>
      </p:pic>
      <p:sp>
        <p:nvSpPr>
          <p:cNvPr id="1048586" name="AutoShape 9"/>
          <p:cNvSpPr/>
          <p:nvPr/>
        </p:nvSpPr>
        <p:spPr>
          <a:xfrm>
            <a:off x="-195317" y="6568929"/>
            <a:ext cx="5145120" cy="0"/>
          </a:xfrm>
          <a:prstGeom prst="line">
            <a:avLst/>
          </a:prstGeom>
          <a:ln w="142875" cap="flat">
            <a:solidFill>
              <a:srgbClr val="395458"/>
            </a:solidFill>
            <a:prstDash val="solid"/>
            <a:headEnd type="none" w="sm" len="sm"/>
            <a:tailEnd type="none" w="sm" len="sm"/>
          </a:ln>
        </p:spPr>
      </p:sp>
      <p:sp>
        <p:nvSpPr>
          <p:cNvPr id="1048587" name="TextBox 10"/>
          <p:cNvSpPr txBox="1"/>
          <p:nvPr/>
        </p:nvSpPr>
        <p:spPr>
          <a:xfrm>
            <a:off x="2231979" y="2602415"/>
            <a:ext cx="8357344" cy="1866900"/>
          </a:xfrm>
          <a:prstGeom prst="rect">
            <a:avLst/>
          </a:prstGeom>
        </p:spPr>
        <p:txBody>
          <a:bodyPr lIns="0" tIns="0" rIns="0" bIns="0" rtlCol="0" anchor="t">
            <a:spAutoFit/>
          </a:bodyPr>
          <a:lstStyle/>
          <a:p>
            <a:pPr>
              <a:lnSpc>
                <a:spcPts val="14746"/>
              </a:lnSpc>
            </a:pPr>
            <a:r>
              <a:rPr lang="en-US" sz="10533">
                <a:solidFill>
                  <a:srgbClr val="395458"/>
                </a:solidFill>
                <a:latin typeface="Poppins"/>
              </a:rPr>
              <a:t>STRATEGIES </a:t>
            </a:r>
          </a:p>
        </p:txBody>
      </p:sp>
      <p:sp>
        <p:nvSpPr>
          <p:cNvPr id="1048588" name="TextBox 11"/>
          <p:cNvSpPr txBox="1"/>
          <p:nvPr/>
        </p:nvSpPr>
        <p:spPr>
          <a:xfrm>
            <a:off x="3443912" y="3880426"/>
            <a:ext cx="5933477" cy="1304578"/>
          </a:xfrm>
          <a:prstGeom prst="rect">
            <a:avLst/>
          </a:prstGeom>
        </p:spPr>
        <p:txBody>
          <a:bodyPr lIns="0" tIns="0" rIns="0" bIns="0" rtlCol="0" anchor="t">
            <a:spAutoFit/>
          </a:bodyPr>
          <a:lstStyle/>
          <a:p>
            <a:pPr algn="just">
              <a:lnSpc>
                <a:spcPts val="10166"/>
              </a:lnSpc>
            </a:pPr>
            <a:r>
              <a:rPr lang="en-US" sz="7261">
                <a:solidFill>
                  <a:srgbClr val="395458"/>
                </a:solidFill>
                <a:latin typeface="Poppins"/>
              </a:rPr>
              <a:t>OF READING </a:t>
            </a:r>
          </a:p>
        </p:txBody>
      </p:sp>
      <p:sp>
        <p:nvSpPr>
          <p:cNvPr id="1048589" name="TextBox 12"/>
          <p:cNvSpPr txBox="1"/>
          <p:nvPr/>
        </p:nvSpPr>
        <p:spPr>
          <a:xfrm>
            <a:off x="3123180" y="5710832"/>
            <a:ext cx="7235528" cy="868469"/>
          </a:xfrm>
          <a:prstGeom prst="rect">
            <a:avLst/>
          </a:prstGeom>
        </p:spPr>
        <p:txBody>
          <a:bodyPr lIns="0" tIns="0" rIns="0" bIns="0" rtlCol="0" anchor="t">
            <a:spAutoFit/>
          </a:bodyPr>
          <a:lstStyle/>
          <a:p>
            <a:pPr algn="ctr">
              <a:lnSpc>
                <a:spcPts val="6731"/>
              </a:lnSpc>
            </a:pPr>
            <a:r>
              <a:rPr lang="en-US" sz="4808">
                <a:solidFill>
                  <a:srgbClr val="395458"/>
                </a:solidFill>
                <a:latin typeface="Poppins"/>
              </a:rPr>
              <a:t>in Grade 7 Students </a:t>
            </a:r>
          </a:p>
        </p:txBody>
      </p:sp>
      <p:sp>
        <p:nvSpPr>
          <p:cNvPr id="1048590" name="TextBox 13"/>
          <p:cNvSpPr txBox="1"/>
          <p:nvPr/>
        </p:nvSpPr>
        <p:spPr>
          <a:xfrm>
            <a:off x="1926505" y="4733875"/>
            <a:ext cx="8107307" cy="1304578"/>
          </a:xfrm>
          <a:prstGeom prst="rect">
            <a:avLst/>
          </a:prstGeom>
        </p:spPr>
        <p:txBody>
          <a:bodyPr lIns="0" tIns="0" rIns="0" bIns="0" rtlCol="0" anchor="t">
            <a:spAutoFit/>
          </a:bodyPr>
          <a:lstStyle/>
          <a:p>
            <a:pPr algn="just">
              <a:lnSpc>
                <a:spcPts val="10166"/>
              </a:lnSpc>
            </a:pPr>
            <a:r>
              <a:rPr lang="en-US" sz="7261">
                <a:solidFill>
                  <a:srgbClr val="395458"/>
                </a:solidFill>
                <a:latin typeface="Poppins Bold"/>
              </a:rPr>
              <a:t>COMPREHENSION </a:t>
            </a:r>
          </a:p>
        </p:txBody>
      </p:sp>
      <p:sp>
        <p:nvSpPr>
          <p:cNvPr id="1048591" name="TextBox 14"/>
          <p:cNvSpPr txBox="1"/>
          <p:nvPr/>
        </p:nvSpPr>
        <p:spPr>
          <a:xfrm>
            <a:off x="337172" y="596251"/>
            <a:ext cx="9326164" cy="741074"/>
          </a:xfrm>
          <a:prstGeom prst="rect">
            <a:avLst/>
          </a:prstGeom>
        </p:spPr>
        <p:txBody>
          <a:bodyPr lIns="0" tIns="0" rIns="0" bIns="0" rtlCol="0" anchor="t">
            <a:spAutoFit/>
          </a:bodyPr>
          <a:lstStyle/>
          <a:p>
            <a:pPr algn="just">
              <a:lnSpc>
                <a:spcPts val="5726"/>
              </a:lnSpc>
            </a:pPr>
            <a:r>
              <a:rPr lang="en-US" sz="4090">
                <a:solidFill>
                  <a:srgbClr val="395458"/>
                </a:solidFill>
                <a:latin typeface="Poppins Bold"/>
              </a:rPr>
              <a:t>Cabalantian National High School </a:t>
            </a:r>
          </a:p>
        </p:txBody>
      </p:sp>
      <p:sp>
        <p:nvSpPr>
          <p:cNvPr id="1048592" name="TextBox 15"/>
          <p:cNvSpPr txBox="1"/>
          <p:nvPr/>
        </p:nvSpPr>
        <p:spPr>
          <a:xfrm>
            <a:off x="337172" y="7216629"/>
            <a:ext cx="5642987" cy="2356173"/>
          </a:xfrm>
          <a:prstGeom prst="rect">
            <a:avLst/>
          </a:prstGeom>
        </p:spPr>
        <p:txBody>
          <a:bodyPr lIns="0" tIns="0" rIns="0" bIns="0" rtlCol="0" anchor="t">
            <a:spAutoFit/>
          </a:bodyPr>
          <a:lstStyle/>
          <a:p>
            <a:pPr algn="just">
              <a:lnSpc>
                <a:spcPts val="3058"/>
              </a:lnSpc>
            </a:pPr>
            <a:r>
              <a:rPr lang="en-US" sz="3253">
                <a:solidFill>
                  <a:srgbClr val="395458"/>
                </a:solidFill>
                <a:latin typeface="Canva Sans 2 Bold"/>
              </a:rPr>
              <a:t>Researchers:</a:t>
            </a:r>
          </a:p>
          <a:p>
            <a:pPr algn="just">
              <a:lnSpc>
                <a:spcPts val="3058"/>
              </a:lnSpc>
            </a:pPr>
            <a:r>
              <a:rPr lang="en-US" sz="3253">
                <a:solidFill>
                  <a:srgbClr val="395458"/>
                </a:solidFill>
                <a:latin typeface="Canva Sans 2 Bold"/>
              </a:rPr>
              <a:t>Zapanta, Christian Jay Q.</a:t>
            </a:r>
          </a:p>
          <a:p>
            <a:pPr algn="just">
              <a:lnSpc>
                <a:spcPts val="3058"/>
              </a:lnSpc>
            </a:pPr>
            <a:r>
              <a:rPr lang="en-US" sz="3253">
                <a:solidFill>
                  <a:srgbClr val="395458"/>
                </a:solidFill>
                <a:latin typeface="Canva Sans 2 Bold"/>
              </a:rPr>
              <a:t>Garcia, Jay U.</a:t>
            </a:r>
          </a:p>
          <a:p>
            <a:pPr algn="just">
              <a:lnSpc>
                <a:spcPts val="3058"/>
              </a:lnSpc>
            </a:pPr>
            <a:r>
              <a:rPr lang="en-US" sz="3253">
                <a:solidFill>
                  <a:srgbClr val="395458"/>
                </a:solidFill>
                <a:latin typeface="Canva Sans 2 Bold"/>
              </a:rPr>
              <a:t>Lestones , Jinky G.</a:t>
            </a:r>
          </a:p>
          <a:p>
            <a:pPr algn="just">
              <a:lnSpc>
                <a:spcPts val="3058"/>
              </a:lnSpc>
            </a:pPr>
            <a:r>
              <a:rPr lang="en-US" sz="3253">
                <a:solidFill>
                  <a:srgbClr val="395458"/>
                </a:solidFill>
                <a:latin typeface="Canva Sans 2 Bold"/>
              </a:rPr>
              <a:t>Bajao, April Rose V.</a:t>
            </a:r>
          </a:p>
          <a:p>
            <a:pPr algn="just">
              <a:lnSpc>
                <a:spcPts val="3058"/>
              </a:lnSpc>
            </a:pPr>
            <a:r>
              <a:rPr lang="en-US" sz="3253">
                <a:solidFill>
                  <a:srgbClr val="395458"/>
                </a:solidFill>
                <a:latin typeface="Canva Sans 2 Bold"/>
              </a:rPr>
              <a:t>Jamis, Ellen Mae A.</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9EBEAD"/>
        </a:solidFill>
        <a:effectLst/>
      </p:bgPr>
    </p:bg>
    <p:spTree>
      <p:nvGrpSpPr>
        <p:cNvPr id="1" name=""/>
        <p:cNvGrpSpPr/>
        <p:nvPr/>
      </p:nvGrpSpPr>
      <p:grpSpPr>
        <a:xfrm>
          <a:off x="0" y="0"/>
          <a:ext cx="0" cy="0"/>
          <a:chOff x="0" y="0"/>
          <a:chExt cx="0" cy="0"/>
        </a:xfrm>
      </p:grpSpPr>
      <p:grpSp>
        <p:nvGrpSpPr>
          <p:cNvPr id="28" name="Group 2"/>
          <p:cNvGrpSpPr>
            <a:grpSpLocks noChangeAspect="1"/>
          </p:cNvGrpSpPr>
          <p:nvPr/>
        </p:nvGrpSpPr>
        <p:grpSpPr>
          <a:xfrm>
            <a:off x="9284020" y="1100472"/>
            <a:ext cx="7726256" cy="7726225"/>
            <a:chOff x="0" y="0"/>
            <a:chExt cx="6350000" cy="6349975"/>
          </a:xfrm>
        </p:grpSpPr>
        <p:sp>
          <p:nvSpPr>
            <p:cNvPr id="1048593" name="Freeform 3"/>
            <p:cNvSpPr/>
            <p:nvPr/>
          </p:nvSpPr>
          <p:spPr>
            <a:xfrm>
              <a:off x="0" y="0"/>
              <a:ext cx="6350000" cy="6349974"/>
            </a:xfrm>
            <a:custGeom>
              <a:avLst/>
              <a:gdLst/>
              <a:ahLst/>
              <a:cxnLst/>
              <a:rect l="l" t="t" r="r" b="b"/>
              <a:pathLst>
                <a:path w="6350000" h="6349974">
                  <a:moveTo>
                    <a:pt x="6350000" y="3175025"/>
                  </a:moveTo>
                  <a:cubicBezTo>
                    <a:pt x="6350000" y="4928451"/>
                    <a:pt x="4928476" y="6349974"/>
                    <a:pt x="3175000" y="6349974"/>
                  </a:cubicBezTo>
                  <a:cubicBezTo>
                    <a:pt x="1421498" y="6349974"/>
                    <a:pt x="0" y="4928451"/>
                    <a:pt x="0" y="3175025"/>
                  </a:cubicBezTo>
                  <a:cubicBezTo>
                    <a:pt x="0" y="1421511"/>
                    <a:pt x="1421498" y="0"/>
                    <a:pt x="3175000" y="0"/>
                  </a:cubicBezTo>
                  <a:cubicBezTo>
                    <a:pt x="4928501" y="0"/>
                    <a:pt x="6350000" y="1421511"/>
                    <a:pt x="6350000" y="3175025"/>
                  </a:cubicBezTo>
                  <a:close/>
                </a:path>
              </a:pathLst>
            </a:custGeom>
            <a:blipFill>
              <a:blip r:embed="rId3"/>
              <a:stretch>
                <a:fillRect l="-24906" r="-24906"/>
              </a:stretch>
            </a:blipFill>
          </p:spPr>
        </p:sp>
      </p:grpSp>
      <p:pic>
        <p:nvPicPr>
          <p:cNvPr id="2097155" name="Picture 4"/>
          <p:cNvPicPr>
            <a:picLocks noChangeAspect="1"/>
          </p:cNvPicPr>
          <p:nvPr/>
        </p:nvPicPr>
        <p:blipFill>
          <a:blip r:embed="rId4"/>
          <a:srcRect/>
          <a:stretch>
            <a:fillRect/>
          </a:stretch>
        </p:blipFill>
        <p:spPr>
          <a:xfrm>
            <a:off x="9473061" y="862459"/>
            <a:ext cx="7786239" cy="7786239"/>
          </a:xfrm>
          <a:prstGeom prst="rect">
            <a:avLst/>
          </a:prstGeom>
        </p:spPr>
      </p:pic>
      <p:sp>
        <p:nvSpPr>
          <p:cNvPr id="1048594" name="TextBox 5"/>
          <p:cNvSpPr txBox="1"/>
          <p:nvPr/>
        </p:nvSpPr>
        <p:spPr>
          <a:xfrm>
            <a:off x="639872" y="3248356"/>
            <a:ext cx="8504128" cy="1828800"/>
          </a:xfrm>
          <a:prstGeom prst="rect">
            <a:avLst/>
          </a:prstGeom>
        </p:spPr>
        <p:txBody>
          <a:bodyPr lIns="0" tIns="0" rIns="0" bIns="0" rtlCol="0" anchor="t">
            <a:spAutoFit/>
          </a:bodyPr>
          <a:lstStyle/>
          <a:p>
            <a:pPr>
              <a:lnSpc>
                <a:spcPts val="7193"/>
              </a:lnSpc>
            </a:pPr>
            <a:r>
              <a:rPr lang="en-US" sz="6660">
                <a:solidFill>
                  <a:srgbClr val="395458"/>
                </a:solidFill>
                <a:latin typeface="Poppins Bold"/>
              </a:rPr>
              <a:t>WHAT IS READING COMPREHENSION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97156" name="Picture 2"/>
          <p:cNvPicPr>
            <a:picLocks noChangeAspect="1"/>
          </p:cNvPicPr>
          <p:nvPr/>
        </p:nvPicPr>
        <p:blipFill>
          <a:blip r:embed="rId3"/>
          <a:srcRect r="28197" b="39378"/>
          <a:stretch>
            <a:fillRect/>
          </a:stretch>
        </p:blipFill>
        <p:spPr>
          <a:xfrm>
            <a:off x="0" y="0"/>
            <a:ext cx="18288000" cy="10287000"/>
          </a:xfrm>
          <a:prstGeom prst="rect">
            <a:avLst/>
          </a:prstGeom>
        </p:spPr>
      </p:pic>
      <p:sp>
        <p:nvSpPr>
          <p:cNvPr id="1048595" name="TextBox 3"/>
          <p:cNvSpPr txBox="1"/>
          <p:nvPr/>
        </p:nvSpPr>
        <p:spPr>
          <a:xfrm>
            <a:off x="1446871" y="2774658"/>
            <a:ext cx="16230600" cy="1663701"/>
          </a:xfrm>
          <a:prstGeom prst="rect">
            <a:avLst/>
          </a:prstGeom>
        </p:spPr>
        <p:txBody>
          <a:bodyPr lIns="0" tIns="0" rIns="0" bIns="0" rtlCol="0" anchor="t">
            <a:spAutoFit/>
          </a:bodyPr>
          <a:lstStyle/>
          <a:p>
            <a:pPr marL="0" lvl="0" indent="0" algn="l">
              <a:lnSpc>
                <a:spcPts val="13105"/>
              </a:lnSpc>
            </a:pPr>
            <a:r>
              <a:rPr lang="en-US" sz="12976" spc="-259">
                <a:solidFill>
                  <a:srgbClr val="007074"/>
                </a:solidFill>
                <a:latin typeface="Libre Baskerville"/>
              </a:rPr>
              <a:t>Welcome to our </a:t>
            </a:r>
          </a:p>
        </p:txBody>
      </p:sp>
      <p:sp>
        <p:nvSpPr>
          <p:cNvPr id="1048596" name="TextBox 4"/>
          <p:cNvSpPr txBox="1"/>
          <p:nvPr/>
        </p:nvSpPr>
        <p:spPr>
          <a:xfrm>
            <a:off x="1906859" y="4240786"/>
            <a:ext cx="17977741" cy="1816101"/>
          </a:xfrm>
          <a:prstGeom prst="rect">
            <a:avLst/>
          </a:prstGeom>
        </p:spPr>
        <p:txBody>
          <a:bodyPr lIns="0" tIns="0" rIns="0" bIns="0" rtlCol="0" anchor="t">
            <a:spAutoFit/>
          </a:bodyPr>
          <a:lstStyle/>
          <a:p>
            <a:pPr>
              <a:lnSpc>
                <a:spcPts val="14343"/>
              </a:lnSpc>
            </a:pPr>
            <a:r>
              <a:rPr lang="en-US" sz="13531">
                <a:solidFill>
                  <a:srgbClr val="007074"/>
                </a:solidFill>
                <a:latin typeface="Archivo Black"/>
              </a:rPr>
              <a:t>Data Information Drive </a:t>
            </a:r>
          </a:p>
        </p:txBody>
      </p:sp>
      <p:sp>
        <p:nvSpPr>
          <p:cNvPr id="1048597" name="AutoShape 5"/>
          <p:cNvSpPr/>
          <p:nvPr/>
        </p:nvSpPr>
        <p:spPr>
          <a:xfrm>
            <a:off x="0" y="-28575"/>
            <a:ext cx="18288000" cy="0"/>
          </a:xfrm>
          <a:prstGeom prst="line">
            <a:avLst/>
          </a:prstGeom>
          <a:ln w="85725" cap="flat">
            <a:solidFill>
              <a:srgbClr val="007074"/>
            </a:solidFill>
            <a:prstDash val="solid"/>
            <a:headEnd type="none" w="sm" len="sm"/>
            <a:tailEnd type="none" w="sm" len="sm"/>
          </a:ln>
        </p:spPr>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9EBEAD"/>
        </a:solidFill>
        <a:effectLst/>
      </p:bgPr>
    </p:bg>
    <p:spTree>
      <p:nvGrpSpPr>
        <p:cNvPr id="1" name=""/>
        <p:cNvGrpSpPr/>
        <p:nvPr/>
      </p:nvGrpSpPr>
      <p:grpSpPr>
        <a:xfrm>
          <a:off x="0" y="0"/>
          <a:ext cx="0" cy="0"/>
          <a:chOff x="0" y="0"/>
          <a:chExt cx="0" cy="0"/>
        </a:xfrm>
      </p:grpSpPr>
      <p:grpSp>
        <p:nvGrpSpPr>
          <p:cNvPr id="32" name="Group 2"/>
          <p:cNvGrpSpPr/>
          <p:nvPr/>
        </p:nvGrpSpPr>
        <p:grpSpPr>
          <a:xfrm>
            <a:off x="2582664" y="1686567"/>
            <a:ext cx="13122672" cy="7849738"/>
            <a:chOff x="0" y="0"/>
            <a:chExt cx="17496896" cy="10466317"/>
          </a:xfrm>
        </p:grpSpPr>
        <p:pic>
          <p:nvPicPr>
            <p:cNvPr id="2097157" name="Picture 3"/>
            <p:cNvPicPr>
              <a:picLocks noChangeAspect="1"/>
            </p:cNvPicPr>
            <p:nvPr/>
          </p:nvPicPr>
          <p:blipFill>
            <a:blip r:embed="rId3"/>
            <a:srcRect t="809" b="809"/>
            <a:stretch>
              <a:fillRect/>
            </a:stretch>
          </p:blipFill>
          <p:spPr>
            <a:xfrm>
              <a:off x="0" y="0"/>
              <a:ext cx="17496896" cy="10466317"/>
            </a:xfrm>
            <a:prstGeom prst="rect">
              <a:avLst/>
            </a:prstGeom>
          </p:spPr>
        </p:pic>
      </p:grpSp>
      <p:sp>
        <p:nvSpPr>
          <p:cNvPr id="1048599" name="TextBox 4"/>
          <p:cNvSpPr txBox="1"/>
          <p:nvPr/>
        </p:nvSpPr>
        <p:spPr>
          <a:xfrm>
            <a:off x="4596897" y="-12244"/>
            <a:ext cx="9094207" cy="914400"/>
          </a:xfrm>
          <a:prstGeom prst="rect">
            <a:avLst/>
          </a:prstGeom>
        </p:spPr>
        <p:txBody>
          <a:bodyPr lIns="0" tIns="0" rIns="0" bIns="0" rtlCol="0" anchor="t">
            <a:spAutoFit/>
          </a:bodyPr>
          <a:lstStyle/>
          <a:p>
            <a:pPr algn="ctr">
              <a:lnSpc>
                <a:spcPts val="7216"/>
              </a:lnSpc>
            </a:pPr>
            <a:r>
              <a:rPr lang="en-US" sz="5154">
                <a:solidFill>
                  <a:srgbClr val="293241"/>
                </a:solidFill>
                <a:latin typeface="Archivo Black"/>
              </a:rPr>
              <a:t>Profile of the students: Age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9EBEAD"/>
        </a:solidFill>
        <a:effectLst/>
      </p:bgPr>
    </p:bg>
    <p:spTree>
      <p:nvGrpSpPr>
        <p:cNvPr id="1" name=""/>
        <p:cNvGrpSpPr/>
        <p:nvPr/>
      </p:nvGrpSpPr>
      <p:grpSpPr>
        <a:xfrm>
          <a:off x="0" y="0"/>
          <a:ext cx="0" cy="0"/>
          <a:chOff x="0" y="0"/>
          <a:chExt cx="0" cy="0"/>
        </a:xfrm>
      </p:grpSpPr>
      <p:pic>
        <p:nvPicPr>
          <p:cNvPr id="2097158" name="Picture 2"/>
          <p:cNvPicPr>
            <a:picLocks noChangeAspect="1"/>
          </p:cNvPicPr>
          <p:nvPr/>
        </p:nvPicPr>
        <p:blipFill>
          <a:blip r:embed="rId3"/>
          <a:srcRect t="364" b="1265"/>
          <a:stretch>
            <a:fillRect/>
          </a:stretch>
        </p:blipFill>
        <p:spPr>
          <a:xfrm>
            <a:off x="3357191" y="1395094"/>
            <a:ext cx="12984793" cy="8486989"/>
          </a:xfrm>
          <a:prstGeom prst="rect">
            <a:avLst/>
          </a:prstGeom>
        </p:spPr>
      </p:pic>
      <p:sp>
        <p:nvSpPr>
          <p:cNvPr id="1048600" name="TextBox 3"/>
          <p:cNvSpPr txBox="1"/>
          <p:nvPr/>
        </p:nvSpPr>
        <p:spPr>
          <a:xfrm>
            <a:off x="5215808" y="-180975"/>
            <a:ext cx="6852774" cy="1638300"/>
          </a:xfrm>
          <a:prstGeom prst="rect">
            <a:avLst/>
          </a:prstGeom>
        </p:spPr>
        <p:txBody>
          <a:bodyPr lIns="0" tIns="0" rIns="0" bIns="0" rtlCol="0" anchor="t">
            <a:spAutoFit/>
          </a:bodyPr>
          <a:lstStyle/>
          <a:p>
            <a:pPr algn="ctr">
              <a:lnSpc>
                <a:spcPts val="12880"/>
              </a:lnSpc>
            </a:pPr>
            <a:r>
              <a:rPr lang="en-US" sz="9200">
                <a:solidFill>
                  <a:srgbClr val="293241"/>
                </a:solidFill>
                <a:latin typeface="Archivo Black"/>
              </a:rPr>
              <a:t>Gender</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9EBEAD"/>
        </a:solidFill>
        <a:effectLst/>
      </p:bgPr>
    </p:bg>
    <p:spTree>
      <p:nvGrpSpPr>
        <p:cNvPr id="1" name=""/>
        <p:cNvGrpSpPr/>
        <p:nvPr/>
      </p:nvGrpSpPr>
      <p:grpSpPr>
        <a:xfrm>
          <a:off x="0" y="0"/>
          <a:ext cx="0" cy="0"/>
          <a:chOff x="0" y="0"/>
          <a:chExt cx="0" cy="0"/>
        </a:xfrm>
      </p:grpSpPr>
      <p:pic>
        <p:nvPicPr>
          <p:cNvPr id="2097159" name="Picture 2"/>
          <p:cNvPicPr>
            <a:picLocks noChangeAspect="1"/>
          </p:cNvPicPr>
          <p:nvPr/>
        </p:nvPicPr>
        <p:blipFill>
          <a:blip r:embed="rId3"/>
          <a:srcRect l="1299" r="1299" b="2601"/>
          <a:stretch>
            <a:fillRect/>
          </a:stretch>
        </p:blipFill>
        <p:spPr>
          <a:xfrm>
            <a:off x="2645627" y="1675855"/>
            <a:ext cx="14139746" cy="8611145"/>
          </a:xfrm>
          <a:prstGeom prst="rect">
            <a:avLst/>
          </a:prstGeom>
        </p:spPr>
      </p:pic>
      <p:sp>
        <p:nvSpPr>
          <p:cNvPr id="1048601" name="TextBox 3"/>
          <p:cNvSpPr txBox="1"/>
          <p:nvPr/>
        </p:nvSpPr>
        <p:spPr>
          <a:xfrm>
            <a:off x="664406" y="312288"/>
            <a:ext cx="16959188" cy="878189"/>
          </a:xfrm>
          <a:prstGeom prst="rect">
            <a:avLst/>
          </a:prstGeom>
        </p:spPr>
        <p:txBody>
          <a:bodyPr lIns="0" tIns="0" rIns="0" bIns="0" rtlCol="0" anchor="t">
            <a:spAutoFit/>
          </a:bodyPr>
          <a:lstStyle/>
          <a:p>
            <a:pPr algn="ctr">
              <a:lnSpc>
                <a:spcPts val="7279"/>
              </a:lnSpc>
            </a:pPr>
            <a:r>
              <a:rPr lang="en-US" sz="5199">
                <a:solidFill>
                  <a:srgbClr val="000000"/>
                </a:solidFill>
                <a:latin typeface="Telegraf Medium"/>
              </a:rPr>
              <a:t>The importance of reading comprehension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9EBEAD"/>
        </a:solidFill>
        <a:effectLst/>
      </p:bgPr>
    </p:bg>
    <p:spTree>
      <p:nvGrpSpPr>
        <p:cNvPr id="1" name=""/>
        <p:cNvGrpSpPr/>
        <p:nvPr/>
      </p:nvGrpSpPr>
      <p:grpSpPr>
        <a:xfrm>
          <a:off x="0" y="0"/>
          <a:ext cx="0" cy="0"/>
          <a:chOff x="0" y="0"/>
          <a:chExt cx="0" cy="0"/>
        </a:xfrm>
      </p:grpSpPr>
      <p:pic>
        <p:nvPicPr>
          <p:cNvPr id="2097160" name="Picture 2"/>
          <p:cNvPicPr>
            <a:picLocks noChangeAspect="1"/>
          </p:cNvPicPr>
          <p:nvPr/>
        </p:nvPicPr>
        <p:blipFill>
          <a:blip r:embed="rId3"/>
          <a:srcRect t="3607" b="3607"/>
          <a:stretch>
            <a:fillRect/>
          </a:stretch>
        </p:blipFill>
        <p:spPr>
          <a:xfrm>
            <a:off x="2478359" y="1382701"/>
            <a:ext cx="14139746" cy="8611145"/>
          </a:xfrm>
          <a:prstGeom prst="rect">
            <a:avLst/>
          </a:prstGeom>
        </p:spPr>
      </p:pic>
      <p:sp>
        <p:nvSpPr>
          <p:cNvPr id="1048602" name="TextBox 3"/>
          <p:cNvSpPr txBox="1"/>
          <p:nvPr/>
        </p:nvSpPr>
        <p:spPr>
          <a:xfrm>
            <a:off x="457200" y="177822"/>
            <a:ext cx="17373600" cy="850878"/>
          </a:xfrm>
          <a:prstGeom prst="rect">
            <a:avLst/>
          </a:prstGeom>
        </p:spPr>
        <p:txBody>
          <a:bodyPr lIns="0" tIns="0" rIns="0" bIns="0" rtlCol="0" anchor="t">
            <a:spAutoFit/>
          </a:bodyPr>
          <a:lstStyle/>
          <a:p>
            <a:pPr algn="ctr">
              <a:lnSpc>
                <a:spcPts val="6509"/>
              </a:lnSpc>
            </a:pPr>
            <a:r>
              <a:rPr lang="en-US" sz="4649">
                <a:solidFill>
                  <a:srgbClr val="000000"/>
                </a:solidFill>
                <a:latin typeface="Telegraf Medium"/>
              </a:rPr>
              <a:t>The main problem of the students in reading comprehension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9EBEAD"/>
        </a:solidFill>
        <a:effectLst/>
      </p:bgPr>
    </p:bg>
    <p:spTree>
      <p:nvGrpSpPr>
        <p:cNvPr id="1" name=""/>
        <p:cNvGrpSpPr/>
        <p:nvPr/>
      </p:nvGrpSpPr>
      <p:grpSpPr>
        <a:xfrm>
          <a:off x="0" y="0"/>
          <a:ext cx="0" cy="0"/>
          <a:chOff x="0" y="0"/>
          <a:chExt cx="0" cy="0"/>
        </a:xfrm>
      </p:grpSpPr>
      <p:pic>
        <p:nvPicPr>
          <p:cNvPr id="2097161" name="Picture 2"/>
          <p:cNvPicPr>
            <a:picLocks noChangeAspect="1"/>
          </p:cNvPicPr>
          <p:nvPr/>
        </p:nvPicPr>
        <p:blipFill>
          <a:blip r:embed="rId3"/>
          <a:srcRect t="7141" b="2258"/>
          <a:stretch>
            <a:fillRect/>
          </a:stretch>
        </p:blipFill>
        <p:spPr>
          <a:xfrm>
            <a:off x="1686879" y="2062976"/>
            <a:ext cx="14914242" cy="8224024"/>
          </a:xfrm>
          <a:prstGeom prst="rect">
            <a:avLst/>
          </a:prstGeom>
        </p:spPr>
      </p:pic>
      <p:sp>
        <p:nvSpPr>
          <p:cNvPr id="1048603" name="TextBox 3"/>
          <p:cNvSpPr txBox="1"/>
          <p:nvPr/>
        </p:nvSpPr>
        <p:spPr>
          <a:xfrm>
            <a:off x="-699482" y="537527"/>
            <a:ext cx="20551184" cy="874214"/>
          </a:xfrm>
          <a:prstGeom prst="rect">
            <a:avLst/>
          </a:prstGeom>
        </p:spPr>
        <p:txBody>
          <a:bodyPr lIns="0" tIns="0" rIns="0" bIns="0" rtlCol="0" anchor="t">
            <a:spAutoFit/>
          </a:bodyPr>
          <a:lstStyle/>
          <a:p>
            <a:pPr algn="ctr">
              <a:lnSpc>
                <a:spcPts val="7279"/>
              </a:lnSpc>
            </a:pPr>
            <a:r>
              <a:rPr lang="en-US" sz="5199">
                <a:solidFill>
                  <a:srgbClr val="000000"/>
                </a:solidFill>
                <a:latin typeface="Canva Sans 2 Bold"/>
              </a:rPr>
              <a:t>The Strategies for reading comprehension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9EBEAD"/>
        </a:solidFill>
        <a:effectLst/>
      </p:bgPr>
    </p:bg>
    <p:spTree>
      <p:nvGrpSpPr>
        <p:cNvPr id="1" name=""/>
        <p:cNvGrpSpPr/>
        <p:nvPr/>
      </p:nvGrpSpPr>
      <p:grpSpPr>
        <a:xfrm>
          <a:off x="0" y="0"/>
          <a:ext cx="0" cy="0"/>
          <a:chOff x="0" y="0"/>
          <a:chExt cx="0" cy="0"/>
        </a:xfrm>
      </p:grpSpPr>
      <p:sp>
        <p:nvSpPr>
          <p:cNvPr id="1048604" name="TextBox 2"/>
          <p:cNvSpPr txBox="1"/>
          <p:nvPr/>
        </p:nvSpPr>
        <p:spPr>
          <a:xfrm>
            <a:off x="375160" y="154305"/>
            <a:ext cx="7932818" cy="1510665"/>
          </a:xfrm>
          <a:prstGeom prst="rect">
            <a:avLst/>
          </a:prstGeom>
        </p:spPr>
        <p:txBody>
          <a:bodyPr lIns="0" tIns="0" rIns="0" bIns="0" rtlCol="0" anchor="t">
            <a:spAutoFit/>
          </a:bodyPr>
          <a:lstStyle/>
          <a:p>
            <a:pPr algn="ctr">
              <a:lnSpc>
                <a:spcPts val="11760"/>
              </a:lnSpc>
            </a:pPr>
            <a:r>
              <a:rPr lang="en-US" sz="8400">
                <a:solidFill>
                  <a:srgbClr val="007074"/>
                </a:solidFill>
                <a:latin typeface="Poppins Bold"/>
              </a:rPr>
              <a:t>CONCLUSION </a:t>
            </a:r>
          </a:p>
        </p:txBody>
      </p:sp>
      <p:sp>
        <p:nvSpPr>
          <p:cNvPr id="1048605" name="TextBox 3"/>
          <p:cNvSpPr txBox="1"/>
          <p:nvPr/>
        </p:nvSpPr>
        <p:spPr>
          <a:xfrm>
            <a:off x="375160" y="1924453"/>
            <a:ext cx="17912840" cy="6565901"/>
          </a:xfrm>
          <a:prstGeom prst="rect">
            <a:avLst/>
          </a:prstGeom>
        </p:spPr>
        <p:txBody>
          <a:bodyPr lIns="0" tIns="0" rIns="0" bIns="0" rtlCol="0" anchor="t">
            <a:spAutoFit/>
          </a:bodyPr>
          <a:lstStyle/>
          <a:p>
            <a:pPr algn="just">
              <a:lnSpc>
                <a:spcPts val="4732"/>
              </a:lnSpc>
            </a:pPr>
            <a:r>
              <a:rPr lang="en-US" sz="2600">
                <a:solidFill>
                  <a:srgbClr val="000000"/>
                </a:solidFill>
                <a:latin typeface="Poppins Bold"/>
              </a:rPr>
              <a:t>Upon analyzing the data, the researchers found out the importance, main problems and strategies
are identity to them that they different strategies when it comes to reading. The purpose of these
 study is to know how students deals with reading comprehension. Using the tabulated data used by
 the researchers students have many difficulties when it comes to reading comprehension. Based on
the data and the responses of the Students in their importants are tended to focus important 
knowledge, alphabet works on reading, to read words accurately, construct meaning for written or
printed words, and generate meaning. The main problem of the students in reading comprehension
are need more interactive learning, hard to understand while reading, cannot find the pieces of information,  the difficulty level of the oral messages (sentences, short stories, etc.) and decoding words.
The strategies for improving reading comprehension are activating knowledge, asking questions,
generating ideas, making inference, making connections to connect ideas, using background
knowledge, ask question of yourselves to construct meaning, valuate the prediction, comprehension
monitoring, and summarizing a stories and text. </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9EBEAD"/>
        </a:solidFill>
        <a:effectLst/>
      </p:bgPr>
    </p:bg>
    <p:spTree>
      <p:nvGrpSpPr>
        <p:cNvPr id="1" name=""/>
        <p:cNvGrpSpPr/>
        <p:nvPr/>
      </p:nvGrpSpPr>
      <p:grpSpPr>
        <a:xfrm>
          <a:off x="0" y="0"/>
          <a:ext cx="0" cy="0"/>
          <a:chOff x="0" y="0"/>
          <a:chExt cx="0" cy="0"/>
        </a:xfrm>
      </p:grpSpPr>
      <p:sp>
        <p:nvSpPr>
          <p:cNvPr id="1048606" name="TextBox 2"/>
          <p:cNvSpPr txBox="1"/>
          <p:nvPr/>
        </p:nvSpPr>
        <p:spPr>
          <a:xfrm>
            <a:off x="588308" y="972502"/>
            <a:ext cx="14763750" cy="10201126"/>
          </a:xfrm>
          <a:prstGeom prst="rect">
            <a:avLst/>
          </a:prstGeom>
        </p:spPr>
        <p:txBody>
          <a:bodyPr wrap="square" lIns="0" tIns="0" rIns="0" bIns="0" rtlCol="0" anchor="t">
            <a:spAutoFit/>
          </a:bodyPr>
          <a:lstStyle/>
          <a:p>
            <a:pPr algn="just">
              <a:lnSpc>
                <a:spcPts val="3779"/>
              </a:lnSpc>
            </a:pPr>
            <a:r>
              <a:rPr lang="en-US" sz="2700">
                <a:solidFill>
                  <a:srgbClr val="000000"/>
                </a:solidFill>
                <a:latin typeface="Canva Sans 2 Bold"/>
              </a:rPr>
              <a:t>
</a:t>
            </a:r>
          </a:p>
          <a:p>
            <a:pPr algn="just">
              <a:lnSpc>
                <a:spcPts val="3779"/>
              </a:lnSpc>
            </a:pPr>
            <a:r>
              <a:rPr lang="en-US" sz="2700">
                <a:solidFill>
                  <a:srgbClr val="000000"/>
                </a:solidFill>
                <a:latin typeface="Canva Sans 2 Bold"/>
              </a:rPr>
              <a:t>Based on the conclusions cited in here, the following are hereby recommended : 
</a:t>
            </a:r>
          </a:p>
          <a:p>
            <a:pPr algn="just">
              <a:lnSpc>
                <a:spcPts val="3779"/>
              </a:lnSpc>
            </a:pPr>
            <a:r>
              <a:rPr lang="en-US" sz="2700">
                <a:solidFill>
                  <a:srgbClr val="000000"/>
                </a:solidFill>
                <a:latin typeface="Canva Sans 2 Bold"/>
              </a:rPr>
              <a:t>1. A further qualitative study investigating the research questions of this study through using  additional data collection methods, such as observation would be interesting. 
</a:t>
            </a:r>
          </a:p>
          <a:p>
            <a:pPr algn="just">
              <a:lnSpc>
                <a:spcPts val="3779"/>
              </a:lnSpc>
            </a:pPr>
            <a:r>
              <a:rPr lang="en-US" sz="2700">
                <a:solidFill>
                  <a:srgbClr val="000000"/>
                </a:solidFill>
                <a:latin typeface="Canva Sans 2 Bold"/>
              </a:rPr>
              <a:t>2.Conducting another study or to dig deeper why does the does students have problems in reading. 
</a:t>
            </a:r>
          </a:p>
          <a:p>
            <a:pPr algn="just">
              <a:lnSpc>
                <a:spcPts val="3779"/>
              </a:lnSpc>
            </a:pPr>
            <a:r>
              <a:rPr lang="en-US" sz="2700">
                <a:solidFill>
                  <a:srgbClr val="000000"/>
                </a:solidFill>
                <a:latin typeface="Canva Sans 2 Bold"/>
              </a:rPr>
              <a:t>3 Conducting a study that explore the strategies that encourages student with learning disabilities increasing their reading practice outside the school setting.
</a:t>
            </a:r>
          </a:p>
          <a:p>
            <a:pPr algn="just">
              <a:lnSpc>
                <a:spcPts val="3779"/>
              </a:lnSpc>
            </a:pPr>
            <a:r>
              <a:rPr lang="en-US" sz="2700">
                <a:solidFill>
                  <a:srgbClr val="000000"/>
                </a:solidFill>
                <a:latin typeface="Canva Sans 2 Bold"/>
              </a:rPr>
              <a:t>4. This will benefit the school, parents, and teacher to help the students with regards in reading.</a:t>
            </a:r>
          </a:p>
          <a:p>
            <a:pPr algn="just">
              <a:lnSpc>
                <a:spcPts val="3779"/>
              </a:lnSpc>
            </a:pPr>
            <a:r>
              <a:rPr lang="en-US" sz="2700">
                <a:solidFill>
                  <a:srgbClr val="000000"/>
                </a:solidFill>
                <a:latin typeface="Canva Sans 2 Bold"/>
              </a:rPr>
              <a:t>5. Students should be guided by their parents to assists their children to read more to enhance the learnings of them. 
</a:t>
            </a:r>
          </a:p>
          <a:p>
            <a:pPr algn="just">
              <a:lnSpc>
                <a:spcPts val="3779"/>
              </a:lnSpc>
            </a:pPr>
            <a:endParaRPr lang="en-US" sz="2700">
              <a:solidFill>
                <a:srgbClr val="000000"/>
              </a:solidFill>
              <a:latin typeface="Canva Sans 2 Bold"/>
            </a:endParaRPr>
          </a:p>
          <a:p>
            <a:pPr algn="just">
              <a:lnSpc>
                <a:spcPts val="3779"/>
              </a:lnSpc>
            </a:pPr>
            <a:r>
              <a:rPr lang="en-US" sz="2700">
                <a:solidFill>
                  <a:srgbClr val="000000"/>
                </a:solidFill>
                <a:latin typeface="Canva Sans 2 Bold"/>
              </a:rPr>
              <a:t>
</a:t>
            </a:r>
          </a:p>
        </p:txBody>
      </p:sp>
      <p:sp>
        <p:nvSpPr>
          <p:cNvPr id="1048607" name="TextBox 3"/>
          <p:cNvSpPr txBox="1"/>
          <p:nvPr/>
        </p:nvSpPr>
        <p:spPr>
          <a:xfrm>
            <a:off x="54033" y="108902"/>
            <a:ext cx="13819841" cy="1727200"/>
          </a:xfrm>
          <a:prstGeom prst="rect">
            <a:avLst/>
          </a:prstGeom>
        </p:spPr>
        <p:txBody>
          <a:bodyPr lIns="0" tIns="0" rIns="0" bIns="0" rtlCol="0" anchor="t">
            <a:spAutoFit/>
          </a:bodyPr>
          <a:lstStyle/>
          <a:p>
            <a:pPr algn="ctr">
              <a:lnSpc>
                <a:spcPts val="13579"/>
              </a:lnSpc>
            </a:pPr>
            <a:r>
              <a:rPr lang="en-US" sz="9699">
                <a:solidFill>
                  <a:srgbClr val="007074"/>
                </a:solidFill>
                <a:latin typeface="Canva Sans 1 Bold"/>
              </a:rPr>
              <a:t>RECOMMENDATIONS</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H Sarabun PSK"/>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H Sarabun PSK"/>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Custom</PresentationFormat>
  <Slides>10</Slides>
  <Notes>10</Notes>
  <HiddenSlides>0</HiddenSlide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Brown and Beige Simple English Reading and Writing Types of Discourse Presentation</dc:title>
  <dc:creator>RMX2030</dc:creator>
  <cp:lastModifiedBy>generalaozayn@gmail.com</cp:lastModifiedBy>
  <cp:revision>5</cp:revision>
  <dcterms:created xsi:type="dcterms:W3CDTF">2006-08-15T08:00:00Z</dcterms:created>
  <dcterms:modified xsi:type="dcterms:W3CDTF">2023-04-04T04:30:09Z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6478d1f6284147c0a91748c9f9c0f404</vt:lpwstr>
  </property>
</Properties>
</file>