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88580" autoAdjust="0"/>
  </p:normalViewPr>
  <p:slideViewPr>
    <p:cSldViewPr snapToGrid="0">
      <p:cViewPr varScale="1">
        <p:scale>
          <a:sx n="64" d="100"/>
          <a:sy n="64" d="100"/>
        </p:scale>
        <p:origin x="800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a Maria Beatriz S. Calayan-Gador" userId="0f123e35-a242-47a7-bd45-a49ed50c1b59" providerId="ADAL" clId="{523BEA10-0464-40DF-ACB1-E339781AB071}"/>
    <pc:docChg chg="modSld">
      <pc:chgData name="Clara Maria Beatriz S. Calayan-Gador" userId="0f123e35-a242-47a7-bd45-a49ed50c1b59" providerId="ADAL" clId="{523BEA10-0464-40DF-ACB1-E339781AB071}" dt="2023-08-31T06:05:52.201" v="4" actId="1076"/>
      <pc:docMkLst>
        <pc:docMk/>
      </pc:docMkLst>
      <pc:sldChg chg="modSp mod">
        <pc:chgData name="Clara Maria Beatriz S. Calayan-Gador" userId="0f123e35-a242-47a7-bd45-a49ed50c1b59" providerId="ADAL" clId="{523BEA10-0464-40DF-ACB1-E339781AB071}" dt="2023-08-31T06:05:52.201" v="4" actId="1076"/>
        <pc:sldMkLst>
          <pc:docMk/>
          <pc:sldMk cId="3090603560" sldId="259"/>
        </pc:sldMkLst>
        <pc:spChg chg="mod">
          <ac:chgData name="Clara Maria Beatriz S. Calayan-Gador" userId="0f123e35-a242-47a7-bd45-a49ed50c1b59" providerId="ADAL" clId="{523BEA10-0464-40DF-ACB1-E339781AB071}" dt="2023-08-31T06:04:59.224" v="3" actId="20577"/>
          <ac:spMkLst>
            <pc:docMk/>
            <pc:sldMk cId="3090603560" sldId="259"/>
            <ac:spMk id="3" creationId="{A67AD7D8-FB0F-4092-A0E4-552F23D80946}"/>
          </ac:spMkLst>
        </pc:spChg>
        <pc:picChg chg="mod">
          <ac:chgData name="Clara Maria Beatriz S. Calayan-Gador" userId="0f123e35-a242-47a7-bd45-a49ed50c1b59" providerId="ADAL" clId="{523BEA10-0464-40DF-ACB1-E339781AB071}" dt="2023-08-31T06:05:52.201" v="4" actId="1076"/>
          <ac:picMkLst>
            <pc:docMk/>
            <pc:sldMk cId="3090603560" sldId="259"/>
            <ac:picMk id="4" creationId="{A11EBB51-D1D7-8016-9BD6-6190766E55A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91A52-E623-41D0-B02E-7E0EC3E97D82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21253-306E-4BEE-A80F-B8C4C170D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528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Welcome to the Code of Business Conduct Refresher Course for Suppliers</a:t>
            </a:r>
            <a:endParaRPr lang="en-PH" dirty="0"/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80FADA-86A6-4409-A32F-CEE33E5E8FF3}" type="slidenum">
              <a:rPr lang="en-PH" smtClean="0"/>
              <a:t>1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59448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AACE5-44FC-8A7A-2610-EF9E4E5B1C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EAF278-ED2B-2BE1-6FDE-A0324286FC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3C01D-D942-868D-261F-59A2BCC73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C0017-78B4-F239-F33C-7BD593FBD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C792D-79A9-E718-2C15-517C2B59F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800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FBF6E-0FEA-D674-9156-6AD06C07F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018151-E680-4E62-B384-DDD411C46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4EE2D7-7755-5C82-B67A-C0FF87E43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CB160-0AC9-54BB-9EAD-5F2345DF8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FEE15-1032-37AA-19D3-C6F499BA7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42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EF60A-771B-FB05-D4B9-EB5FEF8E1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CD9DD4-580B-07ED-160A-689FD25C3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5C6E12-4ED6-DB5D-24CF-482D947F0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5BC44-63A8-A411-8646-C1E2E92B8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64539-8101-E68B-FF63-67806DFF4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95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E272E-6184-33D1-BF57-6DF64B969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2E47E-81F8-2874-6494-3A4014E808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E12A9-7936-9D68-AF5D-4CAB57DD96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8F3088-BCAD-9F59-88EC-765304903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824487-49E5-0A3C-37E6-D059BB7B9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F1E6B4-487C-8556-33D5-984C43C51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281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68C92-03E1-D57D-CF78-D18C0F055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EE20BE-9BA9-22BC-9830-DB5B21F4D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3A73F4-E5A1-1520-A329-706280F77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3479EA-69F8-35A3-CD39-10A3E39962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BFCBB9-91EC-AE18-E878-255BC46392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F685F2-03B7-A03E-D4C1-09C02EE5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E9255A-4A57-6C7C-E8CB-3CF1EB0DA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D2A1A4-7125-C192-26DE-16FDE43D2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183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27547-6C55-70A9-7446-26AA65189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1AB187-251E-FD18-CCC0-63A55077C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506DFA-B08C-23F6-6027-A2115B1A1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03ED85-CB61-CBC5-E948-08D2627A4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548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BEDAAA-FCF1-2AFD-0285-C9798509E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1EC62D-0F4E-F2B8-2A3B-2AC821CC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7A3302-C9F3-8C7E-DD8C-AA9FA1E95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64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38C1B-ED69-74FC-3E41-F8D8F39A9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95F7B-C77F-2803-5DBC-5F6F5D0E4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1A602-D81D-A790-C5B6-483F43E412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DC01FB-6AC5-D634-9873-7A9A98B93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98799-0381-826E-B80A-CCC8143F3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0652E7-A466-AA2A-393D-30069A2DB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61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D1549-CD42-D3B8-1DE9-72F3E5106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459C08-A5EA-F913-F190-BB1FBEF615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8C0255-3950-BE68-B8EF-072D17818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D666D-D3D7-2BF5-C400-695F8108A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1696EC-2FA4-670E-CF39-33D26722E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07ACE-5676-6263-0225-FBAB05811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904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FDA06-EAD0-21B8-6FF9-8F0A0CB92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144313-F8FB-F140-DA11-803E09C05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FA905-DA04-6102-DFE9-6F498945C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82DA47-BE32-539F-F1BC-48182066F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F31AA2-535A-A672-03B3-62396231A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381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3B0358-11EB-F5E9-76FA-A362F56E17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E38C9B-1805-78C8-EDB4-7653063F65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443B48-1B0F-7481-6ED2-FE5982BCF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F7A65D-37A3-B8E9-813A-BB219A7AC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DC6466-0713-65B8-1C45-FDDD92F4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871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91A734-5EB6-5747-6B28-F7E820044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51904-D828-433A-001A-DAC465C4FC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8D2730-06A6-46A0-0652-DA77B4DA05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C2EBD-36A5-4776-8956-5B6C1D2F30B5}" type="datetimeFigureOut">
              <a:rPr lang="en-US" smtClean="0"/>
              <a:t>8/31/2023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95C15-106C-0A12-04CE-22AB24245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67E48-8E42-06BF-F99B-B067A10CD5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A1EBC-F062-4A43-B520-470BA19DD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369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orporate Governance - Phillips Kaiser - Top Houston Business Lawyers">
            <a:extLst>
              <a:ext uri="{FF2B5EF4-FFF2-40B4-BE49-F238E27FC236}">
                <a16:creationId xmlns:a16="http://schemas.microsoft.com/office/drawing/2014/main" id="{F323E3F9-8650-4274-B8AB-FA3A366FD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02" y="-1"/>
            <a:ext cx="10323898" cy="688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1E1AEEA-9650-49E3-9F40-419E59CB138D}"/>
              </a:ext>
            </a:extLst>
          </p:cNvPr>
          <p:cNvSpPr/>
          <p:nvPr/>
        </p:nvSpPr>
        <p:spPr>
          <a:xfrm>
            <a:off x="0" y="-16725"/>
            <a:ext cx="3889829" cy="4838814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34451159-C16E-4E83-A355-AB4BCAB8F911}"/>
              </a:ext>
            </a:extLst>
          </p:cNvPr>
          <p:cNvSpPr/>
          <p:nvPr/>
        </p:nvSpPr>
        <p:spPr>
          <a:xfrm>
            <a:off x="-3661229" y="2323828"/>
            <a:ext cx="17096015" cy="4655458"/>
          </a:xfrm>
          <a:prstGeom prst="triangle">
            <a:avLst>
              <a:gd name="adj" fmla="val 442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360E8F-DF5A-4DF5-BDEA-C33B90AC6E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2804" y="3536660"/>
            <a:ext cx="7111865" cy="1655762"/>
          </a:xfrm>
        </p:spPr>
        <p:txBody>
          <a:bodyPr>
            <a:noAutofit/>
          </a:bodyPr>
          <a:lstStyle/>
          <a:p>
            <a:r>
              <a:rPr lang="en-PH" sz="3000" b="1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Code of Business Conduct</a:t>
            </a:r>
            <a:br>
              <a:rPr lang="en-PH" sz="3000" b="1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</a:br>
            <a:r>
              <a:rPr lang="en-PH" sz="3000" b="1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Refresher Course for Suppliers</a:t>
            </a:r>
            <a:endParaRPr lang="en-PH" sz="30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7AD7D8-FB0F-4092-A0E4-552F23D809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5316" y="5490156"/>
            <a:ext cx="9144000" cy="1655762"/>
          </a:xfrm>
        </p:spPr>
        <p:txBody>
          <a:bodyPr/>
          <a:lstStyle/>
          <a:p>
            <a:pPr algn="l"/>
            <a:r>
              <a:rPr lang="en-PH" dirty="0">
                <a:latin typeface="Century Gothic" panose="020B0502020202020204" pitchFamily="34" charset="0"/>
              </a:rPr>
              <a:t> 		      September 25, 2023</a:t>
            </a:r>
          </a:p>
          <a:p>
            <a:pPr algn="l"/>
            <a:endParaRPr lang="en-PH" dirty="0">
              <a:latin typeface="Century Gothic" panose="020B0502020202020204" pitchFamily="34" charset="0"/>
            </a:endParaRPr>
          </a:p>
        </p:txBody>
      </p:sp>
      <p:pic>
        <p:nvPicPr>
          <p:cNvPr id="4" name="Google Shape;73;p15">
            <a:extLst>
              <a:ext uri="{FF2B5EF4-FFF2-40B4-BE49-F238E27FC236}">
                <a16:creationId xmlns:a16="http://schemas.microsoft.com/office/drawing/2014/main" id="{A11EBB51-D1D7-8016-9BD6-6190766E55AE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7349" y="3041632"/>
            <a:ext cx="995630" cy="1143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060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29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Code of Business Conduct Refresher Course for Suppliers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Code of Business Conduct Refresher Course for Suppliers</dc:title>
  <dc:creator>Clara Maria Beatriz S. Calayan-Gador</dc:creator>
  <cp:lastModifiedBy>Clara Maria Beatriz S. Calayan-Gador</cp:lastModifiedBy>
  <cp:revision>1</cp:revision>
  <dcterms:created xsi:type="dcterms:W3CDTF">2023-08-31T05:50:41Z</dcterms:created>
  <dcterms:modified xsi:type="dcterms:W3CDTF">2023-08-31T06:06:00Z</dcterms:modified>
</cp:coreProperties>
</file>