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89" autoAdjust="0"/>
    <p:restoredTop sz="94660"/>
  </p:normalViewPr>
  <p:slideViewPr>
    <p:cSldViewPr snapToGrid="0">
      <p:cViewPr>
        <p:scale>
          <a:sx n="106" d="100"/>
          <a:sy n="106" d="100"/>
        </p:scale>
        <p:origin x="16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DD835-63DB-460D-8B16-FE93B2F807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5F2678-2E95-4C6D-90BD-CC639DF6B0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A406C6-339A-4AE0-8452-E34125645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0300F2-9D22-41EA-907A-0DE4FD759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48E78B-3A58-4974-AF4C-490E87EED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765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402E9-B4CB-4C09-A708-ED51FD9CE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A71F9A-E082-408F-B53B-1B6A3A51D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1962C5-C000-4360-A0D3-AA41618A2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6DA4D5-D24E-4959-85E1-212AAEFCD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5AA964-C8EF-4369-9E8E-D7F1A8AF9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182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35175-4E5C-4EF4-861E-DB0807924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09E03E-ED09-43F8-BE03-92DC7DF21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1E215-591A-46B0-BCFB-84EA50FA2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01B1AE-7975-4CBA-978F-DA88719A1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B14499-B93E-4412-8250-70B37C4C5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138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9290D-7BBD-40A6-BD84-06262A5A8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A6282-A8A7-44D5-A16D-ABBC4FE520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B3B353-DE67-44B7-BB26-A1F482762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34417E-A9CD-4983-82E7-18FF16868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F428ED-658F-46BC-8918-012DDFAAF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AB61DA-860F-4517-B0F4-01FD2EBC8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486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FFEC1-5C8A-4077-9C64-5189ACE5B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583E53-ABA3-4A63-99A8-580CC7BE80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4E7883-8B15-4AEC-8F2D-6D5F6B16FA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CCBD06-BC9B-4C9D-9CFF-55EBA0EEE2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1199A2E-C89B-41BD-9EF2-03309DB90F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A9381F-F5D2-4B4B-9620-A5E54F090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9B2CA8-2159-4067-8007-A15119CCC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687461-CC0A-4022-8D84-03A869224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743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1445D-CACB-4044-8B4C-12CFB47F9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D95D08-1B4B-4F95-B856-CD5424530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0D99A5-1A53-438D-8289-33A57D20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63F7E4-C4C7-49FA-921F-7A4A07C6C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702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EE5B01-1B4A-48A4-AE0D-4246B6CDA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53137E-3F7B-4DBD-A494-A3BFCD128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4A51DE-CE4A-47E6-BB88-DB00194FE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977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E5A1C-7C0A-431F-A770-A9630F4DC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9BF86-83A2-4B62-B8DD-20DA327AF4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F9241F-E7CC-4E9C-98FF-C292DBEFD9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2E07C2-F696-47A7-9D5C-9F0687030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47DB3D-CD46-4942-B03D-34C8CDB4C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BBCD72-BFB8-4FEB-97A3-7141139B0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51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C040F-A70A-4732-BE7D-D06034555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CEBE23-6DF0-4E08-AB19-0119B23515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3BD89C-2865-45F2-9E48-20DE2D0884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A0B0DA-9CD4-40BA-B8B8-1579ED5A1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8FB55F-A46C-4CDB-BBEC-4EBC49CB1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F32B4B-173D-45E1-AE19-436D94218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583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0890A-C269-48D3-B615-9DB5531C4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D3D998-E1CF-4A3C-8CF8-0D31952CE4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5283BE-6B12-47BD-B471-C48E08CBC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6DFB65-E3D1-40A9-9C49-109F69F38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D600C-9EED-4EF7-9768-9BE5DC71E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365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E92AF0-FEA3-4462-B0FD-6318EAEBDA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E9C346-0806-4345-B50A-9122ED322D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08B05F-3143-4175-94BD-BA8AA7CC9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DA1488-B344-4912-8020-A24358D28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F9710E-DD4B-4B6D-841E-52E982B48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008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09A611-2EF3-4943-B18C-4EEF738A1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274368-FF73-4393-9244-5C1D9FB719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9404DA-2BCD-4168-9437-C3796F2C2E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5/9/2022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B294B0-9A74-4354-8D82-7D150DD626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021709-F1B6-40DD-9EDE-CD7528D2B2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360665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FC27F7E-EB1C-4591-9A67-A8B42F7480EF}"/>
              </a:ext>
            </a:extLst>
          </p:cNvPr>
          <p:cNvSpPr txBox="1"/>
          <p:nvPr/>
        </p:nvSpPr>
        <p:spPr>
          <a:xfrm>
            <a:off x="0" y="540000"/>
            <a:ext cx="12191999" cy="42598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7000" dirty="0">
                <a:solidFill>
                  <a:schemeClr val="bg1"/>
                </a:solidFill>
                <a:latin typeface="Algerian" panose="04020705040A02060702" pitchFamily="82" charset="0"/>
                <a:ea typeface="+mj-ea"/>
                <a:cs typeface="+mj-cs"/>
              </a:rPr>
              <a:t>Hey!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7000" dirty="0">
                <a:solidFill>
                  <a:schemeClr val="bg1"/>
                </a:solidFill>
                <a:latin typeface="Algerian" panose="04020705040A02060702" pitchFamily="82" charset="0"/>
                <a:ea typeface="+mj-ea"/>
                <a:cs typeface="+mj-cs"/>
              </a:rPr>
              <a:t>MISS MARIANNE RAZON</a:t>
            </a:r>
          </a:p>
        </p:txBody>
      </p:sp>
    </p:spTree>
    <p:extLst>
      <p:ext uri="{BB962C8B-B14F-4D97-AF65-F5344CB8AC3E}">
        <p14:creationId xmlns:p14="http://schemas.microsoft.com/office/powerpoint/2010/main" val="712074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36AE579-D3B3-435F-BB0F-6A59D38D67C4}"/>
              </a:ext>
            </a:extLst>
          </p:cNvPr>
          <p:cNvSpPr txBox="1"/>
          <p:nvPr/>
        </p:nvSpPr>
        <p:spPr>
          <a:xfrm>
            <a:off x="-1702965" y="1770077"/>
            <a:ext cx="102205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I have to say </a:t>
            </a:r>
            <a:b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</a:br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you </a:t>
            </a:r>
          </a:p>
          <a:p>
            <a:pPr algn="ctr"/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Something!!!</a:t>
            </a:r>
            <a:endParaRPr lang="en-PH" sz="4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1026" name="Picture 2" descr="Anime couple GIFs - Get the best gif on GIFER">
            <a:extLst>
              <a:ext uri="{FF2B5EF4-FFF2-40B4-BE49-F238E27FC236}">
                <a16:creationId xmlns:a16="http://schemas.microsoft.com/office/drawing/2014/main" id="{9C530DCF-F15D-4D17-BF81-5708D3AA75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162452"/>
            <a:ext cx="6391275" cy="37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7037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8D97015-3A9A-43F3-9817-86A31938EF66}"/>
              </a:ext>
            </a:extLst>
          </p:cNvPr>
          <p:cNvSpPr txBox="1"/>
          <p:nvPr/>
        </p:nvSpPr>
        <p:spPr>
          <a:xfrm>
            <a:off x="184557" y="947956"/>
            <a:ext cx="94124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chemeClr val="bg1"/>
                </a:solidFill>
                <a:latin typeface="Algerian" panose="04020705040A02060702" pitchFamily="82" charset="0"/>
              </a:rPr>
              <a:t>Today is </a:t>
            </a:r>
          </a:p>
          <a:p>
            <a:r>
              <a:rPr lang="en-US" sz="7200" dirty="0">
                <a:solidFill>
                  <a:schemeClr val="bg1"/>
                </a:solidFill>
                <a:latin typeface="Algerian" panose="04020705040A02060702" pitchFamily="82" charset="0"/>
              </a:rPr>
              <a:t>	your </a:t>
            </a:r>
          </a:p>
          <a:p>
            <a:r>
              <a:rPr lang="en-US" sz="7200" dirty="0">
                <a:latin typeface="Algerian" panose="04020705040A02060702" pitchFamily="82" charset="0"/>
              </a:rPr>
              <a:t>		</a:t>
            </a:r>
            <a:r>
              <a:rPr lang="en-US" sz="7200" dirty="0">
                <a:solidFill>
                  <a:srgbClr val="FF0000"/>
                </a:solidFill>
                <a:latin typeface="Algerian" panose="04020705040A02060702" pitchFamily="82" charset="0"/>
              </a:rPr>
              <a:t>Special DAY</a:t>
            </a:r>
            <a:r>
              <a:rPr lang="en-US" sz="7200" dirty="0">
                <a:latin typeface="Algerian" panose="04020705040A02060702" pitchFamily="82" charset="0"/>
              </a:rPr>
              <a:t>..</a:t>
            </a:r>
            <a:endParaRPr lang="en-PH" sz="7200" dirty="0">
              <a:latin typeface="Algerian" panose="04020705040A02060702" pitchFamily="82" charset="0"/>
            </a:endParaRPr>
          </a:p>
        </p:txBody>
      </p:sp>
      <p:pic>
        <p:nvPicPr>
          <p:cNvPr id="2052" name="Picture 4" descr="Anime Happy GIF - Anime Happy Smile - Discover &amp; Share GIFs">
            <a:extLst>
              <a:ext uri="{FF2B5EF4-FFF2-40B4-BE49-F238E27FC236}">
                <a16:creationId xmlns:a16="http://schemas.microsoft.com/office/drawing/2014/main" id="{B7F72BA6-79FE-4D2F-BDAD-209084AF9B3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900" y="800100"/>
            <a:ext cx="4044543" cy="328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777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735A250-922C-45E7-9073-0328FC106B1E}"/>
              </a:ext>
            </a:extLst>
          </p:cNvPr>
          <p:cNvSpPr txBox="1"/>
          <p:nvPr/>
        </p:nvSpPr>
        <p:spPr>
          <a:xfrm>
            <a:off x="1905000" y="628650"/>
            <a:ext cx="8105775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solidFill>
                  <a:schemeClr val="bg1"/>
                </a:solidFill>
                <a:latin typeface="Algerian" panose="04020705040A02060702" pitchFamily="82" charset="0"/>
              </a:rPr>
              <a:t>YEAH…</a:t>
            </a:r>
          </a:p>
          <a:p>
            <a:pPr algn="ctr"/>
            <a:r>
              <a:rPr lang="en-US" sz="6600" dirty="0">
                <a:solidFill>
                  <a:schemeClr val="bg1"/>
                </a:solidFill>
                <a:latin typeface="Algerian" panose="04020705040A02060702" pitchFamily="82" charset="0"/>
              </a:rPr>
              <a:t>MY ANGEL</a:t>
            </a:r>
            <a:br>
              <a:rPr lang="en-US" sz="6600" dirty="0">
                <a:solidFill>
                  <a:schemeClr val="bg1"/>
                </a:solidFill>
                <a:latin typeface="Algerian" panose="04020705040A02060702" pitchFamily="82" charset="0"/>
              </a:rPr>
            </a:br>
            <a:r>
              <a:rPr lang="en-US" sz="6600" dirty="0">
                <a:solidFill>
                  <a:schemeClr val="bg1"/>
                </a:solidFill>
                <a:latin typeface="Algerian" panose="04020705040A02060702" pitchFamily="82" charset="0"/>
              </a:rPr>
              <a:t>was born </a:t>
            </a:r>
            <a:br>
              <a:rPr lang="en-US" sz="6600" dirty="0">
                <a:solidFill>
                  <a:schemeClr val="bg1"/>
                </a:solidFill>
                <a:latin typeface="Algerian" panose="04020705040A02060702" pitchFamily="82" charset="0"/>
              </a:rPr>
            </a:br>
            <a:r>
              <a:rPr lang="en-US" sz="6600" dirty="0">
                <a:solidFill>
                  <a:schemeClr val="bg1"/>
                </a:solidFill>
                <a:latin typeface="Algerian" panose="04020705040A02060702" pitchFamily="82" charset="0"/>
              </a:rPr>
              <a:t>a day </a:t>
            </a:r>
          </a:p>
          <a:p>
            <a:pPr algn="ctr"/>
            <a:r>
              <a:rPr lang="en-US" sz="6600" dirty="0">
                <a:solidFill>
                  <a:schemeClr val="bg1"/>
                </a:solidFill>
                <a:latin typeface="Algerian" panose="04020705040A02060702" pitchFamily="82" charset="0"/>
              </a:rPr>
              <a:t>like </a:t>
            </a:r>
            <a:r>
              <a:rPr lang="en-US" sz="6600" dirty="0" err="1">
                <a:solidFill>
                  <a:schemeClr val="bg1"/>
                </a:solidFill>
                <a:latin typeface="Algerian" panose="04020705040A02060702" pitchFamily="82" charset="0"/>
              </a:rPr>
              <a:t>todAy</a:t>
            </a:r>
            <a:endParaRPr lang="en-US" sz="66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074" name="Picture 2" descr="Girl Heart GIFs - Get the best GIF on GIPHY">
            <a:extLst>
              <a:ext uri="{FF2B5EF4-FFF2-40B4-BE49-F238E27FC236}">
                <a16:creationId xmlns:a16="http://schemas.microsoft.com/office/drawing/2014/main" id="{E97428DB-7BB9-4FF3-8B6D-1ED3E9C7E7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1056" y="1143000"/>
            <a:ext cx="3119437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n on Random">
            <a:extLst>
              <a:ext uri="{FF2B5EF4-FFF2-40B4-BE49-F238E27FC236}">
                <a16:creationId xmlns:a16="http://schemas.microsoft.com/office/drawing/2014/main" id="{26B0B873-2D92-4981-A60E-757235680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9" y="899397"/>
            <a:ext cx="3471862" cy="460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353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3A2424A-27E8-433D-B81E-031953B91D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560187" cy="31296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5689275-5773-426B-BDDB-8BAF0E2E7B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04829"/>
            <a:ext cx="3560187" cy="36531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C2E6BF4-FB02-4190-B01B-4EA4589C40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9434" y="1"/>
            <a:ext cx="3404007" cy="39357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17F46A-E043-451A-90DB-E65B28D1B5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9434" y="3935718"/>
            <a:ext cx="3404008" cy="292228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9F19CC4-861A-481A-B41F-C66149A53BF8}"/>
              </a:ext>
            </a:extLst>
          </p:cNvPr>
          <p:cNvSpPr txBox="1"/>
          <p:nvPr/>
        </p:nvSpPr>
        <p:spPr>
          <a:xfrm rot="20843653">
            <a:off x="171451" y="876300"/>
            <a:ext cx="909637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chemeClr val="bg1"/>
                </a:solidFill>
                <a:latin typeface="Algerian" panose="04020705040A02060702" pitchFamily="82" charset="0"/>
              </a:rPr>
              <a:t>ON THIS DAY YOU CAME AS BLESSINGS TO YOUR FAMILY</a:t>
            </a:r>
            <a:endParaRPr lang="en-PH" sz="72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11268" name="Picture 4" descr="No photo description available.">
            <a:extLst>
              <a:ext uri="{FF2B5EF4-FFF2-40B4-BE49-F238E27FC236}">
                <a16:creationId xmlns:a16="http://schemas.microsoft.com/office/drawing/2014/main" id="{054366A1-5666-4FEB-BAE6-B008353D4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188" y="0"/>
            <a:ext cx="51492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841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C502FA2-DCD9-40E6-9081-8D2BBD4AE213}"/>
              </a:ext>
            </a:extLst>
          </p:cNvPr>
          <p:cNvSpPr txBox="1"/>
          <p:nvPr/>
        </p:nvSpPr>
        <p:spPr>
          <a:xfrm rot="21448232">
            <a:off x="723900" y="4112533"/>
            <a:ext cx="72009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Algerian" panose="04020705040A02060702" pitchFamily="82" charset="0"/>
              </a:rPr>
              <a:t>AND NOW I’M GLAD TO HAVE A PART OF THAT BLESSING IN MY LIFE</a:t>
            </a:r>
            <a:endParaRPr lang="en-PH" sz="44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4098" name="Picture 2" descr="IMG] | Love gif, Powerpoint background design, Heart gif">
            <a:extLst>
              <a:ext uri="{FF2B5EF4-FFF2-40B4-BE49-F238E27FC236}">
                <a16:creationId xmlns:a16="http://schemas.microsoft.com/office/drawing/2014/main" id="{AABF41D4-9D58-42A6-B4DE-16FBABEB740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2388" y="1371600"/>
            <a:ext cx="357187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Animated Emoji Smiling Icon Isolated On Black Background Stock Video -  Download Video Clip Now - iStock">
            <a:extLst>
              <a:ext uri="{FF2B5EF4-FFF2-40B4-BE49-F238E27FC236}">
                <a16:creationId xmlns:a16="http://schemas.microsoft.com/office/drawing/2014/main" id="{166F657A-1062-4F99-9072-7CD3858D7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247650"/>
            <a:ext cx="6096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48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Pin by Leyla_Hatsuto on Couple love | Wallpaper doodle, Cute couple  wallpaper, Cute wallpapers">
            <a:extLst>
              <a:ext uri="{FF2B5EF4-FFF2-40B4-BE49-F238E27FC236}">
                <a16:creationId xmlns:a16="http://schemas.microsoft.com/office/drawing/2014/main" id="{63C18613-C7E6-4C14-922B-1BD8FC96D5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540" y="647700"/>
            <a:ext cx="5071620" cy="605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79DDCA-59DC-4D20-A27E-9C19944E0D56}"/>
              </a:ext>
            </a:extLst>
          </p:cNvPr>
          <p:cNvSpPr txBox="1"/>
          <p:nvPr/>
        </p:nvSpPr>
        <p:spPr>
          <a:xfrm>
            <a:off x="628650" y="647700"/>
            <a:ext cx="105822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chemeClr val="bg1"/>
                </a:solidFill>
                <a:latin typeface="Algerian" panose="04020705040A02060702" pitchFamily="82" charset="0"/>
              </a:rPr>
              <a:t>HAPPY </a:t>
            </a:r>
            <a:r>
              <a:rPr lang="en-US" sz="6000" dirty="0" err="1">
                <a:solidFill>
                  <a:schemeClr val="bg1"/>
                </a:solidFill>
                <a:latin typeface="Algerian" panose="04020705040A02060702" pitchFamily="82" charset="0"/>
              </a:rPr>
              <a:t>BIRTHday</a:t>
            </a:r>
            <a:endParaRPr lang="en-US" sz="6000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pPr algn="ctr"/>
            <a:r>
              <a:rPr lang="en-US" sz="6000" dirty="0">
                <a:solidFill>
                  <a:schemeClr val="bg1"/>
                </a:solidFill>
                <a:latin typeface="Algerian" panose="04020705040A02060702" pitchFamily="82" charset="0"/>
              </a:rPr>
              <a:t> TO THE GIRL </a:t>
            </a:r>
          </a:p>
          <a:p>
            <a:pPr algn="ctr"/>
            <a:r>
              <a:rPr lang="en-US" sz="6000" dirty="0">
                <a:solidFill>
                  <a:schemeClr val="bg1"/>
                </a:solidFill>
                <a:latin typeface="Algerian" panose="04020705040A02060702" pitchFamily="82" charset="0"/>
              </a:rPr>
              <a:t>WHO MAKE ME FEEL LOVED</a:t>
            </a:r>
            <a:endParaRPr lang="en-PH" sz="6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5122" name="Picture 2" descr="Symbol of love, red heart on black background. by Rosemary Calvert | Red  and black background, Love symbols, Black backgrounds">
            <a:extLst>
              <a:ext uri="{FF2B5EF4-FFF2-40B4-BE49-F238E27FC236}">
                <a16:creationId xmlns:a16="http://schemas.microsoft.com/office/drawing/2014/main" id="{B0A1D40B-A5F9-4139-911D-36E6BF5CB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56966">
            <a:off x="-211567" y="160861"/>
            <a:ext cx="2597351" cy="2344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003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if,animated, art, background, beautiful, beauty, black background,  cartoon, cute art, design, drawing, gif, glitter, gold, hearts,  illustration, kawaii, pink, style, wallpapers, we heart it, pink hearts,  pink glitter, gold hearts, beautiful art">
            <a:extLst>
              <a:ext uri="{FF2B5EF4-FFF2-40B4-BE49-F238E27FC236}">
                <a16:creationId xmlns:a16="http://schemas.microsoft.com/office/drawing/2014/main" id="{34306800-8ED3-49DC-8CB5-3F1F94FF46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122"/>
            <a:ext cx="12094589" cy="674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216606A-D788-4F51-A96D-8A3E0BC78ADA}"/>
              </a:ext>
            </a:extLst>
          </p:cNvPr>
          <p:cNvSpPr txBox="1"/>
          <p:nvPr/>
        </p:nvSpPr>
        <p:spPr>
          <a:xfrm rot="20416076">
            <a:off x="-190475" y="718299"/>
            <a:ext cx="67807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MAY ALL OF YOUR</a:t>
            </a:r>
          </a:p>
          <a:p>
            <a:pPr algn="ctr"/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 DREAMS COME TRUE.</a:t>
            </a:r>
          </a:p>
          <a:p>
            <a:pPr algn="ctr"/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MAY YOU HAVE </a:t>
            </a:r>
          </a:p>
          <a:p>
            <a:pPr algn="ctr"/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HAPPIEST LIFE</a:t>
            </a:r>
          </a:p>
          <a:p>
            <a:pPr algn="ctr"/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WITH LOTS OF LOVE</a:t>
            </a:r>
            <a:endParaRPr lang="en-PH" sz="4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01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Pin on My Saves">
            <a:extLst>
              <a:ext uri="{FF2B5EF4-FFF2-40B4-BE49-F238E27FC236}">
                <a16:creationId xmlns:a16="http://schemas.microsoft.com/office/drawing/2014/main" id="{3587A494-B843-4EB4-9A7D-F160076A8F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450" y="-123825"/>
            <a:ext cx="4639969" cy="355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ire Heart GIF - Fire Heart Black Background - Discover &amp; Share GIFs">
            <a:extLst>
              <a:ext uri="{FF2B5EF4-FFF2-40B4-BE49-F238E27FC236}">
                <a16:creationId xmlns:a16="http://schemas.microsoft.com/office/drawing/2014/main" id="{14A6C621-1ED0-432F-8FDC-461400A716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710" y="3307067"/>
            <a:ext cx="4743450" cy="331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E8BC9B-5273-4E3D-A5BE-706C2F8D146B}"/>
              </a:ext>
            </a:extLst>
          </p:cNvPr>
          <p:cNvSpPr txBox="1"/>
          <p:nvPr/>
        </p:nvSpPr>
        <p:spPr>
          <a:xfrm>
            <a:off x="263950" y="75414"/>
            <a:ext cx="78996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I AM SORRY THAT </a:t>
            </a:r>
          </a:p>
          <a:p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I CAN’T BE THERE WITH</a:t>
            </a:r>
          </a:p>
          <a:p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YOU IN YOUR SPECIAL DAY</a:t>
            </a:r>
            <a:endParaRPr lang="en-PH" sz="4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D49857-8B05-48F3-A4E8-015A1804F21E}"/>
              </a:ext>
            </a:extLst>
          </p:cNvPr>
          <p:cNvSpPr txBox="1"/>
          <p:nvPr/>
        </p:nvSpPr>
        <p:spPr>
          <a:xfrm>
            <a:off x="84840" y="3550933"/>
            <a:ext cx="94456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Algerian" panose="04020705040A02060702" pitchFamily="82" charset="0"/>
              </a:rPr>
              <a:t>I WISH LOTS OF HAPPINESS</a:t>
            </a:r>
            <a:endParaRPr lang="en-PH" sz="54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182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5C13484-0AB0-4B02-B7AA-2EBA617DEF90}"/>
              </a:ext>
            </a:extLst>
          </p:cNvPr>
          <p:cNvSpPr txBox="1"/>
          <p:nvPr/>
        </p:nvSpPr>
        <p:spPr>
          <a:xfrm rot="20831409">
            <a:off x="292231" y="801278"/>
            <a:ext cx="855953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bg1"/>
                </a:solidFill>
                <a:latin typeface="Algerian" panose="04020705040A02060702" pitchFamily="82" charset="0"/>
              </a:rPr>
              <a:t>STAY HEALTHY </a:t>
            </a:r>
          </a:p>
          <a:p>
            <a:r>
              <a:rPr lang="en-US" sz="8000" dirty="0">
                <a:solidFill>
                  <a:schemeClr val="bg1"/>
                </a:solidFill>
                <a:latin typeface="Algerian" panose="04020705040A02060702" pitchFamily="82" charset="0"/>
              </a:rPr>
              <a:t>&amp; LOVE ME MORE</a:t>
            </a:r>
            <a:endParaRPr lang="en-PH" sz="8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8194" name="Picture 2" descr="Anime Hugs GIFs - 100 Animated Images With Anime Names">
            <a:extLst>
              <a:ext uri="{FF2B5EF4-FFF2-40B4-BE49-F238E27FC236}">
                <a16:creationId xmlns:a16="http://schemas.microsoft.com/office/drawing/2014/main" id="{555CC4EA-E883-4186-9C4C-B45D761C1E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911" y="3429000"/>
            <a:ext cx="5847173" cy="33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792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omantic Date~ - Other &amp; Anime Background Wallpapers on Desktop Nexus  (Image 1311583)">
            <a:extLst>
              <a:ext uri="{FF2B5EF4-FFF2-40B4-BE49-F238E27FC236}">
                <a16:creationId xmlns:a16="http://schemas.microsoft.com/office/drawing/2014/main" id="{4472683A-CD12-4F3A-8303-8AB982C29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04016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F083FB9-A8C5-49C2-A846-83E2E817B023}"/>
              </a:ext>
            </a:extLst>
          </p:cNvPr>
          <p:cNvSpPr txBox="1"/>
          <p:nvPr/>
        </p:nvSpPr>
        <p:spPr>
          <a:xfrm>
            <a:off x="697584" y="1027522"/>
            <a:ext cx="111707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NO MATTER HOW FAR WE ARE!</a:t>
            </a:r>
          </a:p>
          <a:p>
            <a:pPr algn="ctr"/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THROUGH UPS AND DOWN I WON’T GIVE </a:t>
            </a:r>
          </a:p>
          <a:p>
            <a:pPr algn="ctr"/>
            <a:r>
              <a:rPr lang="en-US" sz="4800" dirty="0">
                <a:solidFill>
                  <a:schemeClr val="bg1"/>
                </a:solidFill>
                <a:latin typeface="Algerian" panose="04020705040A02060702" pitchFamily="82" charset="0"/>
              </a:rPr>
              <a:t>UP ON YOU	 </a:t>
            </a:r>
            <a:endParaRPr lang="en-PH" sz="48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1245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6 Of The Most Popular Anime Couples Of All Time">
            <a:extLst>
              <a:ext uri="{FF2B5EF4-FFF2-40B4-BE49-F238E27FC236}">
                <a16:creationId xmlns:a16="http://schemas.microsoft.com/office/drawing/2014/main" id="{C4EBAF5C-70FA-4839-AD24-2EDB499CB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E32FEEE-8439-4128-B0F0-DEE25FAA98D6}"/>
              </a:ext>
            </a:extLst>
          </p:cNvPr>
          <p:cNvSpPr txBox="1"/>
          <p:nvPr/>
        </p:nvSpPr>
        <p:spPr>
          <a:xfrm>
            <a:off x="5555530" y="3441680"/>
            <a:ext cx="663647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>
                <a:solidFill>
                  <a:srgbClr val="FF0000"/>
                </a:solidFill>
                <a:latin typeface="Algerian" panose="04020705040A02060702" pitchFamily="82" charset="0"/>
              </a:rPr>
              <a:t>YOU ARE MINE</a:t>
            </a:r>
          </a:p>
          <a:p>
            <a:pPr algn="ctr"/>
            <a:r>
              <a:rPr lang="en-US" sz="7200" dirty="0">
                <a:solidFill>
                  <a:srgbClr val="FF0000"/>
                </a:solidFill>
                <a:latin typeface="Algerian" panose="04020705040A02060702" pitchFamily="82" charset="0"/>
              </a:rPr>
              <a:t>AND </a:t>
            </a:r>
          </a:p>
          <a:p>
            <a:pPr algn="ctr"/>
            <a:r>
              <a:rPr lang="en-US" sz="7200" dirty="0">
                <a:solidFill>
                  <a:srgbClr val="FF0000"/>
                </a:solidFill>
                <a:latin typeface="Algerian" panose="04020705040A02060702" pitchFamily="82" charset="0"/>
              </a:rPr>
              <a:t>I AM YOURS</a:t>
            </a:r>
            <a:endParaRPr lang="en-PH" sz="7200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4636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</TotalTime>
  <Words>138</Words>
  <Application>Microsoft Office PowerPoint</Application>
  <PresentationFormat>Widescreen</PresentationFormat>
  <Paragraphs>32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Algerian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smontemayor</dc:creator>
  <cp:lastModifiedBy>smontemayor</cp:lastModifiedBy>
  <cp:revision>1</cp:revision>
  <dcterms:created xsi:type="dcterms:W3CDTF">2022-05-09T06:53:58Z</dcterms:created>
  <dcterms:modified xsi:type="dcterms:W3CDTF">2022-05-09T10:48:48Z</dcterms:modified>
</cp:coreProperties>
</file>