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  <p:sldId id="261" r:id="rId7"/>
    <p:sldId id="262" r:id="rId8"/>
  </p:sldIdLst>
  <p:sldSz cx="12192000" cy="6858000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E9D8B754-6C02-7BB5-364C-C0BEBC243D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Υπότιτλος 2">
            <a:extLst>
              <a:ext uri="{FF2B5EF4-FFF2-40B4-BE49-F238E27FC236}">
                <a16:creationId xmlns:a16="http://schemas.microsoft.com/office/drawing/2014/main" id="{55F50000-C46F-A30E-3B89-5C840A79C6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l-GR"/>
              <a:t>Κάντε κλικ για να επεξεργαστείτε τον υπότιτλο του υποδείγματος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8FACE7E7-A773-24C8-EE8A-8AC0DCF6C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8B4FC-C5A3-44FF-BBC1-061688AE663A}" type="datetimeFigureOut">
              <a:rPr lang="el-GR" smtClean="0"/>
              <a:t>20/12/2025</a:t>
            </a:fld>
            <a:endParaRPr 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EA55CA00-9365-873C-8F59-D9089B187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29D3EE9B-F65A-9533-F1D9-C89C4D43F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57431-23C8-4EBE-94B2-A3957915EE0A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417165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50B3B502-1167-EE71-6403-F89E70D4A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557C022C-2320-6CEF-8623-8E914E38FF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CCD18A52-0215-076E-DA2D-6CA23AAD2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8B4FC-C5A3-44FF-BBC1-061688AE663A}" type="datetimeFigureOut">
              <a:rPr lang="el-GR" smtClean="0"/>
              <a:t>20/12/2025</a:t>
            </a:fld>
            <a:endParaRPr 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306D40C3-B7A5-B12A-45D7-8FBB808F6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55D410E0-EF09-7020-8101-9BFC67C37B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57431-23C8-4EBE-94B2-A3957915EE0A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4147529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F72A36C0-03CA-5B36-245C-9B9B85E512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ειμένου 2">
            <a:extLst>
              <a:ext uri="{FF2B5EF4-FFF2-40B4-BE49-F238E27FC236}">
                <a16:creationId xmlns:a16="http://schemas.microsoft.com/office/drawing/2014/main" id="{53F87822-980A-6F9E-39FA-47BF79ED01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A43072F7-D6B9-8DB0-3164-828EE7AAA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8B4FC-C5A3-44FF-BBC1-061688AE663A}" type="datetimeFigureOut">
              <a:rPr lang="el-GR" smtClean="0"/>
              <a:t>20/12/2025</a:t>
            </a:fld>
            <a:endParaRPr 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FE0908F9-AE13-C9C1-9603-61734EE23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AF7D2A86-DD0C-A328-317B-6B2726D5F5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57431-23C8-4EBE-94B2-A3957915EE0A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4159207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B337B5C3-027A-8478-E912-076D3F332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926C96DB-CEDE-816D-3854-1475A1BF5A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4" name="Θέση περιεχομένου 3">
            <a:extLst>
              <a:ext uri="{FF2B5EF4-FFF2-40B4-BE49-F238E27FC236}">
                <a16:creationId xmlns:a16="http://schemas.microsoft.com/office/drawing/2014/main" id="{D8F7FD96-EA4A-6A92-2FD7-F4B78D3210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5" name="Θέση ημερομηνίας 4">
            <a:extLst>
              <a:ext uri="{FF2B5EF4-FFF2-40B4-BE49-F238E27FC236}">
                <a16:creationId xmlns:a16="http://schemas.microsoft.com/office/drawing/2014/main" id="{F68BC9D0-ABAC-3020-3BC9-C41868C45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8B4FC-C5A3-44FF-BBC1-061688AE663A}" type="datetimeFigureOut">
              <a:rPr lang="el-GR" smtClean="0"/>
              <a:t>20/12/2025</a:t>
            </a:fld>
            <a:endParaRPr lang="el-GR"/>
          </a:p>
        </p:txBody>
      </p:sp>
      <p:sp>
        <p:nvSpPr>
          <p:cNvPr id="6" name="Θέση υποσέλιδου 5">
            <a:extLst>
              <a:ext uri="{FF2B5EF4-FFF2-40B4-BE49-F238E27FC236}">
                <a16:creationId xmlns:a16="http://schemas.microsoft.com/office/drawing/2014/main" id="{80ABD19B-D31B-CA1C-8879-2088412E0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Θέση αριθμού διαφάνειας 6">
            <a:extLst>
              <a:ext uri="{FF2B5EF4-FFF2-40B4-BE49-F238E27FC236}">
                <a16:creationId xmlns:a16="http://schemas.microsoft.com/office/drawing/2014/main" id="{023C67C9-97B9-21AD-2B85-D8CCCAADE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57431-23C8-4EBE-94B2-A3957915EE0A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381499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3E0E99D6-DA38-40DE-E603-03A50EFCAD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ειμένου 2">
            <a:extLst>
              <a:ext uri="{FF2B5EF4-FFF2-40B4-BE49-F238E27FC236}">
                <a16:creationId xmlns:a16="http://schemas.microsoft.com/office/drawing/2014/main" id="{8B7FF064-2A3D-F036-7704-5AD3C25BB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4" name="Θέση περιεχομένου 3">
            <a:extLst>
              <a:ext uri="{FF2B5EF4-FFF2-40B4-BE49-F238E27FC236}">
                <a16:creationId xmlns:a16="http://schemas.microsoft.com/office/drawing/2014/main" id="{3BA0CF1F-2F4E-C6CC-19A4-76E113AED5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5" name="Θέση κειμένου 4">
            <a:extLst>
              <a:ext uri="{FF2B5EF4-FFF2-40B4-BE49-F238E27FC236}">
                <a16:creationId xmlns:a16="http://schemas.microsoft.com/office/drawing/2014/main" id="{2F0B765A-B5BE-3293-65CB-204E1BF9FE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6" name="Θέση περιεχομένου 5">
            <a:extLst>
              <a:ext uri="{FF2B5EF4-FFF2-40B4-BE49-F238E27FC236}">
                <a16:creationId xmlns:a16="http://schemas.microsoft.com/office/drawing/2014/main" id="{60D1C5EA-A6F0-21C8-4DAA-02A16EF884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7" name="Θέση ημερομηνίας 6">
            <a:extLst>
              <a:ext uri="{FF2B5EF4-FFF2-40B4-BE49-F238E27FC236}">
                <a16:creationId xmlns:a16="http://schemas.microsoft.com/office/drawing/2014/main" id="{AFBE9D13-E654-CB38-C184-C9288D279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8B4FC-C5A3-44FF-BBC1-061688AE663A}" type="datetimeFigureOut">
              <a:rPr lang="el-GR" smtClean="0"/>
              <a:t>20/12/2025</a:t>
            </a:fld>
            <a:endParaRPr lang="el-GR"/>
          </a:p>
        </p:txBody>
      </p:sp>
      <p:sp>
        <p:nvSpPr>
          <p:cNvPr id="8" name="Θέση υποσέλιδου 7">
            <a:extLst>
              <a:ext uri="{FF2B5EF4-FFF2-40B4-BE49-F238E27FC236}">
                <a16:creationId xmlns:a16="http://schemas.microsoft.com/office/drawing/2014/main" id="{209D53C5-2281-D922-5DFA-ACB6F8966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Θέση αριθμού διαφάνειας 8">
            <a:extLst>
              <a:ext uri="{FF2B5EF4-FFF2-40B4-BE49-F238E27FC236}">
                <a16:creationId xmlns:a16="http://schemas.microsoft.com/office/drawing/2014/main" id="{52A56CE6-E497-D604-013A-A9FCC424F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57431-23C8-4EBE-94B2-A3957915EE0A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805236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56B27FF7-58B1-2955-FB6A-0127A26F5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ημερομηνίας 2">
            <a:extLst>
              <a:ext uri="{FF2B5EF4-FFF2-40B4-BE49-F238E27FC236}">
                <a16:creationId xmlns:a16="http://schemas.microsoft.com/office/drawing/2014/main" id="{57F76990-001F-5275-94E4-1977252E1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8B4FC-C5A3-44FF-BBC1-061688AE663A}" type="datetimeFigureOut">
              <a:rPr lang="el-GR" smtClean="0"/>
              <a:t>20/12/2025</a:t>
            </a:fld>
            <a:endParaRPr lang="el-GR"/>
          </a:p>
        </p:txBody>
      </p:sp>
      <p:sp>
        <p:nvSpPr>
          <p:cNvPr id="4" name="Θέση υποσέλιδου 3">
            <a:extLst>
              <a:ext uri="{FF2B5EF4-FFF2-40B4-BE49-F238E27FC236}">
                <a16:creationId xmlns:a16="http://schemas.microsoft.com/office/drawing/2014/main" id="{D4D5EBF1-9D55-B69B-A4F5-240C912F9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Θέση αριθμού διαφάνειας 4">
            <a:extLst>
              <a:ext uri="{FF2B5EF4-FFF2-40B4-BE49-F238E27FC236}">
                <a16:creationId xmlns:a16="http://schemas.microsoft.com/office/drawing/2014/main" id="{8DCEC78A-D7F4-FA91-D4DB-7C2C35D30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57431-23C8-4EBE-94B2-A3957915EE0A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583503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ημερομηνίας 1">
            <a:extLst>
              <a:ext uri="{FF2B5EF4-FFF2-40B4-BE49-F238E27FC236}">
                <a16:creationId xmlns:a16="http://schemas.microsoft.com/office/drawing/2014/main" id="{09496B7B-77D4-700B-E229-DC6757825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8B4FC-C5A3-44FF-BBC1-061688AE663A}" type="datetimeFigureOut">
              <a:rPr lang="el-GR" smtClean="0"/>
              <a:t>20/12/2025</a:t>
            </a:fld>
            <a:endParaRPr lang="el-GR"/>
          </a:p>
        </p:txBody>
      </p:sp>
      <p:sp>
        <p:nvSpPr>
          <p:cNvPr id="3" name="Θέση υποσέλιδου 2">
            <a:extLst>
              <a:ext uri="{FF2B5EF4-FFF2-40B4-BE49-F238E27FC236}">
                <a16:creationId xmlns:a16="http://schemas.microsoft.com/office/drawing/2014/main" id="{AE680831-0CA4-46E4-8E10-6CBC80D72E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>
            <a:extLst>
              <a:ext uri="{FF2B5EF4-FFF2-40B4-BE49-F238E27FC236}">
                <a16:creationId xmlns:a16="http://schemas.microsoft.com/office/drawing/2014/main" id="{C4BBE3D8-5BAA-6E62-E7BF-58618A500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57431-23C8-4EBE-94B2-A3957915EE0A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119468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A2F92489-9E13-AEF8-8111-EDB605404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1AC8359B-4E66-5DDC-A2D7-8F2EE5FC5B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4" name="Θέση κειμένου 3">
            <a:extLst>
              <a:ext uri="{FF2B5EF4-FFF2-40B4-BE49-F238E27FC236}">
                <a16:creationId xmlns:a16="http://schemas.microsoft.com/office/drawing/2014/main" id="{1189B9FD-5B2E-C85A-D7E0-5B6B7EBA5C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5" name="Θέση ημερομηνίας 4">
            <a:extLst>
              <a:ext uri="{FF2B5EF4-FFF2-40B4-BE49-F238E27FC236}">
                <a16:creationId xmlns:a16="http://schemas.microsoft.com/office/drawing/2014/main" id="{8CD69210-A65E-09CD-2720-41FBCACEA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8B4FC-C5A3-44FF-BBC1-061688AE663A}" type="datetimeFigureOut">
              <a:rPr lang="el-GR" smtClean="0"/>
              <a:t>20/12/2025</a:t>
            </a:fld>
            <a:endParaRPr lang="el-GR"/>
          </a:p>
        </p:txBody>
      </p:sp>
      <p:sp>
        <p:nvSpPr>
          <p:cNvPr id="6" name="Θέση υποσέλιδου 5">
            <a:extLst>
              <a:ext uri="{FF2B5EF4-FFF2-40B4-BE49-F238E27FC236}">
                <a16:creationId xmlns:a16="http://schemas.microsoft.com/office/drawing/2014/main" id="{4826F16E-4C97-508A-25A8-645396678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Θέση αριθμού διαφάνειας 6">
            <a:extLst>
              <a:ext uri="{FF2B5EF4-FFF2-40B4-BE49-F238E27FC236}">
                <a16:creationId xmlns:a16="http://schemas.microsoft.com/office/drawing/2014/main" id="{4346A2EB-BA68-018C-3C57-113DBD28E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57431-23C8-4EBE-94B2-A3957915EE0A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41030739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19958CC7-C8F9-2075-491A-3CDB3F725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εικόνας 2">
            <a:extLst>
              <a:ext uri="{FF2B5EF4-FFF2-40B4-BE49-F238E27FC236}">
                <a16:creationId xmlns:a16="http://schemas.microsoft.com/office/drawing/2014/main" id="{AA0F63AF-FBEA-4F30-5B86-24793040B4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Θέση κειμένου 3">
            <a:extLst>
              <a:ext uri="{FF2B5EF4-FFF2-40B4-BE49-F238E27FC236}">
                <a16:creationId xmlns:a16="http://schemas.microsoft.com/office/drawing/2014/main" id="{F0E55AF3-9C2D-1709-E0EC-7486FF2ACA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5" name="Θέση ημερομηνίας 4">
            <a:extLst>
              <a:ext uri="{FF2B5EF4-FFF2-40B4-BE49-F238E27FC236}">
                <a16:creationId xmlns:a16="http://schemas.microsoft.com/office/drawing/2014/main" id="{D92D35F3-ACC4-4B80-9295-D2C7C57DF3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8B4FC-C5A3-44FF-BBC1-061688AE663A}" type="datetimeFigureOut">
              <a:rPr lang="el-GR" smtClean="0"/>
              <a:t>20/12/2025</a:t>
            </a:fld>
            <a:endParaRPr lang="el-GR"/>
          </a:p>
        </p:txBody>
      </p:sp>
      <p:sp>
        <p:nvSpPr>
          <p:cNvPr id="6" name="Θέση υποσέλιδου 5">
            <a:extLst>
              <a:ext uri="{FF2B5EF4-FFF2-40B4-BE49-F238E27FC236}">
                <a16:creationId xmlns:a16="http://schemas.microsoft.com/office/drawing/2014/main" id="{807B5012-937C-54F8-33E2-C10A3CEF5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Θέση αριθμού διαφάνειας 6">
            <a:extLst>
              <a:ext uri="{FF2B5EF4-FFF2-40B4-BE49-F238E27FC236}">
                <a16:creationId xmlns:a16="http://schemas.microsoft.com/office/drawing/2014/main" id="{1ED21CD6-5B3E-76AA-9CCF-723895213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57431-23C8-4EBE-94B2-A3957915EE0A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62254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192C5709-5037-22FE-D570-EC27C060B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ατακόρυφου κειμένου 2">
            <a:extLst>
              <a:ext uri="{FF2B5EF4-FFF2-40B4-BE49-F238E27FC236}">
                <a16:creationId xmlns:a16="http://schemas.microsoft.com/office/drawing/2014/main" id="{1C431DC0-2250-E19B-13EF-6FAE85B14A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5CB31446-FC05-C02E-1975-6DBCA2EB8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8B4FC-C5A3-44FF-BBC1-061688AE663A}" type="datetimeFigureOut">
              <a:rPr lang="el-GR" smtClean="0"/>
              <a:t>20/12/2025</a:t>
            </a:fld>
            <a:endParaRPr 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20000FBC-DA4C-7A64-DA96-A37F11660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4ADB5686-FC0F-89E2-C118-EE1BCE56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57431-23C8-4EBE-94B2-A3957915EE0A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468494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>
            <a:extLst>
              <a:ext uri="{FF2B5EF4-FFF2-40B4-BE49-F238E27FC236}">
                <a16:creationId xmlns:a16="http://schemas.microsoft.com/office/drawing/2014/main" id="{55306344-0445-05B0-702A-64C6834BA0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ατακόρυφου κειμένου 2">
            <a:extLst>
              <a:ext uri="{FF2B5EF4-FFF2-40B4-BE49-F238E27FC236}">
                <a16:creationId xmlns:a16="http://schemas.microsoft.com/office/drawing/2014/main" id="{31ACDE9E-B13E-636F-D3FB-74FFFE7BA8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4F731C5F-0050-92DF-DD20-A175DB136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8B4FC-C5A3-44FF-BBC1-061688AE663A}" type="datetimeFigureOut">
              <a:rPr lang="el-GR" smtClean="0"/>
              <a:t>20/12/2025</a:t>
            </a:fld>
            <a:endParaRPr 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50718F65-5A81-C2F1-943B-57FF56AF0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7326B460-137A-B5FF-64DB-2B3A0F7E9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57431-23C8-4EBE-94B2-A3957915EE0A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479267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τίτλου 1">
            <a:extLst>
              <a:ext uri="{FF2B5EF4-FFF2-40B4-BE49-F238E27FC236}">
                <a16:creationId xmlns:a16="http://schemas.microsoft.com/office/drawing/2014/main" id="{3A9DDED1-AAF4-AC96-9C65-153F0AF5D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ειμένου 2">
            <a:extLst>
              <a:ext uri="{FF2B5EF4-FFF2-40B4-BE49-F238E27FC236}">
                <a16:creationId xmlns:a16="http://schemas.microsoft.com/office/drawing/2014/main" id="{58ED7CD2-D1E5-90F1-8F20-299E0E6B78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589DD09E-D663-AAC4-8CD0-5F0B75EED7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8B4FC-C5A3-44FF-BBC1-061688AE663A}" type="datetimeFigureOut">
              <a:rPr lang="el-GR" smtClean="0"/>
              <a:t>20/12/2025</a:t>
            </a:fld>
            <a:endParaRPr 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52D92664-8688-AE6C-1B0C-50C5EB887A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CFBBA3E3-18EC-5490-65C0-FAE3C443F4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57431-23C8-4EBE-94B2-A3957915EE0A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9843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slidespeak.co/presentation/cmje8mq0m000rjvqtv8ikyehz?openPanel=ASSISTANT/shar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Εικόνα 2" descr="Εικόνα που περιέχει κείμενο, στιγμιότυπο οθόνης, παπούτσια&#10;&#10;Το περιεχόμενο που δημιουργείται από AI ενδέχεται να είναι εσφαλμένο.">
            <a:extLst>
              <a:ext uri="{FF2B5EF4-FFF2-40B4-BE49-F238E27FC236}">
                <a16:creationId xmlns:a16="http://schemas.microsoft.com/office/drawing/2014/main" id="{8730073C-37E8-BA9D-ECE2-3C852CD987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0"/>
            <a:ext cx="109728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EB08F9F-ABEB-44E0-6855-2169D178EF75}"/>
              </a:ext>
            </a:extLst>
          </p:cNvPr>
          <p:cNvSpPr txBox="1"/>
          <p:nvPr/>
        </p:nvSpPr>
        <p:spPr>
          <a:xfrm>
            <a:off x="1588167" y="635351"/>
            <a:ext cx="96092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l-GR" dirty="0">
                <a:hlinkClick r:id="rId3"/>
              </a:rPr>
              <a:t>https://app.slidespeak.co/presentation/cmje8mq0m000rjvqtv8ikyehz?openPanel=ASSISTANT/share</a:t>
            </a:r>
            <a:r>
              <a:rPr lang="el-G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030348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Εικόνα 2" descr="Εικόνα που περιέχει κείμενο, ηλεκτρονικές συσκευές, στιγμιότυπο οθόνης, υπολογιστής&#10;&#10;Το περιεχόμενο που δημιουργείται από AI ενδέχεται να είναι εσφαλμένο.">
            <a:extLst>
              <a:ext uri="{FF2B5EF4-FFF2-40B4-BE49-F238E27FC236}">
                <a16:creationId xmlns:a16="http://schemas.microsoft.com/office/drawing/2014/main" id="{28D5F60A-02BB-46A1-960B-0BAB3F5F3E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0"/>
            <a:ext cx="10972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862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Εικόνα 2" descr="Εικόνα που περιέχει κείμενο, στιγμιότυπο οθόνης, τοποθεσία web, ιστοσελίδα&#10;&#10;Το περιεχόμενο που δημιουργείται από AI ενδέχεται να είναι εσφαλμένο.">
            <a:extLst>
              <a:ext uri="{FF2B5EF4-FFF2-40B4-BE49-F238E27FC236}">
                <a16:creationId xmlns:a16="http://schemas.microsoft.com/office/drawing/2014/main" id="{7CB93B5F-038E-E4CA-4DC4-54114E66E0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0"/>
            <a:ext cx="10972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2077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Εικόνα 2" descr="Εικόνα που περιέχει κείμενο, ηλεκτρονικές συσκευές, στιγμιότυπο οθόνης, υπολογιστής&#10;&#10;Το περιεχόμενο που δημιουργείται από AI ενδέχεται να είναι εσφαλμένο.">
            <a:extLst>
              <a:ext uri="{FF2B5EF4-FFF2-40B4-BE49-F238E27FC236}">
                <a16:creationId xmlns:a16="http://schemas.microsoft.com/office/drawing/2014/main" id="{38647263-1472-2A8C-4A97-27001BDF95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0"/>
            <a:ext cx="10972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4233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Εικόνα 2" descr="Εικόνα που περιέχει κείμενο, στιγμιότυπο οθόνης, ρουχισμός, ανθρώπινο πρόσωπο&#10;&#10;Το περιεχόμενο που δημιουργείται από AI ενδέχεται να είναι εσφαλμένο.">
            <a:extLst>
              <a:ext uri="{FF2B5EF4-FFF2-40B4-BE49-F238E27FC236}">
                <a16:creationId xmlns:a16="http://schemas.microsoft.com/office/drawing/2014/main" id="{F471A376-2A8C-9D56-2E56-F729928DFC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0"/>
            <a:ext cx="10972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2478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Εικόνα 2" descr="Εικόνα που περιέχει κείμενο, ηλεκτρονικές συσκευές, άτομο, στιγμιότυπο οθόνης&#10;&#10;Το περιεχόμενο που δημιουργείται από AI ενδέχεται να είναι εσφαλμένο.">
            <a:extLst>
              <a:ext uri="{FF2B5EF4-FFF2-40B4-BE49-F238E27FC236}">
                <a16:creationId xmlns:a16="http://schemas.microsoft.com/office/drawing/2014/main" id="{6033E198-2BF4-17F5-4686-3F6EA88163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0"/>
            <a:ext cx="10972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9637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Εικόνα 2" descr="Εικόνα που περιέχει κείμενο, ηλεκτρονικές συσκευές, ρουχισμός, στιγμιότυπο οθόνης&#10;&#10;Το περιεχόμενο που δημιουργείται από AI ενδέχεται να είναι εσφαλμένο.">
            <a:extLst>
              <a:ext uri="{FF2B5EF4-FFF2-40B4-BE49-F238E27FC236}">
                <a16:creationId xmlns:a16="http://schemas.microsoft.com/office/drawing/2014/main" id="{CB13F859-BAE5-6FE0-BF9F-51668AD3F3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0"/>
            <a:ext cx="10972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981917"/>
      </p:ext>
    </p:extLst>
  </p:cSld>
  <p:clrMapOvr>
    <a:masterClrMapping/>
  </p:clrMapOvr>
</p:sld>
</file>

<file path=ppt/theme/theme1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17</Words>
  <Application>Microsoft Office PowerPoint</Application>
  <PresentationFormat>Ευρεία οθόνη</PresentationFormat>
  <Paragraphs>1</Paragraphs>
  <Slides>7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3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Θέμα του Office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ΑΝΑΣΤΑΣΙΑ ΒΑΚΑΛΟΥΔΗ</dc:creator>
  <cp:lastModifiedBy>ΑΝΑΣΤΑΣΙΑ ΒΑΚΑΛΟΥΔΗ</cp:lastModifiedBy>
  <cp:revision>1</cp:revision>
  <dcterms:created xsi:type="dcterms:W3CDTF">2025-12-20T12:13:43Z</dcterms:created>
  <dcterms:modified xsi:type="dcterms:W3CDTF">2025-12-20T12:23:55Z</dcterms:modified>
</cp:coreProperties>
</file>