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60" r:id="rId1"/>
  </p:sldMasterIdLst>
  <p:notesMasterIdLst>
    <p:notesMasterId r:id="rId14"/>
  </p:notesMasterIdLst>
  <p:sldIdLst>
    <p:sldId id="266" r:id="rId2"/>
    <p:sldId id="256" r:id="rId3"/>
    <p:sldId id="257" r:id="rId4"/>
    <p:sldId id="258" r:id="rId5"/>
    <p:sldId id="259" r:id="rId6"/>
    <p:sldId id="260" r:id="rId7"/>
    <p:sldId id="261" r:id="rId8"/>
    <p:sldId id="262" r:id="rId9"/>
    <p:sldId id="263" r:id="rId10"/>
    <p:sldId id="264" r:id="rId11"/>
    <p:sldId id="265" r:id="rId12"/>
    <p:sldId id="267" r:id="rId13"/>
  </p:sldIdLst>
  <p:sldSz cx="14630400" cy="8229600"/>
  <p:notesSz cx="8229600" cy="14630400"/>
  <p:embeddedFontLst>
    <p:embeddedFont>
      <p:font typeface="Merriweather Bold"/>
      <p:bold r:id="rId15"/>
    </p:embeddedFont>
    <p:embeddedFont>
      <p:font typeface="Open Sans" panose="020B0606030504020204" pitchFamily="34" charset="0"/>
      <p:regular r:id="rId16"/>
    </p:embeddedFont>
    <p:embeddedFont>
      <p:font typeface="Trebuchet MS" panose="020B0603020202020204" pitchFamily="34" charset="0"/>
      <p:regular r:id="rId17"/>
      <p:bold r:id="rId18"/>
      <p:italic r:id="rId19"/>
      <p:boldItalic r:id="rId20"/>
    </p:embeddedFont>
    <p:embeddedFont>
      <p:font typeface="Wingdings 3" panose="05040102010807070707" pitchFamily="18" charset="2"/>
      <p:regular r:id="rId21"/>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Untitled Section" id="{A0FD999A-C325-4849-B5F3-A5D21897446E}">
          <p14:sldIdLst>
            <p14:sldId id="266"/>
            <p14:sldId id="256"/>
            <p14:sldId id="257"/>
            <p14:sldId id="258"/>
            <p14:sldId id="259"/>
            <p14:sldId id="260"/>
            <p14:sldId id="261"/>
            <p14:sldId id="262"/>
            <p14:sldId id="263"/>
            <p14:sldId id="264"/>
            <p14:sldId id="265"/>
            <p14:sldId id="267"/>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ujal Srivastava" initials="SS" lastIdx="2" clrIdx="0">
    <p:extLst>
      <p:ext uri="{19B8F6BF-5375-455C-9EA6-DF929625EA0E}">
        <p15:presenceInfo xmlns:p15="http://schemas.microsoft.com/office/powerpoint/2012/main" userId="849d87dfed8fe65a"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0A500"/>
    <a:srgbClr val="002465"/>
    <a:srgbClr val="7F3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66" d="100"/>
          <a:sy n="66" d="100"/>
        </p:scale>
        <p:origin x="140" y="3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4.fntdata"/><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font" Target="fonts/font7.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9861632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5.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6.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7.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8.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9.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0.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5.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6.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7.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8.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9.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20.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2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2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2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2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25.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26.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10160"/>
            <a:ext cx="14630400" cy="8239760"/>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808481" y="2885441"/>
            <a:ext cx="9320323" cy="1975562"/>
          </a:xfrm>
        </p:spPr>
        <p:txBody>
          <a:bodyPr anchor="b">
            <a:noAutofit/>
          </a:bodyPr>
          <a:lstStyle>
            <a:lvl1pPr algn="r">
              <a:defRPr sz="648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808481" y="4861000"/>
            <a:ext cx="9320323" cy="1316279"/>
          </a:xfrm>
        </p:spPr>
        <p:txBody>
          <a:bodyPr anchor="t"/>
          <a:lstStyle>
            <a:lvl1pPr marL="0" indent="0" algn="r">
              <a:buNone/>
              <a:defRPr>
                <a:solidFill>
                  <a:schemeClr val="tx1">
                    <a:lumMod val="50000"/>
                    <a:lumOff val="50000"/>
                  </a:schemeClr>
                </a:solidFill>
              </a:defRPr>
            </a:lvl1pPr>
            <a:lvl2pPr marL="548640" indent="0" algn="ctr">
              <a:buNone/>
              <a:defRPr>
                <a:solidFill>
                  <a:schemeClr val="tx1">
                    <a:tint val="75000"/>
                  </a:schemeClr>
                </a:solidFill>
              </a:defRPr>
            </a:lvl2pPr>
            <a:lvl3pPr marL="1097280" indent="0" algn="ctr">
              <a:buNone/>
              <a:defRPr>
                <a:solidFill>
                  <a:schemeClr val="tx1">
                    <a:tint val="75000"/>
                  </a:schemeClr>
                </a:solidFill>
              </a:defRPr>
            </a:lvl3pPr>
            <a:lvl4pPr marL="1645920" indent="0" algn="ctr">
              <a:buNone/>
              <a:defRPr>
                <a:solidFill>
                  <a:schemeClr val="tx1">
                    <a:tint val="75000"/>
                  </a:schemeClr>
                </a:solidFill>
              </a:defRPr>
            </a:lvl4pPr>
            <a:lvl5pPr marL="2194560" indent="0" algn="ctr">
              <a:buNone/>
              <a:defRPr>
                <a:solidFill>
                  <a:schemeClr val="tx1">
                    <a:tint val="75000"/>
                  </a:schemeClr>
                </a:solidFill>
              </a:defRPr>
            </a:lvl5pPr>
            <a:lvl6pPr marL="2743200" indent="0" algn="ctr">
              <a:buNone/>
              <a:defRPr>
                <a:solidFill>
                  <a:schemeClr val="tx1">
                    <a:tint val="75000"/>
                  </a:schemeClr>
                </a:solidFill>
              </a:defRPr>
            </a:lvl6pPr>
            <a:lvl7pPr marL="3291840" indent="0" algn="ctr">
              <a:buNone/>
              <a:defRPr>
                <a:solidFill>
                  <a:schemeClr val="tx1">
                    <a:tint val="75000"/>
                  </a:schemeClr>
                </a:solidFill>
              </a:defRPr>
            </a:lvl7pPr>
            <a:lvl8pPr marL="3840480" indent="0" algn="ctr">
              <a:buNone/>
              <a:defRPr>
                <a:solidFill>
                  <a:schemeClr val="tx1">
                    <a:tint val="75000"/>
                  </a:schemeClr>
                </a:solidFill>
              </a:defRPr>
            </a:lvl8pPr>
            <a:lvl9pPr marL="438912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11/11/2024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142082829"/>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sndAc>
          <p:stSnd>
            <p:snd r:embed="rId1" name="chimes.wav"/>
          </p:stSnd>
        </p:sndAc>
      </p:transition>
    </mc:Choice>
    <mc:Fallback>
      <p:transition spd="slow">
        <p:fade/>
        <p:sndAc>
          <p:stSnd>
            <p:snd r:embed="rId1" name="chimes.wav"/>
          </p:stSnd>
        </p:sndAc>
      </p:transition>
    </mc:Fallback>
  </mc:AlternateContent>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432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11/11/2024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742459472"/>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sndAc>
          <p:stSnd>
            <p:snd r:embed="rId1" name="chimes.wav"/>
          </p:stSnd>
        </p:sndAc>
      </p:transition>
    </mc:Choice>
    <mc:Fallback>
      <p:transition spd="slow">
        <p:fade/>
        <p:sndAc>
          <p:stSnd>
            <p:snd r:embed="rId1" name="chimes.wav"/>
          </p:stSnd>
        </p:sndAc>
      </p:transition>
    </mc:Fallback>
  </mc:AlternateContent>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12802" y="3241041"/>
            <a:ext cx="10316002" cy="2191897"/>
          </a:xfrm>
        </p:spPr>
        <p:txBody>
          <a:bodyPr anchor="b"/>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812802" y="5432938"/>
            <a:ext cx="10316002" cy="1032480"/>
          </a:xfrm>
        </p:spPr>
        <p:txBody>
          <a:bodyPr anchor="t"/>
          <a:lstStyle>
            <a:lvl1pPr marL="0" indent="0" algn="l">
              <a:buNone/>
              <a:defRPr sz="2400">
                <a:solidFill>
                  <a:schemeClr val="tx1">
                    <a:lumMod val="50000"/>
                    <a:lumOff val="50000"/>
                  </a:schemeClr>
                </a:solidFill>
              </a:defRPr>
            </a:lvl1pPr>
            <a:lvl2pPr marL="548640" indent="0">
              <a:buNone/>
              <a:defRPr sz="2160">
                <a:solidFill>
                  <a:schemeClr val="tx1">
                    <a:tint val="75000"/>
                  </a:schemeClr>
                </a:solidFill>
              </a:defRPr>
            </a:lvl2pPr>
            <a:lvl3pPr marL="1097280" indent="0">
              <a:buNone/>
              <a:defRPr sz="1920">
                <a:solidFill>
                  <a:schemeClr val="tx1">
                    <a:tint val="75000"/>
                  </a:schemeClr>
                </a:solidFill>
              </a:defRPr>
            </a:lvl3pPr>
            <a:lvl4pPr marL="1645920" indent="0">
              <a:buNone/>
              <a:defRPr sz="1680">
                <a:solidFill>
                  <a:schemeClr val="tx1">
                    <a:tint val="75000"/>
                  </a:schemeClr>
                </a:solidFill>
              </a:defRPr>
            </a:lvl4pPr>
            <a:lvl5pPr marL="2194560" indent="0">
              <a:buNone/>
              <a:defRPr sz="1680">
                <a:solidFill>
                  <a:schemeClr val="tx1">
                    <a:tint val="75000"/>
                  </a:schemeClr>
                </a:solidFill>
              </a:defRPr>
            </a:lvl5pPr>
            <a:lvl6pPr marL="2743200" indent="0">
              <a:buNone/>
              <a:defRPr sz="1680">
                <a:solidFill>
                  <a:schemeClr val="tx1">
                    <a:tint val="75000"/>
                  </a:schemeClr>
                </a:solidFill>
              </a:defRPr>
            </a:lvl6pPr>
            <a:lvl7pPr marL="3291840" indent="0">
              <a:buNone/>
              <a:defRPr sz="1680">
                <a:solidFill>
                  <a:schemeClr val="tx1">
                    <a:tint val="75000"/>
                  </a:schemeClr>
                </a:solidFill>
              </a:defRPr>
            </a:lvl7pPr>
            <a:lvl8pPr marL="3840480" indent="0">
              <a:buNone/>
              <a:defRPr sz="1680">
                <a:solidFill>
                  <a:schemeClr val="tx1">
                    <a:tint val="75000"/>
                  </a:schemeClr>
                </a:solidFill>
              </a:defRPr>
            </a:lvl8pPr>
            <a:lvl9pPr marL="4389120" indent="0">
              <a:buNone/>
              <a:defRPr sz="168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160260226"/>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sndAc>
          <p:stSnd>
            <p:snd r:embed="rId1" name="chimes.wav"/>
          </p:stSnd>
        </p:sndAc>
      </p:transition>
    </mc:Choice>
    <mc:Fallback>
      <p:transition spd="slow">
        <p:fade/>
        <p:sndAc>
          <p:stSnd>
            <p:snd r:embed="rId1" name="chimes.wav"/>
          </p:stSnd>
        </p:sndAc>
      </p:transition>
    </mc:Fallback>
  </mc:AlternateContent>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12801" y="2592707"/>
            <a:ext cx="5020842" cy="465692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07964" y="2592707"/>
            <a:ext cx="5020841" cy="465692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11/11/2024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extLst>
      <p:ext uri="{BB962C8B-B14F-4D97-AF65-F5344CB8AC3E}">
        <p14:creationId xmlns:p14="http://schemas.microsoft.com/office/powerpoint/2010/main" val="1962354703"/>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sndAc>
          <p:stSnd>
            <p:snd r:embed="rId1" name="chimes.wav"/>
          </p:stSnd>
        </p:sndAc>
      </p:transition>
    </mc:Choice>
    <mc:Fallback>
      <p:transition spd="slow">
        <p:fade/>
        <p:sndAc>
          <p:stSnd>
            <p:snd r:embed="rId1" name="chimes.wav"/>
          </p:stSnd>
        </p:sndAc>
      </p:transition>
    </mc:Fallback>
  </mc:AlternateContent>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810894" y="2593180"/>
            <a:ext cx="5022748" cy="691514"/>
          </a:xfrm>
        </p:spPr>
        <p:txBody>
          <a:bodyPr anchor="b">
            <a:noAutofit/>
          </a:bodyPr>
          <a:lstStyle>
            <a:lvl1pPr marL="0" indent="0">
              <a:buNone/>
              <a:defRPr sz="2880" b="0"/>
            </a:lvl1pPr>
            <a:lvl2pPr marL="548640" indent="0">
              <a:buNone/>
              <a:defRPr sz="2400" b="1"/>
            </a:lvl2pPr>
            <a:lvl3pPr marL="1097280" indent="0">
              <a:buNone/>
              <a:defRPr sz="2160" b="1"/>
            </a:lvl3pPr>
            <a:lvl4pPr marL="1645920" indent="0">
              <a:buNone/>
              <a:defRPr sz="1920" b="1"/>
            </a:lvl4pPr>
            <a:lvl5pPr marL="2194560" indent="0">
              <a:buNone/>
              <a:defRPr sz="1920" b="1"/>
            </a:lvl5pPr>
            <a:lvl6pPr marL="2743200" indent="0">
              <a:buNone/>
              <a:defRPr sz="1920" b="1"/>
            </a:lvl6pPr>
            <a:lvl7pPr marL="3291840" indent="0">
              <a:buNone/>
              <a:defRPr sz="1920" b="1"/>
            </a:lvl7pPr>
            <a:lvl8pPr marL="3840480" indent="0">
              <a:buNone/>
              <a:defRPr sz="1920" b="1"/>
            </a:lvl8pPr>
            <a:lvl9pPr marL="4389120" indent="0">
              <a:buNone/>
              <a:defRPr sz="1920" b="1"/>
            </a:lvl9pPr>
          </a:lstStyle>
          <a:p>
            <a:pPr lvl="0"/>
            <a:r>
              <a:rPr lang="en-US"/>
              <a:t>Click to edit Master text styles</a:t>
            </a:r>
          </a:p>
        </p:txBody>
      </p:sp>
      <p:sp>
        <p:nvSpPr>
          <p:cNvPr id="4" name="Content Placeholder 3"/>
          <p:cNvSpPr>
            <a:spLocks noGrp="1"/>
          </p:cNvSpPr>
          <p:nvPr>
            <p:ph sz="half" idx="2"/>
          </p:nvPr>
        </p:nvSpPr>
        <p:spPr>
          <a:xfrm>
            <a:off x="810894" y="3284695"/>
            <a:ext cx="5022748" cy="396494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06059" y="2593180"/>
            <a:ext cx="5022742" cy="691514"/>
          </a:xfrm>
        </p:spPr>
        <p:txBody>
          <a:bodyPr anchor="b">
            <a:noAutofit/>
          </a:bodyPr>
          <a:lstStyle>
            <a:lvl1pPr marL="0" indent="0">
              <a:buNone/>
              <a:defRPr sz="2880" b="0"/>
            </a:lvl1pPr>
            <a:lvl2pPr marL="548640" indent="0">
              <a:buNone/>
              <a:defRPr sz="2400" b="1"/>
            </a:lvl2pPr>
            <a:lvl3pPr marL="1097280" indent="0">
              <a:buNone/>
              <a:defRPr sz="2160" b="1"/>
            </a:lvl3pPr>
            <a:lvl4pPr marL="1645920" indent="0">
              <a:buNone/>
              <a:defRPr sz="1920" b="1"/>
            </a:lvl4pPr>
            <a:lvl5pPr marL="2194560" indent="0">
              <a:buNone/>
              <a:defRPr sz="1920" b="1"/>
            </a:lvl5pPr>
            <a:lvl6pPr marL="2743200" indent="0">
              <a:buNone/>
              <a:defRPr sz="1920" b="1"/>
            </a:lvl6pPr>
            <a:lvl7pPr marL="3291840" indent="0">
              <a:buNone/>
              <a:defRPr sz="1920" b="1"/>
            </a:lvl7pPr>
            <a:lvl8pPr marL="3840480" indent="0">
              <a:buNone/>
              <a:defRPr sz="1920" b="1"/>
            </a:lvl8pPr>
            <a:lvl9pPr marL="4389120" indent="0">
              <a:buNone/>
              <a:defRPr sz="1920" b="1"/>
            </a:lvl9pPr>
          </a:lstStyle>
          <a:p>
            <a:pPr lvl="0"/>
            <a:r>
              <a:rPr lang="en-US"/>
              <a:t>Click to edit Master text styles</a:t>
            </a:r>
          </a:p>
        </p:txBody>
      </p:sp>
      <p:sp>
        <p:nvSpPr>
          <p:cNvPr id="6" name="Content Placeholder 5"/>
          <p:cNvSpPr>
            <a:spLocks noGrp="1"/>
          </p:cNvSpPr>
          <p:nvPr>
            <p:ph sz="quarter" idx="4"/>
          </p:nvPr>
        </p:nvSpPr>
        <p:spPr>
          <a:xfrm>
            <a:off x="6106062" y="3284695"/>
            <a:ext cx="5022740" cy="396494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11/11/2024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440469749"/>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sndAc>
          <p:stSnd>
            <p:snd r:embed="rId1" name="chimes.wav"/>
          </p:stSnd>
        </p:sndAc>
      </p:transition>
    </mc:Choice>
    <mc:Fallback>
      <p:transition spd="slow">
        <p:fade/>
        <p:sndAc>
          <p:stSnd>
            <p:snd r:embed="rId1" name="chimes.wav"/>
          </p:stSnd>
        </p:sndAc>
      </p:transition>
    </mc:Fallback>
  </mc:AlternateContent>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12801" y="731520"/>
            <a:ext cx="10316002" cy="158496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11/11/2024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277030133"/>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sndAc>
          <p:stSnd>
            <p:snd r:embed="rId1" name="chimes.wav"/>
          </p:stSnd>
        </p:sndAc>
      </p:transition>
    </mc:Choice>
    <mc:Fallback>
      <p:transition spd="slow">
        <p:fade/>
        <p:sndAc>
          <p:stSnd>
            <p:snd r:embed="rId1" name="chimes.wav"/>
          </p:stSnd>
        </p:sndAc>
      </p:transition>
    </mc:Fallback>
  </mc:AlternateContent>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11/11/2024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83466544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sndAc>
          <p:stSnd>
            <p:snd r:embed="rId1" name="chimes.wav"/>
          </p:stSnd>
        </p:sndAc>
      </p:transition>
    </mc:Choice>
    <mc:Fallback>
      <p:transition spd="slow">
        <p:fade/>
        <p:sndAc>
          <p:stSnd>
            <p:snd r:embed="rId1" name="chimes.wav"/>
          </p:stSnd>
        </p:sndAc>
      </p:transition>
    </mc:Fallback>
  </mc:AlternateContent>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801" y="1798325"/>
            <a:ext cx="4625434" cy="1534159"/>
          </a:xfrm>
        </p:spPr>
        <p:txBody>
          <a:bodyPr anchor="b">
            <a:normAutofit/>
          </a:bodyPr>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5712554" y="617910"/>
            <a:ext cx="5416249" cy="663172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12801" y="3332483"/>
            <a:ext cx="4625434" cy="3101339"/>
          </a:xfrm>
        </p:spPr>
        <p:txBody>
          <a:bodyPr>
            <a:normAutofit/>
          </a:bodyPr>
          <a:lstStyle>
            <a:lvl1pPr marL="0" indent="0">
              <a:buNone/>
              <a:defRPr sz="1680"/>
            </a:lvl1pPr>
            <a:lvl2pPr marL="548476" indent="0">
              <a:buNone/>
              <a:defRPr sz="1680"/>
            </a:lvl2pPr>
            <a:lvl3pPr marL="1096951" indent="0">
              <a:buNone/>
              <a:defRPr sz="1440"/>
            </a:lvl3pPr>
            <a:lvl4pPr marL="1645427" indent="0">
              <a:buNone/>
              <a:defRPr sz="1200"/>
            </a:lvl4pPr>
            <a:lvl5pPr marL="2193901" indent="0">
              <a:buNone/>
              <a:defRPr sz="1200"/>
            </a:lvl5pPr>
            <a:lvl6pPr marL="2742377" indent="0">
              <a:buNone/>
              <a:defRPr sz="1200"/>
            </a:lvl6pPr>
            <a:lvl7pPr marL="3290852" indent="0">
              <a:buNone/>
              <a:defRPr sz="1200"/>
            </a:lvl7pPr>
            <a:lvl8pPr marL="3839328" indent="0">
              <a:buNone/>
              <a:defRPr sz="1200"/>
            </a:lvl8pPr>
            <a:lvl9pPr marL="4387804"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11/11/2024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extLst>
      <p:ext uri="{BB962C8B-B14F-4D97-AF65-F5344CB8AC3E}">
        <p14:creationId xmlns:p14="http://schemas.microsoft.com/office/powerpoint/2010/main" val="3261887465"/>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sndAc>
          <p:stSnd>
            <p:snd r:embed="rId1" name="chimes.wav"/>
          </p:stSnd>
        </p:sndAc>
      </p:transition>
    </mc:Choice>
    <mc:Fallback>
      <p:transition spd="slow">
        <p:fade/>
        <p:sndAc>
          <p:stSnd>
            <p:snd r:embed="rId1" name="chimes.wav"/>
          </p:stSnd>
        </p:sndAc>
      </p:transition>
    </mc:Fallback>
  </mc:AlternateContent>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802" y="5760720"/>
            <a:ext cx="10316000" cy="680086"/>
          </a:xfrm>
        </p:spPr>
        <p:txBody>
          <a:bodyPr anchor="b">
            <a:normAutofit/>
          </a:bodyPr>
          <a:lstStyle>
            <a:lvl1pPr algn="l">
              <a:defRPr sz="288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801" y="731520"/>
            <a:ext cx="10316002" cy="4614862"/>
          </a:xfrm>
        </p:spPr>
        <p:txBody>
          <a:bodyPr anchor="t">
            <a:normAutofit/>
          </a:bodyPr>
          <a:lstStyle>
            <a:lvl1pPr marL="0" indent="0" algn="ctr">
              <a:buNone/>
              <a:defRPr sz="1920"/>
            </a:lvl1pPr>
            <a:lvl2pPr marL="548640" indent="0">
              <a:buNone/>
              <a:defRPr sz="1920"/>
            </a:lvl2pPr>
            <a:lvl3pPr marL="1097280" indent="0">
              <a:buNone/>
              <a:defRPr sz="1920"/>
            </a:lvl3pPr>
            <a:lvl4pPr marL="1645920" indent="0">
              <a:buNone/>
              <a:defRPr sz="1920"/>
            </a:lvl4pPr>
            <a:lvl5pPr marL="2194560" indent="0">
              <a:buNone/>
              <a:defRPr sz="1920"/>
            </a:lvl5pPr>
            <a:lvl6pPr marL="2743200" indent="0">
              <a:buNone/>
              <a:defRPr sz="1920"/>
            </a:lvl6pPr>
            <a:lvl7pPr marL="3291840" indent="0">
              <a:buNone/>
              <a:defRPr sz="1920"/>
            </a:lvl7pPr>
            <a:lvl8pPr marL="3840480" indent="0">
              <a:buNone/>
              <a:defRPr sz="1920"/>
            </a:lvl8pPr>
            <a:lvl9pPr marL="4389120" indent="0">
              <a:buNone/>
              <a:defRPr sz="1920"/>
            </a:lvl9pPr>
          </a:lstStyle>
          <a:p>
            <a:r>
              <a:rPr lang="en-US"/>
              <a:t>Click icon to add picture</a:t>
            </a:r>
            <a:endParaRPr lang="en-US" dirty="0"/>
          </a:p>
        </p:txBody>
      </p:sp>
      <p:sp>
        <p:nvSpPr>
          <p:cNvPr id="4" name="Text Placeholder 3"/>
          <p:cNvSpPr>
            <a:spLocks noGrp="1"/>
          </p:cNvSpPr>
          <p:nvPr>
            <p:ph type="body" sz="half" idx="2"/>
          </p:nvPr>
        </p:nvSpPr>
        <p:spPr>
          <a:xfrm>
            <a:off x="812802" y="6440806"/>
            <a:ext cx="10316000" cy="808829"/>
          </a:xfrm>
        </p:spPr>
        <p:txBody>
          <a:bodyPr>
            <a:normAutofit/>
          </a:bodyPr>
          <a:lstStyle>
            <a:lvl1pPr marL="0" indent="0">
              <a:buNone/>
              <a:defRPr sz="1440"/>
            </a:lvl1pPr>
            <a:lvl2pPr marL="548640" indent="0">
              <a:buNone/>
              <a:defRPr sz="1440"/>
            </a:lvl2pPr>
            <a:lvl3pPr marL="1097280" indent="0">
              <a:buNone/>
              <a:defRPr sz="1200"/>
            </a:lvl3pPr>
            <a:lvl4pPr marL="1645920" indent="0">
              <a:buNone/>
              <a:defRPr sz="1080"/>
            </a:lvl4pPr>
            <a:lvl5pPr marL="2194560" indent="0">
              <a:buNone/>
              <a:defRPr sz="1080"/>
            </a:lvl5pPr>
            <a:lvl6pPr marL="2743200" indent="0">
              <a:buNone/>
              <a:defRPr sz="1080"/>
            </a:lvl6pPr>
            <a:lvl7pPr marL="3291840" indent="0">
              <a:buNone/>
              <a:defRPr sz="1080"/>
            </a:lvl7pPr>
            <a:lvl8pPr marL="3840480" indent="0">
              <a:buNone/>
              <a:defRPr sz="1080"/>
            </a:lvl8pPr>
            <a:lvl9pPr marL="4389120" indent="0">
              <a:buNone/>
              <a:defRPr sz="108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11/11/2024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79506721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sndAc>
          <p:stSnd>
            <p:snd r:embed="rId1" name="chimes.wav"/>
          </p:stSnd>
        </p:sndAc>
      </p:transition>
    </mc:Choice>
    <mc:Fallback>
      <p:transition spd="slow">
        <p:fade/>
        <p:sndAc>
          <p:stSnd>
            <p:snd r:embed="rId1" name="chimes.wav"/>
          </p:stSnd>
        </p:sndAc>
      </p:transition>
    </mc:Fallback>
  </mc:AlternateContent>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12802" y="731520"/>
            <a:ext cx="10316002" cy="4084320"/>
          </a:xfrm>
        </p:spPr>
        <p:txBody>
          <a:bodyPr anchor="ctr">
            <a:normAutofit/>
          </a:bodyPr>
          <a:lstStyle>
            <a:lvl1pPr algn="l">
              <a:defRPr sz="5280" b="0" cap="none"/>
            </a:lvl1pPr>
          </a:lstStyle>
          <a:p>
            <a:r>
              <a:rPr lang="en-US"/>
              <a:t>Click to edit Master title style</a:t>
            </a:r>
            <a:endParaRPr lang="en-US" dirty="0"/>
          </a:p>
        </p:txBody>
      </p:sp>
      <p:sp>
        <p:nvSpPr>
          <p:cNvPr id="3" name="Text Placeholder 2"/>
          <p:cNvSpPr>
            <a:spLocks noGrp="1"/>
          </p:cNvSpPr>
          <p:nvPr>
            <p:ph type="body" idx="1"/>
          </p:nvPr>
        </p:nvSpPr>
        <p:spPr>
          <a:xfrm>
            <a:off x="812802" y="5364480"/>
            <a:ext cx="10316002" cy="1885154"/>
          </a:xfrm>
        </p:spPr>
        <p:txBody>
          <a:bodyPr anchor="ctr">
            <a:normAutofit/>
          </a:bodyPr>
          <a:lstStyle>
            <a:lvl1pPr marL="0" indent="0" algn="l">
              <a:buNone/>
              <a:defRPr sz="2160">
                <a:solidFill>
                  <a:schemeClr val="tx1">
                    <a:lumMod val="75000"/>
                    <a:lumOff val="25000"/>
                  </a:schemeClr>
                </a:solidFill>
              </a:defRPr>
            </a:lvl1pPr>
            <a:lvl2pPr marL="548640" indent="0">
              <a:buNone/>
              <a:defRPr sz="2160">
                <a:solidFill>
                  <a:schemeClr val="tx1">
                    <a:tint val="75000"/>
                  </a:schemeClr>
                </a:solidFill>
              </a:defRPr>
            </a:lvl2pPr>
            <a:lvl3pPr marL="1097280" indent="0">
              <a:buNone/>
              <a:defRPr sz="1920">
                <a:solidFill>
                  <a:schemeClr val="tx1">
                    <a:tint val="75000"/>
                  </a:schemeClr>
                </a:solidFill>
              </a:defRPr>
            </a:lvl3pPr>
            <a:lvl4pPr marL="1645920" indent="0">
              <a:buNone/>
              <a:defRPr sz="1680">
                <a:solidFill>
                  <a:schemeClr val="tx1">
                    <a:tint val="75000"/>
                  </a:schemeClr>
                </a:solidFill>
              </a:defRPr>
            </a:lvl4pPr>
            <a:lvl5pPr marL="2194560" indent="0">
              <a:buNone/>
              <a:defRPr sz="1680">
                <a:solidFill>
                  <a:schemeClr val="tx1">
                    <a:tint val="75000"/>
                  </a:schemeClr>
                </a:solidFill>
              </a:defRPr>
            </a:lvl5pPr>
            <a:lvl6pPr marL="2743200" indent="0">
              <a:buNone/>
              <a:defRPr sz="1680">
                <a:solidFill>
                  <a:schemeClr val="tx1">
                    <a:tint val="75000"/>
                  </a:schemeClr>
                </a:solidFill>
              </a:defRPr>
            </a:lvl6pPr>
            <a:lvl7pPr marL="3291840" indent="0">
              <a:buNone/>
              <a:defRPr sz="1680">
                <a:solidFill>
                  <a:schemeClr val="tx1">
                    <a:tint val="75000"/>
                  </a:schemeClr>
                </a:solidFill>
              </a:defRPr>
            </a:lvl7pPr>
            <a:lvl8pPr marL="3840480" indent="0">
              <a:buNone/>
              <a:defRPr sz="1680">
                <a:solidFill>
                  <a:schemeClr val="tx1">
                    <a:tint val="75000"/>
                  </a:schemeClr>
                </a:solidFill>
              </a:defRPr>
            </a:lvl8pPr>
            <a:lvl9pPr marL="4389120" indent="0">
              <a:buNone/>
              <a:defRPr sz="168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82755907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sndAc>
          <p:stSnd>
            <p:snd r:embed="rId1" name="chimes.wav"/>
          </p:stSnd>
        </p:sndAc>
      </p:transition>
    </mc:Choice>
    <mc:Fallback>
      <p:transition spd="slow">
        <p:fade/>
        <p:sndAc>
          <p:stSnd>
            <p:snd r:embed="rId1" name="chimes.wav"/>
          </p:stSnd>
        </p:sndAc>
      </p:transition>
    </mc:Fallback>
  </mc:AlternateContent>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17601" y="731520"/>
            <a:ext cx="9712961" cy="3627120"/>
          </a:xfrm>
        </p:spPr>
        <p:txBody>
          <a:bodyPr anchor="ctr">
            <a:normAutofit/>
          </a:bodyPr>
          <a:lstStyle>
            <a:lvl1pPr algn="l">
              <a:defRPr sz="528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639367" y="4358640"/>
            <a:ext cx="8669429" cy="457200"/>
          </a:xfrm>
        </p:spPr>
        <p:txBody>
          <a:bodyPr anchor="ctr">
            <a:noAutofit/>
          </a:bodyPr>
          <a:lstStyle>
            <a:lvl1pPr marL="0" indent="0">
              <a:buFontTx/>
              <a:buNone/>
              <a:defRPr sz="1920">
                <a:solidFill>
                  <a:schemeClr val="tx1">
                    <a:lumMod val="50000"/>
                    <a:lumOff val="50000"/>
                  </a:schemeClr>
                </a:solidFill>
              </a:defRPr>
            </a:lvl1pPr>
            <a:lvl2pPr marL="548640" indent="0">
              <a:buFontTx/>
              <a:buNone/>
              <a:defRPr/>
            </a:lvl2pPr>
            <a:lvl3pPr marL="1097280" indent="0">
              <a:buFontTx/>
              <a:buNone/>
              <a:defRPr/>
            </a:lvl3pPr>
            <a:lvl4pPr marL="1645920" indent="0">
              <a:buFontTx/>
              <a:buNone/>
              <a:defRPr/>
            </a:lvl4pPr>
            <a:lvl5pPr marL="2194560" indent="0">
              <a:buFontTx/>
              <a:buNone/>
              <a:defRPr/>
            </a:lvl5pPr>
          </a:lstStyle>
          <a:p>
            <a:pPr lvl="0"/>
            <a:r>
              <a:rPr lang="en-US"/>
              <a:t>Click to edit Master text styles</a:t>
            </a:r>
          </a:p>
        </p:txBody>
      </p:sp>
      <p:sp>
        <p:nvSpPr>
          <p:cNvPr id="3" name="Text Placeholder 2"/>
          <p:cNvSpPr>
            <a:spLocks noGrp="1"/>
          </p:cNvSpPr>
          <p:nvPr>
            <p:ph type="body" idx="1"/>
          </p:nvPr>
        </p:nvSpPr>
        <p:spPr>
          <a:xfrm>
            <a:off x="812802" y="5364480"/>
            <a:ext cx="10316002" cy="1885154"/>
          </a:xfrm>
        </p:spPr>
        <p:txBody>
          <a:bodyPr anchor="ctr">
            <a:normAutofit/>
          </a:bodyPr>
          <a:lstStyle>
            <a:lvl1pPr marL="0" indent="0" algn="l">
              <a:buNone/>
              <a:defRPr sz="2160">
                <a:solidFill>
                  <a:schemeClr val="tx1">
                    <a:lumMod val="75000"/>
                    <a:lumOff val="25000"/>
                  </a:schemeClr>
                </a:solidFill>
              </a:defRPr>
            </a:lvl1pPr>
            <a:lvl2pPr marL="548640" indent="0">
              <a:buNone/>
              <a:defRPr sz="2160">
                <a:solidFill>
                  <a:schemeClr val="tx1">
                    <a:tint val="75000"/>
                  </a:schemeClr>
                </a:solidFill>
              </a:defRPr>
            </a:lvl2pPr>
            <a:lvl3pPr marL="1097280" indent="0">
              <a:buNone/>
              <a:defRPr sz="1920">
                <a:solidFill>
                  <a:schemeClr val="tx1">
                    <a:tint val="75000"/>
                  </a:schemeClr>
                </a:solidFill>
              </a:defRPr>
            </a:lvl3pPr>
            <a:lvl4pPr marL="1645920" indent="0">
              <a:buNone/>
              <a:defRPr sz="1680">
                <a:solidFill>
                  <a:schemeClr val="tx1">
                    <a:tint val="75000"/>
                  </a:schemeClr>
                </a:solidFill>
              </a:defRPr>
            </a:lvl4pPr>
            <a:lvl5pPr marL="2194560" indent="0">
              <a:buNone/>
              <a:defRPr sz="1680">
                <a:solidFill>
                  <a:schemeClr val="tx1">
                    <a:tint val="75000"/>
                  </a:schemeClr>
                </a:solidFill>
              </a:defRPr>
            </a:lvl5pPr>
            <a:lvl6pPr marL="2743200" indent="0">
              <a:buNone/>
              <a:defRPr sz="1680">
                <a:solidFill>
                  <a:schemeClr val="tx1">
                    <a:tint val="75000"/>
                  </a:schemeClr>
                </a:solidFill>
              </a:defRPr>
            </a:lvl6pPr>
            <a:lvl7pPr marL="3291840" indent="0">
              <a:buNone/>
              <a:defRPr sz="1680">
                <a:solidFill>
                  <a:schemeClr val="tx1">
                    <a:tint val="75000"/>
                  </a:schemeClr>
                </a:solidFill>
              </a:defRPr>
            </a:lvl7pPr>
            <a:lvl8pPr marL="3840480" indent="0">
              <a:buNone/>
              <a:defRPr sz="1680">
                <a:solidFill>
                  <a:schemeClr val="tx1">
                    <a:tint val="75000"/>
                  </a:schemeClr>
                </a:solidFill>
              </a:defRPr>
            </a:lvl8pPr>
            <a:lvl9pPr marL="4389120" indent="0">
              <a:buNone/>
              <a:defRPr sz="168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650244" y="948454"/>
            <a:ext cx="731520" cy="701731"/>
          </a:xfrm>
          <a:prstGeom prst="rect">
            <a:avLst/>
          </a:prstGeom>
        </p:spPr>
        <p:txBody>
          <a:bodyPr vert="horz" lIns="109728" tIns="54864" rIns="109728" bIns="54864" rtlCol="0" anchor="ctr">
            <a:noAutofit/>
          </a:bodyPr>
          <a:lstStyle/>
          <a:p>
            <a:pPr lvl="0"/>
            <a:r>
              <a:rPr lang="en-US" sz="96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10671613" y="3463867"/>
            <a:ext cx="731520" cy="701731"/>
          </a:xfrm>
          <a:prstGeom prst="rect">
            <a:avLst/>
          </a:prstGeom>
        </p:spPr>
        <p:txBody>
          <a:bodyPr vert="horz" lIns="109728" tIns="54864" rIns="109728" bIns="54864" rtlCol="0" anchor="ctr">
            <a:noAutofit/>
          </a:bodyPr>
          <a:lstStyle/>
          <a:p>
            <a:pPr lvl="0"/>
            <a:r>
              <a:rPr lang="en-US" sz="9600" baseline="0" dirty="0">
                <a:ln w="3175" cmpd="sng">
                  <a:noFill/>
                </a:ln>
                <a:solidFill>
                  <a:schemeClr val="accent1">
                    <a:lumMod val="60000"/>
                    <a:lumOff val="40000"/>
                  </a:schemeClr>
                </a:solidFill>
                <a:latin typeface="Arial"/>
              </a:rPr>
              <a:t>”</a:t>
            </a:r>
            <a:endParaRPr lang="en-US" sz="2160" dirty="0">
              <a:solidFill>
                <a:schemeClr val="accent1">
                  <a:lumMod val="60000"/>
                  <a:lumOff val="40000"/>
                </a:schemeClr>
              </a:solidFill>
              <a:latin typeface="Arial"/>
            </a:endParaRPr>
          </a:p>
        </p:txBody>
      </p:sp>
    </p:spTree>
    <p:extLst>
      <p:ext uri="{BB962C8B-B14F-4D97-AF65-F5344CB8AC3E}">
        <p14:creationId xmlns:p14="http://schemas.microsoft.com/office/powerpoint/2010/main" val="4213558929"/>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sndAc>
          <p:stSnd>
            <p:snd r:embed="rId1" name="chimes.wav"/>
          </p:stSnd>
        </p:sndAc>
      </p:transition>
    </mc:Choice>
    <mc:Fallback>
      <p:transition spd="slow">
        <p:fade/>
        <p:sndAc>
          <p:stSnd>
            <p:snd r:embed="rId1" name="chimes.wav"/>
          </p:stSnd>
        </p:sndAc>
      </p:transition>
    </mc:Fallback>
  </mc:AlternateContent>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12802" y="2318386"/>
            <a:ext cx="10316002" cy="3114552"/>
          </a:xfrm>
        </p:spPr>
        <p:txBody>
          <a:bodyPr anchor="b">
            <a:normAutofit/>
          </a:bodyPr>
          <a:lstStyle>
            <a:lvl1pPr algn="l">
              <a:defRPr sz="5280" b="0" cap="none"/>
            </a:lvl1pPr>
          </a:lstStyle>
          <a:p>
            <a:r>
              <a:rPr lang="en-US"/>
              <a:t>Click to edit Master title style</a:t>
            </a:r>
            <a:endParaRPr lang="en-US" dirty="0"/>
          </a:p>
        </p:txBody>
      </p:sp>
      <p:sp>
        <p:nvSpPr>
          <p:cNvPr id="3" name="Text Placeholder 2"/>
          <p:cNvSpPr>
            <a:spLocks noGrp="1"/>
          </p:cNvSpPr>
          <p:nvPr>
            <p:ph type="body" idx="1"/>
          </p:nvPr>
        </p:nvSpPr>
        <p:spPr>
          <a:xfrm>
            <a:off x="812802" y="5432938"/>
            <a:ext cx="10316002" cy="1816697"/>
          </a:xfrm>
        </p:spPr>
        <p:txBody>
          <a:bodyPr anchor="t">
            <a:normAutofit/>
          </a:bodyPr>
          <a:lstStyle>
            <a:lvl1pPr marL="0" indent="0" algn="l">
              <a:buNone/>
              <a:defRPr sz="2160">
                <a:solidFill>
                  <a:schemeClr val="tx1">
                    <a:lumMod val="75000"/>
                    <a:lumOff val="25000"/>
                  </a:schemeClr>
                </a:solidFill>
              </a:defRPr>
            </a:lvl1pPr>
            <a:lvl2pPr marL="548640" indent="0">
              <a:buNone/>
              <a:defRPr sz="2160">
                <a:solidFill>
                  <a:schemeClr val="tx1">
                    <a:tint val="75000"/>
                  </a:schemeClr>
                </a:solidFill>
              </a:defRPr>
            </a:lvl2pPr>
            <a:lvl3pPr marL="1097280" indent="0">
              <a:buNone/>
              <a:defRPr sz="1920">
                <a:solidFill>
                  <a:schemeClr val="tx1">
                    <a:tint val="75000"/>
                  </a:schemeClr>
                </a:solidFill>
              </a:defRPr>
            </a:lvl3pPr>
            <a:lvl4pPr marL="1645920" indent="0">
              <a:buNone/>
              <a:defRPr sz="1680">
                <a:solidFill>
                  <a:schemeClr val="tx1">
                    <a:tint val="75000"/>
                  </a:schemeClr>
                </a:solidFill>
              </a:defRPr>
            </a:lvl4pPr>
            <a:lvl5pPr marL="2194560" indent="0">
              <a:buNone/>
              <a:defRPr sz="1680">
                <a:solidFill>
                  <a:schemeClr val="tx1">
                    <a:tint val="75000"/>
                  </a:schemeClr>
                </a:solidFill>
              </a:defRPr>
            </a:lvl5pPr>
            <a:lvl6pPr marL="2743200" indent="0">
              <a:buNone/>
              <a:defRPr sz="1680">
                <a:solidFill>
                  <a:schemeClr val="tx1">
                    <a:tint val="75000"/>
                  </a:schemeClr>
                </a:solidFill>
              </a:defRPr>
            </a:lvl6pPr>
            <a:lvl7pPr marL="3291840" indent="0">
              <a:buNone/>
              <a:defRPr sz="1680">
                <a:solidFill>
                  <a:schemeClr val="tx1">
                    <a:tint val="75000"/>
                  </a:schemeClr>
                </a:solidFill>
              </a:defRPr>
            </a:lvl7pPr>
            <a:lvl8pPr marL="3840480" indent="0">
              <a:buNone/>
              <a:defRPr sz="1680">
                <a:solidFill>
                  <a:schemeClr val="tx1">
                    <a:tint val="75000"/>
                  </a:schemeClr>
                </a:solidFill>
              </a:defRPr>
            </a:lvl8pPr>
            <a:lvl9pPr marL="4389120" indent="0">
              <a:buNone/>
              <a:defRPr sz="168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669969645"/>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sndAc>
          <p:stSnd>
            <p:snd r:embed="rId1" name="chimes.wav"/>
          </p:stSnd>
        </p:sndAc>
      </p:transition>
    </mc:Choice>
    <mc:Fallback>
      <p:transition spd="slow">
        <p:fade/>
        <p:sndAc>
          <p:stSnd>
            <p:snd r:embed="rId1" name="chimes.wav"/>
          </p:stSnd>
        </p:sndAc>
      </p:transition>
    </mc:Fallback>
  </mc:AlternateContent>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17601" y="731520"/>
            <a:ext cx="9712961" cy="3627120"/>
          </a:xfrm>
        </p:spPr>
        <p:txBody>
          <a:bodyPr anchor="ctr">
            <a:normAutofit/>
          </a:bodyPr>
          <a:lstStyle>
            <a:lvl1pPr algn="l">
              <a:defRPr sz="528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812799" y="4815840"/>
            <a:ext cx="10316003" cy="617098"/>
          </a:xfrm>
        </p:spPr>
        <p:txBody>
          <a:bodyPr anchor="b">
            <a:noAutofit/>
          </a:bodyPr>
          <a:lstStyle>
            <a:lvl1pPr marL="0" indent="0">
              <a:buFontTx/>
              <a:buNone/>
              <a:defRPr sz="2880">
                <a:solidFill>
                  <a:schemeClr val="tx1">
                    <a:lumMod val="75000"/>
                    <a:lumOff val="25000"/>
                  </a:schemeClr>
                </a:solidFill>
              </a:defRPr>
            </a:lvl1pPr>
            <a:lvl2pPr marL="548640" indent="0">
              <a:buFontTx/>
              <a:buNone/>
              <a:defRPr/>
            </a:lvl2pPr>
            <a:lvl3pPr marL="1097280" indent="0">
              <a:buFontTx/>
              <a:buNone/>
              <a:defRPr/>
            </a:lvl3pPr>
            <a:lvl4pPr marL="1645920" indent="0">
              <a:buFontTx/>
              <a:buNone/>
              <a:defRPr/>
            </a:lvl4pPr>
            <a:lvl5pPr marL="2194560" indent="0">
              <a:buFontTx/>
              <a:buNone/>
              <a:defRPr/>
            </a:lvl5pPr>
          </a:lstStyle>
          <a:p>
            <a:pPr lvl="0"/>
            <a:r>
              <a:rPr lang="en-US"/>
              <a:t>Click to edit Master text styles</a:t>
            </a:r>
          </a:p>
        </p:txBody>
      </p:sp>
      <p:sp>
        <p:nvSpPr>
          <p:cNvPr id="3" name="Text Placeholder 2"/>
          <p:cNvSpPr>
            <a:spLocks noGrp="1"/>
          </p:cNvSpPr>
          <p:nvPr>
            <p:ph type="body" idx="1"/>
          </p:nvPr>
        </p:nvSpPr>
        <p:spPr>
          <a:xfrm>
            <a:off x="812802" y="5432938"/>
            <a:ext cx="10316002" cy="1816697"/>
          </a:xfrm>
        </p:spPr>
        <p:txBody>
          <a:bodyPr anchor="t">
            <a:normAutofit/>
          </a:bodyPr>
          <a:lstStyle>
            <a:lvl1pPr marL="0" indent="0" algn="l">
              <a:buNone/>
              <a:defRPr sz="2160">
                <a:solidFill>
                  <a:schemeClr val="tx1">
                    <a:lumMod val="50000"/>
                    <a:lumOff val="50000"/>
                  </a:schemeClr>
                </a:solidFill>
              </a:defRPr>
            </a:lvl1pPr>
            <a:lvl2pPr marL="548640" indent="0">
              <a:buNone/>
              <a:defRPr sz="2160">
                <a:solidFill>
                  <a:schemeClr val="tx1">
                    <a:tint val="75000"/>
                  </a:schemeClr>
                </a:solidFill>
              </a:defRPr>
            </a:lvl2pPr>
            <a:lvl3pPr marL="1097280" indent="0">
              <a:buNone/>
              <a:defRPr sz="1920">
                <a:solidFill>
                  <a:schemeClr val="tx1">
                    <a:tint val="75000"/>
                  </a:schemeClr>
                </a:solidFill>
              </a:defRPr>
            </a:lvl3pPr>
            <a:lvl4pPr marL="1645920" indent="0">
              <a:buNone/>
              <a:defRPr sz="1680">
                <a:solidFill>
                  <a:schemeClr val="tx1">
                    <a:tint val="75000"/>
                  </a:schemeClr>
                </a:solidFill>
              </a:defRPr>
            </a:lvl4pPr>
            <a:lvl5pPr marL="2194560" indent="0">
              <a:buNone/>
              <a:defRPr sz="1680">
                <a:solidFill>
                  <a:schemeClr val="tx1">
                    <a:tint val="75000"/>
                  </a:schemeClr>
                </a:solidFill>
              </a:defRPr>
            </a:lvl5pPr>
            <a:lvl6pPr marL="2743200" indent="0">
              <a:buNone/>
              <a:defRPr sz="1680">
                <a:solidFill>
                  <a:schemeClr val="tx1">
                    <a:tint val="75000"/>
                  </a:schemeClr>
                </a:solidFill>
              </a:defRPr>
            </a:lvl6pPr>
            <a:lvl7pPr marL="3291840" indent="0">
              <a:buNone/>
              <a:defRPr sz="1680">
                <a:solidFill>
                  <a:schemeClr val="tx1">
                    <a:tint val="75000"/>
                  </a:schemeClr>
                </a:solidFill>
              </a:defRPr>
            </a:lvl7pPr>
            <a:lvl8pPr marL="3840480" indent="0">
              <a:buNone/>
              <a:defRPr sz="1680">
                <a:solidFill>
                  <a:schemeClr val="tx1">
                    <a:tint val="75000"/>
                  </a:schemeClr>
                </a:solidFill>
              </a:defRPr>
            </a:lvl8pPr>
            <a:lvl9pPr marL="4389120" indent="0">
              <a:buNone/>
              <a:defRPr sz="168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650244" y="948454"/>
            <a:ext cx="731520" cy="701731"/>
          </a:xfrm>
          <a:prstGeom prst="rect">
            <a:avLst/>
          </a:prstGeom>
        </p:spPr>
        <p:txBody>
          <a:bodyPr vert="horz" lIns="109728" tIns="54864" rIns="109728" bIns="54864" rtlCol="0" anchor="ctr">
            <a:noAutofit/>
          </a:bodyPr>
          <a:lstStyle/>
          <a:p>
            <a:pPr lvl="0"/>
            <a:r>
              <a:rPr lang="en-US" sz="96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10671613" y="3463867"/>
            <a:ext cx="731520" cy="701731"/>
          </a:xfrm>
          <a:prstGeom prst="rect">
            <a:avLst/>
          </a:prstGeom>
        </p:spPr>
        <p:txBody>
          <a:bodyPr vert="horz" lIns="109728" tIns="54864" rIns="109728" bIns="54864" rtlCol="0" anchor="ctr">
            <a:noAutofit/>
          </a:bodyPr>
          <a:lstStyle/>
          <a:p>
            <a:pPr lvl="0"/>
            <a:r>
              <a:rPr lang="en-US" sz="96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882466639"/>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sndAc>
          <p:stSnd>
            <p:snd r:embed="rId1" name="chimes.wav"/>
          </p:stSnd>
        </p:sndAc>
      </p:transition>
    </mc:Choice>
    <mc:Fallback>
      <p:transition spd="slow">
        <p:fade/>
        <p:sndAc>
          <p:stSnd>
            <p:snd r:embed="rId1" name="chimes.wav"/>
          </p:stSnd>
        </p:sndAc>
      </p:transition>
    </mc:Fallback>
  </mc:AlternateContent>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822959" y="731520"/>
            <a:ext cx="10305844" cy="3627120"/>
          </a:xfrm>
        </p:spPr>
        <p:txBody>
          <a:bodyPr anchor="ctr">
            <a:normAutofit/>
          </a:bodyPr>
          <a:lstStyle>
            <a:lvl1pPr algn="l">
              <a:defRPr sz="528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812799" y="4815840"/>
            <a:ext cx="10316003" cy="617098"/>
          </a:xfrm>
        </p:spPr>
        <p:txBody>
          <a:bodyPr anchor="b">
            <a:noAutofit/>
          </a:bodyPr>
          <a:lstStyle>
            <a:lvl1pPr marL="0" indent="0">
              <a:buFontTx/>
              <a:buNone/>
              <a:defRPr sz="2880">
                <a:solidFill>
                  <a:schemeClr val="accent1"/>
                </a:solidFill>
              </a:defRPr>
            </a:lvl1pPr>
            <a:lvl2pPr marL="548640" indent="0">
              <a:buFontTx/>
              <a:buNone/>
              <a:defRPr/>
            </a:lvl2pPr>
            <a:lvl3pPr marL="1097280" indent="0">
              <a:buFontTx/>
              <a:buNone/>
              <a:defRPr/>
            </a:lvl3pPr>
            <a:lvl4pPr marL="1645920" indent="0">
              <a:buFontTx/>
              <a:buNone/>
              <a:defRPr/>
            </a:lvl4pPr>
            <a:lvl5pPr marL="2194560" indent="0">
              <a:buFontTx/>
              <a:buNone/>
              <a:defRPr/>
            </a:lvl5pPr>
          </a:lstStyle>
          <a:p>
            <a:pPr lvl="0"/>
            <a:r>
              <a:rPr lang="en-US"/>
              <a:t>Click to edit Master text styles</a:t>
            </a:r>
          </a:p>
        </p:txBody>
      </p:sp>
      <p:sp>
        <p:nvSpPr>
          <p:cNvPr id="3" name="Text Placeholder 2"/>
          <p:cNvSpPr>
            <a:spLocks noGrp="1"/>
          </p:cNvSpPr>
          <p:nvPr>
            <p:ph type="body" idx="1"/>
          </p:nvPr>
        </p:nvSpPr>
        <p:spPr>
          <a:xfrm>
            <a:off x="812802" y="5432938"/>
            <a:ext cx="10316002" cy="1816697"/>
          </a:xfrm>
        </p:spPr>
        <p:txBody>
          <a:bodyPr anchor="t">
            <a:normAutofit/>
          </a:bodyPr>
          <a:lstStyle>
            <a:lvl1pPr marL="0" indent="0" algn="l">
              <a:buNone/>
              <a:defRPr sz="2160">
                <a:solidFill>
                  <a:schemeClr val="tx1">
                    <a:lumMod val="50000"/>
                    <a:lumOff val="50000"/>
                  </a:schemeClr>
                </a:solidFill>
              </a:defRPr>
            </a:lvl1pPr>
            <a:lvl2pPr marL="548640" indent="0">
              <a:buNone/>
              <a:defRPr sz="2160">
                <a:solidFill>
                  <a:schemeClr val="tx1">
                    <a:tint val="75000"/>
                  </a:schemeClr>
                </a:solidFill>
              </a:defRPr>
            </a:lvl2pPr>
            <a:lvl3pPr marL="1097280" indent="0">
              <a:buNone/>
              <a:defRPr sz="1920">
                <a:solidFill>
                  <a:schemeClr val="tx1">
                    <a:tint val="75000"/>
                  </a:schemeClr>
                </a:solidFill>
              </a:defRPr>
            </a:lvl3pPr>
            <a:lvl4pPr marL="1645920" indent="0">
              <a:buNone/>
              <a:defRPr sz="1680">
                <a:solidFill>
                  <a:schemeClr val="tx1">
                    <a:tint val="75000"/>
                  </a:schemeClr>
                </a:solidFill>
              </a:defRPr>
            </a:lvl4pPr>
            <a:lvl5pPr marL="2194560" indent="0">
              <a:buNone/>
              <a:defRPr sz="1680">
                <a:solidFill>
                  <a:schemeClr val="tx1">
                    <a:tint val="75000"/>
                  </a:schemeClr>
                </a:solidFill>
              </a:defRPr>
            </a:lvl5pPr>
            <a:lvl6pPr marL="2743200" indent="0">
              <a:buNone/>
              <a:defRPr sz="1680">
                <a:solidFill>
                  <a:schemeClr val="tx1">
                    <a:tint val="75000"/>
                  </a:schemeClr>
                </a:solidFill>
              </a:defRPr>
            </a:lvl6pPr>
            <a:lvl7pPr marL="3291840" indent="0">
              <a:buNone/>
              <a:defRPr sz="1680">
                <a:solidFill>
                  <a:schemeClr val="tx1">
                    <a:tint val="75000"/>
                  </a:schemeClr>
                </a:solidFill>
              </a:defRPr>
            </a:lvl7pPr>
            <a:lvl8pPr marL="3840480" indent="0">
              <a:buNone/>
              <a:defRPr sz="1680">
                <a:solidFill>
                  <a:schemeClr val="tx1">
                    <a:tint val="75000"/>
                  </a:schemeClr>
                </a:solidFill>
              </a:defRPr>
            </a:lvl8pPr>
            <a:lvl9pPr marL="4389120" indent="0">
              <a:buNone/>
              <a:defRPr sz="168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580878256"/>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sndAc>
          <p:stSnd>
            <p:snd r:embed="rId1" name="chimes.wav"/>
          </p:stSnd>
        </p:sndAc>
      </p:transition>
    </mc:Choice>
    <mc:Fallback>
      <p:transition spd="slow">
        <p:fade/>
        <p:sndAc>
          <p:stSnd>
            <p:snd r:embed="rId1" name="chimes.wav"/>
          </p:stSnd>
        </p:sndAc>
      </p:transition>
    </mc:Fallback>
  </mc:AlternateContent>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11/11/2024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extLst>
      <p:ext uri="{BB962C8B-B14F-4D97-AF65-F5344CB8AC3E}">
        <p14:creationId xmlns:p14="http://schemas.microsoft.com/office/powerpoint/2010/main" val="2920134099"/>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sndAc>
          <p:stSnd>
            <p:snd r:embed="rId1" name="chimes.wav"/>
          </p:stSnd>
        </p:sndAc>
      </p:transition>
    </mc:Choice>
    <mc:Fallback>
      <p:transition spd="slow">
        <p:fade/>
        <p:sndAc>
          <p:stSnd>
            <p:snd r:embed="rId1" name="chimes.wav"/>
          </p:stSnd>
        </p:sndAc>
      </p:transition>
    </mc:Fallback>
  </mc:AlternateContent>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61208" y="731520"/>
            <a:ext cx="1565692" cy="630174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812802" y="731520"/>
            <a:ext cx="8472180" cy="630174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11/11/2024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73350913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sndAc>
          <p:stSnd>
            <p:snd r:embed="rId1" name="chimes.wav"/>
          </p:stSnd>
        </p:sndAc>
      </p:transition>
    </mc:Choice>
    <mc:Fallback>
      <p:transition spd="slow">
        <p:fade/>
        <p:sndAc>
          <p:stSnd>
            <p:snd r:embed="rId1" name="chimes.wav"/>
          </p:stSnd>
        </p:sndAc>
      </p:transition>
    </mc:Fallback>
  </mc:AlternateContent>
  <p:hf sldNum="0"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Slide 1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3066855319"/>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sndAc>
          <p:stSnd>
            <p:snd r:embed="rId1" name="chimes.wav"/>
          </p:stSnd>
        </p:sndAc>
      </p:transition>
    </mc:Choice>
    <mc:Fallback>
      <p:transition spd="slow">
        <p:fade/>
        <p:sndAc>
          <p:stSnd>
            <p:snd r:embed="rId1" name="chimes.wav"/>
          </p:stSnd>
        </p:sndAc>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Slide 2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3269376784"/>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sndAc>
          <p:stSnd>
            <p:snd r:embed="rId1" name="chimes.wav"/>
          </p:stSnd>
        </p:sndAc>
      </p:transition>
    </mc:Choice>
    <mc:Fallback>
      <p:transition spd="slow">
        <p:fade/>
        <p:sndAc>
          <p:stSnd>
            <p:snd r:embed="rId1" name="chimes.wav"/>
          </p:stSnd>
        </p:sndAc>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Slide 3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1265484003"/>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sndAc>
          <p:stSnd>
            <p:snd r:embed="rId1" name="chimes.wav"/>
          </p:stSnd>
        </p:sndAc>
      </p:transition>
    </mc:Choice>
    <mc:Fallback>
      <p:transition spd="slow">
        <p:fade/>
        <p:sndAc>
          <p:stSnd>
            <p:snd r:embed="rId1" name="chimes.wav"/>
          </p:stSnd>
        </p:sndAc>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p:cSld name="Slide 4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49175995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sndAc>
          <p:stSnd>
            <p:snd r:embed="rId1" name="chimes.wav"/>
          </p:stSnd>
        </p:sndAc>
      </p:transition>
    </mc:Choice>
    <mc:Fallback>
      <p:transition spd="slow">
        <p:fade/>
        <p:sndAc>
          <p:stSnd>
            <p:snd r:embed="rId1" name="chimes.wav"/>
          </p:stSnd>
        </p:sndAc>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p:cSld name="Slide 5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2009958653"/>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sndAc>
          <p:stSnd>
            <p:snd r:embed="rId1" name="chimes.wav"/>
          </p:stSnd>
        </p:sndAc>
      </p:transition>
    </mc:Choice>
    <mc:Fallback>
      <p:transition spd="slow">
        <p:fade/>
        <p:sndAc>
          <p:stSnd>
            <p:snd r:embed="rId1" name="chimes.wav"/>
          </p:stSnd>
        </p:sndAc>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p:cSld name="Slide 6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1600043290"/>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sndAc>
          <p:stSnd>
            <p:snd r:embed="rId1" name="chimes.wav"/>
          </p:stSnd>
        </p:sndAc>
      </p:transition>
    </mc:Choice>
    <mc:Fallback>
      <p:transition spd="slow">
        <p:fade/>
        <p:sndAc>
          <p:stSnd>
            <p:snd r:embed="rId1" name="chimes.wav"/>
          </p:stSnd>
        </p:sndAc>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p:cSld name="Slide 7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3973963115"/>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sndAc>
          <p:stSnd>
            <p:snd r:embed="rId1" name="chimes.wav"/>
          </p:stSnd>
        </p:sndAc>
      </p:transition>
    </mc:Choice>
    <mc:Fallback>
      <p:transition spd="slow">
        <p:fade/>
        <p:sndAc>
          <p:stSnd>
            <p:snd r:embed="rId1" name="chimes.wav"/>
          </p:stSnd>
        </p:sndAc>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p:cSld name="Slide 8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805114844"/>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sndAc>
          <p:stSnd>
            <p:snd r:embed="rId1" name="chimes.wav"/>
          </p:stSnd>
        </p:sndAc>
      </p:transition>
    </mc:Choice>
    <mc:Fallback>
      <p:transition spd="slow">
        <p:fade/>
        <p:sndAc>
          <p:stSnd>
            <p:snd r:embed="rId1" name="chimes.wav"/>
          </p:stSnd>
        </p:sndAc>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p:cSld name="Slide 9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3618962120"/>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sndAc>
          <p:stSnd>
            <p:snd r:embed="rId1" name="chimes.wav"/>
          </p:stSnd>
        </p:sndAc>
      </p:transition>
    </mc:Choice>
    <mc:Fallback>
      <p:transition spd="slow">
        <p:fade/>
        <p:sndAc>
          <p:stSnd>
            <p:snd r:embed="rId1" name="chimes.wav"/>
          </p:stSnd>
        </p:sndAc>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p:cSld name="Slide 10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3385381803"/>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sndAc>
          <p:stSnd>
            <p:snd r:embed="rId1" name="chimes.wav"/>
          </p:stSnd>
        </p:sndAc>
      </p:transition>
    </mc:Choice>
    <mc:Fallback>
      <p:transition spd="slow">
        <p:fade/>
        <p:sndAc>
          <p:stSnd>
            <p:snd r:embed="rId1" name="chimes.wav"/>
          </p:stSnd>
        </p:sndAc>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audio" Target="../media/audio1.wav"/><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10160"/>
            <a:ext cx="14630400" cy="8239760"/>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812801" y="731520"/>
            <a:ext cx="10316002" cy="158496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812801" y="2592707"/>
            <a:ext cx="10316002" cy="465692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46160" y="7249635"/>
            <a:ext cx="1094327" cy="438150"/>
          </a:xfrm>
          <a:prstGeom prst="rect">
            <a:avLst/>
          </a:prstGeom>
        </p:spPr>
        <p:txBody>
          <a:bodyPr vert="horz" lIns="91440" tIns="45720" rIns="91440" bIns="45720" rtlCol="0" anchor="ctr"/>
          <a:lstStyle>
            <a:lvl1pPr algn="r">
              <a:defRPr sz="1080">
                <a:solidFill>
                  <a:schemeClr val="tx1">
                    <a:tint val="75000"/>
                  </a:schemeClr>
                </a:solidFill>
              </a:defRPr>
            </a:lvl1pPr>
          </a:lstStyle>
          <a:p>
            <a:fld id="{B61BEF0D-F0BB-DE4B-95CE-6DB70DBA9567}" type="datetimeFigureOut">
              <a:rPr lang="en-US" dirty="0"/>
              <a:pPr/>
              <a:t>11/11/2024</a:t>
            </a:fld>
            <a:endParaRPr lang="en-US" dirty="0"/>
          </a:p>
        </p:txBody>
      </p:sp>
      <p:sp>
        <p:nvSpPr>
          <p:cNvPr id="5" name="Footer Placeholder 4"/>
          <p:cNvSpPr>
            <a:spLocks noGrp="1"/>
          </p:cNvSpPr>
          <p:nvPr>
            <p:ph type="ftr" sz="quarter" idx="3"/>
          </p:nvPr>
        </p:nvSpPr>
        <p:spPr>
          <a:xfrm>
            <a:off x="812801" y="7249635"/>
            <a:ext cx="7557134" cy="438150"/>
          </a:xfrm>
          <a:prstGeom prst="rect">
            <a:avLst/>
          </a:prstGeom>
        </p:spPr>
        <p:txBody>
          <a:bodyPr vert="horz" lIns="91440" tIns="45720" rIns="91440" bIns="45720" rtlCol="0" anchor="ctr"/>
          <a:lstStyle>
            <a:lvl1pPr algn="l">
              <a:defRPr sz="108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308796" y="7249635"/>
            <a:ext cx="820007" cy="438150"/>
          </a:xfrm>
          <a:prstGeom prst="rect">
            <a:avLst/>
          </a:prstGeom>
        </p:spPr>
        <p:txBody>
          <a:bodyPr vert="horz" lIns="91440" tIns="45720" rIns="91440" bIns="45720" rtlCol="0" anchor="ctr"/>
          <a:lstStyle>
            <a:lvl1pPr algn="r">
              <a:defRPr sz="1080">
                <a:solidFill>
                  <a:schemeClr val="accent1"/>
                </a:solidFill>
              </a:defRPr>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274124956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 id="2147483685" r:id="rId25"/>
    <p:sldLayoutId id="2147483686" r:id="rId26"/>
  </p:sldLayoutIdLst>
  <mc:AlternateContent xmlns:mc="http://schemas.openxmlformats.org/markup-compatibility/2006">
    <mc:Choice xmlns:p159="http://schemas.microsoft.com/office/powerpoint/2015/09/main" Requires="p159">
      <p:transition xmlns:p14="http://schemas.microsoft.com/office/powerpoint/2010/main" spd="slow" p14:dur="2000">
        <p159:morph option="byObject"/>
        <p:sndAc>
          <p:stSnd>
            <p:snd r:embed="rId28" name="chimes.wav"/>
          </p:stSnd>
        </p:sndAc>
      </p:transition>
    </mc:Choice>
    <mc:Fallback>
      <p:transition spd="slow">
        <p:fade/>
        <p:sndAc>
          <p:stSnd>
            <p:snd r:embed="rId28" name="chimes.wav"/>
          </p:stSnd>
        </p:sndAc>
      </p:transition>
    </mc:Fallback>
  </mc:AlternateContent>
  <p:hf sldNum="0" hdr="0" ftr="0" dt="0"/>
  <p:txStyles>
    <p:titleStyle>
      <a:lvl1pPr algn="l" defTabSz="548640" rtl="0" eaLnBrk="1" latinLnBrk="0" hangingPunct="1">
        <a:spcBef>
          <a:spcPct val="0"/>
        </a:spcBef>
        <a:buNone/>
        <a:defRPr sz="432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411480" indent="-411480" algn="l" defTabSz="548640" rtl="0" eaLnBrk="1" latinLnBrk="0" hangingPunct="1">
        <a:spcBef>
          <a:spcPts val="1200"/>
        </a:spcBef>
        <a:spcAft>
          <a:spcPts val="0"/>
        </a:spcAft>
        <a:buClr>
          <a:schemeClr val="accent1"/>
        </a:buClr>
        <a:buSzPct val="80000"/>
        <a:buFont typeface="Wingdings 3" charset="2"/>
        <a:buChar char=""/>
        <a:defRPr sz="2160" kern="1200">
          <a:solidFill>
            <a:schemeClr val="tx1">
              <a:lumMod val="75000"/>
              <a:lumOff val="25000"/>
            </a:schemeClr>
          </a:solidFill>
          <a:latin typeface="+mn-lt"/>
          <a:ea typeface="+mn-ea"/>
          <a:cs typeface="+mn-cs"/>
        </a:defRPr>
      </a:lvl1pPr>
      <a:lvl2pPr marL="891540" indent="-342900" algn="l" defTabSz="548640" rtl="0" eaLnBrk="1" latinLnBrk="0" hangingPunct="1">
        <a:spcBef>
          <a:spcPts val="1200"/>
        </a:spcBef>
        <a:spcAft>
          <a:spcPts val="0"/>
        </a:spcAft>
        <a:buClr>
          <a:schemeClr val="accent1"/>
        </a:buClr>
        <a:buSzPct val="80000"/>
        <a:buFont typeface="Wingdings 3" charset="2"/>
        <a:buChar char=""/>
        <a:defRPr sz="1920" kern="1200">
          <a:solidFill>
            <a:schemeClr val="tx1">
              <a:lumMod val="75000"/>
              <a:lumOff val="25000"/>
            </a:schemeClr>
          </a:solidFill>
          <a:latin typeface="+mn-lt"/>
          <a:ea typeface="+mn-ea"/>
          <a:cs typeface="+mn-cs"/>
        </a:defRPr>
      </a:lvl2pPr>
      <a:lvl3pPr marL="1371600" indent="-274320" algn="l" defTabSz="548640" rtl="0" eaLnBrk="1" latinLnBrk="0" hangingPunct="1">
        <a:spcBef>
          <a:spcPts val="1200"/>
        </a:spcBef>
        <a:spcAft>
          <a:spcPts val="0"/>
        </a:spcAft>
        <a:buClr>
          <a:schemeClr val="accent1"/>
        </a:buClr>
        <a:buSzPct val="80000"/>
        <a:buFont typeface="Wingdings 3" charset="2"/>
        <a:buChar char=""/>
        <a:defRPr sz="1680" kern="1200">
          <a:solidFill>
            <a:schemeClr val="tx1">
              <a:lumMod val="75000"/>
              <a:lumOff val="25000"/>
            </a:schemeClr>
          </a:solidFill>
          <a:latin typeface="+mn-lt"/>
          <a:ea typeface="+mn-ea"/>
          <a:cs typeface="+mn-cs"/>
        </a:defRPr>
      </a:lvl3pPr>
      <a:lvl4pPr marL="1920240" indent="-274320" algn="l" defTabSz="548640" rtl="0" eaLnBrk="1" latinLnBrk="0" hangingPunct="1">
        <a:spcBef>
          <a:spcPts val="1200"/>
        </a:spcBef>
        <a:spcAft>
          <a:spcPts val="0"/>
        </a:spcAft>
        <a:buClr>
          <a:schemeClr val="accent1"/>
        </a:buClr>
        <a:buSzPct val="80000"/>
        <a:buFont typeface="Wingdings 3" charset="2"/>
        <a:buChar char=""/>
        <a:defRPr sz="1440" kern="1200">
          <a:solidFill>
            <a:schemeClr val="tx1">
              <a:lumMod val="75000"/>
              <a:lumOff val="25000"/>
            </a:schemeClr>
          </a:solidFill>
          <a:latin typeface="+mn-lt"/>
          <a:ea typeface="+mn-ea"/>
          <a:cs typeface="+mn-cs"/>
        </a:defRPr>
      </a:lvl4pPr>
      <a:lvl5pPr marL="2468880" indent="-274320" algn="l" defTabSz="548640" rtl="0" eaLnBrk="1" latinLnBrk="0" hangingPunct="1">
        <a:spcBef>
          <a:spcPts val="1200"/>
        </a:spcBef>
        <a:spcAft>
          <a:spcPts val="0"/>
        </a:spcAft>
        <a:buClr>
          <a:schemeClr val="accent1"/>
        </a:buClr>
        <a:buSzPct val="80000"/>
        <a:buFont typeface="Wingdings 3" charset="2"/>
        <a:buChar char=""/>
        <a:defRPr sz="1440" kern="1200">
          <a:solidFill>
            <a:schemeClr val="tx1">
              <a:lumMod val="75000"/>
              <a:lumOff val="25000"/>
            </a:schemeClr>
          </a:solidFill>
          <a:latin typeface="+mn-lt"/>
          <a:ea typeface="+mn-ea"/>
          <a:cs typeface="+mn-cs"/>
        </a:defRPr>
      </a:lvl5pPr>
      <a:lvl6pPr marL="3017520" indent="-274320" algn="l" defTabSz="548640" rtl="0" eaLnBrk="1" latinLnBrk="0" hangingPunct="1">
        <a:spcBef>
          <a:spcPts val="1200"/>
        </a:spcBef>
        <a:spcAft>
          <a:spcPts val="0"/>
        </a:spcAft>
        <a:buClr>
          <a:schemeClr val="accent1"/>
        </a:buClr>
        <a:buSzPct val="80000"/>
        <a:buFont typeface="Wingdings 3" charset="2"/>
        <a:buChar char=""/>
        <a:defRPr sz="1440" kern="1200">
          <a:solidFill>
            <a:schemeClr val="tx1">
              <a:lumMod val="75000"/>
              <a:lumOff val="25000"/>
            </a:schemeClr>
          </a:solidFill>
          <a:latin typeface="+mn-lt"/>
          <a:ea typeface="+mn-ea"/>
          <a:cs typeface="+mn-cs"/>
        </a:defRPr>
      </a:lvl6pPr>
      <a:lvl7pPr marL="3566160" indent="-274320" algn="l" defTabSz="548640" rtl="0" eaLnBrk="1" latinLnBrk="0" hangingPunct="1">
        <a:spcBef>
          <a:spcPts val="1200"/>
        </a:spcBef>
        <a:spcAft>
          <a:spcPts val="0"/>
        </a:spcAft>
        <a:buClr>
          <a:schemeClr val="accent1"/>
        </a:buClr>
        <a:buSzPct val="80000"/>
        <a:buFont typeface="Wingdings 3" charset="2"/>
        <a:buChar char=""/>
        <a:defRPr sz="1440" kern="1200">
          <a:solidFill>
            <a:schemeClr val="tx1">
              <a:lumMod val="75000"/>
              <a:lumOff val="25000"/>
            </a:schemeClr>
          </a:solidFill>
          <a:latin typeface="+mn-lt"/>
          <a:ea typeface="+mn-ea"/>
          <a:cs typeface="+mn-cs"/>
        </a:defRPr>
      </a:lvl7pPr>
      <a:lvl8pPr marL="4114800" indent="-274320" algn="l" defTabSz="548640" rtl="0" eaLnBrk="1" latinLnBrk="0" hangingPunct="1">
        <a:spcBef>
          <a:spcPts val="1200"/>
        </a:spcBef>
        <a:spcAft>
          <a:spcPts val="0"/>
        </a:spcAft>
        <a:buClr>
          <a:schemeClr val="accent1"/>
        </a:buClr>
        <a:buSzPct val="80000"/>
        <a:buFont typeface="Wingdings 3" charset="2"/>
        <a:buChar char=""/>
        <a:defRPr sz="1440" kern="1200">
          <a:solidFill>
            <a:schemeClr val="tx1">
              <a:lumMod val="75000"/>
              <a:lumOff val="25000"/>
            </a:schemeClr>
          </a:solidFill>
          <a:latin typeface="+mn-lt"/>
          <a:ea typeface="+mn-ea"/>
          <a:cs typeface="+mn-cs"/>
        </a:defRPr>
      </a:lvl8pPr>
      <a:lvl9pPr marL="4663440" indent="-274320" algn="l" defTabSz="548640" rtl="0" eaLnBrk="1" latinLnBrk="0" hangingPunct="1">
        <a:spcBef>
          <a:spcPts val="1200"/>
        </a:spcBef>
        <a:spcAft>
          <a:spcPts val="0"/>
        </a:spcAft>
        <a:buClr>
          <a:schemeClr val="accent1"/>
        </a:buClr>
        <a:buSzPct val="80000"/>
        <a:buFont typeface="Wingdings 3" charset="2"/>
        <a:buChar char=""/>
        <a:defRPr sz="1440" kern="1200">
          <a:solidFill>
            <a:schemeClr val="tx1">
              <a:lumMod val="75000"/>
              <a:lumOff val="25000"/>
            </a:schemeClr>
          </a:solidFill>
          <a:latin typeface="+mn-lt"/>
          <a:ea typeface="+mn-ea"/>
          <a:cs typeface="+mn-cs"/>
        </a:defRPr>
      </a:lvl9pPr>
    </p:bodyStyle>
    <p:otherStyle>
      <a:defPPr>
        <a:defRPr lang="en-US"/>
      </a:defPPr>
      <a:lvl1pPr marL="0" algn="l" defTabSz="548640" rtl="0" eaLnBrk="1" latinLnBrk="0" hangingPunct="1">
        <a:defRPr sz="2160" kern="1200">
          <a:solidFill>
            <a:schemeClr val="tx1"/>
          </a:solidFill>
          <a:latin typeface="+mn-lt"/>
          <a:ea typeface="+mn-ea"/>
          <a:cs typeface="+mn-cs"/>
        </a:defRPr>
      </a:lvl1pPr>
      <a:lvl2pPr marL="548640" algn="l" defTabSz="548640" rtl="0" eaLnBrk="1" latinLnBrk="0" hangingPunct="1">
        <a:defRPr sz="2160" kern="1200">
          <a:solidFill>
            <a:schemeClr val="tx1"/>
          </a:solidFill>
          <a:latin typeface="+mn-lt"/>
          <a:ea typeface="+mn-ea"/>
          <a:cs typeface="+mn-cs"/>
        </a:defRPr>
      </a:lvl2pPr>
      <a:lvl3pPr marL="1097280" algn="l" defTabSz="548640" rtl="0" eaLnBrk="1" latinLnBrk="0" hangingPunct="1">
        <a:defRPr sz="2160" kern="1200">
          <a:solidFill>
            <a:schemeClr val="tx1"/>
          </a:solidFill>
          <a:latin typeface="+mn-lt"/>
          <a:ea typeface="+mn-ea"/>
          <a:cs typeface="+mn-cs"/>
        </a:defRPr>
      </a:lvl3pPr>
      <a:lvl4pPr marL="1645920" algn="l" defTabSz="548640" rtl="0" eaLnBrk="1" latinLnBrk="0" hangingPunct="1">
        <a:defRPr sz="2160" kern="1200">
          <a:solidFill>
            <a:schemeClr val="tx1"/>
          </a:solidFill>
          <a:latin typeface="+mn-lt"/>
          <a:ea typeface="+mn-ea"/>
          <a:cs typeface="+mn-cs"/>
        </a:defRPr>
      </a:lvl4pPr>
      <a:lvl5pPr marL="2194560" algn="l" defTabSz="548640" rtl="0" eaLnBrk="1" latinLnBrk="0" hangingPunct="1">
        <a:defRPr sz="2160" kern="1200">
          <a:solidFill>
            <a:schemeClr val="tx1"/>
          </a:solidFill>
          <a:latin typeface="+mn-lt"/>
          <a:ea typeface="+mn-ea"/>
          <a:cs typeface="+mn-cs"/>
        </a:defRPr>
      </a:lvl5pPr>
      <a:lvl6pPr marL="2743200" algn="l" defTabSz="548640" rtl="0" eaLnBrk="1" latinLnBrk="0" hangingPunct="1">
        <a:defRPr sz="2160" kern="1200">
          <a:solidFill>
            <a:schemeClr val="tx1"/>
          </a:solidFill>
          <a:latin typeface="+mn-lt"/>
          <a:ea typeface="+mn-ea"/>
          <a:cs typeface="+mn-cs"/>
        </a:defRPr>
      </a:lvl6pPr>
      <a:lvl7pPr marL="3291840" algn="l" defTabSz="548640" rtl="0" eaLnBrk="1" latinLnBrk="0" hangingPunct="1">
        <a:defRPr sz="2160" kern="1200">
          <a:solidFill>
            <a:schemeClr val="tx1"/>
          </a:solidFill>
          <a:latin typeface="+mn-lt"/>
          <a:ea typeface="+mn-ea"/>
          <a:cs typeface="+mn-cs"/>
        </a:defRPr>
      </a:lvl7pPr>
      <a:lvl8pPr marL="3840480" algn="l" defTabSz="548640" rtl="0" eaLnBrk="1" latinLnBrk="0" hangingPunct="1">
        <a:defRPr sz="2160" kern="1200">
          <a:solidFill>
            <a:schemeClr val="tx1"/>
          </a:solidFill>
          <a:latin typeface="+mn-lt"/>
          <a:ea typeface="+mn-ea"/>
          <a:cs typeface="+mn-cs"/>
        </a:defRPr>
      </a:lvl8pPr>
      <a:lvl9pPr marL="4389120" algn="l" defTabSz="548640" rtl="0" eaLnBrk="1" latinLnBrk="0" hangingPunct="1">
        <a:defRPr sz="216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7.xml"/></Relationships>
</file>

<file path=ppt/slides/_rels/slide2.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7.xml"/><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3.xml"/><Relationship Id="rId1" Type="http://schemas.openxmlformats.org/officeDocument/2006/relationships/slideLayout" Target="../slideLayouts/slideLayout19.xml"/><Relationship Id="rId5" Type="http://schemas.openxmlformats.org/officeDocument/2006/relationships/image" Target="../media/image3.pn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4.xml"/><Relationship Id="rId1" Type="http://schemas.openxmlformats.org/officeDocument/2006/relationships/slideLayout" Target="../slideLayouts/slideLayout20.xml"/></Relationships>
</file>

<file path=ppt/slides/_rels/slide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audio" Target="../media/audio1.wav"/><Relationship Id="rId7"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 Id="rId9"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6.xml"/><Relationship Id="rId1" Type="http://schemas.openxmlformats.org/officeDocument/2006/relationships/slideLayout" Target="../slideLayouts/slideLayout22.xml"/><Relationship Id="rId5" Type="http://schemas.openxmlformats.org/officeDocument/2006/relationships/image" Target="../media/image11.pn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7.xml"/><Relationship Id="rId1" Type="http://schemas.openxmlformats.org/officeDocument/2006/relationships/slideLayout" Target="../slideLayouts/slideLayout23.xml"/></Relationships>
</file>

<file path=ppt/slides/_rels/slide9.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audio" Target="../media/audio1.wav"/><Relationship Id="rId7"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24.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9.xml"/><Relationship Id="rId1" Type="http://schemas.openxmlformats.org/officeDocument/2006/relationships/slideLayout" Target="../slideLayouts/slideLayout25.xml"/><Relationship Id="rId5" Type="http://schemas.openxmlformats.org/officeDocument/2006/relationships/image" Target="../media/image18.png"/><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0.xml"/><Relationship Id="rId1" Type="http://schemas.openxmlformats.org/officeDocument/2006/relationships/slideLayout" Target="../slideLayouts/slideLayout26.xml"/><Relationship Id="rId5" Type="http://schemas.openxmlformats.org/officeDocument/2006/relationships/image" Target="../media/image20.png"/><Relationship Id="rId4" Type="http://schemas.openxmlformats.org/officeDocument/2006/relationships/image" Target="../media/image19.png"/></Relationships>
</file>

<file path=ppt/slides/_rels/slide1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101F4434-DD3A-59AB-9379-0816D82EB9E2}"/>
              </a:ext>
            </a:extLst>
          </p:cNvPr>
          <p:cNvGraphicFramePr>
            <a:graphicFrameLocks noGrp="1"/>
          </p:cNvGraphicFramePr>
          <p:nvPr>
            <p:extLst>
              <p:ext uri="{D42A27DB-BD31-4B8C-83A1-F6EECF244321}">
                <p14:modId xmlns:p14="http://schemas.microsoft.com/office/powerpoint/2010/main" val="495728308"/>
              </p:ext>
            </p:extLst>
          </p:nvPr>
        </p:nvGraphicFramePr>
        <p:xfrm>
          <a:off x="4475747" y="86628"/>
          <a:ext cx="4679828" cy="1366788"/>
        </p:xfrm>
        <a:graphic>
          <a:graphicData uri="http://schemas.openxmlformats.org/drawingml/2006/table">
            <a:tbl>
              <a:tblPr firstRow="1" bandRow="1">
                <a:tableStyleId>{5C22544A-7EE6-4342-B048-85BDC9FD1C3A}</a:tableStyleId>
              </a:tblPr>
              <a:tblGrid>
                <a:gridCol w="4679828">
                  <a:extLst>
                    <a:ext uri="{9D8B030D-6E8A-4147-A177-3AD203B41FA5}">
                      <a16:colId xmlns:a16="http://schemas.microsoft.com/office/drawing/2014/main" val="2126266714"/>
                    </a:ext>
                  </a:extLst>
                </a:gridCol>
              </a:tblGrid>
              <a:tr h="1366788">
                <a:tc>
                  <a:txBody>
                    <a:bodyPr/>
                    <a:lstStyle/>
                    <a:p>
                      <a:r>
                        <a:rPr lang="en-IN" sz="6600" dirty="0">
                          <a:solidFill>
                            <a:schemeClr val="tx2"/>
                          </a:solidFill>
                        </a:rPr>
                        <a:t>IT </a:t>
                      </a:r>
                      <a:r>
                        <a:rPr lang="en-IN" sz="6600" dirty="0">
                          <a:solidFill>
                            <a:schemeClr val="accent6">
                              <a:lumMod val="50000"/>
                            </a:schemeClr>
                          </a:solidFill>
                        </a:rPr>
                        <a:t>Skills</a:t>
                      </a:r>
                    </a:p>
                  </a:txBody>
                  <a:tcPr>
                    <a:solidFill>
                      <a:schemeClr val="bg1"/>
                    </a:solidFill>
                  </a:tcPr>
                </a:tc>
                <a:extLst>
                  <a:ext uri="{0D108BD9-81ED-4DB2-BD59-A6C34878D82A}">
                    <a16:rowId xmlns:a16="http://schemas.microsoft.com/office/drawing/2014/main" val="1976550787"/>
                  </a:ext>
                </a:extLst>
              </a:tr>
            </a:tbl>
          </a:graphicData>
        </a:graphic>
      </p:graphicFrame>
      <p:graphicFrame>
        <p:nvGraphicFramePr>
          <p:cNvPr id="4" name="Table 3">
            <a:extLst>
              <a:ext uri="{FF2B5EF4-FFF2-40B4-BE49-F238E27FC236}">
                <a16:creationId xmlns:a16="http://schemas.microsoft.com/office/drawing/2014/main" id="{85BF8FBE-17CA-6540-C926-085EFB25A691}"/>
              </a:ext>
            </a:extLst>
          </p:cNvPr>
          <p:cNvGraphicFramePr>
            <a:graphicFrameLocks noGrp="1"/>
          </p:cNvGraphicFramePr>
          <p:nvPr>
            <p:extLst>
              <p:ext uri="{D42A27DB-BD31-4B8C-83A1-F6EECF244321}">
                <p14:modId xmlns:p14="http://schemas.microsoft.com/office/powerpoint/2010/main" val="118986686"/>
              </p:ext>
            </p:extLst>
          </p:nvPr>
        </p:nvGraphicFramePr>
        <p:xfrm>
          <a:off x="529388" y="1674797"/>
          <a:ext cx="10640182" cy="5582530"/>
        </p:xfrm>
        <a:graphic>
          <a:graphicData uri="http://schemas.openxmlformats.org/drawingml/2006/table">
            <a:tbl>
              <a:tblPr firstRow="1" bandRow="1">
                <a:tableStyleId>{5C22544A-7EE6-4342-B048-85BDC9FD1C3A}</a:tableStyleId>
              </a:tblPr>
              <a:tblGrid>
                <a:gridCol w="10640182">
                  <a:extLst>
                    <a:ext uri="{9D8B030D-6E8A-4147-A177-3AD203B41FA5}">
                      <a16:colId xmlns:a16="http://schemas.microsoft.com/office/drawing/2014/main" val="2195430954"/>
                    </a:ext>
                  </a:extLst>
                </a:gridCol>
              </a:tblGrid>
              <a:tr h="5582530">
                <a:tc>
                  <a:txBody>
                    <a:bodyPr/>
                    <a:lstStyle/>
                    <a:p>
                      <a:r>
                        <a:rPr lang="en-IN" sz="4400" dirty="0">
                          <a:solidFill>
                            <a:schemeClr val="tx1"/>
                          </a:solidFill>
                        </a:rPr>
                        <a:t>Topic: </a:t>
                      </a:r>
                      <a:r>
                        <a:rPr lang="en-IN" sz="4400" dirty="0">
                          <a:solidFill>
                            <a:schemeClr val="tx2"/>
                          </a:solidFill>
                        </a:rPr>
                        <a:t>Crypto Currency</a:t>
                      </a:r>
                    </a:p>
                    <a:p>
                      <a:endParaRPr lang="en-IN" sz="4400" dirty="0">
                        <a:solidFill>
                          <a:schemeClr val="accent4"/>
                        </a:solidFill>
                      </a:endParaRPr>
                    </a:p>
                    <a:p>
                      <a:r>
                        <a:rPr lang="en-IN" sz="4400" dirty="0">
                          <a:solidFill>
                            <a:schemeClr val="tx1"/>
                          </a:solidFill>
                        </a:rPr>
                        <a:t>Submitted By: </a:t>
                      </a:r>
                      <a:r>
                        <a:rPr lang="en-IN" sz="4400" dirty="0">
                          <a:solidFill>
                            <a:schemeClr val="tx2"/>
                          </a:solidFill>
                        </a:rPr>
                        <a:t>Sujal Srivastva MBA HR</a:t>
                      </a:r>
                    </a:p>
                    <a:p>
                      <a:endParaRPr lang="en-IN" sz="4400" dirty="0">
                        <a:solidFill>
                          <a:schemeClr val="accent1"/>
                        </a:solidFill>
                      </a:endParaRPr>
                    </a:p>
                    <a:p>
                      <a:r>
                        <a:rPr lang="en-IN" sz="4400" dirty="0">
                          <a:solidFill>
                            <a:schemeClr val="tx1"/>
                          </a:solidFill>
                        </a:rPr>
                        <a:t>Roll Number: </a:t>
                      </a:r>
                      <a:r>
                        <a:rPr lang="en-IN" sz="4400" dirty="0">
                          <a:solidFill>
                            <a:schemeClr val="tx2"/>
                          </a:solidFill>
                        </a:rPr>
                        <a:t>2410019025695</a:t>
                      </a:r>
                    </a:p>
                    <a:p>
                      <a:endParaRPr lang="en-IN" sz="4400" dirty="0">
                        <a:solidFill>
                          <a:srgbClr val="7F3F00"/>
                        </a:solidFill>
                      </a:endParaRPr>
                    </a:p>
                    <a:p>
                      <a:r>
                        <a:rPr lang="en-IN" sz="4400" dirty="0">
                          <a:solidFill>
                            <a:schemeClr val="tx1"/>
                          </a:solidFill>
                        </a:rPr>
                        <a:t>Submitted To: </a:t>
                      </a:r>
                      <a:r>
                        <a:rPr lang="en-IN" sz="4400" dirty="0">
                          <a:solidFill>
                            <a:schemeClr val="tx2"/>
                          </a:solidFill>
                        </a:rPr>
                        <a:t>Sanjeev Verma</a:t>
                      </a:r>
                    </a:p>
                  </a:txBody>
                  <a:tcPr>
                    <a:solidFill>
                      <a:schemeClr val="bg1"/>
                    </a:solidFill>
                  </a:tcPr>
                </a:tc>
                <a:extLst>
                  <a:ext uri="{0D108BD9-81ED-4DB2-BD59-A6C34878D82A}">
                    <a16:rowId xmlns:a16="http://schemas.microsoft.com/office/drawing/2014/main" val="143881327"/>
                  </a:ext>
                </a:extLst>
              </a:tr>
            </a:tbl>
          </a:graphicData>
        </a:graphic>
      </p:graphicFrame>
      <p:sp>
        <p:nvSpPr>
          <p:cNvPr id="3" name="TextBox 2">
            <a:extLst>
              <a:ext uri="{FF2B5EF4-FFF2-40B4-BE49-F238E27FC236}">
                <a16:creationId xmlns:a16="http://schemas.microsoft.com/office/drawing/2014/main" id="{4D5BF276-BCDA-883D-7E9B-0CB4AD97C6AC}"/>
              </a:ext>
            </a:extLst>
          </p:cNvPr>
          <p:cNvSpPr txBox="1"/>
          <p:nvPr/>
        </p:nvSpPr>
        <p:spPr>
          <a:xfrm>
            <a:off x="77975" y="86628"/>
            <a:ext cx="929022" cy="369332"/>
          </a:xfrm>
          <a:prstGeom prst="rect">
            <a:avLst/>
          </a:prstGeom>
          <a:noFill/>
        </p:spPr>
        <p:txBody>
          <a:bodyPr wrap="square" rtlCol="0">
            <a:spAutoFit/>
          </a:bodyPr>
          <a:lstStyle/>
          <a:p>
            <a:r>
              <a:rPr lang="en-IN" dirty="0">
                <a:solidFill>
                  <a:srgbClr val="FF0000"/>
                </a:solidFill>
              </a:rPr>
              <a:t>Page 1</a:t>
            </a:r>
          </a:p>
        </p:txBody>
      </p:sp>
    </p:spTree>
    <p:extLst>
      <p:ext uri="{BB962C8B-B14F-4D97-AF65-F5344CB8AC3E}">
        <p14:creationId xmlns:p14="http://schemas.microsoft.com/office/powerpoint/2010/main" val="3259625636"/>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sndAc>
          <p:stSnd>
            <p:snd r:embed="rId2" name="chimes.wav"/>
          </p:stSnd>
        </p:sndAc>
      </p:transition>
    </mc:Choice>
    <mc:Fallback>
      <p:transition spd="slow">
        <p:fade/>
        <p:sndAc>
          <p:stSnd>
            <p:snd r:embed="rId2"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1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4"/>
          <a:stretch>
            <a:fillRect/>
          </a:stretch>
        </p:blipFill>
        <p:spPr>
          <a:xfrm>
            <a:off x="8787865" y="317635"/>
            <a:ext cx="5573027" cy="7478828"/>
          </a:xfrm>
          <a:prstGeom prst="rect">
            <a:avLst/>
          </a:prstGeom>
          <a:solidFill>
            <a:srgbClr val="000000">
              <a:shade val="95000"/>
            </a:srgbClr>
          </a:solidFill>
          <a:ln w="444500" cap="sq">
            <a:solidFill>
              <a:srgbClr val="000000"/>
            </a:solidFill>
            <a:miter lim="800000"/>
          </a:ln>
          <a:effectLst>
            <a:outerShdw blurRad="254000" dist="190500" dir="2700000" sy="90000" algn="bl" rotWithShape="0">
              <a:srgbClr val="000000">
                <a:alpha val="40000"/>
              </a:srgbClr>
            </a:outerShdw>
          </a:effectLst>
        </p:spPr>
      </p:pic>
      <p:sp>
        <p:nvSpPr>
          <p:cNvPr id="3" name="Text 0"/>
          <p:cNvSpPr/>
          <p:nvPr/>
        </p:nvSpPr>
        <p:spPr>
          <a:xfrm>
            <a:off x="864037" y="704612"/>
            <a:ext cx="7415927" cy="1064657"/>
          </a:xfrm>
          <a:prstGeom prst="rect">
            <a:avLst/>
          </a:prstGeom>
          <a:noFill/>
          <a:ln/>
        </p:spPr>
        <p:txBody>
          <a:bodyPr wrap="none" lIns="0" tIns="0" rIns="0" bIns="0" rtlCol="0" anchor="t"/>
          <a:lstStyle/>
          <a:p>
            <a:pPr marL="0" indent="0">
              <a:lnSpc>
                <a:spcPts val="8350"/>
              </a:lnSpc>
              <a:buNone/>
            </a:pPr>
            <a:r>
              <a:rPr lang="en-US" sz="6700" b="1" dirty="0">
                <a:solidFill>
                  <a:srgbClr val="403C4E"/>
                </a:solidFill>
                <a:latin typeface="Merriweather Bold" pitchFamily="34" charset="0"/>
                <a:ea typeface="Merriweather Bold" pitchFamily="34" charset="-122"/>
                <a:cs typeface="Merriweather Bold" pitchFamily="34" charset="-120"/>
              </a:rPr>
              <a:t>Introduction to </a:t>
            </a:r>
            <a:endParaRPr lang="en-US" sz="6700" dirty="0"/>
          </a:p>
        </p:txBody>
      </p:sp>
      <p:sp>
        <p:nvSpPr>
          <p:cNvPr id="4" name="Text 1"/>
          <p:cNvSpPr/>
          <p:nvPr/>
        </p:nvSpPr>
        <p:spPr>
          <a:xfrm>
            <a:off x="864037" y="2139553"/>
            <a:ext cx="7415927" cy="1064657"/>
          </a:xfrm>
          <a:prstGeom prst="rect">
            <a:avLst/>
          </a:prstGeom>
          <a:noFill/>
          <a:ln/>
        </p:spPr>
        <p:txBody>
          <a:bodyPr wrap="none" lIns="0" tIns="0" rIns="0" bIns="0" rtlCol="0" anchor="t"/>
          <a:lstStyle/>
          <a:p>
            <a:pPr marL="0" indent="0">
              <a:lnSpc>
                <a:spcPts val="8350"/>
              </a:lnSpc>
              <a:buNone/>
            </a:pPr>
            <a:r>
              <a:rPr lang="en-US" sz="6700" b="1" dirty="0">
                <a:solidFill>
                  <a:srgbClr val="403C4E"/>
                </a:solidFill>
                <a:latin typeface="Merriweather Bold" pitchFamily="34" charset="0"/>
                <a:ea typeface="Merriweather Bold" pitchFamily="34" charset="-122"/>
                <a:cs typeface="Merriweather Bold" pitchFamily="34" charset="-120"/>
              </a:rPr>
              <a:t>Crypto </a:t>
            </a:r>
            <a:r>
              <a:rPr lang="en-US" sz="6700" b="1" dirty="0" err="1">
                <a:solidFill>
                  <a:srgbClr val="403C4E"/>
                </a:solidFill>
                <a:latin typeface="Merriweather Bold" pitchFamily="34" charset="0"/>
                <a:ea typeface="Merriweather Bold" pitchFamily="34" charset="-122"/>
                <a:cs typeface="Merriweather Bold" pitchFamily="34" charset="-120"/>
              </a:rPr>
              <a:t>Curreny</a:t>
            </a:r>
            <a:endParaRPr lang="en-US" sz="6700" dirty="0"/>
          </a:p>
        </p:txBody>
      </p:sp>
      <p:sp>
        <p:nvSpPr>
          <p:cNvPr id="5" name="Text 2"/>
          <p:cNvSpPr/>
          <p:nvPr/>
        </p:nvSpPr>
        <p:spPr>
          <a:xfrm>
            <a:off x="864037" y="3574494"/>
            <a:ext cx="7415927" cy="3950494"/>
          </a:xfrm>
          <a:prstGeom prst="rect">
            <a:avLst/>
          </a:prstGeom>
          <a:noFill/>
          <a:ln/>
        </p:spPr>
        <p:txBody>
          <a:bodyPr wrap="square" lIns="0" tIns="0" rIns="0" bIns="0" rtlCol="0" anchor="t"/>
          <a:lstStyle/>
          <a:p>
            <a:pPr marL="0" indent="0">
              <a:lnSpc>
                <a:spcPts val="3100"/>
              </a:lnSpc>
              <a:buNone/>
            </a:pPr>
            <a:r>
              <a:rPr lang="en-US" sz="1900" dirty="0">
                <a:solidFill>
                  <a:srgbClr val="403C4E"/>
                </a:solidFill>
                <a:latin typeface="Open Sans" pitchFamily="34" charset="0"/>
                <a:ea typeface="Open Sans" pitchFamily="34" charset="-122"/>
                <a:cs typeface="Open Sans" pitchFamily="34" charset="-120"/>
              </a:rPr>
              <a:t>Crypto Currency is a digital form of currency that operates independently of traditional banking systems. It is built on blockchain technology, a decentralized and transparent ledger that records all transactions. Crypto currencies, like Bitcoin and Ethereum, have gained significant traction in recent years, transforming the way we think about money and financial transactions. This comprehensive introduction will explore the fundamentals of cryptocurrency, its underlying technology, the major players in the market, and the potential benefits and challenges it presents.</a:t>
            </a:r>
            <a:endParaRPr lang="en-US" sz="1900" dirty="0"/>
          </a:p>
        </p:txBody>
      </p:sp>
      <p:sp>
        <p:nvSpPr>
          <p:cNvPr id="6" name="TextBox 5">
            <a:extLst>
              <a:ext uri="{FF2B5EF4-FFF2-40B4-BE49-F238E27FC236}">
                <a16:creationId xmlns:a16="http://schemas.microsoft.com/office/drawing/2014/main" id="{669AC485-A503-F37B-536B-1D7C83542727}"/>
              </a:ext>
            </a:extLst>
          </p:cNvPr>
          <p:cNvSpPr txBox="1"/>
          <p:nvPr/>
        </p:nvSpPr>
        <p:spPr>
          <a:xfrm>
            <a:off x="0" y="132969"/>
            <a:ext cx="856709" cy="369332"/>
          </a:xfrm>
          <a:prstGeom prst="rect">
            <a:avLst/>
          </a:prstGeom>
          <a:noFill/>
        </p:spPr>
        <p:txBody>
          <a:bodyPr wrap="none" rtlCol="0">
            <a:spAutoFit/>
          </a:bodyPr>
          <a:lstStyle/>
          <a:p>
            <a:r>
              <a:rPr lang="en-IN" dirty="0">
                <a:solidFill>
                  <a:srgbClr val="FF0000"/>
                </a:solidFill>
              </a:rPr>
              <a:t>Page 2</a:t>
            </a:r>
          </a:p>
        </p:txBody>
      </p:sp>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sndAc>
          <p:stSnd>
            <p:snd r:embed="rId3" name="chimes.wav"/>
          </p:stSnd>
        </p:sndAc>
      </p:transition>
    </mc:Choice>
    <mc:Fallback>
      <p:transition spd="slow">
        <p:fade/>
        <p:sndAc>
          <p:stSnd>
            <p:snd r:embed="rId3" name="chimes.wav"/>
          </p:stSnd>
        </p:sndAc>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0"/>
          <p:cNvSpPr/>
          <p:nvPr/>
        </p:nvSpPr>
        <p:spPr>
          <a:xfrm>
            <a:off x="804505" y="816531"/>
            <a:ext cx="7068145" cy="718185"/>
          </a:xfrm>
          <a:prstGeom prst="rect">
            <a:avLst/>
          </a:prstGeom>
          <a:noFill/>
          <a:ln/>
        </p:spPr>
        <p:txBody>
          <a:bodyPr wrap="none" lIns="0" tIns="0" rIns="0" bIns="0" rtlCol="0" anchor="t"/>
          <a:lstStyle/>
          <a:p>
            <a:pPr marL="0" indent="0">
              <a:lnSpc>
                <a:spcPts val="5650"/>
              </a:lnSpc>
              <a:buNone/>
            </a:pPr>
            <a:r>
              <a:rPr lang="en-US" sz="4500" b="1" dirty="0">
                <a:solidFill>
                  <a:srgbClr val="403C4E"/>
                </a:solidFill>
                <a:latin typeface="Merriweather Bold" pitchFamily="34" charset="0"/>
                <a:ea typeface="Merriweather Bold" pitchFamily="34" charset="-122"/>
                <a:cs typeface="Merriweather Bold" pitchFamily="34" charset="-120"/>
              </a:rPr>
              <a:t>What is Crypto Currency?</a:t>
            </a:r>
            <a:endParaRPr lang="en-US" sz="4500" dirty="0"/>
          </a:p>
        </p:txBody>
      </p:sp>
      <p:sp>
        <p:nvSpPr>
          <p:cNvPr id="3" name="Shape 1"/>
          <p:cNvSpPr/>
          <p:nvPr/>
        </p:nvSpPr>
        <p:spPr>
          <a:xfrm>
            <a:off x="804505" y="2252901"/>
            <a:ext cx="517088" cy="517088"/>
          </a:xfrm>
          <a:prstGeom prst="roundRect">
            <a:avLst>
              <a:gd name="adj" fmla="val 18670"/>
            </a:avLst>
          </a:prstGeom>
          <a:solidFill>
            <a:srgbClr val="FFD8CC"/>
          </a:solidFill>
          <a:ln w="7620">
            <a:solidFill>
              <a:srgbClr val="E5BEB2"/>
            </a:solidFill>
            <a:prstDash val="solid"/>
          </a:ln>
        </p:spPr>
      </p:sp>
      <p:sp>
        <p:nvSpPr>
          <p:cNvPr id="4" name="Text 2"/>
          <p:cNvSpPr/>
          <p:nvPr/>
        </p:nvSpPr>
        <p:spPr>
          <a:xfrm>
            <a:off x="984052" y="2338983"/>
            <a:ext cx="157877" cy="344805"/>
          </a:xfrm>
          <a:prstGeom prst="rect">
            <a:avLst/>
          </a:prstGeom>
          <a:noFill/>
          <a:ln/>
        </p:spPr>
        <p:txBody>
          <a:bodyPr wrap="none" lIns="0" tIns="0" rIns="0" bIns="0" rtlCol="0" anchor="t"/>
          <a:lstStyle/>
          <a:p>
            <a:pPr marL="0" indent="0" algn="ctr">
              <a:lnSpc>
                <a:spcPts val="2700"/>
              </a:lnSpc>
              <a:buNone/>
            </a:pPr>
            <a:r>
              <a:rPr lang="en-US" sz="2700" b="1" dirty="0">
                <a:solidFill>
                  <a:srgbClr val="403C4E"/>
                </a:solidFill>
                <a:latin typeface="Merriweather Bold" pitchFamily="34" charset="0"/>
                <a:ea typeface="Merriweather Bold" pitchFamily="34" charset="-122"/>
                <a:cs typeface="Merriweather Bold" pitchFamily="34" charset="-120"/>
              </a:rPr>
              <a:t>1</a:t>
            </a:r>
            <a:endParaRPr lang="en-US" sz="2700" dirty="0"/>
          </a:p>
        </p:txBody>
      </p:sp>
      <p:sp>
        <p:nvSpPr>
          <p:cNvPr id="5" name="Text 3"/>
          <p:cNvSpPr/>
          <p:nvPr/>
        </p:nvSpPr>
        <p:spPr>
          <a:xfrm>
            <a:off x="1551384" y="2252901"/>
            <a:ext cx="2873216" cy="359092"/>
          </a:xfrm>
          <a:prstGeom prst="rect">
            <a:avLst/>
          </a:prstGeom>
          <a:noFill/>
          <a:ln/>
        </p:spPr>
        <p:txBody>
          <a:bodyPr wrap="none" lIns="0" tIns="0" rIns="0" bIns="0" rtlCol="0" anchor="t"/>
          <a:lstStyle/>
          <a:p>
            <a:pPr marL="0" indent="0">
              <a:lnSpc>
                <a:spcPts val="2800"/>
              </a:lnSpc>
              <a:buNone/>
            </a:pPr>
            <a:r>
              <a:rPr lang="en-US" sz="2250" b="1" dirty="0">
                <a:solidFill>
                  <a:srgbClr val="403C4E"/>
                </a:solidFill>
                <a:latin typeface="Merriweather Bold" pitchFamily="34" charset="0"/>
                <a:ea typeface="Merriweather Bold" pitchFamily="34" charset="-122"/>
                <a:cs typeface="Merriweather Bold" pitchFamily="34" charset="-120"/>
              </a:rPr>
              <a:t>Digital Currency</a:t>
            </a:r>
            <a:endParaRPr lang="en-US" sz="2250" dirty="0"/>
          </a:p>
        </p:txBody>
      </p:sp>
      <p:sp>
        <p:nvSpPr>
          <p:cNvPr id="6" name="Text 4"/>
          <p:cNvSpPr/>
          <p:nvPr/>
        </p:nvSpPr>
        <p:spPr>
          <a:xfrm>
            <a:off x="1551384" y="2749868"/>
            <a:ext cx="5648920" cy="1838920"/>
          </a:xfrm>
          <a:prstGeom prst="rect">
            <a:avLst/>
          </a:prstGeom>
          <a:noFill/>
          <a:ln/>
        </p:spPr>
        <p:txBody>
          <a:bodyPr wrap="square" lIns="0" tIns="0" rIns="0" bIns="0" rtlCol="0" anchor="t"/>
          <a:lstStyle/>
          <a:p>
            <a:pPr marL="0" indent="0">
              <a:lnSpc>
                <a:spcPts val="2850"/>
              </a:lnSpc>
              <a:buNone/>
            </a:pPr>
            <a:r>
              <a:rPr lang="en-US" sz="1800" dirty="0">
                <a:solidFill>
                  <a:srgbClr val="403C4E"/>
                </a:solidFill>
                <a:latin typeface="Open Sans" pitchFamily="34" charset="0"/>
                <a:ea typeface="Open Sans" pitchFamily="34" charset="-122"/>
                <a:cs typeface="Open Sans" pitchFamily="34" charset="-120"/>
              </a:rPr>
              <a:t>Crypto currency is a digital asset designed to work as a medium of exchange. It utilizes cryptography to secure and verify transactions, as well as to control the creation of new units of a particular cryptocurrency.</a:t>
            </a:r>
            <a:endParaRPr lang="en-US" sz="1800" dirty="0"/>
          </a:p>
        </p:txBody>
      </p:sp>
      <p:sp>
        <p:nvSpPr>
          <p:cNvPr id="7" name="Shape 5"/>
          <p:cNvSpPr/>
          <p:nvPr/>
        </p:nvSpPr>
        <p:spPr>
          <a:xfrm>
            <a:off x="7430095" y="2252901"/>
            <a:ext cx="517088" cy="517088"/>
          </a:xfrm>
          <a:prstGeom prst="roundRect">
            <a:avLst>
              <a:gd name="adj" fmla="val 18670"/>
            </a:avLst>
          </a:prstGeom>
          <a:solidFill>
            <a:srgbClr val="FFD8CC"/>
          </a:solidFill>
          <a:ln w="7620">
            <a:solidFill>
              <a:srgbClr val="E5BEB2"/>
            </a:solidFill>
            <a:prstDash val="solid"/>
          </a:ln>
        </p:spPr>
      </p:sp>
      <p:sp>
        <p:nvSpPr>
          <p:cNvPr id="8" name="Text 6"/>
          <p:cNvSpPr/>
          <p:nvPr/>
        </p:nvSpPr>
        <p:spPr>
          <a:xfrm>
            <a:off x="7584281" y="2338983"/>
            <a:ext cx="208598" cy="344805"/>
          </a:xfrm>
          <a:prstGeom prst="rect">
            <a:avLst/>
          </a:prstGeom>
          <a:noFill/>
          <a:ln/>
        </p:spPr>
        <p:txBody>
          <a:bodyPr wrap="none" lIns="0" tIns="0" rIns="0" bIns="0" rtlCol="0" anchor="t"/>
          <a:lstStyle/>
          <a:p>
            <a:pPr marL="0" indent="0" algn="ctr">
              <a:lnSpc>
                <a:spcPts val="2700"/>
              </a:lnSpc>
              <a:buNone/>
            </a:pPr>
            <a:r>
              <a:rPr lang="en-US" sz="2700" b="1" dirty="0">
                <a:solidFill>
                  <a:srgbClr val="403C4E"/>
                </a:solidFill>
                <a:latin typeface="Merriweather Bold" pitchFamily="34" charset="0"/>
                <a:ea typeface="Merriweather Bold" pitchFamily="34" charset="-122"/>
                <a:cs typeface="Merriweather Bold" pitchFamily="34" charset="-120"/>
              </a:rPr>
              <a:t>2</a:t>
            </a:r>
            <a:endParaRPr lang="en-US" sz="2700" dirty="0"/>
          </a:p>
        </p:txBody>
      </p:sp>
      <p:sp>
        <p:nvSpPr>
          <p:cNvPr id="9" name="Text 7"/>
          <p:cNvSpPr/>
          <p:nvPr/>
        </p:nvSpPr>
        <p:spPr>
          <a:xfrm>
            <a:off x="8176974" y="2252901"/>
            <a:ext cx="3110151" cy="359092"/>
          </a:xfrm>
          <a:prstGeom prst="rect">
            <a:avLst/>
          </a:prstGeom>
          <a:noFill/>
          <a:ln/>
        </p:spPr>
        <p:txBody>
          <a:bodyPr wrap="none" lIns="0" tIns="0" rIns="0" bIns="0" rtlCol="0" anchor="t"/>
          <a:lstStyle/>
          <a:p>
            <a:pPr marL="0" indent="0">
              <a:lnSpc>
                <a:spcPts val="2800"/>
              </a:lnSpc>
              <a:buNone/>
            </a:pPr>
            <a:r>
              <a:rPr lang="en-US" sz="2250" b="1" dirty="0">
                <a:solidFill>
                  <a:srgbClr val="403C4E"/>
                </a:solidFill>
                <a:latin typeface="Merriweather Bold" pitchFamily="34" charset="0"/>
                <a:ea typeface="Merriweather Bold" pitchFamily="34" charset="-122"/>
                <a:cs typeface="Merriweather Bold" pitchFamily="34" charset="-120"/>
              </a:rPr>
              <a:t>Decentralized System</a:t>
            </a:r>
            <a:endParaRPr lang="en-US" sz="2250" dirty="0"/>
          </a:p>
        </p:txBody>
      </p:sp>
      <p:sp>
        <p:nvSpPr>
          <p:cNvPr id="10" name="Text 8"/>
          <p:cNvSpPr/>
          <p:nvPr/>
        </p:nvSpPr>
        <p:spPr>
          <a:xfrm>
            <a:off x="8176974" y="2749868"/>
            <a:ext cx="5648920" cy="2206704"/>
          </a:xfrm>
          <a:prstGeom prst="rect">
            <a:avLst/>
          </a:prstGeom>
          <a:noFill/>
          <a:ln/>
        </p:spPr>
        <p:txBody>
          <a:bodyPr wrap="square" lIns="0" tIns="0" rIns="0" bIns="0" rtlCol="0" anchor="t"/>
          <a:lstStyle/>
          <a:p>
            <a:pPr marL="0" indent="0">
              <a:lnSpc>
                <a:spcPts val="2850"/>
              </a:lnSpc>
              <a:buNone/>
            </a:pPr>
            <a:r>
              <a:rPr lang="en-US" sz="1800" dirty="0">
                <a:solidFill>
                  <a:srgbClr val="403C4E"/>
                </a:solidFill>
                <a:latin typeface="Open Sans" pitchFamily="34" charset="0"/>
                <a:ea typeface="Open Sans" pitchFamily="34" charset="-122"/>
                <a:cs typeface="Open Sans" pitchFamily="34" charset="-120"/>
              </a:rPr>
              <a:t>Crypto </a:t>
            </a:r>
            <a:r>
              <a:rPr lang="en-US" dirty="0">
                <a:solidFill>
                  <a:srgbClr val="403C4E"/>
                </a:solidFill>
                <a:latin typeface="Open Sans" pitchFamily="34" charset="0"/>
                <a:ea typeface="Open Sans" pitchFamily="34" charset="-122"/>
                <a:cs typeface="Open Sans" pitchFamily="34" charset="-120"/>
              </a:rPr>
              <a:t>C</a:t>
            </a:r>
            <a:r>
              <a:rPr lang="en-US" sz="1800" dirty="0">
                <a:solidFill>
                  <a:srgbClr val="403C4E"/>
                </a:solidFill>
                <a:latin typeface="Open Sans" pitchFamily="34" charset="0"/>
                <a:ea typeface="Open Sans" pitchFamily="34" charset="-122"/>
                <a:cs typeface="Open Sans" pitchFamily="34" charset="-120"/>
              </a:rPr>
              <a:t>urrencies operate on a decentralized network, meaning they are not controlled by any single entity, such as a government or financial institution. This decentralization is a key feature that sets cryptocurrencies apart from traditional fiat currencies.</a:t>
            </a:r>
            <a:endParaRPr lang="en-US" sz="1800" dirty="0"/>
          </a:p>
        </p:txBody>
      </p:sp>
      <p:sp>
        <p:nvSpPr>
          <p:cNvPr id="11" name="Shape 9"/>
          <p:cNvSpPr/>
          <p:nvPr/>
        </p:nvSpPr>
        <p:spPr>
          <a:xfrm>
            <a:off x="804505" y="5444847"/>
            <a:ext cx="517088" cy="517088"/>
          </a:xfrm>
          <a:prstGeom prst="roundRect">
            <a:avLst>
              <a:gd name="adj" fmla="val 18670"/>
            </a:avLst>
          </a:prstGeom>
          <a:solidFill>
            <a:srgbClr val="FFD8CC"/>
          </a:solidFill>
          <a:ln w="7620">
            <a:solidFill>
              <a:srgbClr val="E5BEB2"/>
            </a:solidFill>
            <a:prstDash val="solid"/>
          </a:ln>
        </p:spPr>
      </p:sp>
      <p:sp>
        <p:nvSpPr>
          <p:cNvPr id="12" name="Text 10"/>
          <p:cNvSpPr/>
          <p:nvPr/>
        </p:nvSpPr>
        <p:spPr>
          <a:xfrm>
            <a:off x="965478" y="5530929"/>
            <a:ext cx="195143" cy="344805"/>
          </a:xfrm>
          <a:prstGeom prst="rect">
            <a:avLst/>
          </a:prstGeom>
          <a:noFill/>
          <a:ln/>
        </p:spPr>
        <p:txBody>
          <a:bodyPr wrap="none" lIns="0" tIns="0" rIns="0" bIns="0" rtlCol="0" anchor="t"/>
          <a:lstStyle/>
          <a:p>
            <a:pPr marL="0" indent="0" algn="ctr">
              <a:lnSpc>
                <a:spcPts val="2700"/>
              </a:lnSpc>
              <a:buNone/>
            </a:pPr>
            <a:r>
              <a:rPr lang="en-US" sz="2700" b="1" dirty="0">
                <a:solidFill>
                  <a:srgbClr val="403C4E"/>
                </a:solidFill>
                <a:latin typeface="Merriweather Bold" pitchFamily="34" charset="0"/>
                <a:ea typeface="Merriweather Bold" pitchFamily="34" charset="-122"/>
                <a:cs typeface="Merriweather Bold" pitchFamily="34" charset="-120"/>
              </a:rPr>
              <a:t>3</a:t>
            </a:r>
            <a:endParaRPr lang="en-US" sz="2700" dirty="0"/>
          </a:p>
        </p:txBody>
      </p:sp>
      <p:sp>
        <p:nvSpPr>
          <p:cNvPr id="13" name="Text 11"/>
          <p:cNvSpPr/>
          <p:nvPr/>
        </p:nvSpPr>
        <p:spPr>
          <a:xfrm>
            <a:off x="1551384" y="5444847"/>
            <a:ext cx="3379351" cy="359092"/>
          </a:xfrm>
          <a:prstGeom prst="rect">
            <a:avLst/>
          </a:prstGeom>
          <a:noFill/>
          <a:ln/>
        </p:spPr>
        <p:txBody>
          <a:bodyPr wrap="none" lIns="0" tIns="0" rIns="0" bIns="0" rtlCol="0" anchor="t"/>
          <a:lstStyle/>
          <a:p>
            <a:pPr marL="0" indent="0">
              <a:lnSpc>
                <a:spcPts val="2800"/>
              </a:lnSpc>
              <a:buNone/>
            </a:pPr>
            <a:r>
              <a:rPr lang="en-US" sz="2250" b="1" dirty="0">
                <a:solidFill>
                  <a:srgbClr val="403C4E"/>
                </a:solidFill>
                <a:latin typeface="Merriweather Bold" pitchFamily="34" charset="0"/>
                <a:ea typeface="Merriweather Bold" pitchFamily="34" charset="-122"/>
                <a:cs typeface="Merriweather Bold" pitchFamily="34" charset="-120"/>
              </a:rPr>
              <a:t>Blockchain Technology</a:t>
            </a:r>
            <a:endParaRPr lang="en-US" sz="2250" dirty="0"/>
          </a:p>
        </p:txBody>
      </p:sp>
      <p:sp>
        <p:nvSpPr>
          <p:cNvPr id="14" name="Text 12"/>
          <p:cNvSpPr/>
          <p:nvPr/>
        </p:nvSpPr>
        <p:spPr>
          <a:xfrm>
            <a:off x="1551384" y="5941814"/>
            <a:ext cx="5648920" cy="1471136"/>
          </a:xfrm>
          <a:prstGeom prst="rect">
            <a:avLst/>
          </a:prstGeom>
          <a:noFill/>
          <a:ln/>
        </p:spPr>
        <p:txBody>
          <a:bodyPr wrap="square" lIns="0" tIns="0" rIns="0" bIns="0" rtlCol="0" anchor="t"/>
          <a:lstStyle/>
          <a:p>
            <a:pPr marL="0" indent="0">
              <a:lnSpc>
                <a:spcPts val="2850"/>
              </a:lnSpc>
              <a:buNone/>
            </a:pPr>
            <a:r>
              <a:rPr lang="en-US" sz="1800" dirty="0">
                <a:solidFill>
                  <a:srgbClr val="403C4E"/>
                </a:solidFill>
                <a:latin typeface="Open Sans" pitchFamily="34" charset="0"/>
                <a:ea typeface="Open Sans" pitchFamily="34" charset="-122"/>
                <a:cs typeface="Open Sans" pitchFamily="34" charset="-120"/>
              </a:rPr>
              <a:t>Crypto currencies are built on blockchain technology, which is a distributed, digital ledger that records all transactions in a secure, transparent, and permanent manner.</a:t>
            </a:r>
            <a:endParaRPr lang="en-US" sz="1800" dirty="0"/>
          </a:p>
        </p:txBody>
      </p:sp>
      <p:sp>
        <p:nvSpPr>
          <p:cNvPr id="15" name="Shape 13"/>
          <p:cNvSpPr/>
          <p:nvPr/>
        </p:nvSpPr>
        <p:spPr>
          <a:xfrm>
            <a:off x="7430095" y="5444847"/>
            <a:ext cx="517088" cy="517088"/>
          </a:xfrm>
          <a:prstGeom prst="roundRect">
            <a:avLst>
              <a:gd name="adj" fmla="val 18670"/>
            </a:avLst>
          </a:prstGeom>
          <a:solidFill>
            <a:srgbClr val="FFD8CC"/>
          </a:solidFill>
          <a:ln w="7620">
            <a:solidFill>
              <a:srgbClr val="E5BEB2"/>
            </a:solidFill>
            <a:prstDash val="solid"/>
          </a:ln>
        </p:spPr>
      </p:sp>
      <p:sp>
        <p:nvSpPr>
          <p:cNvPr id="16" name="Text 14"/>
          <p:cNvSpPr/>
          <p:nvPr/>
        </p:nvSpPr>
        <p:spPr>
          <a:xfrm>
            <a:off x="7574637" y="5530929"/>
            <a:ext cx="227886" cy="344805"/>
          </a:xfrm>
          <a:prstGeom prst="rect">
            <a:avLst/>
          </a:prstGeom>
          <a:noFill/>
          <a:ln/>
        </p:spPr>
        <p:txBody>
          <a:bodyPr wrap="none" lIns="0" tIns="0" rIns="0" bIns="0" rtlCol="0" anchor="t"/>
          <a:lstStyle/>
          <a:p>
            <a:pPr marL="0" indent="0" algn="ctr">
              <a:lnSpc>
                <a:spcPts val="2700"/>
              </a:lnSpc>
              <a:buNone/>
            </a:pPr>
            <a:r>
              <a:rPr lang="en-US" sz="2700" b="1" dirty="0">
                <a:solidFill>
                  <a:srgbClr val="403C4E"/>
                </a:solidFill>
                <a:latin typeface="Merriweather Bold" pitchFamily="34" charset="0"/>
                <a:ea typeface="Merriweather Bold" pitchFamily="34" charset="-122"/>
                <a:cs typeface="Merriweather Bold" pitchFamily="34" charset="-120"/>
              </a:rPr>
              <a:t>4</a:t>
            </a:r>
            <a:endParaRPr lang="en-US" sz="2700" dirty="0"/>
          </a:p>
        </p:txBody>
      </p:sp>
      <p:sp>
        <p:nvSpPr>
          <p:cNvPr id="17" name="Text 15"/>
          <p:cNvSpPr/>
          <p:nvPr/>
        </p:nvSpPr>
        <p:spPr>
          <a:xfrm>
            <a:off x="8176974" y="5444847"/>
            <a:ext cx="4173617" cy="359092"/>
          </a:xfrm>
          <a:prstGeom prst="rect">
            <a:avLst/>
          </a:prstGeom>
          <a:noFill/>
          <a:ln/>
        </p:spPr>
        <p:txBody>
          <a:bodyPr wrap="none" lIns="0" tIns="0" rIns="0" bIns="0" rtlCol="0" anchor="t"/>
          <a:lstStyle/>
          <a:p>
            <a:pPr marL="0" indent="0">
              <a:lnSpc>
                <a:spcPts val="2800"/>
              </a:lnSpc>
              <a:buNone/>
            </a:pPr>
            <a:r>
              <a:rPr lang="en-US" sz="2250" b="1" dirty="0">
                <a:solidFill>
                  <a:srgbClr val="403C4E"/>
                </a:solidFill>
                <a:latin typeface="Merriweather Bold" pitchFamily="34" charset="0"/>
                <a:ea typeface="Merriweather Bold" pitchFamily="34" charset="-122"/>
                <a:cs typeface="Merriweather Bold" pitchFamily="34" charset="-120"/>
              </a:rPr>
              <a:t>Pseudonymous Transactions</a:t>
            </a:r>
            <a:endParaRPr lang="en-US" sz="2250" dirty="0"/>
          </a:p>
        </p:txBody>
      </p:sp>
      <p:sp>
        <p:nvSpPr>
          <p:cNvPr id="18" name="Text 16"/>
          <p:cNvSpPr/>
          <p:nvPr/>
        </p:nvSpPr>
        <p:spPr>
          <a:xfrm>
            <a:off x="8176973" y="5941813"/>
            <a:ext cx="6366799" cy="2206703"/>
          </a:xfrm>
          <a:prstGeom prst="rect">
            <a:avLst/>
          </a:prstGeom>
          <a:noFill/>
          <a:ln/>
        </p:spPr>
        <p:txBody>
          <a:bodyPr wrap="square" lIns="0" tIns="0" rIns="0" bIns="0" rtlCol="0" anchor="t"/>
          <a:lstStyle/>
          <a:p>
            <a:pPr marL="0" indent="0">
              <a:lnSpc>
                <a:spcPts val="2850"/>
              </a:lnSpc>
              <a:buNone/>
            </a:pPr>
            <a:r>
              <a:rPr lang="en-US" sz="1800" dirty="0">
                <a:solidFill>
                  <a:srgbClr val="403C4E"/>
                </a:solidFill>
                <a:latin typeface="Open Sans" pitchFamily="34" charset="0"/>
                <a:ea typeface="Open Sans" pitchFamily="34" charset="-122"/>
                <a:cs typeface="Open Sans" pitchFamily="34" charset="-120"/>
              </a:rPr>
              <a:t>Crypto </a:t>
            </a:r>
            <a:r>
              <a:rPr lang="en-US" dirty="0">
                <a:solidFill>
                  <a:srgbClr val="403C4E"/>
                </a:solidFill>
                <a:latin typeface="Open Sans" pitchFamily="34" charset="0"/>
                <a:ea typeface="Open Sans" pitchFamily="34" charset="-122"/>
                <a:cs typeface="Open Sans" pitchFamily="34" charset="-120"/>
              </a:rPr>
              <a:t>C</a:t>
            </a:r>
            <a:r>
              <a:rPr lang="en-US" sz="1800" dirty="0">
                <a:solidFill>
                  <a:srgbClr val="403C4E"/>
                </a:solidFill>
                <a:latin typeface="Open Sans" pitchFamily="34" charset="0"/>
                <a:ea typeface="Open Sans" pitchFamily="34" charset="-122"/>
                <a:cs typeface="Open Sans" pitchFamily="34" charset="-120"/>
              </a:rPr>
              <a:t>urrency transactions are recorded on the blockchain using unique digital identifiers, allowing for pseudonymous transactions where the identity of the parties involved is not directly revealed.         </a:t>
            </a:r>
          </a:p>
          <a:p>
            <a:pPr marL="0" indent="0">
              <a:lnSpc>
                <a:spcPts val="2850"/>
              </a:lnSpc>
              <a:buNone/>
            </a:pPr>
            <a:r>
              <a:rPr lang="en-US" dirty="0">
                <a:solidFill>
                  <a:srgbClr val="403C4E"/>
                </a:solidFill>
                <a:latin typeface="Open Sans" pitchFamily="34" charset="0"/>
                <a:ea typeface="Open Sans" pitchFamily="34" charset="-122"/>
                <a:cs typeface="Open Sans" pitchFamily="34" charset="-120"/>
              </a:rPr>
              <a:t>                                                                               </a:t>
            </a:r>
          </a:p>
          <a:p>
            <a:pPr marL="0" indent="0">
              <a:lnSpc>
                <a:spcPts val="2850"/>
              </a:lnSpc>
              <a:buNone/>
            </a:pPr>
            <a:r>
              <a:rPr lang="en-US" sz="1800" dirty="0">
                <a:solidFill>
                  <a:srgbClr val="403C4E"/>
                </a:solidFill>
                <a:latin typeface="Open Sans" pitchFamily="34" charset="0"/>
                <a:ea typeface="Open Sans" pitchFamily="34" charset="-122"/>
                <a:cs typeface="Open Sans" pitchFamily="34" charset="-120"/>
              </a:rPr>
              <a:t>                                                                                </a:t>
            </a:r>
          </a:p>
          <a:p>
            <a:pPr marL="0" indent="0">
              <a:lnSpc>
                <a:spcPts val="2850"/>
              </a:lnSpc>
              <a:buNone/>
            </a:pPr>
            <a:endParaRPr lang="en-US" sz="1800" dirty="0"/>
          </a:p>
        </p:txBody>
      </p:sp>
      <p:sp>
        <p:nvSpPr>
          <p:cNvPr id="19" name="TextBox 18">
            <a:extLst>
              <a:ext uri="{FF2B5EF4-FFF2-40B4-BE49-F238E27FC236}">
                <a16:creationId xmlns:a16="http://schemas.microsoft.com/office/drawing/2014/main" id="{9636D360-1F85-0083-8A55-A5290767DCAE}"/>
              </a:ext>
            </a:extLst>
          </p:cNvPr>
          <p:cNvSpPr txBox="1"/>
          <p:nvPr/>
        </p:nvSpPr>
        <p:spPr>
          <a:xfrm>
            <a:off x="104172" y="222634"/>
            <a:ext cx="995605" cy="369332"/>
          </a:xfrm>
          <a:prstGeom prst="rect">
            <a:avLst/>
          </a:prstGeom>
          <a:noFill/>
        </p:spPr>
        <p:txBody>
          <a:bodyPr wrap="square" rtlCol="0">
            <a:spAutoFit/>
          </a:bodyPr>
          <a:lstStyle/>
          <a:p>
            <a:r>
              <a:rPr lang="en-IN" dirty="0">
                <a:solidFill>
                  <a:srgbClr val="FF0000"/>
                </a:solidFill>
              </a:rPr>
              <a:t>Page 3</a:t>
            </a:r>
          </a:p>
        </p:txBody>
      </p:sp>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sndAc>
          <p:stSnd>
            <p:snd r:embed="rId3" name="chimes.wav"/>
          </p:stSnd>
        </p:sndAc>
      </p:transition>
    </mc:Choice>
    <mc:Fallback>
      <p:transition spd="slow">
        <p:fade/>
        <p:sndAc>
          <p:stSnd>
            <p:snd r:embed="rId3" name="chimes.wav"/>
          </p:stSnd>
        </p:sndAc>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4"/>
          <a:stretch>
            <a:fillRect/>
          </a:stretch>
        </p:blipFill>
        <p:spPr>
          <a:xfrm>
            <a:off x="9144000" y="0"/>
            <a:ext cx="5486400" cy="8229600"/>
          </a:xfrm>
          <a:prstGeom prst="rect">
            <a:avLst/>
          </a:prstGeom>
        </p:spPr>
      </p:pic>
      <p:pic>
        <p:nvPicPr>
          <p:cNvPr id="3" name="Image 1" descr="preencoded.png"/>
          <p:cNvPicPr>
            <a:picLocks noChangeAspect="1"/>
          </p:cNvPicPr>
          <p:nvPr/>
        </p:nvPicPr>
        <p:blipFill>
          <a:blip r:embed="rId5"/>
          <a:stretch>
            <a:fillRect/>
          </a:stretch>
        </p:blipFill>
        <p:spPr>
          <a:xfrm>
            <a:off x="9403675" y="2252186"/>
            <a:ext cx="4966930" cy="3725227"/>
          </a:xfrm>
          <a:prstGeom prst="rect">
            <a:avLst/>
          </a:prstGeom>
        </p:spPr>
      </p:pic>
      <p:sp>
        <p:nvSpPr>
          <p:cNvPr id="4" name="Text 0"/>
          <p:cNvSpPr/>
          <p:nvPr/>
        </p:nvSpPr>
        <p:spPr>
          <a:xfrm>
            <a:off x="726996" y="800457"/>
            <a:ext cx="7186255" cy="649129"/>
          </a:xfrm>
          <a:prstGeom prst="rect">
            <a:avLst/>
          </a:prstGeom>
          <a:noFill/>
          <a:ln/>
        </p:spPr>
        <p:txBody>
          <a:bodyPr wrap="none" lIns="0" tIns="0" rIns="0" bIns="0" rtlCol="0" anchor="t"/>
          <a:lstStyle/>
          <a:p>
            <a:pPr marL="0" indent="0">
              <a:lnSpc>
                <a:spcPts val="5100"/>
              </a:lnSpc>
              <a:buNone/>
            </a:pPr>
            <a:r>
              <a:rPr lang="en-US" sz="4050" b="1" dirty="0">
                <a:solidFill>
                  <a:srgbClr val="403C4E"/>
                </a:solidFill>
                <a:latin typeface="Merriweather Bold" pitchFamily="34" charset="0"/>
                <a:ea typeface="Merriweather Bold" pitchFamily="34" charset="-122"/>
                <a:cs typeface="Merriweather Bold" pitchFamily="34" charset="-120"/>
              </a:rPr>
              <a:t>How Crypto Currency Works</a:t>
            </a:r>
            <a:endParaRPr lang="en-US" sz="4050" dirty="0"/>
          </a:p>
        </p:txBody>
      </p:sp>
      <p:sp>
        <p:nvSpPr>
          <p:cNvPr id="5" name="Shape 1"/>
          <p:cNvSpPr/>
          <p:nvPr/>
        </p:nvSpPr>
        <p:spPr>
          <a:xfrm>
            <a:off x="1027152" y="1761173"/>
            <a:ext cx="22860" cy="5667851"/>
          </a:xfrm>
          <a:prstGeom prst="roundRect">
            <a:avLst>
              <a:gd name="adj" fmla="val 381681"/>
            </a:avLst>
          </a:prstGeom>
          <a:solidFill>
            <a:srgbClr val="E5BEB2"/>
          </a:solidFill>
          <a:ln/>
        </p:spPr>
      </p:sp>
      <p:sp>
        <p:nvSpPr>
          <p:cNvPr id="6" name="Shape 2"/>
          <p:cNvSpPr/>
          <p:nvPr/>
        </p:nvSpPr>
        <p:spPr>
          <a:xfrm>
            <a:off x="1249382" y="2216944"/>
            <a:ext cx="726996" cy="22860"/>
          </a:xfrm>
          <a:prstGeom prst="roundRect">
            <a:avLst>
              <a:gd name="adj" fmla="val 381681"/>
            </a:avLst>
          </a:prstGeom>
          <a:solidFill>
            <a:srgbClr val="E5BEB2"/>
          </a:solidFill>
          <a:ln/>
        </p:spPr>
      </p:sp>
      <p:sp>
        <p:nvSpPr>
          <p:cNvPr id="7" name="Shape 3"/>
          <p:cNvSpPr/>
          <p:nvPr/>
        </p:nvSpPr>
        <p:spPr>
          <a:xfrm>
            <a:off x="804922" y="1994773"/>
            <a:ext cx="467320" cy="467320"/>
          </a:xfrm>
          <a:prstGeom prst="roundRect">
            <a:avLst>
              <a:gd name="adj" fmla="val 18671"/>
            </a:avLst>
          </a:prstGeom>
          <a:solidFill>
            <a:srgbClr val="FFD8CC"/>
          </a:solidFill>
          <a:ln w="7620">
            <a:solidFill>
              <a:srgbClr val="E5BEB2"/>
            </a:solidFill>
            <a:prstDash val="solid"/>
          </a:ln>
        </p:spPr>
      </p:sp>
      <p:sp>
        <p:nvSpPr>
          <p:cNvPr id="8" name="Text 4"/>
          <p:cNvSpPr/>
          <p:nvPr/>
        </p:nvSpPr>
        <p:spPr>
          <a:xfrm>
            <a:off x="967204" y="2072640"/>
            <a:ext cx="142756" cy="311587"/>
          </a:xfrm>
          <a:prstGeom prst="rect">
            <a:avLst/>
          </a:prstGeom>
          <a:noFill/>
          <a:ln/>
        </p:spPr>
        <p:txBody>
          <a:bodyPr wrap="none" lIns="0" tIns="0" rIns="0" bIns="0" rtlCol="0" anchor="t"/>
          <a:lstStyle/>
          <a:p>
            <a:pPr marL="0" indent="0" algn="ctr">
              <a:lnSpc>
                <a:spcPts val="2450"/>
              </a:lnSpc>
              <a:buNone/>
            </a:pPr>
            <a:r>
              <a:rPr lang="en-US" sz="2450" b="1" dirty="0">
                <a:solidFill>
                  <a:srgbClr val="403C4E"/>
                </a:solidFill>
                <a:latin typeface="Merriweather Bold" pitchFamily="34" charset="0"/>
                <a:ea typeface="Merriweather Bold" pitchFamily="34" charset="-122"/>
                <a:cs typeface="Merriweather Bold" pitchFamily="34" charset="-120"/>
              </a:rPr>
              <a:t>1</a:t>
            </a:r>
            <a:endParaRPr lang="en-US" sz="2450" dirty="0"/>
          </a:p>
        </p:txBody>
      </p:sp>
      <p:sp>
        <p:nvSpPr>
          <p:cNvPr id="9" name="Text 5"/>
          <p:cNvSpPr/>
          <p:nvPr/>
        </p:nvSpPr>
        <p:spPr>
          <a:xfrm>
            <a:off x="2181106" y="1968817"/>
            <a:ext cx="2896910" cy="324564"/>
          </a:xfrm>
          <a:prstGeom prst="rect">
            <a:avLst/>
          </a:prstGeom>
          <a:noFill/>
          <a:ln/>
        </p:spPr>
        <p:txBody>
          <a:bodyPr wrap="none" lIns="0" tIns="0" rIns="0" bIns="0" rtlCol="0" anchor="t"/>
          <a:lstStyle/>
          <a:p>
            <a:pPr marL="0" indent="0" algn="l">
              <a:lnSpc>
                <a:spcPts val="2550"/>
              </a:lnSpc>
              <a:buNone/>
            </a:pPr>
            <a:r>
              <a:rPr lang="en-US" sz="2000" b="1" dirty="0">
                <a:solidFill>
                  <a:srgbClr val="403C4E"/>
                </a:solidFill>
                <a:latin typeface="Merriweather Bold" pitchFamily="34" charset="0"/>
                <a:ea typeface="Merriweather Bold" pitchFamily="34" charset="-122"/>
                <a:cs typeface="Merriweather Bold" pitchFamily="34" charset="-120"/>
              </a:rPr>
              <a:t>Transaction Initiation</a:t>
            </a:r>
            <a:endParaRPr lang="en-US" sz="2000" dirty="0"/>
          </a:p>
        </p:txBody>
      </p:sp>
      <p:sp>
        <p:nvSpPr>
          <p:cNvPr id="10" name="Text 6"/>
          <p:cNvSpPr/>
          <p:nvPr/>
        </p:nvSpPr>
        <p:spPr>
          <a:xfrm>
            <a:off x="2181106" y="2417921"/>
            <a:ext cx="6235898" cy="664845"/>
          </a:xfrm>
          <a:prstGeom prst="rect">
            <a:avLst/>
          </a:prstGeom>
          <a:noFill/>
          <a:ln/>
        </p:spPr>
        <p:txBody>
          <a:bodyPr wrap="square" lIns="0" tIns="0" rIns="0" bIns="0" rtlCol="0" anchor="t"/>
          <a:lstStyle/>
          <a:p>
            <a:pPr marL="0" indent="0" algn="l">
              <a:lnSpc>
                <a:spcPts val="2600"/>
              </a:lnSpc>
              <a:buNone/>
            </a:pPr>
            <a:r>
              <a:rPr lang="en-US" sz="1600" dirty="0">
                <a:solidFill>
                  <a:srgbClr val="403C4E"/>
                </a:solidFill>
                <a:latin typeface="Open Sans" pitchFamily="34" charset="0"/>
                <a:ea typeface="Open Sans" pitchFamily="34" charset="-122"/>
                <a:cs typeface="Open Sans" pitchFamily="34" charset="-120"/>
              </a:rPr>
              <a:t>A user initiates a crypto currency transaction by sending digital coins from their digital wallet to another user's wallet address.</a:t>
            </a:r>
            <a:endParaRPr lang="en-US" sz="1600" dirty="0"/>
          </a:p>
        </p:txBody>
      </p:sp>
      <p:sp>
        <p:nvSpPr>
          <p:cNvPr id="11" name="Shape 7"/>
          <p:cNvSpPr/>
          <p:nvPr/>
        </p:nvSpPr>
        <p:spPr>
          <a:xfrm>
            <a:off x="1249382" y="3953828"/>
            <a:ext cx="726996" cy="22860"/>
          </a:xfrm>
          <a:prstGeom prst="roundRect">
            <a:avLst>
              <a:gd name="adj" fmla="val 381681"/>
            </a:avLst>
          </a:prstGeom>
          <a:solidFill>
            <a:srgbClr val="E5BEB2"/>
          </a:solidFill>
          <a:ln/>
        </p:spPr>
      </p:sp>
      <p:sp>
        <p:nvSpPr>
          <p:cNvPr id="12" name="Shape 8"/>
          <p:cNvSpPr/>
          <p:nvPr/>
        </p:nvSpPr>
        <p:spPr>
          <a:xfrm>
            <a:off x="804922" y="3731657"/>
            <a:ext cx="467320" cy="467320"/>
          </a:xfrm>
          <a:prstGeom prst="roundRect">
            <a:avLst>
              <a:gd name="adj" fmla="val 18671"/>
            </a:avLst>
          </a:prstGeom>
          <a:solidFill>
            <a:srgbClr val="FFD8CC"/>
          </a:solidFill>
          <a:ln w="7620">
            <a:solidFill>
              <a:srgbClr val="E5BEB2"/>
            </a:solidFill>
            <a:prstDash val="solid"/>
          </a:ln>
        </p:spPr>
      </p:sp>
      <p:sp>
        <p:nvSpPr>
          <p:cNvPr id="13" name="Text 9"/>
          <p:cNvSpPr/>
          <p:nvPr/>
        </p:nvSpPr>
        <p:spPr>
          <a:xfrm>
            <a:off x="944344" y="3809524"/>
            <a:ext cx="188476" cy="311587"/>
          </a:xfrm>
          <a:prstGeom prst="rect">
            <a:avLst/>
          </a:prstGeom>
          <a:noFill/>
          <a:ln/>
        </p:spPr>
        <p:txBody>
          <a:bodyPr wrap="none" lIns="0" tIns="0" rIns="0" bIns="0" rtlCol="0" anchor="t"/>
          <a:lstStyle/>
          <a:p>
            <a:pPr marL="0" indent="0" algn="ctr">
              <a:lnSpc>
                <a:spcPts val="2450"/>
              </a:lnSpc>
              <a:buNone/>
            </a:pPr>
            <a:r>
              <a:rPr lang="en-US" sz="2450" b="1" dirty="0">
                <a:solidFill>
                  <a:srgbClr val="403C4E"/>
                </a:solidFill>
                <a:latin typeface="Merriweather Bold" pitchFamily="34" charset="0"/>
                <a:ea typeface="Merriweather Bold" pitchFamily="34" charset="-122"/>
                <a:cs typeface="Merriweather Bold" pitchFamily="34" charset="-120"/>
              </a:rPr>
              <a:t>2</a:t>
            </a:r>
            <a:endParaRPr lang="en-US" sz="2450" dirty="0"/>
          </a:p>
        </p:txBody>
      </p:sp>
      <p:sp>
        <p:nvSpPr>
          <p:cNvPr id="14" name="Text 10"/>
          <p:cNvSpPr/>
          <p:nvPr/>
        </p:nvSpPr>
        <p:spPr>
          <a:xfrm>
            <a:off x="2181106" y="3705701"/>
            <a:ext cx="3191589" cy="324564"/>
          </a:xfrm>
          <a:prstGeom prst="rect">
            <a:avLst/>
          </a:prstGeom>
          <a:noFill/>
          <a:ln/>
        </p:spPr>
        <p:txBody>
          <a:bodyPr wrap="none" lIns="0" tIns="0" rIns="0" bIns="0" rtlCol="0" anchor="t"/>
          <a:lstStyle/>
          <a:p>
            <a:pPr marL="0" indent="0" algn="l">
              <a:lnSpc>
                <a:spcPts val="2550"/>
              </a:lnSpc>
              <a:buNone/>
            </a:pPr>
            <a:r>
              <a:rPr lang="en-US" sz="2000" b="1" dirty="0">
                <a:solidFill>
                  <a:srgbClr val="403C4E"/>
                </a:solidFill>
                <a:latin typeface="Merriweather Bold" pitchFamily="34" charset="0"/>
                <a:ea typeface="Merriweather Bold" pitchFamily="34" charset="-122"/>
                <a:cs typeface="Merriweather Bold" pitchFamily="34" charset="-120"/>
              </a:rPr>
              <a:t>Transaction Verification</a:t>
            </a:r>
            <a:endParaRPr lang="en-US" sz="2000" dirty="0"/>
          </a:p>
        </p:txBody>
      </p:sp>
      <p:sp>
        <p:nvSpPr>
          <p:cNvPr id="15" name="Text 11"/>
          <p:cNvSpPr/>
          <p:nvPr/>
        </p:nvSpPr>
        <p:spPr>
          <a:xfrm>
            <a:off x="2181106" y="4154805"/>
            <a:ext cx="6235898" cy="997268"/>
          </a:xfrm>
          <a:prstGeom prst="rect">
            <a:avLst/>
          </a:prstGeom>
          <a:noFill/>
          <a:ln/>
        </p:spPr>
        <p:txBody>
          <a:bodyPr wrap="square" lIns="0" tIns="0" rIns="0" bIns="0" rtlCol="0" anchor="t"/>
          <a:lstStyle/>
          <a:p>
            <a:pPr marL="0" indent="0" algn="l">
              <a:lnSpc>
                <a:spcPts val="2600"/>
              </a:lnSpc>
              <a:buNone/>
            </a:pPr>
            <a:r>
              <a:rPr lang="en-US" sz="1600" dirty="0">
                <a:solidFill>
                  <a:srgbClr val="403C4E"/>
                </a:solidFill>
                <a:latin typeface="Open Sans" pitchFamily="34" charset="0"/>
                <a:ea typeface="Open Sans" pitchFamily="34" charset="-122"/>
                <a:cs typeface="Open Sans" pitchFamily="34" charset="-120"/>
              </a:rPr>
              <a:t>The transaction is broadcasted to the decentralized network of computers, known as nodes, which verify the transaction and ensure it is valid.</a:t>
            </a:r>
            <a:endParaRPr lang="en-US" sz="1600" dirty="0"/>
          </a:p>
        </p:txBody>
      </p:sp>
      <p:sp>
        <p:nvSpPr>
          <p:cNvPr id="16" name="Shape 12"/>
          <p:cNvSpPr/>
          <p:nvPr/>
        </p:nvSpPr>
        <p:spPr>
          <a:xfrm>
            <a:off x="1249382" y="6023134"/>
            <a:ext cx="726996" cy="22860"/>
          </a:xfrm>
          <a:prstGeom prst="roundRect">
            <a:avLst>
              <a:gd name="adj" fmla="val 381681"/>
            </a:avLst>
          </a:prstGeom>
          <a:solidFill>
            <a:srgbClr val="E5BEB2"/>
          </a:solidFill>
          <a:ln/>
        </p:spPr>
      </p:sp>
      <p:sp>
        <p:nvSpPr>
          <p:cNvPr id="17" name="Shape 13"/>
          <p:cNvSpPr/>
          <p:nvPr/>
        </p:nvSpPr>
        <p:spPr>
          <a:xfrm>
            <a:off x="804922" y="5800963"/>
            <a:ext cx="467320" cy="467320"/>
          </a:xfrm>
          <a:prstGeom prst="roundRect">
            <a:avLst>
              <a:gd name="adj" fmla="val 18671"/>
            </a:avLst>
          </a:prstGeom>
          <a:solidFill>
            <a:srgbClr val="FFD8CC"/>
          </a:solidFill>
          <a:ln w="7620">
            <a:solidFill>
              <a:srgbClr val="E5BEB2"/>
            </a:solidFill>
            <a:prstDash val="solid"/>
          </a:ln>
        </p:spPr>
      </p:sp>
      <p:sp>
        <p:nvSpPr>
          <p:cNvPr id="18" name="Text 14"/>
          <p:cNvSpPr/>
          <p:nvPr/>
        </p:nvSpPr>
        <p:spPr>
          <a:xfrm>
            <a:off x="950416" y="5878830"/>
            <a:ext cx="176332" cy="311587"/>
          </a:xfrm>
          <a:prstGeom prst="rect">
            <a:avLst/>
          </a:prstGeom>
          <a:noFill/>
          <a:ln/>
        </p:spPr>
        <p:txBody>
          <a:bodyPr wrap="none" lIns="0" tIns="0" rIns="0" bIns="0" rtlCol="0" anchor="t"/>
          <a:lstStyle/>
          <a:p>
            <a:pPr marL="0" indent="0" algn="ctr">
              <a:lnSpc>
                <a:spcPts val="2450"/>
              </a:lnSpc>
              <a:buNone/>
            </a:pPr>
            <a:r>
              <a:rPr lang="en-US" sz="2450" b="1" dirty="0">
                <a:solidFill>
                  <a:srgbClr val="403C4E"/>
                </a:solidFill>
                <a:latin typeface="Merriweather Bold" pitchFamily="34" charset="0"/>
                <a:ea typeface="Merriweather Bold" pitchFamily="34" charset="-122"/>
                <a:cs typeface="Merriweather Bold" pitchFamily="34" charset="-120"/>
              </a:rPr>
              <a:t>3</a:t>
            </a:r>
            <a:endParaRPr lang="en-US" sz="2450" dirty="0"/>
          </a:p>
        </p:txBody>
      </p:sp>
      <p:sp>
        <p:nvSpPr>
          <p:cNvPr id="19" name="Text 15"/>
          <p:cNvSpPr/>
          <p:nvPr/>
        </p:nvSpPr>
        <p:spPr>
          <a:xfrm>
            <a:off x="2181106" y="5775008"/>
            <a:ext cx="2596753" cy="324564"/>
          </a:xfrm>
          <a:prstGeom prst="rect">
            <a:avLst/>
          </a:prstGeom>
          <a:noFill/>
          <a:ln/>
        </p:spPr>
        <p:txBody>
          <a:bodyPr wrap="none" lIns="0" tIns="0" rIns="0" bIns="0" rtlCol="0" anchor="t"/>
          <a:lstStyle/>
          <a:p>
            <a:pPr marL="0" indent="0" algn="l">
              <a:lnSpc>
                <a:spcPts val="2550"/>
              </a:lnSpc>
              <a:buNone/>
            </a:pPr>
            <a:r>
              <a:rPr lang="en-US" sz="2000" b="1" dirty="0">
                <a:solidFill>
                  <a:srgbClr val="403C4E"/>
                </a:solidFill>
                <a:latin typeface="Merriweather Bold" pitchFamily="34" charset="0"/>
                <a:ea typeface="Merriweather Bold" pitchFamily="34" charset="-122"/>
                <a:cs typeface="Merriweather Bold" pitchFamily="34" charset="-120"/>
              </a:rPr>
              <a:t>Block Creation</a:t>
            </a:r>
            <a:endParaRPr lang="en-US" sz="2000" dirty="0"/>
          </a:p>
        </p:txBody>
      </p:sp>
      <p:sp>
        <p:nvSpPr>
          <p:cNvPr id="20" name="Text 16"/>
          <p:cNvSpPr/>
          <p:nvPr/>
        </p:nvSpPr>
        <p:spPr>
          <a:xfrm>
            <a:off x="2181106" y="6224111"/>
            <a:ext cx="6235898" cy="997268"/>
          </a:xfrm>
          <a:prstGeom prst="rect">
            <a:avLst/>
          </a:prstGeom>
          <a:noFill/>
          <a:ln/>
        </p:spPr>
        <p:txBody>
          <a:bodyPr wrap="square" lIns="0" tIns="0" rIns="0" bIns="0" rtlCol="0" anchor="t"/>
          <a:lstStyle/>
          <a:p>
            <a:pPr marL="0" indent="0" algn="l">
              <a:lnSpc>
                <a:spcPts val="2600"/>
              </a:lnSpc>
              <a:buNone/>
            </a:pPr>
            <a:r>
              <a:rPr lang="en-US" sz="1600" dirty="0">
                <a:solidFill>
                  <a:srgbClr val="403C4E"/>
                </a:solidFill>
                <a:latin typeface="Open Sans" pitchFamily="34" charset="0"/>
                <a:ea typeface="Open Sans" pitchFamily="34" charset="-122"/>
                <a:cs typeface="Open Sans" pitchFamily="34" charset="-120"/>
              </a:rPr>
              <a:t>Once verified, the transaction is added to a block, which is then added to the blockchain, creating an immutable record of the transaction.</a:t>
            </a:r>
            <a:endParaRPr lang="en-US" sz="1600" dirty="0"/>
          </a:p>
        </p:txBody>
      </p:sp>
      <p:sp>
        <p:nvSpPr>
          <p:cNvPr id="21" name="TextBox 20">
            <a:extLst>
              <a:ext uri="{FF2B5EF4-FFF2-40B4-BE49-F238E27FC236}">
                <a16:creationId xmlns:a16="http://schemas.microsoft.com/office/drawing/2014/main" id="{50BE89CF-213F-6CFF-668C-B095B08D67E7}"/>
              </a:ext>
            </a:extLst>
          </p:cNvPr>
          <p:cNvSpPr txBox="1"/>
          <p:nvPr/>
        </p:nvSpPr>
        <p:spPr>
          <a:xfrm>
            <a:off x="104172" y="208344"/>
            <a:ext cx="945840" cy="369332"/>
          </a:xfrm>
          <a:prstGeom prst="rect">
            <a:avLst/>
          </a:prstGeom>
          <a:noFill/>
        </p:spPr>
        <p:txBody>
          <a:bodyPr wrap="square" rtlCol="0">
            <a:spAutoFit/>
          </a:bodyPr>
          <a:lstStyle/>
          <a:p>
            <a:r>
              <a:rPr lang="en-IN" dirty="0">
                <a:solidFill>
                  <a:srgbClr val="FF0000"/>
                </a:solidFill>
              </a:rPr>
              <a:t>Page 4</a:t>
            </a:r>
          </a:p>
        </p:txBody>
      </p:sp>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sndAc>
          <p:stSnd>
            <p:snd r:embed="rId3" name="chimes.wav"/>
          </p:stSnd>
        </p:sndAc>
      </p:transition>
    </mc:Choice>
    <mc:Fallback>
      <p:transition spd="slow">
        <p:fade/>
        <p:sndAc>
          <p:stSnd>
            <p:snd r:embed="rId3" name="chimes.wav"/>
          </p:stSnd>
        </p:sndAc>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Text 0"/>
          <p:cNvSpPr/>
          <p:nvPr/>
        </p:nvSpPr>
        <p:spPr>
          <a:xfrm>
            <a:off x="864037" y="1215390"/>
            <a:ext cx="7262932" cy="771525"/>
          </a:xfrm>
          <a:prstGeom prst="rect">
            <a:avLst/>
          </a:prstGeom>
          <a:noFill/>
          <a:ln/>
        </p:spPr>
        <p:txBody>
          <a:bodyPr wrap="none" lIns="0" tIns="0" rIns="0" bIns="0" rtlCol="0" anchor="t"/>
          <a:lstStyle/>
          <a:p>
            <a:pPr marL="0" indent="0">
              <a:lnSpc>
                <a:spcPts val="6050"/>
              </a:lnSpc>
              <a:buNone/>
            </a:pPr>
            <a:r>
              <a:rPr lang="en-US" sz="4850" b="1" dirty="0">
                <a:solidFill>
                  <a:srgbClr val="403C4E"/>
                </a:solidFill>
                <a:latin typeface="Merriweather Bold" pitchFamily="34" charset="0"/>
                <a:ea typeface="Merriweather Bold" pitchFamily="34" charset="-122"/>
                <a:cs typeface="Merriweather Bold" pitchFamily="34" charset="-120"/>
              </a:rPr>
              <a:t>Blockchain Technology</a:t>
            </a:r>
            <a:endParaRPr lang="en-US" sz="4850" dirty="0"/>
          </a:p>
        </p:txBody>
      </p:sp>
      <p:sp>
        <p:nvSpPr>
          <p:cNvPr id="3" name="Text 1"/>
          <p:cNvSpPr/>
          <p:nvPr/>
        </p:nvSpPr>
        <p:spPr>
          <a:xfrm>
            <a:off x="864037" y="2604016"/>
            <a:ext cx="3086100" cy="385763"/>
          </a:xfrm>
          <a:prstGeom prst="rect">
            <a:avLst/>
          </a:prstGeom>
          <a:noFill/>
          <a:ln/>
        </p:spPr>
        <p:txBody>
          <a:bodyPr wrap="none" lIns="0" tIns="0" rIns="0" bIns="0" rtlCol="0" anchor="t"/>
          <a:lstStyle/>
          <a:p>
            <a:pPr marL="0" indent="0">
              <a:lnSpc>
                <a:spcPts val="3000"/>
              </a:lnSpc>
              <a:buNone/>
            </a:pPr>
            <a:r>
              <a:rPr lang="en-US" sz="2400" b="1" dirty="0">
                <a:solidFill>
                  <a:srgbClr val="403C4E"/>
                </a:solidFill>
                <a:latin typeface="Merriweather Bold" pitchFamily="34" charset="0"/>
                <a:ea typeface="Merriweather Bold" pitchFamily="34" charset="-122"/>
                <a:cs typeface="Merriweather Bold" pitchFamily="34" charset="-120"/>
              </a:rPr>
              <a:t>Distributed Ledger</a:t>
            </a:r>
            <a:endParaRPr lang="en-US" sz="2400" dirty="0"/>
          </a:p>
        </p:txBody>
      </p:sp>
      <p:sp>
        <p:nvSpPr>
          <p:cNvPr id="4" name="Text 2"/>
          <p:cNvSpPr/>
          <p:nvPr/>
        </p:nvSpPr>
        <p:spPr>
          <a:xfrm>
            <a:off x="864037" y="3236595"/>
            <a:ext cx="3898821" cy="3555444"/>
          </a:xfrm>
          <a:prstGeom prst="rect">
            <a:avLst/>
          </a:prstGeom>
          <a:noFill/>
          <a:ln/>
        </p:spPr>
        <p:txBody>
          <a:bodyPr wrap="square" lIns="0" tIns="0" rIns="0" bIns="0" rtlCol="0" anchor="t"/>
          <a:lstStyle/>
          <a:p>
            <a:pPr marL="0" indent="0">
              <a:lnSpc>
                <a:spcPts val="3100"/>
              </a:lnSpc>
              <a:buNone/>
            </a:pPr>
            <a:r>
              <a:rPr lang="en-US" sz="1900" dirty="0">
                <a:solidFill>
                  <a:srgbClr val="403C4E"/>
                </a:solidFill>
                <a:effectLst>
                  <a:outerShdw blurRad="38100" dist="38100" dir="2700000" algn="tl">
                    <a:srgbClr val="000000">
                      <a:alpha val="43137"/>
                    </a:srgbClr>
                  </a:outerShdw>
                </a:effectLst>
                <a:latin typeface="Open Sans" pitchFamily="34" charset="0"/>
                <a:ea typeface="Open Sans" pitchFamily="34" charset="-122"/>
                <a:cs typeface="Open Sans" pitchFamily="34" charset="-120"/>
              </a:rPr>
              <a:t>The blockchain is a distributed, digital ledger that records all crypto currency transactions in a secure, transparent, and permanent manner. This ledger is shared across the entire network of computers, known as nodes, which maintain and update the ledger.</a:t>
            </a:r>
            <a:endParaRPr lang="en-US" sz="1900" dirty="0">
              <a:effectLst>
                <a:outerShdw blurRad="38100" dist="38100" dir="2700000" algn="tl">
                  <a:srgbClr val="000000">
                    <a:alpha val="43137"/>
                  </a:srgbClr>
                </a:outerShdw>
              </a:effectLst>
            </a:endParaRPr>
          </a:p>
        </p:txBody>
      </p:sp>
      <p:sp>
        <p:nvSpPr>
          <p:cNvPr id="5" name="Text 3"/>
          <p:cNvSpPr/>
          <p:nvPr/>
        </p:nvSpPr>
        <p:spPr>
          <a:xfrm>
            <a:off x="5372695" y="2604016"/>
            <a:ext cx="3564850" cy="385763"/>
          </a:xfrm>
          <a:prstGeom prst="rect">
            <a:avLst/>
          </a:prstGeom>
          <a:noFill/>
          <a:ln/>
        </p:spPr>
        <p:txBody>
          <a:bodyPr wrap="none" lIns="0" tIns="0" rIns="0" bIns="0" rtlCol="0" anchor="t"/>
          <a:lstStyle/>
          <a:p>
            <a:pPr marL="0" indent="0">
              <a:lnSpc>
                <a:spcPts val="3000"/>
              </a:lnSpc>
              <a:buNone/>
            </a:pPr>
            <a:r>
              <a:rPr lang="en-US" sz="2400" b="1" dirty="0">
                <a:solidFill>
                  <a:srgbClr val="403C4E"/>
                </a:solidFill>
                <a:latin typeface="Merriweather Bold" pitchFamily="34" charset="0"/>
                <a:ea typeface="Merriweather Bold" pitchFamily="34" charset="-122"/>
                <a:cs typeface="Merriweather Bold" pitchFamily="34" charset="-120"/>
              </a:rPr>
              <a:t>Cryptographic Security</a:t>
            </a:r>
            <a:endParaRPr lang="en-US" sz="2400" dirty="0"/>
          </a:p>
        </p:txBody>
      </p:sp>
      <p:sp>
        <p:nvSpPr>
          <p:cNvPr id="6" name="Text 4"/>
          <p:cNvSpPr/>
          <p:nvPr/>
        </p:nvSpPr>
        <p:spPr>
          <a:xfrm>
            <a:off x="5372695" y="3236595"/>
            <a:ext cx="3898821" cy="3160395"/>
          </a:xfrm>
          <a:prstGeom prst="rect">
            <a:avLst/>
          </a:prstGeom>
          <a:noFill/>
          <a:ln/>
        </p:spPr>
        <p:txBody>
          <a:bodyPr wrap="square" lIns="0" tIns="0" rIns="0" bIns="0" rtlCol="0" anchor="t"/>
          <a:lstStyle/>
          <a:p>
            <a:pPr marL="0" indent="0">
              <a:lnSpc>
                <a:spcPts val="3100"/>
              </a:lnSpc>
              <a:buNone/>
            </a:pPr>
            <a:r>
              <a:rPr lang="en-US" sz="2000" dirty="0">
                <a:solidFill>
                  <a:srgbClr val="403C4E"/>
                </a:solidFill>
                <a:effectLst>
                  <a:outerShdw blurRad="38100" dist="38100" dir="2700000" algn="tl">
                    <a:srgbClr val="000000">
                      <a:alpha val="43137"/>
                    </a:srgbClr>
                  </a:outerShdw>
                </a:effectLst>
                <a:latin typeface="Open Sans" pitchFamily="34" charset="0"/>
                <a:ea typeface="Open Sans" pitchFamily="34" charset="-122"/>
                <a:cs typeface="Open Sans" pitchFamily="34" charset="-120"/>
              </a:rPr>
              <a:t>Blockchain technology utilizes advanced cryptography to secure the network and prevent unauthorized modifications to the ledger. Each block in the chain is linked to the previous block, creating an immutable record of all transactions.</a:t>
            </a:r>
            <a:endParaRPr lang="en-US" sz="2000" dirty="0">
              <a:effectLst>
                <a:outerShdw blurRad="38100" dist="38100" dir="2700000" algn="tl">
                  <a:srgbClr val="000000">
                    <a:alpha val="43137"/>
                  </a:srgbClr>
                </a:outerShdw>
              </a:effectLst>
            </a:endParaRPr>
          </a:p>
        </p:txBody>
      </p:sp>
      <p:sp>
        <p:nvSpPr>
          <p:cNvPr id="7" name="Text 5"/>
          <p:cNvSpPr/>
          <p:nvPr/>
        </p:nvSpPr>
        <p:spPr>
          <a:xfrm>
            <a:off x="9881354" y="2604016"/>
            <a:ext cx="3875842" cy="385763"/>
          </a:xfrm>
          <a:prstGeom prst="rect">
            <a:avLst/>
          </a:prstGeom>
          <a:noFill/>
          <a:ln/>
        </p:spPr>
        <p:txBody>
          <a:bodyPr wrap="none" lIns="0" tIns="0" rIns="0" bIns="0" rtlCol="0" anchor="t"/>
          <a:lstStyle/>
          <a:p>
            <a:pPr marL="0" indent="0">
              <a:lnSpc>
                <a:spcPts val="3000"/>
              </a:lnSpc>
              <a:buNone/>
            </a:pPr>
            <a:r>
              <a:rPr lang="en-US" sz="2400" b="1" dirty="0">
                <a:solidFill>
                  <a:srgbClr val="403C4E"/>
                </a:solidFill>
                <a:latin typeface="Merriweather Bold" pitchFamily="34" charset="0"/>
                <a:ea typeface="Merriweather Bold" pitchFamily="34" charset="-122"/>
                <a:cs typeface="Merriweather Bold" pitchFamily="34" charset="-120"/>
              </a:rPr>
              <a:t>Decentralized Consensus</a:t>
            </a:r>
            <a:endParaRPr lang="en-US" sz="2400" dirty="0"/>
          </a:p>
        </p:txBody>
      </p:sp>
      <p:sp>
        <p:nvSpPr>
          <p:cNvPr id="8" name="Text 6"/>
          <p:cNvSpPr/>
          <p:nvPr/>
        </p:nvSpPr>
        <p:spPr>
          <a:xfrm>
            <a:off x="9899401" y="3340767"/>
            <a:ext cx="3898821" cy="2765346"/>
          </a:xfrm>
          <a:prstGeom prst="rect">
            <a:avLst/>
          </a:prstGeom>
          <a:noFill/>
          <a:ln/>
        </p:spPr>
        <p:txBody>
          <a:bodyPr wrap="square" lIns="0" tIns="0" rIns="0" bIns="0" rtlCol="0" anchor="t"/>
          <a:lstStyle/>
          <a:p>
            <a:pPr marL="0" indent="0">
              <a:lnSpc>
                <a:spcPts val="3100"/>
              </a:lnSpc>
              <a:buNone/>
            </a:pPr>
            <a:r>
              <a:rPr lang="en-US" sz="2000" dirty="0">
                <a:solidFill>
                  <a:srgbClr val="403C4E"/>
                </a:solidFill>
                <a:effectLst>
                  <a:outerShdw blurRad="38100" dist="38100" dir="2700000" algn="tl">
                    <a:srgbClr val="000000">
                      <a:alpha val="43137"/>
                    </a:srgbClr>
                  </a:outerShdw>
                </a:effectLst>
                <a:latin typeface="Open Sans" pitchFamily="34" charset="0"/>
                <a:ea typeface="Open Sans" pitchFamily="34" charset="-122"/>
                <a:cs typeface="Open Sans" pitchFamily="34" charset="-120"/>
              </a:rPr>
              <a:t>The decentralized nature of the blockchain means that there is no single point of control or failure. Transactions are validated and added to the ledger through a consensus process, ensuring the network's security and reliability.</a:t>
            </a:r>
            <a:endParaRPr lang="en-US" sz="2000" dirty="0">
              <a:effectLst>
                <a:outerShdw blurRad="38100" dist="38100" dir="2700000" algn="tl">
                  <a:srgbClr val="000000">
                    <a:alpha val="43137"/>
                  </a:srgbClr>
                </a:outerShdw>
              </a:effectLst>
            </a:endParaRPr>
          </a:p>
        </p:txBody>
      </p:sp>
      <p:sp>
        <p:nvSpPr>
          <p:cNvPr id="9" name="TextBox 8">
            <a:extLst>
              <a:ext uri="{FF2B5EF4-FFF2-40B4-BE49-F238E27FC236}">
                <a16:creationId xmlns:a16="http://schemas.microsoft.com/office/drawing/2014/main" id="{87F40973-60C0-3207-25FA-E05E39AE5A07}"/>
              </a:ext>
            </a:extLst>
          </p:cNvPr>
          <p:cNvSpPr txBox="1"/>
          <p:nvPr/>
        </p:nvSpPr>
        <p:spPr>
          <a:xfrm>
            <a:off x="115747" y="0"/>
            <a:ext cx="856709" cy="369332"/>
          </a:xfrm>
          <a:prstGeom prst="rect">
            <a:avLst/>
          </a:prstGeom>
          <a:noFill/>
        </p:spPr>
        <p:txBody>
          <a:bodyPr wrap="none" rtlCol="0">
            <a:spAutoFit/>
          </a:bodyPr>
          <a:lstStyle/>
          <a:p>
            <a:r>
              <a:rPr lang="en-IN" dirty="0">
                <a:solidFill>
                  <a:srgbClr val="FF0000"/>
                </a:solidFill>
              </a:rPr>
              <a:t>Page 5</a:t>
            </a:r>
          </a:p>
        </p:txBody>
      </p:sp>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sndAc>
          <p:stSnd>
            <p:snd r:embed="rId3" name="chimes.wav"/>
          </p:stSnd>
        </p:sndAc>
      </p:transition>
    </mc:Choice>
    <mc:Fallback>
      <p:transition spd="slow">
        <p:fade/>
        <p:sndAc>
          <p:stSnd>
            <p:snd r:embed="rId3" name="chimes.wav"/>
          </p:stSnd>
        </p:sndAc>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4"/>
          <a:stretch>
            <a:fillRect/>
          </a:stretch>
        </p:blipFill>
        <p:spPr>
          <a:xfrm>
            <a:off x="9144000" y="0"/>
            <a:ext cx="5486400" cy="8229600"/>
          </a:xfrm>
          <a:prstGeom prst="rect">
            <a:avLst/>
          </a:prstGeom>
        </p:spPr>
      </p:pic>
      <p:pic>
        <p:nvPicPr>
          <p:cNvPr id="3" name="Image 1" descr="preencoded.png"/>
          <p:cNvPicPr>
            <a:picLocks noChangeAspect="1"/>
          </p:cNvPicPr>
          <p:nvPr/>
        </p:nvPicPr>
        <p:blipFill>
          <a:blip r:embed="rId5"/>
          <a:srcRect b="4643"/>
          <a:stretch/>
        </p:blipFill>
        <p:spPr>
          <a:xfrm>
            <a:off x="9322237" y="1404461"/>
            <a:ext cx="5129808" cy="5168861"/>
          </a:xfrm>
          <a:prstGeom prst="rect">
            <a:avLst/>
          </a:prstGeom>
        </p:spPr>
      </p:pic>
      <p:sp>
        <p:nvSpPr>
          <p:cNvPr id="4" name="Text 0"/>
          <p:cNvSpPr/>
          <p:nvPr/>
        </p:nvSpPr>
        <p:spPr>
          <a:xfrm>
            <a:off x="499229" y="392311"/>
            <a:ext cx="8145542" cy="891778"/>
          </a:xfrm>
          <a:prstGeom prst="rect">
            <a:avLst/>
          </a:prstGeom>
          <a:noFill/>
          <a:ln/>
        </p:spPr>
        <p:txBody>
          <a:bodyPr wrap="square" lIns="0" tIns="0" rIns="0" bIns="0" rtlCol="0" anchor="t"/>
          <a:lstStyle/>
          <a:p>
            <a:pPr marL="0" indent="0">
              <a:lnSpc>
                <a:spcPts val="3500"/>
              </a:lnSpc>
              <a:buNone/>
            </a:pPr>
            <a:r>
              <a:rPr lang="en-US" sz="2800" b="1" dirty="0">
                <a:solidFill>
                  <a:srgbClr val="403C4E"/>
                </a:solidFill>
                <a:latin typeface="Merriweather Bold" pitchFamily="34" charset="0"/>
                <a:ea typeface="Merriweather Bold" pitchFamily="34" charset="-122"/>
                <a:cs typeface="Merriweather Bold" pitchFamily="34" charset="-120"/>
              </a:rPr>
              <a:t>Major Crypto Currencies: Bitcoin, Ethereum, and More</a:t>
            </a:r>
            <a:endParaRPr lang="en-US" sz="2800" dirty="0"/>
          </a:p>
        </p:txBody>
      </p:sp>
      <p:pic>
        <p:nvPicPr>
          <p:cNvPr id="5" name="Image 2" descr="preencoded.png"/>
          <p:cNvPicPr>
            <a:picLocks noChangeAspect="1"/>
          </p:cNvPicPr>
          <p:nvPr/>
        </p:nvPicPr>
        <p:blipFill>
          <a:blip r:embed="rId6"/>
          <a:stretch>
            <a:fillRect/>
          </a:stretch>
        </p:blipFill>
        <p:spPr>
          <a:xfrm>
            <a:off x="499229" y="1498044"/>
            <a:ext cx="356592" cy="356592"/>
          </a:xfrm>
          <a:prstGeom prst="rect">
            <a:avLst/>
          </a:prstGeom>
        </p:spPr>
      </p:pic>
      <p:sp>
        <p:nvSpPr>
          <p:cNvPr id="6" name="Text 1"/>
          <p:cNvSpPr/>
          <p:nvPr/>
        </p:nvSpPr>
        <p:spPr>
          <a:xfrm>
            <a:off x="499229" y="1997273"/>
            <a:ext cx="1783199" cy="222885"/>
          </a:xfrm>
          <a:prstGeom prst="rect">
            <a:avLst/>
          </a:prstGeom>
          <a:noFill/>
          <a:ln/>
        </p:spPr>
        <p:txBody>
          <a:bodyPr wrap="none" lIns="0" tIns="0" rIns="0" bIns="0" rtlCol="0" anchor="t"/>
          <a:lstStyle/>
          <a:p>
            <a:pPr marL="0" indent="0" algn="l">
              <a:lnSpc>
                <a:spcPts val="1750"/>
              </a:lnSpc>
              <a:buNone/>
            </a:pPr>
            <a:r>
              <a:rPr lang="en-US" sz="1400" b="1" dirty="0">
                <a:solidFill>
                  <a:srgbClr val="403C4E"/>
                </a:solidFill>
                <a:latin typeface="Merriweather Bold" pitchFamily="34" charset="0"/>
                <a:ea typeface="Merriweather Bold" pitchFamily="34" charset="-122"/>
                <a:cs typeface="Merriweather Bold" pitchFamily="34" charset="-120"/>
              </a:rPr>
              <a:t>Bitcoin</a:t>
            </a:r>
            <a:endParaRPr lang="en-US" sz="1400" dirty="0"/>
          </a:p>
        </p:txBody>
      </p:sp>
      <p:sp>
        <p:nvSpPr>
          <p:cNvPr id="7" name="Text 2"/>
          <p:cNvSpPr/>
          <p:nvPr/>
        </p:nvSpPr>
        <p:spPr>
          <a:xfrm>
            <a:off x="499229" y="2305645"/>
            <a:ext cx="8145542" cy="456248"/>
          </a:xfrm>
          <a:prstGeom prst="rect">
            <a:avLst/>
          </a:prstGeom>
          <a:noFill/>
          <a:ln/>
        </p:spPr>
        <p:txBody>
          <a:bodyPr wrap="square" lIns="0" tIns="0" rIns="0" bIns="0" rtlCol="0" anchor="t"/>
          <a:lstStyle/>
          <a:p>
            <a:pPr marL="0" indent="0" algn="l">
              <a:lnSpc>
                <a:spcPts val="1750"/>
              </a:lnSpc>
              <a:buNone/>
            </a:pPr>
            <a:r>
              <a:rPr lang="en-US" sz="1600" dirty="0">
                <a:solidFill>
                  <a:srgbClr val="403C4E"/>
                </a:solidFill>
                <a:latin typeface="Open Sans" pitchFamily="34" charset="0"/>
                <a:ea typeface="Open Sans" pitchFamily="34" charset="-122"/>
                <a:cs typeface="Open Sans" pitchFamily="34" charset="-120"/>
              </a:rPr>
              <a:t>The first and most well-known crypto currency, Bitcoin was introduced in 2009 and has since become the largest cryptocurrency by market capitalization.</a:t>
            </a:r>
            <a:endParaRPr lang="en-US" sz="1600" dirty="0"/>
          </a:p>
        </p:txBody>
      </p:sp>
      <p:pic>
        <p:nvPicPr>
          <p:cNvPr id="8" name="Image 3" descr="preencoded.png"/>
          <p:cNvPicPr>
            <a:picLocks noChangeAspect="1"/>
          </p:cNvPicPr>
          <p:nvPr/>
        </p:nvPicPr>
        <p:blipFill>
          <a:blip r:embed="rId7"/>
          <a:stretch>
            <a:fillRect/>
          </a:stretch>
        </p:blipFill>
        <p:spPr>
          <a:xfrm>
            <a:off x="499229" y="3189803"/>
            <a:ext cx="356592" cy="356592"/>
          </a:xfrm>
          <a:prstGeom prst="rect">
            <a:avLst/>
          </a:prstGeom>
        </p:spPr>
      </p:pic>
      <p:sp>
        <p:nvSpPr>
          <p:cNvPr id="9" name="Text 3"/>
          <p:cNvSpPr/>
          <p:nvPr/>
        </p:nvSpPr>
        <p:spPr>
          <a:xfrm>
            <a:off x="499229" y="3689032"/>
            <a:ext cx="1783199" cy="222885"/>
          </a:xfrm>
          <a:prstGeom prst="rect">
            <a:avLst/>
          </a:prstGeom>
          <a:noFill/>
          <a:ln/>
        </p:spPr>
        <p:txBody>
          <a:bodyPr wrap="none" lIns="0" tIns="0" rIns="0" bIns="0" rtlCol="0" anchor="t"/>
          <a:lstStyle/>
          <a:p>
            <a:pPr marL="0" indent="0" algn="l">
              <a:lnSpc>
                <a:spcPts val="1750"/>
              </a:lnSpc>
              <a:buNone/>
            </a:pPr>
            <a:r>
              <a:rPr lang="en-US" sz="1400" b="1" dirty="0">
                <a:solidFill>
                  <a:srgbClr val="403C4E"/>
                </a:solidFill>
                <a:latin typeface="Merriweather Bold" pitchFamily="34" charset="0"/>
                <a:ea typeface="Merriweather Bold" pitchFamily="34" charset="-122"/>
                <a:cs typeface="Merriweather Bold" pitchFamily="34" charset="-120"/>
              </a:rPr>
              <a:t>Ethereum</a:t>
            </a:r>
            <a:endParaRPr lang="en-US" sz="1400" dirty="0"/>
          </a:p>
        </p:txBody>
      </p:sp>
      <p:sp>
        <p:nvSpPr>
          <p:cNvPr id="10" name="Text 4"/>
          <p:cNvSpPr/>
          <p:nvPr/>
        </p:nvSpPr>
        <p:spPr>
          <a:xfrm>
            <a:off x="499229" y="4073425"/>
            <a:ext cx="8145542" cy="456248"/>
          </a:xfrm>
          <a:prstGeom prst="rect">
            <a:avLst/>
          </a:prstGeom>
          <a:noFill/>
          <a:ln/>
        </p:spPr>
        <p:txBody>
          <a:bodyPr wrap="square" lIns="0" tIns="0" rIns="0" bIns="0" rtlCol="0" anchor="t"/>
          <a:lstStyle/>
          <a:p>
            <a:pPr marL="0" indent="0" algn="l">
              <a:lnSpc>
                <a:spcPts val="1750"/>
              </a:lnSpc>
              <a:buNone/>
            </a:pPr>
            <a:r>
              <a:rPr lang="en-US" sz="1600" dirty="0">
                <a:solidFill>
                  <a:srgbClr val="403C4E"/>
                </a:solidFill>
                <a:latin typeface="Open Sans" pitchFamily="34" charset="0"/>
                <a:ea typeface="Open Sans" pitchFamily="34" charset="-122"/>
                <a:cs typeface="Open Sans" pitchFamily="34" charset="-120"/>
              </a:rPr>
              <a:t>Ethereum is a decentralized, open-source blockchain platform that enables the development and deployment of smart contracts and decentralized applications (dApps).</a:t>
            </a:r>
            <a:endParaRPr lang="en-US" sz="1600" dirty="0"/>
          </a:p>
        </p:txBody>
      </p:sp>
      <p:pic>
        <p:nvPicPr>
          <p:cNvPr id="11" name="Image 4" descr="preencoded.png"/>
          <p:cNvPicPr>
            <a:picLocks noChangeAspect="1"/>
          </p:cNvPicPr>
          <p:nvPr/>
        </p:nvPicPr>
        <p:blipFill>
          <a:blip r:embed="rId8"/>
          <a:stretch>
            <a:fillRect/>
          </a:stretch>
        </p:blipFill>
        <p:spPr>
          <a:xfrm>
            <a:off x="499229" y="4881563"/>
            <a:ext cx="356592" cy="356592"/>
          </a:xfrm>
          <a:prstGeom prst="rect">
            <a:avLst/>
          </a:prstGeom>
        </p:spPr>
      </p:pic>
      <p:sp>
        <p:nvSpPr>
          <p:cNvPr id="12" name="Text 5"/>
          <p:cNvSpPr/>
          <p:nvPr/>
        </p:nvSpPr>
        <p:spPr>
          <a:xfrm>
            <a:off x="499229" y="5380792"/>
            <a:ext cx="1783199" cy="222885"/>
          </a:xfrm>
          <a:prstGeom prst="rect">
            <a:avLst/>
          </a:prstGeom>
          <a:noFill/>
          <a:ln/>
        </p:spPr>
        <p:txBody>
          <a:bodyPr wrap="none" lIns="0" tIns="0" rIns="0" bIns="0" rtlCol="0" anchor="t"/>
          <a:lstStyle/>
          <a:p>
            <a:pPr marL="0" indent="0" algn="l">
              <a:lnSpc>
                <a:spcPts val="1750"/>
              </a:lnSpc>
              <a:buNone/>
            </a:pPr>
            <a:r>
              <a:rPr lang="en-US" sz="1400" b="1" dirty="0">
                <a:solidFill>
                  <a:srgbClr val="403C4E"/>
                </a:solidFill>
                <a:latin typeface="Merriweather Bold" pitchFamily="34" charset="0"/>
                <a:ea typeface="Merriweather Bold" pitchFamily="34" charset="-122"/>
                <a:cs typeface="Merriweather Bold" pitchFamily="34" charset="-120"/>
              </a:rPr>
              <a:t>Litecoin</a:t>
            </a:r>
            <a:endParaRPr lang="en-US" sz="1400" dirty="0"/>
          </a:p>
        </p:txBody>
      </p:sp>
      <p:sp>
        <p:nvSpPr>
          <p:cNvPr id="13" name="Text 6"/>
          <p:cNvSpPr/>
          <p:nvPr/>
        </p:nvSpPr>
        <p:spPr>
          <a:xfrm>
            <a:off x="499229" y="5689163"/>
            <a:ext cx="8145542" cy="456248"/>
          </a:xfrm>
          <a:prstGeom prst="rect">
            <a:avLst/>
          </a:prstGeom>
          <a:noFill/>
          <a:ln/>
        </p:spPr>
        <p:txBody>
          <a:bodyPr wrap="square" lIns="0" tIns="0" rIns="0" bIns="0" rtlCol="0" anchor="t"/>
          <a:lstStyle/>
          <a:p>
            <a:pPr marL="0" indent="0" algn="l">
              <a:lnSpc>
                <a:spcPts val="1750"/>
              </a:lnSpc>
              <a:buNone/>
            </a:pPr>
            <a:r>
              <a:rPr lang="en-US" sz="1600" dirty="0">
                <a:solidFill>
                  <a:srgbClr val="403C4E"/>
                </a:solidFill>
                <a:latin typeface="Open Sans" pitchFamily="34" charset="0"/>
                <a:ea typeface="Open Sans" pitchFamily="34" charset="-122"/>
                <a:cs typeface="Open Sans" pitchFamily="34" charset="-120"/>
              </a:rPr>
              <a:t>Litecoin is a peer-to-peer crypto currency that was created as a faster and more efficient alternative to Bitcoin, with reduced transaction confirmation times.</a:t>
            </a:r>
            <a:endParaRPr lang="en-US" sz="1600" dirty="0"/>
          </a:p>
        </p:txBody>
      </p:sp>
      <p:pic>
        <p:nvPicPr>
          <p:cNvPr id="14" name="Image 5" descr="preencoded.png"/>
          <p:cNvPicPr>
            <a:picLocks noChangeAspect="1"/>
          </p:cNvPicPr>
          <p:nvPr/>
        </p:nvPicPr>
        <p:blipFill>
          <a:blip r:embed="rId9"/>
          <a:stretch>
            <a:fillRect/>
          </a:stretch>
        </p:blipFill>
        <p:spPr>
          <a:xfrm>
            <a:off x="499229" y="6573322"/>
            <a:ext cx="356592" cy="356592"/>
          </a:xfrm>
          <a:prstGeom prst="rect">
            <a:avLst/>
          </a:prstGeom>
        </p:spPr>
      </p:pic>
      <p:sp>
        <p:nvSpPr>
          <p:cNvPr id="15" name="Text 7"/>
          <p:cNvSpPr/>
          <p:nvPr/>
        </p:nvSpPr>
        <p:spPr>
          <a:xfrm>
            <a:off x="499229" y="7072551"/>
            <a:ext cx="1783199" cy="222885"/>
          </a:xfrm>
          <a:prstGeom prst="rect">
            <a:avLst/>
          </a:prstGeom>
          <a:noFill/>
          <a:ln/>
        </p:spPr>
        <p:txBody>
          <a:bodyPr wrap="none" lIns="0" tIns="0" rIns="0" bIns="0" rtlCol="0" anchor="t"/>
          <a:lstStyle/>
          <a:p>
            <a:pPr marL="0" indent="0" algn="l">
              <a:lnSpc>
                <a:spcPts val="1750"/>
              </a:lnSpc>
              <a:buNone/>
            </a:pPr>
            <a:r>
              <a:rPr lang="en-US" sz="1400" b="1" dirty="0">
                <a:solidFill>
                  <a:srgbClr val="403C4E"/>
                </a:solidFill>
                <a:latin typeface="Merriweather Bold" pitchFamily="34" charset="0"/>
                <a:ea typeface="Merriweather Bold" pitchFamily="34" charset="-122"/>
                <a:cs typeface="Merriweather Bold" pitchFamily="34" charset="-120"/>
              </a:rPr>
              <a:t>Ripple</a:t>
            </a:r>
            <a:endParaRPr lang="en-US" sz="1400" dirty="0"/>
          </a:p>
        </p:txBody>
      </p:sp>
      <p:sp>
        <p:nvSpPr>
          <p:cNvPr id="16" name="Text 8"/>
          <p:cNvSpPr/>
          <p:nvPr/>
        </p:nvSpPr>
        <p:spPr>
          <a:xfrm>
            <a:off x="499229" y="7380923"/>
            <a:ext cx="8145542" cy="456248"/>
          </a:xfrm>
          <a:prstGeom prst="rect">
            <a:avLst/>
          </a:prstGeom>
          <a:noFill/>
          <a:ln/>
        </p:spPr>
        <p:txBody>
          <a:bodyPr wrap="square" lIns="0" tIns="0" rIns="0" bIns="0" rtlCol="0" anchor="t"/>
          <a:lstStyle/>
          <a:p>
            <a:pPr marL="0" indent="0" algn="l">
              <a:lnSpc>
                <a:spcPts val="1750"/>
              </a:lnSpc>
              <a:buNone/>
            </a:pPr>
            <a:r>
              <a:rPr lang="en-US" sz="1600" dirty="0">
                <a:solidFill>
                  <a:srgbClr val="403C4E"/>
                </a:solidFill>
                <a:latin typeface="Open Sans" pitchFamily="34" charset="0"/>
                <a:ea typeface="Open Sans" pitchFamily="34" charset="-122"/>
                <a:cs typeface="Open Sans" pitchFamily="34" charset="-120"/>
              </a:rPr>
              <a:t>Ripple is a digital payment network and protocol that enables fast and secure cross-border transactions, with a focus on facilitating international money transfers.</a:t>
            </a:r>
            <a:endParaRPr lang="en-US" sz="1600" dirty="0"/>
          </a:p>
        </p:txBody>
      </p:sp>
      <p:sp>
        <p:nvSpPr>
          <p:cNvPr id="17" name="TextBox 16">
            <a:extLst>
              <a:ext uri="{FF2B5EF4-FFF2-40B4-BE49-F238E27FC236}">
                <a16:creationId xmlns:a16="http://schemas.microsoft.com/office/drawing/2014/main" id="{CE2CDFA0-C4EE-8940-50A4-413165C538D3}"/>
              </a:ext>
            </a:extLst>
          </p:cNvPr>
          <p:cNvSpPr txBox="1"/>
          <p:nvPr/>
        </p:nvSpPr>
        <p:spPr>
          <a:xfrm>
            <a:off x="0" y="0"/>
            <a:ext cx="1030147" cy="369332"/>
          </a:xfrm>
          <a:prstGeom prst="rect">
            <a:avLst/>
          </a:prstGeom>
          <a:noFill/>
        </p:spPr>
        <p:txBody>
          <a:bodyPr wrap="square" rtlCol="0">
            <a:spAutoFit/>
          </a:bodyPr>
          <a:lstStyle/>
          <a:p>
            <a:r>
              <a:rPr lang="en-IN" dirty="0">
                <a:solidFill>
                  <a:srgbClr val="FF0000"/>
                </a:solidFill>
              </a:rPr>
              <a:t>Page 6</a:t>
            </a:r>
          </a:p>
        </p:txBody>
      </p:sp>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sndAc>
          <p:stSnd>
            <p:snd r:embed="rId3" name="chimes.wav"/>
          </p:stSnd>
        </p:sndAc>
      </p:transition>
    </mc:Choice>
    <mc:Fallback>
      <p:transition spd="slow">
        <p:fade/>
        <p:sndAc>
          <p:stSnd>
            <p:snd r:embed="rId3" name="chimes.wav"/>
          </p:stSnd>
        </p:sndAc>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4"/>
          <a:stretch>
            <a:fillRect/>
          </a:stretch>
        </p:blipFill>
        <p:spPr>
          <a:xfrm>
            <a:off x="0" y="0"/>
            <a:ext cx="5486400" cy="8229600"/>
          </a:xfrm>
          <a:prstGeom prst="rect">
            <a:avLst/>
          </a:prstGeom>
        </p:spPr>
      </p:pic>
      <p:pic>
        <p:nvPicPr>
          <p:cNvPr id="3" name="Image 1" descr="preencoded.png"/>
          <p:cNvPicPr>
            <a:picLocks noChangeAspect="1"/>
          </p:cNvPicPr>
          <p:nvPr/>
        </p:nvPicPr>
        <p:blipFill>
          <a:blip r:embed="rId5"/>
          <a:stretch>
            <a:fillRect/>
          </a:stretch>
        </p:blipFill>
        <p:spPr>
          <a:xfrm>
            <a:off x="222290" y="1593890"/>
            <a:ext cx="5041821" cy="5041821"/>
          </a:xfrm>
          <a:prstGeom prst="rect">
            <a:avLst/>
          </a:prstGeom>
        </p:spPr>
      </p:pic>
      <p:sp>
        <p:nvSpPr>
          <p:cNvPr id="4" name="Text 0"/>
          <p:cNvSpPr/>
          <p:nvPr/>
        </p:nvSpPr>
        <p:spPr>
          <a:xfrm>
            <a:off x="6109097" y="502325"/>
            <a:ext cx="5992773" cy="556022"/>
          </a:xfrm>
          <a:prstGeom prst="rect">
            <a:avLst/>
          </a:prstGeom>
          <a:noFill/>
          <a:ln/>
        </p:spPr>
        <p:txBody>
          <a:bodyPr wrap="none" lIns="0" tIns="0" rIns="0" bIns="0" rtlCol="0" anchor="t"/>
          <a:lstStyle/>
          <a:p>
            <a:pPr marL="0" indent="0">
              <a:lnSpc>
                <a:spcPts val="4350"/>
              </a:lnSpc>
              <a:buNone/>
            </a:pPr>
            <a:r>
              <a:rPr lang="en-US" sz="3500" b="1" dirty="0">
                <a:solidFill>
                  <a:srgbClr val="403C4E"/>
                </a:solidFill>
                <a:latin typeface="Merriweather Bold" pitchFamily="34" charset="0"/>
                <a:ea typeface="Merriweather Bold" pitchFamily="34" charset="-122"/>
                <a:cs typeface="Merriweather Bold" pitchFamily="34" charset="-120"/>
              </a:rPr>
              <a:t>Benefits of Crypto Currency</a:t>
            </a:r>
            <a:endParaRPr lang="en-US" sz="3500" dirty="0"/>
          </a:p>
        </p:txBody>
      </p:sp>
      <p:sp>
        <p:nvSpPr>
          <p:cNvPr id="5" name="Shape 1"/>
          <p:cNvSpPr/>
          <p:nvPr/>
        </p:nvSpPr>
        <p:spPr>
          <a:xfrm>
            <a:off x="6109097" y="1325166"/>
            <a:ext cx="7898606" cy="1609368"/>
          </a:xfrm>
          <a:prstGeom prst="roundRect">
            <a:avLst>
              <a:gd name="adj" fmla="val 4643"/>
            </a:avLst>
          </a:prstGeom>
          <a:solidFill>
            <a:srgbClr val="FFD8CC"/>
          </a:solidFill>
          <a:ln w="7620">
            <a:solidFill>
              <a:srgbClr val="E5BEB2"/>
            </a:solidFill>
            <a:prstDash val="solid"/>
          </a:ln>
        </p:spPr>
      </p:sp>
      <p:sp>
        <p:nvSpPr>
          <p:cNvPr id="6" name="Text 2"/>
          <p:cNvSpPr/>
          <p:nvPr/>
        </p:nvSpPr>
        <p:spPr>
          <a:xfrm>
            <a:off x="6294596" y="1510665"/>
            <a:ext cx="2223849" cy="278011"/>
          </a:xfrm>
          <a:prstGeom prst="rect">
            <a:avLst/>
          </a:prstGeom>
          <a:noFill/>
          <a:ln/>
        </p:spPr>
        <p:txBody>
          <a:bodyPr wrap="none" lIns="0" tIns="0" rIns="0" bIns="0" rtlCol="0" anchor="t"/>
          <a:lstStyle/>
          <a:p>
            <a:pPr marL="0" indent="0">
              <a:lnSpc>
                <a:spcPts val="2150"/>
              </a:lnSpc>
              <a:buNone/>
            </a:pPr>
            <a:r>
              <a:rPr lang="en-US" sz="1750" b="1" dirty="0">
                <a:solidFill>
                  <a:srgbClr val="403C4E"/>
                </a:solidFill>
                <a:latin typeface="Merriweather Bold" pitchFamily="34" charset="0"/>
                <a:ea typeface="Merriweather Bold" pitchFamily="34" charset="-122"/>
                <a:cs typeface="Merriweather Bold" pitchFamily="34" charset="-120"/>
              </a:rPr>
              <a:t>Decentralization</a:t>
            </a:r>
            <a:endParaRPr lang="en-US" sz="1750" dirty="0"/>
          </a:p>
        </p:txBody>
      </p:sp>
      <p:sp>
        <p:nvSpPr>
          <p:cNvPr id="7" name="Text 3"/>
          <p:cNvSpPr/>
          <p:nvPr/>
        </p:nvSpPr>
        <p:spPr>
          <a:xfrm>
            <a:off x="6294596" y="1895356"/>
            <a:ext cx="7527608" cy="853678"/>
          </a:xfrm>
          <a:prstGeom prst="rect">
            <a:avLst/>
          </a:prstGeom>
          <a:noFill/>
          <a:ln/>
        </p:spPr>
        <p:txBody>
          <a:bodyPr wrap="square" lIns="0" tIns="0" rIns="0" bIns="0" rtlCol="0" anchor="t"/>
          <a:lstStyle/>
          <a:p>
            <a:pPr marL="0" indent="0">
              <a:lnSpc>
                <a:spcPts val="2200"/>
              </a:lnSpc>
              <a:buNone/>
            </a:pPr>
            <a:r>
              <a:rPr lang="en-US" sz="1400" dirty="0">
                <a:solidFill>
                  <a:srgbClr val="403C4E"/>
                </a:solidFill>
                <a:latin typeface="Open Sans" pitchFamily="34" charset="0"/>
                <a:ea typeface="Open Sans" pitchFamily="34" charset="-122"/>
                <a:cs typeface="Open Sans" pitchFamily="34" charset="-120"/>
              </a:rPr>
              <a:t>Crypto currencies operate on a decentralized network, which eliminates the need for intermediaries and centralized control, providing users with greater control and autonomy over their finances.</a:t>
            </a:r>
            <a:endParaRPr lang="en-US" sz="1400" dirty="0"/>
          </a:p>
        </p:txBody>
      </p:sp>
      <p:sp>
        <p:nvSpPr>
          <p:cNvPr id="8" name="Shape 4"/>
          <p:cNvSpPr/>
          <p:nvPr/>
        </p:nvSpPr>
        <p:spPr>
          <a:xfrm>
            <a:off x="6109097" y="3112413"/>
            <a:ext cx="7898606" cy="1324808"/>
          </a:xfrm>
          <a:prstGeom prst="roundRect">
            <a:avLst>
              <a:gd name="adj" fmla="val 5640"/>
            </a:avLst>
          </a:prstGeom>
          <a:solidFill>
            <a:srgbClr val="FFD8CC"/>
          </a:solidFill>
          <a:ln w="7620">
            <a:solidFill>
              <a:srgbClr val="E5BEB2"/>
            </a:solidFill>
            <a:prstDash val="solid"/>
          </a:ln>
        </p:spPr>
      </p:sp>
      <p:sp>
        <p:nvSpPr>
          <p:cNvPr id="9" name="Text 5"/>
          <p:cNvSpPr/>
          <p:nvPr/>
        </p:nvSpPr>
        <p:spPr>
          <a:xfrm>
            <a:off x="6294596" y="3297912"/>
            <a:ext cx="2223849" cy="278011"/>
          </a:xfrm>
          <a:prstGeom prst="rect">
            <a:avLst/>
          </a:prstGeom>
          <a:noFill/>
          <a:ln/>
        </p:spPr>
        <p:txBody>
          <a:bodyPr wrap="none" lIns="0" tIns="0" rIns="0" bIns="0" rtlCol="0" anchor="t"/>
          <a:lstStyle/>
          <a:p>
            <a:pPr marL="0" indent="0">
              <a:lnSpc>
                <a:spcPts val="2150"/>
              </a:lnSpc>
              <a:buNone/>
            </a:pPr>
            <a:r>
              <a:rPr lang="en-US" sz="1750" b="1" dirty="0">
                <a:solidFill>
                  <a:srgbClr val="403C4E"/>
                </a:solidFill>
                <a:latin typeface="Merriweather Bold" pitchFamily="34" charset="0"/>
                <a:ea typeface="Merriweather Bold" pitchFamily="34" charset="-122"/>
                <a:cs typeface="Merriweather Bold" pitchFamily="34" charset="-120"/>
              </a:rPr>
              <a:t>Transparency</a:t>
            </a:r>
            <a:endParaRPr lang="en-US" sz="1750" dirty="0"/>
          </a:p>
        </p:txBody>
      </p:sp>
      <p:sp>
        <p:nvSpPr>
          <p:cNvPr id="10" name="Text 6"/>
          <p:cNvSpPr/>
          <p:nvPr/>
        </p:nvSpPr>
        <p:spPr>
          <a:xfrm>
            <a:off x="6294596" y="3682603"/>
            <a:ext cx="7527608" cy="569119"/>
          </a:xfrm>
          <a:prstGeom prst="rect">
            <a:avLst/>
          </a:prstGeom>
          <a:noFill/>
          <a:ln/>
        </p:spPr>
        <p:txBody>
          <a:bodyPr wrap="square" lIns="0" tIns="0" rIns="0" bIns="0" rtlCol="0" anchor="t"/>
          <a:lstStyle/>
          <a:p>
            <a:pPr marL="0" indent="0">
              <a:lnSpc>
                <a:spcPts val="2200"/>
              </a:lnSpc>
              <a:buNone/>
            </a:pPr>
            <a:r>
              <a:rPr lang="en-US" sz="1400" dirty="0">
                <a:solidFill>
                  <a:srgbClr val="403C4E"/>
                </a:solidFill>
                <a:latin typeface="Open Sans" pitchFamily="34" charset="0"/>
                <a:ea typeface="Open Sans" pitchFamily="34" charset="-122"/>
                <a:cs typeface="Open Sans" pitchFamily="34" charset="-120"/>
              </a:rPr>
              <a:t>The blockchain technology underlying crypto currencies ensures that all transactions are recorded in a transparent and immutable manner, promoting trust and accountability.</a:t>
            </a:r>
            <a:endParaRPr lang="en-US" sz="1400" dirty="0"/>
          </a:p>
        </p:txBody>
      </p:sp>
      <p:sp>
        <p:nvSpPr>
          <p:cNvPr id="11" name="Shape 7"/>
          <p:cNvSpPr/>
          <p:nvPr/>
        </p:nvSpPr>
        <p:spPr>
          <a:xfrm>
            <a:off x="6109097" y="4615101"/>
            <a:ext cx="7898606" cy="1609368"/>
          </a:xfrm>
          <a:prstGeom prst="roundRect">
            <a:avLst>
              <a:gd name="adj" fmla="val 4643"/>
            </a:avLst>
          </a:prstGeom>
          <a:solidFill>
            <a:srgbClr val="FFD8CC"/>
          </a:solidFill>
          <a:ln w="7620">
            <a:solidFill>
              <a:srgbClr val="E5BEB2"/>
            </a:solidFill>
            <a:prstDash val="solid"/>
          </a:ln>
        </p:spPr>
      </p:sp>
      <p:sp>
        <p:nvSpPr>
          <p:cNvPr id="12" name="Text 8"/>
          <p:cNvSpPr/>
          <p:nvPr/>
        </p:nvSpPr>
        <p:spPr>
          <a:xfrm>
            <a:off x="6294596" y="4800600"/>
            <a:ext cx="2223849" cy="278011"/>
          </a:xfrm>
          <a:prstGeom prst="rect">
            <a:avLst/>
          </a:prstGeom>
          <a:noFill/>
          <a:ln/>
        </p:spPr>
        <p:txBody>
          <a:bodyPr wrap="none" lIns="0" tIns="0" rIns="0" bIns="0" rtlCol="0" anchor="t"/>
          <a:lstStyle/>
          <a:p>
            <a:pPr marL="0" indent="0">
              <a:lnSpc>
                <a:spcPts val="2150"/>
              </a:lnSpc>
              <a:buNone/>
            </a:pPr>
            <a:r>
              <a:rPr lang="en-US" sz="1750" b="1" dirty="0">
                <a:solidFill>
                  <a:srgbClr val="403C4E"/>
                </a:solidFill>
                <a:latin typeface="Merriweather Bold" pitchFamily="34" charset="0"/>
                <a:ea typeface="Merriweather Bold" pitchFamily="34" charset="-122"/>
                <a:cs typeface="Merriweather Bold" pitchFamily="34" charset="-120"/>
              </a:rPr>
              <a:t>Accessibility</a:t>
            </a:r>
            <a:endParaRPr lang="en-US" sz="1750" dirty="0"/>
          </a:p>
        </p:txBody>
      </p:sp>
      <p:sp>
        <p:nvSpPr>
          <p:cNvPr id="13" name="Text 9"/>
          <p:cNvSpPr/>
          <p:nvPr/>
        </p:nvSpPr>
        <p:spPr>
          <a:xfrm>
            <a:off x="6294596" y="5185291"/>
            <a:ext cx="7527608" cy="853678"/>
          </a:xfrm>
          <a:prstGeom prst="rect">
            <a:avLst/>
          </a:prstGeom>
          <a:noFill/>
          <a:ln/>
        </p:spPr>
        <p:txBody>
          <a:bodyPr wrap="square" lIns="0" tIns="0" rIns="0" bIns="0" rtlCol="0" anchor="t"/>
          <a:lstStyle/>
          <a:p>
            <a:pPr marL="0" indent="0">
              <a:lnSpc>
                <a:spcPts val="2200"/>
              </a:lnSpc>
              <a:buNone/>
            </a:pPr>
            <a:r>
              <a:rPr lang="en-US" sz="1400" dirty="0">
                <a:solidFill>
                  <a:srgbClr val="403C4E"/>
                </a:solidFill>
                <a:latin typeface="Open Sans" pitchFamily="34" charset="0"/>
                <a:ea typeface="Open Sans" pitchFamily="34" charset="-122"/>
                <a:cs typeface="Open Sans" pitchFamily="34" charset="-120"/>
              </a:rPr>
              <a:t>Crypto currencies offer global accessibility, as they can be accessed and used by anyone with an internet connection, making them particularly beneficial for the unbanked and underbanked populations.</a:t>
            </a:r>
            <a:endParaRPr lang="en-US" sz="1400" dirty="0"/>
          </a:p>
        </p:txBody>
      </p:sp>
      <p:sp>
        <p:nvSpPr>
          <p:cNvPr id="14" name="Shape 10"/>
          <p:cNvSpPr/>
          <p:nvPr/>
        </p:nvSpPr>
        <p:spPr>
          <a:xfrm>
            <a:off x="6109097" y="6402348"/>
            <a:ext cx="7898606" cy="1324808"/>
          </a:xfrm>
          <a:prstGeom prst="roundRect">
            <a:avLst>
              <a:gd name="adj" fmla="val 5640"/>
            </a:avLst>
          </a:prstGeom>
          <a:solidFill>
            <a:srgbClr val="FFD8CC"/>
          </a:solidFill>
          <a:ln w="7620">
            <a:solidFill>
              <a:srgbClr val="E5BEB2"/>
            </a:solidFill>
            <a:prstDash val="solid"/>
          </a:ln>
        </p:spPr>
      </p:sp>
      <p:sp>
        <p:nvSpPr>
          <p:cNvPr id="15" name="Text 11"/>
          <p:cNvSpPr/>
          <p:nvPr/>
        </p:nvSpPr>
        <p:spPr>
          <a:xfrm>
            <a:off x="6294596" y="6587847"/>
            <a:ext cx="2293620" cy="278011"/>
          </a:xfrm>
          <a:prstGeom prst="rect">
            <a:avLst/>
          </a:prstGeom>
          <a:noFill/>
          <a:ln/>
        </p:spPr>
        <p:txBody>
          <a:bodyPr wrap="none" lIns="0" tIns="0" rIns="0" bIns="0" rtlCol="0" anchor="t"/>
          <a:lstStyle/>
          <a:p>
            <a:pPr marL="0" indent="0">
              <a:lnSpc>
                <a:spcPts val="2150"/>
              </a:lnSpc>
              <a:buNone/>
            </a:pPr>
            <a:r>
              <a:rPr lang="en-US" sz="1750" b="1" dirty="0">
                <a:solidFill>
                  <a:srgbClr val="403C4E"/>
                </a:solidFill>
                <a:latin typeface="Merriweather Bold" pitchFamily="34" charset="0"/>
                <a:ea typeface="Merriweather Bold" pitchFamily="34" charset="-122"/>
                <a:cs typeface="Merriweather Bold" pitchFamily="34" charset="-120"/>
              </a:rPr>
              <a:t>Speed and Efficiency</a:t>
            </a:r>
            <a:endParaRPr lang="en-US" sz="1750" dirty="0"/>
          </a:p>
        </p:txBody>
      </p:sp>
      <p:sp>
        <p:nvSpPr>
          <p:cNvPr id="16" name="Text 12"/>
          <p:cNvSpPr/>
          <p:nvPr/>
        </p:nvSpPr>
        <p:spPr>
          <a:xfrm>
            <a:off x="6294596" y="6972538"/>
            <a:ext cx="7527608" cy="569119"/>
          </a:xfrm>
          <a:prstGeom prst="rect">
            <a:avLst/>
          </a:prstGeom>
          <a:noFill/>
          <a:ln/>
        </p:spPr>
        <p:txBody>
          <a:bodyPr wrap="square" lIns="0" tIns="0" rIns="0" bIns="0" rtlCol="0" anchor="t"/>
          <a:lstStyle/>
          <a:p>
            <a:pPr marL="0" indent="0">
              <a:lnSpc>
                <a:spcPts val="2200"/>
              </a:lnSpc>
              <a:buNone/>
            </a:pPr>
            <a:r>
              <a:rPr lang="en-US" sz="1400" dirty="0">
                <a:solidFill>
                  <a:srgbClr val="403C4E"/>
                </a:solidFill>
                <a:latin typeface="Open Sans" pitchFamily="34" charset="0"/>
                <a:ea typeface="Open Sans" pitchFamily="34" charset="-122"/>
                <a:cs typeface="Open Sans" pitchFamily="34" charset="-120"/>
              </a:rPr>
              <a:t>Crypto currency transactions are typically faster and more efficient than traditional banking and payment systems, with reduced fees and settlement times.</a:t>
            </a:r>
            <a:endParaRPr lang="en-US" sz="1400" dirty="0"/>
          </a:p>
        </p:txBody>
      </p:sp>
      <p:sp>
        <p:nvSpPr>
          <p:cNvPr id="17" name="TextBox 16">
            <a:extLst>
              <a:ext uri="{FF2B5EF4-FFF2-40B4-BE49-F238E27FC236}">
                <a16:creationId xmlns:a16="http://schemas.microsoft.com/office/drawing/2014/main" id="{B4697D61-DA70-51DE-7294-746686E9B1D4}"/>
              </a:ext>
            </a:extLst>
          </p:cNvPr>
          <p:cNvSpPr txBox="1"/>
          <p:nvPr/>
        </p:nvSpPr>
        <p:spPr>
          <a:xfrm>
            <a:off x="104172" y="115747"/>
            <a:ext cx="856709" cy="369332"/>
          </a:xfrm>
          <a:prstGeom prst="rect">
            <a:avLst/>
          </a:prstGeom>
          <a:noFill/>
        </p:spPr>
        <p:txBody>
          <a:bodyPr wrap="none" rtlCol="0">
            <a:spAutoFit/>
          </a:bodyPr>
          <a:lstStyle/>
          <a:p>
            <a:r>
              <a:rPr lang="en-IN" dirty="0">
                <a:solidFill>
                  <a:srgbClr val="FF0000"/>
                </a:solidFill>
              </a:rPr>
              <a:t>Page 7</a:t>
            </a:r>
          </a:p>
        </p:txBody>
      </p:sp>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sndAc>
          <p:stSnd>
            <p:snd r:embed="rId3" name="chimes.wav"/>
          </p:stSnd>
        </p:sndAc>
      </p:transition>
    </mc:Choice>
    <mc:Fallback>
      <p:transition spd="slow">
        <p:fade/>
        <p:sndAc>
          <p:stSnd>
            <p:snd r:embed="rId3" name="chimes.wav"/>
          </p:stSnd>
        </p:sndAc>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ext 0"/>
          <p:cNvSpPr/>
          <p:nvPr/>
        </p:nvSpPr>
        <p:spPr>
          <a:xfrm>
            <a:off x="864037" y="1215390"/>
            <a:ext cx="12274153" cy="771525"/>
          </a:xfrm>
          <a:prstGeom prst="rect">
            <a:avLst/>
          </a:prstGeom>
          <a:noFill/>
          <a:ln/>
        </p:spPr>
        <p:txBody>
          <a:bodyPr wrap="none" lIns="0" tIns="0" rIns="0" bIns="0" rtlCol="0" anchor="t"/>
          <a:lstStyle/>
          <a:p>
            <a:pPr marL="0" indent="0">
              <a:lnSpc>
                <a:spcPts val="6050"/>
              </a:lnSpc>
              <a:buNone/>
            </a:pPr>
            <a:r>
              <a:rPr lang="en-US" sz="4850" b="1" dirty="0">
                <a:solidFill>
                  <a:srgbClr val="403C4E"/>
                </a:solidFill>
                <a:latin typeface="Merriweather Bold" pitchFamily="34" charset="0"/>
                <a:ea typeface="Merriweather Bold" pitchFamily="34" charset="-122"/>
                <a:cs typeface="Merriweather Bold" pitchFamily="34" charset="-120"/>
              </a:rPr>
              <a:t>Risks and Challenges of Crypto Currency</a:t>
            </a:r>
            <a:endParaRPr lang="en-US" sz="4850" dirty="0"/>
          </a:p>
        </p:txBody>
      </p:sp>
      <p:sp>
        <p:nvSpPr>
          <p:cNvPr id="3" name="Text 1"/>
          <p:cNvSpPr/>
          <p:nvPr/>
        </p:nvSpPr>
        <p:spPr>
          <a:xfrm>
            <a:off x="864037" y="2604016"/>
            <a:ext cx="3086100" cy="385763"/>
          </a:xfrm>
          <a:prstGeom prst="rect">
            <a:avLst/>
          </a:prstGeom>
          <a:noFill/>
          <a:ln/>
        </p:spPr>
        <p:txBody>
          <a:bodyPr wrap="none" lIns="0" tIns="0" rIns="0" bIns="0" rtlCol="0" anchor="t"/>
          <a:lstStyle/>
          <a:p>
            <a:pPr marL="0" indent="0">
              <a:lnSpc>
                <a:spcPts val="3000"/>
              </a:lnSpc>
              <a:buNone/>
            </a:pPr>
            <a:r>
              <a:rPr lang="en-US" sz="2400" b="1" dirty="0">
                <a:solidFill>
                  <a:srgbClr val="403C4E"/>
                </a:solidFill>
                <a:latin typeface="Merriweather Bold" pitchFamily="34" charset="0"/>
                <a:ea typeface="Merriweather Bold" pitchFamily="34" charset="-122"/>
                <a:cs typeface="Merriweather Bold" pitchFamily="34" charset="-120"/>
              </a:rPr>
              <a:t>Volatility</a:t>
            </a:r>
            <a:endParaRPr lang="en-US" sz="2400" dirty="0"/>
          </a:p>
        </p:txBody>
      </p:sp>
      <p:sp>
        <p:nvSpPr>
          <p:cNvPr id="4" name="Text 2"/>
          <p:cNvSpPr/>
          <p:nvPr/>
        </p:nvSpPr>
        <p:spPr>
          <a:xfrm>
            <a:off x="864037" y="3236595"/>
            <a:ext cx="3898821" cy="2765346"/>
          </a:xfrm>
          <a:prstGeom prst="rect">
            <a:avLst/>
          </a:prstGeom>
          <a:noFill/>
          <a:ln/>
        </p:spPr>
        <p:txBody>
          <a:bodyPr wrap="square" lIns="0" tIns="0" rIns="0" bIns="0" rtlCol="0" anchor="t"/>
          <a:lstStyle/>
          <a:p>
            <a:pPr marL="0" indent="0">
              <a:lnSpc>
                <a:spcPts val="3100"/>
              </a:lnSpc>
              <a:buNone/>
            </a:pPr>
            <a:r>
              <a:rPr lang="en-US" sz="1900" dirty="0">
                <a:solidFill>
                  <a:srgbClr val="403C4E"/>
                </a:solidFill>
                <a:latin typeface="Open Sans" pitchFamily="34" charset="0"/>
                <a:ea typeface="Open Sans" pitchFamily="34" charset="-122"/>
                <a:cs typeface="Open Sans" pitchFamily="34" charset="-120"/>
              </a:rPr>
              <a:t>Crypto currencies are known for their high volatility, with significant price fluctuations that can make them risky investments. This volatility can also hinder their adoption as a stable medium of exchange.</a:t>
            </a:r>
            <a:endParaRPr lang="en-US" sz="1900" dirty="0"/>
          </a:p>
        </p:txBody>
      </p:sp>
      <p:sp>
        <p:nvSpPr>
          <p:cNvPr id="5" name="Text 3"/>
          <p:cNvSpPr/>
          <p:nvPr/>
        </p:nvSpPr>
        <p:spPr>
          <a:xfrm>
            <a:off x="5372695" y="2604016"/>
            <a:ext cx="3611761" cy="385763"/>
          </a:xfrm>
          <a:prstGeom prst="rect">
            <a:avLst/>
          </a:prstGeom>
          <a:noFill/>
          <a:ln/>
        </p:spPr>
        <p:txBody>
          <a:bodyPr wrap="none" lIns="0" tIns="0" rIns="0" bIns="0" rtlCol="0" anchor="t"/>
          <a:lstStyle/>
          <a:p>
            <a:pPr marL="0" indent="0">
              <a:lnSpc>
                <a:spcPts val="3000"/>
              </a:lnSpc>
              <a:buNone/>
            </a:pPr>
            <a:r>
              <a:rPr lang="en-US" sz="2400" b="1" dirty="0">
                <a:solidFill>
                  <a:srgbClr val="403C4E"/>
                </a:solidFill>
                <a:latin typeface="Merriweather Bold" pitchFamily="34" charset="0"/>
                <a:ea typeface="Merriweather Bold" pitchFamily="34" charset="-122"/>
                <a:cs typeface="Merriweather Bold" pitchFamily="34" charset="-120"/>
              </a:rPr>
              <a:t>Regulatory Uncertainty</a:t>
            </a:r>
            <a:endParaRPr lang="en-US" sz="2400" dirty="0"/>
          </a:p>
        </p:txBody>
      </p:sp>
      <p:sp>
        <p:nvSpPr>
          <p:cNvPr id="6" name="Text 4"/>
          <p:cNvSpPr/>
          <p:nvPr/>
        </p:nvSpPr>
        <p:spPr>
          <a:xfrm>
            <a:off x="5372695" y="3236595"/>
            <a:ext cx="3898821" cy="3555444"/>
          </a:xfrm>
          <a:prstGeom prst="rect">
            <a:avLst/>
          </a:prstGeom>
          <a:noFill/>
          <a:ln/>
        </p:spPr>
        <p:txBody>
          <a:bodyPr wrap="square" lIns="0" tIns="0" rIns="0" bIns="0" rtlCol="0" anchor="t"/>
          <a:lstStyle/>
          <a:p>
            <a:pPr marL="0" indent="0">
              <a:lnSpc>
                <a:spcPts val="3100"/>
              </a:lnSpc>
              <a:buNone/>
            </a:pPr>
            <a:r>
              <a:rPr lang="en-US" sz="1900" dirty="0">
                <a:solidFill>
                  <a:srgbClr val="403C4E"/>
                </a:solidFill>
                <a:latin typeface="Open Sans" pitchFamily="34" charset="0"/>
                <a:ea typeface="Open Sans" pitchFamily="34" charset="-122"/>
                <a:cs typeface="Open Sans" pitchFamily="34" charset="-120"/>
              </a:rPr>
              <a:t>The regulatory landscape surrounding crypto currencies is constantly evolving, with varying approaches and policies across different jurisdictions. This uncertainty can create challenges for both users and businesses operating in the crypto currency space.</a:t>
            </a:r>
            <a:endParaRPr lang="en-US" sz="1900" dirty="0"/>
          </a:p>
        </p:txBody>
      </p:sp>
      <p:sp>
        <p:nvSpPr>
          <p:cNvPr id="7" name="Text 5"/>
          <p:cNvSpPr/>
          <p:nvPr/>
        </p:nvSpPr>
        <p:spPr>
          <a:xfrm>
            <a:off x="9881354" y="2604016"/>
            <a:ext cx="3086100" cy="385763"/>
          </a:xfrm>
          <a:prstGeom prst="rect">
            <a:avLst/>
          </a:prstGeom>
          <a:noFill/>
          <a:ln/>
        </p:spPr>
        <p:txBody>
          <a:bodyPr wrap="none" lIns="0" tIns="0" rIns="0" bIns="0" rtlCol="0" anchor="t"/>
          <a:lstStyle/>
          <a:p>
            <a:pPr marL="0" indent="0">
              <a:lnSpc>
                <a:spcPts val="3000"/>
              </a:lnSpc>
              <a:buNone/>
            </a:pPr>
            <a:r>
              <a:rPr lang="en-US" sz="2400" b="1" dirty="0">
                <a:solidFill>
                  <a:srgbClr val="403C4E"/>
                </a:solidFill>
                <a:latin typeface="Merriweather Bold" pitchFamily="34" charset="0"/>
                <a:ea typeface="Merriweather Bold" pitchFamily="34" charset="-122"/>
                <a:cs typeface="Merriweather Bold" pitchFamily="34" charset="-120"/>
              </a:rPr>
              <a:t>Security Concerns</a:t>
            </a:r>
            <a:endParaRPr lang="en-US" sz="2400" dirty="0"/>
          </a:p>
        </p:txBody>
      </p:sp>
      <p:sp>
        <p:nvSpPr>
          <p:cNvPr id="8" name="Text 6"/>
          <p:cNvSpPr/>
          <p:nvPr/>
        </p:nvSpPr>
        <p:spPr>
          <a:xfrm>
            <a:off x="9881354" y="3236595"/>
            <a:ext cx="3898821" cy="3160395"/>
          </a:xfrm>
          <a:prstGeom prst="rect">
            <a:avLst/>
          </a:prstGeom>
          <a:noFill/>
          <a:ln/>
        </p:spPr>
        <p:txBody>
          <a:bodyPr wrap="square" lIns="0" tIns="0" rIns="0" bIns="0" rtlCol="0" anchor="t"/>
          <a:lstStyle/>
          <a:p>
            <a:pPr marL="0" indent="0">
              <a:lnSpc>
                <a:spcPts val="3100"/>
              </a:lnSpc>
              <a:buNone/>
            </a:pPr>
            <a:r>
              <a:rPr lang="en-US" sz="1900" dirty="0">
                <a:solidFill>
                  <a:srgbClr val="403C4E"/>
                </a:solidFill>
                <a:latin typeface="Open Sans" pitchFamily="34" charset="0"/>
                <a:ea typeface="Open Sans" pitchFamily="34" charset="-122"/>
                <a:cs typeface="Open Sans" pitchFamily="34" charset="-120"/>
              </a:rPr>
              <a:t>Crypto Currency wallets and exchanges are vulnerable to hacking, theft, and other security breaches, which can result in the loss of digital assets. Maintaining the security of one's crypto currency holdings is a significant challenge for users.</a:t>
            </a:r>
            <a:endParaRPr lang="en-US" sz="1900" dirty="0"/>
          </a:p>
        </p:txBody>
      </p:sp>
      <p:sp>
        <p:nvSpPr>
          <p:cNvPr id="9" name="TextBox 8">
            <a:extLst>
              <a:ext uri="{FF2B5EF4-FFF2-40B4-BE49-F238E27FC236}">
                <a16:creationId xmlns:a16="http://schemas.microsoft.com/office/drawing/2014/main" id="{0DD54307-BF71-B270-603D-96B30C5BB6CD}"/>
              </a:ext>
            </a:extLst>
          </p:cNvPr>
          <p:cNvSpPr txBox="1"/>
          <p:nvPr/>
        </p:nvSpPr>
        <p:spPr>
          <a:xfrm>
            <a:off x="138896" y="104172"/>
            <a:ext cx="856709" cy="369332"/>
          </a:xfrm>
          <a:prstGeom prst="rect">
            <a:avLst/>
          </a:prstGeom>
          <a:noFill/>
        </p:spPr>
        <p:txBody>
          <a:bodyPr wrap="none" rtlCol="0">
            <a:spAutoFit/>
          </a:bodyPr>
          <a:lstStyle/>
          <a:p>
            <a:r>
              <a:rPr lang="en-IN" dirty="0">
                <a:solidFill>
                  <a:srgbClr val="FF0000"/>
                </a:solidFill>
              </a:rPr>
              <a:t>Page 8</a:t>
            </a:r>
          </a:p>
        </p:txBody>
      </p:sp>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sndAc>
          <p:stSnd>
            <p:snd r:embed="rId3" name="chimes.wav"/>
          </p:stSnd>
        </p:sndAc>
      </p:transition>
    </mc:Choice>
    <mc:Fallback>
      <p:transition spd="slow">
        <p:fade/>
        <p:sndAc>
          <p:stSnd>
            <p:snd r:embed="rId3" name="chimes.wav"/>
          </p:stSnd>
        </p:sndAc>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4"/>
          <a:stretch>
            <a:fillRect/>
          </a:stretch>
        </p:blipFill>
        <p:spPr>
          <a:xfrm>
            <a:off x="9144000" y="0"/>
            <a:ext cx="5486400" cy="8229600"/>
          </a:xfrm>
          <a:prstGeom prst="rect">
            <a:avLst/>
          </a:prstGeom>
        </p:spPr>
      </p:pic>
      <p:pic>
        <p:nvPicPr>
          <p:cNvPr id="3" name="Image 1" descr="preencoded.png"/>
          <p:cNvPicPr>
            <a:picLocks noChangeAspect="1"/>
          </p:cNvPicPr>
          <p:nvPr/>
        </p:nvPicPr>
        <p:blipFill>
          <a:blip r:embed="rId5"/>
          <a:stretch>
            <a:fillRect/>
          </a:stretch>
        </p:blipFill>
        <p:spPr>
          <a:xfrm>
            <a:off x="9372957" y="2799040"/>
            <a:ext cx="5028367" cy="2631519"/>
          </a:xfrm>
          <a:prstGeom prst="rect">
            <a:avLst/>
          </a:prstGeom>
        </p:spPr>
      </p:pic>
      <p:sp>
        <p:nvSpPr>
          <p:cNvPr id="4" name="Text 0"/>
          <p:cNvSpPr/>
          <p:nvPr/>
        </p:nvSpPr>
        <p:spPr>
          <a:xfrm>
            <a:off x="641271" y="804148"/>
            <a:ext cx="6139101" cy="572691"/>
          </a:xfrm>
          <a:prstGeom prst="rect">
            <a:avLst/>
          </a:prstGeom>
          <a:noFill/>
          <a:ln/>
        </p:spPr>
        <p:txBody>
          <a:bodyPr wrap="none" lIns="0" tIns="0" rIns="0" bIns="0" rtlCol="0" anchor="t"/>
          <a:lstStyle/>
          <a:p>
            <a:pPr marL="0" indent="0">
              <a:lnSpc>
                <a:spcPts val="4500"/>
              </a:lnSpc>
              <a:buNone/>
            </a:pPr>
            <a:r>
              <a:rPr lang="en-US" sz="3600" b="1" dirty="0">
                <a:solidFill>
                  <a:srgbClr val="403C4E"/>
                </a:solidFill>
                <a:latin typeface="Merriweather Bold" pitchFamily="34" charset="0"/>
                <a:ea typeface="Merriweather Bold" pitchFamily="34" charset="-122"/>
                <a:cs typeface="Merriweather Bold" pitchFamily="34" charset="-120"/>
              </a:rPr>
              <a:t>Regulatory Landscape and </a:t>
            </a:r>
            <a:endParaRPr lang="en-US" sz="3600" dirty="0"/>
          </a:p>
        </p:txBody>
      </p:sp>
      <p:sp>
        <p:nvSpPr>
          <p:cNvPr id="5" name="Text 1"/>
          <p:cNvSpPr/>
          <p:nvPr/>
        </p:nvSpPr>
        <p:spPr>
          <a:xfrm>
            <a:off x="641271" y="1651635"/>
            <a:ext cx="4580930" cy="572691"/>
          </a:xfrm>
          <a:prstGeom prst="rect">
            <a:avLst/>
          </a:prstGeom>
          <a:noFill/>
          <a:ln/>
        </p:spPr>
        <p:txBody>
          <a:bodyPr wrap="none" lIns="0" tIns="0" rIns="0" bIns="0" rtlCol="0" anchor="t"/>
          <a:lstStyle/>
          <a:p>
            <a:pPr marL="0" indent="0">
              <a:lnSpc>
                <a:spcPts val="4500"/>
              </a:lnSpc>
              <a:buNone/>
            </a:pPr>
            <a:r>
              <a:rPr lang="en-US" sz="3600" b="1" dirty="0">
                <a:solidFill>
                  <a:srgbClr val="403C4E"/>
                </a:solidFill>
                <a:latin typeface="Merriweather Bold" pitchFamily="34" charset="0"/>
                <a:ea typeface="Merriweather Bold" pitchFamily="34" charset="-122"/>
                <a:cs typeface="Merriweather Bold" pitchFamily="34" charset="-120"/>
              </a:rPr>
              <a:t>Crypto Currency</a:t>
            </a:r>
            <a:endParaRPr lang="en-US" sz="3600" dirty="0"/>
          </a:p>
        </p:txBody>
      </p:sp>
      <p:pic>
        <p:nvPicPr>
          <p:cNvPr id="6" name="Image 2" descr="preencoded.png"/>
          <p:cNvPicPr>
            <a:picLocks noChangeAspect="1"/>
          </p:cNvPicPr>
          <p:nvPr/>
        </p:nvPicPr>
        <p:blipFill>
          <a:blip r:embed="rId6"/>
          <a:stretch>
            <a:fillRect/>
          </a:stretch>
        </p:blipFill>
        <p:spPr>
          <a:xfrm>
            <a:off x="641271" y="2499122"/>
            <a:ext cx="916186" cy="1642110"/>
          </a:xfrm>
          <a:prstGeom prst="rect">
            <a:avLst/>
          </a:prstGeom>
        </p:spPr>
      </p:pic>
      <p:sp>
        <p:nvSpPr>
          <p:cNvPr id="7" name="Text 2"/>
          <p:cNvSpPr/>
          <p:nvPr/>
        </p:nvSpPr>
        <p:spPr>
          <a:xfrm>
            <a:off x="1832253" y="2682359"/>
            <a:ext cx="2307908" cy="286345"/>
          </a:xfrm>
          <a:prstGeom prst="rect">
            <a:avLst/>
          </a:prstGeom>
          <a:noFill/>
          <a:ln/>
        </p:spPr>
        <p:txBody>
          <a:bodyPr wrap="none" lIns="0" tIns="0" rIns="0" bIns="0" rtlCol="0" anchor="t"/>
          <a:lstStyle/>
          <a:p>
            <a:pPr marL="0" indent="0" algn="l">
              <a:lnSpc>
                <a:spcPts val="2250"/>
              </a:lnSpc>
              <a:buNone/>
            </a:pPr>
            <a:r>
              <a:rPr lang="en-US" sz="1800" b="1" dirty="0">
                <a:solidFill>
                  <a:srgbClr val="403C4E"/>
                </a:solidFill>
                <a:latin typeface="Merriweather Bold" pitchFamily="34" charset="0"/>
                <a:ea typeface="Merriweather Bold" pitchFamily="34" charset="-122"/>
                <a:cs typeface="Merriweather Bold" pitchFamily="34" charset="-120"/>
              </a:rPr>
              <a:t>Varying Approaches</a:t>
            </a:r>
            <a:endParaRPr lang="en-US" sz="1800" dirty="0"/>
          </a:p>
        </p:txBody>
      </p:sp>
      <p:sp>
        <p:nvSpPr>
          <p:cNvPr id="8" name="Text 3"/>
          <p:cNvSpPr/>
          <p:nvPr/>
        </p:nvSpPr>
        <p:spPr>
          <a:xfrm>
            <a:off x="1832253" y="3078599"/>
            <a:ext cx="6670477" cy="879396"/>
          </a:xfrm>
          <a:prstGeom prst="rect">
            <a:avLst/>
          </a:prstGeom>
          <a:noFill/>
          <a:ln/>
        </p:spPr>
        <p:txBody>
          <a:bodyPr wrap="square" lIns="0" tIns="0" rIns="0" bIns="0" rtlCol="0" anchor="t"/>
          <a:lstStyle/>
          <a:p>
            <a:pPr marL="0" indent="0" algn="l">
              <a:lnSpc>
                <a:spcPts val="2300"/>
              </a:lnSpc>
              <a:buNone/>
            </a:pPr>
            <a:r>
              <a:rPr lang="en-US" sz="1400" dirty="0">
                <a:solidFill>
                  <a:srgbClr val="403C4E"/>
                </a:solidFill>
                <a:latin typeface="Open Sans" pitchFamily="34" charset="0"/>
                <a:ea typeface="Open Sans" pitchFamily="34" charset="-122"/>
                <a:cs typeface="Open Sans" pitchFamily="34" charset="-120"/>
              </a:rPr>
              <a:t>Different countries and regions have adopted varying regulatory approaches to crypto currencies, ranging from complete bans to more lenient frameworks that seek to foster innovation.</a:t>
            </a:r>
            <a:endParaRPr lang="en-US" sz="1400" dirty="0"/>
          </a:p>
        </p:txBody>
      </p:sp>
      <p:pic>
        <p:nvPicPr>
          <p:cNvPr id="9" name="Image 3" descr="preencoded.png"/>
          <p:cNvPicPr>
            <a:picLocks noChangeAspect="1"/>
          </p:cNvPicPr>
          <p:nvPr/>
        </p:nvPicPr>
        <p:blipFill>
          <a:blip r:embed="rId7"/>
          <a:stretch>
            <a:fillRect/>
          </a:stretch>
        </p:blipFill>
        <p:spPr>
          <a:xfrm>
            <a:off x="641271" y="4141232"/>
            <a:ext cx="916186" cy="1642110"/>
          </a:xfrm>
          <a:prstGeom prst="rect">
            <a:avLst/>
          </a:prstGeom>
        </p:spPr>
      </p:pic>
      <p:sp>
        <p:nvSpPr>
          <p:cNvPr id="10" name="Text 4"/>
          <p:cNvSpPr/>
          <p:nvPr/>
        </p:nvSpPr>
        <p:spPr>
          <a:xfrm>
            <a:off x="1832253" y="4324469"/>
            <a:ext cx="2672239" cy="286345"/>
          </a:xfrm>
          <a:prstGeom prst="rect">
            <a:avLst/>
          </a:prstGeom>
          <a:noFill/>
          <a:ln/>
        </p:spPr>
        <p:txBody>
          <a:bodyPr wrap="none" lIns="0" tIns="0" rIns="0" bIns="0" rtlCol="0" anchor="t"/>
          <a:lstStyle/>
          <a:p>
            <a:pPr marL="0" indent="0" algn="l">
              <a:lnSpc>
                <a:spcPts val="2250"/>
              </a:lnSpc>
              <a:buNone/>
            </a:pPr>
            <a:r>
              <a:rPr lang="en-US" sz="1800" b="1" dirty="0">
                <a:solidFill>
                  <a:srgbClr val="403C4E"/>
                </a:solidFill>
                <a:latin typeface="Merriweather Bold" pitchFamily="34" charset="0"/>
                <a:ea typeface="Merriweather Bold" pitchFamily="34" charset="-122"/>
                <a:cs typeface="Merriweather Bold" pitchFamily="34" charset="-120"/>
              </a:rPr>
              <a:t>Compliance Challenges</a:t>
            </a:r>
            <a:endParaRPr lang="en-US" sz="1800" dirty="0"/>
          </a:p>
        </p:txBody>
      </p:sp>
      <p:sp>
        <p:nvSpPr>
          <p:cNvPr id="11" name="Text 5"/>
          <p:cNvSpPr/>
          <p:nvPr/>
        </p:nvSpPr>
        <p:spPr>
          <a:xfrm>
            <a:off x="1832253" y="4720709"/>
            <a:ext cx="6670477" cy="879396"/>
          </a:xfrm>
          <a:prstGeom prst="rect">
            <a:avLst/>
          </a:prstGeom>
          <a:noFill/>
          <a:ln/>
        </p:spPr>
        <p:txBody>
          <a:bodyPr wrap="square" lIns="0" tIns="0" rIns="0" bIns="0" rtlCol="0" anchor="t"/>
          <a:lstStyle/>
          <a:p>
            <a:pPr marL="0" indent="0" algn="l">
              <a:lnSpc>
                <a:spcPts val="2300"/>
              </a:lnSpc>
              <a:buNone/>
            </a:pPr>
            <a:r>
              <a:rPr lang="en-US" sz="1400" dirty="0">
                <a:solidFill>
                  <a:srgbClr val="403C4E"/>
                </a:solidFill>
                <a:latin typeface="Open Sans" pitchFamily="34" charset="0"/>
                <a:ea typeface="Open Sans" pitchFamily="34" charset="-122"/>
                <a:cs typeface="Open Sans" pitchFamily="34" charset="-120"/>
              </a:rPr>
              <a:t>The lack of global regulatory consensus creates compliance challenges for businesses and individuals operating in the crypto currency space, as they must navigate a complex patchwork of regulations.</a:t>
            </a:r>
            <a:endParaRPr lang="en-US" sz="1400" dirty="0"/>
          </a:p>
        </p:txBody>
      </p:sp>
      <p:pic>
        <p:nvPicPr>
          <p:cNvPr id="12" name="Image 4" descr="preencoded.png"/>
          <p:cNvPicPr>
            <a:picLocks noChangeAspect="1"/>
          </p:cNvPicPr>
          <p:nvPr/>
        </p:nvPicPr>
        <p:blipFill>
          <a:blip r:embed="rId8"/>
          <a:stretch>
            <a:fillRect/>
          </a:stretch>
        </p:blipFill>
        <p:spPr>
          <a:xfrm>
            <a:off x="641271" y="5783342"/>
            <a:ext cx="916186" cy="1642110"/>
          </a:xfrm>
          <a:prstGeom prst="rect">
            <a:avLst/>
          </a:prstGeom>
        </p:spPr>
      </p:pic>
      <p:sp>
        <p:nvSpPr>
          <p:cNvPr id="13" name="Text 6"/>
          <p:cNvSpPr/>
          <p:nvPr/>
        </p:nvSpPr>
        <p:spPr>
          <a:xfrm>
            <a:off x="1832253" y="5966579"/>
            <a:ext cx="2691170" cy="286345"/>
          </a:xfrm>
          <a:prstGeom prst="rect">
            <a:avLst/>
          </a:prstGeom>
          <a:noFill/>
          <a:ln/>
        </p:spPr>
        <p:txBody>
          <a:bodyPr wrap="none" lIns="0" tIns="0" rIns="0" bIns="0" rtlCol="0" anchor="t"/>
          <a:lstStyle/>
          <a:p>
            <a:pPr marL="0" indent="0" algn="l">
              <a:lnSpc>
                <a:spcPts val="2250"/>
              </a:lnSpc>
              <a:buNone/>
            </a:pPr>
            <a:r>
              <a:rPr lang="en-US" sz="1800" b="1" dirty="0">
                <a:solidFill>
                  <a:srgbClr val="403C4E"/>
                </a:solidFill>
                <a:latin typeface="Merriweather Bold" pitchFamily="34" charset="0"/>
                <a:ea typeface="Merriweather Bold" pitchFamily="34" charset="-122"/>
                <a:cs typeface="Merriweather Bold" pitchFamily="34" charset="-120"/>
              </a:rPr>
              <a:t>Ongoing Developments</a:t>
            </a:r>
            <a:endParaRPr lang="en-US" sz="1800" dirty="0"/>
          </a:p>
        </p:txBody>
      </p:sp>
      <p:sp>
        <p:nvSpPr>
          <p:cNvPr id="14" name="Text 7"/>
          <p:cNvSpPr/>
          <p:nvPr/>
        </p:nvSpPr>
        <p:spPr>
          <a:xfrm>
            <a:off x="1832253" y="6362819"/>
            <a:ext cx="6670477" cy="879396"/>
          </a:xfrm>
          <a:prstGeom prst="rect">
            <a:avLst/>
          </a:prstGeom>
          <a:noFill/>
          <a:ln/>
        </p:spPr>
        <p:txBody>
          <a:bodyPr wrap="square" lIns="0" tIns="0" rIns="0" bIns="0" rtlCol="0" anchor="t"/>
          <a:lstStyle/>
          <a:p>
            <a:pPr marL="0" indent="0" algn="l">
              <a:lnSpc>
                <a:spcPts val="2300"/>
              </a:lnSpc>
              <a:buNone/>
            </a:pPr>
            <a:r>
              <a:rPr lang="en-US" sz="1400" dirty="0">
                <a:solidFill>
                  <a:srgbClr val="403C4E"/>
                </a:solidFill>
                <a:latin typeface="Open Sans" pitchFamily="34" charset="0"/>
                <a:ea typeface="Open Sans" pitchFamily="34" charset="-122"/>
                <a:cs typeface="Open Sans" pitchFamily="34" charset="-120"/>
              </a:rPr>
              <a:t>Regulatory authorities continue to monitor the evolution of crypto currencies and are actively working to develop appropriate frameworks to address the unique challenges posed by this emerging technology.</a:t>
            </a:r>
            <a:endParaRPr lang="en-US" sz="1400" dirty="0"/>
          </a:p>
        </p:txBody>
      </p:sp>
      <p:sp>
        <p:nvSpPr>
          <p:cNvPr id="15" name="TextBox 14">
            <a:extLst>
              <a:ext uri="{FF2B5EF4-FFF2-40B4-BE49-F238E27FC236}">
                <a16:creationId xmlns:a16="http://schemas.microsoft.com/office/drawing/2014/main" id="{995C4386-126C-8011-244C-D73EB721FF0E}"/>
              </a:ext>
            </a:extLst>
          </p:cNvPr>
          <p:cNvSpPr txBox="1"/>
          <p:nvPr/>
        </p:nvSpPr>
        <p:spPr>
          <a:xfrm>
            <a:off x="0" y="9525"/>
            <a:ext cx="856709" cy="369332"/>
          </a:xfrm>
          <a:prstGeom prst="rect">
            <a:avLst/>
          </a:prstGeom>
          <a:noFill/>
        </p:spPr>
        <p:txBody>
          <a:bodyPr wrap="none" rtlCol="0">
            <a:spAutoFit/>
          </a:bodyPr>
          <a:lstStyle/>
          <a:p>
            <a:r>
              <a:rPr lang="en-IN" dirty="0">
                <a:solidFill>
                  <a:srgbClr val="FF0000"/>
                </a:solidFill>
              </a:rPr>
              <a:t>Page 9</a:t>
            </a:r>
          </a:p>
        </p:txBody>
      </p:sp>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sndAc>
          <p:stSnd>
            <p:snd r:embed="rId3" name="chimes.wav"/>
          </p:stSnd>
        </p:sndAc>
      </p:transition>
    </mc:Choice>
    <mc:Fallback>
      <p:transition spd="slow">
        <p:fade/>
        <p:sndAc>
          <p:stSnd>
            <p:snd r:embed="rId3" name="chimes.wav"/>
          </p:stSnd>
        </p:sndAc>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4"/>
          <a:stretch>
            <a:fillRect/>
          </a:stretch>
        </p:blipFill>
        <p:spPr>
          <a:xfrm>
            <a:off x="9143940" y="210571"/>
            <a:ext cx="5486400" cy="7915069"/>
          </a:xfrm>
          <a:prstGeom prst="rect">
            <a:avLst/>
          </a:prstGeom>
        </p:spPr>
      </p:pic>
      <p:pic>
        <p:nvPicPr>
          <p:cNvPr id="3" name="Image 1" descr="preencoded.png"/>
          <p:cNvPicPr>
            <a:picLocks noChangeAspect="1"/>
          </p:cNvPicPr>
          <p:nvPr/>
        </p:nvPicPr>
        <p:blipFill>
          <a:blip r:embed="rId5"/>
          <a:stretch>
            <a:fillRect/>
          </a:stretch>
        </p:blipFill>
        <p:spPr>
          <a:xfrm>
            <a:off x="9500354" y="2406253"/>
            <a:ext cx="4773573" cy="3417094"/>
          </a:xfrm>
          <a:prstGeom prst="rect">
            <a:avLst/>
          </a:prstGeom>
        </p:spPr>
      </p:pic>
      <p:sp>
        <p:nvSpPr>
          <p:cNvPr id="4" name="Text 0"/>
          <p:cNvSpPr/>
          <p:nvPr/>
        </p:nvSpPr>
        <p:spPr>
          <a:xfrm>
            <a:off x="831652" y="661511"/>
            <a:ext cx="7480697" cy="1485186"/>
          </a:xfrm>
          <a:prstGeom prst="rect">
            <a:avLst/>
          </a:prstGeom>
          <a:noFill/>
          <a:ln/>
        </p:spPr>
        <p:txBody>
          <a:bodyPr wrap="square" lIns="0" tIns="0" rIns="0" bIns="0" rtlCol="0" anchor="t"/>
          <a:lstStyle/>
          <a:p>
            <a:pPr marL="0" indent="0">
              <a:lnSpc>
                <a:spcPts val="5800"/>
              </a:lnSpc>
              <a:buNone/>
            </a:pPr>
            <a:r>
              <a:rPr lang="en-US" sz="4650" b="1" dirty="0">
                <a:solidFill>
                  <a:srgbClr val="403C4E"/>
                </a:solidFill>
                <a:latin typeface="Merriweather Bold" pitchFamily="34" charset="0"/>
                <a:ea typeface="Merriweather Bold" pitchFamily="34" charset="-122"/>
                <a:cs typeface="Merriweather Bold" pitchFamily="34" charset="-120"/>
              </a:rPr>
              <a:t>Investing and Trading in Crypto Currency</a:t>
            </a:r>
            <a:endParaRPr lang="en-US" sz="4650" dirty="0"/>
          </a:p>
        </p:txBody>
      </p:sp>
      <p:sp>
        <p:nvSpPr>
          <p:cNvPr id="5" name="Shape 1"/>
          <p:cNvSpPr/>
          <p:nvPr/>
        </p:nvSpPr>
        <p:spPr>
          <a:xfrm>
            <a:off x="831652" y="2503051"/>
            <a:ext cx="7480697" cy="2516624"/>
          </a:xfrm>
          <a:prstGeom prst="roundRect">
            <a:avLst>
              <a:gd name="adj" fmla="val 3966"/>
            </a:avLst>
          </a:prstGeom>
          <a:noFill/>
          <a:ln w="7620">
            <a:solidFill>
              <a:srgbClr val="000000">
                <a:alpha val="8000"/>
              </a:srgbClr>
            </a:solidFill>
            <a:prstDash val="solid"/>
          </a:ln>
        </p:spPr>
      </p:sp>
      <p:sp>
        <p:nvSpPr>
          <p:cNvPr id="6" name="Shape 2"/>
          <p:cNvSpPr/>
          <p:nvPr/>
        </p:nvSpPr>
        <p:spPr>
          <a:xfrm>
            <a:off x="839272" y="2510671"/>
            <a:ext cx="7465457" cy="680442"/>
          </a:xfrm>
          <a:prstGeom prst="rect">
            <a:avLst/>
          </a:prstGeom>
          <a:solidFill>
            <a:srgbClr val="FFFFFF">
              <a:alpha val="4000"/>
            </a:srgbClr>
          </a:solidFill>
          <a:ln/>
        </p:spPr>
      </p:sp>
      <p:sp>
        <p:nvSpPr>
          <p:cNvPr id="7" name="Text 3"/>
          <p:cNvSpPr/>
          <p:nvPr/>
        </p:nvSpPr>
        <p:spPr>
          <a:xfrm>
            <a:off x="1076801" y="2660809"/>
            <a:ext cx="3253859" cy="380167"/>
          </a:xfrm>
          <a:prstGeom prst="rect">
            <a:avLst/>
          </a:prstGeom>
          <a:noFill/>
          <a:ln/>
        </p:spPr>
        <p:txBody>
          <a:bodyPr wrap="none" lIns="0" tIns="0" rIns="0" bIns="0" rtlCol="0" anchor="t"/>
          <a:lstStyle/>
          <a:p>
            <a:pPr marL="0" indent="0">
              <a:lnSpc>
                <a:spcPts val="2950"/>
              </a:lnSpc>
              <a:buNone/>
            </a:pPr>
            <a:r>
              <a:rPr lang="en-US" sz="1850" dirty="0">
                <a:solidFill>
                  <a:srgbClr val="403C4E"/>
                </a:solidFill>
                <a:latin typeface="Open Sans" pitchFamily="34" charset="0"/>
                <a:ea typeface="Open Sans" pitchFamily="34" charset="-122"/>
                <a:cs typeface="Open Sans" pitchFamily="34" charset="-120"/>
              </a:rPr>
              <a:t>Investment Strategies</a:t>
            </a:r>
            <a:endParaRPr lang="en-US" sz="1850" dirty="0"/>
          </a:p>
        </p:txBody>
      </p:sp>
      <p:sp>
        <p:nvSpPr>
          <p:cNvPr id="8" name="Text 4"/>
          <p:cNvSpPr/>
          <p:nvPr/>
        </p:nvSpPr>
        <p:spPr>
          <a:xfrm>
            <a:off x="4813340" y="2660809"/>
            <a:ext cx="3253859" cy="380167"/>
          </a:xfrm>
          <a:prstGeom prst="rect">
            <a:avLst/>
          </a:prstGeom>
          <a:noFill/>
          <a:ln/>
        </p:spPr>
        <p:txBody>
          <a:bodyPr wrap="none" lIns="0" tIns="0" rIns="0" bIns="0" rtlCol="0" anchor="t"/>
          <a:lstStyle/>
          <a:p>
            <a:pPr marL="0" indent="0">
              <a:lnSpc>
                <a:spcPts val="2950"/>
              </a:lnSpc>
              <a:buNone/>
            </a:pPr>
            <a:r>
              <a:rPr lang="en-US" sz="1850" dirty="0">
                <a:solidFill>
                  <a:srgbClr val="403C4E"/>
                </a:solidFill>
                <a:latin typeface="Open Sans" pitchFamily="34" charset="0"/>
                <a:ea typeface="Open Sans" pitchFamily="34" charset="-122"/>
                <a:cs typeface="Open Sans" pitchFamily="34" charset="-120"/>
              </a:rPr>
              <a:t>Risks and Considerations</a:t>
            </a:r>
            <a:endParaRPr lang="en-US" sz="1850" dirty="0"/>
          </a:p>
        </p:txBody>
      </p:sp>
      <p:sp>
        <p:nvSpPr>
          <p:cNvPr id="9" name="Shape 5"/>
          <p:cNvSpPr/>
          <p:nvPr/>
        </p:nvSpPr>
        <p:spPr>
          <a:xfrm>
            <a:off x="839272" y="3191113"/>
            <a:ext cx="7465457" cy="1820942"/>
          </a:xfrm>
          <a:prstGeom prst="rect">
            <a:avLst/>
          </a:prstGeom>
          <a:solidFill>
            <a:srgbClr val="000000">
              <a:alpha val="4000"/>
            </a:srgbClr>
          </a:solidFill>
          <a:ln/>
        </p:spPr>
      </p:sp>
      <p:sp>
        <p:nvSpPr>
          <p:cNvPr id="10" name="Text 6"/>
          <p:cNvSpPr/>
          <p:nvPr/>
        </p:nvSpPr>
        <p:spPr>
          <a:xfrm>
            <a:off x="1076801" y="3341251"/>
            <a:ext cx="3253859" cy="1520666"/>
          </a:xfrm>
          <a:prstGeom prst="rect">
            <a:avLst/>
          </a:prstGeom>
          <a:noFill/>
          <a:ln/>
        </p:spPr>
        <p:txBody>
          <a:bodyPr wrap="square" lIns="0" tIns="0" rIns="0" bIns="0" rtlCol="0" anchor="t"/>
          <a:lstStyle/>
          <a:p>
            <a:pPr marL="0" indent="0">
              <a:lnSpc>
                <a:spcPts val="2950"/>
              </a:lnSpc>
              <a:buNone/>
            </a:pPr>
            <a:r>
              <a:rPr lang="en-US" sz="1850" dirty="0">
                <a:solidFill>
                  <a:srgbClr val="403C4E"/>
                </a:solidFill>
                <a:latin typeface="Open Sans" pitchFamily="34" charset="0"/>
                <a:ea typeface="Open Sans" pitchFamily="34" charset="-122"/>
                <a:cs typeface="Open Sans" pitchFamily="34" charset="-120"/>
              </a:rPr>
              <a:t>- Long-term holding (HODLing) - Day trading - Margin trading - Diversification</a:t>
            </a:r>
            <a:endParaRPr lang="en-US" sz="1850" dirty="0"/>
          </a:p>
        </p:txBody>
      </p:sp>
      <p:sp>
        <p:nvSpPr>
          <p:cNvPr id="11" name="Text 7"/>
          <p:cNvSpPr/>
          <p:nvPr/>
        </p:nvSpPr>
        <p:spPr>
          <a:xfrm>
            <a:off x="4813340" y="3341251"/>
            <a:ext cx="3253859" cy="1520666"/>
          </a:xfrm>
          <a:prstGeom prst="rect">
            <a:avLst/>
          </a:prstGeom>
          <a:noFill/>
          <a:ln/>
        </p:spPr>
        <p:txBody>
          <a:bodyPr wrap="square" lIns="0" tIns="0" rIns="0" bIns="0" rtlCol="0" anchor="t"/>
          <a:lstStyle/>
          <a:p>
            <a:pPr marL="0" indent="0">
              <a:lnSpc>
                <a:spcPts val="2950"/>
              </a:lnSpc>
              <a:buNone/>
            </a:pPr>
            <a:r>
              <a:rPr lang="en-US" sz="1850" dirty="0">
                <a:solidFill>
                  <a:srgbClr val="403C4E"/>
                </a:solidFill>
                <a:latin typeface="Open Sans" pitchFamily="34" charset="0"/>
                <a:ea typeface="Open Sans" pitchFamily="34" charset="-122"/>
                <a:cs typeface="Open Sans" pitchFamily="34" charset="-120"/>
              </a:rPr>
              <a:t>- Volatility - Security risks - Regulatory changes - Technical analysis and market knowledge</a:t>
            </a:r>
            <a:endParaRPr lang="en-US" sz="1850" dirty="0"/>
          </a:p>
        </p:txBody>
      </p:sp>
      <p:sp>
        <p:nvSpPr>
          <p:cNvPr id="12" name="Text 8"/>
          <p:cNvSpPr/>
          <p:nvPr/>
        </p:nvSpPr>
        <p:spPr>
          <a:xfrm>
            <a:off x="831652" y="5286970"/>
            <a:ext cx="7480697" cy="2280999"/>
          </a:xfrm>
          <a:prstGeom prst="rect">
            <a:avLst/>
          </a:prstGeom>
          <a:noFill/>
          <a:ln/>
        </p:spPr>
        <p:txBody>
          <a:bodyPr wrap="square" lIns="0" tIns="0" rIns="0" bIns="0" rtlCol="0" anchor="t"/>
          <a:lstStyle/>
          <a:p>
            <a:pPr marL="0" indent="0">
              <a:lnSpc>
                <a:spcPts val="2950"/>
              </a:lnSpc>
              <a:buNone/>
            </a:pPr>
            <a:r>
              <a:rPr lang="en-US" sz="1850" dirty="0">
                <a:solidFill>
                  <a:srgbClr val="403C4E"/>
                </a:solidFill>
                <a:latin typeface="Open Sans" pitchFamily="34" charset="0"/>
                <a:ea typeface="Open Sans" pitchFamily="34" charset="-122"/>
                <a:cs typeface="Open Sans" pitchFamily="34" charset="-120"/>
              </a:rPr>
              <a:t>Investing and trading in crypto currencies can be a complex and risky endeavor, requiring a deep understanding of the market dynamics, security best practices, and regulatory frameworks. Investors should carefully consider their risk tolerance, investment strategies, and the potential rewards and challenges before entering the cryptocurrency market.</a:t>
            </a:r>
            <a:endParaRPr lang="en-US" sz="1850" dirty="0"/>
          </a:p>
        </p:txBody>
      </p:sp>
      <p:sp>
        <p:nvSpPr>
          <p:cNvPr id="13" name="TextBox 12">
            <a:extLst>
              <a:ext uri="{FF2B5EF4-FFF2-40B4-BE49-F238E27FC236}">
                <a16:creationId xmlns:a16="http://schemas.microsoft.com/office/drawing/2014/main" id="{E3DE5A30-3929-F269-7107-464D59A223E3}"/>
              </a:ext>
            </a:extLst>
          </p:cNvPr>
          <p:cNvSpPr txBox="1"/>
          <p:nvPr/>
        </p:nvSpPr>
        <p:spPr>
          <a:xfrm>
            <a:off x="104172" y="81023"/>
            <a:ext cx="978538" cy="369332"/>
          </a:xfrm>
          <a:prstGeom prst="rect">
            <a:avLst/>
          </a:prstGeom>
          <a:noFill/>
        </p:spPr>
        <p:txBody>
          <a:bodyPr wrap="none" rtlCol="0">
            <a:spAutoFit/>
          </a:bodyPr>
          <a:lstStyle/>
          <a:p>
            <a:r>
              <a:rPr lang="en-IN" dirty="0">
                <a:solidFill>
                  <a:srgbClr val="FF0000"/>
                </a:solidFill>
              </a:rPr>
              <a:t>Page 10</a:t>
            </a:r>
          </a:p>
        </p:txBody>
      </p:sp>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sndAc>
          <p:stSnd>
            <p:snd r:embed="rId3" name="chimes.wav"/>
          </p:stSnd>
        </p:sndAc>
      </p:transition>
    </mc:Choice>
    <mc:Fallback>
      <p:transition spd="slow">
        <p:fade/>
        <p:sndAc>
          <p:stSnd>
            <p:snd r:embed="rId3" name="chimes.wav"/>
          </p:stSnd>
        </p:sndAc>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4"/>
          <a:stretch>
            <a:fillRect/>
          </a:stretch>
        </p:blipFill>
        <p:spPr>
          <a:xfrm>
            <a:off x="9144000" y="0"/>
            <a:ext cx="5486400" cy="8229600"/>
          </a:xfrm>
          <a:prstGeom prst="rect">
            <a:avLst/>
          </a:prstGeom>
        </p:spPr>
      </p:pic>
      <p:pic>
        <p:nvPicPr>
          <p:cNvPr id="3" name="Image 1" descr="preencoded.png"/>
          <p:cNvPicPr>
            <a:picLocks noChangeAspect="1"/>
          </p:cNvPicPr>
          <p:nvPr/>
        </p:nvPicPr>
        <p:blipFill>
          <a:blip r:embed="rId5"/>
          <a:stretch>
            <a:fillRect/>
          </a:stretch>
        </p:blipFill>
        <p:spPr>
          <a:xfrm>
            <a:off x="9452610" y="2615446"/>
            <a:ext cx="4869061" cy="2998589"/>
          </a:xfrm>
          <a:prstGeom prst="rect">
            <a:avLst/>
          </a:prstGeom>
        </p:spPr>
      </p:pic>
      <p:sp>
        <p:nvSpPr>
          <p:cNvPr id="4" name="Text 0"/>
          <p:cNvSpPr/>
          <p:nvPr/>
        </p:nvSpPr>
        <p:spPr>
          <a:xfrm>
            <a:off x="864037" y="1568648"/>
            <a:ext cx="6172200" cy="771525"/>
          </a:xfrm>
          <a:prstGeom prst="rect">
            <a:avLst/>
          </a:prstGeom>
          <a:noFill/>
          <a:ln/>
        </p:spPr>
        <p:txBody>
          <a:bodyPr wrap="none" lIns="0" tIns="0" rIns="0" bIns="0" rtlCol="0" anchor="t"/>
          <a:lstStyle/>
          <a:p>
            <a:pPr marL="0" indent="0">
              <a:lnSpc>
                <a:spcPts val="6050"/>
              </a:lnSpc>
              <a:buNone/>
            </a:pPr>
            <a:r>
              <a:rPr lang="en-US" sz="4850" b="1" dirty="0">
                <a:solidFill>
                  <a:srgbClr val="403C4E"/>
                </a:solidFill>
                <a:latin typeface="Merriweather Bold" pitchFamily="34" charset="0"/>
                <a:ea typeface="Merriweather Bold" pitchFamily="34" charset="-122"/>
                <a:cs typeface="Merriweather Bold" pitchFamily="34" charset="-120"/>
              </a:rPr>
              <a:t>Conclusion</a:t>
            </a:r>
            <a:endParaRPr lang="en-US" sz="4850" dirty="0"/>
          </a:p>
        </p:txBody>
      </p:sp>
      <p:sp>
        <p:nvSpPr>
          <p:cNvPr id="5" name="Text 1"/>
          <p:cNvSpPr/>
          <p:nvPr/>
        </p:nvSpPr>
        <p:spPr>
          <a:xfrm>
            <a:off x="864037" y="2710458"/>
            <a:ext cx="7415927" cy="3950494"/>
          </a:xfrm>
          <a:prstGeom prst="rect">
            <a:avLst/>
          </a:prstGeom>
          <a:noFill/>
          <a:ln/>
        </p:spPr>
        <p:txBody>
          <a:bodyPr wrap="square" lIns="0" tIns="0" rIns="0" bIns="0" rtlCol="0" anchor="t"/>
          <a:lstStyle/>
          <a:p>
            <a:pPr marL="0" indent="0">
              <a:lnSpc>
                <a:spcPts val="3100"/>
              </a:lnSpc>
              <a:buNone/>
            </a:pPr>
            <a:r>
              <a:rPr lang="en-US" sz="1900" dirty="0">
                <a:solidFill>
                  <a:srgbClr val="403C4E"/>
                </a:solidFill>
                <a:latin typeface="Open Sans" pitchFamily="34" charset="0"/>
                <a:ea typeface="Open Sans" pitchFamily="34" charset="-122"/>
                <a:cs typeface="Open Sans" pitchFamily="34" charset="-120"/>
              </a:rPr>
              <a:t>Crypto Currency represents a transformative shift in the way we think about and interact with money. While the technology is still evolving, and the regulatory landscape remains uncertain, the potential benefits of crypto currencies, such as decentralization, transparency, and accessibility, have captured the attention of individuals, businesses, and governments worldwide. As the crypto currency ecosystem continues to mature, it will be crucial for stakeholders to navigate the risks and challenges, foster innovation, and ensure the responsible development of this disruptive technology.</a:t>
            </a:r>
            <a:endParaRPr lang="en-US" sz="1900" dirty="0"/>
          </a:p>
        </p:txBody>
      </p:sp>
      <p:sp>
        <p:nvSpPr>
          <p:cNvPr id="6" name="TextBox 5">
            <a:extLst>
              <a:ext uri="{FF2B5EF4-FFF2-40B4-BE49-F238E27FC236}">
                <a16:creationId xmlns:a16="http://schemas.microsoft.com/office/drawing/2014/main" id="{CA45FC04-4FEF-18F6-ECC5-AAF02C26CEBE}"/>
              </a:ext>
            </a:extLst>
          </p:cNvPr>
          <p:cNvSpPr txBox="1"/>
          <p:nvPr/>
        </p:nvSpPr>
        <p:spPr>
          <a:xfrm>
            <a:off x="185195" y="115747"/>
            <a:ext cx="978538" cy="369332"/>
          </a:xfrm>
          <a:prstGeom prst="rect">
            <a:avLst/>
          </a:prstGeom>
          <a:noFill/>
        </p:spPr>
        <p:txBody>
          <a:bodyPr wrap="none" rtlCol="0">
            <a:spAutoFit/>
          </a:bodyPr>
          <a:lstStyle/>
          <a:p>
            <a:r>
              <a:rPr lang="en-IN" dirty="0">
                <a:solidFill>
                  <a:srgbClr val="FF0000"/>
                </a:solidFill>
              </a:rPr>
              <a:t>Page 11</a:t>
            </a:r>
          </a:p>
        </p:txBody>
      </p:sp>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sndAc>
          <p:stSnd>
            <p:snd r:embed="rId3" name="chimes.wav"/>
          </p:stSnd>
        </p:sndAc>
      </p:transition>
    </mc:Choice>
    <mc:Fallback>
      <p:transition spd="slow">
        <p:fade/>
        <p:sndAc>
          <p:stSnd>
            <p:snd r:embed="rId3" name="chimes.wav"/>
          </p:stSnd>
        </p:sndAc>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3186E99-097F-9BE0-76F2-4CC3769BE036}"/>
              </a:ext>
            </a:extLst>
          </p:cNvPr>
          <p:cNvSpPr txBox="1"/>
          <p:nvPr/>
        </p:nvSpPr>
        <p:spPr>
          <a:xfrm>
            <a:off x="3183039" y="3107801"/>
            <a:ext cx="8958803" cy="1569660"/>
          </a:xfrm>
          <a:prstGeom prst="rect">
            <a:avLst/>
          </a:prstGeom>
          <a:noFill/>
        </p:spPr>
        <p:txBody>
          <a:bodyPr wrap="square" rtlCol="0">
            <a:spAutoFit/>
          </a:bodyPr>
          <a:lstStyle/>
          <a:p>
            <a:r>
              <a:rPr lang="en-IN" sz="9600" dirty="0">
                <a:solidFill>
                  <a:schemeClr val="tx2"/>
                </a:solidFill>
              </a:rPr>
              <a:t>Thank You</a:t>
            </a:r>
          </a:p>
        </p:txBody>
      </p:sp>
      <p:sp>
        <p:nvSpPr>
          <p:cNvPr id="3" name="TextBox 2">
            <a:extLst>
              <a:ext uri="{FF2B5EF4-FFF2-40B4-BE49-F238E27FC236}">
                <a16:creationId xmlns:a16="http://schemas.microsoft.com/office/drawing/2014/main" id="{6FFAB340-6216-490C-0385-300E303B7340}"/>
              </a:ext>
            </a:extLst>
          </p:cNvPr>
          <p:cNvSpPr txBox="1"/>
          <p:nvPr/>
        </p:nvSpPr>
        <p:spPr>
          <a:xfrm>
            <a:off x="0" y="0"/>
            <a:ext cx="1267296" cy="369332"/>
          </a:xfrm>
          <a:prstGeom prst="rect">
            <a:avLst/>
          </a:prstGeom>
          <a:noFill/>
        </p:spPr>
        <p:txBody>
          <a:bodyPr wrap="square" rtlCol="0">
            <a:spAutoFit/>
          </a:bodyPr>
          <a:lstStyle/>
          <a:p>
            <a:r>
              <a:rPr lang="en-IN" dirty="0">
                <a:solidFill>
                  <a:srgbClr val="FF0000"/>
                </a:solidFill>
              </a:rPr>
              <a:t>Page 12</a:t>
            </a:r>
          </a:p>
        </p:txBody>
      </p:sp>
    </p:spTree>
    <p:extLst>
      <p:ext uri="{BB962C8B-B14F-4D97-AF65-F5344CB8AC3E}">
        <p14:creationId xmlns:p14="http://schemas.microsoft.com/office/powerpoint/2010/main" val="3854625552"/>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sndAc>
          <p:stSnd>
            <p:snd r:embed="rId2" name="chimes.wav"/>
          </p:stSnd>
        </p:sndAc>
      </p:transition>
    </mc:Choice>
    <mc:Fallback>
      <p:transition spd="slow">
        <p:fade/>
        <p:sndAc>
          <p:stSnd>
            <p:snd r:embed="rId2" name="chimes.wav"/>
          </p:stSnd>
        </p:sndAc>
      </p:transition>
    </mc:Fallback>
  </mc:AlternateContent>
</p:sld>
</file>

<file path=ppt/theme/theme1.xml><?xml version="1.0" encoding="utf-8"?>
<a:theme xmlns:a="http://schemas.openxmlformats.org/drawingml/2006/main" name="Facet">
  <a:themeElements>
    <a:clrScheme name="Office 2007 - 20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85</TotalTime>
  <Words>1161</Words>
  <Application>Microsoft Office PowerPoint</Application>
  <PresentationFormat>Custom</PresentationFormat>
  <Paragraphs>107</Paragraphs>
  <Slides>12</Slides>
  <Notes>10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Open Sans</vt:lpstr>
      <vt:lpstr>Wingdings 3</vt:lpstr>
      <vt:lpstr>Trebuchet MS</vt:lpstr>
      <vt:lpstr>Merriweather Bold</vt:lpstr>
      <vt:lpstr>Arial</vt:lpstr>
      <vt:lpstr>Facet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Sujal Srivastava</cp:lastModifiedBy>
  <cp:revision>6</cp:revision>
  <dcterms:created xsi:type="dcterms:W3CDTF">2024-11-04T09:44:29Z</dcterms:created>
  <dcterms:modified xsi:type="dcterms:W3CDTF">2024-11-11T17:18:28Z</dcterms:modified>
</cp:coreProperties>
</file>