
<file path=[Content_Types].xml><?xml version="1.0" encoding="utf-8"?>
<Types xmlns="http://schemas.openxmlformats.org/package/2006/content-types">
  <Default Extension="rels" ContentType="application/vnd.openxmlformats-package.relationships+xml"/>
  <Default Extension="xml" ContentType="application/xml"/>
  <Default Extension="gif" ContentType="image/gif"/>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 id="2147483660" r:id="rId2"/>
  </p:sldMasterIdLst>
  <p:notesMasterIdLst>
    <p:notesMasterId r:id="rId3"/>
  </p:notesMasterIdLst>
  <p:sldIdLst>
    <p:sldId id="257" r:id="rId4"/>
    <p:sldId id="258" r:id="rId5"/>
    <p:sldId id="259" r:id="rId6"/>
    <p:sldId id="265" r:id="rId7"/>
    <p:sldId id="261" r:id="rId8"/>
    <p:sldId id="262" r:id="rId9"/>
    <p:sldId id="263" r:id="rId10"/>
    <p:sldId id="260" r:id="rId11"/>
    <p:sldId id="264" r:id="rId12"/>
  </p:sldIdLst>
  <p:sldSz type="screen16x9" cy="6858000" cx="12192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F0F0F0"/>
    <a:srgbClr val="6A462E"/>
    <a:srgbClr val="9F6F43"/>
    <a:srgbClr val="D27D42"/>
    <a:srgbClr val="97BEE4"/>
    <a:srgbClr val="CCC1DF"/>
    <a:srgbClr val="FCE8A4"/>
    <a:srgbClr val="A47A90"/>
    <a:srgbClr val="F5CE82"/>
    <a:srgbClr val="944C30"/>
  </p:clrMru>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horzBarState="maximized">
    <p:restoredLeft sz="14995" autoAdjust="0"/>
    <p:restoredTop sz="93681" autoAdjust="0"/>
  </p:normalViewPr>
  <p:slideViewPr>
    <p:cSldViewPr showGuides="1" snapToGrid="0">
      <p:cViewPr>
        <p:scale>
          <a:sx n="45" d="100"/>
          <a:sy n="45" d="100"/>
        </p:scale>
        <p:origin x="1428" y="428"/>
      </p:cViewPr>
      <p:guideLst>
        <p:guide orient="horz" pos="2205"/>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tableStyles" Target="tableStyles.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220" name=""/>
        <p:cNvGrpSpPr/>
        <p:nvPr/>
      </p:nvGrpSpPr>
      <p:grpSpPr>
        <a:xfrm>
          <a:off x="0" y="0"/>
          <a:ext cx="0" cy="0"/>
          <a:chOff x="0" y="0"/>
          <a:chExt cx="0" cy="0"/>
        </a:xfrm>
      </p:grpSpPr>
      <p:sp>
        <p:nvSpPr>
          <p:cNvPr id="1049322"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9323"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9324"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9325"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9326"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9327"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37" name=""/>
        <p:cNvGrpSpPr/>
        <p:nvPr/>
      </p:nvGrpSpPr>
      <p:grpSpPr>
        <a:xfrm>
          <a:off x="0" y="0"/>
          <a:ext cx="0" cy="0"/>
          <a:chOff x="0" y="0"/>
          <a:chExt cx="0" cy="0"/>
        </a:xfrm>
      </p:grpSpPr>
      <p:sp>
        <p:nvSpPr>
          <p:cNvPr id="1048653"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1048654" name="Subtitle 2"/>
          <p:cNvSpPr>
            <a:spLocks noGrp="1"/>
          </p:cNvSpPr>
          <p:nvPr>
            <p:ph type="subTitle" idx="1"/>
          </p:nvPr>
        </p:nvSpPr>
        <p:spPr>
          <a:xfrm>
            <a:off x="1524000" y="3602038"/>
            <a:ext cx="9144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endParaRPr lang="en-PH"/>
          </a:p>
        </p:txBody>
      </p:sp>
      <p:sp>
        <p:nvSpPr>
          <p:cNvPr id="1048655"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8656" name="Footer Placeholder 4"/>
          <p:cNvSpPr>
            <a:spLocks noGrp="1"/>
          </p:cNvSpPr>
          <p:nvPr>
            <p:ph type="ftr" sz="quarter" idx="11"/>
          </p:nvPr>
        </p:nvSpPr>
        <p:spPr/>
        <p:txBody>
          <a:bodyPr/>
          <a:p>
            <a:endParaRPr lang="en-PH"/>
          </a:p>
        </p:txBody>
      </p:sp>
      <p:sp>
        <p:nvSpPr>
          <p:cNvPr id="1048657"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213" name=""/>
        <p:cNvGrpSpPr/>
        <p:nvPr/>
      </p:nvGrpSpPr>
      <p:grpSpPr>
        <a:xfrm>
          <a:off x="0" y="0"/>
          <a:ext cx="0" cy="0"/>
          <a:chOff x="0" y="0"/>
          <a:chExt cx="0" cy="0"/>
        </a:xfrm>
      </p:grpSpPr>
      <p:sp>
        <p:nvSpPr>
          <p:cNvPr id="1049281" name="Title 1"/>
          <p:cNvSpPr>
            <a:spLocks noGrp="1"/>
          </p:cNvSpPr>
          <p:nvPr>
            <p:ph type="title"/>
          </p:nvPr>
        </p:nvSpPr>
        <p:spPr/>
        <p:txBody>
          <a:bodyPr/>
          <a:p>
            <a:r>
              <a:rPr lang="en-US"/>
              <a:t>Click to edit Master title style</a:t>
            </a:r>
            <a:endParaRPr lang="en-PH"/>
          </a:p>
        </p:txBody>
      </p:sp>
      <p:sp>
        <p:nvSpPr>
          <p:cNvPr id="1049282"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283"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284" name="Footer Placeholder 4"/>
          <p:cNvSpPr>
            <a:spLocks noGrp="1"/>
          </p:cNvSpPr>
          <p:nvPr>
            <p:ph type="ftr" sz="quarter" idx="11"/>
          </p:nvPr>
        </p:nvSpPr>
        <p:spPr/>
        <p:txBody>
          <a:bodyPr/>
          <a:p>
            <a:endParaRPr lang="en-PH"/>
          </a:p>
        </p:txBody>
      </p:sp>
      <p:sp>
        <p:nvSpPr>
          <p:cNvPr id="1049285"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216" name=""/>
        <p:cNvGrpSpPr/>
        <p:nvPr/>
      </p:nvGrpSpPr>
      <p:grpSpPr>
        <a:xfrm>
          <a:off x="0" y="0"/>
          <a:ext cx="0" cy="0"/>
          <a:chOff x="0" y="0"/>
          <a:chExt cx="0" cy="0"/>
        </a:xfrm>
      </p:grpSpPr>
      <p:sp>
        <p:nvSpPr>
          <p:cNvPr id="1049297"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1049298" name="Text Placeholder 2"/>
          <p:cNvSpPr>
            <a:spLocks noGrp="1"/>
          </p:cNvSpPr>
          <p:nvPr>
            <p:ph type="body" idx="1"/>
          </p:nvPr>
        </p:nvSpPr>
        <p:spPr>
          <a:xfrm>
            <a:off x="831850" y="4589463"/>
            <a:ext cx="10515600" cy="1500187"/>
          </a:xfrm>
        </p:spPr>
        <p:txBody>
          <a:bodyPr/>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Click to edit Master text styles</a:t>
            </a:r>
          </a:p>
        </p:txBody>
      </p:sp>
      <p:sp>
        <p:nvSpPr>
          <p:cNvPr id="1049299"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300" name="Footer Placeholder 4"/>
          <p:cNvSpPr>
            <a:spLocks noGrp="1"/>
          </p:cNvSpPr>
          <p:nvPr>
            <p:ph type="ftr" sz="quarter" idx="11"/>
          </p:nvPr>
        </p:nvSpPr>
        <p:spPr/>
        <p:txBody>
          <a:bodyPr/>
          <a:p>
            <a:endParaRPr lang="en-PH"/>
          </a:p>
        </p:txBody>
      </p:sp>
      <p:sp>
        <p:nvSpPr>
          <p:cNvPr id="1049301"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217" name=""/>
        <p:cNvGrpSpPr/>
        <p:nvPr/>
      </p:nvGrpSpPr>
      <p:grpSpPr>
        <a:xfrm>
          <a:off x="0" y="0"/>
          <a:ext cx="0" cy="0"/>
          <a:chOff x="0" y="0"/>
          <a:chExt cx="0" cy="0"/>
        </a:xfrm>
      </p:grpSpPr>
      <p:sp>
        <p:nvSpPr>
          <p:cNvPr id="1049302" name="Title 1"/>
          <p:cNvSpPr>
            <a:spLocks noGrp="1"/>
          </p:cNvSpPr>
          <p:nvPr>
            <p:ph type="title"/>
          </p:nvPr>
        </p:nvSpPr>
        <p:spPr/>
        <p:txBody>
          <a:bodyPr/>
          <a:p>
            <a:r>
              <a:rPr lang="en-US"/>
              <a:t>Click to edit Master title style</a:t>
            </a:r>
            <a:endParaRPr lang="en-PH"/>
          </a:p>
        </p:txBody>
      </p:sp>
      <p:sp>
        <p:nvSpPr>
          <p:cNvPr id="1049303" name="Content Placeholder 2"/>
          <p:cNvSpPr>
            <a:spLocks noGrp="1"/>
          </p:cNvSpPr>
          <p:nvPr>
            <p:ph sz="half" idx="1"/>
          </p:nvPr>
        </p:nvSpPr>
        <p:spPr>
          <a:xfrm>
            <a:off x="838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304" name="Content Placeholder 3"/>
          <p:cNvSpPr>
            <a:spLocks noGrp="1"/>
          </p:cNvSpPr>
          <p:nvPr>
            <p:ph sz="half" idx="2"/>
          </p:nvPr>
        </p:nvSpPr>
        <p:spPr>
          <a:xfrm>
            <a:off x="6172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305" name="Date Placeholder 4"/>
          <p:cNvSpPr>
            <a:spLocks noGrp="1"/>
          </p:cNvSpPr>
          <p:nvPr>
            <p:ph type="dt" sz="half" idx="10"/>
          </p:nvPr>
        </p:nvSpPr>
        <p:spPr/>
        <p:txBody>
          <a:bodyPr/>
          <a:p>
            <a:fld id="{3D75F216-E8A9-4195-BAC5-4EF08599B489}" type="datetimeFigureOut">
              <a:rPr lang="en-PH" smtClean="0"/>
              <a:t>15/02/2022</a:t>
            </a:fld>
            <a:endParaRPr lang="en-PH"/>
          </a:p>
        </p:txBody>
      </p:sp>
      <p:sp>
        <p:nvSpPr>
          <p:cNvPr id="1049306" name="Footer Placeholder 5"/>
          <p:cNvSpPr>
            <a:spLocks noGrp="1"/>
          </p:cNvSpPr>
          <p:nvPr>
            <p:ph type="ftr" sz="quarter" idx="11"/>
          </p:nvPr>
        </p:nvSpPr>
        <p:spPr/>
        <p:txBody>
          <a:bodyPr/>
          <a:p>
            <a:endParaRPr lang="en-PH"/>
          </a:p>
        </p:txBody>
      </p:sp>
      <p:sp>
        <p:nvSpPr>
          <p:cNvPr id="1049307" name="Slide Number Placeholder 6"/>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218" name=""/>
        <p:cNvGrpSpPr/>
        <p:nvPr/>
      </p:nvGrpSpPr>
      <p:grpSpPr>
        <a:xfrm>
          <a:off x="0" y="0"/>
          <a:ext cx="0" cy="0"/>
          <a:chOff x="0" y="0"/>
          <a:chExt cx="0" cy="0"/>
        </a:xfrm>
      </p:grpSpPr>
      <p:sp>
        <p:nvSpPr>
          <p:cNvPr id="1049308" name="Title 1"/>
          <p:cNvSpPr>
            <a:spLocks noGrp="1"/>
          </p:cNvSpPr>
          <p:nvPr>
            <p:ph type="title"/>
          </p:nvPr>
        </p:nvSpPr>
        <p:spPr>
          <a:xfrm>
            <a:off x="839788" y="365125"/>
            <a:ext cx="10515600" cy="1325563"/>
          </a:xfrm>
        </p:spPr>
        <p:txBody>
          <a:bodyPr/>
          <a:p>
            <a:r>
              <a:rPr lang="en-US"/>
              <a:t>Click to edit Master title style</a:t>
            </a:r>
            <a:endParaRPr lang="en-PH"/>
          </a:p>
        </p:txBody>
      </p:sp>
      <p:sp>
        <p:nvSpPr>
          <p:cNvPr id="1049309" name="Text Placeholder 2"/>
          <p:cNvSpPr>
            <a:spLocks noGrp="1"/>
          </p:cNvSpPr>
          <p:nvPr>
            <p:ph type="body" idx="1"/>
          </p:nvPr>
        </p:nvSpPr>
        <p:spPr>
          <a:xfrm>
            <a:off x="839788" y="1681163"/>
            <a:ext cx="5157787"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9310" name="Content Placeholder 3"/>
          <p:cNvSpPr>
            <a:spLocks noGrp="1"/>
          </p:cNvSpPr>
          <p:nvPr>
            <p:ph sz="half" idx="2"/>
          </p:nvPr>
        </p:nvSpPr>
        <p:spPr>
          <a:xfrm>
            <a:off x="839788" y="2505075"/>
            <a:ext cx="5157787"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311" name="Text Placeholder 4"/>
          <p:cNvSpPr>
            <a:spLocks noGrp="1"/>
          </p:cNvSpPr>
          <p:nvPr>
            <p:ph type="body" sz="quarter" idx="3"/>
          </p:nvPr>
        </p:nvSpPr>
        <p:spPr>
          <a:xfrm>
            <a:off x="6172200" y="1681163"/>
            <a:ext cx="5183188"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9312" name="Content Placeholder 5"/>
          <p:cNvSpPr>
            <a:spLocks noGrp="1"/>
          </p:cNvSpPr>
          <p:nvPr>
            <p:ph sz="quarter" idx="4"/>
          </p:nvPr>
        </p:nvSpPr>
        <p:spPr>
          <a:xfrm>
            <a:off x="6172200" y="2505075"/>
            <a:ext cx="5183188"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313" name="Date Placeholder 6"/>
          <p:cNvSpPr>
            <a:spLocks noGrp="1"/>
          </p:cNvSpPr>
          <p:nvPr>
            <p:ph type="dt" sz="half" idx="10"/>
          </p:nvPr>
        </p:nvSpPr>
        <p:spPr/>
        <p:txBody>
          <a:bodyPr/>
          <a:p>
            <a:fld id="{3D75F216-E8A9-4195-BAC5-4EF08599B489}" type="datetimeFigureOut">
              <a:rPr lang="en-PH" smtClean="0"/>
              <a:t>15/02/2022</a:t>
            </a:fld>
            <a:endParaRPr lang="en-PH"/>
          </a:p>
        </p:txBody>
      </p:sp>
      <p:sp>
        <p:nvSpPr>
          <p:cNvPr id="1049314" name="Footer Placeholder 7"/>
          <p:cNvSpPr>
            <a:spLocks noGrp="1"/>
          </p:cNvSpPr>
          <p:nvPr>
            <p:ph type="ftr" sz="quarter" idx="11"/>
          </p:nvPr>
        </p:nvSpPr>
        <p:spPr/>
        <p:txBody>
          <a:bodyPr/>
          <a:p>
            <a:endParaRPr lang="en-PH"/>
          </a:p>
        </p:txBody>
      </p:sp>
      <p:sp>
        <p:nvSpPr>
          <p:cNvPr id="1049315" name="Slide Number Placeholder 8"/>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211" name=""/>
        <p:cNvGrpSpPr/>
        <p:nvPr/>
      </p:nvGrpSpPr>
      <p:grpSpPr>
        <a:xfrm>
          <a:off x="0" y="0"/>
          <a:ext cx="0" cy="0"/>
          <a:chOff x="0" y="0"/>
          <a:chExt cx="0" cy="0"/>
        </a:xfrm>
      </p:grpSpPr>
      <p:sp>
        <p:nvSpPr>
          <p:cNvPr id="1049272" name="Title 1"/>
          <p:cNvSpPr>
            <a:spLocks noGrp="1"/>
          </p:cNvSpPr>
          <p:nvPr>
            <p:ph type="title"/>
          </p:nvPr>
        </p:nvSpPr>
        <p:spPr/>
        <p:txBody>
          <a:bodyPr/>
          <a:p>
            <a:r>
              <a:rPr lang="en-US"/>
              <a:t>Click to edit Master title style</a:t>
            </a:r>
            <a:endParaRPr lang="en-PH"/>
          </a:p>
        </p:txBody>
      </p:sp>
      <p:sp>
        <p:nvSpPr>
          <p:cNvPr id="1049273" name="Date Placeholder 2"/>
          <p:cNvSpPr>
            <a:spLocks noGrp="1"/>
          </p:cNvSpPr>
          <p:nvPr>
            <p:ph type="dt" sz="half" idx="10"/>
          </p:nvPr>
        </p:nvSpPr>
        <p:spPr/>
        <p:txBody>
          <a:bodyPr/>
          <a:p>
            <a:fld id="{3D75F216-E8A9-4195-BAC5-4EF08599B489}" type="datetimeFigureOut">
              <a:rPr lang="en-PH" smtClean="0"/>
              <a:t>15/02/2022</a:t>
            </a:fld>
            <a:endParaRPr lang="en-PH"/>
          </a:p>
        </p:txBody>
      </p:sp>
      <p:sp>
        <p:nvSpPr>
          <p:cNvPr id="1049274" name="Footer Placeholder 3"/>
          <p:cNvSpPr>
            <a:spLocks noGrp="1"/>
          </p:cNvSpPr>
          <p:nvPr>
            <p:ph type="ftr" sz="quarter" idx="11"/>
          </p:nvPr>
        </p:nvSpPr>
        <p:spPr/>
        <p:txBody>
          <a:bodyPr/>
          <a:p>
            <a:endParaRPr lang="en-PH"/>
          </a:p>
        </p:txBody>
      </p:sp>
      <p:sp>
        <p:nvSpPr>
          <p:cNvPr id="1049275" name="Slide Number Placeholder 4"/>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22" name=""/>
        <p:cNvGrpSpPr/>
        <p:nvPr/>
      </p:nvGrpSpPr>
      <p:grpSpPr>
        <a:xfrm>
          <a:off x="0" y="0"/>
          <a:ext cx="0" cy="0"/>
          <a:chOff x="0" y="0"/>
          <a:chExt cx="0" cy="0"/>
        </a:xfrm>
      </p:grpSpPr>
      <p:sp>
        <p:nvSpPr>
          <p:cNvPr id="1048581" name="Date Placeholder 1"/>
          <p:cNvSpPr>
            <a:spLocks noGrp="1"/>
          </p:cNvSpPr>
          <p:nvPr>
            <p:ph type="dt" sz="half" idx="10"/>
          </p:nvPr>
        </p:nvSpPr>
        <p:spPr/>
        <p:txBody>
          <a:bodyPr/>
          <a:p>
            <a:fld id="{3D75F216-E8A9-4195-BAC5-4EF08599B489}" type="datetimeFigureOut">
              <a:rPr lang="en-PH" smtClean="0"/>
              <a:t>15/02/2022</a:t>
            </a:fld>
            <a:endParaRPr lang="en-PH"/>
          </a:p>
        </p:txBody>
      </p:sp>
      <p:sp>
        <p:nvSpPr>
          <p:cNvPr id="1048582" name="Footer Placeholder 2"/>
          <p:cNvSpPr>
            <a:spLocks noGrp="1"/>
          </p:cNvSpPr>
          <p:nvPr>
            <p:ph type="ftr" sz="quarter" idx="11"/>
          </p:nvPr>
        </p:nvSpPr>
        <p:spPr/>
        <p:txBody>
          <a:bodyPr/>
          <a:p>
            <a:endParaRPr lang="en-PH"/>
          </a:p>
        </p:txBody>
      </p:sp>
      <p:sp>
        <p:nvSpPr>
          <p:cNvPr id="1048583" name="Slide Number Placeholder 3"/>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219" name=""/>
        <p:cNvGrpSpPr/>
        <p:nvPr/>
      </p:nvGrpSpPr>
      <p:grpSpPr>
        <a:xfrm>
          <a:off x="0" y="0"/>
          <a:ext cx="0" cy="0"/>
          <a:chOff x="0" y="0"/>
          <a:chExt cx="0" cy="0"/>
        </a:xfrm>
      </p:grpSpPr>
      <p:sp>
        <p:nvSpPr>
          <p:cNvPr id="1049316"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1049317"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318"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9319" name="Date Placeholder 4"/>
          <p:cNvSpPr>
            <a:spLocks noGrp="1"/>
          </p:cNvSpPr>
          <p:nvPr>
            <p:ph type="dt" sz="half" idx="10"/>
          </p:nvPr>
        </p:nvSpPr>
        <p:spPr/>
        <p:txBody>
          <a:bodyPr/>
          <a:p>
            <a:fld id="{3D75F216-E8A9-4195-BAC5-4EF08599B489}" type="datetimeFigureOut">
              <a:rPr lang="en-PH" smtClean="0"/>
              <a:t>15/02/2022</a:t>
            </a:fld>
            <a:endParaRPr lang="en-PH"/>
          </a:p>
        </p:txBody>
      </p:sp>
      <p:sp>
        <p:nvSpPr>
          <p:cNvPr id="1049320" name="Footer Placeholder 5"/>
          <p:cNvSpPr>
            <a:spLocks noGrp="1"/>
          </p:cNvSpPr>
          <p:nvPr>
            <p:ph type="ftr" sz="quarter" idx="11"/>
          </p:nvPr>
        </p:nvSpPr>
        <p:spPr/>
        <p:txBody>
          <a:bodyPr/>
          <a:p>
            <a:endParaRPr lang="en-PH"/>
          </a:p>
        </p:txBody>
      </p:sp>
      <p:sp>
        <p:nvSpPr>
          <p:cNvPr id="1049321" name="Slide Number Placeholder 6"/>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214" name=""/>
        <p:cNvGrpSpPr/>
        <p:nvPr/>
      </p:nvGrpSpPr>
      <p:grpSpPr>
        <a:xfrm>
          <a:off x="0" y="0"/>
          <a:ext cx="0" cy="0"/>
          <a:chOff x="0" y="0"/>
          <a:chExt cx="0" cy="0"/>
        </a:xfrm>
      </p:grpSpPr>
      <p:sp>
        <p:nvSpPr>
          <p:cNvPr id="1049286"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1049287" name="Picture Placeholder 2"/>
          <p:cNvSpPr>
            <a:spLocks noGrp="1"/>
          </p:cNvSpPr>
          <p:nvPr>
            <p:ph type="pic" idx="1"/>
          </p:nvPr>
        </p:nvSpPr>
        <p:spPr>
          <a:xfrm>
            <a:off x="5183188" y="987425"/>
            <a:ext cx="6172200" cy="4873625"/>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n-PH"/>
          </a:p>
        </p:txBody>
      </p:sp>
      <p:sp>
        <p:nvSpPr>
          <p:cNvPr id="1049288"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9289" name="Date Placeholder 4"/>
          <p:cNvSpPr>
            <a:spLocks noGrp="1"/>
          </p:cNvSpPr>
          <p:nvPr>
            <p:ph type="dt" sz="half" idx="10"/>
          </p:nvPr>
        </p:nvSpPr>
        <p:spPr/>
        <p:txBody>
          <a:bodyPr/>
          <a:p>
            <a:fld id="{3D75F216-E8A9-4195-BAC5-4EF08599B489}" type="datetimeFigureOut">
              <a:rPr lang="en-PH" smtClean="0"/>
              <a:t>15/02/2022</a:t>
            </a:fld>
            <a:endParaRPr lang="en-PH"/>
          </a:p>
        </p:txBody>
      </p:sp>
      <p:sp>
        <p:nvSpPr>
          <p:cNvPr id="1049290" name="Footer Placeholder 5"/>
          <p:cNvSpPr>
            <a:spLocks noGrp="1"/>
          </p:cNvSpPr>
          <p:nvPr>
            <p:ph type="ftr" sz="quarter" idx="11"/>
          </p:nvPr>
        </p:nvSpPr>
        <p:spPr/>
        <p:txBody>
          <a:bodyPr/>
          <a:p>
            <a:endParaRPr lang="en-PH"/>
          </a:p>
        </p:txBody>
      </p:sp>
      <p:sp>
        <p:nvSpPr>
          <p:cNvPr id="1049291" name="Slide Number Placeholder 6"/>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215" name=""/>
        <p:cNvGrpSpPr/>
        <p:nvPr/>
      </p:nvGrpSpPr>
      <p:grpSpPr>
        <a:xfrm>
          <a:off x="0" y="0"/>
          <a:ext cx="0" cy="0"/>
          <a:chOff x="0" y="0"/>
          <a:chExt cx="0" cy="0"/>
        </a:xfrm>
      </p:grpSpPr>
      <p:sp>
        <p:nvSpPr>
          <p:cNvPr id="1049292" name="Title 1"/>
          <p:cNvSpPr>
            <a:spLocks noGrp="1"/>
          </p:cNvSpPr>
          <p:nvPr>
            <p:ph type="title"/>
          </p:nvPr>
        </p:nvSpPr>
        <p:spPr/>
        <p:txBody>
          <a:bodyPr/>
          <a:p>
            <a:r>
              <a:rPr lang="en-US"/>
              <a:t>Click to edit Master title style</a:t>
            </a:r>
            <a:endParaRPr lang="en-PH"/>
          </a:p>
        </p:txBody>
      </p:sp>
      <p:sp>
        <p:nvSpPr>
          <p:cNvPr id="1049293"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294"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295" name="Footer Placeholder 4"/>
          <p:cNvSpPr>
            <a:spLocks noGrp="1"/>
          </p:cNvSpPr>
          <p:nvPr>
            <p:ph type="ftr" sz="quarter" idx="11"/>
          </p:nvPr>
        </p:nvSpPr>
        <p:spPr/>
        <p:txBody>
          <a:bodyPr/>
          <a:p>
            <a:endParaRPr lang="en-PH"/>
          </a:p>
        </p:txBody>
      </p:sp>
      <p:sp>
        <p:nvSpPr>
          <p:cNvPr id="1049296"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212" name=""/>
        <p:cNvGrpSpPr/>
        <p:nvPr/>
      </p:nvGrpSpPr>
      <p:grpSpPr>
        <a:xfrm>
          <a:off x="0" y="0"/>
          <a:ext cx="0" cy="0"/>
          <a:chOff x="0" y="0"/>
          <a:chExt cx="0" cy="0"/>
        </a:xfrm>
      </p:grpSpPr>
      <p:sp>
        <p:nvSpPr>
          <p:cNvPr id="1049276" name="Vertical Title 1"/>
          <p:cNvSpPr>
            <a:spLocks noGrp="1"/>
          </p:cNvSpPr>
          <p:nvPr>
            <p:ph type="title" orient="vert"/>
          </p:nvPr>
        </p:nvSpPr>
        <p:spPr>
          <a:xfrm>
            <a:off x="8724900" y="365125"/>
            <a:ext cx="2628900" cy="5811838"/>
          </a:xfrm>
        </p:spPr>
        <p:txBody>
          <a:bodyPr vert="eaVert"/>
          <a:p>
            <a:r>
              <a:rPr lang="en-US"/>
              <a:t>Click to edit Master title style</a:t>
            </a:r>
            <a:endParaRPr lang="en-PH"/>
          </a:p>
        </p:txBody>
      </p:sp>
      <p:sp>
        <p:nvSpPr>
          <p:cNvPr id="1049277" name="Vertical Text Placeholder 2"/>
          <p:cNvSpPr>
            <a:spLocks noGrp="1"/>
          </p:cNvSpPr>
          <p:nvPr>
            <p:ph type="body" orient="vert" idx="1"/>
          </p:nvPr>
        </p:nvSpPr>
        <p:spPr>
          <a:xfrm>
            <a:off x="838200" y="365125"/>
            <a:ext cx="7734300" cy="5811838"/>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278"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279" name="Footer Placeholder 4"/>
          <p:cNvSpPr>
            <a:spLocks noGrp="1"/>
          </p:cNvSpPr>
          <p:nvPr>
            <p:ph type="ftr" sz="quarter" idx="11"/>
          </p:nvPr>
        </p:nvSpPr>
        <p:spPr/>
        <p:txBody>
          <a:bodyPr/>
          <a:p>
            <a:endParaRPr lang="en-PH"/>
          </a:p>
        </p:txBody>
      </p:sp>
      <p:sp>
        <p:nvSpPr>
          <p:cNvPr id="1049280"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57" name=""/>
        <p:cNvGrpSpPr/>
        <p:nvPr/>
      </p:nvGrpSpPr>
      <p:grpSpPr>
        <a:xfrm>
          <a:off x="0" y="0"/>
          <a:ext cx="0" cy="0"/>
          <a:chOff x="0" y="0"/>
          <a:chExt cx="0" cy="0"/>
        </a:xfrm>
      </p:grpSpPr>
      <p:sp>
        <p:nvSpPr>
          <p:cNvPr id="1049447"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1049448" name="Subtitle 2"/>
          <p:cNvSpPr>
            <a:spLocks noGrp="1"/>
          </p:cNvSpPr>
          <p:nvPr>
            <p:ph type="subTitle" idx="1"/>
          </p:nvPr>
        </p:nvSpPr>
        <p:spPr>
          <a:xfrm>
            <a:off x="1524000" y="3602038"/>
            <a:ext cx="9144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endParaRPr lang="en-PH"/>
          </a:p>
        </p:txBody>
      </p:sp>
      <p:sp>
        <p:nvSpPr>
          <p:cNvPr id="1049449"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450" name="Footer Placeholder 4"/>
          <p:cNvSpPr>
            <a:spLocks noGrp="1"/>
          </p:cNvSpPr>
          <p:nvPr>
            <p:ph type="ftr" sz="quarter" idx="11"/>
          </p:nvPr>
        </p:nvSpPr>
        <p:spPr/>
        <p:txBody>
          <a:bodyPr/>
          <a:p>
            <a:r>
              <a:t/>
            </a:r>
            <a:endParaRPr lang="en-PH"/>
          </a:p>
        </p:txBody>
      </p:sp>
      <p:sp>
        <p:nvSpPr>
          <p:cNvPr id="1049451"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256" name=""/>
        <p:cNvGrpSpPr/>
        <p:nvPr/>
      </p:nvGrpSpPr>
      <p:grpSpPr>
        <a:xfrm>
          <a:off x="0" y="0"/>
          <a:ext cx="0" cy="0"/>
          <a:chOff x="0" y="0"/>
          <a:chExt cx="0" cy="0"/>
        </a:xfrm>
      </p:grpSpPr>
      <p:sp>
        <p:nvSpPr>
          <p:cNvPr id="1049442" name="Title 1"/>
          <p:cNvSpPr>
            <a:spLocks noGrp="1"/>
          </p:cNvSpPr>
          <p:nvPr>
            <p:ph type="title"/>
          </p:nvPr>
        </p:nvSpPr>
        <p:spPr/>
        <p:txBody>
          <a:bodyPr/>
          <a:p>
            <a:r>
              <a:rPr lang="en-US"/>
              <a:t>Click to edit Master title style</a:t>
            </a:r>
            <a:endParaRPr lang="en-PH"/>
          </a:p>
        </p:txBody>
      </p:sp>
      <p:sp>
        <p:nvSpPr>
          <p:cNvPr id="1049443"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444"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445" name="Footer Placeholder 4"/>
          <p:cNvSpPr>
            <a:spLocks noGrp="1"/>
          </p:cNvSpPr>
          <p:nvPr>
            <p:ph type="ftr" sz="quarter" idx="11"/>
          </p:nvPr>
        </p:nvSpPr>
        <p:spPr/>
        <p:txBody>
          <a:bodyPr/>
          <a:p>
            <a:r>
              <a:t/>
            </a:r>
            <a:endParaRPr lang="en-PH"/>
          </a:p>
        </p:txBody>
      </p:sp>
      <p:sp>
        <p:nvSpPr>
          <p:cNvPr id="1049446"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248" name=""/>
        <p:cNvGrpSpPr/>
        <p:nvPr/>
      </p:nvGrpSpPr>
      <p:grpSpPr>
        <a:xfrm>
          <a:off x="0" y="0"/>
          <a:ext cx="0" cy="0"/>
          <a:chOff x="0" y="0"/>
          <a:chExt cx="0" cy="0"/>
        </a:xfrm>
      </p:grpSpPr>
      <p:sp>
        <p:nvSpPr>
          <p:cNvPr id="1049397"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1049398" name="Text Placeholder 2"/>
          <p:cNvSpPr>
            <a:spLocks noGrp="1"/>
          </p:cNvSpPr>
          <p:nvPr>
            <p:ph type="body" idx="1"/>
          </p:nvPr>
        </p:nvSpPr>
        <p:spPr>
          <a:xfrm>
            <a:off x="831850" y="4589463"/>
            <a:ext cx="10515600" cy="1500187"/>
          </a:xfrm>
        </p:spPr>
        <p:txBody>
          <a:bodyPr/>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Click to edit Master text styles</a:t>
            </a:r>
          </a:p>
        </p:txBody>
      </p:sp>
      <p:sp>
        <p:nvSpPr>
          <p:cNvPr id="1049399"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400" name="Footer Placeholder 4"/>
          <p:cNvSpPr>
            <a:spLocks noGrp="1"/>
          </p:cNvSpPr>
          <p:nvPr>
            <p:ph type="ftr" sz="quarter" idx="11"/>
          </p:nvPr>
        </p:nvSpPr>
        <p:spPr/>
        <p:txBody>
          <a:bodyPr/>
          <a:p>
            <a:r>
              <a:t/>
            </a:r>
            <a:endParaRPr lang="en-PH"/>
          </a:p>
        </p:txBody>
      </p:sp>
      <p:sp>
        <p:nvSpPr>
          <p:cNvPr id="1049401"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255" name=""/>
        <p:cNvGrpSpPr/>
        <p:nvPr/>
      </p:nvGrpSpPr>
      <p:grpSpPr>
        <a:xfrm>
          <a:off x="0" y="0"/>
          <a:ext cx="0" cy="0"/>
          <a:chOff x="0" y="0"/>
          <a:chExt cx="0" cy="0"/>
        </a:xfrm>
      </p:grpSpPr>
      <p:sp>
        <p:nvSpPr>
          <p:cNvPr id="1049436" name="Title 1"/>
          <p:cNvSpPr>
            <a:spLocks noGrp="1"/>
          </p:cNvSpPr>
          <p:nvPr>
            <p:ph type="title"/>
          </p:nvPr>
        </p:nvSpPr>
        <p:spPr/>
        <p:txBody>
          <a:bodyPr/>
          <a:p>
            <a:r>
              <a:rPr lang="en-US"/>
              <a:t>Click to edit Master title style</a:t>
            </a:r>
            <a:endParaRPr lang="en-PH"/>
          </a:p>
        </p:txBody>
      </p:sp>
      <p:sp>
        <p:nvSpPr>
          <p:cNvPr id="1049437" name="Content Placeholder 2"/>
          <p:cNvSpPr>
            <a:spLocks noGrp="1"/>
          </p:cNvSpPr>
          <p:nvPr>
            <p:ph sz="half" idx="1"/>
          </p:nvPr>
        </p:nvSpPr>
        <p:spPr>
          <a:xfrm>
            <a:off x="838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438" name="Content Placeholder 3"/>
          <p:cNvSpPr>
            <a:spLocks noGrp="1"/>
          </p:cNvSpPr>
          <p:nvPr>
            <p:ph sz="half" idx="2"/>
          </p:nvPr>
        </p:nvSpPr>
        <p:spPr>
          <a:xfrm>
            <a:off x="6172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439" name="Date Placeholder 4"/>
          <p:cNvSpPr>
            <a:spLocks noGrp="1"/>
          </p:cNvSpPr>
          <p:nvPr>
            <p:ph type="dt" sz="half" idx="10"/>
          </p:nvPr>
        </p:nvSpPr>
        <p:spPr/>
        <p:txBody>
          <a:bodyPr/>
          <a:p>
            <a:fld id="{3D75F216-E8A9-4195-BAC5-4EF08599B489}" type="datetimeFigureOut">
              <a:rPr lang="en-PH" smtClean="0"/>
              <a:t>15/02/2022</a:t>
            </a:fld>
            <a:endParaRPr lang="en-PH"/>
          </a:p>
        </p:txBody>
      </p:sp>
      <p:sp>
        <p:nvSpPr>
          <p:cNvPr id="1049440" name="Footer Placeholder 5"/>
          <p:cNvSpPr>
            <a:spLocks noGrp="1"/>
          </p:cNvSpPr>
          <p:nvPr>
            <p:ph type="ftr" sz="quarter" idx="11"/>
          </p:nvPr>
        </p:nvSpPr>
        <p:spPr/>
        <p:txBody>
          <a:bodyPr/>
          <a:p>
            <a:r>
              <a:t/>
            </a:r>
            <a:endParaRPr lang="en-PH"/>
          </a:p>
        </p:txBody>
      </p:sp>
      <p:sp>
        <p:nvSpPr>
          <p:cNvPr id="1049441" name="Slide Number Placeholder 6"/>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254" name=""/>
        <p:cNvGrpSpPr/>
        <p:nvPr/>
      </p:nvGrpSpPr>
      <p:grpSpPr>
        <a:xfrm>
          <a:off x="0" y="0"/>
          <a:ext cx="0" cy="0"/>
          <a:chOff x="0" y="0"/>
          <a:chExt cx="0" cy="0"/>
        </a:xfrm>
      </p:grpSpPr>
      <p:sp>
        <p:nvSpPr>
          <p:cNvPr id="1049428" name="Title 1"/>
          <p:cNvSpPr>
            <a:spLocks noGrp="1"/>
          </p:cNvSpPr>
          <p:nvPr>
            <p:ph type="title"/>
          </p:nvPr>
        </p:nvSpPr>
        <p:spPr>
          <a:xfrm>
            <a:off x="839788" y="365125"/>
            <a:ext cx="10515600" cy="1325563"/>
          </a:xfrm>
        </p:spPr>
        <p:txBody>
          <a:bodyPr/>
          <a:p>
            <a:r>
              <a:rPr lang="en-US"/>
              <a:t>Click to edit Master title style</a:t>
            </a:r>
            <a:endParaRPr lang="en-PH"/>
          </a:p>
        </p:txBody>
      </p:sp>
      <p:sp>
        <p:nvSpPr>
          <p:cNvPr id="1049429" name="Text Placeholder 2"/>
          <p:cNvSpPr>
            <a:spLocks noGrp="1"/>
          </p:cNvSpPr>
          <p:nvPr>
            <p:ph type="body" idx="1"/>
          </p:nvPr>
        </p:nvSpPr>
        <p:spPr>
          <a:xfrm>
            <a:off x="839788" y="1681163"/>
            <a:ext cx="5157787"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9430" name="Content Placeholder 3"/>
          <p:cNvSpPr>
            <a:spLocks noGrp="1"/>
          </p:cNvSpPr>
          <p:nvPr>
            <p:ph sz="half" idx="2"/>
          </p:nvPr>
        </p:nvSpPr>
        <p:spPr>
          <a:xfrm>
            <a:off x="839788" y="2505075"/>
            <a:ext cx="5157787"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431" name="Text Placeholder 4"/>
          <p:cNvSpPr>
            <a:spLocks noGrp="1"/>
          </p:cNvSpPr>
          <p:nvPr>
            <p:ph type="body" sz="quarter" idx="3"/>
          </p:nvPr>
        </p:nvSpPr>
        <p:spPr>
          <a:xfrm>
            <a:off x="6172200" y="1681163"/>
            <a:ext cx="5183188"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9432" name="Content Placeholder 5"/>
          <p:cNvSpPr>
            <a:spLocks noGrp="1"/>
          </p:cNvSpPr>
          <p:nvPr>
            <p:ph sz="quarter" idx="4"/>
          </p:nvPr>
        </p:nvSpPr>
        <p:spPr>
          <a:xfrm>
            <a:off x="6172200" y="2505075"/>
            <a:ext cx="5183188"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433" name="Date Placeholder 6"/>
          <p:cNvSpPr>
            <a:spLocks noGrp="1"/>
          </p:cNvSpPr>
          <p:nvPr>
            <p:ph type="dt" sz="half" idx="10"/>
          </p:nvPr>
        </p:nvSpPr>
        <p:spPr/>
        <p:txBody>
          <a:bodyPr/>
          <a:p>
            <a:fld id="{3D75F216-E8A9-4195-BAC5-4EF08599B489}" type="datetimeFigureOut">
              <a:rPr lang="en-PH" smtClean="0"/>
              <a:t>15/02/2022</a:t>
            </a:fld>
            <a:endParaRPr lang="en-PH"/>
          </a:p>
        </p:txBody>
      </p:sp>
      <p:sp>
        <p:nvSpPr>
          <p:cNvPr id="1049434" name="Footer Placeholder 7"/>
          <p:cNvSpPr>
            <a:spLocks noGrp="1"/>
          </p:cNvSpPr>
          <p:nvPr>
            <p:ph type="ftr" sz="quarter" idx="11"/>
          </p:nvPr>
        </p:nvSpPr>
        <p:spPr/>
        <p:txBody>
          <a:bodyPr/>
          <a:p>
            <a:r>
              <a:t/>
            </a:r>
            <a:endParaRPr lang="en-PH"/>
          </a:p>
        </p:txBody>
      </p:sp>
      <p:sp>
        <p:nvSpPr>
          <p:cNvPr id="1049435" name="Slide Number Placeholder 8"/>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253" name=""/>
        <p:cNvGrpSpPr/>
        <p:nvPr/>
      </p:nvGrpSpPr>
      <p:grpSpPr>
        <a:xfrm>
          <a:off x="0" y="0"/>
          <a:ext cx="0" cy="0"/>
          <a:chOff x="0" y="0"/>
          <a:chExt cx="0" cy="0"/>
        </a:xfrm>
      </p:grpSpPr>
      <p:sp>
        <p:nvSpPr>
          <p:cNvPr id="1049424" name="Title 1"/>
          <p:cNvSpPr>
            <a:spLocks noGrp="1"/>
          </p:cNvSpPr>
          <p:nvPr>
            <p:ph type="title"/>
          </p:nvPr>
        </p:nvSpPr>
        <p:spPr/>
        <p:txBody>
          <a:bodyPr/>
          <a:p>
            <a:r>
              <a:rPr lang="en-US"/>
              <a:t>Click to edit Master title style</a:t>
            </a:r>
            <a:endParaRPr lang="en-PH"/>
          </a:p>
        </p:txBody>
      </p:sp>
      <p:sp>
        <p:nvSpPr>
          <p:cNvPr id="1049425" name="Date Placeholder 2"/>
          <p:cNvSpPr>
            <a:spLocks noGrp="1"/>
          </p:cNvSpPr>
          <p:nvPr>
            <p:ph type="dt" sz="half" idx="10"/>
          </p:nvPr>
        </p:nvSpPr>
        <p:spPr/>
        <p:txBody>
          <a:bodyPr/>
          <a:p>
            <a:fld id="{3D75F216-E8A9-4195-BAC5-4EF08599B489}" type="datetimeFigureOut">
              <a:rPr lang="en-PH" smtClean="0"/>
              <a:t>15/02/2022</a:t>
            </a:fld>
            <a:endParaRPr lang="en-PH"/>
          </a:p>
        </p:txBody>
      </p:sp>
      <p:sp>
        <p:nvSpPr>
          <p:cNvPr id="1049426" name="Footer Placeholder 3"/>
          <p:cNvSpPr>
            <a:spLocks noGrp="1"/>
          </p:cNvSpPr>
          <p:nvPr>
            <p:ph type="ftr" sz="quarter" idx="11"/>
          </p:nvPr>
        </p:nvSpPr>
        <p:spPr/>
        <p:txBody>
          <a:bodyPr/>
          <a:p>
            <a:r>
              <a:t/>
            </a:r>
            <a:endParaRPr lang="en-PH"/>
          </a:p>
        </p:txBody>
      </p:sp>
      <p:sp>
        <p:nvSpPr>
          <p:cNvPr id="1049427" name="Slide Number Placeholder 4"/>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235" name=""/>
        <p:cNvGrpSpPr/>
        <p:nvPr/>
      </p:nvGrpSpPr>
      <p:grpSpPr>
        <a:xfrm>
          <a:off x="0" y="0"/>
          <a:ext cx="0" cy="0"/>
          <a:chOff x="0" y="0"/>
          <a:chExt cx="0" cy="0"/>
        </a:xfrm>
      </p:grpSpPr>
      <p:sp>
        <p:nvSpPr>
          <p:cNvPr id="1049334" name="Date Placeholder 1"/>
          <p:cNvSpPr>
            <a:spLocks noGrp="1"/>
          </p:cNvSpPr>
          <p:nvPr>
            <p:ph type="dt" sz="half" idx="10"/>
          </p:nvPr>
        </p:nvSpPr>
        <p:spPr/>
        <p:txBody>
          <a:bodyPr/>
          <a:p>
            <a:fld id="{3D75F216-E8A9-4195-BAC5-4EF08599B489}" type="datetimeFigureOut">
              <a:rPr lang="en-PH" smtClean="0"/>
              <a:t>15/02/2022</a:t>
            </a:fld>
            <a:endParaRPr lang="en-PH"/>
          </a:p>
        </p:txBody>
      </p:sp>
      <p:sp>
        <p:nvSpPr>
          <p:cNvPr id="1049335" name="Footer Placeholder 2"/>
          <p:cNvSpPr>
            <a:spLocks noGrp="1"/>
          </p:cNvSpPr>
          <p:nvPr>
            <p:ph type="ftr" sz="quarter" idx="11"/>
          </p:nvPr>
        </p:nvSpPr>
        <p:spPr/>
        <p:txBody>
          <a:bodyPr/>
          <a:p>
            <a:r>
              <a:t/>
            </a:r>
            <a:endParaRPr lang="en-PH"/>
          </a:p>
        </p:txBody>
      </p:sp>
      <p:sp>
        <p:nvSpPr>
          <p:cNvPr id="1049336" name="Slide Number Placeholder 3"/>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249" name=""/>
        <p:cNvGrpSpPr/>
        <p:nvPr/>
      </p:nvGrpSpPr>
      <p:grpSpPr>
        <a:xfrm>
          <a:off x="0" y="0"/>
          <a:ext cx="0" cy="0"/>
          <a:chOff x="0" y="0"/>
          <a:chExt cx="0" cy="0"/>
        </a:xfrm>
      </p:grpSpPr>
      <p:sp>
        <p:nvSpPr>
          <p:cNvPr id="104940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104940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404"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9405" name="Date Placeholder 4"/>
          <p:cNvSpPr>
            <a:spLocks noGrp="1"/>
          </p:cNvSpPr>
          <p:nvPr>
            <p:ph type="dt" sz="half" idx="10"/>
          </p:nvPr>
        </p:nvSpPr>
        <p:spPr/>
        <p:txBody>
          <a:bodyPr/>
          <a:p>
            <a:fld id="{3D75F216-E8A9-4195-BAC5-4EF08599B489}" type="datetimeFigureOut">
              <a:rPr lang="en-PH" smtClean="0"/>
              <a:t>15/02/2022</a:t>
            </a:fld>
            <a:endParaRPr lang="en-PH"/>
          </a:p>
        </p:txBody>
      </p:sp>
      <p:sp>
        <p:nvSpPr>
          <p:cNvPr id="1049406" name="Footer Placeholder 5"/>
          <p:cNvSpPr>
            <a:spLocks noGrp="1"/>
          </p:cNvSpPr>
          <p:nvPr>
            <p:ph type="ftr" sz="quarter" idx="11"/>
          </p:nvPr>
        </p:nvSpPr>
        <p:spPr/>
        <p:txBody>
          <a:bodyPr/>
          <a:p>
            <a:r>
              <a:t/>
            </a:r>
            <a:endParaRPr lang="en-PH"/>
          </a:p>
        </p:txBody>
      </p:sp>
      <p:sp>
        <p:nvSpPr>
          <p:cNvPr id="1049407" name="Slide Number Placeholder 6"/>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252" name=""/>
        <p:cNvGrpSpPr/>
        <p:nvPr/>
      </p:nvGrpSpPr>
      <p:grpSpPr>
        <a:xfrm>
          <a:off x="0" y="0"/>
          <a:ext cx="0" cy="0"/>
          <a:chOff x="0" y="0"/>
          <a:chExt cx="0" cy="0"/>
        </a:xfrm>
      </p:grpSpPr>
      <p:sp>
        <p:nvSpPr>
          <p:cNvPr id="1049418"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1049419" name="Picture Placeholder 2"/>
          <p:cNvSpPr>
            <a:spLocks noGrp="1"/>
          </p:cNvSpPr>
          <p:nvPr>
            <p:ph type="pic" idx="1"/>
          </p:nvPr>
        </p:nvSpPr>
        <p:spPr>
          <a:xfrm>
            <a:off x="5183188" y="987425"/>
            <a:ext cx="6172200" cy="4873625"/>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t/>
            </a:r>
            <a:endParaRPr lang="en-PH"/>
          </a:p>
        </p:txBody>
      </p:sp>
      <p:sp>
        <p:nvSpPr>
          <p:cNvPr id="1049420"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9421" name="Date Placeholder 4"/>
          <p:cNvSpPr>
            <a:spLocks noGrp="1"/>
          </p:cNvSpPr>
          <p:nvPr>
            <p:ph type="dt" sz="half" idx="10"/>
          </p:nvPr>
        </p:nvSpPr>
        <p:spPr/>
        <p:txBody>
          <a:bodyPr/>
          <a:p>
            <a:fld id="{3D75F216-E8A9-4195-BAC5-4EF08599B489}" type="datetimeFigureOut">
              <a:rPr lang="en-PH" smtClean="0"/>
              <a:t>15/02/2022</a:t>
            </a:fld>
            <a:endParaRPr lang="en-PH"/>
          </a:p>
        </p:txBody>
      </p:sp>
      <p:sp>
        <p:nvSpPr>
          <p:cNvPr id="1049422" name="Footer Placeholder 5"/>
          <p:cNvSpPr>
            <a:spLocks noGrp="1"/>
          </p:cNvSpPr>
          <p:nvPr>
            <p:ph type="ftr" sz="quarter" idx="11"/>
          </p:nvPr>
        </p:nvSpPr>
        <p:spPr/>
        <p:txBody>
          <a:bodyPr/>
          <a:p>
            <a:r>
              <a:t/>
            </a:r>
            <a:endParaRPr lang="en-PH"/>
          </a:p>
        </p:txBody>
      </p:sp>
      <p:sp>
        <p:nvSpPr>
          <p:cNvPr id="1049423" name="Slide Number Placeholder 6"/>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250" name=""/>
        <p:cNvGrpSpPr/>
        <p:nvPr/>
      </p:nvGrpSpPr>
      <p:grpSpPr>
        <a:xfrm>
          <a:off x="0" y="0"/>
          <a:ext cx="0" cy="0"/>
          <a:chOff x="0" y="0"/>
          <a:chExt cx="0" cy="0"/>
        </a:xfrm>
      </p:grpSpPr>
      <p:sp>
        <p:nvSpPr>
          <p:cNvPr id="1049408" name="Title 1"/>
          <p:cNvSpPr>
            <a:spLocks noGrp="1"/>
          </p:cNvSpPr>
          <p:nvPr>
            <p:ph type="title"/>
          </p:nvPr>
        </p:nvSpPr>
        <p:spPr/>
        <p:txBody>
          <a:bodyPr/>
          <a:p>
            <a:r>
              <a:rPr lang="en-US"/>
              <a:t>Click to edit Master title style</a:t>
            </a:r>
            <a:endParaRPr lang="en-PH"/>
          </a:p>
        </p:txBody>
      </p:sp>
      <p:sp>
        <p:nvSpPr>
          <p:cNvPr id="1049409"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410"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411" name="Footer Placeholder 4"/>
          <p:cNvSpPr>
            <a:spLocks noGrp="1"/>
          </p:cNvSpPr>
          <p:nvPr>
            <p:ph type="ftr" sz="quarter" idx="11"/>
          </p:nvPr>
        </p:nvSpPr>
        <p:spPr/>
        <p:txBody>
          <a:bodyPr/>
          <a:p>
            <a:r>
              <a:t/>
            </a:r>
            <a:endParaRPr lang="en-PH"/>
          </a:p>
        </p:txBody>
      </p:sp>
      <p:sp>
        <p:nvSpPr>
          <p:cNvPr id="1049412"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251" name=""/>
        <p:cNvGrpSpPr/>
        <p:nvPr/>
      </p:nvGrpSpPr>
      <p:grpSpPr>
        <a:xfrm>
          <a:off x="0" y="0"/>
          <a:ext cx="0" cy="0"/>
          <a:chOff x="0" y="0"/>
          <a:chExt cx="0" cy="0"/>
        </a:xfrm>
      </p:grpSpPr>
      <p:sp>
        <p:nvSpPr>
          <p:cNvPr id="1049413" name="Vertical Title 1"/>
          <p:cNvSpPr>
            <a:spLocks noGrp="1"/>
          </p:cNvSpPr>
          <p:nvPr>
            <p:ph type="title" orient="vert"/>
          </p:nvPr>
        </p:nvSpPr>
        <p:spPr>
          <a:xfrm>
            <a:off x="8724900" y="365125"/>
            <a:ext cx="2628900" cy="5811838"/>
          </a:xfrm>
        </p:spPr>
        <p:txBody>
          <a:bodyPr vert="eaVert"/>
          <a:p>
            <a:r>
              <a:rPr lang="en-US"/>
              <a:t>Click to edit Master title style</a:t>
            </a:r>
            <a:endParaRPr lang="en-PH"/>
          </a:p>
        </p:txBody>
      </p:sp>
      <p:sp>
        <p:nvSpPr>
          <p:cNvPr id="1049414" name="Vertical Text Placeholder 2"/>
          <p:cNvSpPr>
            <a:spLocks noGrp="1"/>
          </p:cNvSpPr>
          <p:nvPr>
            <p:ph type="body" orient="vert" idx="1"/>
          </p:nvPr>
        </p:nvSpPr>
        <p:spPr>
          <a:xfrm>
            <a:off x="838200" y="365125"/>
            <a:ext cx="7734300" cy="5811838"/>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415" name="Date Placeholder 3"/>
          <p:cNvSpPr>
            <a:spLocks noGrp="1"/>
          </p:cNvSpPr>
          <p:nvPr>
            <p:ph type="dt" sz="half" idx="10"/>
          </p:nvPr>
        </p:nvSpPr>
        <p:spPr/>
        <p:txBody>
          <a:bodyPr/>
          <a:p>
            <a:fld id="{3D75F216-E8A9-4195-BAC5-4EF08599B489}" type="datetimeFigureOut">
              <a:rPr lang="en-PH" smtClean="0"/>
              <a:t>15/02/2022</a:t>
            </a:fld>
            <a:endParaRPr lang="en-PH"/>
          </a:p>
        </p:txBody>
      </p:sp>
      <p:sp>
        <p:nvSpPr>
          <p:cNvPr id="1049416" name="Footer Placeholder 4"/>
          <p:cNvSpPr>
            <a:spLocks noGrp="1"/>
          </p:cNvSpPr>
          <p:nvPr>
            <p:ph type="ftr" sz="quarter" idx="11"/>
          </p:nvPr>
        </p:nvSpPr>
        <p:spPr/>
        <p:txBody>
          <a:bodyPr/>
          <a:p>
            <a:r>
              <a:t/>
            </a:r>
            <a:endParaRPr lang="en-PH"/>
          </a:p>
        </p:txBody>
      </p:sp>
      <p:sp>
        <p:nvSpPr>
          <p:cNvPr id="1049417" name="Slide Number Placeholder 5"/>
          <p:cNvSpPr>
            <a:spLocks noGrp="1"/>
          </p:cNvSpPr>
          <p:nvPr>
            <p:ph type="sldNum" sz="quarter" idx="12"/>
          </p:nvPr>
        </p:nvSpPr>
        <p:spPr/>
        <p:txBody>
          <a:bodyPr/>
          <a:p>
            <a:fld id="{8D078611-2098-4B43-B5CD-C7E813B5C1A7}" type="slidenum">
              <a:rPr lang="en-PH" smtClean="0"/>
              <a:t>‹#›</a:t>
            </a:fld>
            <a:endParaRPr lang="en-PH"/>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0"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p:spPr>
        <p:txBody>
          <a:bodyPr anchor="ctr" bIns="45720" lIns="91440" rIns="91440" rtlCol="0" tIns="45720" vert="horz">
            <a:normAutofit/>
          </a:bodyPr>
          <a:p>
            <a:r>
              <a:rPr lang="en-US"/>
              <a:t>Click to edit Master title style</a:t>
            </a:r>
            <a:endParaRPr lang="en-PH"/>
          </a:p>
        </p:txBody>
      </p:sp>
      <p:sp>
        <p:nvSpPr>
          <p:cNvPr id="1048577" name="Text Placeholder 2"/>
          <p:cNvSpPr>
            <a:spLocks noGrp="1"/>
          </p:cNvSpPr>
          <p:nvPr>
            <p:ph type="body" idx="1"/>
          </p:nvPr>
        </p:nvSpPr>
        <p:spPr>
          <a:xfrm>
            <a:off x="838200" y="1825625"/>
            <a:ext cx="10515600" cy="4351338"/>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578" name="Date Placeholder 3"/>
          <p:cNvSpPr>
            <a:spLocks noGrp="1"/>
          </p:cNvSpPr>
          <p:nvPr>
            <p:ph type="dt" sz="half" idx="2"/>
          </p:nvPr>
        </p:nvSpPr>
        <p:spPr>
          <a:xfrm>
            <a:off x="838200" y="6356350"/>
            <a:ext cx="2743200" cy="365125"/>
          </a:xfrm>
          <a:prstGeom prst="rect"/>
        </p:spPr>
        <p:txBody>
          <a:bodyPr anchor="ctr" bIns="45720" lIns="91440" rIns="91440" rtlCol="0" tIns="45720" vert="horz"/>
          <a:lstStyle>
            <a:lvl1pPr algn="l">
              <a:defRPr sz="1200">
                <a:solidFill>
                  <a:schemeClr val="tx1">
                    <a:tint val="75000"/>
                  </a:schemeClr>
                </a:solidFill>
              </a:defRPr>
            </a:lvl1pPr>
          </a:lstStyle>
          <a:p>
            <a:fld id="{3D75F216-E8A9-4195-BAC5-4EF08599B489}" type="datetimeFigureOut">
              <a:rPr lang="en-PH" smtClean="0"/>
              <a:t>15/02/2022</a:t>
            </a:fld>
            <a:endParaRPr lang="en-PH"/>
          </a:p>
        </p:txBody>
      </p:sp>
      <p:sp>
        <p:nvSpPr>
          <p:cNvPr id="1048579" name="Footer Placeholder 4"/>
          <p:cNvSpPr>
            <a:spLocks noGrp="1"/>
          </p:cNvSpPr>
          <p:nvPr>
            <p:ph type="ftr" sz="quarter" idx="3"/>
          </p:nvPr>
        </p:nvSpPr>
        <p:spPr>
          <a:xfrm>
            <a:off x="4038600" y="6356350"/>
            <a:ext cx="4114800" cy="365125"/>
          </a:xfrm>
          <a:prstGeom prst="rect"/>
        </p:spPr>
        <p:txBody>
          <a:bodyPr anchor="ctr" bIns="45720" lIns="91440" rIns="91440" rtlCol="0" tIns="45720" vert="horz"/>
          <a:lstStyle>
            <a:lvl1pPr algn="ctr">
              <a:defRPr sz="1200">
                <a:solidFill>
                  <a:schemeClr val="tx1">
                    <a:tint val="75000"/>
                  </a:schemeClr>
                </a:solidFill>
              </a:defRPr>
            </a:lvl1pPr>
          </a:lstStyle>
          <a:p>
            <a:endParaRPr lang="en-PH"/>
          </a:p>
        </p:txBody>
      </p:sp>
      <p:sp>
        <p:nvSpPr>
          <p:cNvPr id="1048580" name="Slide Number Placeholder 5"/>
          <p:cNvSpPr>
            <a:spLocks noGrp="1"/>
          </p:cNvSpPr>
          <p:nvPr>
            <p:ph type="sldNum" sz="quarter" idx="4"/>
          </p:nvPr>
        </p:nvSpPr>
        <p:spPr>
          <a:xfrm>
            <a:off x="8610600" y="6356350"/>
            <a:ext cx="2743200" cy="365125"/>
          </a:xfrm>
          <a:prstGeom prst="rect"/>
        </p:spPr>
        <p:txBody>
          <a:bodyPr anchor="ctr" bIns="45720" lIns="91440" rIns="91440" rtlCol="0" tIns="45720" vert="horz"/>
          <a:lstStyle>
            <a:lvl1pPr algn="r">
              <a:defRPr sz="1200">
                <a:solidFill>
                  <a:schemeClr val="tx1">
                    <a:tint val="75000"/>
                  </a:schemeClr>
                </a:solidFill>
              </a:defRPr>
            </a:lvl1pPr>
          </a:lstStyle>
          <a:p>
            <a:fld id="{8D078611-2098-4B43-B5CD-C7E813B5C1A7}" type="slidenum">
              <a:rPr lang="en-PH" smtClean="0"/>
              <a:t>‹#›</a:t>
            </a:fld>
            <a:endParaRPr lang="en-PH"/>
          </a:p>
        </p:txBody>
      </p:sp>
    </p:spTree>
  </p:cSld>
  <p:clrMap accent1="accent1" accent2="accent2" accent3="accent3" accent4="accent4" accent5="accent5" accent6="accent6" bg1="lt1" bg2="lt2" tx1="dk1" tx2="dk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eaLnBrk="1" hangingPunct="1" latinLnBrk="0" rtl="0">
        <a:lnSpc>
          <a:spcPct val="90000"/>
        </a:lnSpc>
        <a:spcBef>
          <a:spcPct val="0"/>
        </a:spcBef>
        <a:buNone/>
        <a:defRPr sz="4400" kern="12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223" name=""/>
        <p:cNvGrpSpPr/>
        <p:nvPr/>
      </p:nvGrpSpPr>
      <p:grpSpPr>
        <a:xfrm>
          <a:off x="0" y="0"/>
          <a:ext cx="0" cy="0"/>
          <a:chOff x="0" y="0"/>
          <a:chExt cx="0" cy="0"/>
        </a:xfrm>
      </p:grpSpPr>
      <p:sp>
        <p:nvSpPr>
          <p:cNvPr id="1049329" name="Title Placeholder 1"/>
          <p:cNvSpPr>
            <a:spLocks noGrp="1"/>
          </p:cNvSpPr>
          <p:nvPr>
            <p:ph type="title"/>
          </p:nvPr>
        </p:nvSpPr>
        <p:spPr>
          <a:xfrm>
            <a:off x="838200" y="365125"/>
            <a:ext cx="10515600" cy="1325563"/>
          </a:xfrm>
          <a:prstGeom prst="rect"/>
        </p:spPr>
        <p:txBody>
          <a:bodyPr anchor="ctr" bIns="45720" lIns="91440" rIns="91440" rtlCol="0" tIns="45720" vert="horz">
            <a:normAutofit/>
          </a:bodyPr>
          <a:p>
            <a:r>
              <a:rPr lang="en-US"/>
              <a:t>Click to edit Master title style</a:t>
            </a:r>
            <a:endParaRPr lang="en-PH"/>
          </a:p>
        </p:txBody>
      </p:sp>
      <p:sp>
        <p:nvSpPr>
          <p:cNvPr id="1049330" name="Text Placeholder 2"/>
          <p:cNvSpPr>
            <a:spLocks noGrp="1"/>
          </p:cNvSpPr>
          <p:nvPr>
            <p:ph type="body" idx="1"/>
          </p:nvPr>
        </p:nvSpPr>
        <p:spPr>
          <a:xfrm>
            <a:off x="838200" y="1825625"/>
            <a:ext cx="10515600" cy="4351338"/>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9331" name="Date Placeholder 3"/>
          <p:cNvSpPr>
            <a:spLocks noGrp="1"/>
          </p:cNvSpPr>
          <p:nvPr>
            <p:ph type="dt" sz="half" idx="2"/>
          </p:nvPr>
        </p:nvSpPr>
        <p:spPr>
          <a:xfrm>
            <a:off x="838200" y="6356350"/>
            <a:ext cx="2743200" cy="365125"/>
          </a:xfrm>
          <a:prstGeom prst="rect"/>
        </p:spPr>
        <p:txBody>
          <a:bodyPr anchor="ctr" bIns="45720" lIns="91440" rIns="91440" rtlCol="0" tIns="45720" vert="horz"/>
          <a:lstStyle>
            <a:lvl1pPr algn="l">
              <a:defRPr sz="1200">
                <a:solidFill>
                  <a:schemeClr val="tx1">
                    <a:tint val="75000"/>
                  </a:schemeClr>
                </a:solidFill>
              </a:defRPr>
            </a:lvl1pPr>
          </a:lstStyle>
          <a:p>
            <a:fld id="{3D75F216-E8A9-4195-BAC5-4EF08599B489}" type="datetimeFigureOut">
              <a:rPr lang="en-PH" smtClean="0"/>
              <a:t>15/02/2022</a:t>
            </a:fld>
            <a:endParaRPr lang="en-PH"/>
          </a:p>
        </p:txBody>
      </p:sp>
      <p:sp>
        <p:nvSpPr>
          <p:cNvPr id="1049332" name="Footer Placeholder 4"/>
          <p:cNvSpPr>
            <a:spLocks noGrp="1"/>
          </p:cNvSpPr>
          <p:nvPr>
            <p:ph type="ftr" sz="quarter" idx="3"/>
          </p:nvPr>
        </p:nvSpPr>
        <p:spPr>
          <a:xfrm>
            <a:off x="4038600" y="6356350"/>
            <a:ext cx="4114800" cy="365125"/>
          </a:xfrm>
          <a:prstGeom prst="rect"/>
        </p:spPr>
        <p:txBody>
          <a:bodyPr anchor="ctr" bIns="45720" lIns="91440" rIns="91440" rtlCol="0" tIns="45720" vert="horz"/>
          <a:lstStyle>
            <a:lvl1pPr algn="ctr">
              <a:defRPr sz="1200">
                <a:solidFill>
                  <a:schemeClr val="tx1">
                    <a:tint val="75000"/>
                  </a:schemeClr>
                </a:solidFill>
              </a:defRPr>
            </a:lvl1pPr>
          </a:lstStyle>
          <a:p>
            <a:r>
              <a:t/>
            </a:r>
            <a:endParaRPr lang="en-PH"/>
          </a:p>
        </p:txBody>
      </p:sp>
      <p:sp>
        <p:nvSpPr>
          <p:cNvPr id="1049333" name="Slide Number Placeholder 5"/>
          <p:cNvSpPr>
            <a:spLocks noGrp="1"/>
          </p:cNvSpPr>
          <p:nvPr>
            <p:ph type="sldNum" sz="quarter" idx="4"/>
          </p:nvPr>
        </p:nvSpPr>
        <p:spPr>
          <a:xfrm>
            <a:off x="8610600" y="6356350"/>
            <a:ext cx="2743200" cy="365125"/>
          </a:xfrm>
          <a:prstGeom prst="rect"/>
        </p:spPr>
        <p:txBody>
          <a:bodyPr anchor="ctr" bIns="45720" lIns="91440" rIns="91440" rtlCol="0" tIns="45720" vert="horz"/>
          <a:lstStyle>
            <a:lvl1pPr algn="r">
              <a:defRPr sz="1200">
                <a:solidFill>
                  <a:schemeClr val="tx1">
                    <a:tint val="75000"/>
                  </a:schemeClr>
                </a:solidFill>
              </a:defRPr>
            </a:lvl1pPr>
          </a:lstStyle>
          <a:p>
            <a:fld id="{8D078611-2098-4B43-B5CD-C7E813B5C1A7}" type="slidenum">
              <a:rPr lang="en-PH" smtClean="0"/>
              <a:t>‹#›</a:t>
            </a:fld>
            <a:endParaRPr lang="en-PH"/>
          </a:p>
        </p:txBody>
      </p:sp>
    </p:spTree>
  </p:cSld>
  <p:clrMap accent1="accent1" accent2="accent2" accent3="accent3" accent4="accent4" accent5="accent5" accent6="accent6" bg1="lt1" bg2="lt2" tx1="dk1" tx2="dk2"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eaLnBrk="1" hangingPunct="1" latinLnBrk="0" rtl="0">
        <a:lnSpc>
          <a:spcPct val="90000"/>
        </a:lnSpc>
        <a:spcBef>
          <a:spcPct val="0"/>
        </a:spcBef>
        <a:buNone/>
        <a:defRPr sz="4400" kern="12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8.png"/><Relationship Id="rId9" Type="http://schemas.openxmlformats.org/officeDocument/2006/relationships/image" Target="../media/image9.png"/><Relationship Id="rId10" Type="http://schemas.openxmlformats.org/officeDocument/2006/relationships/image" Target="../media/image10.png"/><Relationship Id="rId11" Type="http://schemas.openxmlformats.org/officeDocument/2006/relationships/image" Target="../media/image11.gif"/><Relationship Id="rId12"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 Id="rId9"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11.gif"/><Relationship Id="rId6" Type="http://schemas.openxmlformats.org/officeDocument/2006/relationships/image" Target="../media/image12.png"/><Relationship Id="rId7"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14.png"/><Relationship Id="rId3"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16.gif"/><Relationship Id="rId3" Type="http://schemas.openxmlformats.org/officeDocument/2006/relationships/image" Target="../media/image17.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image" Target="../media/image18.png"/><Relationship Id="rId2" Type="http://schemas.openxmlformats.org/officeDocument/2006/relationships/image" Target="../media/image19.png"/><Relationship Id="rId3" Type="http://schemas.openxmlformats.org/officeDocument/2006/relationships/image" Target="../media/image11.gif"/><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image" Target="../media/image20.png"/><Relationship Id="rId2"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8.png"/><Relationship Id="rId9" Type="http://schemas.openxmlformats.org/officeDocument/2006/relationships/image" Target="../media/image9.png"/><Relationship Id="rId10" Type="http://schemas.openxmlformats.org/officeDocument/2006/relationships/image" Target="../media/image10.png"/><Relationship Id="rId11" Type="http://schemas.openxmlformats.org/officeDocument/2006/relationships/image" Target="../media/image11.gif"/><Relationship Id="rId12"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4F5C"/>
        </a:solidFill>
        <a:effectLst/>
      </p:bgPr>
    </p:bg>
    <p:spTree>
      <p:nvGrpSpPr>
        <p:cNvPr id="131" name=""/>
        <p:cNvGrpSpPr/>
        <p:nvPr/>
      </p:nvGrpSpPr>
      <p:grpSpPr>
        <a:xfrm>
          <a:off x="0" y="0"/>
          <a:ext cx="0" cy="0"/>
          <a:chOff x="0" y="0"/>
          <a:chExt cx="0" cy="0"/>
        </a:xfrm>
      </p:grpSpPr>
      <p:pic>
        <p:nvPicPr>
          <p:cNvPr id="2097201" name="Picture 2" descr="A close-up of a plant  Description automatically generated with medium confidence"/>
          <p:cNvPicPr>
            <a:picLocks noChangeAspect="1"/>
          </p:cNvPicPr>
          <p:nvPr/>
        </p:nvPicPr>
        <p:blipFill>
          <a:blip xmlns:r="http://schemas.openxmlformats.org/officeDocument/2006/relationships" r:embed="rId1"/>
          <a:stretch>
            <a:fillRect/>
          </a:stretch>
        </p:blipFill>
        <p:spPr>
          <a:xfrm>
            <a:off x="8903753" y="3689683"/>
            <a:ext cx="3031569" cy="3397669"/>
          </a:xfrm>
          <a:prstGeom prst="rect"/>
        </p:spPr>
      </p:pic>
      <p:pic>
        <p:nvPicPr>
          <p:cNvPr id="2097202" name="Picture 5" descr="A rainbow in the sky  Description automatically generated with low confidence"/>
          <p:cNvPicPr>
            <a:picLocks noChangeAspect="1"/>
          </p:cNvPicPr>
          <p:nvPr/>
        </p:nvPicPr>
        <p:blipFill>
          <a:blip xmlns:r="http://schemas.openxmlformats.org/officeDocument/2006/relationships" r:embed="rId2"/>
          <a:stretch>
            <a:fillRect/>
          </a:stretch>
        </p:blipFill>
        <p:spPr>
          <a:xfrm rot="20728296">
            <a:off x="-1572128" y="263234"/>
            <a:ext cx="6096000" cy="3253245"/>
          </a:xfrm>
          <a:prstGeom prst="rect"/>
        </p:spPr>
      </p:pic>
      <p:grpSp>
        <p:nvGrpSpPr>
          <p:cNvPr id="132" name="Group 162"/>
          <p:cNvGrpSpPr/>
          <p:nvPr/>
        </p:nvGrpSpPr>
        <p:grpSpPr>
          <a:xfrm>
            <a:off x="4910685" y="1179534"/>
            <a:ext cx="2104372" cy="1615858"/>
            <a:chOff x="4574088" y="1179534"/>
            <a:chExt cx="2104372" cy="1615858"/>
          </a:xfrm>
        </p:grpSpPr>
        <p:sp>
          <p:nvSpPr>
            <p:cNvPr id="1049077" name="Rectangle 151"/>
            <p:cNvSpPr/>
            <p:nvPr/>
          </p:nvSpPr>
          <p:spPr>
            <a:xfrm>
              <a:off x="4686820" y="1415441"/>
              <a:ext cx="1764083" cy="1379951"/>
            </a:xfrm>
            <a:prstGeom prst="rect"/>
            <a:solidFill>
              <a:srgbClr val="EA6A7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78" name="Trapezoid 152"/>
            <p:cNvSpPr/>
            <p:nvPr/>
          </p:nvSpPr>
          <p:spPr>
            <a:xfrm>
              <a:off x="4574088" y="1179534"/>
              <a:ext cx="2104372" cy="394836"/>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79" name="Rectangle 155"/>
            <p:cNvSpPr/>
            <p:nvPr/>
          </p:nvSpPr>
          <p:spPr>
            <a:xfrm>
              <a:off x="4689356" y="2342367"/>
              <a:ext cx="1774073" cy="413359"/>
            </a:xfrm>
            <a:prstGeom prst="rect"/>
            <a:solidFill>
              <a:srgbClr val="EE6070"/>
            </a:solidFill>
            <a:ln>
              <a:noFill/>
            </a:ln>
            <a:effectLst>
              <a:innerShdw blurRad="63500" dir="162000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80" name="Rectangle 156"/>
            <p:cNvSpPr/>
            <p:nvPr/>
          </p:nvSpPr>
          <p:spPr>
            <a:xfrm>
              <a:off x="5298511" y="1691013"/>
              <a:ext cx="663879" cy="588723"/>
            </a:xfrm>
            <a:prstGeom prst="rect"/>
            <a:solidFill>
              <a:srgbClr val="D2A3C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pic>
          <p:nvPicPr>
            <p:cNvPr id="2097203" name="Graphic 160" descr="Candle with solid fill"/>
            <p:cNvPicPr>
              <a:picLocks noChangeAspect="1"/>
            </p:cNvPicPr>
            <p:nvPr/>
          </p:nvPicPr>
          <p:blipFill>
            <a:blip xmlns:r="http://schemas.openxmlformats.org/officeDocument/2006/relationships" r:embed="rId3"/>
            <a:stretch>
              <a:fillRect/>
            </a:stretch>
          </p:blipFill>
          <p:spPr>
            <a:xfrm>
              <a:off x="5352372" y="1770972"/>
              <a:ext cx="557494" cy="557494"/>
            </a:xfrm>
            <a:prstGeom prst="rect"/>
          </p:spPr>
        </p:pic>
      </p:grpSp>
      <p:grpSp>
        <p:nvGrpSpPr>
          <p:cNvPr id="133" name="Group 149"/>
          <p:cNvGrpSpPr/>
          <p:nvPr/>
        </p:nvGrpSpPr>
        <p:grpSpPr>
          <a:xfrm>
            <a:off x="6548380" y="87682"/>
            <a:ext cx="2819482" cy="2958956"/>
            <a:chOff x="5034337" y="0"/>
            <a:chExt cx="3327114" cy="2958956"/>
          </a:xfrm>
        </p:grpSpPr>
        <p:sp>
          <p:nvSpPr>
            <p:cNvPr id="1049081" name="Cylinder 136"/>
            <p:cNvSpPr/>
            <p:nvPr/>
          </p:nvSpPr>
          <p:spPr>
            <a:xfrm>
              <a:off x="7921375" y="1089062"/>
              <a:ext cx="246580" cy="1027416"/>
            </a:xfrm>
            <a:prstGeom prst="can"/>
            <a:solidFill>
              <a:srgbClr val="AEC7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82" name="Cylinder 138"/>
            <p:cNvSpPr/>
            <p:nvPr/>
          </p:nvSpPr>
          <p:spPr>
            <a:xfrm>
              <a:off x="5310026" y="1077075"/>
              <a:ext cx="258567" cy="1881881"/>
            </a:xfrm>
            <a:prstGeom prst="can"/>
            <a:solidFill>
              <a:srgbClr val="AEC7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83" name="Trapezoid 137"/>
            <p:cNvSpPr/>
            <p:nvPr/>
          </p:nvSpPr>
          <p:spPr>
            <a:xfrm>
              <a:off x="5034337" y="811661"/>
              <a:ext cx="3327114" cy="369869"/>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84" name="Rectangle 133"/>
            <p:cNvSpPr/>
            <p:nvPr/>
          </p:nvSpPr>
          <p:spPr>
            <a:xfrm>
              <a:off x="5578764" y="240146"/>
              <a:ext cx="2353027" cy="2540000"/>
            </a:xfrm>
            <a:prstGeom prst="rect"/>
            <a:solidFill>
              <a:srgbClr val="DAEDD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85" name="Trapezoid 135"/>
            <p:cNvSpPr/>
            <p:nvPr/>
          </p:nvSpPr>
          <p:spPr>
            <a:xfrm>
              <a:off x="5308940" y="0"/>
              <a:ext cx="2941208"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86" name="Flowchart: Delay 139"/>
            <p:cNvSpPr/>
            <p:nvPr/>
          </p:nvSpPr>
          <p:spPr>
            <a:xfrm rot="16200000">
              <a:off x="6276254" y="878088"/>
              <a:ext cx="1047964" cy="955497"/>
            </a:xfrm>
            <a:prstGeom prst="flowChartDelay"/>
            <a:solidFill>
              <a:srgbClr val="DAEDD4"/>
            </a:solidFill>
            <a:ln>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34" name="Group 143"/>
            <p:cNvGrpSpPr/>
            <p:nvPr/>
          </p:nvGrpSpPr>
          <p:grpSpPr>
            <a:xfrm>
              <a:off x="5712964" y="687571"/>
              <a:ext cx="439743" cy="628795"/>
              <a:chOff x="3154062" y="678094"/>
              <a:chExt cx="778476" cy="1006868"/>
            </a:xfrm>
          </p:grpSpPr>
          <p:sp>
            <p:nvSpPr>
              <p:cNvPr id="1049087" name="Rectangle 140"/>
              <p:cNvSpPr/>
              <p:nvPr/>
            </p:nvSpPr>
            <p:spPr>
              <a:xfrm>
                <a:off x="3154062" y="678094"/>
                <a:ext cx="778476" cy="1006868"/>
              </a:xfrm>
              <a:prstGeom prst="rect"/>
              <a:solidFill>
                <a:srgbClr val="735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88" name="Rectangle 141"/>
              <p:cNvSpPr/>
              <p:nvPr/>
            </p:nvSpPr>
            <p:spPr>
              <a:xfrm flipH="1">
                <a:off x="3240217" y="742510"/>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89" name="Rectangle 142"/>
              <p:cNvSpPr/>
              <p:nvPr/>
            </p:nvSpPr>
            <p:spPr>
              <a:xfrm flipH="1">
                <a:off x="3240251" y="1190017"/>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35" name="Group 144"/>
            <p:cNvGrpSpPr/>
            <p:nvPr/>
          </p:nvGrpSpPr>
          <p:grpSpPr>
            <a:xfrm>
              <a:off x="7375187" y="712380"/>
              <a:ext cx="439743" cy="628795"/>
              <a:chOff x="3154062" y="678094"/>
              <a:chExt cx="778476" cy="1006868"/>
            </a:xfrm>
          </p:grpSpPr>
          <p:sp>
            <p:nvSpPr>
              <p:cNvPr id="1049090" name="Rectangle 145"/>
              <p:cNvSpPr/>
              <p:nvPr/>
            </p:nvSpPr>
            <p:spPr>
              <a:xfrm>
                <a:off x="3154062" y="678094"/>
                <a:ext cx="778476" cy="1006868"/>
              </a:xfrm>
              <a:prstGeom prst="rect"/>
              <a:solidFill>
                <a:srgbClr val="735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91" name="Rectangle 146"/>
              <p:cNvSpPr/>
              <p:nvPr/>
            </p:nvSpPr>
            <p:spPr>
              <a:xfrm flipH="1">
                <a:off x="3240217" y="742510"/>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92" name="Rectangle 147"/>
              <p:cNvSpPr/>
              <p:nvPr/>
            </p:nvSpPr>
            <p:spPr>
              <a:xfrm flipH="1">
                <a:off x="3240251" y="1190017"/>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136" name="Group 48"/>
          <p:cNvGrpSpPr/>
          <p:nvPr/>
        </p:nvGrpSpPr>
        <p:grpSpPr>
          <a:xfrm>
            <a:off x="7193451" y="5300769"/>
            <a:ext cx="2728303" cy="1557231"/>
            <a:chOff x="6856854" y="5300769"/>
            <a:chExt cx="2728303" cy="1557231"/>
          </a:xfrm>
        </p:grpSpPr>
        <p:sp>
          <p:nvSpPr>
            <p:cNvPr id="1049093" name="Rectangle 10"/>
            <p:cNvSpPr/>
            <p:nvPr/>
          </p:nvSpPr>
          <p:spPr>
            <a:xfrm>
              <a:off x="7199764" y="5589528"/>
              <a:ext cx="2152784" cy="1268472"/>
            </a:xfrm>
            <a:prstGeom prst="rect"/>
            <a:solidFill>
              <a:srgbClr val="EAC8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94" name="Trapezoid 12"/>
            <p:cNvSpPr/>
            <p:nvPr/>
          </p:nvSpPr>
          <p:spPr>
            <a:xfrm>
              <a:off x="6856854" y="5300769"/>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37" name="Group 39"/>
            <p:cNvGrpSpPr/>
            <p:nvPr/>
          </p:nvGrpSpPr>
          <p:grpSpPr>
            <a:xfrm>
              <a:off x="7796581" y="6016316"/>
              <a:ext cx="911617" cy="631619"/>
              <a:chOff x="3863857" y="3623224"/>
              <a:chExt cx="536264" cy="457681"/>
            </a:xfrm>
          </p:grpSpPr>
          <p:sp>
            <p:nvSpPr>
              <p:cNvPr id="1049095" name="Rectangle 40"/>
              <p:cNvSpPr/>
              <p:nvPr/>
            </p:nvSpPr>
            <p:spPr>
              <a:xfrm>
                <a:off x="3863857" y="3623224"/>
                <a:ext cx="536264" cy="45719"/>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96" name="Rectangle 41"/>
              <p:cNvSpPr/>
              <p:nvPr/>
            </p:nvSpPr>
            <p:spPr>
              <a:xfrm>
                <a:off x="3915579" y="3675268"/>
                <a:ext cx="440013" cy="405637"/>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97" name="Rectangle 42"/>
              <p:cNvSpPr/>
              <p:nvPr/>
            </p:nvSpPr>
            <p:spPr>
              <a:xfrm>
                <a:off x="3968954" y="3729704"/>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98" name="Rectangle 43"/>
              <p:cNvSpPr/>
              <p:nvPr/>
            </p:nvSpPr>
            <p:spPr>
              <a:xfrm>
                <a:off x="4173792" y="3728065"/>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099" name="Rectangle 44"/>
              <p:cNvSpPr/>
              <p:nvPr/>
            </p:nvSpPr>
            <p:spPr>
              <a:xfrm>
                <a:off x="4175430" y="390996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00" name="Rectangle 45"/>
              <p:cNvSpPr/>
              <p:nvPr/>
            </p:nvSpPr>
            <p:spPr>
              <a:xfrm>
                <a:off x="3973868" y="390832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138" name="Group 161"/>
          <p:cNvGrpSpPr/>
          <p:nvPr/>
        </p:nvGrpSpPr>
        <p:grpSpPr>
          <a:xfrm>
            <a:off x="3142426" y="1515649"/>
            <a:ext cx="1941535" cy="1265129"/>
            <a:chOff x="2805829" y="1515649"/>
            <a:chExt cx="1941535" cy="1265129"/>
          </a:xfrm>
        </p:grpSpPr>
        <p:sp>
          <p:nvSpPr>
            <p:cNvPr id="1049101" name="Rectangle 148"/>
            <p:cNvSpPr/>
            <p:nvPr/>
          </p:nvSpPr>
          <p:spPr>
            <a:xfrm>
              <a:off x="3006246" y="1691014"/>
              <a:ext cx="1528176" cy="1089764"/>
            </a:xfrm>
            <a:prstGeom prst="rect"/>
            <a:solidFill>
              <a:srgbClr val="D8E0A9"/>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02" name="Trapezoid 150"/>
            <p:cNvSpPr/>
            <p:nvPr/>
          </p:nvSpPr>
          <p:spPr>
            <a:xfrm>
              <a:off x="2805829" y="1515649"/>
              <a:ext cx="1941535" cy="338203"/>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03" name="Flowchart: Delay 153"/>
            <p:cNvSpPr/>
            <p:nvPr/>
          </p:nvSpPr>
          <p:spPr>
            <a:xfrm rot="16200000">
              <a:off x="3172217" y="2063663"/>
              <a:ext cx="532357" cy="388306"/>
            </a:xfrm>
            <a:prstGeom prst="flowChartDelay"/>
            <a:solidFill>
              <a:srgbClr val="1DA7A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04" name="Flowchart: Delay 154"/>
            <p:cNvSpPr/>
            <p:nvPr/>
          </p:nvSpPr>
          <p:spPr>
            <a:xfrm rot="16200000">
              <a:off x="3885295" y="2062376"/>
              <a:ext cx="532357" cy="388306"/>
            </a:xfrm>
            <a:prstGeom prst="flowChartDelay"/>
            <a:solidFill>
              <a:srgbClr val="1DA7A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39" name="Group 194"/>
          <p:cNvGrpSpPr/>
          <p:nvPr/>
        </p:nvGrpSpPr>
        <p:grpSpPr>
          <a:xfrm>
            <a:off x="1267326" y="2776001"/>
            <a:ext cx="6718635" cy="4081999"/>
            <a:chOff x="0" y="2776001"/>
            <a:chExt cx="6718635" cy="4081999"/>
          </a:xfrm>
        </p:grpSpPr>
        <p:sp>
          <p:nvSpPr>
            <p:cNvPr id="1049105" name="Rectangle 66"/>
            <p:cNvSpPr/>
            <p:nvPr/>
          </p:nvSpPr>
          <p:spPr>
            <a:xfrm>
              <a:off x="655924" y="3694430"/>
              <a:ext cx="110068" cy="806449"/>
            </a:xfrm>
            <a:prstGeom prst="rect"/>
            <a:solidFill>
              <a:srgbClr val="6E283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40" name="Group 191"/>
            <p:cNvGrpSpPr/>
            <p:nvPr/>
          </p:nvGrpSpPr>
          <p:grpSpPr>
            <a:xfrm>
              <a:off x="0" y="2776001"/>
              <a:ext cx="6718635" cy="4081999"/>
              <a:chOff x="0" y="2776001"/>
              <a:chExt cx="6718635" cy="4081999"/>
            </a:xfrm>
          </p:grpSpPr>
          <p:grpSp>
            <p:nvGrpSpPr>
              <p:cNvPr id="141" name="Group 187"/>
              <p:cNvGrpSpPr/>
              <p:nvPr/>
            </p:nvGrpSpPr>
            <p:grpSpPr>
              <a:xfrm>
                <a:off x="1126671" y="3429000"/>
                <a:ext cx="938893" cy="3429000"/>
                <a:chOff x="1126671" y="3429000"/>
                <a:chExt cx="938893" cy="3429000"/>
              </a:xfrm>
            </p:grpSpPr>
            <p:sp>
              <p:nvSpPr>
                <p:cNvPr id="1049106" name="Rectangle 50"/>
                <p:cNvSpPr/>
                <p:nvPr/>
              </p:nvSpPr>
              <p:spPr>
                <a:xfrm>
                  <a:off x="1126671" y="3429000"/>
                  <a:ext cx="938893" cy="3429000"/>
                </a:xfrm>
                <a:prstGeom prst="rect"/>
                <a:solidFill>
                  <a:srgbClr val="F0CE84"/>
                </a:solidFill>
                <a:ln>
                  <a:solidFill>
                    <a:schemeClr val="tx1"/>
                  </a:solidFill>
                </a:ln>
                <a:effectLst>
                  <a:outerShdw algn="r" blurRad="50800" dir="108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42" name="Group 80"/>
                <p:cNvGrpSpPr/>
                <p:nvPr/>
              </p:nvGrpSpPr>
              <p:grpSpPr>
                <a:xfrm>
                  <a:off x="1298406" y="3692539"/>
                  <a:ext cx="555171" cy="1436914"/>
                  <a:chOff x="3600448" y="1183822"/>
                  <a:chExt cx="555171" cy="1436914"/>
                </a:xfrm>
              </p:grpSpPr>
              <p:sp>
                <p:nvSpPr>
                  <p:cNvPr id="1049107" name="Rectangle 67"/>
                  <p:cNvSpPr/>
                  <p:nvPr/>
                </p:nvSpPr>
                <p:spPr>
                  <a:xfrm>
                    <a:off x="3600448" y="1183822"/>
                    <a:ext cx="555171" cy="1436914"/>
                  </a:xfrm>
                  <a:prstGeom prst="rect"/>
                  <a:solidFill>
                    <a:srgbClr val="603C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43" name="Group 70"/>
                  <p:cNvGrpSpPr/>
                  <p:nvPr/>
                </p:nvGrpSpPr>
                <p:grpSpPr>
                  <a:xfrm>
                    <a:off x="3641074" y="1249431"/>
                    <a:ext cx="261652" cy="1311729"/>
                    <a:chOff x="3649337" y="1224643"/>
                    <a:chExt cx="261652" cy="1311729"/>
                  </a:xfrm>
                </p:grpSpPr>
                <p:sp>
                  <p:nvSpPr>
                    <p:cNvPr id="1049108" name="Rectangle 68"/>
                    <p:cNvSpPr/>
                    <p:nvPr/>
                  </p:nvSpPr>
                  <p:spPr>
                    <a:xfrm>
                      <a:off x="3649437" y="1224643"/>
                      <a:ext cx="261256"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09" name="Rectangle 69"/>
                    <p:cNvSpPr/>
                    <p:nvPr/>
                  </p:nvSpPr>
                  <p:spPr>
                    <a:xfrm>
                      <a:off x="3649337" y="1875064"/>
                      <a:ext cx="261652"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44" name="Group 77"/>
                  <p:cNvGrpSpPr/>
                  <p:nvPr/>
                </p:nvGrpSpPr>
                <p:grpSpPr>
                  <a:xfrm>
                    <a:off x="3911906" y="1250349"/>
                    <a:ext cx="205648" cy="1311729"/>
                    <a:chOff x="3649337" y="1224643"/>
                    <a:chExt cx="261652" cy="1311729"/>
                  </a:xfrm>
                </p:grpSpPr>
                <p:sp>
                  <p:nvSpPr>
                    <p:cNvPr id="1049110" name="Rectangle 78"/>
                    <p:cNvSpPr/>
                    <p:nvPr/>
                  </p:nvSpPr>
                  <p:spPr>
                    <a:xfrm>
                      <a:off x="3649437" y="1224643"/>
                      <a:ext cx="261256"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11" name="Rectangle 79"/>
                    <p:cNvSpPr/>
                    <p:nvPr/>
                  </p:nvSpPr>
                  <p:spPr>
                    <a:xfrm>
                      <a:off x="3649337" y="1875064"/>
                      <a:ext cx="261652"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grpSp>
            <p:nvGrpSpPr>
              <p:cNvPr id="145" name="Group 190"/>
              <p:cNvGrpSpPr/>
              <p:nvPr/>
            </p:nvGrpSpPr>
            <p:grpSpPr>
              <a:xfrm>
                <a:off x="0" y="2776001"/>
                <a:ext cx="6718635" cy="2514456"/>
                <a:chOff x="0" y="2776001"/>
                <a:chExt cx="6718635" cy="2514456"/>
              </a:xfrm>
            </p:grpSpPr>
            <p:grpSp>
              <p:nvGrpSpPr>
                <p:cNvPr id="146" name="Group 189"/>
                <p:cNvGrpSpPr/>
                <p:nvPr/>
              </p:nvGrpSpPr>
              <p:grpSpPr>
                <a:xfrm>
                  <a:off x="0" y="3429000"/>
                  <a:ext cx="2612571" cy="1828800"/>
                  <a:chOff x="0" y="3429000"/>
                  <a:chExt cx="2612571" cy="1828800"/>
                </a:xfrm>
              </p:grpSpPr>
              <p:grpSp>
                <p:nvGrpSpPr>
                  <p:cNvPr id="147" name="Group 188"/>
                  <p:cNvGrpSpPr/>
                  <p:nvPr/>
                </p:nvGrpSpPr>
                <p:grpSpPr>
                  <a:xfrm>
                    <a:off x="179614" y="3429000"/>
                    <a:ext cx="1877786" cy="1828800"/>
                    <a:chOff x="179614" y="3429000"/>
                    <a:chExt cx="1877786" cy="1828800"/>
                  </a:xfrm>
                </p:grpSpPr>
                <p:sp>
                  <p:nvSpPr>
                    <p:cNvPr id="1049112" name="Frame 54"/>
                    <p:cNvSpPr/>
                    <p:nvPr/>
                  </p:nvSpPr>
                  <p:spPr>
                    <a:xfrm>
                      <a:off x="179614" y="3429000"/>
                      <a:ext cx="1877786" cy="1828800"/>
                    </a:xfrm>
                    <a:prstGeom prst="frame">
                      <a:avLst>
                        <a:gd name="adj1" fmla="val 6994"/>
                      </a:avLst>
                    </a:prstGeom>
                    <a:solidFill>
                      <a:srgbClr val="EA576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solidFill>
                          <a:schemeClr val="tx1"/>
                        </a:solidFill>
                      </a:endParaRPr>
                    </a:p>
                  </p:txBody>
                </p:sp>
                <p:grpSp>
                  <p:nvGrpSpPr>
                    <p:cNvPr id="148" name="Group 65"/>
                    <p:cNvGrpSpPr/>
                    <p:nvPr/>
                  </p:nvGrpSpPr>
                  <p:grpSpPr>
                    <a:xfrm>
                      <a:off x="310696" y="4495800"/>
                      <a:ext cx="1618795" cy="632522"/>
                      <a:chOff x="1208315" y="4416879"/>
                      <a:chExt cx="1690006" cy="749543"/>
                    </a:xfrm>
                    <a:solidFill>
                      <a:srgbClr val="EA5768"/>
                    </a:solidFill>
                  </p:grpSpPr>
                  <p:sp>
                    <p:nvSpPr>
                      <p:cNvPr id="1049113" name="Rectangle 56"/>
                      <p:cNvSpPr/>
                      <p:nvPr/>
                    </p:nvSpPr>
                    <p:spPr>
                      <a:xfrm>
                        <a:off x="1208315" y="4416879"/>
                        <a:ext cx="1690006" cy="163284"/>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14" name="Rectangle 57"/>
                      <p:cNvSpPr/>
                      <p:nvPr/>
                    </p:nvSpPr>
                    <p:spPr>
                      <a:xfrm>
                        <a:off x="1387928" y="4587177"/>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15" name="Rectangle 61"/>
                      <p:cNvSpPr/>
                      <p:nvPr/>
                    </p:nvSpPr>
                    <p:spPr>
                      <a:xfrm>
                        <a:off x="1692095" y="4587809"/>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16" name="Rectangle 62"/>
                      <p:cNvSpPr/>
                      <p:nvPr/>
                    </p:nvSpPr>
                    <p:spPr>
                      <a:xfrm>
                        <a:off x="1996262" y="4588441"/>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17" name="Rectangle 63"/>
                      <p:cNvSpPr/>
                      <p:nvPr/>
                    </p:nvSpPr>
                    <p:spPr>
                      <a:xfrm>
                        <a:off x="2300429" y="4589073"/>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18" name="Rectangle 64"/>
                      <p:cNvSpPr/>
                      <p:nvPr/>
                    </p:nvSpPr>
                    <p:spPr>
                      <a:xfrm>
                        <a:off x="2604596" y="4589705"/>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9119" name="Trapezoid 55"/>
                  <p:cNvSpPr/>
                  <p:nvPr/>
                </p:nvSpPr>
                <p:spPr>
                  <a:xfrm>
                    <a:off x="0" y="3429000"/>
                    <a:ext cx="2612571" cy="253093"/>
                  </a:xfrm>
                  <a:prstGeom prst="trapezoid">
                    <a:avLst>
                      <a:gd name="adj" fmla="val 67424"/>
                    </a:avLst>
                  </a:prstGeom>
                  <a:solidFill>
                    <a:srgbClr val="BC4C3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49" name="Group 185"/>
                <p:cNvGrpSpPr/>
                <p:nvPr/>
              </p:nvGrpSpPr>
              <p:grpSpPr>
                <a:xfrm>
                  <a:off x="57151" y="2776001"/>
                  <a:ext cx="6661484" cy="2514456"/>
                  <a:chOff x="57151" y="2776001"/>
                  <a:chExt cx="6661484" cy="2514456"/>
                </a:xfrm>
              </p:grpSpPr>
              <p:sp>
                <p:nvSpPr>
                  <p:cNvPr id="1049120" name="Rectangle 51"/>
                  <p:cNvSpPr/>
                  <p:nvPr/>
                </p:nvSpPr>
                <p:spPr>
                  <a:xfrm>
                    <a:off x="2071006" y="3429000"/>
                    <a:ext cx="4214074" cy="1861457"/>
                  </a:xfrm>
                  <a:prstGeom prst="rect"/>
                  <a:solidFill>
                    <a:srgbClr val="F5CE82"/>
                  </a:solidFill>
                  <a:ln>
                    <a:solidFill>
                      <a:schemeClr val="tx1"/>
                    </a:solidFill>
                  </a:ln>
                  <a:effectLst>
                    <a:outerShdw blurRad="50800" dir="162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21" name="Graphic 84" descr="Window with solid fill"/>
                  <p:cNvSpPr/>
                  <p:nvPr/>
                </p:nvSpPr>
                <p:spPr>
                  <a:xfrm>
                    <a:off x="2558869" y="3823751"/>
                    <a:ext cx="794168" cy="788006"/>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150" name="Group 96"/>
                  <p:cNvGrpSpPr/>
                  <p:nvPr/>
                </p:nvGrpSpPr>
                <p:grpSpPr>
                  <a:xfrm>
                    <a:off x="3695384" y="3524250"/>
                    <a:ext cx="765037" cy="1394516"/>
                    <a:chOff x="5396948" y="1033670"/>
                    <a:chExt cx="834887" cy="1421296"/>
                  </a:xfrm>
                </p:grpSpPr>
                <p:sp>
                  <p:nvSpPr>
                    <p:cNvPr id="1049122" name="Rectangle 86"/>
                    <p:cNvSpPr/>
                    <p:nvPr/>
                  </p:nvSpPr>
                  <p:spPr>
                    <a:xfrm>
                      <a:off x="5396948" y="1033670"/>
                      <a:ext cx="834887" cy="1421296"/>
                    </a:xfrm>
                    <a:prstGeom prst="rect"/>
                    <a:solidFill>
                      <a:srgbClr val="5A27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51" name="Group 95"/>
                    <p:cNvGrpSpPr/>
                    <p:nvPr/>
                  </p:nvGrpSpPr>
                  <p:grpSpPr>
                    <a:xfrm>
                      <a:off x="5399903" y="1937049"/>
                      <a:ext cx="830374" cy="511836"/>
                      <a:chOff x="5399903" y="1937049"/>
                      <a:chExt cx="830374" cy="511836"/>
                    </a:xfrm>
                  </p:grpSpPr>
                  <p:sp>
                    <p:nvSpPr>
                      <p:cNvPr id="1049123" name="Rectangle 88"/>
                      <p:cNvSpPr/>
                      <p:nvPr/>
                    </p:nvSpPr>
                    <p:spPr>
                      <a:xfrm>
                        <a:off x="5437930" y="1999100"/>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24" name="Rectangle 89"/>
                      <p:cNvSpPr/>
                      <p:nvPr/>
                    </p:nvSpPr>
                    <p:spPr>
                      <a:xfrm>
                        <a:off x="5570559" y="2000747"/>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25" name="Rectangle 90"/>
                      <p:cNvSpPr/>
                      <p:nvPr/>
                    </p:nvSpPr>
                    <p:spPr>
                      <a:xfrm>
                        <a:off x="5703188" y="1999923"/>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26" name="Rectangle 91"/>
                      <p:cNvSpPr/>
                      <p:nvPr/>
                    </p:nvSpPr>
                    <p:spPr>
                      <a:xfrm>
                        <a:off x="5835817" y="199909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27" name="Rectangle 92"/>
                      <p:cNvSpPr/>
                      <p:nvPr/>
                    </p:nvSpPr>
                    <p:spPr>
                      <a:xfrm>
                        <a:off x="5973388" y="2003218"/>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28" name="Rectangle 93"/>
                      <p:cNvSpPr/>
                      <p:nvPr/>
                    </p:nvSpPr>
                    <p:spPr>
                      <a:xfrm>
                        <a:off x="6110959" y="200310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29" name="Rectangle 87"/>
                      <p:cNvSpPr/>
                      <p:nvPr/>
                    </p:nvSpPr>
                    <p:spPr>
                      <a:xfrm>
                        <a:off x="5399903" y="1937049"/>
                        <a:ext cx="830374" cy="74141"/>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9130" name="Graphic 84" descr="Window with solid fill"/>
                  <p:cNvSpPr/>
                  <p:nvPr/>
                </p:nvSpPr>
                <p:spPr>
                  <a:xfrm>
                    <a:off x="4533719" y="3792001"/>
                    <a:ext cx="794168" cy="788006"/>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152" name="Group 108"/>
                  <p:cNvGrpSpPr/>
                  <p:nvPr/>
                </p:nvGrpSpPr>
                <p:grpSpPr>
                  <a:xfrm>
                    <a:off x="5403534" y="3511550"/>
                    <a:ext cx="765037" cy="1394516"/>
                    <a:chOff x="5396948" y="1033670"/>
                    <a:chExt cx="834887" cy="1421296"/>
                  </a:xfrm>
                </p:grpSpPr>
                <p:sp>
                  <p:nvSpPr>
                    <p:cNvPr id="1049131" name="Rectangle 109"/>
                    <p:cNvSpPr/>
                    <p:nvPr/>
                  </p:nvSpPr>
                  <p:spPr>
                    <a:xfrm>
                      <a:off x="5396948" y="1033670"/>
                      <a:ext cx="834887" cy="1421296"/>
                    </a:xfrm>
                    <a:prstGeom prst="rect"/>
                    <a:solidFill>
                      <a:srgbClr val="5A27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nvGrpSpPr>
                    <p:cNvPr id="153" name="Group 110"/>
                    <p:cNvGrpSpPr/>
                    <p:nvPr/>
                  </p:nvGrpSpPr>
                  <p:grpSpPr>
                    <a:xfrm>
                      <a:off x="5399903" y="1937049"/>
                      <a:ext cx="830374" cy="511836"/>
                      <a:chOff x="5399903" y="1937049"/>
                      <a:chExt cx="830374" cy="511836"/>
                    </a:xfrm>
                  </p:grpSpPr>
                  <p:sp>
                    <p:nvSpPr>
                      <p:cNvPr id="1049132" name="Rectangle 111"/>
                      <p:cNvSpPr/>
                      <p:nvPr/>
                    </p:nvSpPr>
                    <p:spPr>
                      <a:xfrm>
                        <a:off x="5437930" y="1999100"/>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33" name="Rectangle 112"/>
                      <p:cNvSpPr/>
                      <p:nvPr/>
                    </p:nvSpPr>
                    <p:spPr>
                      <a:xfrm>
                        <a:off x="5570559" y="2000747"/>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34" name="Rectangle 113"/>
                      <p:cNvSpPr/>
                      <p:nvPr/>
                    </p:nvSpPr>
                    <p:spPr>
                      <a:xfrm>
                        <a:off x="5703188" y="1999923"/>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35" name="Rectangle 114"/>
                      <p:cNvSpPr/>
                      <p:nvPr/>
                    </p:nvSpPr>
                    <p:spPr>
                      <a:xfrm>
                        <a:off x="5835817" y="199909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36" name="Rectangle 115"/>
                      <p:cNvSpPr/>
                      <p:nvPr/>
                    </p:nvSpPr>
                    <p:spPr>
                      <a:xfrm>
                        <a:off x="5973388" y="2003218"/>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37" name="Rectangle 116"/>
                      <p:cNvSpPr/>
                      <p:nvPr/>
                    </p:nvSpPr>
                    <p:spPr>
                      <a:xfrm>
                        <a:off x="6110959" y="200310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38" name="Rectangle 117"/>
                      <p:cNvSpPr/>
                      <p:nvPr/>
                    </p:nvSpPr>
                    <p:spPr>
                      <a:xfrm>
                        <a:off x="5399903" y="1937049"/>
                        <a:ext cx="830374" cy="74141"/>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9139" name="Trapezoid 53"/>
                  <p:cNvSpPr/>
                  <p:nvPr/>
                </p:nvSpPr>
                <p:spPr>
                  <a:xfrm>
                    <a:off x="57151" y="2776001"/>
                    <a:ext cx="6661484" cy="652999"/>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grpSp>
      <p:grpSp>
        <p:nvGrpSpPr>
          <p:cNvPr id="154" name="Group 193"/>
          <p:cNvGrpSpPr/>
          <p:nvPr/>
        </p:nvGrpSpPr>
        <p:grpSpPr>
          <a:xfrm>
            <a:off x="2848323" y="4948687"/>
            <a:ext cx="2860087" cy="1909313"/>
            <a:chOff x="1580997" y="4948687"/>
            <a:chExt cx="2860087" cy="1909313"/>
          </a:xfrm>
        </p:grpSpPr>
        <p:grpSp>
          <p:nvGrpSpPr>
            <p:cNvPr id="155" name="Group 49"/>
            <p:cNvGrpSpPr/>
            <p:nvPr/>
          </p:nvGrpSpPr>
          <p:grpSpPr>
            <a:xfrm>
              <a:off x="1712781" y="5288165"/>
              <a:ext cx="2728303" cy="1569835"/>
              <a:chOff x="2643510" y="5288165"/>
              <a:chExt cx="2728303" cy="1569835"/>
            </a:xfrm>
          </p:grpSpPr>
          <p:sp>
            <p:nvSpPr>
              <p:cNvPr id="1049140" name="Rectangle 6"/>
              <p:cNvSpPr/>
              <p:nvPr/>
            </p:nvSpPr>
            <p:spPr>
              <a:xfrm>
                <a:off x="2846623" y="5589528"/>
                <a:ext cx="2152784" cy="1268472"/>
              </a:xfrm>
              <a:prstGeom prst="rect"/>
              <a:solidFill>
                <a:srgbClr val="EAC8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41" name="Trapezoid 14"/>
              <p:cNvSpPr/>
              <p:nvPr/>
            </p:nvSpPr>
            <p:spPr>
              <a:xfrm>
                <a:off x="2643510" y="5288165"/>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56" name="Group 24"/>
              <p:cNvGrpSpPr/>
              <p:nvPr/>
            </p:nvGrpSpPr>
            <p:grpSpPr>
              <a:xfrm>
                <a:off x="2998041" y="6061624"/>
                <a:ext cx="536264" cy="457681"/>
                <a:chOff x="3863857" y="3623224"/>
                <a:chExt cx="536264" cy="457681"/>
              </a:xfrm>
            </p:grpSpPr>
            <p:sp>
              <p:nvSpPr>
                <p:cNvPr id="1049142" name="Rectangle 18"/>
                <p:cNvSpPr/>
                <p:nvPr/>
              </p:nvSpPr>
              <p:spPr>
                <a:xfrm>
                  <a:off x="3863857" y="3623224"/>
                  <a:ext cx="536264" cy="45719"/>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43" name="Rectangle 19"/>
                <p:cNvSpPr/>
                <p:nvPr/>
              </p:nvSpPr>
              <p:spPr>
                <a:xfrm>
                  <a:off x="3915579" y="3675268"/>
                  <a:ext cx="440013" cy="405637"/>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44" name="Rectangle 20"/>
                <p:cNvSpPr/>
                <p:nvPr/>
              </p:nvSpPr>
              <p:spPr>
                <a:xfrm>
                  <a:off x="3968954" y="3729704"/>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45" name="Rectangle 21"/>
                <p:cNvSpPr/>
                <p:nvPr/>
              </p:nvSpPr>
              <p:spPr>
                <a:xfrm>
                  <a:off x="4173792" y="3728065"/>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46" name="Rectangle 22"/>
                <p:cNvSpPr/>
                <p:nvPr/>
              </p:nvSpPr>
              <p:spPr>
                <a:xfrm>
                  <a:off x="4175430" y="390996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47" name="Rectangle 23"/>
                <p:cNvSpPr/>
                <p:nvPr/>
              </p:nvSpPr>
              <p:spPr>
                <a:xfrm>
                  <a:off x="3973868" y="390832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57" name="Group 35"/>
              <p:cNvGrpSpPr/>
              <p:nvPr/>
            </p:nvGrpSpPr>
            <p:grpSpPr>
              <a:xfrm>
                <a:off x="3776190" y="5998094"/>
                <a:ext cx="701040" cy="859906"/>
                <a:chOff x="4653280" y="2275840"/>
                <a:chExt cx="701040" cy="859906"/>
              </a:xfrm>
            </p:grpSpPr>
            <p:sp>
              <p:nvSpPr>
                <p:cNvPr id="1049148" name="Rectangle 25"/>
                <p:cNvSpPr/>
                <p:nvPr/>
              </p:nvSpPr>
              <p:spPr>
                <a:xfrm>
                  <a:off x="4653280" y="2275840"/>
                  <a:ext cx="701040" cy="101600"/>
                </a:xfrm>
                <a:prstGeom prst="rect"/>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49" name="Rectangle 26"/>
                <p:cNvSpPr/>
                <p:nvPr/>
              </p:nvSpPr>
              <p:spPr>
                <a:xfrm>
                  <a:off x="4729018" y="2387601"/>
                  <a:ext cx="558800" cy="748145"/>
                </a:xfrm>
                <a:prstGeom prst="rect"/>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58" name="Group 34"/>
                <p:cNvGrpSpPr/>
                <p:nvPr/>
              </p:nvGrpSpPr>
              <p:grpSpPr>
                <a:xfrm>
                  <a:off x="4839854" y="2530764"/>
                  <a:ext cx="346364" cy="568036"/>
                  <a:chOff x="4807526" y="2489200"/>
                  <a:chExt cx="346364" cy="568036"/>
                </a:xfrm>
              </p:grpSpPr>
              <p:grpSp>
                <p:nvGrpSpPr>
                  <p:cNvPr id="159" name="Group 30"/>
                  <p:cNvGrpSpPr/>
                  <p:nvPr/>
                </p:nvGrpSpPr>
                <p:grpSpPr>
                  <a:xfrm>
                    <a:off x="4807526" y="2489200"/>
                    <a:ext cx="166255" cy="568036"/>
                    <a:chOff x="4807526" y="2489200"/>
                    <a:chExt cx="166255" cy="568036"/>
                  </a:xfrm>
                </p:grpSpPr>
                <p:sp>
                  <p:nvSpPr>
                    <p:cNvPr id="1049150" name="Rectangle 27"/>
                    <p:cNvSpPr/>
                    <p:nvPr/>
                  </p:nvSpPr>
                  <p:spPr>
                    <a:xfrm>
                      <a:off x="4807526" y="2489200"/>
                      <a:ext cx="166255" cy="568036"/>
                    </a:xfrm>
                    <a:prstGeom prst="rect"/>
                    <a:solidFill>
                      <a:schemeClr val="bg1">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44" name="Straight Connector 29"/>
                    <p:cNvCxnSpPr>
                      <a:cxnSpLocks/>
                      <a:stCxn id="1049150" idx="1"/>
                      <a:endCxn id="1049150" idx="3"/>
                    </p:cNvCxnSpPr>
                    <p:nvPr/>
                  </p:nvCxnSpPr>
                  <p:spPr>
                    <a:xfrm>
                      <a:off x="4807526" y="2773218"/>
                      <a:ext cx="166255" cy="0"/>
                    </a:xfrm>
                    <a:prstGeom prst="line"/>
                    <a:ln w="190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60" name="Group 31"/>
                  <p:cNvGrpSpPr/>
                  <p:nvPr/>
                </p:nvGrpSpPr>
                <p:grpSpPr>
                  <a:xfrm>
                    <a:off x="4987635" y="2489200"/>
                    <a:ext cx="166255" cy="568036"/>
                    <a:chOff x="4807526" y="2489200"/>
                    <a:chExt cx="166255" cy="568036"/>
                  </a:xfrm>
                </p:grpSpPr>
                <p:sp>
                  <p:nvSpPr>
                    <p:cNvPr id="1049151" name="Rectangle 32"/>
                    <p:cNvSpPr/>
                    <p:nvPr/>
                  </p:nvSpPr>
                  <p:spPr>
                    <a:xfrm>
                      <a:off x="4807526" y="2489200"/>
                      <a:ext cx="166255" cy="568036"/>
                    </a:xfrm>
                    <a:prstGeom prst="rect"/>
                    <a:solidFill>
                      <a:schemeClr val="bg1">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45" name="Straight Connector 33"/>
                    <p:cNvCxnSpPr>
                      <a:cxnSpLocks/>
                      <a:stCxn id="1049151" idx="1"/>
                      <a:endCxn id="1049151" idx="3"/>
                    </p:cNvCxnSpPr>
                    <p:nvPr/>
                  </p:nvCxnSpPr>
                  <p:spPr>
                    <a:xfrm>
                      <a:off x="4807526" y="2773218"/>
                      <a:ext cx="166255" cy="0"/>
                    </a:xfrm>
                    <a:prstGeom prst="line"/>
                    <a:ln w="190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grpSp>
          </p:grpSp>
        </p:grpSp>
        <p:pic>
          <p:nvPicPr>
            <p:cNvPr id="2097204" name="Picture 166"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1580997" y="4951562"/>
              <a:ext cx="1288210" cy="1288210"/>
            </a:xfrm>
            <a:prstGeom prst="rect"/>
          </p:spPr>
        </p:pic>
        <p:pic>
          <p:nvPicPr>
            <p:cNvPr id="2097205" name="Picture 167"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1793782" y="4948687"/>
              <a:ext cx="1288210" cy="1288210"/>
            </a:xfrm>
            <a:prstGeom prst="rect"/>
          </p:spPr>
        </p:pic>
        <p:pic>
          <p:nvPicPr>
            <p:cNvPr id="2097206" name="Picture 168"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2213601" y="5029200"/>
              <a:ext cx="954656" cy="954656"/>
            </a:xfrm>
            <a:prstGeom prst="rect"/>
          </p:spPr>
        </p:pic>
      </p:grpSp>
      <p:grpSp>
        <p:nvGrpSpPr>
          <p:cNvPr id="161" name="Group 192"/>
          <p:cNvGrpSpPr/>
          <p:nvPr/>
        </p:nvGrpSpPr>
        <p:grpSpPr>
          <a:xfrm>
            <a:off x="7208921" y="1705154"/>
            <a:ext cx="3065307" cy="3589722"/>
            <a:chOff x="5941595" y="1705154"/>
            <a:chExt cx="3065307" cy="3589722"/>
          </a:xfrm>
        </p:grpSpPr>
        <p:grpSp>
          <p:nvGrpSpPr>
            <p:cNvPr id="162" name="Group 134"/>
            <p:cNvGrpSpPr/>
            <p:nvPr/>
          </p:nvGrpSpPr>
          <p:grpSpPr>
            <a:xfrm>
              <a:off x="5941595" y="1968023"/>
              <a:ext cx="2728303" cy="3322434"/>
              <a:chOff x="6872324" y="1968023"/>
              <a:chExt cx="2728303" cy="3322434"/>
            </a:xfrm>
          </p:grpSpPr>
          <p:sp>
            <p:nvSpPr>
              <p:cNvPr id="1049152" name="Rectangle 52"/>
              <p:cNvSpPr/>
              <p:nvPr/>
            </p:nvSpPr>
            <p:spPr>
              <a:xfrm>
                <a:off x="7209064" y="2457450"/>
                <a:ext cx="2019300" cy="2833007"/>
              </a:xfrm>
              <a:prstGeom prst="rect"/>
              <a:solidFill>
                <a:srgbClr val="D2A3C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53" name="Rectangle 119"/>
              <p:cNvSpPr/>
              <p:nvPr/>
            </p:nvSpPr>
            <p:spPr>
              <a:xfrm>
                <a:off x="7217228" y="3306470"/>
                <a:ext cx="2007239" cy="267005"/>
              </a:xfrm>
              <a:prstGeom prst="rect"/>
              <a:solidFill>
                <a:srgbClr val="917AA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54" name="Graphic 84" descr="Window with solid fill"/>
              <p:cNvSpPr/>
              <p:nvPr/>
            </p:nvSpPr>
            <p:spPr>
              <a:xfrm>
                <a:off x="7677312" y="3787756"/>
                <a:ext cx="1044302" cy="995899"/>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163" name="Group 124"/>
              <p:cNvGrpSpPr/>
              <p:nvPr/>
            </p:nvGrpSpPr>
            <p:grpSpPr>
              <a:xfrm>
                <a:off x="7342641" y="2757528"/>
                <a:ext cx="1737261" cy="546506"/>
                <a:chOff x="6926263" y="1099732"/>
                <a:chExt cx="1737261" cy="546506"/>
              </a:xfrm>
            </p:grpSpPr>
            <p:sp>
              <p:nvSpPr>
                <p:cNvPr id="1049155" name="Rectangle 120"/>
                <p:cNvSpPr/>
                <p:nvPr/>
              </p:nvSpPr>
              <p:spPr>
                <a:xfrm>
                  <a:off x="6926263" y="1099732"/>
                  <a:ext cx="1737261" cy="546506"/>
                </a:xfrm>
                <a:prstGeom prst="rect"/>
                <a:solidFill>
                  <a:srgbClr val="0014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56" name="Graphic 122" descr="Grid lines"/>
                <p:cNvSpPr/>
                <p:nvPr/>
              </p:nvSpPr>
              <p:spPr>
                <a:xfrm>
                  <a:off x="6945136" y="1106611"/>
                  <a:ext cx="1713407" cy="537209"/>
                </a:xfrm>
                <a:custGeom>
                  <a:avLst/>
                  <a:gdLst>
                    <a:gd name="connsiteX0" fmla="*/ 4572000 w 4572000"/>
                    <a:gd name="connsiteY0" fmla="*/ 387353 h 4572000"/>
                    <a:gd name="connsiteX1" fmla="*/ 4572000 w 4572000"/>
                    <a:gd name="connsiteY1" fmla="*/ 374656 h 4572000"/>
                    <a:gd name="connsiteX2" fmla="*/ 4197353 w 4572000"/>
                    <a:gd name="connsiteY2" fmla="*/ 374656 h 4572000"/>
                    <a:gd name="connsiteX3" fmla="*/ 4197353 w 4572000"/>
                    <a:gd name="connsiteY3" fmla="*/ 0 h 4572000"/>
                    <a:gd name="connsiteX4" fmla="*/ 4184657 w 4572000"/>
                    <a:gd name="connsiteY4" fmla="*/ 0 h 4572000"/>
                    <a:gd name="connsiteX5" fmla="*/ 4184657 w 4572000"/>
                    <a:gd name="connsiteY5" fmla="*/ 374647 h 4572000"/>
                    <a:gd name="connsiteX6" fmla="*/ 3816353 w 4572000"/>
                    <a:gd name="connsiteY6" fmla="*/ 374647 h 4572000"/>
                    <a:gd name="connsiteX7" fmla="*/ 3816353 w 4572000"/>
                    <a:gd name="connsiteY7" fmla="*/ 0 h 4572000"/>
                    <a:gd name="connsiteX8" fmla="*/ 3803657 w 4572000"/>
                    <a:gd name="connsiteY8" fmla="*/ 0 h 4572000"/>
                    <a:gd name="connsiteX9" fmla="*/ 3803657 w 4572000"/>
                    <a:gd name="connsiteY9" fmla="*/ 374647 h 4572000"/>
                    <a:gd name="connsiteX10" fmla="*/ 3435353 w 4572000"/>
                    <a:gd name="connsiteY10" fmla="*/ 374647 h 4572000"/>
                    <a:gd name="connsiteX11" fmla="*/ 3435353 w 4572000"/>
                    <a:gd name="connsiteY11" fmla="*/ 0 h 4572000"/>
                    <a:gd name="connsiteX12" fmla="*/ 3422657 w 4572000"/>
                    <a:gd name="connsiteY12" fmla="*/ 0 h 4572000"/>
                    <a:gd name="connsiteX13" fmla="*/ 3422657 w 4572000"/>
                    <a:gd name="connsiteY13" fmla="*/ 374647 h 4572000"/>
                    <a:gd name="connsiteX14" fmla="*/ 3054353 w 4572000"/>
                    <a:gd name="connsiteY14" fmla="*/ 374647 h 4572000"/>
                    <a:gd name="connsiteX15" fmla="*/ 3054353 w 4572000"/>
                    <a:gd name="connsiteY15" fmla="*/ 0 h 4572000"/>
                    <a:gd name="connsiteX16" fmla="*/ 3041657 w 4572000"/>
                    <a:gd name="connsiteY16" fmla="*/ 0 h 4572000"/>
                    <a:gd name="connsiteX17" fmla="*/ 3041657 w 4572000"/>
                    <a:gd name="connsiteY17" fmla="*/ 374647 h 4572000"/>
                    <a:gd name="connsiteX18" fmla="*/ 2673353 w 4572000"/>
                    <a:gd name="connsiteY18" fmla="*/ 374647 h 4572000"/>
                    <a:gd name="connsiteX19" fmla="*/ 2673353 w 4572000"/>
                    <a:gd name="connsiteY19" fmla="*/ 0 h 4572000"/>
                    <a:gd name="connsiteX20" fmla="*/ 2660657 w 4572000"/>
                    <a:gd name="connsiteY20" fmla="*/ 0 h 4572000"/>
                    <a:gd name="connsiteX21" fmla="*/ 2660657 w 4572000"/>
                    <a:gd name="connsiteY21" fmla="*/ 374647 h 4572000"/>
                    <a:gd name="connsiteX22" fmla="*/ 2292353 w 4572000"/>
                    <a:gd name="connsiteY22" fmla="*/ 374647 h 4572000"/>
                    <a:gd name="connsiteX23" fmla="*/ 2292353 w 4572000"/>
                    <a:gd name="connsiteY23" fmla="*/ 0 h 4572000"/>
                    <a:gd name="connsiteX24" fmla="*/ 2279656 w 4572000"/>
                    <a:gd name="connsiteY24" fmla="*/ 0 h 4572000"/>
                    <a:gd name="connsiteX25" fmla="*/ 2279656 w 4572000"/>
                    <a:gd name="connsiteY25" fmla="*/ 374647 h 4572000"/>
                    <a:gd name="connsiteX26" fmla="*/ 1911353 w 4572000"/>
                    <a:gd name="connsiteY26" fmla="*/ 374647 h 4572000"/>
                    <a:gd name="connsiteX27" fmla="*/ 1911353 w 4572000"/>
                    <a:gd name="connsiteY27" fmla="*/ 0 h 4572000"/>
                    <a:gd name="connsiteX28" fmla="*/ 1898656 w 4572000"/>
                    <a:gd name="connsiteY28" fmla="*/ 0 h 4572000"/>
                    <a:gd name="connsiteX29" fmla="*/ 1898656 w 4572000"/>
                    <a:gd name="connsiteY29" fmla="*/ 374647 h 4572000"/>
                    <a:gd name="connsiteX30" fmla="*/ 1530353 w 4572000"/>
                    <a:gd name="connsiteY30" fmla="*/ 374647 h 4572000"/>
                    <a:gd name="connsiteX31" fmla="*/ 1530353 w 4572000"/>
                    <a:gd name="connsiteY31" fmla="*/ 0 h 4572000"/>
                    <a:gd name="connsiteX32" fmla="*/ 1517656 w 4572000"/>
                    <a:gd name="connsiteY32" fmla="*/ 0 h 4572000"/>
                    <a:gd name="connsiteX33" fmla="*/ 1517656 w 4572000"/>
                    <a:gd name="connsiteY33" fmla="*/ 374647 h 4572000"/>
                    <a:gd name="connsiteX34" fmla="*/ 1149353 w 4572000"/>
                    <a:gd name="connsiteY34" fmla="*/ 374647 h 4572000"/>
                    <a:gd name="connsiteX35" fmla="*/ 1149353 w 4572000"/>
                    <a:gd name="connsiteY35" fmla="*/ 0 h 4572000"/>
                    <a:gd name="connsiteX36" fmla="*/ 1136656 w 4572000"/>
                    <a:gd name="connsiteY36" fmla="*/ 0 h 4572000"/>
                    <a:gd name="connsiteX37" fmla="*/ 1136656 w 4572000"/>
                    <a:gd name="connsiteY37" fmla="*/ 374647 h 4572000"/>
                    <a:gd name="connsiteX38" fmla="*/ 768353 w 4572000"/>
                    <a:gd name="connsiteY38" fmla="*/ 374647 h 4572000"/>
                    <a:gd name="connsiteX39" fmla="*/ 768353 w 4572000"/>
                    <a:gd name="connsiteY39" fmla="*/ 0 h 4572000"/>
                    <a:gd name="connsiteX40" fmla="*/ 755656 w 4572000"/>
                    <a:gd name="connsiteY40" fmla="*/ 0 h 4572000"/>
                    <a:gd name="connsiteX41" fmla="*/ 755656 w 4572000"/>
                    <a:gd name="connsiteY41" fmla="*/ 374647 h 4572000"/>
                    <a:gd name="connsiteX42" fmla="*/ 387353 w 4572000"/>
                    <a:gd name="connsiteY42" fmla="*/ 374647 h 4572000"/>
                    <a:gd name="connsiteX43" fmla="*/ 387353 w 4572000"/>
                    <a:gd name="connsiteY43" fmla="*/ 0 h 4572000"/>
                    <a:gd name="connsiteX44" fmla="*/ 374656 w 4572000"/>
                    <a:gd name="connsiteY44" fmla="*/ 0 h 4572000"/>
                    <a:gd name="connsiteX45" fmla="*/ 374656 w 4572000"/>
                    <a:gd name="connsiteY45" fmla="*/ 374647 h 4572000"/>
                    <a:gd name="connsiteX46" fmla="*/ 0 w 4572000"/>
                    <a:gd name="connsiteY46" fmla="*/ 374647 h 4572000"/>
                    <a:gd name="connsiteX47" fmla="*/ 0 w 4572000"/>
                    <a:gd name="connsiteY47" fmla="*/ 387344 h 4572000"/>
                    <a:gd name="connsiteX48" fmla="*/ 374647 w 4572000"/>
                    <a:gd name="connsiteY48" fmla="*/ 387344 h 4572000"/>
                    <a:gd name="connsiteX49" fmla="*/ 374647 w 4572000"/>
                    <a:gd name="connsiteY49" fmla="*/ 755647 h 4572000"/>
                    <a:gd name="connsiteX50" fmla="*/ 0 w 4572000"/>
                    <a:gd name="connsiteY50" fmla="*/ 755647 h 4572000"/>
                    <a:gd name="connsiteX51" fmla="*/ 0 w 4572000"/>
                    <a:gd name="connsiteY51" fmla="*/ 768344 h 4572000"/>
                    <a:gd name="connsiteX52" fmla="*/ 374647 w 4572000"/>
                    <a:gd name="connsiteY52" fmla="*/ 768344 h 4572000"/>
                    <a:gd name="connsiteX53" fmla="*/ 374647 w 4572000"/>
                    <a:gd name="connsiteY53" fmla="*/ 1136647 h 4572000"/>
                    <a:gd name="connsiteX54" fmla="*/ 0 w 4572000"/>
                    <a:gd name="connsiteY54" fmla="*/ 1136647 h 4572000"/>
                    <a:gd name="connsiteX55" fmla="*/ 0 w 4572000"/>
                    <a:gd name="connsiteY55" fmla="*/ 1149344 h 4572000"/>
                    <a:gd name="connsiteX56" fmla="*/ 374647 w 4572000"/>
                    <a:gd name="connsiteY56" fmla="*/ 1149344 h 4572000"/>
                    <a:gd name="connsiteX57" fmla="*/ 374647 w 4572000"/>
                    <a:gd name="connsiteY57" fmla="*/ 1517647 h 4572000"/>
                    <a:gd name="connsiteX58" fmla="*/ 0 w 4572000"/>
                    <a:gd name="connsiteY58" fmla="*/ 1517647 h 4572000"/>
                    <a:gd name="connsiteX59" fmla="*/ 0 w 4572000"/>
                    <a:gd name="connsiteY59" fmla="*/ 1530344 h 4572000"/>
                    <a:gd name="connsiteX60" fmla="*/ 374647 w 4572000"/>
                    <a:gd name="connsiteY60" fmla="*/ 1530344 h 4572000"/>
                    <a:gd name="connsiteX61" fmla="*/ 374647 w 4572000"/>
                    <a:gd name="connsiteY61" fmla="*/ 1898647 h 4572000"/>
                    <a:gd name="connsiteX62" fmla="*/ 0 w 4572000"/>
                    <a:gd name="connsiteY62" fmla="*/ 1898647 h 4572000"/>
                    <a:gd name="connsiteX63" fmla="*/ 0 w 4572000"/>
                    <a:gd name="connsiteY63" fmla="*/ 1911344 h 4572000"/>
                    <a:gd name="connsiteX64" fmla="*/ 374647 w 4572000"/>
                    <a:gd name="connsiteY64" fmla="*/ 1911344 h 4572000"/>
                    <a:gd name="connsiteX65" fmla="*/ 374647 w 4572000"/>
                    <a:gd name="connsiteY65" fmla="*/ 2279647 h 4572000"/>
                    <a:gd name="connsiteX66" fmla="*/ 0 w 4572000"/>
                    <a:gd name="connsiteY66" fmla="*/ 2279647 h 4572000"/>
                    <a:gd name="connsiteX67" fmla="*/ 0 w 4572000"/>
                    <a:gd name="connsiteY67" fmla="*/ 2292344 h 4572000"/>
                    <a:gd name="connsiteX68" fmla="*/ 374647 w 4572000"/>
                    <a:gd name="connsiteY68" fmla="*/ 2292344 h 4572000"/>
                    <a:gd name="connsiteX69" fmla="*/ 374647 w 4572000"/>
                    <a:gd name="connsiteY69" fmla="*/ 2660647 h 4572000"/>
                    <a:gd name="connsiteX70" fmla="*/ 0 w 4572000"/>
                    <a:gd name="connsiteY70" fmla="*/ 2660647 h 4572000"/>
                    <a:gd name="connsiteX71" fmla="*/ 0 w 4572000"/>
                    <a:gd name="connsiteY71" fmla="*/ 2673344 h 4572000"/>
                    <a:gd name="connsiteX72" fmla="*/ 374647 w 4572000"/>
                    <a:gd name="connsiteY72" fmla="*/ 2673344 h 4572000"/>
                    <a:gd name="connsiteX73" fmla="*/ 374647 w 4572000"/>
                    <a:gd name="connsiteY73" fmla="*/ 3041647 h 4572000"/>
                    <a:gd name="connsiteX74" fmla="*/ 0 w 4572000"/>
                    <a:gd name="connsiteY74" fmla="*/ 3041647 h 4572000"/>
                    <a:gd name="connsiteX75" fmla="*/ 0 w 4572000"/>
                    <a:gd name="connsiteY75" fmla="*/ 3054344 h 4572000"/>
                    <a:gd name="connsiteX76" fmla="*/ 374647 w 4572000"/>
                    <a:gd name="connsiteY76" fmla="*/ 3054344 h 4572000"/>
                    <a:gd name="connsiteX77" fmla="*/ 374647 w 4572000"/>
                    <a:gd name="connsiteY77" fmla="*/ 3422647 h 4572000"/>
                    <a:gd name="connsiteX78" fmla="*/ 0 w 4572000"/>
                    <a:gd name="connsiteY78" fmla="*/ 3422647 h 4572000"/>
                    <a:gd name="connsiteX79" fmla="*/ 0 w 4572000"/>
                    <a:gd name="connsiteY79" fmla="*/ 3435344 h 4572000"/>
                    <a:gd name="connsiteX80" fmla="*/ 374647 w 4572000"/>
                    <a:gd name="connsiteY80" fmla="*/ 3435344 h 4572000"/>
                    <a:gd name="connsiteX81" fmla="*/ 374647 w 4572000"/>
                    <a:gd name="connsiteY81" fmla="*/ 3803647 h 4572000"/>
                    <a:gd name="connsiteX82" fmla="*/ 0 w 4572000"/>
                    <a:gd name="connsiteY82" fmla="*/ 3803647 h 4572000"/>
                    <a:gd name="connsiteX83" fmla="*/ 0 w 4572000"/>
                    <a:gd name="connsiteY83" fmla="*/ 3816344 h 4572000"/>
                    <a:gd name="connsiteX84" fmla="*/ 374647 w 4572000"/>
                    <a:gd name="connsiteY84" fmla="*/ 3816344 h 4572000"/>
                    <a:gd name="connsiteX85" fmla="*/ 374647 w 4572000"/>
                    <a:gd name="connsiteY85" fmla="*/ 4184647 h 4572000"/>
                    <a:gd name="connsiteX86" fmla="*/ 0 w 4572000"/>
                    <a:gd name="connsiteY86" fmla="*/ 4184647 h 4572000"/>
                    <a:gd name="connsiteX87" fmla="*/ 0 w 4572000"/>
                    <a:gd name="connsiteY87" fmla="*/ 4197344 h 4572000"/>
                    <a:gd name="connsiteX88" fmla="*/ 374647 w 4572000"/>
                    <a:gd name="connsiteY88" fmla="*/ 4197344 h 4572000"/>
                    <a:gd name="connsiteX89" fmla="*/ 374647 w 4572000"/>
                    <a:gd name="connsiteY89" fmla="*/ 4572000 h 4572000"/>
                    <a:gd name="connsiteX90" fmla="*/ 387344 w 4572000"/>
                    <a:gd name="connsiteY90" fmla="*/ 4572000 h 4572000"/>
                    <a:gd name="connsiteX91" fmla="*/ 387344 w 4572000"/>
                    <a:gd name="connsiteY91" fmla="*/ 4197353 h 4572000"/>
                    <a:gd name="connsiteX92" fmla="*/ 755647 w 4572000"/>
                    <a:gd name="connsiteY92" fmla="*/ 4197353 h 4572000"/>
                    <a:gd name="connsiteX93" fmla="*/ 755647 w 4572000"/>
                    <a:gd name="connsiteY93" fmla="*/ 4572000 h 4572000"/>
                    <a:gd name="connsiteX94" fmla="*/ 768344 w 4572000"/>
                    <a:gd name="connsiteY94" fmla="*/ 4572000 h 4572000"/>
                    <a:gd name="connsiteX95" fmla="*/ 768344 w 4572000"/>
                    <a:gd name="connsiteY95" fmla="*/ 4197353 h 4572000"/>
                    <a:gd name="connsiteX96" fmla="*/ 1136647 w 4572000"/>
                    <a:gd name="connsiteY96" fmla="*/ 4197353 h 4572000"/>
                    <a:gd name="connsiteX97" fmla="*/ 1136647 w 4572000"/>
                    <a:gd name="connsiteY97" fmla="*/ 4572000 h 4572000"/>
                    <a:gd name="connsiteX98" fmla="*/ 1149344 w 4572000"/>
                    <a:gd name="connsiteY98" fmla="*/ 4572000 h 4572000"/>
                    <a:gd name="connsiteX99" fmla="*/ 1149344 w 4572000"/>
                    <a:gd name="connsiteY99" fmla="*/ 4197353 h 4572000"/>
                    <a:gd name="connsiteX100" fmla="*/ 1517647 w 4572000"/>
                    <a:gd name="connsiteY100" fmla="*/ 4197353 h 4572000"/>
                    <a:gd name="connsiteX101" fmla="*/ 1517647 w 4572000"/>
                    <a:gd name="connsiteY101" fmla="*/ 4572000 h 4572000"/>
                    <a:gd name="connsiteX102" fmla="*/ 1530344 w 4572000"/>
                    <a:gd name="connsiteY102" fmla="*/ 4572000 h 4572000"/>
                    <a:gd name="connsiteX103" fmla="*/ 1530344 w 4572000"/>
                    <a:gd name="connsiteY103" fmla="*/ 4197353 h 4572000"/>
                    <a:gd name="connsiteX104" fmla="*/ 1898647 w 4572000"/>
                    <a:gd name="connsiteY104" fmla="*/ 4197353 h 4572000"/>
                    <a:gd name="connsiteX105" fmla="*/ 1898647 w 4572000"/>
                    <a:gd name="connsiteY105" fmla="*/ 4572000 h 4572000"/>
                    <a:gd name="connsiteX106" fmla="*/ 1911344 w 4572000"/>
                    <a:gd name="connsiteY106" fmla="*/ 4572000 h 4572000"/>
                    <a:gd name="connsiteX107" fmla="*/ 1911344 w 4572000"/>
                    <a:gd name="connsiteY107" fmla="*/ 4197353 h 4572000"/>
                    <a:gd name="connsiteX108" fmla="*/ 2279647 w 4572000"/>
                    <a:gd name="connsiteY108" fmla="*/ 4197353 h 4572000"/>
                    <a:gd name="connsiteX109" fmla="*/ 2279647 w 4572000"/>
                    <a:gd name="connsiteY109" fmla="*/ 4572000 h 4572000"/>
                    <a:gd name="connsiteX110" fmla="*/ 2292344 w 4572000"/>
                    <a:gd name="connsiteY110" fmla="*/ 4572000 h 4572000"/>
                    <a:gd name="connsiteX111" fmla="*/ 2292344 w 4572000"/>
                    <a:gd name="connsiteY111" fmla="*/ 4197353 h 4572000"/>
                    <a:gd name="connsiteX112" fmla="*/ 2660647 w 4572000"/>
                    <a:gd name="connsiteY112" fmla="*/ 4197353 h 4572000"/>
                    <a:gd name="connsiteX113" fmla="*/ 2660647 w 4572000"/>
                    <a:gd name="connsiteY113" fmla="*/ 4572000 h 4572000"/>
                    <a:gd name="connsiteX114" fmla="*/ 2673344 w 4572000"/>
                    <a:gd name="connsiteY114" fmla="*/ 4572000 h 4572000"/>
                    <a:gd name="connsiteX115" fmla="*/ 2673344 w 4572000"/>
                    <a:gd name="connsiteY115" fmla="*/ 4197353 h 4572000"/>
                    <a:gd name="connsiteX116" fmla="*/ 3041647 w 4572000"/>
                    <a:gd name="connsiteY116" fmla="*/ 4197353 h 4572000"/>
                    <a:gd name="connsiteX117" fmla="*/ 3041647 w 4572000"/>
                    <a:gd name="connsiteY117" fmla="*/ 4572000 h 4572000"/>
                    <a:gd name="connsiteX118" fmla="*/ 3054344 w 4572000"/>
                    <a:gd name="connsiteY118" fmla="*/ 4572000 h 4572000"/>
                    <a:gd name="connsiteX119" fmla="*/ 3054344 w 4572000"/>
                    <a:gd name="connsiteY119" fmla="*/ 4197353 h 4572000"/>
                    <a:gd name="connsiteX120" fmla="*/ 3422647 w 4572000"/>
                    <a:gd name="connsiteY120" fmla="*/ 4197353 h 4572000"/>
                    <a:gd name="connsiteX121" fmla="*/ 3422647 w 4572000"/>
                    <a:gd name="connsiteY121" fmla="*/ 4572000 h 4572000"/>
                    <a:gd name="connsiteX122" fmla="*/ 3435344 w 4572000"/>
                    <a:gd name="connsiteY122" fmla="*/ 4572000 h 4572000"/>
                    <a:gd name="connsiteX123" fmla="*/ 3435344 w 4572000"/>
                    <a:gd name="connsiteY123" fmla="*/ 4197353 h 4572000"/>
                    <a:gd name="connsiteX124" fmla="*/ 3803647 w 4572000"/>
                    <a:gd name="connsiteY124" fmla="*/ 4197353 h 4572000"/>
                    <a:gd name="connsiteX125" fmla="*/ 3803647 w 4572000"/>
                    <a:gd name="connsiteY125" fmla="*/ 4572000 h 4572000"/>
                    <a:gd name="connsiteX126" fmla="*/ 3816344 w 4572000"/>
                    <a:gd name="connsiteY126" fmla="*/ 4572000 h 4572000"/>
                    <a:gd name="connsiteX127" fmla="*/ 3816344 w 4572000"/>
                    <a:gd name="connsiteY127" fmla="*/ 4197353 h 4572000"/>
                    <a:gd name="connsiteX128" fmla="*/ 4184647 w 4572000"/>
                    <a:gd name="connsiteY128" fmla="*/ 4197353 h 4572000"/>
                    <a:gd name="connsiteX129" fmla="*/ 4184647 w 4572000"/>
                    <a:gd name="connsiteY129" fmla="*/ 4572000 h 4572000"/>
                    <a:gd name="connsiteX130" fmla="*/ 4197344 w 4572000"/>
                    <a:gd name="connsiteY130" fmla="*/ 4572000 h 4572000"/>
                    <a:gd name="connsiteX131" fmla="*/ 4197344 w 4572000"/>
                    <a:gd name="connsiteY131" fmla="*/ 4197353 h 4572000"/>
                    <a:gd name="connsiteX132" fmla="*/ 4572000 w 4572000"/>
                    <a:gd name="connsiteY132" fmla="*/ 4197353 h 4572000"/>
                    <a:gd name="connsiteX133" fmla="*/ 4572000 w 4572000"/>
                    <a:gd name="connsiteY133" fmla="*/ 4184657 h 4572000"/>
                    <a:gd name="connsiteX134" fmla="*/ 4197353 w 4572000"/>
                    <a:gd name="connsiteY134" fmla="*/ 4184657 h 4572000"/>
                    <a:gd name="connsiteX135" fmla="*/ 4197353 w 4572000"/>
                    <a:gd name="connsiteY135" fmla="*/ 3816353 h 4572000"/>
                    <a:gd name="connsiteX136" fmla="*/ 4572000 w 4572000"/>
                    <a:gd name="connsiteY136" fmla="*/ 3816353 h 4572000"/>
                    <a:gd name="connsiteX137" fmla="*/ 4572000 w 4572000"/>
                    <a:gd name="connsiteY137" fmla="*/ 3803657 h 4572000"/>
                    <a:gd name="connsiteX138" fmla="*/ 4197353 w 4572000"/>
                    <a:gd name="connsiteY138" fmla="*/ 3803657 h 4572000"/>
                    <a:gd name="connsiteX139" fmla="*/ 4197353 w 4572000"/>
                    <a:gd name="connsiteY139" fmla="*/ 3435353 h 4572000"/>
                    <a:gd name="connsiteX140" fmla="*/ 4572000 w 4572000"/>
                    <a:gd name="connsiteY140" fmla="*/ 3435353 h 4572000"/>
                    <a:gd name="connsiteX141" fmla="*/ 4572000 w 4572000"/>
                    <a:gd name="connsiteY141" fmla="*/ 3422657 h 4572000"/>
                    <a:gd name="connsiteX142" fmla="*/ 4197353 w 4572000"/>
                    <a:gd name="connsiteY142" fmla="*/ 3422657 h 4572000"/>
                    <a:gd name="connsiteX143" fmla="*/ 4197353 w 4572000"/>
                    <a:gd name="connsiteY143" fmla="*/ 3054353 h 4572000"/>
                    <a:gd name="connsiteX144" fmla="*/ 4572000 w 4572000"/>
                    <a:gd name="connsiteY144" fmla="*/ 3054353 h 4572000"/>
                    <a:gd name="connsiteX145" fmla="*/ 4572000 w 4572000"/>
                    <a:gd name="connsiteY145" fmla="*/ 3041657 h 4572000"/>
                    <a:gd name="connsiteX146" fmla="*/ 4197353 w 4572000"/>
                    <a:gd name="connsiteY146" fmla="*/ 3041657 h 4572000"/>
                    <a:gd name="connsiteX147" fmla="*/ 4197353 w 4572000"/>
                    <a:gd name="connsiteY147" fmla="*/ 2673353 h 4572000"/>
                    <a:gd name="connsiteX148" fmla="*/ 4572000 w 4572000"/>
                    <a:gd name="connsiteY148" fmla="*/ 2673353 h 4572000"/>
                    <a:gd name="connsiteX149" fmla="*/ 4572000 w 4572000"/>
                    <a:gd name="connsiteY149" fmla="*/ 2660657 h 4572000"/>
                    <a:gd name="connsiteX150" fmla="*/ 4197353 w 4572000"/>
                    <a:gd name="connsiteY150" fmla="*/ 2660657 h 4572000"/>
                    <a:gd name="connsiteX151" fmla="*/ 4197353 w 4572000"/>
                    <a:gd name="connsiteY151" fmla="*/ 2292353 h 4572000"/>
                    <a:gd name="connsiteX152" fmla="*/ 4572000 w 4572000"/>
                    <a:gd name="connsiteY152" fmla="*/ 2292353 h 4572000"/>
                    <a:gd name="connsiteX153" fmla="*/ 4572000 w 4572000"/>
                    <a:gd name="connsiteY153" fmla="*/ 2279656 h 4572000"/>
                    <a:gd name="connsiteX154" fmla="*/ 4197353 w 4572000"/>
                    <a:gd name="connsiteY154" fmla="*/ 2279656 h 4572000"/>
                    <a:gd name="connsiteX155" fmla="*/ 4197353 w 4572000"/>
                    <a:gd name="connsiteY155" fmla="*/ 1911353 h 4572000"/>
                    <a:gd name="connsiteX156" fmla="*/ 4572000 w 4572000"/>
                    <a:gd name="connsiteY156" fmla="*/ 1911353 h 4572000"/>
                    <a:gd name="connsiteX157" fmla="*/ 4572000 w 4572000"/>
                    <a:gd name="connsiteY157" fmla="*/ 1898656 h 4572000"/>
                    <a:gd name="connsiteX158" fmla="*/ 4197353 w 4572000"/>
                    <a:gd name="connsiteY158" fmla="*/ 1898656 h 4572000"/>
                    <a:gd name="connsiteX159" fmla="*/ 4197353 w 4572000"/>
                    <a:gd name="connsiteY159" fmla="*/ 1530353 h 4572000"/>
                    <a:gd name="connsiteX160" fmla="*/ 4572000 w 4572000"/>
                    <a:gd name="connsiteY160" fmla="*/ 1530353 h 4572000"/>
                    <a:gd name="connsiteX161" fmla="*/ 4572000 w 4572000"/>
                    <a:gd name="connsiteY161" fmla="*/ 1517656 h 4572000"/>
                    <a:gd name="connsiteX162" fmla="*/ 4197353 w 4572000"/>
                    <a:gd name="connsiteY162" fmla="*/ 1517656 h 4572000"/>
                    <a:gd name="connsiteX163" fmla="*/ 4197353 w 4572000"/>
                    <a:gd name="connsiteY163" fmla="*/ 1149353 h 4572000"/>
                    <a:gd name="connsiteX164" fmla="*/ 4572000 w 4572000"/>
                    <a:gd name="connsiteY164" fmla="*/ 1149353 h 4572000"/>
                    <a:gd name="connsiteX165" fmla="*/ 4572000 w 4572000"/>
                    <a:gd name="connsiteY165" fmla="*/ 1136656 h 4572000"/>
                    <a:gd name="connsiteX166" fmla="*/ 4197353 w 4572000"/>
                    <a:gd name="connsiteY166" fmla="*/ 1136656 h 4572000"/>
                    <a:gd name="connsiteX167" fmla="*/ 4197353 w 4572000"/>
                    <a:gd name="connsiteY167" fmla="*/ 768353 h 4572000"/>
                    <a:gd name="connsiteX168" fmla="*/ 4572000 w 4572000"/>
                    <a:gd name="connsiteY168" fmla="*/ 768353 h 4572000"/>
                    <a:gd name="connsiteX169" fmla="*/ 4572000 w 4572000"/>
                    <a:gd name="connsiteY169" fmla="*/ 755656 h 4572000"/>
                    <a:gd name="connsiteX170" fmla="*/ 4197353 w 4572000"/>
                    <a:gd name="connsiteY170" fmla="*/ 755656 h 4572000"/>
                    <a:gd name="connsiteX171" fmla="*/ 4197353 w 4572000"/>
                    <a:gd name="connsiteY171" fmla="*/ 387353 h 4572000"/>
                    <a:gd name="connsiteX172" fmla="*/ 4572000 w 4572000"/>
                    <a:gd name="connsiteY172" fmla="*/ 387353 h 4572000"/>
                    <a:gd name="connsiteX173" fmla="*/ 3803647 w 4572000"/>
                    <a:gd name="connsiteY173" fmla="*/ 387353 h 4572000"/>
                    <a:gd name="connsiteX174" fmla="*/ 3803647 w 4572000"/>
                    <a:gd name="connsiteY174" fmla="*/ 755656 h 4572000"/>
                    <a:gd name="connsiteX175" fmla="*/ 3435344 w 4572000"/>
                    <a:gd name="connsiteY175" fmla="*/ 755656 h 4572000"/>
                    <a:gd name="connsiteX176" fmla="*/ 3435344 w 4572000"/>
                    <a:gd name="connsiteY176" fmla="*/ 387353 h 4572000"/>
                    <a:gd name="connsiteX177" fmla="*/ 3803647 w 4572000"/>
                    <a:gd name="connsiteY177" fmla="*/ 387353 h 4572000"/>
                    <a:gd name="connsiteX178" fmla="*/ 2279647 w 4572000"/>
                    <a:gd name="connsiteY178" fmla="*/ 2292353 h 4572000"/>
                    <a:gd name="connsiteX179" fmla="*/ 2279647 w 4572000"/>
                    <a:gd name="connsiteY179" fmla="*/ 2660657 h 4572000"/>
                    <a:gd name="connsiteX180" fmla="*/ 1911344 w 4572000"/>
                    <a:gd name="connsiteY180" fmla="*/ 2660657 h 4572000"/>
                    <a:gd name="connsiteX181" fmla="*/ 1911344 w 4572000"/>
                    <a:gd name="connsiteY181" fmla="*/ 2292353 h 4572000"/>
                    <a:gd name="connsiteX182" fmla="*/ 2279647 w 4572000"/>
                    <a:gd name="connsiteY182" fmla="*/ 2292353 h 4572000"/>
                    <a:gd name="connsiteX183" fmla="*/ 1911353 w 4572000"/>
                    <a:gd name="connsiteY183" fmla="*/ 2279647 h 4572000"/>
                    <a:gd name="connsiteX184" fmla="*/ 1911353 w 4572000"/>
                    <a:gd name="connsiteY184" fmla="*/ 1911344 h 4572000"/>
                    <a:gd name="connsiteX185" fmla="*/ 2279656 w 4572000"/>
                    <a:gd name="connsiteY185" fmla="*/ 1911344 h 4572000"/>
                    <a:gd name="connsiteX186" fmla="*/ 2279656 w 4572000"/>
                    <a:gd name="connsiteY186" fmla="*/ 2279647 h 4572000"/>
                    <a:gd name="connsiteX187" fmla="*/ 1911353 w 4572000"/>
                    <a:gd name="connsiteY187" fmla="*/ 2279647 h 4572000"/>
                    <a:gd name="connsiteX188" fmla="*/ 2292353 w 4572000"/>
                    <a:gd name="connsiteY188" fmla="*/ 2292353 h 4572000"/>
                    <a:gd name="connsiteX189" fmla="*/ 2660657 w 4572000"/>
                    <a:gd name="connsiteY189" fmla="*/ 2292353 h 4572000"/>
                    <a:gd name="connsiteX190" fmla="*/ 2660657 w 4572000"/>
                    <a:gd name="connsiteY190" fmla="*/ 2660657 h 4572000"/>
                    <a:gd name="connsiteX191" fmla="*/ 2292353 w 4572000"/>
                    <a:gd name="connsiteY191" fmla="*/ 2660657 h 4572000"/>
                    <a:gd name="connsiteX192" fmla="*/ 2292353 w 4572000"/>
                    <a:gd name="connsiteY192" fmla="*/ 2292353 h 4572000"/>
                    <a:gd name="connsiteX193" fmla="*/ 2292353 w 4572000"/>
                    <a:gd name="connsiteY193" fmla="*/ 2279647 h 4572000"/>
                    <a:gd name="connsiteX194" fmla="*/ 2292353 w 4572000"/>
                    <a:gd name="connsiteY194" fmla="*/ 1911344 h 4572000"/>
                    <a:gd name="connsiteX195" fmla="*/ 2660657 w 4572000"/>
                    <a:gd name="connsiteY195" fmla="*/ 1911344 h 4572000"/>
                    <a:gd name="connsiteX196" fmla="*/ 2660657 w 4572000"/>
                    <a:gd name="connsiteY196" fmla="*/ 2279647 h 4572000"/>
                    <a:gd name="connsiteX197" fmla="*/ 2292353 w 4572000"/>
                    <a:gd name="connsiteY197" fmla="*/ 2279647 h 4572000"/>
                    <a:gd name="connsiteX198" fmla="*/ 2292353 w 4572000"/>
                    <a:gd name="connsiteY198" fmla="*/ 1898647 h 4572000"/>
                    <a:gd name="connsiteX199" fmla="*/ 2292353 w 4572000"/>
                    <a:gd name="connsiteY199" fmla="*/ 1530344 h 4572000"/>
                    <a:gd name="connsiteX200" fmla="*/ 2660657 w 4572000"/>
                    <a:gd name="connsiteY200" fmla="*/ 1530344 h 4572000"/>
                    <a:gd name="connsiteX201" fmla="*/ 2660657 w 4572000"/>
                    <a:gd name="connsiteY201" fmla="*/ 1898647 h 4572000"/>
                    <a:gd name="connsiteX202" fmla="*/ 2292353 w 4572000"/>
                    <a:gd name="connsiteY202" fmla="*/ 1898647 h 4572000"/>
                    <a:gd name="connsiteX203" fmla="*/ 2279647 w 4572000"/>
                    <a:gd name="connsiteY203" fmla="*/ 1898647 h 4572000"/>
                    <a:gd name="connsiteX204" fmla="*/ 1911344 w 4572000"/>
                    <a:gd name="connsiteY204" fmla="*/ 1898647 h 4572000"/>
                    <a:gd name="connsiteX205" fmla="*/ 1911344 w 4572000"/>
                    <a:gd name="connsiteY205" fmla="*/ 1530344 h 4572000"/>
                    <a:gd name="connsiteX206" fmla="*/ 2279647 w 4572000"/>
                    <a:gd name="connsiteY206" fmla="*/ 1530344 h 4572000"/>
                    <a:gd name="connsiteX207" fmla="*/ 2279647 w 4572000"/>
                    <a:gd name="connsiteY207" fmla="*/ 1898647 h 4572000"/>
                    <a:gd name="connsiteX208" fmla="*/ 1898647 w 4572000"/>
                    <a:gd name="connsiteY208" fmla="*/ 1898647 h 4572000"/>
                    <a:gd name="connsiteX209" fmla="*/ 1530344 w 4572000"/>
                    <a:gd name="connsiteY209" fmla="*/ 1898647 h 4572000"/>
                    <a:gd name="connsiteX210" fmla="*/ 1530344 w 4572000"/>
                    <a:gd name="connsiteY210" fmla="*/ 1530344 h 4572000"/>
                    <a:gd name="connsiteX211" fmla="*/ 1898647 w 4572000"/>
                    <a:gd name="connsiteY211" fmla="*/ 1530344 h 4572000"/>
                    <a:gd name="connsiteX212" fmla="*/ 1898647 w 4572000"/>
                    <a:gd name="connsiteY212" fmla="*/ 1898647 h 4572000"/>
                    <a:gd name="connsiteX213" fmla="*/ 1898647 w 4572000"/>
                    <a:gd name="connsiteY213" fmla="*/ 1911353 h 4572000"/>
                    <a:gd name="connsiteX214" fmla="*/ 1898647 w 4572000"/>
                    <a:gd name="connsiteY214" fmla="*/ 2279656 h 4572000"/>
                    <a:gd name="connsiteX215" fmla="*/ 1530344 w 4572000"/>
                    <a:gd name="connsiteY215" fmla="*/ 2279656 h 4572000"/>
                    <a:gd name="connsiteX216" fmla="*/ 1530344 w 4572000"/>
                    <a:gd name="connsiteY216" fmla="*/ 1911353 h 4572000"/>
                    <a:gd name="connsiteX217" fmla="*/ 1898647 w 4572000"/>
                    <a:gd name="connsiteY217" fmla="*/ 1911353 h 4572000"/>
                    <a:gd name="connsiteX218" fmla="*/ 1898647 w 4572000"/>
                    <a:gd name="connsiteY218" fmla="*/ 2292353 h 4572000"/>
                    <a:gd name="connsiteX219" fmla="*/ 1898647 w 4572000"/>
                    <a:gd name="connsiteY219" fmla="*/ 2660657 h 4572000"/>
                    <a:gd name="connsiteX220" fmla="*/ 1530344 w 4572000"/>
                    <a:gd name="connsiteY220" fmla="*/ 2660657 h 4572000"/>
                    <a:gd name="connsiteX221" fmla="*/ 1530344 w 4572000"/>
                    <a:gd name="connsiteY221" fmla="*/ 2292353 h 4572000"/>
                    <a:gd name="connsiteX222" fmla="*/ 1898647 w 4572000"/>
                    <a:gd name="connsiteY222" fmla="*/ 2292353 h 4572000"/>
                    <a:gd name="connsiteX223" fmla="*/ 1898647 w 4572000"/>
                    <a:gd name="connsiteY223" fmla="*/ 2673353 h 4572000"/>
                    <a:gd name="connsiteX224" fmla="*/ 1898647 w 4572000"/>
                    <a:gd name="connsiteY224" fmla="*/ 3041657 h 4572000"/>
                    <a:gd name="connsiteX225" fmla="*/ 1530344 w 4572000"/>
                    <a:gd name="connsiteY225" fmla="*/ 3041657 h 4572000"/>
                    <a:gd name="connsiteX226" fmla="*/ 1530344 w 4572000"/>
                    <a:gd name="connsiteY226" fmla="*/ 2673353 h 4572000"/>
                    <a:gd name="connsiteX227" fmla="*/ 1898647 w 4572000"/>
                    <a:gd name="connsiteY227" fmla="*/ 2673353 h 4572000"/>
                    <a:gd name="connsiteX228" fmla="*/ 1911353 w 4572000"/>
                    <a:gd name="connsiteY228" fmla="*/ 2673353 h 4572000"/>
                    <a:gd name="connsiteX229" fmla="*/ 2279656 w 4572000"/>
                    <a:gd name="connsiteY229" fmla="*/ 2673353 h 4572000"/>
                    <a:gd name="connsiteX230" fmla="*/ 2279656 w 4572000"/>
                    <a:gd name="connsiteY230" fmla="*/ 3041657 h 4572000"/>
                    <a:gd name="connsiteX231" fmla="*/ 1911353 w 4572000"/>
                    <a:gd name="connsiteY231" fmla="*/ 3041657 h 4572000"/>
                    <a:gd name="connsiteX232" fmla="*/ 1911353 w 4572000"/>
                    <a:gd name="connsiteY232" fmla="*/ 2673353 h 4572000"/>
                    <a:gd name="connsiteX233" fmla="*/ 2292353 w 4572000"/>
                    <a:gd name="connsiteY233" fmla="*/ 2673353 h 4572000"/>
                    <a:gd name="connsiteX234" fmla="*/ 2660657 w 4572000"/>
                    <a:gd name="connsiteY234" fmla="*/ 2673353 h 4572000"/>
                    <a:gd name="connsiteX235" fmla="*/ 2660657 w 4572000"/>
                    <a:gd name="connsiteY235" fmla="*/ 3041657 h 4572000"/>
                    <a:gd name="connsiteX236" fmla="*/ 2292353 w 4572000"/>
                    <a:gd name="connsiteY236" fmla="*/ 3041657 h 4572000"/>
                    <a:gd name="connsiteX237" fmla="*/ 2292353 w 4572000"/>
                    <a:gd name="connsiteY237" fmla="*/ 2673353 h 4572000"/>
                    <a:gd name="connsiteX238" fmla="*/ 2673353 w 4572000"/>
                    <a:gd name="connsiteY238" fmla="*/ 2673353 h 4572000"/>
                    <a:gd name="connsiteX239" fmla="*/ 3041657 w 4572000"/>
                    <a:gd name="connsiteY239" fmla="*/ 2673353 h 4572000"/>
                    <a:gd name="connsiteX240" fmla="*/ 3041657 w 4572000"/>
                    <a:gd name="connsiteY240" fmla="*/ 3041657 h 4572000"/>
                    <a:gd name="connsiteX241" fmla="*/ 2673353 w 4572000"/>
                    <a:gd name="connsiteY241" fmla="*/ 3041657 h 4572000"/>
                    <a:gd name="connsiteX242" fmla="*/ 2673353 w 4572000"/>
                    <a:gd name="connsiteY242" fmla="*/ 2673353 h 4572000"/>
                    <a:gd name="connsiteX243" fmla="*/ 2673353 w 4572000"/>
                    <a:gd name="connsiteY243" fmla="*/ 2660647 h 4572000"/>
                    <a:gd name="connsiteX244" fmla="*/ 2673353 w 4572000"/>
                    <a:gd name="connsiteY244" fmla="*/ 2292344 h 4572000"/>
                    <a:gd name="connsiteX245" fmla="*/ 3041657 w 4572000"/>
                    <a:gd name="connsiteY245" fmla="*/ 2292344 h 4572000"/>
                    <a:gd name="connsiteX246" fmla="*/ 3041657 w 4572000"/>
                    <a:gd name="connsiteY246" fmla="*/ 2660647 h 4572000"/>
                    <a:gd name="connsiteX247" fmla="*/ 2673353 w 4572000"/>
                    <a:gd name="connsiteY247" fmla="*/ 2660647 h 4572000"/>
                    <a:gd name="connsiteX248" fmla="*/ 2673353 w 4572000"/>
                    <a:gd name="connsiteY248" fmla="*/ 2279647 h 4572000"/>
                    <a:gd name="connsiteX249" fmla="*/ 2673353 w 4572000"/>
                    <a:gd name="connsiteY249" fmla="*/ 1911344 h 4572000"/>
                    <a:gd name="connsiteX250" fmla="*/ 3041657 w 4572000"/>
                    <a:gd name="connsiteY250" fmla="*/ 1911344 h 4572000"/>
                    <a:gd name="connsiteX251" fmla="*/ 3041657 w 4572000"/>
                    <a:gd name="connsiteY251" fmla="*/ 2279647 h 4572000"/>
                    <a:gd name="connsiteX252" fmla="*/ 2673353 w 4572000"/>
                    <a:gd name="connsiteY252" fmla="*/ 2279647 h 4572000"/>
                    <a:gd name="connsiteX253" fmla="*/ 2673353 w 4572000"/>
                    <a:gd name="connsiteY253" fmla="*/ 1898647 h 4572000"/>
                    <a:gd name="connsiteX254" fmla="*/ 2673353 w 4572000"/>
                    <a:gd name="connsiteY254" fmla="*/ 1530344 h 4572000"/>
                    <a:gd name="connsiteX255" fmla="*/ 3041657 w 4572000"/>
                    <a:gd name="connsiteY255" fmla="*/ 1530344 h 4572000"/>
                    <a:gd name="connsiteX256" fmla="*/ 3041657 w 4572000"/>
                    <a:gd name="connsiteY256" fmla="*/ 1898647 h 4572000"/>
                    <a:gd name="connsiteX257" fmla="*/ 2673353 w 4572000"/>
                    <a:gd name="connsiteY257" fmla="*/ 1898647 h 4572000"/>
                    <a:gd name="connsiteX258" fmla="*/ 2673353 w 4572000"/>
                    <a:gd name="connsiteY258" fmla="*/ 1517647 h 4572000"/>
                    <a:gd name="connsiteX259" fmla="*/ 2673353 w 4572000"/>
                    <a:gd name="connsiteY259" fmla="*/ 1149344 h 4572000"/>
                    <a:gd name="connsiteX260" fmla="*/ 3041657 w 4572000"/>
                    <a:gd name="connsiteY260" fmla="*/ 1149344 h 4572000"/>
                    <a:gd name="connsiteX261" fmla="*/ 3041657 w 4572000"/>
                    <a:gd name="connsiteY261" fmla="*/ 1517647 h 4572000"/>
                    <a:gd name="connsiteX262" fmla="*/ 2673353 w 4572000"/>
                    <a:gd name="connsiteY262" fmla="*/ 1517647 h 4572000"/>
                    <a:gd name="connsiteX263" fmla="*/ 2660647 w 4572000"/>
                    <a:gd name="connsiteY263" fmla="*/ 1517647 h 4572000"/>
                    <a:gd name="connsiteX264" fmla="*/ 2292344 w 4572000"/>
                    <a:gd name="connsiteY264" fmla="*/ 1517647 h 4572000"/>
                    <a:gd name="connsiteX265" fmla="*/ 2292344 w 4572000"/>
                    <a:gd name="connsiteY265" fmla="*/ 1149344 h 4572000"/>
                    <a:gd name="connsiteX266" fmla="*/ 2660647 w 4572000"/>
                    <a:gd name="connsiteY266" fmla="*/ 1149344 h 4572000"/>
                    <a:gd name="connsiteX267" fmla="*/ 2660647 w 4572000"/>
                    <a:gd name="connsiteY267" fmla="*/ 1517647 h 4572000"/>
                    <a:gd name="connsiteX268" fmla="*/ 2279647 w 4572000"/>
                    <a:gd name="connsiteY268" fmla="*/ 1517647 h 4572000"/>
                    <a:gd name="connsiteX269" fmla="*/ 1911344 w 4572000"/>
                    <a:gd name="connsiteY269" fmla="*/ 1517647 h 4572000"/>
                    <a:gd name="connsiteX270" fmla="*/ 1911344 w 4572000"/>
                    <a:gd name="connsiteY270" fmla="*/ 1149344 h 4572000"/>
                    <a:gd name="connsiteX271" fmla="*/ 2279647 w 4572000"/>
                    <a:gd name="connsiteY271" fmla="*/ 1149344 h 4572000"/>
                    <a:gd name="connsiteX272" fmla="*/ 2279647 w 4572000"/>
                    <a:gd name="connsiteY272" fmla="*/ 1517647 h 4572000"/>
                    <a:gd name="connsiteX273" fmla="*/ 1898647 w 4572000"/>
                    <a:gd name="connsiteY273" fmla="*/ 1517647 h 4572000"/>
                    <a:gd name="connsiteX274" fmla="*/ 1530344 w 4572000"/>
                    <a:gd name="connsiteY274" fmla="*/ 1517647 h 4572000"/>
                    <a:gd name="connsiteX275" fmla="*/ 1530344 w 4572000"/>
                    <a:gd name="connsiteY275" fmla="*/ 1149344 h 4572000"/>
                    <a:gd name="connsiteX276" fmla="*/ 1898647 w 4572000"/>
                    <a:gd name="connsiteY276" fmla="*/ 1149344 h 4572000"/>
                    <a:gd name="connsiteX277" fmla="*/ 1898647 w 4572000"/>
                    <a:gd name="connsiteY277" fmla="*/ 1517647 h 4572000"/>
                    <a:gd name="connsiteX278" fmla="*/ 1517647 w 4572000"/>
                    <a:gd name="connsiteY278" fmla="*/ 1517647 h 4572000"/>
                    <a:gd name="connsiteX279" fmla="*/ 1149344 w 4572000"/>
                    <a:gd name="connsiteY279" fmla="*/ 1517647 h 4572000"/>
                    <a:gd name="connsiteX280" fmla="*/ 1149344 w 4572000"/>
                    <a:gd name="connsiteY280" fmla="*/ 1149344 h 4572000"/>
                    <a:gd name="connsiteX281" fmla="*/ 1517647 w 4572000"/>
                    <a:gd name="connsiteY281" fmla="*/ 1149344 h 4572000"/>
                    <a:gd name="connsiteX282" fmla="*/ 1517647 w 4572000"/>
                    <a:gd name="connsiteY282" fmla="*/ 1517647 h 4572000"/>
                    <a:gd name="connsiteX283" fmla="*/ 1517647 w 4572000"/>
                    <a:gd name="connsiteY283" fmla="*/ 1530353 h 4572000"/>
                    <a:gd name="connsiteX284" fmla="*/ 1517647 w 4572000"/>
                    <a:gd name="connsiteY284" fmla="*/ 1898656 h 4572000"/>
                    <a:gd name="connsiteX285" fmla="*/ 1149344 w 4572000"/>
                    <a:gd name="connsiteY285" fmla="*/ 1898656 h 4572000"/>
                    <a:gd name="connsiteX286" fmla="*/ 1149344 w 4572000"/>
                    <a:gd name="connsiteY286" fmla="*/ 1530353 h 4572000"/>
                    <a:gd name="connsiteX287" fmla="*/ 1517647 w 4572000"/>
                    <a:gd name="connsiteY287" fmla="*/ 1530353 h 4572000"/>
                    <a:gd name="connsiteX288" fmla="*/ 1517647 w 4572000"/>
                    <a:gd name="connsiteY288" fmla="*/ 1911353 h 4572000"/>
                    <a:gd name="connsiteX289" fmla="*/ 1517647 w 4572000"/>
                    <a:gd name="connsiteY289" fmla="*/ 2279656 h 4572000"/>
                    <a:gd name="connsiteX290" fmla="*/ 1149344 w 4572000"/>
                    <a:gd name="connsiteY290" fmla="*/ 2279656 h 4572000"/>
                    <a:gd name="connsiteX291" fmla="*/ 1149344 w 4572000"/>
                    <a:gd name="connsiteY291" fmla="*/ 1911353 h 4572000"/>
                    <a:gd name="connsiteX292" fmla="*/ 1517647 w 4572000"/>
                    <a:gd name="connsiteY292" fmla="*/ 1911353 h 4572000"/>
                    <a:gd name="connsiteX293" fmla="*/ 1517647 w 4572000"/>
                    <a:gd name="connsiteY293" fmla="*/ 2292353 h 4572000"/>
                    <a:gd name="connsiteX294" fmla="*/ 1517647 w 4572000"/>
                    <a:gd name="connsiteY294" fmla="*/ 2660657 h 4572000"/>
                    <a:gd name="connsiteX295" fmla="*/ 1149344 w 4572000"/>
                    <a:gd name="connsiteY295" fmla="*/ 2660657 h 4572000"/>
                    <a:gd name="connsiteX296" fmla="*/ 1149344 w 4572000"/>
                    <a:gd name="connsiteY296" fmla="*/ 2292353 h 4572000"/>
                    <a:gd name="connsiteX297" fmla="*/ 1517647 w 4572000"/>
                    <a:gd name="connsiteY297" fmla="*/ 2292353 h 4572000"/>
                    <a:gd name="connsiteX298" fmla="*/ 1517647 w 4572000"/>
                    <a:gd name="connsiteY298" fmla="*/ 2673353 h 4572000"/>
                    <a:gd name="connsiteX299" fmla="*/ 1517647 w 4572000"/>
                    <a:gd name="connsiteY299" fmla="*/ 3041657 h 4572000"/>
                    <a:gd name="connsiteX300" fmla="*/ 1149344 w 4572000"/>
                    <a:gd name="connsiteY300" fmla="*/ 3041657 h 4572000"/>
                    <a:gd name="connsiteX301" fmla="*/ 1149344 w 4572000"/>
                    <a:gd name="connsiteY301" fmla="*/ 2673353 h 4572000"/>
                    <a:gd name="connsiteX302" fmla="*/ 1517647 w 4572000"/>
                    <a:gd name="connsiteY302" fmla="*/ 2673353 h 4572000"/>
                    <a:gd name="connsiteX303" fmla="*/ 1517647 w 4572000"/>
                    <a:gd name="connsiteY303" fmla="*/ 3054353 h 4572000"/>
                    <a:gd name="connsiteX304" fmla="*/ 1517647 w 4572000"/>
                    <a:gd name="connsiteY304" fmla="*/ 3422657 h 4572000"/>
                    <a:gd name="connsiteX305" fmla="*/ 1149344 w 4572000"/>
                    <a:gd name="connsiteY305" fmla="*/ 3422657 h 4572000"/>
                    <a:gd name="connsiteX306" fmla="*/ 1149344 w 4572000"/>
                    <a:gd name="connsiteY306" fmla="*/ 3054353 h 4572000"/>
                    <a:gd name="connsiteX307" fmla="*/ 1517647 w 4572000"/>
                    <a:gd name="connsiteY307" fmla="*/ 3054353 h 4572000"/>
                    <a:gd name="connsiteX308" fmla="*/ 1530353 w 4572000"/>
                    <a:gd name="connsiteY308" fmla="*/ 3054353 h 4572000"/>
                    <a:gd name="connsiteX309" fmla="*/ 1898656 w 4572000"/>
                    <a:gd name="connsiteY309" fmla="*/ 3054353 h 4572000"/>
                    <a:gd name="connsiteX310" fmla="*/ 1898656 w 4572000"/>
                    <a:gd name="connsiteY310" fmla="*/ 3422657 h 4572000"/>
                    <a:gd name="connsiteX311" fmla="*/ 1530353 w 4572000"/>
                    <a:gd name="connsiteY311" fmla="*/ 3422657 h 4572000"/>
                    <a:gd name="connsiteX312" fmla="*/ 1530353 w 4572000"/>
                    <a:gd name="connsiteY312" fmla="*/ 3054353 h 4572000"/>
                    <a:gd name="connsiteX313" fmla="*/ 1911353 w 4572000"/>
                    <a:gd name="connsiteY313" fmla="*/ 3054353 h 4572000"/>
                    <a:gd name="connsiteX314" fmla="*/ 2279656 w 4572000"/>
                    <a:gd name="connsiteY314" fmla="*/ 3054353 h 4572000"/>
                    <a:gd name="connsiteX315" fmla="*/ 2279656 w 4572000"/>
                    <a:gd name="connsiteY315" fmla="*/ 3422657 h 4572000"/>
                    <a:gd name="connsiteX316" fmla="*/ 1911353 w 4572000"/>
                    <a:gd name="connsiteY316" fmla="*/ 3422657 h 4572000"/>
                    <a:gd name="connsiteX317" fmla="*/ 1911353 w 4572000"/>
                    <a:gd name="connsiteY317" fmla="*/ 3054353 h 4572000"/>
                    <a:gd name="connsiteX318" fmla="*/ 2292353 w 4572000"/>
                    <a:gd name="connsiteY318" fmla="*/ 3054353 h 4572000"/>
                    <a:gd name="connsiteX319" fmla="*/ 2660657 w 4572000"/>
                    <a:gd name="connsiteY319" fmla="*/ 3054353 h 4572000"/>
                    <a:gd name="connsiteX320" fmla="*/ 2660657 w 4572000"/>
                    <a:gd name="connsiteY320" fmla="*/ 3422657 h 4572000"/>
                    <a:gd name="connsiteX321" fmla="*/ 2292353 w 4572000"/>
                    <a:gd name="connsiteY321" fmla="*/ 3422657 h 4572000"/>
                    <a:gd name="connsiteX322" fmla="*/ 2292353 w 4572000"/>
                    <a:gd name="connsiteY322" fmla="*/ 3054353 h 4572000"/>
                    <a:gd name="connsiteX323" fmla="*/ 2673353 w 4572000"/>
                    <a:gd name="connsiteY323" fmla="*/ 3054353 h 4572000"/>
                    <a:gd name="connsiteX324" fmla="*/ 3041657 w 4572000"/>
                    <a:gd name="connsiteY324" fmla="*/ 3054353 h 4572000"/>
                    <a:gd name="connsiteX325" fmla="*/ 3041657 w 4572000"/>
                    <a:gd name="connsiteY325" fmla="*/ 3422657 h 4572000"/>
                    <a:gd name="connsiteX326" fmla="*/ 2673353 w 4572000"/>
                    <a:gd name="connsiteY326" fmla="*/ 3422657 h 4572000"/>
                    <a:gd name="connsiteX327" fmla="*/ 2673353 w 4572000"/>
                    <a:gd name="connsiteY327" fmla="*/ 3054353 h 4572000"/>
                    <a:gd name="connsiteX328" fmla="*/ 3054353 w 4572000"/>
                    <a:gd name="connsiteY328" fmla="*/ 3054353 h 4572000"/>
                    <a:gd name="connsiteX329" fmla="*/ 3422657 w 4572000"/>
                    <a:gd name="connsiteY329" fmla="*/ 3054353 h 4572000"/>
                    <a:gd name="connsiteX330" fmla="*/ 3422657 w 4572000"/>
                    <a:gd name="connsiteY330" fmla="*/ 3422657 h 4572000"/>
                    <a:gd name="connsiteX331" fmla="*/ 3054353 w 4572000"/>
                    <a:gd name="connsiteY331" fmla="*/ 3422657 h 4572000"/>
                    <a:gd name="connsiteX332" fmla="*/ 3054353 w 4572000"/>
                    <a:gd name="connsiteY332" fmla="*/ 3054353 h 4572000"/>
                    <a:gd name="connsiteX333" fmla="*/ 3054353 w 4572000"/>
                    <a:gd name="connsiteY333" fmla="*/ 3041647 h 4572000"/>
                    <a:gd name="connsiteX334" fmla="*/ 3054353 w 4572000"/>
                    <a:gd name="connsiteY334" fmla="*/ 2673344 h 4572000"/>
                    <a:gd name="connsiteX335" fmla="*/ 3422657 w 4572000"/>
                    <a:gd name="connsiteY335" fmla="*/ 2673344 h 4572000"/>
                    <a:gd name="connsiteX336" fmla="*/ 3422657 w 4572000"/>
                    <a:gd name="connsiteY336" fmla="*/ 3041647 h 4572000"/>
                    <a:gd name="connsiteX337" fmla="*/ 3054353 w 4572000"/>
                    <a:gd name="connsiteY337" fmla="*/ 3041647 h 4572000"/>
                    <a:gd name="connsiteX338" fmla="*/ 3054353 w 4572000"/>
                    <a:gd name="connsiteY338" fmla="*/ 2660647 h 4572000"/>
                    <a:gd name="connsiteX339" fmla="*/ 3054353 w 4572000"/>
                    <a:gd name="connsiteY339" fmla="*/ 2292344 h 4572000"/>
                    <a:gd name="connsiteX340" fmla="*/ 3422657 w 4572000"/>
                    <a:gd name="connsiteY340" fmla="*/ 2292344 h 4572000"/>
                    <a:gd name="connsiteX341" fmla="*/ 3422657 w 4572000"/>
                    <a:gd name="connsiteY341" fmla="*/ 2660647 h 4572000"/>
                    <a:gd name="connsiteX342" fmla="*/ 3054353 w 4572000"/>
                    <a:gd name="connsiteY342" fmla="*/ 2660647 h 4572000"/>
                    <a:gd name="connsiteX343" fmla="*/ 3054353 w 4572000"/>
                    <a:gd name="connsiteY343" fmla="*/ 2279647 h 4572000"/>
                    <a:gd name="connsiteX344" fmla="*/ 3054353 w 4572000"/>
                    <a:gd name="connsiteY344" fmla="*/ 1911344 h 4572000"/>
                    <a:gd name="connsiteX345" fmla="*/ 3422657 w 4572000"/>
                    <a:gd name="connsiteY345" fmla="*/ 1911344 h 4572000"/>
                    <a:gd name="connsiteX346" fmla="*/ 3422657 w 4572000"/>
                    <a:gd name="connsiteY346" fmla="*/ 2279647 h 4572000"/>
                    <a:gd name="connsiteX347" fmla="*/ 3054353 w 4572000"/>
                    <a:gd name="connsiteY347" fmla="*/ 2279647 h 4572000"/>
                    <a:gd name="connsiteX348" fmla="*/ 3054353 w 4572000"/>
                    <a:gd name="connsiteY348" fmla="*/ 1898647 h 4572000"/>
                    <a:gd name="connsiteX349" fmla="*/ 3054353 w 4572000"/>
                    <a:gd name="connsiteY349" fmla="*/ 1530344 h 4572000"/>
                    <a:gd name="connsiteX350" fmla="*/ 3422657 w 4572000"/>
                    <a:gd name="connsiteY350" fmla="*/ 1530344 h 4572000"/>
                    <a:gd name="connsiteX351" fmla="*/ 3422657 w 4572000"/>
                    <a:gd name="connsiteY351" fmla="*/ 1898647 h 4572000"/>
                    <a:gd name="connsiteX352" fmla="*/ 3054353 w 4572000"/>
                    <a:gd name="connsiteY352" fmla="*/ 1898647 h 4572000"/>
                    <a:gd name="connsiteX353" fmla="*/ 3054353 w 4572000"/>
                    <a:gd name="connsiteY353" fmla="*/ 1517647 h 4572000"/>
                    <a:gd name="connsiteX354" fmla="*/ 3054353 w 4572000"/>
                    <a:gd name="connsiteY354" fmla="*/ 1149344 h 4572000"/>
                    <a:gd name="connsiteX355" fmla="*/ 3422657 w 4572000"/>
                    <a:gd name="connsiteY355" fmla="*/ 1149344 h 4572000"/>
                    <a:gd name="connsiteX356" fmla="*/ 3422657 w 4572000"/>
                    <a:gd name="connsiteY356" fmla="*/ 1517647 h 4572000"/>
                    <a:gd name="connsiteX357" fmla="*/ 3054353 w 4572000"/>
                    <a:gd name="connsiteY357" fmla="*/ 1517647 h 4572000"/>
                    <a:gd name="connsiteX358" fmla="*/ 3054353 w 4572000"/>
                    <a:gd name="connsiteY358" fmla="*/ 1136647 h 4572000"/>
                    <a:gd name="connsiteX359" fmla="*/ 3054353 w 4572000"/>
                    <a:gd name="connsiteY359" fmla="*/ 768353 h 4572000"/>
                    <a:gd name="connsiteX360" fmla="*/ 3422657 w 4572000"/>
                    <a:gd name="connsiteY360" fmla="*/ 768353 h 4572000"/>
                    <a:gd name="connsiteX361" fmla="*/ 3422657 w 4572000"/>
                    <a:gd name="connsiteY361" fmla="*/ 1136656 h 4572000"/>
                    <a:gd name="connsiteX362" fmla="*/ 3054353 w 4572000"/>
                    <a:gd name="connsiteY362" fmla="*/ 1136656 h 4572000"/>
                    <a:gd name="connsiteX363" fmla="*/ 3041647 w 4572000"/>
                    <a:gd name="connsiteY363" fmla="*/ 1136647 h 4572000"/>
                    <a:gd name="connsiteX364" fmla="*/ 2673344 w 4572000"/>
                    <a:gd name="connsiteY364" fmla="*/ 1136647 h 4572000"/>
                    <a:gd name="connsiteX365" fmla="*/ 2673344 w 4572000"/>
                    <a:gd name="connsiteY365" fmla="*/ 768353 h 4572000"/>
                    <a:gd name="connsiteX366" fmla="*/ 3041647 w 4572000"/>
                    <a:gd name="connsiteY366" fmla="*/ 768353 h 4572000"/>
                    <a:gd name="connsiteX367" fmla="*/ 3041647 w 4572000"/>
                    <a:gd name="connsiteY367" fmla="*/ 1136647 h 4572000"/>
                    <a:gd name="connsiteX368" fmla="*/ 2660647 w 4572000"/>
                    <a:gd name="connsiteY368" fmla="*/ 1136647 h 4572000"/>
                    <a:gd name="connsiteX369" fmla="*/ 2292344 w 4572000"/>
                    <a:gd name="connsiteY369" fmla="*/ 1136647 h 4572000"/>
                    <a:gd name="connsiteX370" fmla="*/ 2292344 w 4572000"/>
                    <a:gd name="connsiteY370" fmla="*/ 768353 h 4572000"/>
                    <a:gd name="connsiteX371" fmla="*/ 2660647 w 4572000"/>
                    <a:gd name="connsiteY371" fmla="*/ 768353 h 4572000"/>
                    <a:gd name="connsiteX372" fmla="*/ 2660647 w 4572000"/>
                    <a:gd name="connsiteY372" fmla="*/ 1136647 h 4572000"/>
                    <a:gd name="connsiteX373" fmla="*/ 2279647 w 4572000"/>
                    <a:gd name="connsiteY373" fmla="*/ 1136647 h 4572000"/>
                    <a:gd name="connsiteX374" fmla="*/ 1911344 w 4572000"/>
                    <a:gd name="connsiteY374" fmla="*/ 1136647 h 4572000"/>
                    <a:gd name="connsiteX375" fmla="*/ 1911344 w 4572000"/>
                    <a:gd name="connsiteY375" fmla="*/ 768353 h 4572000"/>
                    <a:gd name="connsiteX376" fmla="*/ 2279647 w 4572000"/>
                    <a:gd name="connsiteY376" fmla="*/ 768353 h 4572000"/>
                    <a:gd name="connsiteX377" fmla="*/ 2279647 w 4572000"/>
                    <a:gd name="connsiteY377" fmla="*/ 1136647 h 4572000"/>
                    <a:gd name="connsiteX378" fmla="*/ 1898647 w 4572000"/>
                    <a:gd name="connsiteY378" fmla="*/ 1136647 h 4572000"/>
                    <a:gd name="connsiteX379" fmla="*/ 1530344 w 4572000"/>
                    <a:gd name="connsiteY379" fmla="*/ 1136647 h 4572000"/>
                    <a:gd name="connsiteX380" fmla="*/ 1530344 w 4572000"/>
                    <a:gd name="connsiteY380" fmla="*/ 768353 h 4572000"/>
                    <a:gd name="connsiteX381" fmla="*/ 1898647 w 4572000"/>
                    <a:gd name="connsiteY381" fmla="*/ 768353 h 4572000"/>
                    <a:gd name="connsiteX382" fmla="*/ 1898647 w 4572000"/>
                    <a:gd name="connsiteY382" fmla="*/ 1136647 h 4572000"/>
                    <a:gd name="connsiteX383" fmla="*/ 1517647 w 4572000"/>
                    <a:gd name="connsiteY383" fmla="*/ 1136647 h 4572000"/>
                    <a:gd name="connsiteX384" fmla="*/ 1149344 w 4572000"/>
                    <a:gd name="connsiteY384" fmla="*/ 1136647 h 4572000"/>
                    <a:gd name="connsiteX385" fmla="*/ 1149344 w 4572000"/>
                    <a:gd name="connsiteY385" fmla="*/ 768353 h 4572000"/>
                    <a:gd name="connsiteX386" fmla="*/ 1517647 w 4572000"/>
                    <a:gd name="connsiteY386" fmla="*/ 768353 h 4572000"/>
                    <a:gd name="connsiteX387" fmla="*/ 1517647 w 4572000"/>
                    <a:gd name="connsiteY387" fmla="*/ 1136647 h 4572000"/>
                    <a:gd name="connsiteX388" fmla="*/ 1136647 w 4572000"/>
                    <a:gd name="connsiteY388" fmla="*/ 1136647 h 4572000"/>
                    <a:gd name="connsiteX389" fmla="*/ 768353 w 4572000"/>
                    <a:gd name="connsiteY389" fmla="*/ 1136647 h 4572000"/>
                    <a:gd name="connsiteX390" fmla="*/ 768353 w 4572000"/>
                    <a:gd name="connsiteY390" fmla="*/ 768353 h 4572000"/>
                    <a:gd name="connsiteX391" fmla="*/ 1136656 w 4572000"/>
                    <a:gd name="connsiteY391" fmla="*/ 768353 h 4572000"/>
                    <a:gd name="connsiteX392" fmla="*/ 1136656 w 4572000"/>
                    <a:gd name="connsiteY392" fmla="*/ 1136647 h 4572000"/>
                    <a:gd name="connsiteX393" fmla="*/ 1136647 w 4572000"/>
                    <a:gd name="connsiteY393" fmla="*/ 1149353 h 4572000"/>
                    <a:gd name="connsiteX394" fmla="*/ 1136647 w 4572000"/>
                    <a:gd name="connsiteY394" fmla="*/ 1517656 h 4572000"/>
                    <a:gd name="connsiteX395" fmla="*/ 768353 w 4572000"/>
                    <a:gd name="connsiteY395" fmla="*/ 1517656 h 4572000"/>
                    <a:gd name="connsiteX396" fmla="*/ 768353 w 4572000"/>
                    <a:gd name="connsiteY396" fmla="*/ 1149353 h 4572000"/>
                    <a:gd name="connsiteX397" fmla="*/ 1136647 w 4572000"/>
                    <a:gd name="connsiteY397" fmla="*/ 1149353 h 4572000"/>
                    <a:gd name="connsiteX398" fmla="*/ 1136647 w 4572000"/>
                    <a:gd name="connsiteY398" fmla="*/ 1530353 h 4572000"/>
                    <a:gd name="connsiteX399" fmla="*/ 1136647 w 4572000"/>
                    <a:gd name="connsiteY399" fmla="*/ 1898656 h 4572000"/>
                    <a:gd name="connsiteX400" fmla="*/ 768353 w 4572000"/>
                    <a:gd name="connsiteY400" fmla="*/ 1898656 h 4572000"/>
                    <a:gd name="connsiteX401" fmla="*/ 768353 w 4572000"/>
                    <a:gd name="connsiteY401" fmla="*/ 1530353 h 4572000"/>
                    <a:gd name="connsiteX402" fmla="*/ 1136647 w 4572000"/>
                    <a:gd name="connsiteY402" fmla="*/ 1530353 h 4572000"/>
                    <a:gd name="connsiteX403" fmla="*/ 1136647 w 4572000"/>
                    <a:gd name="connsiteY403" fmla="*/ 1911353 h 4572000"/>
                    <a:gd name="connsiteX404" fmla="*/ 1136647 w 4572000"/>
                    <a:gd name="connsiteY404" fmla="*/ 2279656 h 4572000"/>
                    <a:gd name="connsiteX405" fmla="*/ 768353 w 4572000"/>
                    <a:gd name="connsiteY405" fmla="*/ 2279656 h 4572000"/>
                    <a:gd name="connsiteX406" fmla="*/ 768353 w 4572000"/>
                    <a:gd name="connsiteY406" fmla="*/ 1911353 h 4572000"/>
                    <a:gd name="connsiteX407" fmla="*/ 1136647 w 4572000"/>
                    <a:gd name="connsiteY407" fmla="*/ 1911353 h 4572000"/>
                    <a:gd name="connsiteX408" fmla="*/ 1136647 w 4572000"/>
                    <a:gd name="connsiteY408" fmla="*/ 2292353 h 4572000"/>
                    <a:gd name="connsiteX409" fmla="*/ 1136647 w 4572000"/>
                    <a:gd name="connsiteY409" fmla="*/ 2660657 h 4572000"/>
                    <a:gd name="connsiteX410" fmla="*/ 768353 w 4572000"/>
                    <a:gd name="connsiteY410" fmla="*/ 2660657 h 4572000"/>
                    <a:gd name="connsiteX411" fmla="*/ 768353 w 4572000"/>
                    <a:gd name="connsiteY411" fmla="*/ 2292353 h 4572000"/>
                    <a:gd name="connsiteX412" fmla="*/ 1136647 w 4572000"/>
                    <a:gd name="connsiteY412" fmla="*/ 2292353 h 4572000"/>
                    <a:gd name="connsiteX413" fmla="*/ 1136647 w 4572000"/>
                    <a:gd name="connsiteY413" fmla="*/ 2673353 h 4572000"/>
                    <a:gd name="connsiteX414" fmla="*/ 1136647 w 4572000"/>
                    <a:gd name="connsiteY414" fmla="*/ 3041657 h 4572000"/>
                    <a:gd name="connsiteX415" fmla="*/ 768353 w 4572000"/>
                    <a:gd name="connsiteY415" fmla="*/ 3041657 h 4572000"/>
                    <a:gd name="connsiteX416" fmla="*/ 768353 w 4572000"/>
                    <a:gd name="connsiteY416" fmla="*/ 2673353 h 4572000"/>
                    <a:gd name="connsiteX417" fmla="*/ 1136647 w 4572000"/>
                    <a:gd name="connsiteY417" fmla="*/ 2673353 h 4572000"/>
                    <a:gd name="connsiteX418" fmla="*/ 1136647 w 4572000"/>
                    <a:gd name="connsiteY418" fmla="*/ 3054353 h 4572000"/>
                    <a:gd name="connsiteX419" fmla="*/ 1136647 w 4572000"/>
                    <a:gd name="connsiteY419" fmla="*/ 3422657 h 4572000"/>
                    <a:gd name="connsiteX420" fmla="*/ 768353 w 4572000"/>
                    <a:gd name="connsiteY420" fmla="*/ 3422657 h 4572000"/>
                    <a:gd name="connsiteX421" fmla="*/ 768353 w 4572000"/>
                    <a:gd name="connsiteY421" fmla="*/ 3054353 h 4572000"/>
                    <a:gd name="connsiteX422" fmla="*/ 1136647 w 4572000"/>
                    <a:gd name="connsiteY422" fmla="*/ 3054353 h 4572000"/>
                    <a:gd name="connsiteX423" fmla="*/ 1136647 w 4572000"/>
                    <a:gd name="connsiteY423" fmla="*/ 3435353 h 4572000"/>
                    <a:gd name="connsiteX424" fmla="*/ 1136647 w 4572000"/>
                    <a:gd name="connsiteY424" fmla="*/ 3803657 h 4572000"/>
                    <a:gd name="connsiteX425" fmla="*/ 768353 w 4572000"/>
                    <a:gd name="connsiteY425" fmla="*/ 3803657 h 4572000"/>
                    <a:gd name="connsiteX426" fmla="*/ 768353 w 4572000"/>
                    <a:gd name="connsiteY426" fmla="*/ 3435353 h 4572000"/>
                    <a:gd name="connsiteX427" fmla="*/ 1136647 w 4572000"/>
                    <a:gd name="connsiteY427" fmla="*/ 3435353 h 4572000"/>
                    <a:gd name="connsiteX428" fmla="*/ 1149353 w 4572000"/>
                    <a:gd name="connsiteY428" fmla="*/ 3435353 h 4572000"/>
                    <a:gd name="connsiteX429" fmla="*/ 1517656 w 4572000"/>
                    <a:gd name="connsiteY429" fmla="*/ 3435353 h 4572000"/>
                    <a:gd name="connsiteX430" fmla="*/ 1517656 w 4572000"/>
                    <a:gd name="connsiteY430" fmla="*/ 3803657 h 4572000"/>
                    <a:gd name="connsiteX431" fmla="*/ 1149353 w 4572000"/>
                    <a:gd name="connsiteY431" fmla="*/ 3803657 h 4572000"/>
                    <a:gd name="connsiteX432" fmla="*/ 1149353 w 4572000"/>
                    <a:gd name="connsiteY432" fmla="*/ 3435353 h 4572000"/>
                    <a:gd name="connsiteX433" fmla="*/ 1530353 w 4572000"/>
                    <a:gd name="connsiteY433" fmla="*/ 3435353 h 4572000"/>
                    <a:gd name="connsiteX434" fmla="*/ 1898656 w 4572000"/>
                    <a:gd name="connsiteY434" fmla="*/ 3435353 h 4572000"/>
                    <a:gd name="connsiteX435" fmla="*/ 1898656 w 4572000"/>
                    <a:gd name="connsiteY435" fmla="*/ 3803657 h 4572000"/>
                    <a:gd name="connsiteX436" fmla="*/ 1530353 w 4572000"/>
                    <a:gd name="connsiteY436" fmla="*/ 3803657 h 4572000"/>
                    <a:gd name="connsiteX437" fmla="*/ 1530353 w 4572000"/>
                    <a:gd name="connsiteY437" fmla="*/ 3435353 h 4572000"/>
                    <a:gd name="connsiteX438" fmla="*/ 1911353 w 4572000"/>
                    <a:gd name="connsiteY438" fmla="*/ 3435353 h 4572000"/>
                    <a:gd name="connsiteX439" fmla="*/ 2279656 w 4572000"/>
                    <a:gd name="connsiteY439" fmla="*/ 3435353 h 4572000"/>
                    <a:gd name="connsiteX440" fmla="*/ 2279656 w 4572000"/>
                    <a:gd name="connsiteY440" fmla="*/ 3803657 h 4572000"/>
                    <a:gd name="connsiteX441" fmla="*/ 1911353 w 4572000"/>
                    <a:gd name="connsiteY441" fmla="*/ 3803657 h 4572000"/>
                    <a:gd name="connsiteX442" fmla="*/ 1911353 w 4572000"/>
                    <a:gd name="connsiteY442" fmla="*/ 3435353 h 4572000"/>
                    <a:gd name="connsiteX443" fmla="*/ 2292353 w 4572000"/>
                    <a:gd name="connsiteY443" fmla="*/ 3435353 h 4572000"/>
                    <a:gd name="connsiteX444" fmla="*/ 2660657 w 4572000"/>
                    <a:gd name="connsiteY444" fmla="*/ 3435353 h 4572000"/>
                    <a:gd name="connsiteX445" fmla="*/ 2660657 w 4572000"/>
                    <a:gd name="connsiteY445" fmla="*/ 3803657 h 4572000"/>
                    <a:gd name="connsiteX446" fmla="*/ 2292353 w 4572000"/>
                    <a:gd name="connsiteY446" fmla="*/ 3803657 h 4572000"/>
                    <a:gd name="connsiteX447" fmla="*/ 2292353 w 4572000"/>
                    <a:gd name="connsiteY447" fmla="*/ 3435353 h 4572000"/>
                    <a:gd name="connsiteX448" fmla="*/ 2673353 w 4572000"/>
                    <a:gd name="connsiteY448" fmla="*/ 3435353 h 4572000"/>
                    <a:gd name="connsiteX449" fmla="*/ 3041657 w 4572000"/>
                    <a:gd name="connsiteY449" fmla="*/ 3435353 h 4572000"/>
                    <a:gd name="connsiteX450" fmla="*/ 3041657 w 4572000"/>
                    <a:gd name="connsiteY450" fmla="*/ 3803657 h 4572000"/>
                    <a:gd name="connsiteX451" fmla="*/ 2673353 w 4572000"/>
                    <a:gd name="connsiteY451" fmla="*/ 3803657 h 4572000"/>
                    <a:gd name="connsiteX452" fmla="*/ 2673353 w 4572000"/>
                    <a:gd name="connsiteY452" fmla="*/ 3435353 h 4572000"/>
                    <a:gd name="connsiteX453" fmla="*/ 3054353 w 4572000"/>
                    <a:gd name="connsiteY453" fmla="*/ 3435353 h 4572000"/>
                    <a:gd name="connsiteX454" fmla="*/ 3422657 w 4572000"/>
                    <a:gd name="connsiteY454" fmla="*/ 3435353 h 4572000"/>
                    <a:gd name="connsiteX455" fmla="*/ 3422657 w 4572000"/>
                    <a:gd name="connsiteY455" fmla="*/ 3803657 h 4572000"/>
                    <a:gd name="connsiteX456" fmla="*/ 3054353 w 4572000"/>
                    <a:gd name="connsiteY456" fmla="*/ 3803657 h 4572000"/>
                    <a:gd name="connsiteX457" fmla="*/ 3054353 w 4572000"/>
                    <a:gd name="connsiteY457" fmla="*/ 3435353 h 4572000"/>
                    <a:gd name="connsiteX458" fmla="*/ 3435353 w 4572000"/>
                    <a:gd name="connsiteY458" fmla="*/ 3435353 h 4572000"/>
                    <a:gd name="connsiteX459" fmla="*/ 3803657 w 4572000"/>
                    <a:gd name="connsiteY459" fmla="*/ 3435353 h 4572000"/>
                    <a:gd name="connsiteX460" fmla="*/ 3803657 w 4572000"/>
                    <a:gd name="connsiteY460" fmla="*/ 3803657 h 4572000"/>
                    <a:gd name="connsiteX461" fmla="*/ 3435353 w 4572000"/>
                    <a:gd name="connsiteY461" fmla="*/ 3803657 h 4572000"/>
                    <a:gd name="connsiteX462" fmla="*/ 3435353 w 4572000"/>
                    <a:gd name="connsiteY462" fmla="*/ 3435353 h 4572000"/>
                    <a:gd name="connsiteX463" fmla="*/ 3435353 w 4572000"/>
                    <a:gd name="connsiteY463" fmla="*/ 3422647 h 4572000"/>
                    <a:gd name="connsiteX464" fmla="*/ 3435353 w 4572000"/>
                    <a:gd name="connsiteY464" fmla="*/ 3054344 h 4572000"/>
                    <a:gd name="connsiteX465" fmla="*/ 3803657 w 4572000"/>
                    <a:gd name="connsiteY465" fmla="*/ 3054344 h 4572000"/>
                    <a:gd name="connsiteX466" fmla="*/ 3803657 w 4572000"/>
                    <a:gd name="connsiteY466" fmla="*/ 3422647 h 4572000"/>
                    <a:gd name="connsiteX467" fmla="*/ 3435353 w 4572000"/>
                    <a:gd name="connsiteY467" fmla="*/ 3422647 h 4572000"/>
                    <a:gd name="connsiteX468" fmla="*/ 3435353 w 4572000"/>
                    <a:gd name="connsiteY468" fmla="*/ 3041647 h 4572000"/>
                    <a:gd name="connsiteX469" fmla="*/ 3435353 w 4572000"/>
                    <a:gd name="connsiteY469" fmla="*/ 2673344 h 4572000"/>
                    <a:gd name="connsiteX470" fmla="*/ 3803657 w 4572000"/>
                    <a:gd name="connsiteY470" fmla="*/ 2673344 h 4572000"/>
                    <a:gd name="connsiteX471" fmla="*/ 3803657 w 4572000"/>
                    <a:gd name="connsiteY471" fmla="*/ 3041647 h 4572000"/>
                    <a:gd name="connsiteX472" fmla="*/ 3435353 w 4572000"/>
                    <a:gd name="connsiteY472" fmla="*/ 3041647 h 4572000"/>
                    <a:gd name="connsiteX473" fmla="*/ 3435353 w 4572000"/>
                    <a:gd name="connsiteY473" fmla="*/ 2660647 h 4572000"/>
                    <a:gd name="connsiteX474" fmla="*/ 3435353 w 4572000"/>
                    <a:gd name="connsiteY474" fmla="*/ 2292344 h 4572000"/>
                    <a:gd name="connsiteX475" fmla="*/ 3803657 w 4572000"/>
                    <a:gd name="connsiteY475" fmla="*/ 2292344 h 4572000"/>
                    <a:gd name="connsiteX476" fmla="*/ 3803657 w 4572000"/>
                    <a:gd name="connsiteY476" fmla="*/ 2660647 h 4572000"/>
                    <a:gd name="connsiteX477" fmla="*/ 3435353 w 4572000"/>
                    <a:gd name="connsiteY477" fmla="*/ 2660647 h 4572000"/>
                    <a:gd name="connsiteX478" fmla="*/ 3435353 w 4572000"/>
                    <a:gd name="connsiteY478" fmla="*/ 2279647 h 4572000"/>
                    <a:gd name="connsiteX479" fmla="*/ 3435353 w 4572000"/>
                    <a:gd name="connsiteY479" fmla="*/ 1911344 h 4572000"/>
                    <a:gd name="connsiteX480" fmla="*/ 3803657 w 4572000"/>
                    <a:gd name="connsiteY480" fmla="*/ 1911344 h 4572000"/>
                    <a:gd name="connsiteX481" fmla="*/ 3803657 w 4572000"/>
                    <a:gd name="connsiteY481" fmla="*/ 2279647 h 4572000"/>
                    <a:gd name="connsiteX482" fmla="*/ 3435353 w 4572000"/>
                    <a:gd name="connsiteY482" fmla="*/ 2279647 h 4572000"/>
                    <a:gd name="connsiteX483" fmla="*/ 3435353 w 4572000"/>
                    <a:gd name="connsiteY483" fmla="*/ 1898647 h 4572000"/>
                    <a:gd name="connsiteX484" fmla="*/ 3435353 w 4572000"/>
                    <a:gd name="connsiteY484" fmla="*/ 1530344 h 4572000"/>
                    <a:gd name="connsiteX485" fmla="*/ 3803657 w 4572000"/>
                    <a:gd name="connsiteY485" fmla="*/ 1530344 h 4572000"/>
                    <a:gd name="connsiteX486" fmla="*/ 3803657 w 4572000"/>
                    <a:gd name="connsiteY486" fmla="*/ 1898647 h 4572000"/>
                    <a:gd name="connsiteX487" fmla="*/ 3435353 w 4572000"/>
                    <a:gd name="connsiteY487" fmla="*/ 1898647 h 4572000"/>
                    <a:gd name="connsiteX488" fmla="*/ 3435353 w 4572000"/>
                    <a:gd name="connsiteY488" fmla="*/ 1517647 h 4572000"/>
                    <a:gd name="connsiteX489" fmla="*/ 3435353 w 4572000"/>
                    <a:gd name="connsiteY489" fmla="*/ 1149344 h 4572000"/>
                    <a:gd name="connsiteX490" fmla="*/ 3803657 w 4572000"/>
                    <a:gd name="connsiteY490" fmla="*/ 1149344 h 4572000"/>
                    <a:gd name="connsiteX491" fmla="*/ 3803657 w 4572000"/>
                    <a:gd name="connsiteY491" fmla="*/ 1517647 h 4572000"/>
                    <a:gd name="connsiteX492" fmla="*/ 3435353 w 4572000"/>
                    <a:gd name="connsiteY492" fmla="*/ 1517647 h 4572000"/>
                    <a:gd name="connsiteX493" fmla="*/ 3435353 w 4572000"/>
                    <a:gd name="connsiteY493" fmla="*/ 1136647 h 4572000"/>
                    <a:gd name="connsiteX494" fmla="*/ 3435353 w 4572000"/>
                    <a:gd name="connsiteY494" fmla="*/ 768353 h 4572000"/>
                    <a:gd name="connsiteX495" fmla="*/ 3803657 w 4572000"/>
                    <a:gd name="connsiteY495" fmla="*/ 768353 h 4572000"/>
                    <a:gd name="connsiteX496" fmla="*/ 3803657 w 4572000"/>
                    <a:gd name="connsiteY496" fmla="*/ 1136656 h 4572000"/>
                    <a:gd name="connsiteX497" fmla="*/ 3435353 w 4572000"/>
                    <a:gd name="connsiteY497" fmla="*/ 1136656 h 4572000"/>
                    <a:gd name="connsiteX498" fmla="*/ 3422647 w 4572000"/>
                    <a:gd name="connsiteY498" fmla="*/ 387353 h 4572000"/>
                    <a:gd name="connsiteX499" fmla="*/ 3422647 w 4572000"/>
                    <a:gd name="connsiteY499" fmla="*/ 755656 h 4572000"/>
                    <a:gd name="connsiteX500" fmla="*/ 3054344 w 4572000"/>
                    <a:gd name="connsiteY500" fmla="*/ 755656 h 4572000"/>
                    <a:gd name="connsiteX501" fmla="*/ 3054344 w 4572000"/>
                    <a:gd name="connsiteY501" fmla="*/ 387353 h 4572000"/>
                    <a:gd name="connsiteX502" fmla="*/ 3422647 w 4572000"/>
                    <a:gd name="connsiteY502" fmla="*/ 387353 h 4572000"/>
                    <a:gd name="connsiteX503" fmla="*/ 3041647 w 4572000"/>
                    <a:gd name="connsiteY503" fmla="*/ 387353 h 4572000"/>
                    <a:gd name="connsiteX504" fmla="*/ 3041647 w 4572000"/>
                    <a:gd name="connsiteY504" fmla="*/ 755656 h 4572000"/>
                    <a:gd name="connsiteX505" fmla="*/ 2673344 w 4572000"/>
                    <a:gd name="connsiteY505" fmla="*/ 755656 h 4572000"/>
                    <a:gd name="connsiteX506" fmla="*/ 2673344 w 4572000"/>
                    <a:gd name="connsiteY506" fmla="*/ 387353 h 4572000"/>
                    <a:gd name="connsiteX507" fmla="*/ 3041647 w 4572000"/>
                    <a:gd name="connsiteY507" fmla="*/ 387353 h 4572000"/>
                    <a:gd name="connsiteX508" fmla="*/ 2660647 w 4572000"/>
                    <a:gd name="connsiteY508" fmla="*/ 387353 h 4572000"/>
                    <a:gd name="connsiteX509" fmla="*/ 2660647 w 4572000"/>
                    <a:gd name="connsiteY509" fmla="*/ 755656 h 4572000"/>
                    <a:gd name="connsiteX510" fmla="*/ 2292344 w 4572000"/>
                    <a:gd name="connsiteY510" fmla="*/ 755656 h 4572000"/>
                    <a:gd name="connsiteX511" fmla="*/ 2292344 w 4572000"/>
                    <a:gd name="connsiteY511" fmla="*/ 387353 h 4572000"/>
                    <a:gd name="connsiteX512" fmla="*/ 2660647 w 4572000"/>
                    <a:gd name="connsiteY512" fmla="*/ 387353 h 4572000"/>
                    <a:gd name="connsiteX513" fmla="*/ 2279647 w 4572000"/>
                    <a:gd name="connsiteY513" fmla="*/ 387353 h 4572000"/>
                    <a:gd name="connsiteX514" fmla="*/ 2279647 w 4572000"/>
                    <a:gd name="connsiteY514" fmla="*/ 755656 h 4572000"/>
                    <a:gd name="connsiteX515" fmla="*/ 1911344 w 4572000"/>
                    <a:gd name="connsiteY515" fmla="*/ 755656 h 4572000"/>
                    <a:gd name="connsiteX516" fmla="*/ 1911344 w 4572000"/>
                    <a:gd name="connsiteY516" fmla="*/ 387353 h 4572000"/>
                    <a:gd name="connsiteX517" fmla="*/ 2279647 w 4572000"/>
                    <a:gd name="connsiteY517" fmla="*/ 387353 h 4572000"/>
                    <a:gd name="connsiteX518" fmla="*/ 1898647 w 4572000"/>
                    <a:gd name="connsiteY518" fmla="*/ 387353 h 4572000"/>
                    <a:gd name="connsiteX519" fmla="*/ 1898647 w 4572000"/>
                    <a:gd name="connsiteY519" fmla="*/ 755656 h 4572000"/>
                    <a:gd name="connsiteX520" fmla="*/ 1530344 w 4572000"/>
                    <a:gd name="connsiteY520" fmla="*/ 755656 h 4572000"/>
                    <a:gd name="connsiteX521" fmla="*/ 1530344 w 4572000"/>
                    <a:gd name="connsiteY521" fmla="*/ 387353 h 4572000"/>
                    <a:gd name="connsiteX522" fmla="*/ 1898647 w 4572000"/>
                    <a:gd name="connsiteY522" fmla="*/ 387353 h 4572000"/>
                    <a:gd name="connsiteX523" fmla="*/ 1517647 w 4572000"/>
                    <a:gd name="connsiteY523" fmla="*/ 387353 h 4572000"/>
                    <a:gd name="connsiteX524" fmla="*/ 1517647 w 4572000"/>
                    <a:gd name="connsiteY524" fmla="*/ 755656 h 4572000"/>
                    <a:gd name="connsiteX525" fmla="*/ 1149344 w 4572000"/>
                    <a:gd name="connsiteY525" fmla="*/ 755656 h 4572000"/>
                    <a:gd name="connsiteX526" fmla="*/ 1149344 w 4572000"/>
                    <a:gd name="connsiteY526" fmla="*/ 387353 h 4572000"/>
                    <a:gd name="connsiteX527" fmla="*/ 1517647 w 4572000"/>
                    <a:gd name="connsiteY527" fmla="*/ 387353 h 4572000"/>
                    <a:gd name="connsiteX528" fmla="*/ 1136647 w 4572000"/>
                    <a:gd name="connsiteY528" fmla="*/ 387353 h 4572000"/>
                    <a:gd name="connsiteX529" fmla="*/ 1136647 w 4572000"/>
                    <a:gd name="connsiteY529" fmla="*/ 755656 h 4572000"/>
                    <a:gd name="connsiteX530" fmla="*/ 768353 w 4572000"/>
                    <a:gd name="connsiteY530" fmla="*/ 755656 h 4572000"/>
                    <a:gd name="connsiteX531" fmla="*/ 768353 w 4572000"/>
                    <a:gd name="connsiteY531" fmla="*/ 387353 h 4572000"/>
                    <a:gd name="connsiteX532" fmla="*/ 1136647 w 4572000"/>
                    <a:gd name="connsiteY532" fmla="*/ 387353 h 4572000"/>
                    <a:gd name="connsiteX533" fmla="*/ 387353 w 4572000"/>
                    <a:gd name="connsiteY533" fmla="*/ 387353 h 4572000"/>
                    <a:gd name="connsiteX534" fmla="*/ 755656 w 4572000"/>
                    <a:gd name="connsiteY534" fmla="*/ 387353 h 4572000"/>
                    <a:gd name="connsiteX535" fmla="*/ 755656 w 4572000"/>
                    <a:gd name="connsiteY535" fmla="*/ 755656 h 4572000"/>
                    <a:gd name="connsiteX536" fmla="*/ 387353 w 4572000"/>
                    <a:gd name="connsiteY536" fmla="*/ 755656 h 4572000"/>
                    <a:gd name="connsiteX537" fmla="*/ 387353 w 4572000"/>
                    <a:gd name="connsiteY537" fmla="*/ 387353 h 4572000"/>
                    <a:gd name="connsiteX538" fmla="*/ 387353 w 4572000"/>
                    <a:gd name="connsiteY538" fmla="*/ 768353 h 4572000"/>
                    <a:gd name="connsiteX539" fmla="*/ 755656 w 4572000"/>
                    <a:gd name="connsiteY539" fmla="*/ 768353 h 4572000"/>
                    <a:gd name="connsiteX540" fmla="*/ 755656 w 4572000"/>
                    <a:gd name="connsiteY540" fmla="*/ 1136656 h 4572000"/>
                    <a:gd name="connsiteX541" fmla="*/ 387353 w 4572000"/>
                    <a:gd name="connsiteY541" fmla="*/ 1136656 h 4572000"/>
                    <a:gd name="connsiteX542" fmla="*/ 387353 w 4572000"/>
                    <a:gd name="connsiteY542" fmla="*/ 768353 h 4572000"/>
                    <a:gd name="connsiteX543" fmla="*/ 387353 w 4572000"/>
                    <a:gd name="connsiteY543" fmla="*/ 1149353 h 4572000"/>
                    <a:gd name="connsiteX544" fmla="*/ 755656 w 4572000"/>
                    <a:gd name="connsiteY544" fmla="*/ 1149353 h 4572000"/>
                    <a:gd name="connsiteX545" fmla="*/ 755656 w 4572000"/>
                    <a:gd name="connsiteY545" fmla="*/ 1517656 h 4572000"/>
                    <a:gd name="connsiteX546" fmla="*/ 387353 w 4572000"/>
                    <a:gd name="connsiteY546" fmla="*/ 1517656 h 4572000"/>
                    <a:gd name="connsiteX547" fmla="*/ 387353 w 4572000"/>
                    <a:gd name="connsiteY547" fmla="*/ 1149353 h 4572000"/>
                    <a:gd name="connsiteX548" fmla="*/ 387353 w 4572000"/>
                    <a:gd name="connsiteY548" fmla="*/ 1530353 h 4572000"/>
                    <a:gd name="connsiteX549" fmla="*/ 755656 w 4572000"/>
                    <a:gd name="connsiteY549" fmla="*/ 1530353 h 4572000"/>
                    <a:gd name="connsiteX550" fmla="*/ 755656 w 4572000"/>
                    <a:gd name="connsiteY550" fmla="*/ 1898656 h 4572000"/>
                    <a:gd name="connsiteX551" fmla="*/ 387353 w 4572000"/>
                    <a:gd name="connsiteY551" fmla="*/ 1898656 h 4572000"/>
                    <a:gd name="connsiteX552" fmla="*/ 387353 w 4572000"/>
                    <a:gd name="connsiteY552" fmla="*/ 1530353 h 4572000"/>
                    <a:gd name="connsiteX553" fmla="*/ 387353 w 4572000"/>
                    <a:gd name="connsiteY553" fmla="*/ 1911353 h 4572000"/>
                    <a:gd name="connsiteX554" fmla="*/ 755656 w 4572000"/>
                    <a:gd name="connsiteY554" fmla="*/ 1911353 h 4572000"/>
                    <a:gd name="connsiteX555" fmla="*/ 755656 w 4572000"/>
                    <a:gd name="connsiteY555" fmla="*/ 2279656 h 4572000"/>
                    <a:gd name="connsiteX556" fmla="*/ 387353 w 4572000"/>
                    <a:gd name="connsiteY556" fmla="*/ 2279656 h 4572000"/>
                    <a:gd name="connsiteX557" fmla="*/ 387353 w 4572000"/>
                    <a:gd name="connsiteY557" fmla="*/ 1911353 h 4572000"/>
                    <a:gd name="connsiteX558" fmla="*/ 387353 w 4572000"/>
                    <a:gd name="connsiteY558" fmla="*/ 2292353 h 4572000"/>
                    <a:gd name="connsiteX559" fmla="*/ 755656 w 4572000"/>
                    <a:gd name="connsiteY559" fmla="*/ 2292353 h 4572000"/>
                    <a:gd name="connsiteX560" fmla="*/ 755656 w 4572000"/>
                    <a:gd name="connsiteY560" fmla="*/ 2660657 h 4572000"/>
                    <a:gd name="connsiteX561" fmla="*/ 387353 w 4572000"/>
                    <a:gd name="connsiteY561" fmla="*/ 2660657 h 4572000"/>
                    <a:gd name="connsiteX562" fmla="*/ 387353 w 4572000"/>
                    <a:gd name="connsiteY562" fmla="*/ 2292353 h 4572000"/>
                    <a:gd name="connsiteX563" fmla="*/ 387353 w 4572000"/>
                    <a:gd name="connsiteY563" fmla="*/ 2673353 h 4572000"/>
                    <a:gd name="connsiteX564" fmla="*/ 755656 w 4572000"/>
                    <a:gd name="connsiteY564" fmla="*/ 2673353 h 4572000"/>
                    <a:gd name="connsiteX565" fmla="*/ 755656 w 4572000"/>
                    <a:gd name="connsiteY565" fmla="*/ 3041657 h 4572000"/>
                    <a:gd name="connsiteX566" fmla="*/ 387353 w 4572000"/>
                    <a:gd name="connsiteY566" fmla="*/ 3041657 h 4572000"/>
                    <a:gd name="connsiteX567" fmla="*/ 387353 w 4572000"/>
                    <a:gd name="connsiteY567" fmla="*/ 2673353 h 4572000"/>
                    <a:gd name="connsiteX568" fmla="*/ 387353 w 4572000"/>
                    <a:gd name="connsiteY568" fmla="*/ 3054353 h 4572000"/>
                    <a:gd name="connsiteX569" fmla="*/ 755656 w 4572000"/>
                    <a:gd name="connsiteY569" fmla="*/ 3054353 h 4572000"/>
                    <a:gd name="connsiteX570" fmla="*/ 755656 w 4572000"/>
                    <a:gd name="connsiteY570" fmla="*/ 3422657 h 4572000"/>
                    <a:gd name="connsiteX571" fmla="*/ 387353 w 4572000"/>
                    <a:gd name="connsiteY571" fmla="*/ 3422657 h 4572000"/>
                    <a:gd name="connsiteX572" fmla="*/ 387353 w 4572000"/>
                    <a:gd name="connsiteY572" fmla="*/ 3054353 h 4572000"/>
                    <a:gd name="connsiteX573" fmla="*/ 387353 w 4572000"/>
                    <a:gd name="connsiteY573" fmla="*/ 3435353 h 4572000"/>
                    <a:gd name="connsiteX574" fmla="*/ 755656 w 4572000"/>
                    <a:gd name="connsiteY574" fmla="*/ 3435353 h 4572000"/>
                    <a:gd name="connsiteX575" fmla="*/ 755656 w 4572000"/>
                    <a:gd name="connsiteY575" fmla="*/ 3803657 h 4572000"/>
                    <a:gd name="connsiteX576" fmla="*/ 387353 w 4572000"/>
                    <a:gd name="connsiteY576" fmla="*/ 3803657 h 4572000"/>
                    <a:gd name="connsiteX577" fmla="*/ 387353 w 4572000"/>
                    <a:gd name="connsiteY577" fmla="*/ 3435353 h 4572000"/>
                    <a:gd name="connsiteX578" fmla="*/ 387353 w 4572000"/>
                    <a:gd name="connsiteY578" fmla="*/ 4184647 h 4572000"/>
                    <a:gd name="connsiteX579" fmla="*/ 387353 w 4572000"/>
                    <a:gd name="connsiteY579" fmla="*/ 3816344 h 4572000"/>
                    <a:gd name="connsiteX580" fmla="*/ 755656 w 4572000"/>
                    <a:gd name="connsiteY580" fmla="*/ 3816344 h 4572000"/>
                    <a:gd name="connsiteX581" fmla="*/ 755656 w 4572000"/>
                    <a:gd name="connsiteY581" fmla="*/ 4184647 h 4572000"/>
                    <a:gd name="connsiteX582" fmla="*/ 387353 w 4572000"/>
                    <a:gd name="connsiteY582" fmla="*/ 4184647 h 4572000"/>
                    <a:gd name="connsiteX583" fmla="*/ 768353 w 4572000"/>
                    <a:gd name="connsiteY583" fmla="*/ 4184647 h 4572000"/>
                    <a:gd name="connsiteX584" fmla="*/ 768353 w 4572000"/>
                    <a:gd name="connsiteY584" fmla="*/ 3816344 h 4572000"/>
                    <a:gd name="connsiteX585" fmla="*/ 1136656 w 4572000"/>
                    <a:gd name="connsiteY585" fmla="*/ 3816344 h 4572000"/>
                    <a:gd name="connsiteX586" fmla="*/ 1136656 w 4572000"/>
                    <a:gd name="connsiteY586" fmla="*/ 4184647 h 4572000"/>
                    <a:gd name="connsiteX587" fmla="*/ 768353 w 4572000"/>
                    <a:gd name="connsiteY587" fmla="*/ 4184647 h 4572000"/>
                    <a:gd name="connsiteX588" fmla="*/ 1149353 w 4572000"/>
                    <a:gd name="connsiteY588" fmla="*/ 4184647 h 4572000"/>
                    <a:gd name="connsiteX589" fmla="*/ 1149353 w 4572000"/>
                    <a:gd name="connsiteY589" fmla="*/ 3816344 h 4572000"/>
                    <a:gd name="connsiteX590" fmla="*/ 1517656 w 4572000"/>
                    <a:gd name="connsiteY590" fmla="*/ 3816344 h 4572000"/>
                    <a:gd name="connsiteX591" fmla="*/ 1517656 w 4572000"/>
                    <a:gd name="connsiteY591" fmla="*/ 4184647 h 4572000"/>
                    <a:gd name="connsiteX592" fmla="*/ 1149353 w 4572000"/>
                    <a:gd name="connsiteY592" fmla="*/ 4184647 h 4572000"/>
                    <a:gd name="connsiteX593" fmla="*/ 1530353 w 4572000"/>
                    <a:gd name="connsiteY593" fmla="*/ 4184647 h 4572000"/>
                    <a:gd name="connsiteX594" fmla="*/ 1530353 w 4572000"/>
                    <a:gd name="connsiteY594" fmla="*/ 3816344 h 4572000"/>
                    <a:gd name="connsiteX595" fmla="*/ 1898656 w 4572000"/>
                    <a:gd name="connsiteY595" fmla="*/ 3816344 h 4572000"/>
                    <a:gd name="connsiteX596" fmla="*/ 1898656 w 4572000"/>
                    <a:gd name="connsiteY596" fmla="*/ 4184647 h 4572000"/>
                    <a:gd name="connsiteX597" fmla="*/ 1530353 w 4572000"/>
                    <a:gd name="connsiteY597" fmla="*/ 4184647 h 4572000"/>
                    <a:gd name="connsiteX598" fmla="*/ 1911353 w 4572000"/>
                    <a:gd name="connsiteY598" fmla="*/ 4184647 h 4572000"/>
                    <a:gd name="connsiteX599" fmla="*/ 1911353 w 4572000"/>
                    <a:gd name="connsiteY599" fmla="*/ 3816344 h 4572000"/>
                    <a:gd name="connsiteX600" fmla="*/ 2279656 w 4572000"/>
                    <a:gd name="connsiteY600" fmla="*/ 3816344 h 4572000"/>
                    <a:gd name="connsiteX601" fmla="*/ 2279656 w 4572000"/>
                    <a:gd name="connsiteY601" fmla="*/ 4184647 h 4572000"/>
                    <a:gd name="connsiteX602" fmla="*/ 1911353 w 4572000"/>
                    <a:gd name="connsiteY602" fmla="*/ 4184647 h 4572000"/>
                    <a:gd name="connsiteX603" fmla="*/ 2292353 w 4572000"/>
                    <a:gd name="connsiteY603" fmla="*/ 4184647 h 4572000"/>
                    <a:gd name="connsiteX604" fmla="*/ 2292353 w 4572000"/>
                    <a:gd name="connsiteY604" fmla="*/ 3816344 h 4572000"/>
                    <a:gd name="connsiteX605" fmla="*/ 2660657 w 4572000"/>
                    <a:gd name="connsiteY605" fmla="*/ 3816344 h 4572000"/>
                    <a:gd name="connsiteX606" fmla="*/ 2660657 w 4572000"/>
                    <a:gd name="connsiteY606" fmla="*/ 4184647 h 4572000"/>
                    <a:gd name="connsiteX607" fmla="*/ 2292353 w 4572000"/>
                    <a:gd name="connsiteY607" fmla="*/ 4184647 h 4572000"/>
                    <a:gd name="connsiteX608" fmla="*/ 2673353 w 4572000"/>
                    <a:gd name="connsiteY608" fmla="*/ 4184647 h 4572000"/>
                    <a:gd name="connsiteX609" fmla="*/ 2673353 w 4572000"/>
                    <a:gd name="connsiteY609" fmla="*/ 3816344 h 4572000"/>
                    <a:gd name="connsiteX610" fmla="*/ 3041657 w 4572000"/>
                    <a:gd name="connsiteY610" fmla="*/ 3816344 h 4572000"/>
                    <a:gd name="connsiteX611" fmla="*/ 3041657 w 4572000"/>
                    <a:gd name="connsiteY611" fmla="*/ 4184647 h 4572000"/>
                    <a:gd name="connsiteX612" fmla="*/ 2673353 w 4572000"/>
                    <a:gd name="connsiteY612" fmla="*/ 4184647 h 4572000"/>
                    <a:gd name="connsiteX613" fmla="*/ 3054353 w 4572000"/>
                    <a:gd name="connsiteY613" fmla="*/ 4184647 h 4572000"/>
                    <a:gd name="connsiteX614" fmla="*/ 3054353 w 4572000"/>
                    <a:gd name="connsiteY614" fmla="*/ 3816344 h 4572000"/>
                    <a:gd name="connsiteX615" fmla="*/ 3422657 w 4572000"/>
                    <a:gd name="connsiteY615" fmla="*/ 3816344 h 4572000"/>
                    <a:gd name="connsiteX616" fmla="*/ 3422657 w 4572000"/>
                    <a:gd name="connsiteY616" fmla="*/ 4184647 h 4572000"/>
                    <a:gd name="connsiteX617" fmla="*/ 3054353 w 4572000"/>
                    <a:gd name="connsiteY617" fmla="*/ 4184647 h 4572000"/>
                    <a:gd name="connsiteX618" fmla="*/ 3435353 w 4572000"/>
                    <a:gd name="connsiteY618" fmla="*/ 4184647 h 4572000"/>
                    <a:gd name="connsiteX619" fmla="*/ 3435353 w 4572000"/>
                    <a:gd name="connsiteY619" fmla="*/ 3816344 h 4572000"/>
                    <a:gd name="connsiteX620" fmla="*/ 3803657 w 4572000"/>
                    <a:gd name="connsiteY620" fmla="*/ 3816344 h 4572000"/>
                    <a:gd name="connsiteX621" fmla="*/ 3803657 w 4572000"/>
                    <a:gd name="connsiteY621" fmla="*/ 4184647 h 4572000"/>
                    <a:gd name="connsiteX622" fmla="*/ 3435353 w 4572000"/>
                    <a:gd name="connsiteY622" fmla="*/ 4184647 h 4572000"/>
                    <a:gd name="connsiteX623" fmla="*/ 4184647 w 4572000"/>
                    <a:gd name="connsiteY623" fmla="*/ 4184647 h 4572000"/>
                    <a:gd name="connsiteX624" fmla="*/ 3816344 w 4572000"/>
                    <a:gd name="connsiteY624" fmla="*/ 4184647 h 4572000"/>
                    <a:gd name="connsiteX625" fmla="*/ 3816344 w 4572000"/>
                    <a:gd name="connsiteY625" fmla="*/ 3816344 h 4572000"/>
                    <a:gd name="connsiteX626" fmla="*/ 4184647 w 4572000"/>
                    <a:gd name="connsiteY626" fmla="*/ 3816344 h 4572000"/>
                    <a:gd name="connsiteX627" fmla="*/ 4184647 w 4572000"/>
                    <a:gd name="connsiteY627" fmla="*/ 4184647 h 4572000"/>
                    <a:gd name="connsiteX628" fmla="*/ 4184647 w 4572000"/>
                    <a:gd name="connsiteY628" fmla="*/ 3803647 h 4572000"/>
                    <a:gd name="connsiteX629" fmla="*/ 3816344 w 4572000"/>
                    <a:gd name="connsiteY629" fmla="*/ 3803647 h 4572000"/>
                    <a:gd name="connsiteX630" fmla="*/ 3816344 w 4572000"/>
                    <a:gd name="connsiteY630" fmla="*/ 3435344 h 4572000"/>
                    <a:gd name="connsiteX631" fmla="*/ 4184647 w 4572000"/>
                    <a:gd name="connsiteY631" fmla="*/ 3435344 h 4572000"/>
                    <a:gd name="connsiteX632" fmla="*/ 4184647 w 4572000"/>
                    <a:gd name="connsiteY632" fmla="*/ 3803647 h 4572000"/>
                    <a:gd name="connsiteX633" fmla="*/ 4184647 w 4572000"/>
                    <a:gd name="connsiteY633" fmla="*/ 3422647 h 4572000"/>
                    <a:gd name="connsiteX634" fmla="*/ 3816344 w 4572000"/>
                    <a:gd name="connsiteY634" fmla="*/ 3422647 h 4572000"/>
                    <a:gd name="connsiteX635" fmla="*/ 3816344 w 4572000"/>
                    <a:gd name="connsiteY635" fmla="*/ 3054344 h 4572000"/>
                    <a:gd name="connsiteX636" fmla="*/ 4184647 w 4572000"/>
                    <a:gd name="connsiteY636" fmla="*/ 3054344 h 4572000"/>
                    <a:gd name="connsiteX637" fmla="*/ 4184647 w 4572000"/>
                    <a:gd name="connsiteY637" fmla="*/ 3422647 h 4572000"/>
                    <a:gd name="connsiteX638" fmla="*/ 4184647 w 4572000"/>
                    <a:gd name="connsiteY638" fmla="*/ 3041647 h 4572000"/>
                    <a:gd name="connsiteX639" fmla="*/ 3816344 w 4572000"/>
                    <a:gd name="connsiteY639" fmla="*/ 3041647 h 4572000"/>
                    <a:gd name="connsiteX640" fmla="*/ 3816344 w 4572000"/>
                    <a:gd name="connsiteY640" fmla="*/ 2673344 h 4572000"/>
                    <a:gd name="connsiteX641" fmla="*/ 4184647 w 4572000"/>
                    <a:gd name="connsiteY641" fmla="*/ 2673344 h 4572000"/>
                    <a:gd name="connsiteX642" fmla="*/ 4184647 w 4572000"/>
                    <a:gd name="connsiteY642" fmla="*/ 3041647 h 4572000"/>
                    <a:gd name="connsiteX643" fmla="*/ 4184647 w 4572000"/>
                    <a:gd name="connsiteY643" fmla="*/ 2660647 h 4572000"/>
                    <a:gd name="connsiteX644" fmla="*/ 3816344 w 4572000"/>
                    <a:gd name="connsiteY644" fmla="*/ 2660647 h 4572000"/>
                    <a:gd name="connsiteX645" fmla="*/ 3816344 w 4572000"/>
                    <a:gd name="connsiteY645" fmla="*/ 2292344 h 4572000"/>
                    <a:gd name="connsiteX646" fmla="*/ 4184647 w 4572000"/>
                    <a:gd name="connsiteY646" fmla="*/ 2292344 h 4572000"/>
                    <a:gd name="connsiteX647" fmla="*/ 4184647 w 4572000"/>
                    <a:gd name="connsiteY647" fmla="*/ 2660647 h 4572000"/>
                    <a:gd name="connsiteX648" fmla="*/ 4184647 w 4572000"/>
                    <a:gd name="connsiteY648" fmla="*/ 2279647 h 4572000"/>
                    <a:gd name="connsiteX649" fmla="*/ 3816344 w 4572000"/>
                    <a:gd name="connsiteY649" fmla="*/ 2279647 h 4572000"/>
                    <a:gd name="connsiteX650" fmla="*/ 3816344 w 4572000"/>
                    <a:gd name="connsiteY650" fmla="*/ 1911344 h 4572000"/>
                    <a:gd name="connsiteX651" fmla="*/ 4184647 w 4572000"/>
                    <a:gd name="connsiteY651" fmla="*/ 1911344 h 4572000"/>
                    <a:gd name="connsiteX652" fmla="*/ 4184647 w 4572000"/>
                    <a:gd name="connsiteY652" fmla="*/ 2279647 h 4572000"/>
                    <a:gd name="connsiteX653" fmla="*/ 4184647 w 4572000"/>
                    <a:gd name="connsiteY653" fmla="*/ 1898647 h 4572000"/>
                    <a:gd name="connsiteX654" fmla="*/ 3816344 w 4572000"/>
                    <a:gd name="connsiteY654" fmla="*/ 1898647 h 4572000"/>
                    <a:gd name="connsiteX655" fmla="*/ 3816344 w 4572000"/>
                    <a:gd name="connsiteY655" fmla="*/ 1530344 h 4572000"/>
                    <a:gd name="connsiteX656" fmla="*/ 4184647 w 4572000"/>
                    <a:gd name="connsiteY656" fmla="*/ 1530344 h 4572000"/>
                    <a:gd name="connsiteX657" fmla="*/ 4184647 w 4572000"/>
                    <a:gd name="connsiteY657" fmla="*/ 1898647 h 4572000"/>
                    <a:gd name="connsiteX658" fmla="*/ 4184647 w 4572000"/>
                    <a:gd name="connsiteY658" fmla="*/ 1517647 h 4572000"/>
                    <a:gd name="connsiteX659" fmla="*/ 3816344 w 4572000"/>
                    <a:gd name="connsiteY659" fmla="*/ 1517647 h 4572000"/>
                    <a:gd name="connsiteX660" fmla="*/ 3816344 w 4572000"/>
                    <a:gd name="connsiteY660" fmla="*/ 1149344 h 4572000"/>
                    <a:gd name="connsiteX661" fmla="*/ 4184647 w 4572000"/>
                    <a:gd name="connsiteY661" fmla="*/ 1149344 h 4572000"/>
                    <a:gd name="connsiteX662" fmla="*/ 4184647 w 4572000"/>
                    <a:gd name="connsiteY662" fmla="*/ 1517647 h 4572000"/>
                    <a:gd name="connsiteX663" fmla="*/ 4184647 w 4572000"/>
                    <a:gd name="connsiteY663" fmla="*/ 1136647 h 4572000"/>
                    <a:gd name="connsiteX664" fmla="*/ 3816344 w 4572000"/>
                    <a:gd name="connsiteY664" fmla="*/ 1136647 h 4572000"/>
                    <a:gd name="connsiteX665" fmla="*/ 3816344 w 4572000"/>
                    <a:gd name="connsiteY665" fmla="*/ 768353 h 4572000"/>
                    <a:gd name="connsiteX666" fmla="*/ 4184647 w 4572000"/>
                    <a:gd name="connsiteY666" fmla="*/ 768353 h 4572000"/>
                    <a:gd name="connsiteX667" fmla="*/ 4184647 w 4572000"/>
                    <a:gd name="connsiteY667" fmla="*/ 1136647 h 4572000"/>
                    <a:gd name="connsiteX668" fmla="*/ 4184647 w 4572000"/>
                    <a:gd name="connsiteY668" fmla="*/ 755647 h 4572000"/>
                    <a:gd name="connsiteX669" fmla="*/ 3816344 w 4572000"/>
                    <a:gd name="connsiteY669" fmla="*/ 755647 h 4572000"/>
                    <a:gd name="connsiteX670" fmla="*/ 3816344 w 4572000"/>
                    <a:gd name="connsiteY670" fmla="*/ 387353 h 4572000"/>
                    <a:gd name="connsiteX671" fmla="*/ 4184647 w 4572000"/>
                    <a:gd name="connsiteY671" fmla="*/ 387353 h 4572000"/>
                    <a:gd name="connsiteX672" fmla="*/ 4184647 w 4572000"/>
                    <a:gd name="connsiteY672" fmla="*/ 755647 h 457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Lst>
                  <a:rect l="l" t="t" r="r" b="b"/>
                  <a:pathLst>
                    <a:path w="4572000" h="4572000">
                      <a:moveTo>
                        <a:pt x="4572000" y="387353"/>
                      </a:moveTo>
                      <a:lnTo>
                        <a:pt x="4572000" y="374656"/>
                      </a:lnTo>
                      <a:lnTo>
                        <a:pt x="4197353" y="374656"/>
                      </a:lnTo>
                      <a:lnTo>
                        <a:pt x="4197353" y="0"/>
                      </a:lnTo>
                      <a:lnTo>
                        <a:pt x="4184657" y="0"/>
                      </a:lnTo>
                      <a:lnTo>
                        <a:pt x="4184657" y="374647"/>
                      </a:lnTo>
                      <a:lnTo>
                        <a:pt x="3816353" y="374647"/>
                      </a:lnTo>
                      <a:lnTo>
                        <a:pt x="3816353" y="0"/>
                      </a:lnTo>
                      <a:lnTo>
                        <a:pt x="3803657" y="0"/>
                      </a:lnTo>
                      <a:lnTo>
                        <a:pt x="3803657" y="374647"/>
                      </a:lnTo>
                      <a:lnTo>
                        <a:pt x="3435353" y="374647"/>
                      </a:lnTo>
                      <a:lnTo>
                        <a:pt x="3435353" y="0"/>
                      </a:lnTo>
                      <a:lnTo>
                        <a:pt x="3422657" y="0"/>
                      </a:lnTo>
                      <a:lnTo>
                        <a:pt x="3422657" y="374647"/>
                      </a:lnTo>
                      <a:lnTo>
                        <a:pt x="3054353" y="374647"/>
                      </a:lnTo>
                      <a:lnTo>
                        <a:pt x="3054353" y="0"/>
                      </a:lnTo>
                      <a:lnTo>
                        <a:pt x="3041657" y="0"/>
                      </a:lnTo>
                      <a:lnTo>
                        <a:pt x="3041657" y="374647"/>
                      </a:lnTo>
                      <a:lnTo>
                        <a:pt x="2673353" y="374647"/>
                      </a:lnTo>
                      <a:lnTo>
                        <a:pt x="2673353" y="0"/>
                      </a:lnTo>
                      <a:lnTo>
                        <a:pt x="2660657" y="0"/>
                      </a:lnTo>
                      <a:lnTo>
                        <a:pt x="2660657" y="374647"/>
                      </a:lnTo>
                      <a:lnTo>
                        <a:pt x="2292353" y="374647"/>
                      </a:lnTo>
                      <a:lnTo>
                        <a:pt x="2292353" y="0"/>
                      </a:lnTo>
                      <a:lnTo>
                        <a:pt x="2279656" y="0"/>
                      </a:lnTo>
                      <a:lnTo>
                        <a:pt x="2279656" y="374647"/>
                      </a:lnTo>
                      <a:lnTo>
                        <a:pt x="1911353" y="374647"/>
                      </a:lnTo>
                      <a:lnTo>
                        <a:pt x="1911353" y="0"/>
                      </a:lnTo>
                      <a:lnTo>
                        <a:pt x="1898656" y="0"/>
                      </a:lnTo>
                      <a:lnTo>
                        <a:pt x="1898656" y="374647"/>
                      </a:lnTo>
                      <a:lnTo>
                        <a:pt x="1530353" y="374647"/>
                      </a:lnTo>
                      <a:lnTo>
                        <a:pt x="1530353" y="0"/>
                      </a:lnTo>
                      <a:lnTo>
                        <a:pt x="1517656" y="0"/>
                      </a:lnTo>
                      <a:lnTo>
                        <a:pt x="1517656" y="374647"/>
                      </a:lnTo>
                      <a:lnTo>
                        <a:pt x="1149353" y="374647"/>
                      </a:lnTo>
                      <a:lnTo>
                        <a:pt x="1149353" y="0"/>
                      </a:lnTo>
                      <a:lnTo>
                        <a:pt x="1136656" y="0"/>
                      </a:lnTo>
                      <a:lnTo>
                        <a:pt x="1136656" y="374647"/>
                      </a:lnTo>
                      <a:lnTo>
                        <a:pt x="768353" y="374647"/>
                      </a:lnTo>
                      <a:lnTo>
                        <a:pt x="768353" y="0"/>
                      </a:lnTo>
                      <a:lnTo>
                        <a:pt x="755656" y="0"/>
                      </a:lnTo>
                      <a:lnTo>
                        <a:pt x="755656" y="374647"/>
                      </a:lnTo>
                      <a:lnTo>
                        <a:pt x="387353" y="374647"/>
                      </a:lnTo>
                      <a:lnTo>
                        <a:pt x="387353" y="0"/>
                      </a:lnTo>
                      <a:lnTo>
                        <a:pt x="374656" y="0"/>
                      </a:lnTo>
                      <a:lnTo>
                        <a:pt x="374656" y="374647"/>
                      </a:lnTo>
                      <a:lnTo>
                        <a:pt x="0" y="374647"/>
                      </a:lnTo>
                      <a:lnTo>
                        <a:pt x="0" y="387344"/>
                      </a:lnTo>
                      <a:lnTo>
                        <a:pt x="374647" y="387344"/>
                      </a:lnTo>
                      <a:lnTo>
                        <a:pt x="374647" y="755647"/>
                      </a:lnTo>
                      <a:lnTo>
                        <a:pt x="0" y="755647"/>
                      </a:lnTo>
                      <a:lnTo>
                        <a:pt x="0" y="768344"/>
                      </a:lnTo>
                      <a:lnTo>
                        <a:pt x="374647" y="768344"/>
                      </a:lnTo>
                      <a:lnTo>
                        <a:pt x="374647" y="1136647"/>
                      </a:lnTo>
                      <a:lnTo>
                        <a:pt x="0" y="1136647"/>
                      </a:lnTo>
                      <a:lnTo>
                        <a:pt x="0" y="1149344"/>
                      </a:lnTo>
                      <a:lnTo>
                        <a:pt x="374647" y="1149344"/>
                      </a:lnTo>
                      <a:lnTo>
                        <a:pt x="374647" y="1517647"/>
                      </a:lnTo>
                      <a:lnTo>
                        <a:pt x="0" y="1517647"/>
                      </a:lnTo>
                      <a:lnTo>
                        <a:pt x="0" y="1530344"/>
                      </a:lnTo>
                      <a:lnTo>
                        <a:pt x="374647" y="1530344"/>
                      </a:lnTo>
                      <a:lnTo>
                        <a:pt x="374647" y="1898647"/>
                      </a:lnTo>
                      <a:lnTo>
                        <a:pt x="0" y="1898647"/>
                      </a:lnTo>
                      <a:lnTo>
                        <a:pt x="0" y="1911344"/>
                      </a:lnTo>
                      <a:lnTo>
                        <a:pt x="374647" y="1911344"/>
                      </a:lnTo>
                      <a:lnTo>
                        <a:pt x="374647" y="2279647"/>
                      </a:lnTo>
                      <a:lnTo>
                        <a:pt x="0" y="2279647"/>
                      </a:lnTo>
                      <a:lnTo>
                        <a:pt x="0" y="2292344"/>
                      </a:lnTo>
                      <a:lnTo>
                        <a:pt x="374647" y="2292344"/>
                      </a:lnTo>
                      <a:lnTo>
                        <a:pt x="374647" y="2660647"/>
                      </a:lnTo>
                      <a:lnTo>
                        <a:pt x="0" y="2660647"/>
                      </a:lnTo>
                      <a:lnTo>
                        <a:pt x="0" y="2673344"/>
                      </a:lnTo>
                      <a:lnTo>
                        <a:pt x="374647" y="2673344"/>
                      </a:lnTo>
                      <a:lnTo>
                        <a:pt x="374647" y="3041647"/>
                      </a:lnTo>
                      <a:lnTo>
                        <a:pt x="0" y="3041647"/>
                      </a:lnTo>
                      <a:lnTo>
                        <a:pt x="0" y="3054344"/>
                      </a:lnTo>
                      <a:lnTo>
                        <a:pt x="374647" y="3054344"/>
                      </a:lnTo>
                      <a:lnTo>
                        <a:pt x="374647" y="3422647"/>
                      </a:lnTo>
                      <a:lnTo>
                        <a:pt x="0" y="3422647"/>
                      </a:lnTo>
                      <a:lnTo>
                        <a:pt x="0" y="3435344"/>
                      </a:lnTo>
                      <a:lnTo>
                        <a:pt x="374647" y="3435344"/>
                      </a:lnTo>
                      <a:lnTo>
                        <a:pt x="374647" y="3803647"/>
                      </a:lnTo>
                      <a:lnTo>
                        <a:pt x="0" y="3803647"/>
                      </a:lnTo>
                      <a:lnTo>
                        <a:pt x="0" y="3816344"/>
                      </a:lnTo>
                      <a:lnTo>
                        <a:pt x="374647" y="3816344"/>
                      </a:lnTo>
                      <a:lnTo>
                        <a:pt x="374647" y="4184647"/>
                      </a:lnTo>
                      <a:lnTo>
                        <a:pt x="0" y="4184647"/>
                      </a:lnTo>
                      <a:lnTo>
                        <a:pt x="0" y="4197344"/>
                      </a:lnTo>
                      <a:lnTo>
                        <a:pt x="374647" y="4197344"/>
                      </a:lnTo>
                      <a:lnTo>
                        <a:pt x="374647" y="4572000"/>
                      </a:lnTo>
                      <a:lnTo>
                        <a:pt x="387344" y="4572000"/>
                      </a:lnTo>
                      <a:lnTo>
                        <a:pt x="387344" y="4197353"/>
                      </a:lnTo>
                      <a:lnTo>
                        <a:pt x="755647" y="4197353"/>
                      </a:lnTo>
                      <a:lnTo>
                        <a:pt x="755647" y="4572000"/>
                      </a:lnTo>
                      <a:lnTo>
                        <a:pt x="768344" y="4572000"/>
                      </a:lnTo>
                      <a:lnTo>
                        <a:pt x="768344" y="4197353"/>
                      </a:lnTo>
                      <a:lnTo>
                        <a:pt x="1136647" y="4197353"/>
                      </a:lnTo>
                      <a:lnTo>
                        <a:pt x="1136647" y="4572000"/>
                      </a:lnTo>
                      <a:lnTo>
                        <a:pt x="1149344" y="4572000"/>
                      </a:lnTo>
                      <a:lnTo>
                        <a:pt x="1149344" y="4197353"/>
                      </a:lnTo>
                      <a:lnTo>
                        <a:pt x="1517647" y="4197353"/>
                      </a:lnTo>
                      <a:lnTo>
                        <a:pt x="1517647" y="4572000"/>
                      </a:lnTo>
                      <a:lnTo>
                        <a:pt x="1530344" y="4572000"/>
                      </a:lnTo>
                      <a:lnTo>
                        <a:pt x="1530344" y="4197353"/>
                      </a:lnTo>
                      <a:lnTo>
                        <a:pt x="1898647" y="4197353"/>
                      </a:lnTo>
                      <a:lnTo>
                        <a:pt x="1898647" y="4572000"/>
                      </a:lnTo>
                      <a:lnTo>
                        <a:pt x="1911344" y="4572000"/>
                      </a:lnTo>
                      <a:lnTo>
                        <a:pt x="1911344" y="4197353"/>
                      </a:lnTo>
                      <a:lnTo>
                        <a:pt x="2279647" y="4197353"/>
                      </a:lnTo>
                      <a:lnTo>
                        <a:pt x="2279647" y="4572000"/>
                      </a:lnTo>
                      <a:lnTo>
                        <a:pt x="2292344" y="4572000"/>
                      </a:lnTo>
                      <a:lnTo>
                        <a:pt x="2292344" y="4197353"/>
                      </a:lnTo>
                      <a:lnTo>
                        <a:pt x="2660647" y="4197353"/>
                      </a:lnTo>
                      <a:lnTo>
                        <a:pt x="2660647" y="4572000"/>
                      </a:lnTo>
                      <a:lnTo>
                        <a:pt x="2673344" y="4572000"/>
                      </a:lnTo>
                      <a:lnTo>
                        <a:pt x="2673344" y="4197353"/>
                      </a:lnTo>
                      <a:lnTo>
                        <a:pt x="3041647" y="4197353"/>
                      </a:lnTo>
                      <a:lnTo>
                        <a:pt x="3041647" y="4572000"/>
                      </a:lnTo>
                      <a:lnTo>
                        <a:pt x="3054344" y="4572000"/>
                      </a:lnTo>
                      <a:lnTo>
                        <a:pt x="3054344" y="4197353"/>
                      </a:lnTo>
                      <a:lnTo>
                        <a:pt x="3422647" y="4197353"/>
                      </a:lnTo>
                      <a:lnTo>
                        <a:pt x="3422647" y="4572000"/>
                      </a:lnTo>
                      <a:lnTo>
                        <a:pt x="3435344" y="4572000"/>
                      </a:lnTo>
                      <a:lnTo>
                        <a:pt x="3435344" y="4197353"/>
                      </a:lnTo>
                      <a:lnTo>
                        <a:pt x="3803647" y="4197353"/>
                      </a:lnTo>
                      <a:lnTo>
                        <a:pt x="3803647" y="4572000"/>
                      </a:lnTo>
                      <a:lnTo>
                        <a:pt x="3816344" y="4572000"/>
                      </a:lnTo>
                      <a:lnTo>
                        <a:pt x="3816344" y="4197353"/>
                      </a:lnTo>
                      <a:lnTo>
                        <a:pt x="4184647" y="4197353"/>
                      </a:lnTo>
                      <a:lnTo>
                        <a:pt x="4184647" y="4572000"/>
                      </a:lnTo>
                      <a:lnTo>
                        <a:pt x="4197344" y="4572000"/>
                      </a:lnTo>
                      <a:lnTo>
                        <a:pt x="4197344" y="4197353"/>
                      </a:lnTo>
                      <a:lnTo>
                        <a:pt x="4572000" y="4197353"/>
                      </a:lnTo>
                      <a:lnTo>
                        <a:pt x="4572000" y="4184657"/>
                      </a:lnTo>
                      <a:lnTo>
                        <a:pt x="4197353" y="4184657"/>
                      </a:lnTo>
                      <a:lnTo>
                        <a:pt x="4197353" y="3816353"/>
                      </a:lnTo>
                      <a:lnTo>
                        <a:pt x="4572000" y="3816353"/>
                      </a:lnTo>
                      <a:lnTo>
                        <a:pt x="4572000" y="3803657"/>
                      </a:lnTo>
                      <a:lnTo>
                        <a:pt x="4197353" y="3803657"/>
                      </a:lnTo>
                      <a:lnTo>
                        <a:pt x="4197353" y="3435353"/>
                      </a:lnTo>
                      <a:lnTo>
                        <a:pt x="4572000" y="3435353"/>
                      </a:lnTo>
                      <a:lnTo>
                        <a:pt x="4572000" y="3422657"/>
                      </a:lnTo>
                      <a:lnTo>
                        <a:pt x="4197353" y="3422657"/>
                      </a:lnTo>
                      <a:lnTo>
                        <a:pt x="4197353" y="3054353"/>
                      </a:lnTo>
                      <a:lnTo>
                        <a:pt x="4572000" y="3054353"/>
                      </a:lnTo>
                      <a:lnTo>
                        <a:pt x="4572000" y="3041657"/>
                      </a:lnTo>
                      <a:lnTo>
                        <a:pt x="4197353" y="3041657"/>
                      </a:lnTo>
                      <a:lnTo>
                        <a:pt x="4197353" y="2673353"/>
                      </a:lnTo>
                      <a:lnTo>
                        <a:pt x="4572000" y="2673353"/>
                      </a:lnTo>
                      <a:lnTo>
                        <a:pt x="4572000" y="2660657"/>
                      </a:lnTo>
                      <a:lnTo>
                        <a:pt x="4197353" y="2660657"/>
                      </a:lnTo>
                      <a:lnTo>
                        <a:pt x="4197353" y="2292353"/>
                      </a:lnTo>
                      <a:lnTo>
                        <a:pt x="4572000" y="2292353"/>
                      </a:lnTo>
                      <a:lnTo>
                        <a:pt x="4572000" y="2279656"/>
                      </a:lnTo>
                      <a:lnTo>
                        <a:pt x="4197353" y="2279656"/>
                      </a:lnTo>
                      <a:lnTo>
                        <a:pt x="4197353" y="1911353"/>
                      </a:lnTo>
                      <a:lnTo>
                        <a:pt x="4572000" y="1911353"/>
                      </a:lnTo>
                      <a:lnTo>
                        <a:pt x="4572000" y="1898656"/>
                      </a:lnTo>
                      <a:lnTo>
                        <a:pt x="4197353" y="1898656"/>
                      </a:lnTo>
                      <a:lnTo>
                        <a:pt x="4197353" y="1530353"/>
                      </a:lnTo>
                      <a:lnTo>
                        <a:pt x="4572000" y="1530353"/>
                      </a:lnTo>
                      <a:lnTo>
                        <a:pt x="4572000" y="1517656"/>
                      </a:lnTo>
                      <a:lnTo>
                        <a:pt x="4197353" y="1517656"/>
                      </a:lnTo>
                      <a:lnTo>
                        <a:pt x="4197353" y="1149353"/>
                      </a:lnTo>
                      <a:lnTo>
                        <a:pt x="4572000" y="1149353"/>
                      </a:lnTo>
                      <a:lnTo>
                        <a:pt x="4572000" y="1136656"/>
                      </a:lnTo>
                      <a:lnTo>
                        <a:pt x="4197353" y="1136656"/>
                      </a:lnTo>
                      <a:lnTo>
                        <a:pt x="4197353" y="768353"/>
                      </a:lnTo>
                      <a:lnTo>
                        <a:pt x="4572000" y="768353"/>
                      </a:lnTo>
                      <a:lnTo>
                        <a:pt x="4572000" y="755656"/>
                      </a:lnTo>
                      <a:lnTo>
                        <a:pt x="4197353" y="755656"/>
                      </a:lnTo>
                      <a:lnTo>
                        <a:pt x="4197353" y="387353"/>
                      </a:lnTo>
                      <a:lnTo>
                        <a:pt x="4572000" y="387353"/>
                      </a:lnTo>
                      <a:close/>
                      <a:moveTo>
                        <a:pt x="3803647" y="387353"/>
                      </a:moveTo>
                      <a:lnTo>
                        <a:pt x="3803647" y="755656"/>
                      </a:lnTo>
                      <a:lnTo>
                        <a:pt x="3435344" y="755656"/>
                      </a:lnTo>
                      <a:lnTo>
                        <a:pt x="3435344" y="387353"/>
                      </a:lnTo>
                      <a:lnTo>
                        <a:pt x="3803647" y="387353"/>
                      </a:lnTo>
                      <a:close/>
                      <a:moveTo>
                        <a:pt x="2279647" y="2292353"/>
                      </a:moveTo>
                      <a:lnTo>
                        <a:pt x="2279647" y="2660657"/>
                      </a:lnTo>
                      <a:lnTo>
                        <a:pt x="1911344" y="2660657"/>
                      </a:lnTo>
                      <a:lnTo>
                        <a:pt x="1911344" y="2292353"/>
                      </a:lnTo>
                      <a:lnTo>
                        <a:pt x="2279647" y="2292353"/>
                      </a:lnTo>
                      <a:close/>
                      <a:moveTo>
                        <a:pt x="1911353" y="2279647"/>
                      </a:moveTo>
                      <a:lnTo>
                        <a:pt x="1911353" y="1911344"/>
                      </a:lnTo>
                      <a:lnTo>
                        <a:pt x="2279656" y="1911344"/>
                      </a:lnTo>
                      <a:lnTo>
                        <a:pt x="2279656" y="2279647"/>
                      </a:lnTo>
                      <a:lnTo>
                        <a:pt x="1911353" y="2279647"/>
                      </a:lnTo>
                      <a:close/>
                      <a:moveTo>
                        <a:pt x="2292353" y="2292353"/>
                      </a:moveTo>
                      <a:lnTo>
                        <a:pt x="2660657" y="2292353"/>
                      </a:lnTo>
                      <a:lnTo>
                        <a:pt x="2660657" y="2660657"/>
                      </a:lnTo>
                      <a:lnTo>
                        <a:pt x="2292353" y="2660657"/>
                      </a:lnTo>
                      <a:lnTo>
                        <a:pt x="2292353" y="2292353"/>
                      </a:lnTo>
                      <a:close/>
                      <a:moveTo>
                        <a:pt x="2292353" y="2279647"/>
                      </a:moveTo>
                      <a:lnTo>
                        <a:pt x="2292353" y="1911344"/>
                      </a:lnTo>
                      <a:lnTo>
                        <a:pt x="2660657" y="1911344"/>
                      </a:lnTo>
                      <a:lnTo>
                        <a:pt x="2660657" y="2279647"/>
                      </a:lnTo>
                      <a:lnTo>
                        <a:pt x="2292353" y="2279647"/>
                      </a:lnTo>
                      <a:close/>
                      <a:moveTo>
                        <a:pt x="2292353" y="1898647"/>
                      </a:moveTo>
                      <a:lnTo>
                        <a:pt x="2292353" y="1530344"/>
                      </a:lnTo>
                      <a:lnTo>
                        <a:pt x="2660657" y="1530344"/>
                      </a:lnTo>
                      <a:lnTo>
                        <a:pt x="2660657" y="1898647"/>
                      </a:lnTo>
                      <a:lnTo>
                        <a:pt x="2292353" y="1898647"/>
                      </a:lnTo>
                      <a:close/>
                      <a:moveTo>
                        <a:pt x="2279647" y="1898647"/>
                      </a:moveTo>
                      <a:lnTo>
                        <a:pt x="1911344" y="1898647"/>
                      </a:lnTo>
                      <a:lnTo>
                        <a:pt x="1911344" y="1530344"/>
                      </a:lnTo>
                      <a:lnTo>
                        <a:pt x="2279647" y="1530344"/>
                      </a:lnTo>
                      <a:lnTo>
                        <a:pt x="2279647" y="1898647"/>
                      </a:lnTo>
                      <a:close/>
                      <a:moveTo>
                        <a:pt x="1898647" y="1898647"/>
                      </a:moveTo>
                      <a:lnTo>
                        <a:pt x="1530344" y="1898647"/>
                      </a:lnTo>
                      <a:lnTo>
                        <a:pt x="1530344" y="1530344"/>
                      </a:lnTo>
                      <a:lnTo>
                        <a:pt x="1898647" y="1530344"/>
                      </a:lnTo>
                      <a:lnTo>
                        <a:pt x="1898647" y="1898647"/>
                      </a:lnTo>
                      <a:close/>
                      <a:moveTo>
                        <a:pt x="1898647" y="1911353"/>
                      </a:moveTo>
                      <a:lnTo>
                        <a:pt x="1898647" y="2279656"/>
                      </a:lnTo>
                      <a:lnTo>
                        <a:pt x="1530344" y="2279656"/>
                      </a:lnTo>
                      <a:lnTo>
                        <a:pt x="1530344" y="1911353"/>
                      </a:lnTo>
                      <a:lnTo>
                        <a:pt x="1898647" y="1911353"/>
                      </a:lnTo>
                      <a:close/>
                      <a:moveTo>
                        <a:pt x="1898647" y="2292353"/>
                      </a:moveTo>
                      <a:lnTo>
                        <a:pt x="1898647" y="2660657"/>
                      </a:lnTo>
                      <a:lnTo>
                        <a:pt x="1530344" y="2660657"/>
                      </a:lnTo>
                      <a:lnTo>
                        <a:pt x="1530344" y="2292353"/>
                      </a:lnTo>
                      <a:lnTo>
                        <a:pt x="1898647" y="2292353"/>
                      </a:lnTo>
                      <a:close/>
                      <a:moveTo>
                        <a:pt x="1898647" y="2673353"/>
                      </a:moveTo>
                      <a:lnTo>
                        <a:pt x="1898647" y="3041657"/>
                      </a:lnTo>
                      <a:lnTo>
                        <a:pt x="1530344" y="3041657"/>
                      </a:lnTo>
                      <a:lnTo>
                        <a:pt x="1530344" y="2673353"/>
                      </a:lnTo>
                      <a:lnTo>
                        <a:pt x="1898647" y="2673353"/>
                      </a:lnTo>
                      <a:close/>
                      <a:moveTo>
                        <a:pt x="1911353" y="2673353"/>
                      </a:moveTo>
                      <a:lnTo>
                        <a:pt x="2279656" y="2673353"/>
                      </a:lnTo>
                      <a:lnTo>
                        <a:pt x="2279656" y="3041657"/>
                      </a:lnTo>
                      <a:lnTo>
                        <a:pt x="1911353" y="3041657"/>
                      </a:lnTo>
                      <a:lnTo>
                        <a:pt x="1911353" y="2673353"/>
                      </a:lnTo>
                      <a:close/>
                      <a:moveTo>
                        <a:pt x="2292353" y="2673353"/>
                      </a:moveTo>
                      <a:lnTo>
                        <a:pt x="2660657" y="2673353"/>
                      </a:lnTo>
                      <a:lnTo>
                        <a:pt x="2660657" y="3041657"/>
                      </a:lnTo>
                      <a:lnTo>
                        <a:pt x="2292353" y="3041657"/>
                      </a:lnTo>
                      <a:lnTo>
                        <a:pt x="2292353" y="2673353"/>
                      </a:lnTo>
                      <a:close/>
                      <a:moveTo>
                        <a:pt x="2673353" y="2673353"/>
                      </a:moveTo>
                      <a:lnTo>
                        <a:pt x="3041657" y="2673353"/>
                      </a:lnTo>
                      <a:lnTo>
                        <a:pt x="3041657" y="3041657"/>
                      </a:lnTo>
                      <a:lnTo>
                        <a:pt x="2673353" y="3041657"/>
                      </a:lnTo>
                      <a:lnTo>
                        <a:pt x="2673353" y="2673353"/>
                      </a:lnTo>
                      <a:close/>
                      <a:moveTo>
                        <a:pt x="2673353" y="2660647"/>
                      </a:moveTo>
                      <a:lnTo>
                        <a:pt x="2673353" y="2292344"/>
                      </a:lnTo>
                      <a:lnTo>
                        <a:pt x="3041657" y="2292344"/>
                      </a:lnTo>
                      <a:lnTo>
                        <a:pt x="3041657" y="2660647"/>
                      </a:lnTo>
                      <a:lnTo>
                        <a:pt x="2673353" y="2660647"/>
                      </a:lnTo>
                      <a:close/>
                      <a:moveTo>
                        <a:pt x="2673353" y="2279647"/>
                      </a:moveTo>
                      <a:lnTo>
                        <a:pt x="2673353" y="1911344"/>
                      </a:lnTo>
                      <a:lnTo>
                        <a:pt x="3041657" y="1911344"/>
                      </a:lnTo>
                      <a:lnTo>
                        <a:pt x="3041657" y="2279647"/>
                      </a:lnTo>
                      <a:lnTo>
                        <a:pt x="2673353" y="2279647"/>
                      </a:lnTo>
                      <a:close/>
                      <a:moveTo>
                        <a:pt x="2673353" y="1898647"/>
                      </a:moveTo>
                      <a:lnTo>
                        <a:pt x="2673353" y="1530344"/>
                      </a:lnTo>
                      <a:lnTo>
                        <a:pt x="3041657" y="1530344"/>
                      </a:lnTo>
                      <a:lnTo>
                        <a:pt x="3041657" y="1898647"/>
                      </a:lnTo>
                      <a:lnTo>
                        <a:pt x="2673353" y="1898647"/>
                      </a:lnTo>
                      <a:close/>
                      <a:moveTo>
                        <a:pt x="2673353" y="1517647"/>
                      </a:moveTo>
                      <a:lnTo>
                        <a:pt x="2673353" y="1149344"/>
                      </a:lnTo>
                      <a:lnTo>
                        <a:pt x="3041657" y="1149344"/>
                      </a:lnTo>
                      <a:lnTo>
                        <a:pt x="3041657" y="1517647"/>
                      </a:lnTo>
                      <a:lnTo>
                        <a:pt x="2673353" y="1517647"/>
                      </a:lnTo>
                      <a:close/>
                      <a:moveTo>
                        <a:pt x="2660647" y="1517647"/>
                      </a:moveTo>
                      <a:lnTo>
                        <a:pt x="2292344" y="1517647"/>
                      </a:lnTo>
                      <a:lnTo>
                        <a:pt x="2292344" y="1149344"/>
                      </a:lnTo>
                      <a:lnTo>
                        <a:pt x="2660647" y="1149344"/>
                      </a:lnTo>
                      <a:lnTo>
                        <a:pt x="2660647" y="1517647"/>
                      </a:lnTo>
                      <a:close/>
                      <a:moveTo>
                        <a:pt x="2279647" y="1517647"/>
                      </a:moveTo>
                      <a:lnTo>
                        <a:pt x="1911344" y="1517647"/>
                      </a:lnTo>
                      <a:lnTo>
                        <a:pt x="1911344" y="1149344"/>
                      </a:lnTo>
                      <a:lnTo>
                        <a:pt x="2279647" y="1149344"/>
                      </a:lnTo>
                      <a:lnTo>
                        <a:pt x="2279647" y="1517647"/>
                      </a:lnTo>
                      <a:close/>
                      <a:moveTo>
                        <a:pt x="1898647" y="1517647"/>
                      </a:moveTo>
                      <a:lnTo>
                        <a:pt x="1530344" y="1517647"/>
                      </a:lnTo>
                      <a:lnTo>
                        <a:pt x="1530344" y="1149344"/>
                      </a:lnTo>
                      <a:lnTo>
                        <a:pt x="1898647" y="1149344"/>
                      </a:lnTo>
                      <a:lnTo>
                        <a:pt x="1898647" y="1517647"/>
                      </a:lnTo>
                      <a:close/>
                      <a:moveTo>
                        <a:pt x="1517647" y="1517647"/>
                      </a:moveTo>
                      <a:lnTo>
                        <a:pt x="1149344" y="1517647"/>
                      </a:lnTo>
                      <a:lnTo>
                        <a:pt x="1149344" y="1149344"/>
                      </a:lnTo>
                      <a:lnTo>
                        <a:pt x="1517647" y="1149344"/>
                      </a:lnTo>
                      <a:lnTo>
                        <a:pt x="1517647" y="1517647"/>
                      </a:lnTo>
                      <a:close/>
                      <a:moveTo>
                        <a:pt x="1517647" y="1530353"/>
                      </a:moveTo>
                      <a:lnTo>
                        <a:pt x="1517647" y="1898656"/>
                      </a:lnTo>
                      <a:lnTo>
                        <a:pt x="1149344" y="1898656"/>
                      </a:lnTo>
                      <a:lnTo>
                        <a:pt x="1149344" y="1530353"/>
                      </a:lnTo>
                      <a:lnTo>
                        <a:pt x="1517647" y="1530353"/>
                      </a:lnTo>
                      <a:close/>
                      <a:moveTo>
                        <a:pt x="1517647" y="1911353"/>
                      </a:moveTo>
                      <a:lnTo>
                        <a:pt x="1517647" y="2279656"/>
                      </a:lnTo>
                      <a:lnTo>
                        <a:pt x="1149344" y="2279656"/>
                      </a:lnTo>
                      <a:lnTo>
                        <a:pt x="1149344" y="1911353"/>
                      </a:lnTo>
                      <a:lnTo>
                        <a:pt x="1517647" y="1911353"/>
                      </a:lnTo>
                      <a:close/>
                      <a:moveTo>
                        <a:pt x="1517647" y="2292353"/>
                      </a:moveTo>
                      <a:lnTo>
                        <a:pt x="1517647" y="2660657"/>
                      </a:lnTo>
                      <a:lnTo>
                        <a:pt x="1149344" y="2660657"/>
                      </a:lnTo>
                      <a:lnTo>
                        <a:pt x="1149344" y="2292353"/>
                      </a:lnTo>
                      <a:lnTo>
                        <a:pt x="1517647" y="2292353"/>
                      </a:lnTo>
                      <a:close/>
                      <a:moveTo>
                        <a:pt x="1517647" y="2673353"/>
                      </a:moveTo>
                      <a:lnTo>
                        <a:pt x="1517647" y="3041657"/>
                      </a:lnTo>
                      <a:lnTo>
                        <a:pt x="1149344" y="3041657"/>
                      </a:lnTo>
                      <a:lnTo>
                        <a:pt x="1149344" y="2673353"/>
                      </a:lnTo>
                      <a:lnTo>
                        <a:pt x="1517647" y="2673353"/>
                      </a:lnTo>
                      <a:close/>
                      <a:moveTo>
                        <a:pt x="1517647" y="3054353"/>
                      </a:moveTo>
                      <a:lnTo>
                        <a:pt x="1517647" y="3422657"/>
                      </a:lnTo>
                      <a:lnTo>
                        <a:pt x="1149344" y="3422657"/>
                      </a:lnTo>
                      <a:lnTo>
                        <a:pt x="1149344" y="3054353"/>
                      </a:lnTo>
                      <a:lnTo>
                        <a:pt x="1517647" y="3054353"/>
                      </a:lnTo>
                      <a:close/>
                      <a:moveTo>
                        <a:pt x="1530353" y="3054353"/>
                      </a:moveTo>
                      <a:lnTo>
                        <a:pt x="1898656" y="3054353"/>
                      </a:lnTo>
                      <a:lnTo>
                        <a:pt x="1898656" y="3422657"/>
                      </a:lnTo>
                      <a:lnTo>
                        <a:pt x="1530353" y="3422657"/>
                      </a:lnTo>
                      <a:lnTo>
                        <a:pt x="1530353" y="3054353"/>
                      </a:lnTo>
                      <a:close/>
                      <a:moveTo>
                        <a:pt x="1911353" y="3054353"/>
                      </a:moveTo>
                      <a:lnTo>
                        <a:pt x="2279656" y="3054353"/>
                      </a:lnTo>
                      <a:lnTo>
                        <a:pt x="2279656" y="3422657"/>
                      </a:lnTo>
                      <a:lnTo>
                        <a:pt x="1911353" y="3422657"/>
                      </a:lnTo>
                      <a:lnTo>
                        <a:pt x="1911353" y="3054353"/>
                      </a:lnTo>
                      <a:close/>
                      <a:moveTo>
                        <a:pt x="2292353" y="3054353"/>
                      </a:moveTo>
                      <a:lnTo>
                        <a:pt x="2660657" y="3054353"/>
                      </a:lnTo>
                      <a:lnTo>
                        <a:pt x="2660657" y="3422657"/>
                      </a:lnTo>
                      <a:lnTo>
                        <a:pt x="2292353" y="3422657"/>
                      </a:lnTo>
                      <a:lnTo>
                        <a:pt x="2292353" y="3054353"/>
                      </a:lnTo>
                      <a:close/>
                      <a:moveTo>
                        <a:pt x="2673353" y="3054353"/>
                      </a:moveTo>
                      <a:lnTo>
                        <a:pt x="3041657" y="3054353"/>
                      </a:lnTo>
                      <a:lnTo>
                        <a:pt x="3041657" y="3422657"/>
                      </a:lnTo>
                      <a:lnTo>
                        <a:pt x="2673353" y="3422657"/>
                      </a:lnTo>
                      <a:lnTo>
                        <a:pt x="2673353" y="3054353"/>
                      </a:lnTo>
                      <a:close/>
                      <a:moveTo>
                        <a:pt x="3054353" y="3054353"/>
                      </a:moveTo>
                      <a:lnTo>
                        <a:pt x="3422657" y="3054353"/>
                      </a:lnTo>
                      <a:lnTo>
                        <a:pt x="3422657" y="3422657"/>
                      </a:lnTo>
                      <a:lnTo>
                        <a:pt x="3054353" y="3422657"/>
                      </a:lnTo>
                      <a:lnTo>
                        <a:pt x="3054353" y="3054353"/>
                      </a:lnTo>
                      <a:close/>
                      <a:moveTo>
                        <a:pt x="3054353" y="3041647"/>
                      </a:moveTo>
                      <a:lnTo>
                        <a:pt x="3054353" y="2673344"/>
                      </a:lnTo>
                      <a:lnTo>
                        <a:pt x="3422657" y="2673344"/>
                      </a:lnTo>
                      <a:lnTo>
                        <a:pt x="3422657" y="3041647"/>
                      </a:lnTo>
                      <a:lnTo>
                        <a:pt x="3054353" y="3041647"/>
                      </a:lnTo>
                      <a:close/>
                      <a:moveTo>
                        <a:pt x="3054353" y="2660647"/>
                      </a:moveTo>
                      <a:lnTo>
                        <a:pt x="3054353" y="2292344"/>
                      </a:lnTo>
                      <a:lnTo>
                        <a:pt x="3422657" y="2292344"/>
                      </a:lnTo>
                      <a:lnTo>
                        <a:pt x="3422657" y="2660647"/>
                      </a:lnTo>
                      <a:lnTo>
                        <a:pt x="3054353" y="2660647"/>
                      </a:lnTo>
                      <a:close/>
                      <a:moveTo>
                        <a:pt x="3054353" y="2279647"/>
                      </a:moveTo>
                      <a:lnTo>
                        <a:pt x="3054353" y="1911344"/>
                      </a:lnTo>
                      <a:lnTo>
                        <a:pt x="3422657" y="1911344"/>
                      </a:lnTo>
                      <a:lnTo>
                        <a:pt x="3422657" y="2279647"/>
                      </a:lnTo>
                      <a:lnTo>
                        <a:pt x="3054353" y="2279647"/>
                      </a:lnTo>
                      <a:close/>
                      <a:moveTo>
                        <a:pt x="3054353" y="1898647"/>
                      </a:moveTo>
                      <a:lnTo>
                        <a:pt x="3054353" y="1530344"/>
                      </a:lnTo>
                      <a:lnTo>
                        <a:pt x="3422657" y="1530344"/>
                      </a:lnTo>
                      <a:lnTo>
                        <a:pt x="3422657" y="1898647"/>
                      </a:lnTo>
                      <a:lnTo>
                        <a:pt x="3054353" y="1898647"/>
                      </a:lnTo>
                      <a:close/>
                      <a:moveTo>
                        <a:pt x="3054353" y="1517647"/>
                      </a:moveTo>
                      <a:lnTo>
                        <a:pt x="3054353" y="1149344"/>
                      </a:lnTo>
                      <a:lnTo>
                        <a:pt x="3422657" y="1149344"/>
                      </a:lnTo>
                      <a:lnTo>
                        <a:pt x="3422657" y="1517647"/>
                      </a:lnTo>
                      <a:lnTo>
                        <a:pt x="3054353" y="1517647"/>
                      </a:lnTo>
                      <a:close/>
                      <a:moveTo>
                        <a:pt x="3054353" y="1136647"/>
                      </a:moveTo>
                      <a:lnTo>
                        <a:pt x="3054353" y="768353"/>
                      </a:lnTo>
                      <a:lnTo>
                        <a:pt x="3422657" y="768353"/>
                      </a:lnTo>
                      <a:lnTo>
                        <a:pt x="3422657" y="1136656"/>
                      </a:lnTo>
                      <a:lnTo>
                        <a:pt x="3054353" y="1136656"/>
                      </a:lnTo>
                      <a:close/>
                      <a:moveTo>
                        <a:pt x="3041647" y="1136647"/>
                      </a:moveTo>
                      <a:lnTo>
                        <a:pt x="2673344" y="1136647"/>
                      </a:lnTo>
                      <a:lnTo>
                        <a:pt x="2673344" y="768353"/>
                      </a:lnTo>
                      <a:lnTo>
                        <a:pt x="3041647" y="768353"/>
                      </a:lnTo>
                      <a:lnTo>
                        <a:pt x="3041647" y="1136647"/>
                      </a:lnTo>
                      <a:close/>
                      <a:moveTo>
                        <a:pt x="2660647" y="1136647"/>
                      </a:moveTo>
                      <a:lnTo>
                        <a:pt x="2292344" y="1136647"/>
                      </a:lnTo>
                      <a:lnTo>
                        <a:pt x="2292344" y="768353"/>
                      </a:lnTo>
                      <a:lnTo>
                        <a:pt x="2660647" y="768353"/>
                      </a:lnTo>
                      <a:lnTo>
                        <a:pt x="2660647" y="1136647"/>
                      </a:lnTo>
                      <a:close/>
                      <a:moveTo>
                        <a:pt x="2279647" y="1136647"/>
                      </a:moveTo>
                      <a:lnTo>
                        <a:pt x="1911344" y="1136647"/>
                      </a:lnTo>
                      <a:lnTo>
                        <a:pt x="1911344" y="768353"/>
                      </a:lnTo>
                      <a:lnTo>
                        <a:pt x="2279647" y="768353"/>
                      </a:lnTo>
                      <a:lnTo>
                        <a:pt x="2279647" y="1136647"/>
                      </a:lnTo>
                      <a:close/>
                      <a:moveTo>
                        <a:pt x="1898647" y="1136647"/>
                      </a:moveTo>
                      <a:lnTo>
                        <a:pt x="1530344" y="1136647"/>
                      </a:lnTo>
                      <a:lnTo>
                        <a:pt x="1530344" y="768353"/>
                      </a:lnTo>
                      <a:lnTo>
                        <a:pt x="1898647" y="768353"/>
                      </a:lnTo>
                      <a:lnTo>
                        <a:pt x="1898647" y="1136647"/>
                      </a:lnTo>
                      <a:close/>
                      <a:moveTo>
                        <a:pt x="1517647" y="1136647"/>
                      </a:moveTo>
                      <a:lnTo>
                        <a:pt x="1149344" y="1136647"/>
                      </a:lnTo>
                      <a:lnTo>
                        <a:pt x="1149344" y="768353"/>
                      </a:lnTo>
                      <a:lnTo>
                        <a:pt x="1517647" y="768353"/>
                      </a:lnTo>
                      <a:lnTo>
                        <a:pt x="1517647" y="1136647"/>
                      </a:lnTo>
                      <a:close/>
                      <a:moveTo>
                        <a:pt x="1136647" y="1136647"/>
                      </a:moveTo>
                      <a:lnTo>
                        <a:pt x="768353" y="1136647"/>
                      </a:lnTo>
                      <a:lnTo>
                        <a:pt x="768353" y="768353"/>
                      </a:lnTo>
                      <a:lnTo>
                        <a:pt x="1136656" y="768353"/>
                      </a:lnTo>
                      <a:lnTo>
                        <a:pt x="1136656" y="1136647"/>
                      </a:lnTo>
                      <a:close/>
                      <a:moveTo>
                        <a:pt x="1136647" y="1149353"/>
                      </a:moveTo>
                      <a:lnTo>
                        <a:pt x="1136647" y="1517656"/>
                      </a:lnTo>
                      <a:lnTo>
                        <a:pt x="768353" y="1517656"/>
                      </a:lnTo>
                      <a:lnTo>
                        <a:pt x="768353" y="1149353"/>
                      </a:lnTo>
                      <a:lnTo>
                        <a:pt x="1136647" y="1149353"/>
                      </a:lnTo>
                      <a:close/>
                      <a:moveTo>
                        <a:pt x="1136647" y="1530353"/>
                      </a:moveTo>
                      <a:lnTo>
                        <a:pt x="1136647" y="1898656"/>
                      </a:lnTo>
                      <a:lnTo>
                        <a:pt x="768353" y="1898656"/>
                      </a:lnTo>
                      <a:lnTo>
                        <a:pt x="768353" y="1530353"/>
                      </a:lnTo>
                      <a:lnTo>
                        <a:pt x="1136647" y="1530353"/>
                      </a:lnTo>
                      <a:close/>
                      <a:moveTo>
                        <a:pt x="1136647" y="1911353"/>
                      </a:moveTo>
                      <a:lnTo>
                        <a:pt x="1136647" y="2279656"/>
                      </a:lnTo>
                      <a:lnTo>
                        <a:pt x="768353" y="2279656"/>
                      </a:lnTo>
                      <a:lnTo>
                        <a:pt x="768353" y="1911353"/>
                      </a:lnTo>
                      <a:lnTo>
                        <a:pt x="1136647" y="1911353"/>
                      </a:lnTo>
                      <a:close/>
                      <a:moveTo>
                        <a:pt x="1136647" y="2292353"/>
                      </a:moveTo>
                      <a:lnTo>
                        <a:pt x="1136647" y="2660657"/>
                      </a:lnTo>
                      <a:lnTo>
                        <a:pt x="768353" y="2660657"/>
                      </a:lnTo>
                      <a:lnTo>
                        <a:pt x="768353" y="2292353"/>
                      </a:lnTo>
                      <a:lnTo>
                        <a:pt x="1136647" y="2292353"/>
                      </a:lnTo>
                      <a:close/>
                      <a:moveTo>
                        <a:pt x="1136647" y="2673353"/>
                      </a:moveTo>
                      <a:lnTo>
                        <a:pt x="1136647" y="3041657"/>
                      </a:lnTo>
                      <a:lnTo>
                        <a:pt x="768353" y="3041657"/>
                      </a:lnTo>
                      <a:lnTo>
                        <a:pt x="768353" y="2673353"/>
                      </a:lnTo>
                      <a:lnTo>
                        <a:pt x="1136647" y="2673353"/>
                      </a:lnTo>
                      <a:close/>
                      <a:moveTo>
                        <a:pt x="1136647" y="3054353"/>
                      </a:moveTo>
                      <a:lnTo>
                        <a:pt x="1136647" y="3422657"/>
                      </a:lnTo>
                      <a:lnTo>
                        <a:pt x="768353" y="3422657"/>
                      </a:lnTo>
                      <a:lnTo>
                        <a:pt x="768353" y="3054353"/>
                      </a:lnTo>
                      <a:lnTo>
                        <a:pt x="1136647" y="3054353"/>
                      </a:lnTo>
                      <a:close/>
                      <a:moveTo>
                        <a:pt x="1136647" y="3435353"/>
                      </a:moveTo>
                      <a:lnTo>
                        <a:pt x="1136647" y="3803657"/>
                      </a:lnTo>
                      <a:lnTo>
                        <a:pt x="768353" y="3803657"/>
                      </a:lnTo>
                      <a:lnTo>
                        <a:pt x="768353" y="3435353"/>
                      </a:lnTo>
                      <a:lnTo>
                        <a:pt x="1136647" y="3435353"/>
                      </a:lnTo>
                      <a:close/>
                      <a:moveTo>
                        <a:pt x="1149353" y="3435353"/>
                      </a:moveTo>
                      <a:lnTo>
                        <a:pt x="1517656" y="3435353"/>
                      </a:lnTo>
                      <a:lnTo>
                        <a:pt x="1517656" y="3803657"/>
                      </a:lnTo>
                      <a:lnTo>
                        <a:pt x="1149353" y="3803657"/>
                      </a:lnTo>
                      <a:lnTo>
                        <a:pt x="1149353" y="3435353"/>
                      </a:lnTo>
                      <a:close/>
                      <a:moveTo>
                        <a:pt x="1530353" y="3435353"/>
                      </a:moveTo>
                      <a:lnTo>
                        <a:pt x="1898656" y="3435353"/>
                      </a:lnTo>
                      <a:lnTo>
                        <a:pt x="1898656" y="3803657"/>
                      </a:lnTo>
                      <a:lnTo>
                        <a:pt x="1530353" y="3803657"/>
                      </a:lnTo>
                      <a:lnTo>
                        <a:pt x="1530353" y="3435353"/>
                      </a:lnTo>
                      <a:close/>
                      <a:moveTo>
                        <a:pt x="1911353" y="3435353"/>
                      </a:moveTo>
                      <a:lnTo>
                        <a:pt x="2279656" y="3435353"/>
                      </a:lnTo>
                      <a:lnTo>
                        <a:pt x="2279656" y="3803657"/>
                      </a:lnTo>
                      <a:lnTo>
                        <a:pt x="1911353" y="3803657"/>
                      </a:lnTo>
                      <a:lnTo>
                        <a:pt x="1911353" y="3435353"/>
                      </a:lnTo>
                      <a:close/>
                      <a:moveTo>
                        <a:pt x="2292353" y="3435353"/>
                      </a:moveTo>
                      <a:lnTo>
                        <a:pt x="2660657" y="3435353"/>
                      </a:lnTo>
                      <a:lnTo>
                        <a:pt x="2660657" y="3803657"/>
                      </a:lnTo>
                      <a:lnTo>
                        <a:pt x="2292353" y="3803657"/>
                      </a:lnTo>
                      <a:lnTo>
                        <a:pt x="2292353" y="3435353"/>
                      </a:lnTo>
                      <a:close/>
                      <a:moveTo>
                        <a:pt x="2673353" y="3435353"/>
                      </a:moveTo>
                      <a:lnTo>
                        <a:pt x="3041657" y="3435353"/>
                      </a:lnTo>
                      <a:lnTo>
                        <a:pt x="3041657" y="3803657"/>
                      </a:lnTo>
                      <a:lnTo>
                        <a:pt x="2673353" y="3803657"/>
                      </a:lnTo>
                      <a:lnTo>
                        <a:pt x="2673353" y="3435353"/>
                      </a:lnTo>
                      <a:close/>
                      <a:moveTo>
                        <a:pt x="3054353" y="3435353"/>
                      </a:moveTo>
                      <a:lnTo>
                        <a:pt x="3422657" y="3435353"/>
                      </a:lnTo>
                      <a:lnTo>
                        <a:pt x="3422657" y="3803657"/>
                      </a:lnTo>
                      <a:lnTo>
                        <a:pt x="3054353" y="3803657"/>
                      </a:lnTo>
                      <a:lnTo>
                        <a:pt x="3054353" y="3435353"/>
                      </a:lnTo>
                      <a:close/>
                      <a:moveTo>
                        <a:pt x="3435353" y="3435353"/>
                      </a:moveTo>
                      <a:lnTo>
                        <a:pt x="3803657" y="3435353"/>
                      </a:lnTo>
                      <a:lnTo>
                        <a:pt x="3803657" y="3803657"/>
                      </a:lnTo>
                      <a:lnTo>
                        <a:pt x="3435353" y="3803657"/>
                      </a:lnTo>
                      <a:lnTo>
                        <a:pt x="3435353" y="3435353"/>
                      </a:lnTo>
                      <a:close/>
                      <a:moveTo>
                        <a:pt x="3435353" y="3422647"/>
                      </a:moveTo>
                      <a:lnTo>
                        <a:pt x="3435353" y="3054344"/>
                      </a:lnTo>
                      <a:lnTo>
                        <a:pt x="3803657" y="3054344"/>
                      </a:lnTo>
                      <a:lnTo>
                        <a:pt x="3803657" y="3422647"/>
                      </a:lnTo>
                      <a:lnTo>
                        <a:pt x="3435353" y="3422647"/>
                      </a:lnTo>
                      <a:close/>
                      <a:moveTo>
                        <a:pt x="3435353" y="3041647"/>
                      </a:moveTo>
                      <a:lnTo>
                        <a:pt x="3435353" y="2673344"/>
                      </a:lnTo>
                      <a:lnTo>
                        <a:pt x="3803657" y="2673344"/>
                      </a:lnTo>
                      <a:lnTo>
                        <a:pt x="3803657" y="3041647"/>
                      </a:lnTo>
                      <a:lnTo>
                        <a:pt x="3435353" y="3041647"/>
                      </a:lnTo>
                      <a:close/>
                      <a:moveTo>
                        <a:pt x="3435353" y="2660647"/>
                      </a:moveTo>
                      <a:lnTo>
                        <a:pt x="3435353" y="2292344"/>
                      </a:lnTo>
                      <a:lnTo>
                        <a:pt x="3803657" y="2292344"/>
                      </a:lnTo>
                      <a:lnTo>
                        <a:pt x="3803657" y="2660647"/>
                      </a:lnTo>
                      <a:lnTo>
                        <a:pt x="3435353" y="2660647"/>
                      </a:lnTo>
                      <a:close/>
                      <a:moveTo>
                        <a:pt x="3435353" y="2279647"/>
                      </a:moveTo>
                      <a:lnTo>
                        <a:pt x="3435353" y="1911344"/>
                      </a:lnTo>
                      <a:lnTo>
                        <a:pt x="3803657" y="1911344"/>
                      </a:lnTo>
                      <a:lnTo>
                        <a:pt x="3803657" y="2279647"/>
                      </a:lnTo>
                      <a:lnTo>
                        <a:pt x="3435353" y="2279647"/>
                      </a:lnTo>
                      <a:close/>
                      <a:moveTo>
                        <a:pt x="3435353" y="1898647"/>
                      </a:moveTo>
                      <a:lnTo>
                        <a:pt x="3435353" y="1530344"/>
                      </a:lnTo>
                      <a:lnTo>
                        <a:pt x="3803657" y="1530344"/>
                      </a:lnTo>
                      <a:lnTo>
                        <a:pt x="3803657" y="1898647"/>
                      </a:lnTo>
                      <a:lnTo>
                        <a:pt x="3435353" y="1898647"/>
                      </a:lnTo>
                      <a:close/>
                      <a:moveTo>
                        <a:pt x="3435353" y="1517647"/>
                      </a:moveTo>
                      <a:lnTo>
                        <a:pt x="3435353" y="1149344"/>
                      </a:lnTo>
                      <a:lnTo>
                        <a:pt x="3803657" y="1149344"/>
                      </a:lnTo>
                      <a:lnTo>
                        <a:pt x="3803657" y="1517647"/>
                      </a:lnTo>
                      <a:lnTo>
                        <a:pt x="3435353" y="1517647"/>
                      </a:lnTo>
                      <a:close/>
                      <a:moveTo>
                        <a:pt x="3435353" y="1136647"/>
                      </a:moveTo>
                      <a:lnTo>
                        <a:pt x="3435353" y="768353"/>
                      </a:lnTo>
                      <a:lnTo>
                        <a:pt x="3803657" y="768353"/>
                      </a:lnTo>
                      <a:lnTo>
                        <a:pt x="3803657" y="1136656"/>
                      </a:lnTo>
                      <a:lnTo>
                        <a:pt x="3435353" y="1136656"/>
                      </a:lnTo>
                      <a:close/>
                      <a:moveTo>
                        <a:pt x="3422647" y="387353"/>
                      </a:moveTo>
                      <a:lnTo>
                        <a:pt x="3422647" y="755656"/>
                      </a:lnTo>
                      <a:lnTo>
                        <a:pt x="3054344" y="755656"/>
                      </a:lnTo>
                      <a:lnTo>
                        <a:pt x="3054344" y="387353"/>
                      </a:lnTo>
                      <a:lnTo>
                        <a:pt x="3422647" y="387353"/>
                      </a:lnTo>
                      <a:close/>
                      <a:moveTo>
                        <a:pt x="3041647" y="387353"/>
                      </a:moveTo>
                      <a:lnTo>
                        <a:pt x="3041647" y="755656"/>
                      </a:lnTo>
                      <a:lnTo>
                        <a:pt x="2673344" y="755656"/>
                      </a:lnTo>
                      <a:lnTo>
                        <a:pt x="2673344" y="387353"/>
                      </a:lnTo>
                      <a:lnTo>
                        <a:pt x="3041647" y="387353"/>
                      </a:lnTo>
                      <a:close/>
                      <a:moveTo>
                        <a:pt x="2660647" y="387353"/>
                      </a:moveTo>
                      <a:lnTo>
                        <a:pt x="2660647" y="755656"/>
                      </a:lnTo>
                      <a:lnTo>
                        <a:pt x="2292344" y="755656"/>
                      </a:lnTo>
                      <a:lnTo>
                        <a:pt x="2292344" y="387353"/>
                      </a:lnTo>
                      <a:lnTo>
                        <a:pt x="2660647" y="387353"/>
                      </a:lnTo>
                      <a:close/>
                      <a:moveTo>
                        <a:pt x="2279647" y="387353"/>
                      </a:moveTo>
                      <a:lnTo>
                        <a:pt x="2279647" y="755656"/>
                      </a:lnTo>
                      <a:lnTo>
                        <a:pt x="1911344" y="755656"/>
                      </a:lnTo>
                      <a:lnTo>
                        <a:pt x="1911344" y="387353"/>
                      </a:lnTo>
                      <a:lnTo>
                        <a:pt x="2279647" y="387353"/>
                      </a:lnTo>
                      <a:close/>
                      <a:moveTo>
                        <a:pt x="1898647" y="387353"/>
                      </a:moveTo>
                      <a:lnTo>
                        <a:pt x="1898647" y="755656"/>
                      </a:lnTo>
                      <a:lnTo>
                        <a:pt x="1530344" y="755656"/>
                      </a:lnTo>
                      <a:lnTo>
                        <a:pt x="1530344" y="387353"/>
                      </a:lnTo>
                      <a:lnTo>
                        <a:pt x="1898647" y="387353"/>
                      </a:lnTo>
                      <a:close/>
                      <a:moveTo>
                        <a:pt x="1517647" y="387353"/>
                      </a:moveTo>
                      <a:lnTo>
                        <a:pt x="1517647" y="755656"/>
                      </a:lnTo>
                      <a:lnTo>
                        <a:pt x="1149344" y="755656"/>
                      </a:lnTo>
                      <a:lnTo>
                        <a:pt x="1149344" y="387353"/>
                      </a:lnTo>
                      <a:lnTo>
                        <a:pt x="1517647" y="387353"/>
                      </a:lnTo>
                      <a:close/>
                      <a:moveTo>
                        <a:pt x="1136647" y="387353"/>
                      </a:moveTo>
                      <a:lnTo>
                        <a:pt x="1136647" y="755656"/>
                      </a:lnTo>
                      <a:lnTo>
                        <a:pt x="768353" y="755656"/>
                      </a:lnTo>
                      <a:lnTo>
                        <a:pt x="768353" y="387353"/>
                      </a:lnTo>
                      <a:lnTo>
                        <a:pt x="1136647" y="387353"/>
                      </a:lnTo>
                      <a:close/>
                      <a:moveTo>
                        <a:pt x="387353" y="387353"/>
                      </a:moveTo>
                      <a:lnTo>
                        <a:pt x="755656" y="387353"/>
                      </a:lnTo>
                      <a:lnTo>
                        <a:pt x="755656" y="755656"/>
                      </a:lnTo>
                      <a:lnTo>
                        <a:pt x="387353" y="755656"/>
                      </a:lnTo>
                      <a:lnTo>
                        <a:pt x="387353" y="387353"/>
                      </a:lnTo>
                      <a:close/>
                      <a:moveTo>
                        <a:pt x="387353" y="768353"/>
                      </a:moveTo>
                      <a:lnTo>
                        <a:pt x="755656" y="768353"/>
                      </a:lnTo>
                      <a:lnTo>
                        <a:pt x="755656" y="1136656"/>
                      </a:lnTo>
                      <a:lnTo>
                        <a:pt x="387353" y="1136656"/>
                      </a:lnTo>
                      <a:lnTo>
                        <a:pt x="387353" y="768353"/>
                      </a:lnTo>
                      <a:close/>
                      <a:moveTo>
                        <a:pt x="387353" y="1149353"/>
                      </a:moveTo>
                      <a:lnTo>
                        <a:pt x="755656" y="1149353"/>
                      </a:lnTo>
                      <a:lnTo>
                        <a:pt x="755656" y="1517656"/>
                      </a:lnTo>
                      <a:lnTo>
                        <a:pt x="387353" y="1517656"/>
                      </a:lnTo>
                      <a:lnTo>
                        <a:pt x="387353" y="1149353"/>
                      </a:lnTo>
                      <a:close/>
                      <a:moveTo>
                        <a:pt x="387353" y="1530353"/>
                      </a:moveTo>
                      <a:lnTo>
                        <a:pt x="755656" y="1530353"/>
                      </a:lnTo>
                      <a:lnTo>
                        <a:pt x="755656" y="1898656"/>
                      </a:lnTo>
                      <a:lnTo>
                        <a:pt x="387353" y="1898656"/>
                      </a:lnTo>
                      <a:lnTo>
                        <a:pt x="387353" y="1530353"/>
                      </a:lnTo>
                      <a:close/>
                      <a:moveTo>
                        <a:pt x="387353" y="1911353"/>
                      </a:moveTo>
                      <a:lnTo>
                        <a:pt x="755656" y="1911353"/>
                      </a:lnTo>
                      <a:lnTo>
                        <a:pt x="755656" y="2279656"/>
                      </a:lnTo>
                      <a:lnTo>
                        <a:pt x="387353" y="2279656"/>
                      </a:lnTo>
                      <a:lnTo>
                        <a:pt x="387353" y="1911353"/>
                      </a:lnTo>
                      <a:close/>
                      <a:moveTo>
                        <a:pt x="387353" y="2292353"/>
                      </a:moveTo>
                      <a:lnTo>
                        <a:pt x="755656" y="2292353"/>
                      </a:lnTo>
                      <a:lnTo>
                        <a:pt x="755656" y="2660657"/>
                      </a:lnTo>
                      <a:lnTo>
                        <a:pt x="387353" y="2660657"/>
                      </a:lnTo>
                      <a:lnTo>
                        <a:pt x="387353" y="2292353"/>
                      </a:lnTo>
                      <a:close/>
                      <a:moveTo>
                        <a:pt x="387353" y="2673353"/>
                      </a:moveTo>
                      <a:lnTo>
                        <a:pt x="755656" y="2673353"/>
                      </a:lnTo>
                      <a:lnTo>
                        <a:pt x="755656" y="3041657"/>
                      </a:lnTo>
                      <a:lnTo>
                        <a:pt x="387353" y="3041657"/>
                      </a:lnTo>
                      <a:lnTo>
                        <a:pt x="387353" y="2673353"/>
                      </a:lnTo>
                      <a:close/>
                      <a:moveTo>
                        <a:pt x="387353" y="3054353"/>
                      </a:moveTo>
                      <a:lnTo>
                        <a:pt x="755656" y="3054353"/>
                      </a:lnTo>
                      <a:lnTo>
                        <a:pt x="755656" y="3422657"/>
                      </a:lnTo>
                      <a:lnTo>
                        <a:pt x="387353" y="3422657"/>
                      </a:lnTo>
                      <a:lnTo>
                        <a:pt x="387353" y="3054353"/>
                      </a:lnTo>
                      <a:close/>
                      <a:moveTo>
                        <a:pt x="387353" y="3435353"/>
                      </a:moveTo>
                      <a:lnTo>
                        <a:pt x="755656" y="3435353"/>
                      </a:lnTo>
                      <a:lnTo>
                        <a:pt x="755656" y="3803657"/>
                      </a:lnTo>
                      <a:lnTo>
                        <a:pt x="387353" y="3803657"/>
                      </a:lnTo>
                      <a:lnTo>
                        <a:pt x="387353" y="3435353"/>
                      </a:lnTo>
                      <a:close/>
                      <a:moveTo>
                        <a:pt x="387353" y="4184647"/>
                      </a:moveTo>
                      <a:lnTo>
                        <a:pt x="387353" y="3816344"/>
                      </a:lnTo>
                      <a:lnTo>
                        <a:pt x="755656" y="3816344"/>
                      </a:lnTo>
                      <a:lnTo>
                        <a:pt x="755656" y="4184647"/>
                      </a:lnTo>
                      <a:lnTo>
                        <a:pt x="387353" y="4184647"/>
                      </a:lnTo>
                      <a:close/>
                      <a:moveTo>
                        <a:pt x="768353" y="4184647"/>
                      </a:moveTo>
                      <a:lnTo>
                        <a:pt x="768353" y="3816344"/>
                      </a:lnTo>
                      <a:lnTo>
                        <a:pt x="1136656" y="3816344"/>
                      </a:lnTo>
                      <a:lnTo>
                        <a:pt x="1136656" y="4184647"/>
                      </a:lnTo>
                      <a:lnTo>
                        <a:pt x="768353" y="4184647"/>
                      </a:lnTo>
                      <a:close/>
                      <a:moveTo>
                        <a:pt x="1149353" y="4184647"/>
                      </a:moveTo>
                      <a:lnTo>
                        <a:pt x="1149353" y="3816344"/>
                      </a:lnTo>
                      <a:lnTo>
                        <a:pt x="1517656" y="3816344"/>
                      </a:lnTo>
                      <a:lnTo>
                        <a:pt x="1517656" y="4184647"/>
                      </a:lnTo>
                      <a:lnTo>
                        <a:pt x="1149353" y="4184647"/>
                      </a:lnTo>
                      <a:close/>
                      <a:moveTo>
                        <a:pt x="1530353" y="4184647"/>
                      </a:moveTo>
                      <a:lnTo>
                        <a:pt x="1530353" y="3816344"/>
                      </a:lnTo>
                      <a:lnTo>
                        <a:pt x="1898656" y="3816344"/>
                      </a:lnTo>
                      <a:lnTo>
                        <a:pt x="1898656" y="4184647"/>
                      </a:lnTo>
                      <a:lnTo>
                        <a:pt x="1530353" y="4184647"/>
                      </a:lnTo>
                      <a:close/>
                      <a:moveTo>
                        <a:pt x="1911353" y="4184647"/>
                      </a:moveTo>
                      <a:lnTo>
                        <a:pt x="1911353" y="3816344"/>
                      </a:lnTo>
                      <a:lnTo>
                        <a:pt x="2279656" y="3816344"/>
                      </a:lnTo>
                      <a:lnTo>
                        <a:pt x="2279656" y="4184647"/>
                      </a:lnTo>
                      <a:lnTo>
                        <a:pt x="1911353" y="4184647"/>
                      </a:lnTo>
                      <a:close/>
                      <a:moveTo>
                        <a:pt x="2292353" y="4184647"/>
                      </a:moveTo>
                      <a:lnTo>
                        <a:pt x="2292353" y="3816344"/>
                      </a:lnTo>
                      <a:lnTo>
                        <a:pt x="2660657" y="3816344"/>
                      </a:lnTo>
                      <a:lnTo>
                        <a:pt x="2660657" y="4184647"/>
                      </a:lnTo>
                      <a:lnTo>
                        <a:pt x="2292353" y="4184647"/>
                      </a:lnTo>
                      <a:close/>
                      <a:moveTo>
                        <a:pt x="2673353" y="4184647"/>
                      </a:moveTo>
                      <a:lnTo>
                        <a:pt x="2673353" y="3816344"/>
                      </a:lnTo>
                      <a:lnTo>
                        <a:pt x="3041657" y="3816344"/>
                      </a:lnTo>
                      <a:lnTo>
                        <a:pt x="3041657" y="4184647"/>
                      </a:lnTo>
                      <a:lnTo>
                        <a:pt x="2673353" y="4184647"/>
                      </a:lnTo>
                      <a:close/>
                      <a:moveTo>
                        <a:pt x="3054353" y="4184647"/>
                      </a:moveTo>
                      <a:lnTo>
                        <a:pt x="3054353" y="3816344"/>
                      </a:lnTo>
                      <a:lnTo>
                        <a:pt x="3422657" y="3816344"/>
                      </a:lnTo>
                      <a:lnTo>
                        <a:pt x="3422657" y="4184647"/>
                      </a:lnTo>
                      <a:lnTo>
                        <a:pt x="3054353" y="4184647"/>
                      </a:lnTo>
                      <a:close/>
                      <a:moveTo>
                        <a:pt x="3435353" y="4184647"/>
                      </a:moveTo>
                      <a:lnTo>
                        <a:pt x="3435353" y="3816344"/>
                      </a:lnTo>
                      <a:lnTo>
                        <a:pt x="3803657" y="3816344"/>
                      </a:lnTo>
                      <a:lnTo>
                        <a:pt x="3803657" y="4184647"/>
                      </a:lnTo>
                      <a:lnTo>
                        <a:pt x="3435353" y="4184647"/>
                      </a:lnTo>
                      <a:close/>
                      <a:moveTo>
                        <a:pt x="4184647" y="4184647"/>
                      </a:moveTo>
                      <a:lnTo>
                        <a:pt x="3816344" y="4184647"/>
                      </a:lnTo>
                      <a:lnTo>
                        <a:pt x="3816344" y="3816344"/>
                      </a:lnTo>
                      <a:lnTo>
                        <a:pt x="4184647" y="3816344"/>
                      </a:lnTo>
                      <a:lnTo>
                        <a:pt x="4184647" y="4184647"/>
                      </a:lnTo>
                      <a:close/>
                      <a:moveTo>
                        <a:pt x="4184647" y="3803647"/>
                      </a:moveTo>
                      <a:lnTo>
                        <a:pt x="3816344" y="3803647"/>
                      </a:lnTo>
                      <a:lnTo>
                        <a:pt x="3816344" y="3435344"/>
                      </a:lnTo>
                      <a:lnTo>
                        <a:pt x="4184647" y="3435344"/>
                      </a:lnTo>
                      <a:lnTo>
                        <a:pt x="4184647" y="3803647"/>
                      </a:lnTo>
                      <a:close/>
                      <a:moveTo>
                        <a:pt x="4184647" y="3422647"/>
                      </a:moveTo>
                      <a:lnTo>
                        <a:pt x="3816344" y="3422647"/>
                      </a:lnTo>
                      <a:lnTo>
                        <a:pt x="3816344" y="3054344"/>
                      </a:lnTo>
                      <a:lnTo>
                        <a:pt x="4184647" y="3054344"/>
                      </a:lnTo>
                      <a:lnTo>
                        <a:pt x="4184647" y="3422647"/>
                      </a:lnTo>
                      <a:close/>
                      <a:moveTo>
                        <a:pt x="4184647" y="3041647"/>
                      </a:moveTo>
                      <a:lnTo>
                        <a:pt x="3816344" y="3041647"/>
                      </a:lnTo>
                      <a:lnTo>
                        <a:pt x="3816344" y="2673344"/>
                      </a:lnTo>
                      <a:lnTo>
                        <a:pt x="4184647" y="2673344"/>
                      </a:lnTo>
                      <a:lnTo>
                        <a:pt x="4184647" y="3041647"/>
                      </a:lnTo>
                      <a:close/>
                      <a:moveTo>
                        <a:pt x="4184647" y="2660647"/>
                      </a:moveTo>
                      <a:lnTo>
                        <a:pt x="3816344" y="2660647"/>
                      </a:lnTo>
                      <a:lnTo>
                        <a:pt x="3816344" y="2292344"/>
                      </a:lnTo>
                      <a:lnTo>
                        <a:pt x="4184647" y="2292344"/>
                      </a:lnTo>
                      <a:lnTo>
                        <a:pt x="4184647" y="2660647"/>
                      </a:lnTo>
                      <a:close/>
                      <a:moveTo>
                        <a:pt x="4184647" y="2279647"/>
                      </a:moveTo>
                      <a:lnTo>
                        <a:pt x="3816344" y="2279647"/>
                      </a:lnTo>
                      <a:lnTo>
                        <a:pt x="3816344" y="1911344"/>
                      </a:lnTo>
                      <a:lnTo>
                        <a:pt x="4184647" y="1911344"/>
                      </a:lnTo>
                      <a:lnTo>
                        <a:pt x="4184647" y="2279647"/>
                      </a:lnTo>
                      <a:close/>
                      <a:moveTo>
                        <a:pt x="4184647" y="1898647"/>
                      </a:moveTo>
                      <a:lnTo>
                        <a:pt x="3816344" y="1898647"/>
                      </a:lnTo>
                      <a:lnTo>
                        <a:pt x="3816344" y="1530344"/>
                      </a:lnTo>
                      <a:lnTo>
                        <a:pt x="4184647" y="1530344"/>
                      </a:lnTo>
                      <a:lnTo>
                        <a:pt x="4184647" y="1898647"/>
                      </a:lnTo>
                      <a:close/>
                      <a:moveTo>
                        <a:pt x="4184647" y="1517647"/>
                      </a:moveTo>
                      <a:lnTo>
                        <a:pt x="3816344" y="1517647"/>
                      </a:lnTo>
                      <a:lnTo>
                        <a:pt x="3816344" y="1149344"/>
                      </a:lnTo>
                      <a:lnTo>
                        <a:pt x="4184647" y="1149344"/>
                      </a:lnTo>
                      <a:lnTo>
                        <a:pt x="4184647" y="1517647"/>
                      </a:lnTo>
                      <a:close/>
                      <a:moveTo>
                        <a:pt x="4184647" y="1136647"/>
                      </a:moveTo>
                      <a:lnTo>
                        <a:pt x="3816344" y="1136647"/>
                      </a:lnTo>
                      <a:lnTo>
                        <a:pt x="3816344" y="768353"/>
                      </a:lnTo>
                      <a:lnTo>
                        <a:pt x="4184647" y="768353"/>
                      </a:lnTo>
                      <a:lnTo>
                        <a:pt x="4184647" y="1136647"/>
                      </a:lnTo>
                      <a:close/>
                      <a:moveTo>
                        <a:pt x="4184647" y="755647"/>
                      </a:moveTo>
                      <a:lnTo>
                        <a:pt x="3816344" y="755647"/>
                      </a:lnTo>
                      <a:lnTo>
                        <a:pt x="3816344" y="387353"/>
                      </a:lnTo>
                      <a:lnTo>
                        <a:pt x="4184647" y="387353"/>
                      </a:lnTo>
                      <a:lnTo>
                        <a:pt x="4184647" y="755647"/>
                      </a:lnTo>
                      <a:close/>
                    </a:path>
                  </a:pathLst>
                </a:custGeom>
                <a:solidFill>
                  <a:schemeClr val="bg1"/>
                </a:solidFill>
                <a:ln w="9525" cap="flat">
                  <a:noFill/>
                  <a:prstDash val="solid"/>
                  <a:miter/>
                </a:ln>
              </p:spPr>
              <p:txBody>
                <a:bodyPr anchor="ctr" rtlCol="0"/>
                <a:p>
                  <a:endParaRPr lang="en-PH"/>
                </a:p>
              </p:txBody>
            </p:sp>
          </p:grpSp>
          <p:sp>
            <p:nvSpPr>
              <p:cNvPr id="1049157" name="Trapezoid 125"/>
              <p:cNvSpPr/>
              <p:nvPr/>
            </p:nvSpPr>
            <p:spPr>
              <a:xfrm>
                <a:off x="6872324" y="1968023"/>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64" name="Group 126"/>
              <p:cNvGrpSpPr/>
              <p:nvPr/>
            </p:nvGrpSpPr>
            <p:grpSpPr>
              <a:xfrm>
                <a:off x="7217403" y="4648200"/>
                <a:ext cx="2004833" cy="632522"/>
                <a:chOff x="1208315" y="4416879"/>
                <a:chExt cx="1690006" cy="749543"/>
              </a:xfrm>
              <a:solidFill>
                <a:schemeClr val="bg1"/>
              </a:solidFill>
            </p:grpSpPr>
            <p:sp>
              <p:nvSpPr>
                <p:cNvPr id="1049158" name="Rectangle 127"/>
                <p:cNvSpPr/>
                <p:nvPr/>
              </p:nvSpPr>
              <p:spPr>
                <a:xfrm>
                  <a:off x="1208315" y="4416879"/>
                  <a:ext cx="1690006" cy="163284"/>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59" name="Rectangle 128"/>
                <p:cNvSpPr/>
                <p:nvPr/>
              </p:nvSpPr>
              <p:spPr>
                <a:xfrm>
                  <a:off x="1387928" y="4587177"/>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60" name="Rectangle 129"/>
                <p:cNvSpPr/>
                <p:nvPr/>
              </p:nvSpPr>
              <p:spPr>
                <a:xfrm>
                  <a:off x="1692095" y="4587809"/>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61" name="Rectangle 130"/>
                <p:cNvSpPr/>
                <p:nvPr/>
              </p:nvSpPr>
              <p:spPr>
                <a:xfrm>
                  <a:off x="1996262" y="4588441"/>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62" name="Rectangle 131"/>
                <p:cNvSpPr/>
                <p:nvPr/>
              </p:nvSpPr>
              <p:spPr>
                <a:xfrm>
                  <a:off x="2300429" y="4589073"/>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63" name="Rectangle 132"/>
                <p:cNvSpPr/>
                <p:nvPr/>
              </p:nvSpPr>
              <p:spPr>
                <a:xfrm>
                  <a:off x="2604596" y="4589705"/>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pic>
          <p:nvPicPr>
            <p:cNvPr id="2097207" name="Picture 169"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411014" y="1705154"/>
              <a:ext cx="1163129" cy="1182721"/>
            </a:xfrm>
            <a:prstGeom prst="rect"/>
          </p:spPr>
        </p:pic>
        <p:pic>
          <p:nvPicPr>
            <p:cNvPr id="2097208" name="Picture 170"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030015" y="1762664"/>
              <a:ext cx="954656" cy="954656"/>
            </a:xfrm>
            <a:prstGeom prst="rect"/>
          </p:spPr>
        </p:pic>
        <p:pic>
          <p:nvPicPr>
            <p:cNvPr id="2097209" name="Picture 171"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6638951" y="1794294"/>
              <a:ext cx="954656" cy="954656"/>
            </a:xfrm>
            <a:prstGeom prst="rect"/>
          </p:spPr>
        </p:pic>
        <p:pic>
          <p:nvPicPr>
            <p:cNvPr id="2097210" name="Picture 172"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6505241" y="1739660"/>
              <a:ext cx="783566" cy="783566"/>
            </a:xfrm>
            <a:prstGeom prst="rect"/>
          </p:spPr>
        </p:pic>
        <p:pic>
          <p:nvPicPr>
            <p:cNvPr id="2097211" name="Picture 173"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6065293" y="1736785"/>
              <a:ext cx="918713" cy="918713"/>
            </a:xfrm>
            <a:prstGeom prst="rect"/>
          </p:spPr>
        </p:pic>
        <p:pic>
          <p:nvPicPr>
            <p:cNvPr id="2097212" name="Picture 175"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097587" y="3329796"/>
              <a:ext cx="918713" cy="918713"/>
            </a:xfrm>
            <a:prstGeom prst="rect"/>
          </p:spPr>
        </p:pic>
        <p:pic>
          <p:nvPicPr>
            <p:cNvPr id="2097213" name="Picture 179" descr="A close-up of some flowers  Description automatically generated with medium confidence"/>
            <p:cNvPicPr>
              <a:picLocks noChangeAspect="1"/>
            </p:cNvPicPr>
            <p:nvPr/>
          </p:nvPicPr>
          <p:blipFill rotWithShape="1">
            <a:blip xmlns:r="http://schemas.openxmlformats.org/officeDocument/2006/relationships" r:embed="rId5"/>
            <a:srcRect r="41575"/>
            <a:stretch>
              <a:fillRect/>
            </a:stretch>
          </p:blipFill>
          <p:spPr>
            <a:xfrm rot="1609835" flipH="1">
              <a:off x="7843175" y="3554064"/>
              <a:ext cx="969385" cy="1740812"/>
            </a:xfrm>
            <a:prstGeom prst="rect"/>
          </p:spPr>
        </p:pic>
        <p:pic>
          <p:nvPicPr>
            <p:cNvPr id="2097214" name="Picture 181"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6670581" y="3266536"/>
              <a:ext cx="954656" cy="954656"/>
            </a:xfrm>
            <a:prstGeom prst="rect"/>
          </p:spPr>
        </p:pic>
        <p:pic>
          <p:nvPicPr>
            <p:cNvPr id="2097215" name="Picture 176"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612296" y="3085380"/>
              <a:ext cx="918713" cy="918713"/>
            </a:xfrm>
            <a:prstGeom prst="rect"/>
          </p:spPr>
        </p:pic>
        <p:pic>
          <p:nvPicPr>
            <p:cNvPr id="2097216" name="Picture 182" descr="A close-up of some flowers  Description automatically generated with medium confidence"/>
            <p:cNvPicPr>
              <a:picLocks noChangeAspect="1"/>
            </p:cNvPicPr>
            <p:nvPr/>
          </p:nvPicPr>
          <p:blipFill rotWithShape="1">
            <a:blip xmlns:r="http://schemas.openxmlformats.org/officeDocument/2006/relationships" r:embed="rId5"/>
            <a:srcRect r="41575"/>
            <a:stretch>
              <a:fillRect/>
            </a:stretch>
          </p:blipFill>
          <p:spPr>
            <a:xfrm rot="1609835" flipH="1">
              <a:off x="7952443" y="2481512"/>
              <a:ext cx="969385" cy="1740812"/>
            </a:xfrm>
            <a:prstGeom prst="rect"/>
          </p:spPr>
        </p:pic>
        <p:pic>
          <p:nvPicPr>
            <p:cNvPr id="2097217" name="Picture 164" descr="A close up of a flower  Description automatically generated with low confidence"/>
            <p:cNvPicPr>
              <a:picLocks noChangeAspect="1"/>
            </p:cNvPicPr>
            <p:nvPr/>
          </p:nvPicPr>
          <p:blipFill>
            <a:blip xmlns:r="http://schemas.openxmlformats.org/officeDocument/2006/relationships" r:embed="rId6"/>
            <a:stretch>
              <a:fillRect/>
            </a:stretch>
          </p:blipFill>
          <p:spPr>
            <a:xfrm>
              <a:off x="7644986" y="2071671"/>
              <a:ext cx="1361916" cy="1576292"/>
            </a:xfrm>
            <a:prstGeom prst="rect"/>
          </p:spPr>
        </p:pic>
      </p:grpSp>
      <p:grpSp>
        <p:nvGrpSpPr>
          <p:cNvPr id="165" name="Group 47"/>
          <p:cNvGrpSpPr/>
          <p:nvPr/>
        </p:nvGrpSpPr>
        <p:grpSpPr>
          <a:xfrm>
            <a:off x="5064435" y="4918051"/>
            <a:ext cx="2728303" cy="1939949"/>
            <a:chOff x="4727838" y="4918051"/>
            <a:chExt cx="2728303" cy="1939949"/>
          </a:xfrm>
          <a:effectLst>
            <a:outerShdw algn="ctr" blurRad="63500" rotWithShape="0" sx="102000" sy="102000">
              <a:prstClr val="black">
                <a:alpha val="40000"/>
              </a:prstClr>
            </a:outerShdw>
          </a:effectLst>
        </p:grpSpPr>
        <p:sp>
          <p:nvSpPr>
            <p:cNvPr id="1049164" name="Rectangle 9"/>
            <p:cNvSpPr/>
            <p:nvPr/>
          </p:nvSpPr>
          <p:spPr>
            <a:xfrm>
              <a:off x="4992532" y="5142641"/>
              <a:ext cx="2206935" cy="1715359"/>
            </a:xfrm>
            <a:prstGeom prst="rect"/>
            <a:solidFill>
              <a:srgbClr val="EECC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65" name="Trapezoid 15"/>
            <p:cNvSpPr/>
            <p:nvPr/>
          </p:nvSpPr>
          <p:spPr>
            <a:xfrm>
              <a:off x="4727838" y="4918051"/>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66" name="Group 38"/>
            <p:cNvGrpSpPr/>
            <p:nvPr/>
          </p:nvGrpSpPr>
          <p:grpSpPr>
            <a:xfrm>
              <a:off x="5487699" y="5594437"/>
              <a:ext cx="1186841" cy="1263563"/>
              <a:chOff x="3095495" y="2165437"/>
              <a:chExt cx="1186841" cy="1263563"/>
            </a:xfrm>
          </p:grpSpPr>
          <p:sp>
            <p:nvSpPr>
              <p:cNvPr id="1049166" name="Flowchart: Delay 36"/>
              <p:cNvSpPr/>
              <p:nvPr/>
            </p:nvSpPr>
            <p:spPr>
              <a:xfrm rot="16200000">
                <a:off x="3057134" y="2203798"/>
                <a:ext cx="1263563" cy="1186841"/>
              </a:xfrm>
              <a:prstGeom prst="flowChartDelay"/>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67" name="Flowchart: Delay 37"/>
              <p:cNvSpPr/>
              <p:nvPr/>
            </p:nvSpPr>
            <p:spPr>
              <a:xfrm rot="16200000">
                <a:off x="3116113" y="2436573"/>
                <a:ext cx="1111685" cy="873168"/>
              </a:xfrm>
              <a:prstGeom prst="flowChartDelay"/>
              <a:solidFill>
                <a:srgbClr val="152A98"/>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167" name="Group 157"/>
          <p:cNvGrpSpPr/>
          <p:nvPr/>
        </p:nvGrpSpPr>
        <p:grpSpPr>
          <a:xfrm>
            <a:off x="9841896" y="7378973"/>
            <a:ext cx="2178124" cy="2924230"/>
            <a:chOff x="5102352" y="1556329"/>
            <a:chExt cx="2178124" cy="2924230"/>
          </a:xfrm>
        </p:grpSpPr>
        <p:sp>
          <p:nvSpPr>
            <p:cNvPr id="1049168" name="Oval 158"/>
            <p:cNvSpPr/>
            <p:nvPr/>
          </p:nvSpPr>
          <p:spPr>
            <a:xfrm>
              <a:off x="5102352" y="2314936"/>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218" name="Picture 159" descr="A picture containing vector graphics  Description automatically generated"/>
            <p:cNvPicPr>
              <a:picLocks noChangeAspect="1"/>
            </p:cNvPicPr>
            <p:nvPr/>
          </p:nvPicPr>
          <p:blipFill>
            <a:blip xmlns:r="http://schemas.openxmlformats.org/officeDocument/2006/relationships" r:embed="rId7"/>
            <a:stretch>
              <a:fillRect/>
            </a:stretch>
          </p:blipFill>
          <p:spPr>
            <a:xfrm>
              <a:off x="5355604" y="1556329"/>
              <a:ext cx="1694691" cy="2798070"/>
            </a:xfrm>
            <a:prstGeom prst="rect"/>
            <a:ln>
              <a:noFill/>
            </a:ln>
            <a:effectLst>
              <a:outerShdw algn="ctr" blurRad="63500" rotWithShape="0" sx="102000" sy="102000">
                <a:prstClr val="black">
                  <a:alpha val="40000"/>
                </a:prstClr>
              </a:outerShdw>
            </a:effectLst>
          </p:spPr>
        </p:pic>
      </p:grpSp>
      <p:grpSp>
        <p:nvGrpSpPr>
          <p:cNvPr id="168" name="Group 163"/>
          <p:cNvGrpSpPr/>
          <p:nvPr/>
        </p:nvGrpSpPr>
        <p:grpSpPr>
          <a:xfrm>
            <a:off x="9681685" y="-3600884"/>
            <a:ext cx="2178124" cy="2779990"/>
            <a:chOff x="5823842" y="396488"/>
            <a:chExt cx="2178124" cy="2779990"/>
          </a:xfrm>
        </p:grpSpPr>
        <p:sp>
          <p:nvSpPr>
            <p:cNvPr id="1049169" name="Oval 165"/>
            <p:cNvSpPr/>
            <p:nvPr/>
          </p:nvSpPr>
          <p:spPr>
            <a:xfrm>
              <a:off x="5823842" y="1010855"/>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219" name="Picture 174" descr="A person in a garment  Description automatically generated with low confidence"/>
            <p:cNvPicPr>
              <a:picLocks noChangeAspect="1"/>
            </p:cNvPicPr>
            <p:nvPr/>
          </p:nvPicPr>
          <p:blipFill>
            <a:blip xmlns:r="http://schemas.openxmlformats.org/officeDocument/2006/relationships" r:embed="rId8"/>
            <a:stretch>
              <a:fillRect/>
            </a:stretch>
          </p:blipFill>
          <p:spPr>
            <a:xfrm>
              <a:off x="6341941" y="396488"/>
              <a:ext cx="1429515" cy="2569469"/>
            </a:xfrm>
            <a:prstGeom prst="rect"/>
            <a:effectLst>
              <a:outerShdw algn="ctr" blurRad="63500" rotWithShape="0" sx="102000" sy="102000">
                <a:prstClr val="black">
                  <a:alpha val="40000"/>
                </a:prstClr>
              </a:outerShdw>
            </a:effectLst>
          </p:spPr>
        </p:pic>
      </p:grpSp>
      <p:grpSp>
        <p:nvGrpSpPr>
          <p:cNvPr id="169" name="Group 177"/>
          <p:cNvGrpSpPr/>
          <p:nvPr/>
        </p:nvGrpSpPr>
        <p:grpSpPr>
          <a:xfrm>
            <a:off x="6096000" y="7698359"/>
            <a:ext cx="2178124" cy="2372774"/>
            <a:chOff x="8059685" y="632013"/>
            <a:chExt cx="2178124" cy="2372774"/>
          </a:xfrm>
        </p:grpSpPr>
        <p:sp>
          <p:nvSpPr>
            <p:cNvPr id="1049170" name="Oval 178"/>
            <p:cNvSpPr/>
            <p:nvPr/>
          </p:nvSpPr>
          <p:spPr>
            <a:xfrm>
              <a:off x="8059685" y="839164"/>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220" name="Picture 180" descr="A picture containing text, vector graphics  Description automatically generated"/>
            <p:cNvPicPr>
              <a:picLocks noChangeAspect="1"/>
            </p:cNvPicPr>
            <p:nvPr/>
          </p:nvPicPr>
          <p:blipFill>
            <a:blip xmlns:r="http://schemas.openxmlformats.org/officeDocument/2006/relationships" r:embed="rId9"/>
            <a:stretch>
              <a:fillRect/>
            </a:stretch>
          </p:blipFill>
          <p:spPr>
            <a:xfrm>
              <a:off x="8170547" y="632013"/>
              <a:ext cx="2008636" cy="2353061"/>
            </a:xfrm>
            <a:prstGeom prst="rect"/>
            <a:effectLst>
              <a:outerShdw algn="ctr" blurRad="63500" rotWithShape="0" sx="102000" sy="102000">
                <a:prstClr val="black">
                  <a:alpha val="40000"/>
                </a:prstClr>
              </a:outerShdw>
            </a:effectLst>
          </p:spPr>
        </p:pic>
      </p:grpSp>
      <p:grpSp>
        <p:nvGrpSpPr>
          <p:cNvPr id="170" name="Group 183"/>
          <p:cNvGrpSpPr/>
          <p:nvPr/>
        </p:nvGrpSpPr>
        <p:grpSpPr>
          <a:xfrm>
            <a:off x="5603150" y="-3544093"/>
            <a:ext cx="2178124" cy="3001143"/>
            <a:chOff x="8136849" y="1770712"/>
            <a:chExt cx="2178124" cy="3001143"/>
          </a:xfrm>
        </p:grpSpPr>
        <p:sp>
          <p:nvSpPr>
            <p:cNvPr id="1049171" name="Oval 186"/>
            <p:cNvSpPr/>
            <p:nvPr/>
          </p:nvSpPr>
          <p:spPr>
            <a:xfrm>
              <a:off x="8136849" y="2606232"/>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221" name="Picture 196" descr="A picture containing text  Description automatically generated"/>
            <p:cNvPicPr>
              <a:picLocks noChangeAspect="1"/>
            </p:cNvPicPr>
            <p:nvPr/>
          </p:nvPicPr>
          <p:blipFill>
            <a:blip xmlns:r="http://schemas.openxmlformats.org/officeDocument/2006/relationships" r:embed="rId10"/>
            <a:stretch>
              <a:fillRect/>
            </a:stretch>
          </p:blipFill>
          <p:spPr>
            <a:xfrm>
              <a:off x="8688670" y="1770712"/>
              <a:ext cx="1088138" cy="2923038"/>
            </a:xfrm>
            <a:prstGeom prst="rect"/>
            <a:effectLst>
              <a:outerShdw algn="ctr" blurRad="63500" rotWithShape="0" sx="102000" sy="102000">
                <a:prstClr val="black">
                  <a:alpha val="40000"/>
                </a:prstClr>
              </a:outerShdw>
            </a:effectLst>
          </p:spPr>
        </p:pic>
      </p:grpSp>
      <p:pic>
        <p:nvPicPr>
          <p:cNvPr id="2097222" name="Picture 197" descr="A close-up of a plant  Description automatically generated with medium confidence"/>
          <p:cNvPicPr>
            <a:picLocks noChangeAspect="1"/>
          </p:cNvPicPr>
          <p:nvPr/>
        </p:nvPicPr>
        <p:blipFill>
          <a:blip xmlns:r="http://schemas.openxmlformats.org/officeDocument/2006/relationships" r:embed="rId1"/>
          <a:stretch>
            <a:fillRect/>
          </a:stretch>
        </p:blipFill>
        <p:spPr>
          <a:xfrm flipH="1">
            <a:off x="0" y="3617494"/>
            <a:ext cx="3031569" cy="3397669"/>
          </a:xfrm>
          <a:prstGeom prst="rect"/>
        </p:spPr>
      </p:pic>
      <p:sp>
        <p:nvSpPr>
          <p:cNvPr id="1049172" name="Rectangle 184"/>
          <p:cNvSpPr/>
          <p:nvPr/>
        </p:nvSpPr>
        <p:spPr>
          <a:xfrm>
            <a:off x="0" y="0"/>
            <a:ext cx="12192000" cy="6858000"/>
          </a:xfrm>
          <a:prstGeom prst="rect"/>
          <a:gradFill flip="none" rotWithShape="1">
            <a:gsLst>
              <a:gs pos="22000">
                <a:srgbClr val="9985AE">
                  <a:alpha val="50000"/>
                </a:srgbClr>
              </a:gs>
              <a:gs pos="30000">
                <a:srgbClr val="36A0A6">
                  <a:alpha val="50000"/>
                </a:srgbClr>
              </a:gs>
              <a:gs pos="66000">
                <a:srgbClr val="E7DFBB">
                  <a:alpha val="50000"/>
                </a:srgbClr>
              </a:gs>
              <a:gs pos="93000">
                <a:srgbClr val="DAEDD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73" name="TextBox 195"/>
          <p:cNvSpPr txBox="1"/>
          <p:nvPr/>
        </p:nvSpPr>
        <p:spPr>
          <a:xfrm>
            <a:off x="1172816" y="2748044"/>
            <a:ext cx="9846367" cy="1450340"/>
          </a:xfrm>
          <a:prstGeom prst="rect"/>
          <a:noFill/>
        </p:spPr>
        <p:txBody>
          <a:bodyPr rtlCol="0" wrap="square">
            <a:spAutoFit/>
          </a:bodyPr>
          <a:p>
            <a:pPr>
              <a:lnSpc>
                <a:spcPct val="150000"/>
              </a:lnSpc>
            </a:pPr>
            <a:r>
              <a:rPr b="1" dirty="0" sz="6000" lang="en-US">
                <a:ln w="22225">
                  <a:solidFill>
                    <a:schemeClr val="bg1"/>
                  </a:solidFill>
                  <a:prstDash val="solid"/>
                </a:ln>
                <a:solidFill>
                  <a:srgbClr val="D2A3CD"/>
                </a:solidFill>
                <a:effectLst>
                  <a:innerShdw blurRad="63500" dir="13500000" dist="50800">
                    <a:prstClr val="black">
                      <a:alpha val="50000"/>
                    </a:prstClr>
                  </a:innerShdw>
                </a:effectLst>
                <a:latin typeface="Candylicious" pitchFamily="2" charset="0"/>
              </a:rPr>
              <a:t>Add</a:t>
            </a:r>
            <a:r>
              <a:rPr dirty="0" sz="6000" lang="en-US">
                <a:ln>
                  <a:solidFill>
                    <a:schemeClr val="bg1"/>
                  </a:solidFill>
                </a:ln>
                <a:solidFill>
                  <a:srgbClr val="D2A3CD"/>
                </a:solidFill>
                <a:effectLst>
                  <a:innerShdw blurRad="63500" dir="13500000" dist="50800">
                    <a:prstClr val="black">
                      <a:alpha val="50000"/>
                    </a:prstClr>
                  </a:innerShdw>
                </a:effectLst>
                <a:latin typeface="Candylicious" pitchFamily="2" charset="0"/>
              </a:rPr>
              <a:t> </a:t>
            </a:r>
            <a:r>
              <a:rPr b="1" dirty="0" sz="6000" lang="en-US">
                <a:ln w="22225">
                  <a:solidFill>
                    <a:schemeClr val="bg1"/>
                  </a:solidFill>
                  <a:prstDash val="solid"/>
                </a:ln>
                <a:solidFill>
                  <a:srgbClr val="D2A3CD"/>
                </a:solidFill>
                <a:effectLst>
                  <a:innerShdw blurRad="63500" dir="13500000" dist="50800">
                    <a:prstClr val="black">
                      <a:alpha val="50000"/>
                    </a:prstClr>
                  </a:innerShdw>
                </a:effectLst>
                <a:latin typeface="Candylicious" pitchFamily="2" charset="0"/>
              </a:rPr>
              <a:t>Your</a:t>
            </a:r>
            <a:r>
              <a:rPr dirty="0" sz="6000" lang="en-US">
                <a:ln>
                  <a:solidFill>
                    <a:schemeClr val="bg1"/>
                  </a:solidFill>
                </a:ln>
                <a:solidFill>
                  <a:srgbClr val="D2A3CD"/>
                </a:solidFill>
                <a:effectLst>
                  <a:innerShdw blurRad="63500" dir="13500000" dist="50800">
                    <a:prstClr val="black">
                      <a:alpha val="50000"/>
                    </a:prstClr>
                  </a:innerShdw>
                </a:effectLst>
                <a:latin typeface="Candylicious" pitchFamily="2" charset="0"/>
              </a:rPr>
              <a:t> </a:t>
            </a:r>
            <a:r>
              <a:rPr b="1" dirty="0" sz="6000" lang="en-US">
                <a:ln w="22225">
                  <a:solidFill>
                    <a:schemeClr val="bg1"/>
                  </a:solidFill>
                  <a:prstDash val="solid"/>
                </a:ln>
                <a:solidFill>
                  <a:srgbClr val="D2A3CD"/>
                </a:solidFill>
                <a:effectLst>
                  <a:innerShdw blurRad="63500" dir="13500000" dist="50800">
                    <a:prstClr val="black">
                      <a:alpha val="50000"/>
                    </a:prstClr>
                  </a:innerShdw>
                </a:effectLst>
                <a:latin typeface="Candylicious" pitchFamily="2" charset="0"/>
              </a:rPr>
              <a:t>Title</a:t>
            </a:r>
            <a:r>
              <a:rPr dirty="0" sz="6000" lang="en-US">
                <a:ln>
                  <a:solidFill>
                    <a:schemeClr val="bg1"/>
                  </a:solidFill>
                </a:ln>
                <a:solidFill>
                  <a:srgbClr val="D2A3CD"/>
                </a:solidFill>
                <a:effectLst>
                  <a:innerShdw blurRad="63500" dir="13500000" dist="50800">
                    <a:prstClr val="black">
                      <a:alpha val="50000"/>
                    </a:prstClr>
                  </a:innerShdw>
                </a:effectLst>
                <a:latin typeface="Candylicious" pitchFamily="2" charset="0"/>
              </a:rPr>
              <a:t> </a:t>
            </a:r>
            <a:r>
              <a:rPr b="1" dirty="0" sz="6000" lang="en-US">
                <a:ln w="22225">
                  <a:solidFill>
                    <a:schemeClr val="bg1"/>
                  </a:solidFill>
                  <a:prstDash val="solid"/>
                </a:ln>
                <a:solidFill>
                  <a:srgbClr val="D2A3CD"/>
                </a:solidFill>
                <a:effectLst>
                  <a:innerShdw blurRad="63500" dir="13500000" dist="50800">
                    <a:prstClr val="black">
                      <a:alpha val="50000"/>
                    </a:prstClr>
                  </a:innerShdw>
                </a:effectLst>
                <a:latin typeface="Candylicious" pitchFamily="2" charset="0"/>
              </a:rPr>
              <a:t>Here</a:t>
            </a:r>
            <a:endParaRPr dirty="0" sz="6000" lang="en-PH">
              <a:ln>
                <a:solidFill>
                  <a:schemeClr val="bg1"/>
                </a:solidFill>
              </a:ln>
              <a:solidFill>
                <a:srgbClr val="D2A3CD"/>
              </a:solidFill>
              <a:effectLst>
                <a:innerShdw blurRad="63500" dir="13500000" dist="50800">
                  <a:prstClr val="black">
                    <a:alpha val="50000"/>
                  </a:prstClr>
                </a:innerShdw>
              </a:effectLst>
              <a:latin typeface="Candylicious" pitchFamily="2" charset="0"/>
            </a:endParaRPr>
          </a:p>
        </p:txBody>
      </p:sp>
      <p:pic>
        <p:nvPicPr>
          <p:cNvPr id="2097223" name="Picture 199" descr="A picture containing silhouette  Description automatically generated"/>
          <p:cNvPicPr>
            <a:picLocks noChangeAspect="1"/>
          </p:cNvPicPr>
          <p:nvPr/>
        </p:nvPicPr>
        <p:blipFill>
          <a:blip xmlns:r="http://schemas.openxmlformats.org/officeDocument/2006/relationships" r:embed="rId11"/>
          <a:stretch>
            <a:fillRect/>
          </a:stretch>
        </p:blipFill>
        <p:spPr>
          <a:xfrm>
            <a:off x="244088" y="1694515"/>
            <a:ext cx="2091559" cy="2091559"/>
          </a:xfrm>
          <a:prstGeom prst="rect"/>
        </p:spPr>
      </p:pic>
      <p:pic>
        <p:nvPicPr>
          <p:cNvPr id="2097224" name="Picture 200" descr="A picture containing silhouette  Description automatically generated"/>
          <p:cNvPicPr>
            <a:picLocks noChangeAspect="1"/>
          </p:cNvPicPr>
          <p:nvPr/>
        </p:nvPicPr>
        <p:blipFill>
          <a:blip xmlns:r="http://schemas.openxmlformats.org/officeDocument/2006/relationships" r:embed="rId11"/>
          <a:stretch>
            <a:fillRect/>
          </a:stretch>
        </p:blipFill>
        <p:spPr>
          <a:xfrm>
            <a:off x="9958866" y="2990717"/>
            <a:ext cx="2091559" cy="2091559"/>
          </a:xfrm>
          <a:prstGeom prst="rect"/>
        </p:spPr>
      </p:pic>
      <p:sp>
        <p:nvSpPr>
          <p:cNvPr id="1049174" name="TextBox 1"/>
          <p:cNvSpPr txBox="1"/>
          <p:nvPr/>
        </p:nvSpPr>
        <p:spPr>
          <a:xfrm>
            <a:off x="685800" y="242888"/>
            <a:ext cx="12552680" cy="358141"/>
          </a:xfrm>
          <a:prstGeom prst="rect"/>
          <a:noFill/>
        </p:spPr>
        <p:txBody>
          <a:bodyPr rtlCol="0" wrap="none">
            <a:spAutoFit/>
          </a:bodyPr>
          <a:p>
            <a:r>
              <a:rPr dirty="0" lang="en-US"/>
              <a:t>THANK YOU FOR DOWNLOADING THIS TEMPLATE. PLEASE DO SUBSCRIBE AND STREAM TO MY CHANNEL. THANK YOU</a:t>
            </a:r>
            <a:endParaRPr dirty="0" lang="en-PH"/>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id="5" nodeType="withEffect" presetClass="entr" presetID="2" presetSubtype="4">
                                  <p:stCondLst>
                                    <p:cond delay="0"/>
                                  </p:stCondLst>
                                  <p:childTnLst>
                                    <p:set>
                                      <p:cBhvr>
                                        <p:cTn dur="1" fill="hold" id="6">
                                          <p:stCondLst>
                                            <p:cond delay="0"/>
                                          </p:stCondLst>
                                        </p:cTn>
                                        <p:tgtEl>
                                          <p:spTgt spid="154"/>
                                        </p:tgtEl>
                                        <p:attrNameLst>
                                          <p:attrName>style.visibility</p:attrName>
                                        </p:attrNameLst>
                                      </p:cBhvr>
                                      <p:to>
                                        <p:strVal val="visible"/>
                                      </p:to>
                                    </p:set>
                                    <p:anim calcmode="lin" valueType="num">
                                      <p:cBhvr additive="base">
                                        <p:cTn dur="500" fill="hold" id="7"/>
                                        <p:tgtEl>
                                          <p:spTgt spid="154"/>
                                        </p:tgtEl>
                                        <p:attrNameLst>
                                          <p:attrName>ppt_x</p:attrName>
                                        </p:attrNameLst>
                                      </p:cBhvr>
                                      <p:tavLst>
                                        <p:tav tm="0">
                                          <p:val>
                                            <p:strVal val="#ppt_x"/>
                                          </p:val>
                                        </p:tav>
                                        <p:tav tm="100000">
                                          <p:val>
                                            <p:strVal val="#ppt_x"/>
                                          </p:val>
                                        </p:tav>
                                      </p:tavLst>
                                    </p:anim>
                                    <p:anim calcmode="lin" valueType="num">
                                      <p:cBhvr additive="base">
                                        <p:cTn dur="500" fill="hold" id="8"/>
                                        <p:tgtEl>
                                          <p:spTgt spid="154"/>
                                        </p:tgtEl>
                                        <p:attrNameLst>
                                          <p:attrName>ppt_y</p:attrName>
                                        </p:attrNameLst>
                                      </p:cBhvr>
                                      <p:tavLst>
                                        <p:tav tm="0">
                                          <p:val>
                                            <p:strVal val="1+#ppt_h/2"/>
                                          </p:val>
                                        </p:tav>
                                        <p:tav tm="100000">
                                          <p:val>
                                            <p:strVal val="#ppt_y"/>
                                          </p:val>
                                        </p:tav>
                                      </p:tavLst>
                                    </p:anim>
                                  </p:childTnLst>
                                </p:cTn>
                              </p:par>
                              <p:par>
                                <p:cTn fill="hold" id="9" nodeType="withEffect" presetClass="entr" presetID="2" presetSubtype="4">
                                  <p:stCondLst>
                                    <p:cond delay="200"/>
                                  </p:stCondLst>
                                  <p:childTnLst>
                                    <p:set>
                                      <p:cBhvr>
                                        <p:cTn dur="1" fill="hold" id="10">
                                          <p:stCondLst>
                                            <p:cond delay="0"/>
                                          </p:stCondLst>
                                        </p:cTn>
                                        <p:tgtEl>
                                          <p:spTgt spid="165"/>
                                        </p:tgtEl>
                                        <p:attrNameLst>
                                          <p:attrName>style.visibility</p:attrName>
                                        </p:attrNameLst>
                                      </p:cBhvr>
                                      <p:to>
                                        <p:strVal val="visible"/>
                                      </p:to>
                                    </p:set>
                                    <p:anim calcmode="lin" valueType="num">
                                      <p:cBhvr additive="base">
                                        <p:cTn dur="500" fill="hold" id="11"/>
                                        <p:tgtEl>
                                          <p:spTgt spid="165"/>
                                        </p:tgtEl>
                                        <p:attrNameLst>
                                          <p:attrName>ppt_x</p:attrName>
                                        </p:attrNameLst>
                                      </p:cBhvr>
                                      <p:tavLst>
                                        <p:tav tm="0">
                                          <p:val>
                                            <p:strVal val="#ppt_x"/>
                                          </p:val>
                                        </p:tav>
                                        <p:tav tm="100000">
                                          <p:val>
                                            <p:strVal val="#ppt_x"/>
                                          </p:val>
                                        </p:tav>
                                      </p:tavLst>
                                    </p:anim>
                                    <p:anim calcmode="lin" valueType="num">
                                      <p:cBhvr additive="base">
                                        <p:cTn dur="500" fill="hold" id="12"/>
                                        <p:tgtEl>
                                          <p:spTgt spid="165"/>
                                        </p:tgtEl>
                                        <p:attrNameLst>
                                          <p:attrName>ppt_y</p:attrName>
                                        </p:attrNameLst>
                                      </p:cBhvr>
                                      <p:tavLst>
                                        <p:tav tm="0">
                                          <p:val>
                                            <p:strVal val="1+#ppt_h/2"/>
                                          </p:val>
                                        </p:tav>
                                        <p:tav tm="100000">
                                          <p:val>
                                            <p:strVal val="#ppt_y"/>
                                          </p:val>
                                        </p:tav>
                                      </p:tavLst>
                                    </p:anim>
                                  </p:childTnLst>
                                </p:cTn>
                              </p:par>
                              <p:par>
                                <p:cTn fill="hold" id="13" nodeType="withEffect" presetClass="entr" presetID="2" presetSubtype="4">
                                  <p:stCondLst>
                                    <p:cond delay="400"/>
                                  </p:stCondLst>
                                  <p:childTnLst>
                                    <p:set>
                                      <p:cBhvr>
                                        <p:cTn dur="1" fill="hold" id="14">
                                          <p:stCondLst>
                                            <p:cond delay="0"/>
                                          </p:stCondLst>
                                        </p:cTn>
                                        <p:tgtEl>
                                          <p:spTgt spid="136"/>
                                        </p:tgtEl>
                                        <p:attrNameLst>
                                          <p:attrName>style.visibility</p:attrName>
                                        </p:attrNameLst>
                                      </p:cBhvr>
                                      <p:to>
                                        <p:strVal val="visible"/>
                                      </p:to>
                                    </p:set>
                                    <p:anim calcmode="lin" valueType="num">
                                      <p:cBhvr additive="base">
                                        <p:cTn dur="500" fill="hold" id="15"/>
                                        <p:tgtEl>
                                          <p:spTgt spid="136"/>
                                        </p:tgtEl>
                                        <p:attrNameLst>
                                          <p:attrName>ppt_x</p:attrName>
                                        </p:attrNameLst>
                                      </p:cBhvr>
                                      <p:tavLst>
                                        <p:tav tm="0">
                                          <p:val>
                                            <p:strVal val="#ppt_x"/>
                                          </p:val>
                                        </p:tav>
                                        <p:tav tm="100000">
                                          <p:val>
                                            <p:strVal val="#ppt_x"/>
                                          </p:val>
                                        </p:tav>
                                      </p:tavLst>
                                    </p:anim>
                                    <p:anim calcmode="lin" valueType="num">
                                      <p:cBhvr additive="base">
                                        <p:cTn dur="500" fill="hold" id="16"/>
                                        <p:tgtEl>
                                          <p:spTgt spid="136"/>
                                        </p:tgtEl>
                                        <p:attrNameLst>
                                          <p:attrName>ppt_y</p:attrName>
                                        </p:attrNameLst>
                                      </p:cBhvr>
                                      <p:tavLst>
                                        <p:tav tm="0">
                                          <p:val>
                                            <p:strVal val="1+#ppt_h/2"/>
                                          </p:val>
                                        </p:tav>
                                        <p:tav tm="100000">
                                          <p:val>
                                            <p:strVal val="#ppt_y"/>
                                          </p:val>
                                        </p:tav>
                                      </p:tavLst>
                                    </p:anim>
                                  </p:childTnLst>
                                </p:cTn>
                              </p:par>
                              <p:par>
                                <p:cTn fill="hold" id="17" nodeType="withEffect" presetClass="entr" presetID="2" presetSubtype="4">
                                  <p:stCondLst>
                                    <p:cond delay="600"/>
                                  </p:stCondLst>
                                  <p:childTnLst>
                                    <p:set>
                                      <p:cBhvr>
                                        <p:cTn dur="1" fill="hold" id="18">
                                          <p:stCondLst>
                                            <p:cond delay="0"/>
                                          </p:stCondLst>
                                        </p:cTn>
                                        <p:tgtEl>
                                          <p:spTgt spid="161"/>
                                        </p:tgtEl>
                                        <p:attrNameLst>
                                          <p:attrName>style.visibility</p:attrName>
                                        </p:attrNameLst>
                                      </p:cBhvr>
                                      <p:to>
                                        <p:strVal val="visible"/>
                                      </p:to>
                                    </p:set>
                                    <p:anim calcmode="lin" valueType="num">
                                      <p:cBhvr additive="base">
                                        <p:cTn dur="500" fill="hold" id="19"/>
                                        <p:tgtEl>
                                          <p:spTgt spid="161"/>
                                        </p:tgtEl>
                                        <p:attrNameLst>
                                          <p:attrName>ppt_x</p:attrName>
                                        </p:attrNameLst>
                                      </p:cBhvr>
                                      <p:tavLst>
                                        <p:tav tm="0">
                                          <p:val>
                                            <p:strVal val="#ppt_x"/>
                                          </p:val>
                                        </p:tav>
                                        <p:tav tm="100000">
                                          <p:val>
                                            <p:strVal val="#ppt_x"/>
                                          </p:val>
                                        </p:tav>
                                      </p:tavLst>
                                    </p:anim>
                                    <p:anim calcmode="lin" valueType="num">
                                      <p:cBhvr additive="base">
                                        <p:cTn dur="500" fill="hold" id="20"/>
                                        <p:tgtEl>
                                          <p:spTgt spid="161"/>
                                        </p:tgtEl>
                                        <p:attrNameLst>
                                          <p:attrName>ppt_y</p:attrName>
                                        </p:attrNameLst>
                                      </p:cBhvr>
                                      <p:tavLst>
                                        <p:tav tm="0">
                                          <p:val>
                                            <p:strVal val="1+#ppt_h/2"/>
                                          </p:val>
                                        </p:tav>
                                        <p:tav tm="100000">
                                          <p:val>
                                            <p:strVal val="#ppt_y"/>
                                          </p:val>
                                        </p:tav>
                                      </p:tavLst>
                                    </p:anim>
                                  </p:childTnLst>
                                </p:cTn>
                              </p:par>
                              <p:par>
                                <p:cTn fill="hold" id="21" nodeType="withEffect" presetClass="entr" presetID="2" presetSubtype="4">
                                  <p:stCondLst>
                                    <p:cond delay="700"/>
                                  </p:stCondLst>
                                  <p:childTnLst>
                                    <p:set>
                                      <p:cBhvr>
                                        <p:cTn dur="1" fill="hold" id="22">
                                          <p:stCondLst>
                                            <p:cond delay="0"/>
                                          </p:stCondLst>
                                        </p:cTn>
                                        <p:tgtEl>
                                          <p:spTgt spid="139"/>
                                        </p:tgtEl>
                                        <p:attrNameLst>
                                          <p:attrName>style.visibility</p:attrName>
                                        </p:attrNameLst>
                                      </p:cBhvr>
                                      <p:to>
                                        <p:strVal val="visible"/>
                                      </p:to>
                                    </p:set>
                                    <p:anim calcmode="lin" valueType="num">
                                      <p:cBhvr additive="base">
                                        <p:cTn dur="500" fill="hold" id="23"/>
                                        <p:tgtEl>
                                          <p:spTgt spid="139"/>
                                        </p:tgtEl>
                                        <p:attrNameLst>
                                          <p:attrName>ppt_x</p:attrName>
                                        </p:attrNameLst>
                                      </p:cBhvr>
                                      <p:tavLst>
                                        <p:tav tm="0">
                                          <p:val>
                                            <p:strVal val="#ppt_x"/>
                                          </p:val>
                                        </p:tav>
                                        <p:tav tm="100000">
                                          <p:val>
                                            <p:strVal val="#ppt_x"/>
                                          </p:val>
                                        </p:tav>
                                      </p:tavLst>
                                    </p:anim>
                                    <p:anim calcmode="lin" valueType="num">
                                      <p:cBhvr additive="base">
                                        <p:cTn dur="500" fill="hold" id="24"/>
                                        <p:tgtEl>
                                          <p:spTgt spid="139"/>
                                        </p:tgtEl>
                                        <p:attrNameLst>
                                          <p:attrName>ppt_y</p:attrName>
                                        </p:attrNameLst>
                                      </p:cBhvr>
                                      <p:tavLst>
                                        <p:tav tm="0">
                                          <p:val>
                                            <p:strVal val="1+#ppt_h/2"/>
                                          </p:val>
                                        </p:tav>
                                        <p:tav tm="100000">
                                          <p:val>
                                            <p:strVal val="#ppt_y"/>
                                          </p:val>
                                        </p:tav>
                                      </p:tavLst>
                                    </p:anim>
                                  </p:childTnLst>
                                </p:cTn>
                              </p:par>
                              <p:par>
                                <p:cTn fill="hold" id="25" nodeType="withEffect" presetClass="entr" presetID="2" presetSubtype="4">
                                  <p:stCondLst>
                                    <p:cond delay="900"/>
                                  </p:stCondLst>
                                  <p:childTnLst>
                                    <p:set>
                                      <p:cBhvr>
                                        <p:cTn dur="1" fill="hold" id="26">
                                          <p:stCondLst>
                                            <p:cond delay="0"/>
                                          </p:stCondLst>
                                        </p:cTn>
                                        <p:tgtEl>
                                          <p:spTgt spid="133"/>
                                        </p:tgtEl>
                                        <p:attrNameLst>
                                          <p:attrName>style.visibility</p:attrName>
                                        </p:attrNameLst>
                                      </p:cBhvr>
                                      <p:to>
                                        <p:strVal val="visible"/>
                                      </p:to>
                                    </p:set>
                                    <p:anim calcmode="lin" valueType="num">
                                      <p:cBhvr additive="base">
                                        <p:cTn dur="500" fill="hold" id="27"/>
                                        <p:tgtEl>
                                          <p:spTgt spid="133"/>
                                        </p:tgtEl>
                                        <p:attrNameLst>
                                          <p:attrName>ppt_x</p:attrName>
                                        </p:attrNameLst>
                                      </p:cBhvr>
                                      <p:tavLst>
                                        <p:tav tm="0">
                                          <p:val>
                                            <p:strVal val="#ppt_x"/>
                                          </p:val>
                                        </p:tav>
                                        <p:tav tm="100000">
                                          <p:val>
                                            <p:strVal val="#ppt_x"/>
                                          </p:val>
                                        </p:tav>
                                      </p:tavLst>
                                    </p:anim>
                                    <p:anim calcmode="lin" valueType="num">
                                      <p:cBhvr additive="base">
                                        <p:cTn dur="500" fill="hold" id="28"/>
                                        <p:tgtEl>
                                          <p:spTgt spid="133"/>
                                        </p:tgtEl>
                                        <p:attrNameLst>
                                          <p:attrName>ppt_y</p:attrName>
                                        </p:attrNameLst>
                                      </p:cBhvr>
                                      <p:tavLst>
                                        <p:tav tm="0">
                                          <p:val>
                                            <p:strVal val="1+#ppt_h/2"/>
                                          </p:val>
                                        </p:tav>
                                        <p:tav tm="100000">
                                          <p:val>
                                            <p:strVal val="#ppt_y"/>
                                          </p:val>
                                        </p:tav>
                                      </p:tavLst>
                                    </p:anim>
                                  </p:childTnLst>
                                </p:cTn>
                              </p:par>
                              <p:par>
                                <p:cTn fill="hold" id="29" nodeType="withEffect" presetClass="entr" presetID="2" presetSubtype="4">
                                  <p:stCondLst>
                                    <p:cond delay="1100"/>
                                  </p:stCondLst>
                                  <p:childTnLst>
                                    <p:set>
                                      <p:cBhvr>
                                        <p:cTn dur="1" fill="hold" id="30">
                                          <p:stCondLst>
                                            <p:cond delay="0"/>
                                          </p:stCondLst>
                                        </p:cTn>
                                        <p:tgtEl>
                                          <p:spTgt spid="132"/>
                                        </p:tgtEl>
                                        <p:attrNameLst>
                                          <p:attrName>style.visibility</p:attrName>
                                        </p:attrNameLst>
                                      </p:cBhvr>
                                      <p:to>
                                        <p:strVal val="visible"/>
                                      </p:to>
                                    </p:set>
                                    <p:anim calcmode="lin" valueType="num">
                                      <p:cBhvr additive="base">
                                        <p:cTn dur="500" fill="hold" id="31"/>
                                        <p:tgtEl>
                                          <p:spTgt spid="132"/>
                                        </p:tgtEl>
                                        <p:attrNameLst>
                                          <p:attrName>ppt_x</p:attrName>
                                        </p:attrNameLst>
                                      </p:cBhvr>
                                      <p:tavLst>
                                        <p:tav tm="0">
                                          <p:val>
                                            <p:strVal val="#ppt_x"/>
                                          </p:val>
                                        </p:tav>
                                        <p:tav tm="100000">
                                          <p:val>
                                            <p:strVal val="#ppt_x"/>
                                          </p:val>
                                        </p:tav>
                                      </p:tavLst>
                                    </p:anim>
                                    <p:anim calcmode="lin" valueType="num">
                                      <p:cBhvr additive="base">
                                        <p:cTn dur="500" fill="hold" id="32"/>
                                        <p:tgtEl>
                                          <p:spTgt spid="132"/>
                                        </p:tgtEl>
                                        <p:attrNameLst>
                                          <p:attrName>ppt_y</p:attrName>
                                        </p:attrNameLst>
                                      </p:cBhvr>
                                      <p:tavLst>
                                        <p:tav tm="0">
                                          <p:val>
                                            <p:strVal val="1+#ppt_h/2"/>
                                          </p:val>
                                        </p:tav>
                                        <p:tav tm="100000">
                                          <p:val>
                                            <p:strVal val="#ppt_y"/>
                                          </p:val>
                                        </p:tav>
                                      </p:tavLst>
                                    </p:anim>
                                  </p:childTnLst>
                                </p:cTn>
                              </p:par>
                              <p:par>
                                <p:cTn fill="hold" id="33" nodeType="withEffect" presetClass="entr" presetID="2" presetSubtype="4">
                                  <p:stCondLst>
                                    <p:cond delay="1400"/>
                                  </p:stCondLst>
                                  <p:childTnLst>
                                    <p:set>
                                      <p:cBhvr>
                                        <p:cTn dur="1" fill="hold" id="34">
                                          <p:stCondLst>
                                            <p:cond delay="0"/>
                                          </p:stCondLst>
                                        </p:cTn>
                                        <p:tgtEl>
                                          <p:spTgt spid="138"/>
                                        </p:tgtEl>
                                        <p:attrNameLst>
                                          <p:attrName>style.visibility</p:attrName>
                                        </p:attrNameLst>
                                      </p:cBhvr>
                                      <p:to>
                                        <p:strVal val="visible"/>
                                      </p:to>
                                    </p:set>
                                    <p:anim calcmode="lin" valueType="num">
                                      <p:cBhvr additive="base">
                                        <p:cTn dur="500" fill="hold" id="35"/>
                                        <p:tgtEl>
                                          <p:spTgt spid="138"/>
                                        </p:tgtEl>
                                        <p:attrNameLst>
                                          <p:attrName>ppt_x</p:attrName>
                                        </p:attrNameLst>
                                      </p:cBhvr>
                                      <p:tavLst>
                                        <p:tav tm="0">
                                          <p:val>
                                            <p:strVal val="#ppt_x"/>
                                          </p:val>
                                        </p:tav>
                                        <p:tav tm="100000">
                                          <p:val>
                                            <p:strVal val="#ppt_x"/>
                                          </p:val>
                                        </p:tav>
                                      </p:tavLst>
                                    </p:anim>
                                    <p:anim calcmode="lin" valueType="num">
                                      <p:cBhvr additive="base">
                                        <p:cTn dur="500" fill="hold" id="36"/>
                                        <p:tgtEl>
                                          <p:spTgt spid="138"/>
                                        </p:tgtEl>
                                        <p:attrNameLst>
                                          <p:attrName>ppt_y</p:attrName>
                                        </p:attrNameLst>
                                      </p:cBhvr>
                                      <p:tavLst>
                                        <p:tav tm="0">
                                          <p:val>
                                            <p:strVal val="1+#ppt_h/2"/>
                                          </p:val>
                                        </p:tav>
                                        <p:tav tm="100000">
                                          <p:val>
                                            <p:strVal val="#ppt_y"/>
                                          </p:val>
                                        </p:tav>
                                      </p:tavLst>
                                    </p:anim>
                                  </p:childTnLst>
                                </p:cTn>
                              </p:par>
                            </p:childTnLst>
                          </p:cTn>
                        </p:par>
                        <p:par>
                          <p:cTn fill="hold" id="37">
                            <p:stCondLst>
                              <p:cond delay="1900"/>
                            </p:stCondLst>
                            <p:childTnLst>
                              <p:par>
                                <p:cTn fill="hold" id="38" nodeType="afterEffect" presetClass="entr" presetID="2" presetSubtype="4">
                                  <p:stCondLst>
                                    <p:cond delay="0"/>
                                  </p:stCondLst>
                                  <p:childTnLst>
                                    <p:set>
                                      <p:cBhvr>
                                        <p:cTn dur="1" fill="hold" id="39">
                                          <p:stCondLst>
                                            <p:cond delay="0"/>
                                          </p:stCondLst>
                                        </p:cTn>
                                        <p:tgtEl>
                                          <p:spTgt spid="2097201"/>
                                        </p:tgtEl>
                                        <p:attrNameLst>
                                          <p:attrName>style.visibility</p:attrName>
                                        </p:attrNameLst>
                                      </p:cBhvr>
                                      <p:to>
                                        <p:strVal val="visible"/>
                                      </p:to>
                                    </p:set>
                                    <p:anim calcmode="lin" valueType="num">
                                      <p:cBhvr additive="base">
                                        <p:cTn dur="500" fill="hold" id="40"/>
                                        <p:tgtEl>
                                          <p:spTgt spid="2097201"/>
                                        </p:tgtEl>
                                        <p:attrNameLst>
                                          <p:attrName>ppt_x</p:attrName>
                                        </p:attrNameLst>
                                      </p:cBhvr>
                                      <p:tavLst>
                                        <p:tav tm="0">
                                          <p:val>
                                            <p:strVal val="#ppt_x"/>
                                          </p:val>
                                        </p:tav>
                                        <p:tav tm="100000">
                                          <p:val>
                                            <p:strVal val="#ppt_x"/>
                                          </p:val>
                                        </p:tav>
                                      </p:tavLst>
                                    </p:anim>
                                    <p:anim calcmode="lin" valueType="num">
                                      <p:cBhvr additive="base">
                                        <p:cTn dur="500" fill="hold" id="41"/>
                                        <p:tgtEl>
                                          <p:spTgt spid="2097201"/>
                                        </p:tgtEl>
                                        <p:attrNameLst>
                                          <p:attrName>ppt_y</p:attrName>
                                        </p:attrNameLst>
                                      </p:cBhvr>
                                      <p:tavLst>
                                        <p:tav tm="0">
                                          <p:val>
                                            <p:strVal val="1+#ppt_h/2"/>
                                          </p:val>
                                        </p:tav>
                                        <p:tav tm="100000">
                                          <p:val>
                                            <p:strVal val="#ppt_y"/>
                                          </p:val>
                                        </p:tav>
                                      </p:tavLst>
                                    </p:anim>
                                  </p:childTnLst>
                                </p:cTn>
                              </p:par>
                              <p:par>
                                <p:cTn fill="hold" id="42" nodeType="withEffect" presetClass="entr" presetID="2" presetSubtype="4">
                                  <p:stCondLst>
                                    <p:cond delay="0"/>
                                  </p:stCondLst>
                                  <p:childTnLst>
                                    <p:set>
                                      <p:cBhvr>
                                        <p:cTn dur="1" fill="hold" id="43">
                                          <p:stCondLst>
                                            <p:cond delay="0"/>
                                          </p:stCondLst>
                                        </p:cTn>
                                        <p:tgtEl>
                                          <p:spTgt spid="2097222"/>
                                        </p:tgtEl>
                                        <p:attrNameLst>
                                          <p:attrName>style.visibility</p:attrName>
                                        </p:attrNameLst>
                                      </p:cBhvr>
                                      <p:to>
                                        <p:strVal val="visible"/>
                                      </p:to>
                                    </p:set>
                                    <p:anim calcmode="lin" valueType="num">
                                      <p:cBhvr additive="base">
                                        <p:cTn dur="500" fill="hold" id="44"/>
                                        <p:tgtEl>
                                          <p:spTgt spid="2097222"/>
                                        </p:tgtEl>
                                        <p:attrNameLst>
                                          <p:attrName>ppt_x</p:attrName>
                                        </p:attrNameLst>
                                      </p:cBhvr>
                                      <p:tavLst>
                                        <p:tav tm="0">
                                          <p:val>
                                            <p:strVal val="#ppt_x"/>
                                          </p:val>
                                        </p:tav>
                                        <p:tav tm="100000">
                                          <p:val>
                                            <p:strVal val="#ppt_x"/>
                                          </p:val>
                                        </p:tav>
                                      </p:tavLst>
                                    </p:anim>
                                    <p:anim calcmode="lin" valueType="num">
                                      <p:cBhvr additive="base">
                                        <p:cTn dur="500" fill="hold" id="45"/>
                                        <p:tgtEl>
                                          <p:spTgt spid="2097222"/>
                                        </p:tgtEl>
                                        <p:attrNameLst>
                                          <p:attrName>ppt_y</p:attrName>
                                        </p:attrNameLst>
                                      </p:cBhvr>
                                      <p:tavLst>
                                        <p:tav tm="0">
                                          <p:val>
                                            <p:strVal val="1+#ppt_h/2"/>
                                          </p:val>
                                        </p:tav>
                                        <p:tav tm="100000">
                                          <p:val>
                                            <p:strVal val="#ppt_y"/>
                                          </p:val>
                                        </p:tav>
                                      </p:tavLst>
                                    </p:anim>
                                  </p:childTnLst>
                                </p:cTn>
                              </p:par>
                            </p:childTnLst>
                          </p:cTn>
                        </p:par>
                        <p:par>
                          <p:cTn fill="hold" id="46">
                            <p:stCondLst>
                              <p:cond delay="2400"/>
                            </p:stCondLst>
                            <p:childTnLst>
                              <p:par>
                                <p:cTn fill="hold" id="47" nodeType="afterEffect" presetClass="entr" presetID="22" presetSubtype="8">
                                  <p:stCondLst>
                                    <p:cond delay="0"/>
                                  </p:stCondLst>
                                  <p:childTnLst>
                                    <p:set>
                                      <p:cBhvr>
                                        <p:cTn dur="1" fill="hold" id="48">
                                          <p:stCondLst>
                                            <p:cond delay="0"/>
                                          </p:stCondLst>
                                        </p:cTn>
                                        <p:tgtEl>
                                          <p:spTgt spid="2097202"/>
                                        </p:tgtEl>
                                        <p:attrNameLst>
                                          <p:attrName>style.visibility</p:attrName>
                                        </p:attrNameLst>
                                      </p:cBhvr>
                                      <p:to>
                                        <p:strVal val="visible"/>
                                      </p:to>
                                    </p:set>
                                    <p:animEffect transition="in" filter="wipe(left)">
                                      <p:cBhvr>
                                        <p:cTn dur="1000" id="49"/>
                                        <p:tgtEl>
                                          <p:spTgt spid="2097202"/>
                                        </p:tgtEl>
                                      </p:cBhvr>
                                    </p:animEffect>
                                  </p:childTnLst>
                                </p:cTn>
                              </p:par>
                            </p:childTnLst>
                          </p:cTn>
                        </p:par>
                        <p:par>
                          <p:cTn fill="hold" id="50">
                            <p:stCondLst>
                              <p:cond delay="3400"/>
                            </p:stCondLst>
                            <p:childTnLst>
                              <p:par>
                                <p:cTn fill="hold" grpId="0" id="51" nodeType="afterEffect" presetClass="entr" presetID="10" presetSubtype="0">
                                  <p:stCondLst>
                                    <p:cond delay="0"/>
                                  </p:stCondLst>
                                  <p:childTnLst>
                                    <p:set>
                                      <p:cBhvr>
                                        <p:cTn dur="1" fill="hold" id="52">
                                          <p:stCondLst>
                                            <p:cond delay="0"/>
                                          </p:stCondLst>
                                        </p:cTn>
                                        <p:tgtEl>
                                          <p:spTgt spid="1049172"/>
                                        </p:tgtEl>
                                        <p:attrNameLst>
                                          <p:attrName>style.visibility</p:attrName>
                                        </p:attrNameLst>
                                      </p:cBhvr>
                                      <p:to>
                                        <p:strVal val="visible"/>
                                      </p:to>
                                    </p:set>
                                    <p:animEffect transition="in" filter="fade">
                                      <p:cBhvr>
                                        <p:cTn dur="750" id="53"/>
                                        <p:tgtEl>
                                          <p:spTgt spid="1049172"/>
                                        </p:tgtEl>
                                      </p:cBhvr>
                                    </p:animEffect>
                                  </p:childTnLst>
                                </p:cTn>
                              </p:par>
                            </p:childTnLst>
                          </p:cTn>
                        </p:par>
                        <p:par>
                          <p:cTn fill="hold" id="54">
                            <p:stCondLst>
                              <p:cond delay="4150"/>
                            </p:stCondLst>
                            <p:childTnLst>
                              <p:par>
                                <p:cTn fill="hold" id="55" nodeType="afterEffect" presetClass="entr" presetID="10" presetSubtype="0">
                                  <p:stCondLst>
                                    <p:cond delay="0"/>
                                  </p:stCondLst>
                                  <p:childTnLst>
                                    <p:set>
                                      <p:cBhvr>
                                        <p:cTn dur="1" fill="hold" id="56">
                                          <p:stCondLst>
                                            <p:cond delay="0"/>
                                          </p:stCondLst>
                                        </p:cTn>
                                        <p:tgtEl>
                                          <p:spTgt spid="2097224"/>
                                        </p:tgtEl>
                                        <p:attrNameLst>
                                          <p:attrName>style.visibility</p:attrName>
                                        </p:attrNameLst>
                                      </p:cBhvr>
                                      <p:to>
                                        <p:strVal val="visible"/>
                                      </p:to>
                                    </p:set>
                                    <p:animEffect transition="in" filter="fade">
                                      <p:cBhvr>
                                        <p:cTn dur="500" id="57"/>
                                        <p:tgtEl>
                                          <p:spTgt spid="2097224"/>
                                        </p:tgtEl>
                                      </p:cBhvr>
                                    </p:animEffect>
                                  </p:childTnLst>
                                </p:cTn>
                              </p:par>
                              <p:par>
                                <p:cTn fill="hold" id="58" nodeType="withEffect" presetClass="entr" presetID="10" presetSubtype="0">
                                  <p:stCondLst>
                                    <p:cond delay="0"/>
                                  </p:stCondLst>
                                  <p:childTnLst>
                                    <p:set>
                                      <p:cBhvr>
                                        <p:cTn dur="1" fill="hold" id="59">
                                          <p:stCondLst>
                                            <p:cond delay="0"/>
                                          </p:stCondLst>
                                        </p:cTn>
                                        <p:tgtEl>
                                          <p:spTgt spid="2097223"/>
                                        </p:tgtEl>
                                        <p:attrNameLst>
                                          <p:attrName>style.visibility</p:attrName>
                                        </p:attrNameLst>
                                      </p:cBhvr>
                                      <p:to>
                                        <p:strVal val="visible"/>
                                      </p:to>
                                    </p:set>
                                    <p:animEffect transition="in" filter="fade">
                                      <p:cBhvr>
                                        <p:cTn dur="500" id="60"/>
                                        <p:tgtEl>
                                          <p:spTgt spid="2097223"/>
                                        </p:tgtEl>
                                      </p:cBhvr>
                                    </p:animEffect>
                                  </p:childTnLst>
                                </p:cTn>
                              </p:par>
                            </p:childTnLst>
                          </p:cTn>
                        </p:par>
                        <p:par>
                          <p:cTn fill="hold" id="61">
                            <p:stCondLst>
                              <p:cond delay="4650"/>
                            </p:stCondLst>
                            <p:childTnLst>
                              <p:par>
                                <p:cTn fill="hold" grpId="0" id="62" nodeType="afterEffect" presetClass="entr" presetID="10" presetSubtype="0">
                                  <p:stCondLst>
                                    <p:cond delay="0"/>
                                  </p:stCondLst>
                                  <p:iterate type="lt">
                                    <p:tmPct val="10000"/>
                                  </p:iterate>
                                  <p:childTnLst>
                                    <p:set>
                                      <p:cBhvr>
                                        <p:cTn dur="1" fill="hold" id="63">
                                          <p:stCondLst>
                                            <p:cond delay="0"/>
                                          </p:stCondLst>
                                        </p:cTn>
                                        <p:tgtEl>
                                          <p:spTgt spid="1049173"/>
                                        </p:tgtEl>
                                        <p:attrNameLst>
                                          <p:attrName>style.visibility</p:attrName>
                                        </p:attrNameLst>
                                      </p:cBhvr>
                                      <p:to>
                                        <p:strVal val="visible"/>
                                      </p:to>
                                    </p:set>
                                    <p:animEffect transition="in" filter="fade">
                                      <p:cBhvr>
                                        <p:cTn dur="500" id="64"/>
                                        <p:tgtEl>
                                          <p:spTgt spid="1049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172" grpId="0" animBg="1"/>
      <p:bldP spid="104917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EA2A6"/>
        </a:solidFill>
        <a:effectLst/>
      </p:bgPr>
    </p:bg>
    <p:spTree>
      <p:nvGrpSpPr>
        <p:cNvPr id="86" name=""/>
        <p:cNvGrpSpPr/>
        <p:nvPr/>
      </p:nvGrpSpPr>
      <p:grpSpPr>
        <a:xfrm>
          <a:off x="0" y="0"/>
          <a:ext cx="0" cy="0"/>
          <a:chOff x="0" y="0"/>
          <a:chExt cx="0" cy="0"/>
        </a:xfrm>
      </p:grpSpPr>
      <p:grpSp>
        <p:nvGrpSpPr>
          <p:cNvPr id="87" name="Group 162"/>
          <p:cNvGrpSpPr/>
          <p:nvPr/>
        </p:nvGrpSpPr>
        <p:grpSpPr>
          <a:xfrm>
            <a:off x="-1157241" y="1108519"/>
            <a:ext cx="2104372" cy="1615858"/>
            <a:chOff x="4574088" y="1179534"/>
            <a:chExt cx="2104372" cy="1615858"/>
          </a:xfrm>
        </p:grpSpPr>
        <p:sp>
          <p:nvSpPr>
            <p:cNvPr id="1048814" name="Rectangle 151"/>
            <p:cNvSpPr/>
            <p:nvPr/>
          </p:nvSpPr>
          <p:spPr>
            <a:xfrm>
              <a:off x="4686820" y="1415441"/>
              <a:ext cx="1764083" cy="1379951"/>
            </a:xfrm>
            <a:prstGeom prst="rect"/>
            <a:solidFill>
              <a:srgbClr val="EA6A7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15" name="Trapezoid 152"/>
            <p:cNvSpPr/>
            <p:nvPr/>
          </p:nvSpPr>
          <p:spPr>
            <a:xfrm>
              <a:off x="4574088" y="1179534"/>
              <a:ext cx="2104372" cy="394836"/>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16" name="Rectangle 155"/>
            <p:cNvSpPr/>
            <p:nvPr/>
          </p:nvSpPr>
          <p:spPr>
            <a:xfrm>
              <a:off x="4689356" y="2342367"/>
              <a:ext cx="1774073" cy="413359"/>
            </a:xfrm>
            <a:prstGeom prst="rect"/>
            <a:solidFill>
              <a:srgbClr val="EE6070"/>
            </a:solidFill>
            <a:ln>
              <a:noFill/>
            </a:ln>
            <a:effectLst>
              <a:innerShdw blurRad="63500" dir="162000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17" name="Rectangle 156"/>
            <p:cNvSpPr/>
            <p:nvPr/>
          </p:nvSpPr>
          <p:spPr>
            <a:xfrm>
              <a:off x="5298511" y="1691013"/>
              <a:ext cx="663879" cy="588723"/>
            </a:xfrm>
            <a:prstGeom prst="rect"/>
            <a:solidFill>
              <a:srgbClr val="D2A3C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pic>
          <p:nvPicPr>
            <p:cNvPr id="2097181" name="Graphic 160" descr="Candle with solid fill"/>
            <p:cNvPicPr>
              <a:picLocks noChangeAspect="1"/>
            </p:cNvPicPr>
            <p:nvPr/>
          </p:nvPicPr>
          <p:blipFill>
            <a:blip xmlns:r="http://schemas.openxmlformats.org/officeDocument/2006/relationships" r:embed="rId1"/>
            <a:stretch>
              <a:fillRect/>
            </a:stretch>
          </p:blipFill>
          <p:spPr>
            <a:xfrm>
              <a:off x="5352372" y="1770972"/>
              <a:ext cx="557494" cy="557494"/>
            </a:xfrm>
            <a:prstGeom prst="rect"/>
          </p:spPr>
        </p:pic>
      </p:grpSp>
      <p:grpSp>
        <p:nvGrpSpPr>
          <p:cNvPr id="88" name="Group 149"/>
          <p:cNvGrpSpPr/>
          <p:nvPr/>
        </p:nvGrpSpPr>
        <p:grpSpPr>
          <a:xfrm>
            <a:off x="480454" y="16667"/>
            <a:ext cx="2819482" cy="2958956"/>
            <a:chOff x="5034337" y="0"/>
            <a:chExt cx="3327114" cy="2958956"/>
          </a:xfrm>
        </p:grpSpPr>
        <p:sp>
          <p:nvSpPr>
            <p:cNvPr id="1048818" name="Cylinder 136"/>
            <p:cNvSpPr/>
            <p:nvPr/>
          </p:nvSpPr>
          <p:spPr>
            <a:xfrm>
              <a:off x="7921375" y="1089062"/>
              <a:ext cx="246580" cy="1027416"/>
            </a:xfrm>
            <a:prstGeom prst="can"/>
            <a:solidFill>
              <a:srgbClr val="AEC7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19" name="Cylinder 138"/>
            <p:cNvSpPr/>
            <p:nvPr/>
          </p:nvSpPr>
          <p:spPr>
            <a:xfrm>
              <a:off x="5310026" y="1077075"/>
              <a:ext cx="258567" cy="1881881"/>
            </a:xfrm>
            <a:prstGeom prst="can"/>
            <a:solidFill>
              <a:srgbClr val="AEC7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20" name="Trapezoid 137"/>
            <p:cNvSpPr/>
            <p:nvPr/>
          </p:nvSpPr>
          <p:spPr>
            <a:xfrm>
              <a:off x="5034337" y="811661"/>
              <a:ext cx="3327114" cy="369869"/>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21" name="Rectangle 133"/>
            <p:cNvSpPr/>
            <p:nvPr/>
          </p:nvSpPr>
          <p:spPr>
            <a:xfrm>
              <a:off x="5578764" y="240146"/>
              <a:ext cx="2353027" cy="2540000"/>
            </a:xfrm>
            <a:prstGeom prst="rect"/>
            <a:solidFill>
              <a:srgbClr val="DAEDD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22" name="Trapezoid 135"/>
            <p:cNvSpPr/>
            <p:nvPr/>
          </p:nvSpPr>
          <p:spPr>
            <a:xfrm>
              <a:off x="5308940" y="0"/>
              <a:ext cx="2941208"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23" name="Flowchart: Delay 139"/>
            <p:cNvSpPr/>
            <p:nvPr/>
          </p:nvSpPr>
          <p:spPr>
            <a:xfrm rot="16200000">
              <a:off x="6276254" y="878088"/>
              <a:ext cx="1047964" cy="955497"/>
            </a:xfrm>
            <a:prstGeom prst="flowChartDelay"/>
            <a:solidFill>
              <a:srgbClr val="DAEDD4"/>
            </a:solidFill>
            <a:ln>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89" name="Group 143"/>
            <p:cNvGrpSpPr/>
            <p:nvPr/>
          </p:nvGrpSpPr>
          <p:grpSpPr>
            <a:xfrm>
              <a:off x="5712964" y="687571"/>
              <a:ext cx="439743" cy="628795"/>
              <a:chOff x="3154062" y="678094"/>
              <a:chExt cx="778476" cy="1006868"/>
            </a:xfrm>
          </p:grpSpPr>
          <p:sp>
            <p:nvSpPr>
              <p:cNvPr id="1048824" name="Rectangle 140"/>
              <p:cNvSpPr/>
              <p:nvPr/>
            </p:nvSpPr>
            <p:spPr>
              <a:xfrm>
                <a:off x="3154062" y="678094"/>
                <a:ext cx="778476" cy="1006868"/>
              </a:xfrm>
              <a:prstGeom prst="rect"/>
              <a:solidFill>
                <a:srgbClr val="735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25" name="Rectangle 141"/>
              <p:cNvSpPr/>
              <p:nvPr/>
            </p:nvSpPr>
            <p:spPr>
              <a:xfrm flipH="1">
                <a:off x="3240217" y="742510"/>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26" name="Rectangle 142"/>
              <p:cNvSpPr/>
              <p:nvPr/>
            </p:nvSpPr>
            <p:spPr>
              <a:xfrm flipH="1">
                <a:off x="3240251" y="1190017"/>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90" name="Group 144"/>
            <p:cNvGrpSpPr/>
            <p:nvPr/>
          </p:nvGrpSpPr>
          <p:grpSpPr>
            <a:xfrm>
              <a:off x="7375187" y="712380"/>
              <a:ext cx="439743" cy="628795"/>
              <a:chOff x="3154062" y="678094"/>
              <a:chExt cx="778476" cy="1006868"/>
            </a:xfrm>
          </p:grpSpPr>
          <p:sp>
            <p:nvSpPr>
              <p:cNvPr id="1048827" name="Rectangle 145"/>
              <p:cNvSpPr/>
              <p:nvPr/>
            </p:nvSpPr>
            <p:spPr>
              <a:xfrm>
                <a:off x="3154062" y="678094"/>
                <a:ext cx="778476" cy="1006868"/>
              </a:xfrm>
              <a:prstGeom prst="rect"/>
              <a:solidFill>
                <a:srgbClr val="735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28" name="Rectangle 146"/>
              <p:cNvSpPr/>
              <p:nvPr/>
            </p:nvSpPr>
            <p:spPr>
              <a:xfrm flipH="1">
                <a:off x="3240217" y="742510"/>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29" name="Rectangle 147"/>
              <p:cNvSpPr/>
              <p:nvPr/>
            </p:nvSpPr>
            <p:spPr>
              <a:xfrm flipH="1">
                <a:off x="3240251" y="1190017"/>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91" name="Group 48"/>
          <p:cNvGrpSpPr/>
          <p:nvPr/>
        </p:nvGrpSpPr>
        <p:grpSpPr>
          <a:xfrm>
            <a:off x="1125525" y="5229754"/>
            <a:ext cx="2728303" cy="1557231"/>
            <a:chOff x="6856854" y="5300769"/>
            <a:chExt cx="2728303" cy="1557231"/>
          </a:xfrm>
        </p:grpSpPr>
        <p:sp>
          <p:nvSpPr>
            <p:cNvPr id="1048830" name="Rectangle 10"/>
            <p:cNvSpPr/>
            <p:nvPr/>
          </p:nvSpPr>
          <p:spPr>
            <a:xfrm>
              <a:off x="7199764" y="5589528"/>
              <a:ext cx="2152784" cy="1268472"/>
            </a:xfrm>
            <a:prstGeom prst="rect"/>
            <a:solidFill>
              <a:srgbClr val="EAC8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31" name="Trapezoid 12"/>
            <p:cNvSpPr/>
            <p:nvPr/>
          </p:nvSpPr>
          <p:spPr>
            <a:xfrm>
              <a:off x="6856854" y="5300769"/>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92" name="Group 39"/>
            <p:cNvGrpSpPr/>
            <p:nvPr/>
          </p:nvGrpSpPr>
          <p:grpSpPr>
            <a:xfrm>
              <a:off x="7796581" y="6016316"/>
              <a:ext cx="911617" cy="631619"/>
              <a:chOff x="3863857" y="3623224"/>
              <a:chExt cx="536264" cy="457681"/>
            </a:xfrm>
          </p:grpSpPr>
          <p:sp>
            <p:nvSpPr>
              <p:cNvPr id="1048832" name="Rectangle 40"/>
              <p:cNvSpPr/>
              <p:nvPr/>
            </p:nvSpPr>
            <p:spPr>
              <a:xfrm>
                <a:off x="3863857" y="3623224"/>
                <a:ext cx="536264" cy="45719"/>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33" name="Rectangle 41"/>
              <p:cNvSpPr/>
              <p:nvPr/>
            </p:nvSpPr>
            <p:spPr>
              <a:xfrm>
                <a:off x="3915579" y="3675268"/>
                <a:ext cx="440013" cy="405637"/>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34" name="Rectangle 42"/>
              <p:cNvSpPr/>
              <p:nvPr/>
            </p:nvSpPr>
            <p:spPr>
              <a:xfrm>
                <a:off x="3968954" y="3729704"/>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35" name="Rectangle 43"/>
              <p:cNvSpPr/>
              <p:nvPr/>
            </p:nvSpPr>
            <p:spPr>
              <a:xfrm>
                <a:off x="4173792" y="3728065"/>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36" name="Rectangle 44"/>
              <p:cNvSpPr/>
              <p:nvPr/>
            </p:nvSpPr>
            <p:spPr>
              <a:xfrm>
                <a:off x="4175430" y="390996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37" name="Rectangle 45"/>
              <p:cNvSpPr/>
              <p:nvPr/>
            </p:nvSpPr>
            <p:spPr>
              <a:xfrm>
                <a:off x="3973868" y="390832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93" name="Group 161"/>
          <p:cNvGrpSpPr/>
          <p:nvPr/>
        </p:nvGrpSpPr>
        <p:grpSpPr>
          <a:xfrm>
            <a:off x="-2925500" y="1444634"/>
            <a:ext cx="1941535" cy="1265129"/>
            <a:chOff x="2805829" y="1515649"/>
            <a:chExt cx="1941535" cy="1265129"/>
          </a:xfrm>
        </p:grpSpPr>
        <p:sp>
          <p:nvSpPr>
            <p:cNvPr id="1048838" name="Rectangle 148"/>
            <p:cNvSpPr/>
            <p:nvPr/>
          </p:nvSpPr>
          <p:spPr>
            <a:xfrm>
              <a:off x="3006246" y="1691014"/>
              <a:ext cx="1528176" cy="1089764"/>
            </a:xfrm>
            <a:prstGeom prst="rect"/>
            <a:solidFill>
              <a:srgbClr val="D8E0A9"/>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39" name="Trapezoid 150"/>
            <p:cNvSpPr/>
            <p:nvPr/>
          </p:nvSpPr>
          <p:spPr>
            <a:xfrm>
              <a:off x="2805829" y="1515649"/>
              <a:ext cx="1941535" cy="338203"/>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40" name="Flowchart: Delay 153"/>
            <p:cNvSpPr/>
            <p:nvPr/>
          </p:nvSpPr>
          <p:spPr>
            <a:xfrm rot="16200000">
              <a:off x="3172217" y="2063663"/>
              <a:ext cx="532357" cy="388306"/>
            </a:xfrm>
            <a:prstGeom prst="flowChartDelay"/>
            <a:solidFill>
              <a:srgbClr val="1DA7A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41" name="Flowchart: Delay 154"/>
            <p:cNvSpPr/>
            <p:nvPr/>
          </p:nvSpPr>
          <p:spPr>
            <a:xfrm rot="16200000">
              <a:off x="3885295" y="2062376"/>
              <a:ext cx="532357" cy="388306"/>
            </a:xfrm>
            <a:prstGeom prst="flowChartDelay"/>
            <a:solidFill>
              <a:srgbClr val="1DA7A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94" name="Group 194"/>
          <p:cNvGrpSpPr/>
          <p:nvPr/>
        </p:nvGrpSpPr>
        <p:grpSpPr>
          <a:xfrm>
            <a:off x="-4800600" y="2704986"/>
            <a:ext cx="6718635" cy="4081999"/>
            <a:chOff x="0" y="2776001"/>
            <a:chExt cx="6718635" cy="4081999"/>
          </a:xfrm>
        </p:grpSpPr>
        <p:sp>
          <p:nvSpPr>
            <p:cNvPr id="1048842" name="Rectangle 66"/>
            <p:cNvSpPr/>
            <p:nvPr/>
          </p:nvSpPr>
          <p:spPr>
            <a:xfrm>
              <a:off x="655924" y="3694430"/>
              <a:ext cx="110068" cy="806449"/>
            </a:xfrm>
            <a:prstGeom prst="rect"/>
            <a:solidFill>
              <a:srgbClr val="6E283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95" name="Group 191"/>
            <p:cNvGrpSpPr/>
            <p:nvPr/>
          </p:nvGrpSpPr>
          <p:grpSpPr>
            <a:xfrm>
              <a:off x="0" y="2776001"/>
              <a:ext cx="6718635" cy="4081999"/>
              <a:chOff x="0" y="2776001"/>
              <a:chExt cx="6718635" cy="4081999"/>
            </a:xfrm>
          </p:grpSpPr>
          <p:grpSp>
            <p:nvGrpSpPr>
              <p:cNvPr id="96" name="Group 187"/>
              <p:cNvGrpSpPr/>
              <p:nvPr/>
            </p:nvGrpSpPr>
            <p:grpSpPr>
              <a:xfrm>
                <a:off x="1126671" y="3429000"/>
                <a:ext cx="938893" cy="3429000"/>
                <a:chOff x="1126671" y="3429000"/>
                <a:chExt cx="938893" cy="3429000"/>
              </a:xfrm>
            </p:grpSpPr>
            <p:sp>
              <p:nvSpPr>
                <p:cNvPr id="1048843" name="Rectangle 50"/>
                <p:cNvSpPr/>
                <p:nvPr/>
              </p:nvSpPr>
              <p:spPr>
                <a:xfrm>
                  <a:off x="1126671" y="3429000"/>
                  <a:ext cx="938893" cy="3429000"/>
                </a:xfrm>
                <a:prstGeom prst="rect"/>
                <a:solidFill>
                  <a:srgbClr val="F0CE84"/>
                </a:solidFill>
                <a:ln>
                  <a:solidFill>
                    <a:schemeClr val="tx1"/>
                  </a:solidFill>
                </a:ln>
                <a:effectLst>
                  <a:outerShdw algn="r" blurRad="50800" dir="108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97" name="Group 80"/>
                <p:cNvGrpSpPr/>
                <p:nvPr/>
              </p:nvGrpSpPr>
              <p:grpSpPr>
                <a:xfrm>
                  <a:off x="1298406" y="3692539"/>
                  <a:ext cx="555171" cy="1436914"/>
                  <a:chOff x="3600448" y="1183822"/>
                  <a:chExt cx="555171" cy="1436914"/>
                </a:xfrm>
              </p:grpSpPr>
              <p:sp>
                <p:nvSpPr>
                  <p:cNvPr id="1048844" name="Rectangle 67"/>
                  <p:cNvSpPr/>
                  <p:nvPr/>
                </p:nvSpPr>
                <p:spPr>
                  <a:xfrm>
                    <a:off x="3600448" y="1183822"/>
                    <a:ext cx="555171" cy="1436914"/>
                  </a:xfrm>
                  <a:prstGeom prst="rect"/>
                  <a:solidFill>
                    <a:srgbClr val="603C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98" name="Group 70"/>
                  <p:cNvGrpSpPr/>
                  <p:nvPr/>
                </p:nvGrpSpPr>
                <p:grpSpPr>
                  <a:xfrm>
                    <a:off x="3641074" y="1249431"/>
                    <a:ext cx="261652" cy="1311729"/>
                    <a:chOff x="3649337" y="1224643"/>
                    <a:chExt cx="261652" cy="1311729"/>
                  </a:xfrm>
                </p:grpSpPr>
                <p:sp>
                  <p:nvSpPr>
                    <p:cNvPr id="1048845" name="Rectangle 68"/>
                    <p:cNvSpPr/>
                    <p:nvPr/>
                  </p:nvSpPr>
                  <p:spPr>
                    <a:xfrm>
                      <a:off x="3649437" y="1224643"/>
                      <a:ext cx="261256"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46" name="Rectangle 69"/>
                    <p:cNvSpPr/>
                    <p:nvPr/>
                  </p:nvSpPr>
                  <p:spPr>
                    <a:xfrm>
                      <a:off x="3649337" y="1875064"/>
                      <a:ext cx="261652"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99" name="Group 77"/>
                  <p:cNvGrpSpPr/>
                  <p:nvPr/>
                </p:nvGrpSpPr>
                <p:grpSpPr>
                  <a:xfrm>
                    <a:off x="3911906" y="1250349"/>
                    <a:ext cx="205648" cy="1311729"/>
                    <a:chOff x="3649337" y="1224643"/>
                    <a:chExt cx="261652" cy="1311729"/>
                  </a:xfrm>
                </p:grpSpPr>
                <p:sp>
                  <p:nvSpPr>
                    <p:cNvPr id="1048847" name="Rectangle 78"/>
                    <p:cNvSpPr/>
                    <p:nvPr/>
                  </p:nvSpPr>
                  <p:spPr>
                    <a:xfrm>
                      <a:off x="3649437" y="1224643"/>
                      <a:ext cx="261256"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48" name="Rectangle 79"/>
                    <p:cNvSpPr/>
                    <p:nvPr/>
                  </p:nvSpPr>
                  <p:spPr>
                    <a:xfrm>
                      <a:off x="3649337" y="1875064"/>
                      <a:ext cx="261652"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grpSp>
            <p:nvGrpSpPr>
              <p:cNvPr id="100" name="Group 190"/>
              <p:cNvGrpSpPr/>
              <p:nvPr/>
            </p:nvGrpSpPr>
            <p:grpSpPr>
              <a:xfrm>
                <a:off x="0" y="2776001"/>
                <a:ext cx="6718635" cy="2514456"/>
                <a:chOff x="0" y="2776001"/>
                <a:chExt cx="6718635" cy="2514456"/>
              </a:xfrm>
            </p:grpSpPr>
            <p:grpSp>
              <p:nvGrpSpPr>
                <p:cNvPr id="101" name="Group 189"/>
                <p:cNvGrpSpPr/>
                <p:nvPr/>
              </p:nvGrpSpPr>
              <p:grpSpPr>
                <a:xfrm>
                  <a:off x="0" y="3429000"/>
                  <a:ext cx="2612571" cy="1828800"/>
                  <a:chOff x="0" y="3429000"/>
                  <a:chExt cx="2612571" cy="1828800"/>
                </a:xfrm>
              </p:grpSpPr>
              <p:grpSp>
                <p:nvGrpSpPr>
                  <p:cNvPr id="102" name="Group 188"/>
                  <p:cNvGrpSpPr/>
                  <p:nvPr/>
                </p:nvGrpSpPr>
                <p:grpSpPr>
                  <a:xfrm>
                    <a:off x="179614" y="3429000"/>
                    <a:ext cx="1877786" cy="1828800"/>
                    <a:chOff x="179614" y="3429000"/>
                    <a:chExt cx="1877786" cy="1828800"/>
                  </a:xfrm>
                </p:grpSpPr>
                <p:sp>
                  <p:nvSpPr>
                    <p:cNvPr id="1048849" name="Frame 54"/>
                    <p:cNvSpPr/>
                    <p:nvPr/>
                  </p:nvSpPr>
                  <p:spPr>
                    <a:xfrm>
                      <a:off x="179614" y="3429000"/>
                      <a:ext cx="1877786" cy="1828800"/>
                    </a:xfrm>
                    <a:prstGeom prst="frame">
                      <a:avLst>
                        <a:gd name="adj1" fmla="val 6994"/>
                      </a:avLst>
                    </a:prstGeom>
                    <a:solidFill>
                      <a:srgbClr val="EA576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solidFill>
                          <a:schemeClr val="tx1"/>
                        </a:solidFill>
                      </a:endParaRPr>
                    </a:p>
                  </p:txBody>
                </p:sp>
                <p:grpSp>
                  <p:nvGrpSpPr>
                    <p:cNvPr id="103" name="Group 65"/>
                    <p:cNvGrpSpPr/>
                    <p:nvPr/>
                  </p:nvGrpSpPr>
                  <p:grpSpPr>
                    <a:xfrm>
                      <a:off x="310696" y="4495800"/>
                      <a:ext cx="1618795" cy="632522"/>
                      <a:chOff x="1208315" y="4416879"/>
                      <a:chExt cx="1690006" cy="749543"/>
                    </a:xfrm>
                    <a:solidFill>
                      <a:srgbClr val="EA5768"/>
                    </a:solidFill>
                  </p:grpSpPr>
                  <p:sp>
                    <p:nvSpPr>
                      <p:cNvPr id="1048850" name="Rectangle 56"/>
                      <p:cNvSpPr/>
                      <p:nvPr/>
                    </p:nvSpPr>
                    <p:spPr>
                      <a:xfrm>
                        <a:off x="1208315" y="4416879"/>
                        <a:ext cx="1690006" cy="163284"/>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51" name="Rectangle 57"/>
                      <p:cNvSpPr/>
                      <p:nvPr/>
                    </p:nvSpPr>
                    <p:spPr>
                      <a:xfrm>
                        <a:off x="1387928" y="4587177"/>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52" name="Rectangle 61"/>
                      <p:cNvSpPr/>
                      <p:nvPr/>
                    </p:nvSpPr>
                    <p:spPr>
                      <a:xfrm>
                        <a:off x="1692095" y="4587809"/>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53" name="Rectangle 62"/>
                      <p:cNvSpPr/>
                      <p:nvPr/>
                    </p:nvSpPr>
                    <p:spPr>
                      <a:xfrm>
                        <a:off x="1996262" y="4588441"/>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54" name="Rectangle 63"/>
                      <p:cNvSpPr/>
                      <p:nvPr/>
                    </p:nvSpPr>
                    <p:spPr>
                      <a:xfrm>
                        <a:off x="2300429" y="4589073"/>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55" name="Rectangle 64"/>
                      <p:cNvSpPr/>
                      <p:nvPr/>
                    </p:nvSpPr>
                    <p:spPr>
                      <a:xfrm>
                        <a:off x="2604596" y="4589705"/>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856" name="Trapezoid 55"/>
                  <p:cNvSpPr/>
                  <p:nvPr/>
                </p:nvSpPr>
                <p:spPr>
                  <a:xfrm>
                    <a:off x="0" y="3429000"/>
                    <a:ext cx="2612571" cy="253093"/>
                  </a:xfrm>
                  <a:prstGeom prst="trapezoid">
                    <a:avLst>
                      <a:gd name="adj" fmla="val 67424"/>
                    </a:avLst>
                  </a:prstGeom>
                  <a:solidFill>
                    <a:srgbClr val="BC4C3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04" name="Group 185"/>
                <p:cNvGrpSpPr/>
                <p:nvPr/>
              </p:nvGrpSpPr>
              <p:grpSpPr>
                <a:xfrm>
                  <a:off x="57151" y="2776001"/>
                  <a:ext cx="6661484" cy="2514456"/>
                  <a:chOff x="57151" y="2776001"/>
                  <a:chExt cx="6661484" cy="2514456"/>
                </a:xfrm>
              </p:grpSpPr>
              <p:sp>
                <p:nvSpPr>
                  <p:cNvPr id="1048857" name="Rectangle 51"/>
                  <p:cNvSpPr/>
                  <p:nvPr/>
                </p:nvSpPr>
                <p:spPr>
                  <a:xfrm>
                    <a:off x="2071006" y="3429000"/>
                    <a:ext cx="4214074" cy="1861457"/>
                  </a:xfrm>
                  <a:prstGeom prst="rect"/>
                  <a:solidFill>
                    <a:srgbClr val="F5CE82"/>
                  </a:solidFill>
                  <a:ln>
                    <a:solidFill>
                      <a:schemeClr val="tx1"/>
                    </a:solidFill>
                  </a:ln>
                  <a:effectLst>
                    <a:outerShdw blurRad="50800" dir="162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58" name="Graphic 84" descr="Window with solid fill"/>
                  <p:cNvSpPr/>
                  <p:nvPr/>
                </p:nvSpPr>
                <p:spPr>
                  <a:xfrm>
                    <a:off x="2558869" y="3823751"/>
                    <a:ext cx="794168" cy="788006"/>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105" name="Group 96"/>
                  <p:cNvGrpSpPr/>
                  <p:nvPr/>
                </p:nvGrpSpPr>
                <p:grpSpPr>
                  <a:xfrm>
                    <a:off x="3695384" y="3524250"/>
                    <a:ext cx="765037" cy="1394516"/>
                    <a:chOff x="5396948" y="1033670"/>
                    <a:chExt cx="834887" cy="1421296"/>
                  </a:xfrm>
                </p:grpSpPr>
                <p:sp>
                  <p:nvSpPr>
                    <p:cNvPr id="1048859" name="Rectangle 86"/>
                    <p:cNvSpPr/>
                    <p:nvPr/>
                  </p:nvSpPr>
                  <p:spPr>
                    <a:xfrm>
                      <a:off x="5396948" y="1033670"/>
                      <a:ext cx="834887" cy="1421296"/>
                    </a:xfrm>
                    <a:prstGeom prst="rect"/>
                    <a:solidFill>
                      <a:srgbClr val="5A27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06" name="Group 95"/>
                    <p:cNvGrpSpPr/>
                    <p:nvPr/>
                  </p:nvGrpSpPr>
                  <p:grpSpPr>
                    <a:xfrm>
                      <a:off x="5399903" y="1937049"/>
                      <a:ext cx="830374" cy="511836"/>
                      <a:chOff x="5399903" y="1937049"/>
                      <a:chExt cx="830374" cy="511836"/>
                    </a:xfrm>
                  </p:grpSpPr>
                  <p:sp>
                    <p:nvSpPr>
                      <p:cNvPr id="1048860" name="Rectangle 88"/>
                      <p:cNvSpPr/>
                      <p:nvPr/>
                    </p:nvSpPr>
                    <p:spPr>
                      <a:xfrm>
                        <a:off x="5437930" y="1999100"/>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61" name="Rectangle 89"/>
                      <p:cNvSpPr/>
                      <p:nvPr/>
                    </p:nvSpPr>
                    <p:spPr>
                      <a:xfrm>
                        <a:off x="5570559" y="2000747"/>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62" name="Rectangle 90"/>
                      <p:cNvSpPr/>
                      <p:nvPr/>
                    </p:nvSpPr>
                    <p:spPr>
                      <a:xfrm>
                        <a:off x="5703188" y="1999923"/>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63" name="Rectangle 91"/>
                      <p:cNvSpPr/>
                      <p:nvPr/>
                    </p:nvSpPr>
                    <p:spPr>
                      <a:xfrm>
                        <a:off x="5835817" y="199909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64" name="Rectangle 92"/>
                      <p:cNvSpPr/>
                      <p:nvPr/>
                    </p:nvSpPr>
                    <p:spPr>
                      <a:xfrm>
                        <a:off x="5973388" y="2003218"/>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65" name="Rectangle 93"/>
                      <p:cNvSpPr/>
                      <p:nvPr/>
                    </p:nvSpPr>
                    <p:spPr>
                      <a:xfrm>
                        <a:off x="6110959" y="200310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66" name="Rectangle 87"/>
                      <p:cNvSpPr/>
                      <p:nvPr/>
                    </p:nvSpPr>
                    <p:spPr>
                      <a:xfrm>
                        <a:off x="5399903" y="1937049"/>
                        <a:ext cx="830374" cy="74141"/>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867" name="Graphic 84" descr="Window with solid fill"/>
                  <p:cNvSpPr/>
                  <p:nvPr/>
                </p:nvSpPr>
                <p:spPr>
                  <a:xfrm>
                    <a:off x="4533719" y="3792001"/>
                    <a:ext cx="794168" cy="788006"/>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107" name="Group 108"/>
                  <p:cNvGrpSpPr/>
                  <p:nvPr/>
                </p:nvGrpSpPr>
                <p:grpSpPr>
                  <a:xfrm>
                    <a:off x="5403534" y="3511550"/>
                    <a:ext cx="765037" cy="1394516"/>
                    <a:chOff x="5396948" y="1033670"/>
                    <a:chExt cx="834887" cy="1421296"/>
                  </a:xfrm>
                </p:grpSpPr>
                <p:sp>
                  <p:nvSpPr>
                    <p:cNvPr id="1048868" name="Rectangle 109"/>
                    <p:cNvSpPr/>
                    <p:nvPr/>
                  </p:nvSpPr>
                  <p:spPr>
                    <a:xfrm>
                      <a:off x="5396948" y="1033670"/>
                      <a:ext cx="834887" cy="1421296"/>
                    </a:xfrm>
                    <a:prstGeom prst="rect"/>
                    <a:solidFill>
                      <a:srgbClr val="5A27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nvGrpSpPr>
                    <p:cNvPr id="108" name="Group 110"/>
                    <p:cNvGrpSpPr/>
                    <p:nvPr/>
                  </p:nvGrpSpPr>
                  <p:grpSpPr>
                    <a:xfrm>
                      <a:off x="5399903" y="1937049"/>
                      <a:ext cx="830374" cy="511836"/>
                      <a:chOff x="5399903" y="1937049"/>
                      <a:chExt cx="830374" cy="511836"/>
                    </a:xfrm>
                  </p:grpSpPr>
                  <p:sp>
                    <p:nvSpPr>
                      <p:cNvPr id="1048869" name="Rectangle 111"/>
                      <p:cNvSpPr/>
                      <p:nvPr/>
                    </p:nvSpPr>
                    <p:spPr>
                      <a:xfrm>
                        <a:off x="5437930" y="1999100"/>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70" name="Rectangle 112"/>
                      <p:cNvSpPr/>
                      <p:nvPr/>
                    </p:nvSpPr>
                    <p:spPr>
                      <a:xfrm>
                        <a:off x="5570559" y="2000747"/>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71" name="Rectangle 113"/>
                      <p:cNvSpPr/>
                      <p:nvPr/>
                    </p:nvSpPr>
                    <p:spPr>
                      <a:xfrm>
                        <a:off x="5703188" y="1999923"/>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72" name="Rectangle 114"/>
                      <p:cNvSpPr/>
                      <p:nvPr/>
                    </p:nvSpPr>
                    <p:spPr>
                      <a:xfrm>
                        <a:off x="5835817" y="199909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73" name="Rectangle 115"/>
                      <p:cNvSpPr/>
                      <p:nvPr/>
                    </p:nvSpPr>
                    <p:spPr>
                      <a:xfrm>
                        <a:off x="5973388" y="2003218"/>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74" name="Rectangle 116"/>
                      <p:cNvSpPr/>
                      <p:nvPr/>
                    </p:nvSpPr>
                    <p:spPr>
                      <a:xfrm>
                        <a:off x="6110959" y="200310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75" name="Rectangle 117"/>
                      <p:cNvSpPr/>
                      <p:nvPr/>
                    </p:nvSpPr>
                    <p:spPr>
                      <a:xfrm>
                        <a:off x="5399903" y="1937049"/>
                        <a:ext cx="830374" cy="74141"/>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876" name="Trapezoid 53"/>
                  <p:cNvSpPr/>
                  <p:nvPr/>
                </p:nvSpPr>
                <p:spPr>
                  <a:xfrm>
                    <a:off x="57151" y="2776001"/>
                    <a:ext cx="6661484" cy="652999"/>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grpSp>
      <p:grpSp>
        <p:nvGrpSpPr>
          <p:cNvPr id="109" name="Group 193"/>
          <p:cNvGrpSpPr/>
          <p:nvPr/>
        </p:nvGrpSpPr>
        <p:grpSpPr>
          <a:xfrm>
            <a:off x="-3219603" y="4877672"/>
            <a:ext cx="2860087" cy="1909313"/>
            <a:chOff x="1580997" y="4948687"/>
            <a:chExt cx="2860087" cy="1909313"/>
          </a:xfrm>
        </p:grpSpPr>
        <p:grpSp>
          <p:nvGrpSpPr>
            <p:cNvPr id="110" name="Group 49"/>
            <p:cNvGrpSpPr/>
            <p:nvPr/>
          </p:nvGrpSpPr>
          <p:grpSpPr>
            <a:xfrm>
              <a:off x="1712781" y="5288165"/>
              <a:ext cx="2728303" cy="1569835"/>
              <a:chOff x="2643510" y="5288165"/>
              <a:chExt cx="2728303" cy="1569835"/>
            </a:xfrm>
          </p:grpSpPr>
          <p:sp>
            <p:nvSpPr>
              <p:cNvPr id="1048877" name="Rectangle 6"/>
              <p:cNvSpPr/>
              <p:nvPr/>
            </p:nvSpPr>
            <p:spPr>
              <a:xfrm>
                <a:off x="2846623" y="5589528"/>
                <a:ext cx="2152784" cy="1268472"/>
              </a:xfrm>
              <a:prstGeom prst="rect"/>
              <a:solidFill>
                <a:srgbClr val="EAC8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78" name="Trapezoid 14"/>
              <p:cNvSpPr/>
              <p:nvPr/>
            </p:nvSpPr>
            <p:spPr>
              <a:xfrm>
                <a:off x="2643510" y="5288165"/>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11" name="Group 24"/>
              <p:cNvGrpSpPr/>
              <p:nvPr/>
            </p:nvGrpSpPr>
            <p:grpSpPr>
              <a:xfrm>
                <a:off x="2998041" y="6061624"/>
                <a:ext cx="536264" cy="457681"/>
                <a:chOff x="3863857" y="3623224"/>
                <a:chExt cx="536264" cy="457681"/>
              </a:xfrm>
            </p:grpSpPr>
            <p:sp>
              <p:nvSpPr>
                <p:cNvPr id="1048879" name="Rectangle 18"/>
                <p:cNvSpPr/>
                <p:nvPr/>
              </p:nvSpPr>
              <p:spPr>
                <a:xfrm>
                  <a:off x="3863857" y="3623224"/>
                  <a:ext cx="536264" cy="45719"/>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80" name="Rectangle 19"/>
                <p:cNvSpPr/>
                <p:nvPr/>
              </p:nvSpPr>
              <p:spPr>
                <a:xfrm>
                  <a:off x="3915579" y="3675268"/>
                  <a:ext cx="440013" cy="405637"/>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81" name="Rectangle 20"/>
                <p:cNvSpPr/>
                <p:nvPr/>
              </p:nvSpPr>
              <p:spPr>
                <a:xfrm>
                  <a:off x="3968954" y="3729704"/>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82" name="Rectangle 21"/>
                <p:cNvSpPr/>
                <p:nvPr/>
              </p:nvSpPr>
              <p:spPr>
                <a:xfrm>
                  <a:off x="4173792" y="3728065"/>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83" name="Rectangle 22"/>
                <p:cNvSpPr/>
                <p:nvPr/>
              </p:nvSpPr>
              <p:spPr>
                <a:xfrm>
                  <a:off x="4175430" y="390996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84" name="Rectangle 23"/>
                <p:cNvSpPr/>
                <p:nvPr/>
              </p:nvSpPr>
              <p:spPr>
                <a:xfrm>
                  <a:off x="3973868" y="390832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12" name="Group 35"/>
              <p:cNvGrpSpPr/>
              <p:nvPr/>
            </p:nvGrpSpPr>
            <p:grpSpPr>
              <a:xfrm>
                <a:off x="3776190" y="5998094"/>
                <a:ext cx="701040" cy="859906"/>
                <a:chOff x="4653280" y="2275840"/>
                <a:chExt cx="701040" cy="859906"/>
              </a:xfrm>
            </p:grpSpPr>
            <p:sp>
              <p:nvSpPr>
                <p:cNvPr id="1048885" name="Rectangle 25"/>
                <p:cNvSpPr/>
                <p:nvPr/>
              </p:nvSpPr>
              <p:spPr>
                <a:xfrm>
                  <a:off x="4653280" y="2275840"/>
                  <a:ext cx="701040" cy="101600"/>
                </a:xfrm>
                <a:prstGeom prst="rect"/>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86" name="Rectangle 26"/>
                <p:cNvSpPr/>
                <p:nvPr/>
              </p:nvSpPr>
              <p:spPr>
                <a:xfrm>
                  <a:off x="4729018" y="2387601"/>
                  <a:ext cx="558800" cy="748145"/>
                </a:xfrm>
                <a:prstGeom prst="rect"/>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13" name="Group 34"/>
                <p:cNvGrpSpPr/>
                <p:nvPr/>
              </p:nvGrpSpPr>
              <p:grpSpPr>
                <a:xfrm>
                  <a:off x="4839854" y="2530764"/>
                  <a:ext cx="346364" cy="568036"/>
                  <a:chOff x="4807526" y="2489200"/>
                  <a:chExt cx="346364" cy="568036"/>
                </a:xfrm>
              </p:grpSpPr>
              <p:grpSp>
                <p:nvGrpSpPr>
                  <p:cNvPr id="114" name="Group 30"/>
                  <p:cNvGrpSpPr/>
                  <p:nvPr/>
                </p:nvGrpSpPr>
                <p:grpSpPr>
                  <a:xfrm>
                    <a:off x="4807526" y="2489200"/>
                    <a:ext cx="166255" cy="568036"/>
                    <a:chOff x="4807526" y="2489200"/>
                    <a:chExt cx="166255" cy="568036"/>
                  </a:xfrm>
                </p:grpSpPr>
                <p:sp>
                  <p:nvSpPr>
                    <p:cNvPr id="1048887" name="Rectangle 27"/>
                    <p:cNvSpPr/>
                    <p:nvPr/>
                  </p:nvSpPr>
                  <p:spPr>
                    <a:xfrm>
                      <a:off x="4807526" y="2489200"/>
                      <a:ext cx="166255" cy="568036"/>
                    </a:xfrm>
                    <a:prstGeom prst="rect"/>
                    <a:solidFill>
                      <a:schemeClr val="bg1">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36" name="Straight Connector 29"/>
                    <p:cNvCxnSpPr>
                      <a:cxnSpLocks/>
                      <a:stCxn id="1048887" idx="1"/>
                      <a:endCxn id="1048887" idx="3"/>
                    </p:cNvCxnSpPr>
                    <p:nvPr/>
                  </p:nvCxnSpPr>
                  <p:spPr>
                    <a:xfrm>
                      <a:off x="4807526" y="2773218"/>
                      <a:ext cx="166255" cy="0"/>
                    </a:xfrm>
                    <a:prstGeom prst="line"/>
                    <a:ln w="190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15" name="Group 31"/>
                  <p:cNvGrpSpPr/>
                  <p:nvPr/>
                </p:nvGrpSpPr>
                <p:grpSpPr>
                  <a:xfrm>
                    <a:off x="4987635" y="2489200"/>
                    <a:ext cx="166255" cy="568036"/>
                    <a:chOff x="4807526" y="2489200"/>
                    <a:chExt cx="166255" cy="568036"/>
                  </a:xfrm>
                </p:grpSpPr>
                <p:sp>
                  <p:nvSpPr>
                    <p:cNvPr id="1048888" name="Rectangle 32"/>
                    <p:cNvSpPr/>
                    <p:nvPr/>
                  </p:nvSpPr>
                  <p:spPr>
                    <a:xfrm>
                      <a:off x="4807526" y="2489200"/>
                      <a:ext cx="166255" cy="568036"/>
                    </a:xfrm>
                    <a:prstGeom prst="rect"/>
                    <a:solidFill>
                      <a:schemeClr val="bg1">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37" name="Straight Connector 33"/>
                    <p:cNvCxnSpPr>
                      <a:cxnSpLocks/>
                      <a:stCxn id="1048888" idx="1"/>
                      <a:endCxn id="1048888" idx="3"/>
                    </p:cNvCxnSpPr>
                    <p:nvPr/>
                  </p:nvCxnSpPr>
                  <p:spPr>
                    <a:xfrm>
                      <a:off x="4807526" y="2773218"/>
                      <a:ext cx="166255" cy="0"/>
                    </a:xfrm>
                    <a:prstGeom prst="line"/>
                    <a:ln w="190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grpSp>
          </p:grpSp>
        </p:grpSp>
        <p:pic>
          <p:nvPicPr>
            <p:cNvPr id="2097182" name="Picture 166"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1580997" y="4951562"/>
              <a:ext cx="1288210" cy="1288210"/>
            </a:xfrm>
            <a:prstGeom prst="rect"/>
          </p:spPr>
        </p:pic>
        <p:pic>
          <p:nvPicPr>
            <p:cNvPr id="2097183" name="Picture 167"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1793782" y="4948687"/>
              <a:ext cx="1288210" cy="1288210"/>
            </a:xfrm>
            <a:prstGeom prst="rect"/>
          </p:spPr>
        </p:pic>
        <p:pic>
          <p:nvPicPr>
            <p:cNvPr id="2097184" name="Picture 168"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2213601" y="5029200"/>
              <a:ext cx="954656" cy="954656"/>
            </a:xfrm>
            <a:prstGeom prst="rect"/>
          </p:spPr>
        </p:pic>
      </p:grpSp>
      <p:grpSp>
        <p:nvGrpSpPr>
          <p:cNvPr id="116" name="Group 192"/>
          <p:cNvGrpSpPr/>
          <p:nvPr/>
        </p:nvGrpSpPr>
        <p:grpSpPr>
          <a:xfrm>
            <a:off x="1140995" y="1634139"/>
            <a:ext cx="3065307" cy="3589722"/>
            <a:chOff x="5941595" y="1705154"/>
            <a:chExt cx="3065307" cy="3589722"/>
          </a:xfrm>
        </p:grpSpPr>
        <p:grpSp>
          <p:nvGrpSpPr>
            <p:cNvPr id="117" name="Group 134"/>
            <p:cNvGrpSpPr/>
            <p:nvPr/>
          </p:nvGrpSpPr>
          <p:grpSpPr>
            <a:xfrm>
              <a:off x="5941595" y="1968023"/>
              <a:ext cx="2728303" cy="3322434"/>
              <a:chOff x="6872324" y="1968023"/>
              <a:chExt cx="2728303" cy="3322434"/>
            </a:xfrm>
          </p:grpSpPr>
          <p:sp>
            <p:nvSpPr>
              <p:cNvPr id="1048889" name="Rectangle 52"/>
              <p:cNvSpPr/>
              <p:nvPr/>
            </p:nvSpPr>
            <p:spPr>
              <a:xfrm>
                <a:off x="7209064" y="2457450"/>
                <a:ext cx="2019300" cy="2833007"/>
              </a:xfrm>
              <a:prstGeom prst="rect"/>
              <a:solidFill>
                <a:srgbClr val="D2A3C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90" name="Rectangle 119"/>
              <p:cNvSpPr/>
              <p:nvPr/>
            </p:nvSpPr>
            <p:spPr>
              <a:xfrm>
                <a:off x="7217228" y="3306470"/>
                <a:ext cx="2007239" cy="267005"/>
              </a:xfrm>
              <a:prstGeom prst="rect"/>
              <a:solidFill>
                <a:srgbClr val="917AA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91" name="Graphic 84" descr="Window with solid fill"/>
              <p:cNvSpPr/>
              <p:nvPr/>
            </p:nvSpPr>
            <p:spPr>
              <a:xfrm>
                <a:off x="7677312" y="3787756"/>
                <a:ext cx="1044302" cy="995899"/>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118" name="Group 124"/>
              <p:cNvGrpSpPr/>
              <p:nvPr/>
            </p:nvGrpSpPr>
            <p:grpSpPr>
              <a:xfrm>
                <a:off x="7342641" y="2757528"/>
                <a:ext cx="1737261" cy="546506"/>
                <a:chOff x="6926263" y="1099732"/>
                <a:chExt cx="1737261" cy="546506"/>
              </a:xfrm>
            </p:grpSpPr>
            <p:sp>
              <p:nvSpPr>
                <p:cNvPr id="1048892" name="Rectangle 120"/>
                <p:cNvSpPr/>
                <p:nvPr/>
              </p:nvSpPr>
              <p:spPr>
                <a:xfrm>
                  <a:off x="6926263" y="1099732"/>
                  <a:ext cx="1737261" cy="546506"/>
                </a:xfrm>
                <a:prstGeom prst="rect"/>
                <a:solidFill>
                  <a:srgbClr val="0014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93" name="Graphic 122" descr="Grid lines"/>
                <p:cNvSpPr/>
                <p:nvPr/>
              </p:nvSpPr>
              <p:spPr>
                <a:xfrm>
                  <a:off x="6945136" y="1106611"/>
                  <a:ext cx="1713407" cy="537209"/>
                </a:xfrm>
                <a:custGeom>
                  <a:avLst/>
                  <a:gdLst>
                    <a:gd name="connsiteX0" fmla="*/ 4572000 w 4572000"/>
                    <a:gd name="connsiteY0" fmla="*/ 387353 h 4572000"/>
                    <a:gd name="connsiteX1" fmla="*/ 4572000 w 4572000"/>
                    <a:gd name="connsiteY1" fmla="*/ 374656 h 4572000"/>
                    <a:gd name="connsiteX2" fmla="*/ 4197353 w 4572000"/>
                    <a:gd name="connsiteY2" fmla="*/ 374656 h 4572000"/>
                    <a:gd name="connsiteX3" fmla="*/ 4197353 w 4572000"/>
                    <a:gd name="connsiteY3" fmla="*/ 0 h 4572000"/>
                    <a:gd name="connsiteX4" fmla="*/ 4184657 w 4572000"/>
                    <a:gd name="connsiteY4" fmla="*/ 0 h 4572000"/>
                    <a:gd name="connsiteX5" fmla="*/ 4184657 w 4572000"/>
                    <a:gd name="connsiteY5" fmla="*/ 374647 h 4572000"/>
                    <a:gd name="connsiteX6" fmla="*/ 3816353 w 4572000"/>
                    <a:gd name="connsiteY6" fmla="*/ 374647 h 4572000"/>
                    <a:gd name="connsiteX7" fmla="*/ 3816353 w 4572000"/>
                    <a:gd name="connsiteY7" fmla="*/ 0 h 4572000"/>
                    <a:gd name="connsiteX8" fmla="*/ 3803657 w 4572000"/>
                    <a:gd name="connsiteY8" fmla="*/ 0 h 4572000"/>
                    <a:gd name="connsiteX9" fmla="*/ 3803657 w 4572000"/>
                    <a:gd name="connsiteY9" fmla="*/ 374647 h 4572000"/>
                    <a:gd name="connsiteX10" fmla="*/ 3435353 w 4572000"/>
                    <a:gd name="connsiteY10" fmla="*/ 374647 h 4572000"/>
                    <a:gd name="connsiteX11" fmla="*/ 3435353 w 4572000"/>
                    <a:gd name="connsiteY11" fmla="*/ 0 h 4572000"/>
                    <a:gd name="connsiteX12" fmla="*/ 3422657 w 4572000"/>
                    <a:gd name="connsiteY12" fmla="*/ 0 h 4572000"/>
                    <a:gd name="connsiteX13" fmla="*/ 3422657 w 4572000"/>
                    <a:gd name="connsiteY13" fmla="*/ 374647 h 4572000"/>
                    <a:gd name="connsiteX14" fmla="*/ 3054353 w 4572000"/>
                    <a:gd name="connsiteY14" fmla="*/ 374647 h 4572000"/>
                    <a:gd name="connsiteX15" fmla="*/ 3054353 w 4572000"/>
                    <a:gd name="connsiteY15" fmla="*/ 0 h 4572000"/>
                    <a:gd name="connsiteX16" fmla="*/ 3041657 w 4572000"/>
                    <a:gd name="connsiteY16" fmla="*/ 0 h 4572000"/>
                    <a:gd name="connsiteX17" fmla="*/ 3041657 w 4572000"/>
                    <a:gd name="connsiteY17" fmla="*/ 374647 h 4572000"/>
                    <a:gd name="connsiteX18" fmla="*/ 2673353 w 4572000"/>
                    <a:gd name="connsiteY18" fmla="*/ 374647 h 4572000"/>
                    <a:gd name="connsiteX19" fmla="*/ 2673353 w 4572000"/>
                    <a:gd name="connsiteY19" fmla="*/ 0 h 4572000"/>
                    <a:gd name="connsiteX20" fmla="*/ 2660657 w 4572000"/>
                    <a:gd name="connsiteY20" fmla="*/ 0 h 4572000"/>
                    <a:gd name="connsiteX21" fmla="*/ 2660657 w 4572000"/>
                    <a:gd name="connsiteY21" fmla="*/ 374647 h 4572000"/>
                    <a:gd name="connsiteX22" fmla="*/ 2292353 w 4572000"/>
                    <a:gd name="connsiteY22" fmla="*/ 374647 h 4572000"/>
                    <a:gd name="connsiteX23" fmla="*/ 2292353 w 4572000"/>
                    <a:gd name="connsiteY23" fmla="*/ 0 h 4572000"/>
                    <a:gd name="connsiteX24" fmla="*/ 2279656 w 4572000"/>
                    <a:gd name="connsiteY24" fmla="*/ 0 h 4572000"/>
                    <a:gd name="connsiteX25" fmla="*/ 2279656 w 4572000"/>
                    <a:gd name="connsiteY25" fmla="*/ 374647 h 4572000"/>
                    <a:gd name="connsiteX26" fmla="*/ 1911353 w 4572000"/>
                    <a:gd name="connsiteY26" fmla="*/ 374647 h 4572000"/>
                    <a:gd name="connsiteX27" fmla="*/ 1911353 w 4572000"/>
                    <a:gd name="connsiteY27" fmla="*/ 0 h 4572000"/>
                    <a:gd name="connsiteX28" fmla="*/ 1898656 w 4572000"/>
                    <a:gd name="connsiteY28" fmla="*/ 0 h 4572000"/>
                    <a:gd name="connsiteX29" fmla="*/ 1898656 w 4572000"/>
                    <a:gd name="connsiteY29" fmla="*/ 374647 h 4572000"/>
                    <a:gd name="connsiteX30" fmla="*/ 1530353 w 4572000"/>
                    <a:gd name="connsiteY30" fmla="*/ 374647 h 4572000"/>
                    <a:gd name="connsiteX31" fmla="*/ 1530353 w 4572000"/>
                    <a:gd name="connsiteY31" fmla="*/ 0 h 4572000"/>
                    <a:gd name="connsiteX32" fmla="*/ 1517656 w 4572000"/>
                    <a:gd name="connsiteY32" fmla="*/ 0 h 4572000"/>
                    <a:gd name="connsiteX33" fmla="*/ 1517656 w 4572000"/>
                    <a:gd name="connsiteY33" fmla="*/ 374647 h 4572000"/>
                    <a:gd name="connsiteX34" fmla="*/ 1149353 w 4572000"/>
                    <a:gd name="connsiteY34" fmla="*/ 374647 h 4572000"/>
                    <a:gd name="connsiteX35" fmla="*/ 1149353 w 4572000"/>
                    <a:gd name="connsiteY35" fmla="*/ 0 h 4572000"/>
                    <a:gd name="connsiteX36" fmla="*/ 1136656 w 4572000"/>
                    <a:gd name="connsiteY36" fmla="*/ 0 h 4572000"/>
                    <a:gd name="connsiteX37" fmla="*/ 1136656 w 4572000"/>
                    <a:gd name="connsiteY37" fmla="*/ 374647 h 4572000"/>
                    <a:gd name="connsiteX38" fmla="*/ 768353 w 4572000"/>
                    <a:gd name="connsiteY38" fmla="*/ 374647 h 4572000"/>
                    <a:gd name="connsiteX39" fmla="*/ 768353 w 4572000"/>
                    <a:gd name="connsiteY39" fmla="*/ 0 h 4572000"/>
                    <a:gd name="connsiteX40" fmla="*/ 755656 w 4572000"/>
                    <a:gd name="connsiteY40" fmla="*/ 0 h 4572000"/>
                    <a:gd name="connsiteX41" fmla="*/ 755656 w 4572000"/>
                    <a:gd name="connsiteY41" fmla="*/ 374647 h 4572000"/>
                    <a:gd name="connsiteX42" fmla="*/ 387353 w 4572000"/>
                    <a:gd name="connsiteY42" fmla="*/ 374647 h 4572000"/>
                    <a:gd name="connsiteX43" fmla="*/ 387353 w 4572000"/>
                    <a:gd name="connsiteY43" fmla="*/ 0 h 4572000"/>
                    <a:gd name="connsiteX44" fmla="*/ 374656 w 4572000"/>
                    <a:gd name="connsiteY44" fmla="*/ 0 h 4572000"/>
                    <a:gd name="connsiteX45" fmla="*/ 374656 w 4572000"/>
                    <a:gd name="connsiteY45" fmla="*/ 374647 h 4572000"/>
                    <a:gd name="connsiteX46" fmla="*/ 0 w 4572000"/>
                    <a:gd name="connsiteY46" fmla="*/ 374647 h 4572000"/>
                    <a:gd name="connsiteX47" fmla="*/ 0 w 4572000"/>
                    <a:gd name="connsiteY47" fmla="*/ 387344 h 4572000"/>
                    <a:gd name="connsiteX48" fmla="*/ 374647 w 4572000"/>
                    <a:gd name="connsiteY48" fmla="*/ 387344 h 4572000"/>
                    <a:gd name="connsiteX49" fmla="*/ 374647 w 4572000"/>
                    <a:gd name="connsiteY49" fmla="*/ 755647 h 4572000"/>
                    <a:gd name="connsiteX50" fmla="*/ 0 w 4572000"/>
                    <a:gd name="connsiteY50" fmla="*/ 755647 h 4572000"/>
                    <a:gd name="connsiteX51" fmla="*/ 0 w 4572000"/>
                    <a:gd name="connsiteY51" fmla="*/ 768344 h 4572000"/>
                    <a:gd name="connsiteX52" fmla="*/ 374647 w 4572000"/>
                    <a:gd name="connsiteY52" fmla="*/ 768344 h 4572000"/>
                    <a:gd name="connsiteX53" fmla="*/ 374647 w 4572000"/>
                    <a:gd name="connsiteY53" fmla="*/ 1136647 h 4572000"/>
                    <a:gd name="connsiteX54" fmla="*/ 0 w 4572000"/>
                    <a:gd name="connsiteY54" fmla="*/ 1136647 h 4572000"/>
                    <a:gd name="connsiteX55" fmla="*/ 0 w 4572000"/>
                    <a:gd name="connsiteY55" fmla="*/ 1149344 h 4572000"/>
                    <a:gd name="connsiteX56" fmla="*/ 374647 w 4572000"/>
                    <a:gd name="connsiteY56" fmla="*/ 1149344 h 4572000"/>
                    <a:gd name="connsiteX57" fmla="*/ 374647 w 4572000"/>
                    <a:gd name="connsiteY57" fmla="*/ 1517647 h 4572000"/>
                    <a:gd name="connsiteX58" fmla="*/ 0 w 4572000"/>
                    <a:gd name="connsiteY58" fmla="*/ 1517647 h 4572000"/>
                    <a:gd name="connsiteX59" fmla="*/ 0 w 4572000"/>
                    <a:gd name="connsiteY59" fmla="*/ 1530344 h 4572000"/>
                    <a:gd name="connsiteX60" fmla="*/ 374647 w 4572000"/>
                    <a:gd name="connsiteY60" fmla="*/ 1530344 h 4572000"/>
                    <a:gd name="connsiteX61" fmla="*/ 374647 w 4572000"/>
                    <a:gd name="connsiteY61" fmla="*/ 1898647 h 4572000"/>
                    <a:gd name="connsiteX62" fmla="*/ 0 w 4572000"/>
                    <a:gd name="connsiteY62" fmla="*/ 1898647 h 4572000"/>
                    <a:gd name="connsiteX63" fmla="*/ 0 w 4572000"/>
                    <a:gd name="connsiteY63" fmla="*/ 1911344 h 4572000"/>
                    <a:gd name="connsiteX64" fmla="*/ 374647 w 4572000"/>
                    <a:gd name="connsiteY64" fmla="*/ 1911344 h 4572000"/>
                    <a:gd name="connsiteX65" fmla="*/ 374647 w 4572000"/>
                    <a:gd name="connsiteY65" fmla="*/ 2279647 h 4572000"/>
                    <a:gd name="connsiteX66" fmla="*/ 0 w 4572000"/>
                    <a:gd name="connsiteY66" fmla="*/ 2279647 h 4572000"/>
                    <a:gd name="connsiteX67" fmla="*/ 0 w 4572000"/>
                    <a:gd name="connsiteY67" fmla="*/ 2292344 h 4572000"/>
                    <a:gd name="connsiteX68" fmla="*/ 374647 w 4572000"/>
                    <a:gd name="connsiteY68" fmla="*/ 2292344 h 4572000"/>
                    <a:gd name="connsiteX69" fmla="*/ 374647 w 4572000"/>
                    <a:gd name="connsiteY69" fmla="*/ 2660647 h 4572000"/>
                    <a:gd name="connsiteX70" fmla="*/ 0 w 4572000"/>
                    <a:gd name="connsiteY70" fmla="*/ 2660647 h 4572000"/>
                    <a:gd name="connsiteX71" fmla="*/ 0 w 4572000"/>
                    <a:gd name="connsiteY71" fmla="*/ 2673344 h 4572000"/>
                    <a:gd name="connsiteX72" fmla="*/ 374647 w 4572000"/>
                    <a:gd name="connsiteY72" fmla="*/ 2673344 h 4572000"/>
                    <a:gd name="connsiteX73" fmla="*/ 374647 w 4572000"/>
                    <a:gd name="connsiteY73" fmla="*/ 3041647 h 4572000"/>
                    <a:gd name="connsiteX74" fmla="*/ 0 w 4572000"/>
                    <a:gd name="connsiteY74" fmla="*/ 3041647 h 4572000"/>
                    <a:gd name="connsiteX75" fmla="*/ 0 w 4572000"/>
                    <a:gd name="connsiteY75" fmla="*/ 3054344 h 4572000"/>
                    <a:gd name="connsiteX76" fmla="*/ 374647 w 4572000"/>
                    <a:gd name="connsiteY76" fmla="*/ 3054344 h 4572000"/>
                    <a:gd name="connsiteX77" fmla="*/ 374647 w 4572000"/>
                    <a:gd name="connsiteY77" fmla="*/ 3422647 h 4572000"/>
                    <a:gd name="connsiteX78" fmla="*/ 0 w 4572000"/>
                    <a:gd name="connsiteY78" fmla="*/ 3422647 h 4572000"/>
                    <a:gd name="connsiteX79" fmla="*/ 0 w 4572000"/>
                    <a:gd name="connsiteY79" fmla="*/ 3435344 h 4572000"/>
                    <a:gd name="connsiteX80" fmla="*/ 374647 w 4572000"/>
                    <a:gd name="connsiteY80" fmla="*/ 3435344 h 4572000"/>
                    <a:gd name="connsiteX81" fmla="*/ 374647 w 4572000"/>
                    <a:gd name="connsiteY81" fmla="*/ 3803647 h 4572000"/>
                    <a:gd name="connsiteX82" fmla="*/ 0 w 4572000"/>
                    <a:gd name="connsiteY82" fmla="*/ 3803647 h 4572000"/>
                    <a:gd name="connsiteX83" fmla="*/ 0 w 4572000"/>
                    <a:gd name="connsiteY83" fmla="*/ 3816344 h 4572000"/>
                    <a:gd name="connsiteX84" fmla="*/ 374647 w 4572000"/>
                    <a:gd name="connsiteY84" fmla="*/ 3816344 h 4572000"/>
                    <a:gd name="connsiteX85" fmla="*/ 374647 w 4572000"/>
                    <a:gd name="connsiteY85" fmla="*/ 4184647 h 4572000"/>
                    <a:gd name="connsiteX86" fmla="*/ 0 w 4572000"/>
                    <a:gd name="connsiteY86" fmla="*/ 4184647 h 4572000"/>
                    <a:gd name="connsiteX87" fmla="*/ 0 w 4572000"/>
                    <a:gd name="connsiteY87" fmla="*/ 4197344 h 4572000"/>
                    <a:gd name="connsiteX88" fmla="*/ 374647 w 4572000"/>
                    <a:gd name="connsiteY88" fmla="*/ 4197344 h 4572000"/>
                    <a:gd name="connsiteX89" fmla="*/ 374647 w 4572000"/>
                    <a:gd name="connsiteY89" fmla="*/ 4572000 h 4572000"/>
                    <a:gd name="connsiteX90" fmla="*/ 387344 w 4572000"/>
                    <a:gd name="connsiteY90" fmla="*/ 4572000 h 4572000"/>
                    <a:gd name="connsiteX91" fmla="*/ 387344 w 4572000"/>
                    <a:gd name="connsiteY91" fmla="*/ 4197353 h 4572000"/>
                    <a:gd name="connsiteX92" fmla="*/ 755647 w 4572000"/>
                    <a:gd name="connsiteY92" fmla="*/ 4197353 h 4572000"/>
                    <a:gd name="connsiteX93" fmla="*/ 755647 w 4572000"/>
                    <a:gd name="connsiteY93" fmla="*/ 4572000 h 4572000"/>
                    <a:gd name="connsiteX94" fmla="*/ 768344 w 4572000"/>
                    <a:gd name="connsiteY94" fmla="*/ 4572000 h 4572000"/>
                    <a:gd name="connsiteX95" fmla="*/ 768344 w 4572000"/>
                    <a:gd name="connsiteY95" fmla="*/ 4197353 h 4572000"/>
                    <a:gd name="connsiteX96" fmla="*/ 1136647 w 4572000"/>
                    <a:gd name="connsiteY96" fmla="*/ 4197353 h 4572000"/>
                    <a:gd name="connsiteX97" fmla="*/ 1136647 w 4572000"/>
                    <a:gd name="connsiteY97" fmla="*/ 4572000 h 4572000"/>
                    <a:gd name="connsiteX98" fmla="*/ 1149344 w 4572000"/>
                    <a:gd name="connsiteY98" fmla="*/ 4572000 h 4572000"/>
                    <a:gd name="connsiteX99" fmla="*/ 1149344 w 4572000"/>
                    <a:gd name="connsiteY99" fmla="*/ 4197353 h 4572000"/>
                    <a:gd name="connsiteX100" fmla="*/ 1517647 w 4572000"/>
                    <a:gd name="connsiteY100" fmla="*/ 4197353 h 4572000"/>
                    <a:gd name="connsiteX101" fmla="*/ 1517647 w 4572000"/>
                    <a:gd name="connsiteY101" fmla="*/ 4572000 h 4572000"/>
                    <a:gd name="connsiteX102" fmla="*/ 1530344 w 4572000"/>
                    <a:gd name="connsiteY102" fmla="*/ 4572000 h 4572000"/>
                    <a:gd name="connsiteX103" fmla="*/ 1530344 w 4572000"/>
                    <a:gd name="connsiteY103" fmla="*/ 4197353 h 4572000"/>
                    <a:gd name="connsiteX104" fmla="*/ 1898647 w 4572000"/>
                    <a:gd name="connsiteY104" fmla="*/ 4197353 h 4572000"/>
                    <a:gd name="connsiteX105" fmla="*/ 1898647 w 4572000"/>
                    <a:gd name="connsiteY105" fmla="*/ 4572000 h 4572000"/>
                    <a:gd name="connsiteX106" fmla="*/ 1911344 w 4572000"/>
                    <a:gd name="connsiteY106" fmla="*/ 4572000 h 4572000"/>
                    <a:gd name="connsiteX107" fmla="*/ 1911344 w 4572000"/>
                    <a:gd name="connsiteY107" fmla="*/ 4197353 h 4572000"/>
                    <a:gd name="connsiteX108" fmla="*/ 2279647 w 4572000"/>
                    <a:gd name="connsiteY108" fmla="*/ 4197353 h 4572000"/>
                    <a:gd name="connsiteX109" fmla="*/ 2279647 w 4572000"/>
                    <a:gd name="connsiteY109" fmla="*/ 4572000 h 4572000"/>
                    <a:gd name="connsiteX110" fmla="*/ 2292344 w 4572000"/>
                    <a:gd name="connsiteY110" fmla="*/ 4572000 h 4572000"/>
                    <a:gd name="connsiteX111" fmla="*/ 2292344 w 4572000"/>
                    <a:gd name="connsiteY111" fmla="*/ 4197353 h 4572000"/>
                    <a:gd name="connsiteX112" fmla="*/ 2660647 w 4572000"/>
                    <a:gd name="connsiteY112" fmla="*/ 4197353 h 4572000"/>
                    <a:gd name="connsiteX113" fmla="*/ 2660647 w 4572000"/>
                    <a:gd name="connsiteY113" fmla="*/ 4572000 h 4572000"/>
                    <a:gd name="connsiteX114" fmla="*/ 2673344 w 4572000"/>
                    <a:gd name="connsiteY114" fmla="*/ 4572000 h 4572000"/>
                    <a:gd name="connsiteX115" fmla="*/ 2673344 w 4572000"/>
                    <a:gd name="connsiteY115" fmla="*/ 4197353 h 4572000"/>
                    <a:gd name="connsiteX116" fmla="*/ 3041647 w 4572000"/>
                    <a:gd name="connsiteY116" fmla="*/ 4197353 h 4572000"/>
                    <a:gd name="connsiteX117" fmla="*/ 3041647 w 4572000"/>
                    <a:gd name="connsiteY117" fmla="*/ 4572000 h 4572000"/>
                    <a:gd name="connsiteX118" fmla="*/ 3054344 w 4572000"/>
                    <a:gd name="connsiteY118" fmla="*/ 4572000 h 4572000"/>
                    <a:gd name="connsiteX119" fmla="*/ 3054344 w 4572000"/>
                    <a:gd name="connsiteY119" fmla="*/ 4197353 h 4572000"/>
                    <a:gd name="connsiteX120" fmla="*/ 3422647 w 4572000"/>
                    <a:gd name="connsiteY120" fmla="*/ 4197353 h 4572000"/>
                    <a:gd name="connsiteX121" fmla="*/ 3422647 w 4572000"/>
                    <a:gd name="connsiteY121" fmla="*/ 4572000 h 4572000"/>
                    <a:gd name="connsiteX122" fmla="*/ 3435344 w 4572000"/>
                    <a:gd name="connsiteY122" fmla="*/ 4572000 h 4572000"/>
                    <a:gd name="connsiteX123" fmla="*/ 3435344 w 4572000"/>
                    <a:gd name="connsiteY123" fmla="*/ 4197353 h 4572000"/>
                    <a:gd name="connsiteX124" fmla="*/ 3803647 w 4572000"/>
                    <a:gd name="connsiteY124" fmla="*/ 4197353 h 4572000"/>
                    <a:gd name="connsiteX125" fmla="*/ 3803647 w 4572000"/>
                    <a:gd name="connsiteY125" fmla="*/ 4572000 h 4572000"/>
                    <a:gd name="connsiteX126" fmla="*/ 3816344 w 4572000"/>
                    <a:gd name="connsiteY126" fmla="*/ 4572000 h 4572000"/>
                    <a:gd name="connsiteX127" fmla="*/ 3816344 w 4572000"/>
                    <a:gd name="connsiteY127" fmla="*/ 4197353 h 4572000"/>
                    <a:gd name="connsiteX128" fmla="*/ 4184647 w 4572000"/>
                    <a:gd name="connsiteY128" fmla="*/ 4197353 h 4572000"/>
                    <a:gd name="connsiteX129" fmla="*/ 4184647 w 4572000"/>
                    <a:gd name="connsiteY129" fmla="*/ 4572000 h 4572000"/>
                    <a:gd name="connsiteX130" fmla="*/ 4197344 w 4572000"/>
                    <a:gd name="connsiteY130" fmla="*/ 4572000 h 4572000"/>
                    <a:gd name="connsiteX131" fmla="*/ 4197344 w 4572000"/>
                    <a:gd name="connsiteY131" fmla="*/ 4197353 h 4572000"/>
                    <a:gd name="connsiteX132" fmla="*/ 4572000 w 4572000"/>
                    <a:gd name="connsiteY132" fmla="*/ 4197353 h 4572000"/>
                    <a:gd name="connsiteX133" fmla="*/ 4572000 w 4572000"/>
                    <a:gd name="connsiteY133" fmla="*/ 4184657 h 4572000"/>
                    <a:gd name="connsiteX134" fmla="*/ 4197353 w 4572000"/>
                    <a:gd name="connsiteY134" fmla="*/ 4184657 h 4572000"/>
                    <a:gd name="connsiteX135" fmla="*/ 4197353 w 4572000"/>
                    <a:gd name="connsiteY135" fmla="*/ 3816353 h 4572000"/>
                    <a:gd name="connsiteX136" fmla="*/ 4572000 w 4572000"/>
                    <a:gd name="connsiteY136" fmla="*/ 3816353 h 4572000"/>
                    <a:gd name="connsiteX137" fmla="*/ 4572000 w 4572000"/>
                    <a:gd name="connsiteY137" fmla="*/ 3803657 h 4572000"/>
                    <a:gd name="connsiteX138" fmla="*/ 4197353 w 4572000"/>
                    <a:gd name="connsiteY138" fmla="*/ 3803657 h 4572000"/>
                    <a:gd name="connsiteX139" fmla="*/ 4197353 w 4572000"/>
                    <a:gd name="connsiteY139" fmla="*/ 3435353 h 4572000"/>
                    <a:gd name="connsiteX140" fmla="*/ 4572000 w 4572000"/>
                    <a:gd name="connsiteY140" fmla="*/ 3435353 h 4572000"/>
                    <a:gd name="connsiteX141" fmla="*/ 4572000 w 4572000"/>
                    <a:gd name="connsiteY141" fmla="*/ 3422657 h 4572000"/>
                    <a:gd name="connsiteX142" fmla="*/ 4197353 w 4572000"/>
                    <a:gd name="connsiteY142" fmla="*/ 3422657 h 4572000"/>
                    <a:gd name="connsiteX143" fmla="*/ 4197353 w 4572000"/>
                    <a:gd name="connsiteY143" fmla="*/ 3054353 h 4572000"/>
                    <a:gd name="connsiteX144" fmla="*/ 4572000 w 4572000"/>
                    <a:gd name="connsiteY144" fmla="*/ 3054353 h 4572000"/>
                    <a:gd name="connsiteX145" fmla="*/ 4572000 w 4572000"/>
                    <a:gd name="connsiteY145" fmla="*/ 3041657 h 4572000"/>
                    <a:gd name="connsiteX146" fmla="*/ 4197353 w 4572000"/>
                    <a:gd name="connsiteY146" fmla="*/ 3041657 h 4572000"/>
                    <a:gd name="connsiteX147" fmla="*/ 4197353 w 4572000"/>
                    <a:gd name="connsiteY147" fmla="*/ 2673353 h 4572000"/>
                    <a:gd name="connsiteX148" fmla="*/ 4572000 w 4572000"/>
                    <a:gd name="connsiteY148" fmla="*/ 2673353 h 4572000"/>
                    <a:gd name="connsiteX149" fmla="*/ 4572000 w 4572000"/>
                    <a:gd name="connsiteY149" fmla="*/ 2660657 h 4572000"/>
                    <a:gd name="connsiteX150" fmla="*/ 4197353 w 4572000"/>
                    <a:gd name="connsiteY150" fmla="*/ 2660657 h 4572000"/>
                    <a:gd name="connsiteX151" fmla="*/ 4197353 w 4572000"/>
                    <a:gd name="connsiteY151" fmla="*/ 2292353 h 4572000"/>
                    <a:gd name="connsiteX152" fmla="*/ 4572000 w 4572000"/>
                    <a:gd name="connsiteY152" fmla="*/ 2292353 h 4572000"/>
                    <a:gd name="connsiteX153" fmla="*/ 4572000 w 4572000"/>
                    <a:gd name="connsiteY153" fmla="*/ 2279656 h 4572000"/>
                    <a:gd name="connsiteX154" fmla="*/ 4197353 w 4572000"/>
                    <a:gd name="connsiteY154" fmla="*/ 2279656 h 4572000"/>
                    <a:gd name="connsiteX155" fmla="*/ 4197353 w 4572000"/>
                    <a:gd name="connsiteY155" fmla="*/ 1911353 h 4572000"/>
                    <a:gd name="connsiteX156" fmla="*/ 4572000 w 4572000"/>
                    <a:gd name="connsiteY156" fmla="*/ 1911353 h 4572000"/>
                    <a:gd name="connsiteX157" fmla="*/ 4572000 w 4572000"/>
                    <a:gd name="connsiteY157" fmla="*/ 1898656 h 4572000"/>
                    <a:gd name="connsiteX158" fmla="*/ 4197353 w 4572000"/>
                    <a:gd name="connsiteY158" fmla="*/ 1898656 h 4572000"/>
                    <a:gd name="connsiteX159" fmla="*/ 4197353 w 4572000"/>
                    <a:gd name="connsiteY159" fmla="*/ 1530353 h 4572000"/>
                    <a:gd name="connsiteX160" fmla="*/ 4572000 w 4572000"/>
                    <a:gd name="connsiteY160" fmla="*/ 1530353 h 4572000"/>
                    <a:gd name="connsiteX161" fmla="*/ 4572000 w 4572000"/>
                    <a:gd name="connsiteY161" fmla="*/ 1517656 h 4572000"/>
                    <a:gd name="connsiteX162" fmla="*/ 4197353 w 4572000"/>
                    <a:gd name="connsiteY162" fmla="*/ 1517656 h 4572000"/>
                    <a:gd name="connsiteX163" fmla="*/ 4197353 w 4572000"/>
                    <a:gd name="connsiteY163" fmla="*/ 1149353 h 4572000"/>
                    <a:gd name="connsiteX164" fmla="*/ 4572000 w 4572000"/>
                    <a:gd name="connsiteY164" fmla="*/ 1149353 h 4572000"/>
                    <a:gd name="connsiteX165" fmla="*/ 4572000 w 4572000"/>
                    <a:gd name="connsiteY165" fmla="*/ 1136656 h 4572000"/>
                    <a:gd name="connsiteX166" fmla="*/ 4197353 w 4572000"/>
                    <a:gd name="connsiteY166" fmla="*/ 1136656 h 4572000"/>
                    <a:gd name="connsiteX167" fmla="*/ 4197353 w 4572000"/>
                    <a:gd name="connsiteY167" fmla="*/ 768353 h 4572000"/>
                    <a:gd name="connsiteX168" fmla="*/ 4572000 w 4572000"/>
                    <a:gd name="connsiteY168" fmla="*/ 768353 h 4572000"/>
                    <a:gd name="connsiteX169" fmla="*/ 4572000 w 4572000"/>
                    <a:gd name="connsiteY169" fmla="*/ 755656 h 4572000"/>
                    <a:gd name="connsiteX170" fmla="*/ 4197353 w 4572000"/>
                    <a:gd name="connsiteY170" fmla="*/ 755656 h 4572000"/>
                    <a:gd name="connsiteX171" fmla="*/ 4197353 w 4572000"/>
                    <a:gd name="connsiteY171" fmla="*/ 387353 h 4572000"/>
                    <a:gd name="connsiteX172" fmla="*/ 4572000 w 4572000"/>
                    <a:gd name="connsiteY172" fmla="*/ 387353 h 4572000"/>
                    <a:gd name="connsiteX173" fmla="*/ 3803647 w 4572000"/>
                    <a:gd name="connsiteY173" fmla="*/ 387353 h 4572000"/>
                    <a:gd name="connsiteX174" fmla="*/ 3803647 w 4572000"/>
                    <a:gd name="connsiteY174" fmla="*/ 755656 h 4572000"/>
                    <a:gd name="connsiteX175" fmla="*/ 3435344 w 4572000"/>
                    <a:gd name="connsiteY175" fmla="*/ 755656 h 4572000"/>
                    <a:gd name="connsiteX176" fmla="*/ 3435344 w 4572000"/>
                    <a:gd name="connsiteY176" fmla="*/ 387353 h 4572000"/>
                    <a:gd name="connsiteX177" fmla="*/ 3803647 w 4572000"/>
                    <a:gd name="connsiteY177" fmla="*/ 387353 h 4572000"/>
                    <a:gd name="connsiteX178" fmla="*/ 2279647 w 4572000"/>
                    <a:gd name="connsiteY178" fmla="*/ 2292353 h 4572000"/>
                    <a:gd name="connsiteX179" fmla="*/ 2279647 w 4572000"/>
                    <a:gd name="connsiteY179" fmla="*/ 2660657 h 4572000"/>
                    <a:gd name="connsiteX180" fmla="*/ 1911344 w 4572000"/>
                    <a:gd name="connsiteY180" fmla="*/ 2660657 h 4572000"/>
                    <a:gd name="connsiteX181" fmla="*/ 1911344 w 4572000"/>
                    <a:gd name="connsiteY181" fmla="*/ 2292353 h 4572000"/>
                    <a:gd name="connsiteX182" fmla="*/ 2279647 w 4572000"/>
                    <a:gd name="connsiteY182" fmla="*/ 2292353 h 4572000"/>
                    <a:gd name="connsiteX183" fmla="*/ 1911353 w 4572000"/>
                    <a:gd name="connsiteY183" fmla="*/ 2279647 h 4572000"/>
                    <a:gd name="connsiteX184" fmla="*/ 1911353 w 4572000"/>
                    <a:gd name="connsiteY184" fmla="*/ 1911344 h 4572000"/>
                    <a:gd name="connsiteX185" fmla="*/ 2279656 w 4572000"/>
                    <a:gd name="connsiteY185" fmla="*/ 1911344 h 4572000"/>
                    <a:gd name="connsiteX186" fmla="*/ 2279656 w 4572000"/>
                    <a:gd name="connsiteY186" fmla="*/ 2279647 h 4572000"/>
                    <a:gd name="connsiteX187" fmla="*/ 1911353 w 4572000"/>
                    <a:gd name="connsiteY187" fmla="*/ 2279647 h 4572000"/>
                    <a:gd name="connsiteX188" fmla="*/ 2292353 w 4572000"/>
                    <a:gd name="connsiteY188" fmla="*/ 2292353 h 4572000"/>
                    <a:gd name="connsiteX189" fmla="*/ 2660657 w 4572000"/>
                    <a:gd name="connsiteY189" fmla="*/ 2292353 h 4572000"/>
                    <a:gd name="connsiteX190" fmla="*/ 2660657 w 4572000"/>
                    <a:gd name="connsiteY190" fmla="*/ 2660657 h 4572000"/>
                    <a:gd name="connsiteX191" fmla="*/ 2292353 w 4572000"/>
                    <a:gd name="connsiteY191" fmla="*/ 2660657 h 4572000"/>
                    <a:gd name="connsiteX192" fmla="*/ 2292353 w 4572000"/>
                    <a:gd name="connsiteY192" fmla="*/ 2292353 h 4572000"/>
                    <a:gd name="connsiteX193" fmla="*/ 2292353 w 4572000"/>
                    <a:gd name="connsiteY193" fmla="*/ 2279647 h 4572000"/>
                    <a:gd name="connsiteX194" fmla="*/ 2292353 w 4572000"/>
                    <a:gd name="connsiteY194" fmla="*/ 1911344 h 4572000"/>
                    <a:gd name="connsiteX195" fmla="*/ 2660657 w 4572000"/>
                    <a:gd name="connsiteY195" fmla="*/ 1911344 h 4572000"/>
                    <a:gd name="connsiteX196" fmla="*/ 2660657 w 4572000"/>
                    <a:gd name="connsiteY196" fmla="*/ 2279647 h 4572000"/>
                    <a:gd name="connsiteX197" fmla="*/ 2292353 w 4572000"/>
                    <a:gd name="connsiteY197" fmla="*/ 2279647 h 4572000"/>
                    <a:gd name="connsiteX198" fmla="*/ 2292353 w 4572000"/>
                    <a:gd name="connsiteY198" fmla="*/ 1898647 h 4572000"/>
                    <a:gd name="connsiteX199" fmla="*/ 2292353 w 4572000"/>
                    <a:gd name="connsiteY199" fmla="*/ 1530344 h 4572000"/>
                    <a:gd name="connsiteX200" fmla="*/ 2660657 w 4572000"/>
                    <a:gd name="connsiteY200" fmla="*/ 1530344 h 4572000"/>
                    <a:gd name="connsiteX201" fmla="*/ 2660657 w 4572000"/>
                    <a:gd name="connsiteY201" fmla="*/ 1898647 h 4572000"/>
                    <a:gd name="connsiteX202" fmla="*/ 2292353 w 4572000"/>
                    <a:gd name="connsiteY202" fmla="*/ 1898647 h 4572000"/>
                    <a:gd name="connsiteX203" fmla="*/ 2279647 w 4572000"/>
                    <a:gd name="connsiteY203" fmla="*/ 1898647 h 4572000"/>
                    <a:gd name="connsiteX204" fmla="*/ 1911344 w 4572000"/>
                    <a:gd name="connsiteY204" fmla="*/ 1898647 h 4572000"/>
                    <a:gd name="connsiteX205" fmla="*/ 1911344 w 4572000"/>
                    <a:gd name="connsiteY205" fmla="*/ 1530344 h 4572000"/>
                    <a:gd name="connsiteX206" fmla="*/ 2279647 w 4572000"/>
                    <a:gd name="connsiteY206" fmla="*/ 1530344 h 4572000"/>
                    <a:gd name="connsiteX207" fmla="*/ 2279647 w 4572000"/>
                    <a:gd name="connsiteY207" fmla="*/ 1898647 h 4572000"/>
                    <a:gd name="connsiteX208" fmla="*/ 1898647 w 4572000"/>
                    <a:gd name="connsiteY208" fmla="*/ 1898647 h 4572000"/>
                    <a:gd name="connsiteX209" fmla="*/ 1530344 w 4572000"/>
                    <a:gd name="connsiteY209" fmla="*/ 1898647 h 4572000"/>
                    <a:gd name="connsiteX210" fmla="*/ 1530344 w 4572000"/>
                    <a:gd name="connsiteY210" fmla="*/ 1530344 h 4572000"/>
                    <a:gd name="connsiteX211" fmla="*/ 1898647 w 4572000"/>
                    <a:gd name="connsiteY211" fmla="*/ 1530344 h 4572000"/>
                    <a:gd name="connsiteX212" fmla="*/ 1898647 w 4572000"/>
                    <a:gd name="connsiteY212" fmla="*/ 1898647 h 4572000"/>
                    <a:gd name="connsiteX213" fmla="*/ 1898647 w 4572000"/>
                    <a:gd name="connsiteY213" fmla="*/ 1911353 h 4572000"/>
                    <a:gd name="connsiteX214" fmla="*/ 1898647 w 4572000"/>
                    <a:gd name="connsiteY214" fmla="*/ 2279656 h 4572000"/>
                    <a:gd name="connsiteX215" fmla="*/ 1530344 w 4572000"/>
                    <a:gd name="connsiteY215" fmla="*/ 2279656 h 4572000"/>
                    <a:gd name="connsiteX216" fmla="*/ 1530344 w 4572000"/>
                    <a:gd name="connsiteY216" fmla="*/ 1911353 h 4572000"/>
                    <a:gd name="connsiteX217" fmla="*/ 1898647 w 4572000"/>
                    <a:gd name="connsiteY217" fmla="*/ 1911353 h 4572000"/>
                    <a:gd name="connsiteX218" fmla="*/ 1898647 w 4572000"/>
                    <a:gd name="connsiteY218" fmla="*/ 2292353 h 4572000"/>
                    <a:gd name="connsiteX219" fmla="*/ 1898647 w 4572000"/>
                    <a:gd name="connsiteY219" fmla="*/ 2660657 h 4572000"/>
                    <a:gd name="connsiteX220" fmla="*/ 1530344 w 4572000"/>
                    <a:gd name="connsiteY220" fmla="*/ 2660657 h 4572000"/>
                    <a:gd name="connsiteX221" fmla="*/ 1530344 w 4572000"/>
                    <a:gd name="connsiteY221" fmla="*/ 2292353 h 4572000"/>
                    <a:gd name="connsiteX222" fmla="*/ 1898647 w 4572000"/>
                    <a:gd name="connsiteY222" fmla="*/ 2292353 h 4572000"/>
                    <a:gd name="connsiteX223" fmla="*/ 1898647 w 4572000"/>
                    <a:gd name="connsiteY223" fmla="*/ 2673353 h 4572000"/>
                    <a:gd name="connsiteX224" fmla="*/ 1898647 w 4572000"/>
                    <a:gd name="connsiteY224" fmla="*/ 3041657 h 4572000"/>
                    <a:gd name="connsiteX225" fmla="*/ 1530344 w 4572000"/>
                    <a:gd name="connsiteY225" fmla="*/ 3041657 h 4572000"/>
                    <a:gd name="connsiteX226" fmla="*/ 1530344 w 4572000"/>
                    <a:gd name="connsiteY226" fmla="*/ 2673353 h 4572000"/>
                    <a:gd name="connsiteX227" fmla="*/ 1898647 w 4572000"/>
                    <a:gd name="connsiteY227" fmla="*/ 2673353 h 4572000"/>
                    <a:gd name="connsiteX228" fmla="*/ 1911353 w 4572000"/>
                    <a:gd name="connsiteY228" fmla="*/ 2673353 h 4572000"/>
                    <a:gd name="connsiteX229" fmla="*/ 2279656 w 4572000"/>
                    <a:gd name="connsiteY229" fmla="*/ 2673353 h 4572000"/>
                    <a:gd name="connsiteX230" fmla="*/ 2279656 w 4572000"/>
                    <a:gd name="connsiteY230" fmla="*/ 3041657 h 4572000"/>
                    <a:gd name="connsiteX231" fmla="*/ 1911353 w 4572000"/>
                    <a:gd name="connsiteY231" fmla="*/ 3041657 h 4572000"/>
                    <a:gd name="connsiteX232" fmla="*/ 1911353 w 4572000"/>
                    <a:gd name="connsiteY232" fmla="*/ 2673353 h 4572000"/>
                    <a:gd name="connsiteX233" fmla="*/ 2292353 w 4572000"/>
                    <a:gd name="connsiteY233" fmla="*/ 2673353 h 4572000"/>
                    <a:gd name="connsiteX234" fmla="*/ 2660657 w 4572000"/>
                    <a:gd name="connsiteY234" fmla="*/ 2673353 h 4572000"/>
                    <a:gd name="connsiteX235" fmla="*/ 2660657 w 4572000"/>
                    <a:gd name="connsiteY235" fmla="*/ 3041657 h 4572000"/>
                    <a:gd name="connsiteX236" fmla="*/ 2292353 w 4572000"/>
                    <a:gd name="connsiteY236" fmla="*/ 3041657 h 4572000"/>
                    <a:gd name="connsiteX237" fmla="*/ 2292353 w 4572000"/>
                    <a:gd name="connsiteY237" fmla="*/ 2673353 h 4572000"/>
                    <a:gd name="connsiteX238" fmla="*/ 2673353 w 4572000"/>
                    <a:gd name="connsiteY238" fmla="*/ 2673353 h 4572000"/>
                    <a:gd name="connsiteX239" fmla="*/ 3041657 w 4572000"/>
                    <a:gd name="connsiteY239" fmla="*/ 2673353 h 4572000"/>
                    <a:gd name="connsiteX240" fmla="*/ 3041657 w 4572000"/>
                    <a:gd name="connsiteY240" fmla="*/ 3041657 h 4572000"/>
                    <a:gd name="connsiteX241" fmla="*/ 2673353 w 4572000"/>
                    <a:gd name="connsiteY241" fmla="*/ 3041657 h 4572000"/>
                    <a:gd name="connsiteX242" fmla="*/ 2673353 w 4572000"/>
                    <a:gd name="connsiteY242" fmla="*/ 2673353 h 4572000"/>
                    <a:gd name="connsiteX243" fmla="*/ 2673353 w 4572000"/>
                    <a:gd name="connsiteY243" fmla="*/ 2660647 h 4572000"/>
                    <a:gd name="connsiteX244" fmla="*/ 2673353 w 4572000"/>
                    <a:gd name="connsiteY244" fmla="*/ 2292344 h 4572000"/>
                    <a:gd name="connsiteX245" fmla="*/ 3041657 w 4572000"/>
                    <a:gd name="connsiteY245" fmla="*/ 2292344 h 4572000"/>
                    <a:gd name="connsiteX246" fmla="*/ 3041657 w 4572000"/>
                    <a:gd name="connsiteY246" fmla="*/ 2660647 h 4572000"/>
                    <a:gd name="connsiteX247" fmla="*/ 2673353 w 4572000"/>
                    <a:gd name="connsiteY247" fmla="*/ 2660647 h 4572000"/>
                    <a:gd name="connsiteX248" fmla="*/ 2673353 w 4572000"/>
                    <a:gd name="connsiteY248" fmla="*/ 2279647 h 4572000"/>
                    <a:gd name="connsiteX249" fmla="*/ 2673353 w 4572000"/>
                    <a:gd name="connsiteY249" fmla="*/ 1911344 h 4572000"/>
                    <a:gd name="connsiteX250" fmla="*/ 3041657 w 4572000"/>
                    <a:gd name="connsiteY250" fmla="*/ 1911344 h 4572000"/>
                    <a:gd name="connsiteX251" fmla="*/ 3041657 w 4572000"/>
                    <a:gd name="connsiteY251" fmla="*/ 2279647 h 4572000"/>
                    <a:gd name="connsiteX252" fmla="*/ 2673353 w 4572000"/>
                    <a:gd name="connsiteY252" fmla="*/ 2279647 h 4572000"/>
                    <a:gd name="connsiteX253" fmla="*/ 2673353 w 4572000"/>
                    <a:gd name="connsiteY253" fmla="*/ 1898647 h 4572000"/>
                    <a:gd name="connsiteX254" fmla="*/ 2673353 w 4572000"/>
                    <a:gd name="connsiteY254" fmla="*/ 1530344 h 4572000"/>
                    <a:gd name="connsiteX255" fmla="*/ 3041657 w 4572000"/>
                    <a:gd name="connsiteY255" fmla="*/ 1530344 h 4572000"/>
                    <a:gd name="connsiteX256" fmla="*/ 3041657 w 4572000"/>
                    <a:gd name="connsiteY256" fmla="*/ 1898647 h 4572000"/>
                    <a:gd name="connsiteX257" fmla="*/ 2673353 w 4572000"/>
                    <a:gd name="connsiteY257" fmla="*/ 1898647 h 4572000"/>
                    <a:gd name="connsiteX258" fmla="*/ 2673353 w 4572000"/>
                    <a:gd name="connsiteY258" fmla="*/ 1517647 h 4572000"/>
                    <a:gd name="connsiteX259" fmla="*/ 2673353 w 4572000"/>
                    <a:gd name="connsiteY259" fmla="*/ 1149344 h 4572000"/>
                    <a:gd name="connsiteX260" fmla="*/ 3041657 w 4572000"/>
                    <a:gd name="connsiteY260" fmla="*/ 1149344 h 4572000"/>
                    <a:gd name="connsiteX261" fmla="*/ 3041657 w 4572000"/>
                    <a:gd name="connsiteY261" fmla="*/ 1517647 h 4572000"/>
                    <a:gd name="connsiteX262" fmla="*/ 2673353 w 4572000"/>
                    <a:gd name="connsiteY262" fmla="*/ 1517647 h 4572000"/>
                    <a:gd name="connsiteX263" fmla="*/ 2660647 w 4572000"/>
                    <a:gd name="connsiteY263" fmla="*/ 1517647 h 4572000"/>
                    <a:gd name="connsiteX264" fmla="*/ 2292344 w 4572000"/>
                    <a:gd name="connsiteY264" fmla="*/ 1517647 h 4572000"/>
                    <a:gd name="connsiteX265" fmla="*/ 2292344 w 4572000"/>
                    <a:gd name="connsiteY265" fmla="*/ 1149344 h 4572000"/>
                    <a:gd name="connsiteX266" fmla="*/ 2660647 w 4572000"/>
                    <a:gd name="connsiteY266" fmla="*/ 1149344 h 4572000"/>
                    <a:gd name="connsiteX267" fmla="*/ 2660647 w 4572000"/>
                    <a:gd name="connsiteY267" fmla="*/ 1517647 h 4572000"/>
                    <a:gd name="connsiteX268" fmla="*/ 2279647 w 4572000"/>
                    <a:gd name="connsiteY268" fmla="*/ 1517647 h 4572000"/>
                    <a:gd name="connsiteX269" fmla="*/ 1911344 w 4572000"/>
                    <a:gd name="connsiteY269" fmla="*/ 1517647 h 4572000"/>
                    <a:gd name="connsiteX270" fmla="*/ 1911344 w 4572000"/>
                    <a:gd name="connsiteY270" fmla="*/ 1149344 h 4572000"/>
                    <a:gd name="connsiteX271" fmla="*/ 2279647 w 4572000"/>
                    <a:gd name="connsiteY271" fmla="*/ 1149344 h 4572000"/>
                    <a:gd name="connsiteX272" fmla="*/ 2279647 w 4572000"/>
                    <a:gd name="connsiteY272" fmla="*/ 1517647 h 4572000"/>
                    <a:gd name="connsiteX273" fmla="*/ 1898647 w 4572000"/>
                    <a:gd name="connsiteY273" fmla="*/ 1517647 h 4572000"/>
                    <a:gd name="connsiteX274" fmla="*/ 1530344 w 4572000"/>
                    <a:gd name="connsiteY274" fmla="*/ 1517647 h 4572000"/>
                    <a:gd name="connsiteX275" fmla="*/ 1530344 w 4572000"/>
                    <a:gd name="connsiteY275" fmla="*/ 1149344 h 4572000"/>
                    <a:gd name="connsiteX276" fmla="*/ 1898647 w 4572000"/>
                    <a:gd name="connsiteY276" fmla="*/ 1149344 h 4572000"/>
                    <a:gd name="connsiteX277" fmla="*/ 1898647 w 4572000"/>
                    <a:gd name="connsiteY277" fmla="*/ 1517647 h 4572000"/>
                    <a:gd name="connsiteX278" fmla="*/ 1517647 w 4572000"/>
                    <a:gd name="connsiteY278" fmla="*/ 1517647 h 4572000"/>
                    <a:gd name="connsiteX279" fmla="*/ 1149344 w 4572000"/>
                    <a:gd name="connsiteY279" fmla="*/ 1517647 h 4572000"/>
                    <a:gd name="connsiteX280" fmla="*/ 1149344 w 4572000"/>
                    <a:gd name="connsiteY280" fmla="*/ 1149344 h 4572000"/>
                    <a:gd name="connsiteX281" fmla="*/ 1517647 w 4572000"/>
                    <a:gd name="connsiteY281" fmla="*/ 1149344 h 4572000"/>
                    <a:gd name="connsiteX282" fmla="*/ 1517647 w 4572000"/>
                    <a:gd name="connsiteY282" fmla="*/ 1517647 h 4572000"/>
                    <a:gd name="connsiteX283" fmla="*/ 1517647 w 4572000"/>
                    <a:gd name="connsiteY283" fmla="*/ 1530353 h 4572000"/>
                    <a:gd name="connsiteX284" fmla="*/ 1517647 w 4572000"/>
                    <a:gd name="connsiteY284" fmla="*/ 1898656 h 4572000"/>
                    <a:gd name="connsiteX285" fmla="*/ 1149344 w 4572000"/>
                    <a:gd name="connsiteY285" fmla="*/ 1898656 h 4572000"/>
                    <a:gd name="connsiteX286" fmla="*/ 1149344 w 4572000"/>
                    <a:gd name="connsiteY286" fmla="*/ 1530353 h 4572000"/>
                    <a:gd name="connsiteX287" fmla="*/ 1517647 w 4572000"/>
                    <a:gd name="connsiteY287" fmla="*/ 1530353 h 4572000"/>
                    <a:gd name="connsiteX288" fmla="*/ 1517647 w 4572000"/>
                    <a:gd name="connsiteY288" fmla="*/ 1911353 h 4572000"/>
                    <a:gd name="connsiteX289" fmla="*/ 1517647 w 4572000"/>
                    <a:gd name="connsiteY289" fmla="*/ 2279656 h 4572000"/>
                    <a:gd name="connsiteX290" fmla="*/ 1149344 w 4572000"/>
                    <a:gd name="connsiteY290" fmla="*/ 2279656 h 4572000"/>
                    <a:gd name="connsiteX291" fmla="*/ 1149344 w 4572000"/>
                    <a:gd name="connsiteY291" fmla="*/ 1911353 h 4572000"/>
                    <a:gd name="connsiteX292" fmla="*/ 1517647 w 4572000"/>
                    <a:gd name="connsiteY292" fmla="*/ 1911353 h 4572000"/>
                    <a:gd name="connsiteX293" fmla="*/ 1517647 w 4572000"/>
                    <a:gd name="connsiteY293" fmla="*/ 2292353 h 4572000"/>
                    <a:gd name="connsiteX294" fmla="*/ 1517647 w 4572000"/>
                    <a:gd name="connsiteY294" fmla="*/ 2660657 h 4572000"/>
                    <a:gd name="connsiteX295" fmla="*/ 1149344 w 4572000"/>
                    <a:gd name="connsiteY295" fmla="*/ 2660657 h 4572000"/>
                    <a:gd name="connsiteX296" fmla="*/ 1149344 w 4572000"/>
                    <a:gd name="connsiteY296" fmla="*/ 2292353 h 4572000"/>
                    <a:gd name="connsiteX297" fmla="*/ 1517647 w 4572000"/>
                    <a:gd name="connsiteY297" fmla="*/ 2292353 h 4572000"/>
                    <a:gd name="connsiteX298" fmla="*/ 1517647 w 4572000"/>
                    <a:gd name="connsiteY298" fmla="*/ 2673353 h 4572000"/>
                    <a:gd name="connsiteX299" fmla="*/ 1517647 w 4572000"/>
                    <a:gd name="connsiteY299" fmla="*/ 3041657 h 4572000"/>
                    <a:gd name="connsiteX300" fmla="*/ 1149344 w 4572000"/>
                    <a:gd name="connsiteY300" fmla="*/ 3041657 h 4572000"/>
                    <a:gd name="connsiteX301" fmla="*/ 1149344 w 4572000"/>
                    <a:gd name="connsiteY301" fmla="*/ 2673353 h 4572000"/>
                    <a:gd name="connsiteX302" fmla="*/ 1517647 w 4572000"/>
                    <a:gd name="connsiteY302" fmla="*/ 2673353 h 4572000"/>
                    <a:gd name="connsiteX303" fmla="*/ 1517647 w 4572000"/>
                    <a:gd name="connsiteY303" fmla="*/ 3054353 h 4572000"/>
                    <a:gd name="connsiteX304" fmla="*/ 1517647 w 4572000"/>
                    <a:gd name="connsiteY304" fmla="*/ 3422657 h 4572000"/>
                    <a:gd name="connsiteX305" fmla="*/ 1149344 w 4572000"/>
                    <a:gd name="connsiteY305" fmla="*/ 3422657 h 4572000"/>
                    <a:gd name="connsiteX306" fmla="*/ 1149344 w 4572000"/>
                    <a:gd name="connsiteY306" fmla="*/ 3054353 h 4572000"/>
                    <a:gd name="connsiteX307" fmla="*/ 1517647 w 4572000"/>
                    <a:gd name="connsiteY307" fmla="*/ 3054353 h 4572000"/>
                    <a:gd name="connsiteX308" fmla="*/ 1530353 w 4572000"/>
                    <a:gd name="connsiteY308" fmla="*/ 3054353 h 4572000"/>
                    <a:gd name="connsiteX309" fmla="*/ 1898656 w 4572000"/>
                    <a:gd name="connsiteY309" fmla="*/ 3054353 h 4572000"/>
                    <a:gd name="connsiteX310" fmla="*/ 1898656 w 4572000"/>
                    <a:gd name="connsiteY310" fmla="*/ 3422657 h 4572000"/>
                    <a:gd name="connsiteX311" fmla="*/ 1530353 w 4572000"/>
                    <a:gd name="connsiteY311" fmla="*/ 3422657 h 4572000"/>
                    <a:gd name="connsiteX312" fmla="*/ 1530353 w 4572000"/>
                    <a:gd name="connsiteY312" fmla="*/ 3054353 h 4572000"/>
                    <a:gd name="connsiteX313" fmla="*/ 1911353 w 4572000"/>
                    <a:gd name="connsiteY313" fmla="*/ 3054353 h 4572000"/>
                    <a:gd name="connsiteX314" fmla="*/ 2279656 w 4572000"/>
                    <a:gd name="connsiteY314" fmla="*/ 3054353 h 4572000"/>
                    <a:gd name="connsiteX315" fmla="*/ 2279656 w 4572000"/>
                    <a:gd name="connsiteY315" fmla="*/ 3422657 h 4572000"/>
                    <a:gd name="connsiteX316" fmla="*/ 1911353 w 4572000"/>
                    <a:gd name="connsiteY316" fmla="*/ 3422657 h 4572000"/>
                    <a:gd name="connsiteX317" fmla="*/ 1911353 w 4572000"/>
                    <a:gd name="connsiteY317" fmla="*/ 3054353 h 4572000"/>
                    <a:gd name="connsiteX318" fmla="*/ 2292353 w 4572000"/>
                    <a:gd name="connsiteY318" fmla="*/ 3054353 h 4572000"/>
                    <a:gd name="connsiteX319" fmla="*/ 2660657 w 4572000"/>
                    <a:gd name="connsiteY319" fmla="*/ 3054353 h 4572000"/>
                    <a:gd name="connsiteX320" fmla="*/ 2660657 w 4572000"/>
                    <a:gd name="connsiteY320" fmla="*/ 3422657 h 4572000"/>
                    <a:gd name="connsiteX321" fmla="*/ 2292353 w 4572000"/>
                    <a:gd name="connsiteY321" fmla="*/ 3422657 h 4572000"/>
                    <a:gd name="connsiteX322" fmla="*/ 2292353 w 4572000"/>
                    <a:gd name="connsiteY322" fmla="*/ 3054353 h 4572000"/>
                    <a:gd name="connsiteX323" fmla="*/ 2673353 w 4572000"/>
                    <a:gd name="connsiteY323" fmla="*/ 3054353 h 4572000"/>
                    <a:gd name="connsiteX324" fmla="*/ 3041657 w 4572000"/>
                    <a:gd name="connsiteY324" fmla="*/ 3054353 h 4572000"/>
                    <a:gd name="connsiteX325" fmla="*/ 3041657 w 4572000"/>
                    <a:gd name="connsiteY325" fmla="*/ 3422657 h 4572000"/>
                    <a:gd name="connsiteX326" fmla="*/ 2673353 w 4572000"/>
                    <a:gd name="connsiteY326" fmla="*/ 3422657 h 4572000"/>
                    <a:gd name="connsiteX327" fmla="*/ 2673353 w 4572000"/>
                    <a:gd name="connsiteY327" fmla="*/ 3054353 h 4572000"/>
                    <a:gd name="connsiteX328" fmla="*/ 3054353 w 4572000"/>
                    <a:gd name="connsiteY328" fmla="*/ 3054353 h 4572000"/>
                    <a:gd name="connsiteX329" fmla="*/ 3422657 w 4572000"/>
                    <a:gd name="connsiteY329" fmla="*/ 3054353 h 4572000"/>
                    <a:gd name="connsiteX330" fmla="*/ 3422657 w 4572000"/>
                    <a:gd name="connsiteY330" fmla="*/ 3422657 h 4572000"/>
                    <a:gd name="connsiteX331" fmla="*/ 3054353 w 4572000"/>
                    <a:gd name="connsiteY331" fmla="*/ 3422657 h 4572000"/>
                    <a:gd name="connsiteX332" fmla="*/ 3054353 w 4572000"/>
                    <a:gd name="connsiteY332" fmla="*/ 3054353 h 4572000"/>
                    <a:gd name="connsiteX333" fmla="*/ 3054353 w 4572000"/>
                    <a:gd name="connsiteY333" fmla="*/ 3041647 h 4572000"/>
                    <a:gd name="connsiteX334" fmla="*/ 3054353 w 4572000"/>
                    <a:gd name="connsiteY334" fmla="*/ 2673344 h 4572000"/>
                    <a:gd name="connsiteX335" fmla="*/ 3422657 w 4572000"/>
                    <a:gd name="connsiteY335" fmla="*/ 2673344 h 4572000"/>
                    <a:gd name="connsiteX336" fmla="*/ 3422657 w 4572000"/>
                    <a:gd name="connsiteY336" fmla="*/ 3041647 h 4572000"/>
                    <a:gd name="connsiteX337" fmla="*/ 3054353 w 4572000"/>
                    <a:gd name="connsiteY337" fmla="*/ 3041647 h 4572000"/>
                    <a:gd name="connsiteX338" fmla="*/ 3054353 w 4572000"/>
                    <a:gd name="connsiteY338" fmla="*/ 2660647 h 4572000"/>
                    <a:gd name="connsiteX339" fmla="*/ 3054353 w 4572000"/>
                    <a:gd name="connsiteY339" fmla="*/ 2292344 h 4572000"/>
                    <a:gd name="connsiteX340" fmla="*/ 3422657 w 4572000"/>
                    <a:gd name="connsiteY340" fmla="*/ 2292344 h 4572000"/>
                    <a:gd name="connsiteX341" fmla="*/ 3422657 w 4572000"/>
                    <a:gd name="connsiteY341" fmla="*/ 2660647 h 4572000"/>
                    <a:gd name="connsiteX342" fmla="*/ 3054353 w 4572000"/>
                    <a:gd name="connsiteY342" fmla="*/ 2660647 h 4572000"/>
                    <a:gd name="connsiteX343" fmla="*/ 3054353 w 4572000"/>
                    <a:gd name="connsiteY343" fmla="*/ 2279647 h 4572000"/>
                    <a:gd name="connsiteX344" fmla="*/ 3054353 w 4572000"/>
                    <a:gd name="connsiteY344" fmla="*/ 1911344 h 4572000"/>
                    <a:gd name="connsiteX345" fmla="*/ 3422657 w 4572000"/>
                    <a:gd name="connsiteY345" fmla="*/ 1911344 h 4572000"/>
                    <a:gd name="connsiteX346" fmla="*/ 3422657 w 4572000"/>
                    <a:gd name="connsiteY346" fmla="*/ 2279647 h 4572000"/>
                    <a:gd name="connsiteX347" fmla="*/ 3054353 w 4572000"/>
                    <a:gd name="connsiteY347" fmla="*/ 2279647 h 4572000"/>
                    <a:gd name="connsiteX348" fmla="*/ 3054353 w 4572000"/>
                    <a:gd name="connsiteY348" fmla="*/ 1898647 h 4572000"/>
                    <a:gd name="connsiteX349" fmla="*/ 3054353 w 4572000"/>
                    <a:gd name="connsiteY349" fmla="*/ 1530344 h 4572000"/>
                    <a:gd name="connsiteX350" fmla="*/ 3422657 w 4572000"/>
                    <a:gd name="connsiteY350" fmla="*/ 1530344 h 4572000"/>
                    <a:gd name="connsiteX351" fmla="*/ 3422657 w 4572000"/>
                    <a:gd name="connsiteY351" fmla="*/ 1898647 h 4572000"/>
                    <a:gd name="connsiteX352" fmla="*/ 3054353 w 4572000"/>
                    <a:gd name="connsiteY352" fmla="*/ 1898647 h 4572000"/>
                    <a:gd name="connsiteX353" fmla="*/ 3054353 w 4572000"/>
                    <a:gd name="connsiteY353" fmla="*/ 1517647 h 4572000"/>
                    <a:gd name="connsiteX354" fmla="*/ 3054353 w 4572000"/>
                    <a:gd name="connsiteY354" fmla="*/ 1149344 h 4572000"/>
                    <a:gd name="connsiteX355" fmla="*/ 3422657 w 4572000"/>
                    <a:gd name="connsiteY355" fmla="*/ 1149344 h 4572000"/>
                    <a:gd name="connsiteX356" fmla="*/ 3422657 w 4572000"/>
                    <a:gd name="connsiteY356" fmla="*/ 1517647 h 4572000"/>
                    <a:gd name="connsiteX357" fmla="*/ 3054353 w 4572000"/>
                    <a:gd name="connsiteY357" fmla="*/ 1517647 h 4572000"/>
                    <a:gd name="connsiteX358" fmla="*/ 3054353 w 4572000"/>
                    <a:gd name="connsiteY358" fmla="*/ 1136647 h 4572000"/>
                    <a:gd name="connsiteX359" fmla="*/ 3054353 w 4572000"/>
                    <a:gd name="connsiteY359" fmla="*/ 768353 h 4572000"/>
                    <a:gd name="connsiteX360" fmla="*/ 3422657 w 4572000"/>
                    <a:gd name="connsiteY360" fmla="*/ 768353 h 4572000"/>
                    <a:gd name="connsiteX361" fmla="*/ 3422657 w 4572000"/>
                    <a:gd name="connsiteY361" fmla="*/ 1136656 h 4572000"/>
                    <a:gd name="connsiteX362" fmla="*/ 3054353 w 4572000"/>
                    <a:gd name="connsiteY362" fmla="*/ 1136656 h 4572000"/>
                    <a:gd name="connsiteX363" fmla="*/ 3041647 w 4572000"/>
                    <a:gd name="connsiteY363" fmla="*/ 1136647 h 4572000"/>
                    <a:gd name="connsiteX364" fmla="*/ 2673344 w 4572000"/>
                    <a:gd name="connsiteY364" fmla="*/ 1136647 h 4572000"/>
                    <a:gd name="connsiteX365" fmla="*/ 2673344 w 4572000"/>
                    <a:gd name="connsiteY365" fmla="*/ 768353 h 4572000"/>
                    <a:gd name="connsiteX366" fmla="*/ 3041647 w 4572000"/>
                    <a:gd name="connsiteY366" fmla="*/ 768353 h 4572000"/>
                    <a:gd name="connsiteX367" fmla="*/ 3041647 w 4572000"/>
                    <a:gd name="connsiteY367" fmla="*/ 1136647 h 4572000"/>
                    <a:gd name="connsiteX368" fmla="*/ 2660647 w 4572000"/>
                    <a:gd name="connsiteY368" fmla="*/ 1136647 h 4572000"/>
                    <a:gd name="connsiteX369" fmla="*/ 2292344 w 4572000"/>
                    <a:gd name="connsiteY369" fmla="*/ 1136647 h 4572000"/>
                    <a:gd name="connsiteX370" fmla="*/ 2292344 w 4572000"/>
                    <a:gd name="connsiteY370" fmla="*/ 768353 h 4572000"/>
                    <a:gd name="connsiteX371" fmla="*/ 2660647 w 4572000"/>
                    <a:gd name="connsiteY371" fmla="*/ 768353 h 4572000"/>
                    <a:gd name="connsiteX372" fmla="*/ 2660647 w 4572000"/>
                    <a:gd name="connsiteY372" fmla="*/ 1136647 h 4572000"/>
                    <a:gd name="connsiteX373" fmla="*/ 2279647 w 4572000"/>
                    <a:gd name="connsiteY373" fmla="*/ 1136647 h 4572000"/>
                    <a:gd name="connsiteX374" fmla="*/ 1911344 w 4572000"/>
                    <a:gd name="connsiteY374" fmla="*/ 1136647 h 4572000"/>
                    <a:gd name="connsiteX375" fmla="*/ 1911344 w 4572000"/>
                    <a:gd name="connsiteY375" fmla="*/ 768353 h 4572000"/>
                    <a:gd name="connsiteX376" fmla="*/ 2279647 w 4572000"/>
                    <a:gd name="connsiteY376" fmla="*/ 768353 h 4572000"/>
                    <a:gd name="connsiteX377" fmla="*/ 2279647 w 4572000"/>
                    <a:gd name="connsiteY377" fmla="*/ 1136647 h 4572000"/>
                    <a:gd name="connsiteX378" fmla="*/ 1898647 w 4572000"/>
                    <a:gd name="connsiteY378" fmla="*/ 1136647 h 4572000"/>
                    <a:gd name="connsiteX379" fmla="*/ 1530344 w 4572000"/>
                    <a:gd name="connsiteY379" fmla="*/ 1136647 h 4572000"/>
                    <a:gd name="connsiteX380" fmla="*/ 1530344 w 4572000"/>
                    <a:gd name="connsiteY380" fmla="*/ 768353 h 4572000"/>
                    <a:gd name="connsiteX381" fmla="*/ 1898647 w 4572000"/>
                    <a:gd name="connsiteY381" fmla="*/ 768353 h 4572000"/>
                    <a:gd name="connsiteX382" fmla="*/ 1898647 w 4572000"/>
                    <a:gd name="connsiteY382" fmla="*/ 1136647 h 4572000"/>
                    <a:gd name="connsiteX383" fmla="*/ 1517647 w 4572000"/>
                    <a:gd name="connsiteY383" fmla="*/ 1136647 h 4572000"/>
                    <a:gd name="connsiteX384" fmla="*/ 1149344 w 4572000"/>
                    <a:gd name="connsiteY384" fmla="*/ 1136647 h 4572000"/>
                    <a:gd name="connsiteX385" fmla="*/ 1149344 w 4572000"/>
                    <a:gd name="connsiteY385" fmla="*/ 768353 h 4572000"/>
                    <a:gd name="connsiteX386" fmla="*/ 1517647 w 4572000"/>
                    <a:gd name="connsiteY386" fmla="*/ 768353 h 4572000"/>
                    <a:gd name="connsiteX387" fmla="*/ 1517647 w 4572000"/>
                    <a:gd name="connsiteY387" fmla="*/ 1136647 h 4572000"/>
                    <a:gd name="connsiteX388" fmla="*/ 1136647 w 4572000"/>
                    <a:gd name="connsiteY388" fmla="*/ 1136647 h 4572000"/>
                    <a:gd name="connsiteX389" fmla="*/ 768353 w 4572000"/>
                    <a:gd name="connsiteY389" fmla="*/ 1136647 h 4572000"/>
                    <a:gd name="connsiteX390" fmla="*/ 768353 w 4572000"/>
                    <a:gd name="connsiteY390" fmla="*/ 768353 h 4572000"/>
                    <a:gd name="connsiteX391" fmla="*/ 1136656 w 4572000"/>
                    <a:gd name="connsiteY391" fmla="*/ 768353 h 4572000"/>
                    <a:gd name="connsiteX392" fmla="*/ 1136656 w 4572000"/>
                    <a:gd name="connsiteY392" fmla="*/ 1136647 h 4572000"/>
                    <a:gd name="connsiteX393" fmla="*/ 1136647 w 4572000"/>
                    <a:gd name="connsiteY393" fmla="*/ 1149353 h 4572000"/>
                    <a:gd name="connsiteX394" fmla="*/ 1136647 w 4572000"/>
                    <a:gd name="connsiteY394" fmla="*/ 1517656 h 4572000"/>
                    <a:gd name="connsiteX395" fmla="*/ 768353 w 4572000"/>
                    <a:gd name="connsiteY395" fmla="*/ 1517656 h 4572000"/>
                    <a:gd name="connsiteX396" fmla="*/ 768353 w 4572000"/>
                    <a:gd name="connsiteY396" fmla="*/ 1149353 h 4572000"/>
                    <a:gd name="connsiteX397" fmla="*/ 1136647 w 4572000"/>
                    <a:gd name="connsiteY397" fmla="*/ 1149353 h 4572000"/>
                    <a:gd name="connsiteX398" fmla="*/ 1136647 w 4572000"/>
                    <a:gd name="connsiteY398" fmla="*/ 1530353 h 4572000"/>
                    <a:gd name="connsiteX399" fmla="*/ 1136647 w 4572000"/>
                    <a:gd name="connsiteY399" fmla="*/ 1898656 h 4572000"/>
                    <a:gd name="connsiteX400" fmla="*/ 768353 w 4572000"/>
                    <a:gd name="connsiteY400" fmla="*/ 1898656 h 4572000"/>
                    <a:gd name="connsiteX401" fmla="*/ 768353 w 4572000"/>
                    <a:gd name="connsiteY401" fmla="*/ 1530353 h 4572000"/>
                    <a:gd name="connsiteX402" fmla="*/ 1136647 w 4572000"/>
                    <a:gd name="connsiteY402" fmla="*/ 1530353 h 4572000"/>
                    <a:gd name="connsiteX403" fmla="*/ 1136647 w 4572000"/>
                    <a:gd name="connsiteY403" fmla="*/ 1911353 h 4572000"/>
                    <a:gd name="connsiteX404" fmla="*/ 1136647 w 4572000"/>
                    <a:gd name="connsiteY404" fmla="*/ 2279656 h 4572000"/>
                    <a:gd name="connsiteX405" fmla="*/ 768353 w 4572000"/>
                    <a:gd name="connsiteY405" fmla="*/ 2279656 h 4572000"/>
                    <a:gd name="connsiteX406" fmla="*/ 768353 w 4572000"/>
                    <a:gd name="connsiteY406" fmla="*/ 1911353 h 4572000"/>
                    <a:gd name="connsiteX407" fmla="*/ 1136647 w 4572000"/>
                    <a:gd name="connsiteY407" fmla="*/ 1911353 h 4572000"/>
                    <a:gd name="connsiteX408" fmla="*/ 1136647 w 4572000"/>
                    <a:gd name="connsiteY408" fmla="*/ 2292353 h 4572000"/>
                    <a:gd name="connsiteX409" fmla="*/ 1136647 w 4572000"/>
                    <a:gd name="connsiteY409" fmla="*/ 2660657 h 4572000"/>
                    <a:gd name="connsiteX410" fmla="*/ 768353 w 4572000"/>
                    <a:gd name="connsiteY410" fmla="*/ 2660657 h 4572000"/>
                    <a:gd name="connsiteX411" fmla="*/ 768353 w 4572000"/>
                    <a:gd name="connsiteY411" fmla="*/ 2292353 h 4572000"/>
                    <a:gd name="connsiteX412" fmla="*/ 1136647 w 4572000"/>
                    <a:gd name="connsiteY412" fmla="*/ 2292353 h 4572000"/>
                    <a:gd name="connsiteX413" fmla="*/ 1136647 w 4572000"/>
                    <a:gd name="connsiteY413" fmla="*/ 2673353 h 4572000"/>
                    <a:gd name="connsiteX414" fmla="*/ 1136647 w 4572000"/>
                    <a:gd name="connsiteY414" fmla="*/ 3041657 h 4572000"/>
                    <a:gd name="connsiteX415" fmla="*/ 768353 w 4572000"/>
                    <a:gd name="connsiteY415" fmla="*/ 3041657 h 4572000"/>
                    <a:gd name="connsiteX416" fmla="*/ 768353 w 4572000"/>
                    <a:gd name="connsiteY416" fmla="*/ 2673353 h 4572000"/>
                    <a:gd name="connsiteX417" fmla="*/ 1136647 w 4572000"/>
                    <a:gd name="connsiteY417" fmla="*/ 2673353 h 4572000"/>
                    <a:gd name="connsiteX418" fmla="*/ 1136647 w 4572000"/>
                    <a:gd name="connsiteY418" fmla="*/ 3054353 h 4572000"/>
                    <a:gd name="connsiteX419" fmla="*/ 1136647 w 4572000"/>
                    <a:gd name="connsiteY419" fmla="*/ 3422657 h 4572000"/>
                    <a:gd name="connsiteX420" fmla="*/ 768353 w 4572000"/>
                    <a:gd name="connsiteY420" fmla="*/ 3422657 h 4572000"/>
                    <a:gd name="connsiteX421" fmla="*/ 768353 w 4572000"/>
                    <a:gd name="connsiteY421" fmla="*/ 3054353 h 4572000"/>
                    <a:gd name="connsiteX422" fmla="*/ 1136647 w 4572000"/>
                    <a:gd name="connsiteY422" fmla="*/ 3054353 h 4572000"/>
                    <a:gd name="connsiteX423" fmla="*/ 1136647 w 4572000"/>
                    <a:gd name="connsiteY423" fmla="*/ 3435353 h 4572000"/>
                    <a:gd name="connsiteX424" fmla="*/ 1136647 w 4572000"/>
                    <a:gd name="connsiteY424" fmla="*/ 3803657 h 4572000"/>
                    <a:gd name="connsiteX425" fmla="*/ 768353 w 4572000"/>
                    <a:gd name="connsiteY425" fmla="*/ 3803657 h 4572000"/>
                    <a:gd name="connsiteX426" fmla="*/ 768353 w 4572000"/>
                    <a:gd name="connsiteY426" fmla="*/ 3435353 h 4572000"/>
                    <a:gd name="connsiteX427" fmla="*/ 1136647 w 4572000"/>
                    <a:gd name="connsiteY427" fmla="*/ 3435353 h 4572000"/>
                    <a:gd name="connsiteX428" fmla="*/ 1149353 w 4572000"/>
                    <a:gd name="connsiteY428" fmla="*/ 3435353 h 4572000"/>
                    <a:gd name="connsiteX429" fmla="*/ 1517656 w 4572000"/>
                    <a:gd name="connsiteY429" fmla="*/ 3435353 h 4572000"/>
                    <a:gd name="connsiteX430" fmla="*/ 1517656 w 4572000"/>
                    <a:gd name="connsiteY430" fmla="*/ 3803657 h 4572000"/>
                    <a:gd name="connsiteX431" fmla="*/ 1149353 w 4572000"/>
                    <a:gd name="connsiteY431" fmla="*/ 3803657 h 4572000"/>
                    <a:gd name="connsiteX432" fmla="*/ 1149353 w 4572000"/>
                    <a:gd name="connsiteY432" fmla="*/ 3435353 h 4572000"/>
                    <a:gd name="connsiteX433" fmla="*/ 1530353 w 4572000"/>
                    <a:gd name="connsiteY433" fmla="*/ 3435353 h 4572000"/>
                    <a:gd name="connsiteX434" fmla="*/ 1898656 w 4572000"/>
                    <a:gd name="connsiteY434" fmla="*/ 3435353 h 4572000"/>
                    <a:gd name="connsiteX435" fmla="*/ 1898656 w 4572000"/>
                    <a:gd name="connsiteY435" fmla="*/ 3803657 h 4572000"/>
                    <a:gd name="connsiteX436" fmla="*/ 1530353 w 4572000"/>
                    <a:gd name="connsiteY436" fmla="*/ 3803657 h 4572000"/>
                    <a:gd name="connsiteX437" fmla="*/ 1530353 w 4572000"/>
                    <a:gd name="connsiteY437" fmla="*/ 3435353 h 4572000"/>
                    <a:gd name="connsiteX438" fmla="*/ 1911353 w 4572000"/>
                    <a:gd name="connsiteY438" fmla="*/ 3435353 h 4572000"/>
                    <a:gd name="connsiteX439" fmla="*/ 2279656 w 4572000"/>
                    <a:gd name="connsiteY439" fmla="*/ 3435353 h 4572000"/>
                    <a:gd name="connsiteX440" fmla="*/ 2279656 w 4572000"/>
                    <a:gd name="connsiteY440" fmla="*/ 3803657 h 4572000"/>
                    <a:gd name="connsiteX441" fmla="*/ 1911353 w 4572000"/>
                    <a:gd name="connsiteY441" fmla="*/ 3803657 h 4572000"/>
                    <a:gd name="connsiteX442" fmla="*/ 1911353 w 4572000"/>
                    <a:gd name="connsiteY442" fmla="*/ 3435353 h 4572000"/>
                    <a:gd name="connsiteX443" fmla="*/ 2292353 w 4572000"/>
                    <a:gd name="connsiteY443" fmla="*/ 3435353 h 4572000"/>
                    <a:gd name="connsiteX444" fmla="*/ 2660657 w 4572000"/>
                    <a:gd name="connsiteY444" fmla="*/ 3435353 h 4572000"/>
                    <a:gd name="connsiteX445" fmla="*/ 2660657 w 4572000"/>
                    <a:gd name="connsiteY445" fmla="*/ 3803657 h 4572000"/>
                    <a:gd name="connsiteX446" fmla="*/ 2292353 w 4572000"/>
                    <a:gd name="connsiteY446" fmla="*/ 3803657 h 4572000"/>
                    <a:gd name="connsiteX447" fmla="*/ 2292353 w 4572000"/>
                    <a:gd name="connsiteY447" fmla="*/ 3435353 h 4572000"/>
                    <a:gd name="connsiteX448" fmla="*/ 2673353 w 4572000"/>
                    <a:gd name="connsiteY448" fmla="*/ 3435353 h 4572000"/>
                    <a:gd name="connsiteX449" fmla="*/ 3041657 w 4572000"/>
                    <a:gd name="connsiteY449" fmla="*/ 3435353 h 4572000"/>
                    <a:gd name="connsiteX450" fmla="*/ 3041657 w 4572000"/>
                    <a:gd name="connsiteY450" fmla="*/ 3803657 h 4572000"/>
                    <a:gd name="connsiteX451" fmla="*/ 2673353 w 4572000"/>
                    <a:gd name="connsiteY451" fmla="*/ 3803657 h 4572000"/>
                    <a:gd name="connsiteX452" fmla="*/ 2673353 w 4572000"/>
                    <a:gd name="connsiteY452" fmla="*/ 3435353 h 4572000"/>
                    <a:gd name="connsiteX453" fmla="*/ 3054353 w 4572000"/>
                    <a:gd name="connsiteY453" fmla="*/ 3435353 h 4572000"/>
                    <a:gd name="connsiteX454" fmla="*/ 3422657 w 4572000"/>
                    <a:gd name="connsiteY454" fmla="*/ 3435353 h 4572000"/>
                    <a:gd name="connsiteX455" fmla="*/ 3422657 w 4572000"/>
                    <a:gd name="connsiteY455" fmla="*/ 3803657 h 4572000"/>
                    <a:gd name="connsiteX456" fmla="*/ 3054353 w 4572000"/>
                    <a:gd name="connsiteY456" fmla="*/ 3803657 h 4572000"/>
                    <a:gd name="connsiteX457" fmla="*/ 3054353 w 4572000"/>
                    <a:gd name="connsiteY457" fmla="*/ 3435353 h 4572000"/>
                    <a:gd name="connsiteX458" fmla="*/ 3435353 w 4572000"/>
                    <a:gd name="connsiteY458" fmla="*/ 3435353 h 4572000"/>
                    <a:gd name="connsiteX459" fmla="*/ 3803657 w 4572000"/>
                    <a:gd name="connsiteY459" fmla="*/ 3435353 h 4572000"/>
                    <a:gd name="connsiteX460" fmla="*/ 3803657 w 4572000"/>
                    <a:gd name="connsiteY460" fmla="*/ 3803657 h 4572000"/>
                    <a:gd name="connsiteX461" fmla="*/ 3435353 w 4572000"/>
                    <a:gd name="connsiteY461" fmla="*/ 3803657 h 4572000"/>
                    <a:gd name="connsiteX462" fmla="*/ 3435353 w 4572000"/>
                    <a:gd name="connsiteY462" fmla="*/ 3435353 h 4572000"/>
                    <a:gd name="connsiteX463" fmla="*/ 3435353 w 4572000"/>
                    <a:gd name="connsiteY463" fmla="*/ 3422647 h 4572000"/>
                    <a:gd name="connsiteX464" fmla="*/ 3435353 w 4572000"/>
                    <a:gd name="connsiteY464" fmla="*/ 3054344 h 4572000"/>
                    <a:gd name="connsiteX465" fmla="*/ 3803657 w 4572000"/>
                    <a:gd name="connsiteY465" fmla="*/ 3054344 h 4572000"/>
                    <a:gd name="connsiteX466" fmla="*/ 3803657 w 4572000"/>
                    <a:gd name="connsiteY466" fmla="*/ 3422647 h 4572000"/>
                    <a:gd name="connsiteX467" fmla="*/ 3435353 w 4572000"/>
                    <a:gd name="connsiteY467" fmla="*/ 3422647 h 4572000"/>
                    <a:gd name="connsiteX468" fmla="*/ 3435353 w 4572000"/>
                    <a:gd name="connsiteY468" fmla="*/ 3041647 h 4572000"/>
                    <a:gd name="connsiteX469" fmla="*/ 3435353 w 4572000"/>
                    <a:gd name="connsiteY469" fmla="*/ 2673344 h 4572000"/>
                    <a:gd name="connsiteX470" fmla="*/ 3803657 w 4572000"/>
                    <a:gd name="connsiteY470" fmla="*/ 2673344 h 4572000"/>
                    <a:gd name="connsiteX471" fmla="*/ 3803657 w 4572000"/>
                    <a:gd name="connsiteY471" fmla="*/ 3041647 h 4572000"/>
                    <a:gd name="connsiteX472" fmla="*/ 3435353 w 4572000"/>
                    <a:gd name="connsiteY472" fmla="*/ 3041647 h 4572000"/>
                    <a:gd name="connsiteX473" fmla="*/ 3435353 w 4572000"/>
                    <a:gd name="connsiteY473" fmla="*/ 2660647 h 4572000"/>
                    <a:gd name="connsiteX474" fmla="*/ 3435353 w 4572000"/>
                    <a:gd name="connsiteY474" fmla="*/ 2292344 h 4572000"/>
                    <a:gd name="connsiteX475" fmla="*/ 3803657 w 4572000"/>
                    <a:gd name="connsiteY475" fmla="*/ 2292344 h 4572000"/>
                    <a:gd name="connsiteX476" fmla="*/ 3803657 w 4572000"/>
                    <a:gd name="connsiteY476" fmla="*/ 2660647 h 4572000"/>
                    <a:gd name="connsiteX477" fmla="*/ 3435353 w 4572000"/>
                    <a:gd name="connsiteY477" fmla="*/ 2660647 h 4572000"/>
                    <a:gd name="connsiteX478" fmla="*/ 3435353 w 4572000"/>
                    <a:gd name="connsiteY478" fmla="*/ 2279647 h 4572000"/>
                    <a:gd name="connsiteX479" fmla="*/ 3435353 w 4572000"/>
                    <a:gd name="connsiteY479" fmla="*/ 1911344 h 4572000"/>
                    <a:gd name="connsiteX480" fmla="*/ 3803657 w 4572000"/>
                    <a:gd name="connsiteY480" fmla="*/ 1911344 h 4572000"/>
                    <a:gd name="connsiteX481" fmla="*/ 3803657 w 4572000"/>
                    <a:gd name="connsiteY481" fmla="*/ 2279647 h 4572000"/>
                    <a:gd name="connsiteX482" fmla="*/ 3435353 w 4572000"/>
                    <a:gd name="connsiteY482" fmla="*/ 2279647 h 4572000"/>
                    <a:gd name="connsiteX483" fmla="*/ 3435353 w 4572000"/>
                    <a:gd name="connsiteY483" fmla="*/ 1898647 h 4572000"/>
                    <a:gd name="connsiteX484" fmla="*/ 3435353 w 4572000"/>
                    <a:gd name="connsiteY484" fmla="*/ 1530344 h 4572000"/>
                    <a:gd name="connsiteX485" fmla="*/ 3803657 w 4572000"/>
                    <a:gd name="connsiteY485" fmla="*/ 1530344 h 4572000"/>
                    <a:gd name="connsiteX486" fmla="*/ 3803657 w 4572000"/>
                    <a:gd name="connsiteY486" fmla="*/ 1898647 h 4572000"/>
                    <a:gd name="connsiteX487" fmla="*/ 3435353 w 4572000"/>
                    <a:gd name="connsiteY487" fmla="*/ 1898647 h 4572000"/>
                    <a:gd name="connsiteX488" fmla="*/ 3435353 w 4572000"/>
                    <a:gd name="connsiteY488" fmla="*/ 1517647 h 4572000"/>
                    <a:gd name="connsiteX489" fmla="*/ 3435353 w 4572000"/>
                    <a:gd name="connsiteY489" fmla="*/ 1149344 h 4572000"/>
                    <a:gd name="connsiteX490" fmla="*/ 3803657 w 4572000"/>
                    <a:gd name="connsiteY490" fmla="*/ 1149344 h 4572000"/>
                    <a:gd name="connsiteX491" fmla="*/ 3803657 w 4572000"/>
                    <a:gd name="connsiteY491" fmla="*/ 1517647 h 4572000"/>
                    <a:gd name="connsiteX492" fmla="*/ 3435353 w 4572000"/>
                    <a:gd name="connsiteY492" fmla="*/ 1517647 h 4572000"/>
                    <a:gd name="connsiteX493" fmla="*/ 3435353 w 4572000"/>
                    <a:gd name="connsiteY493" fmla="*/ 1136647 h 4572000"/>
                    <a:gd name="connsiteX494" fmla="*/ 3435353 w 4572000"/>
                    <a:gd name="connsiteY494" fmla="*/ 768353 h 4572000"/>
                    <a:gd name="connsiteX495" fmla="*/ 3803657 w 4572000"/>
                    <a:gd name="connsiteY495" fmla="*/ 768353 h 4572000"/>
                    <a:gd name="connsiteX496" fmla="*/ 3803657 w 4572000"/>
                    <a:gd name="connsiteY496" fmla="*/ 1136656 h 4572000"/>
                    <a:gd name="connsiteX497" fmla="*/ 3435353 w 4572000"/>
                    <a:gd name="connsiteY497" fmla="*/ 1136656 h 4572000"/>
                    <a:gd name="connsiteX498" fmla="*/ 3422647 w 4572000"/>
                    <a:gd name="connsiteY498" fmla="*/ 387353 h 4572000"/>
                    <a:gd name="connsiteX499" fmla="*/ 3422647 w 4572000"/>
                    <a:gd name="connsiteY499" fmla="*/ 755656 h 4572000"/>
                    <a:gd name="connsiteX500" fmla="*/ 3054344 w 4572000"/>
                    <a:gd name="connsiteY500" fmla="*/ 755656 h 4572000"/>
                    <a:gd name="connsiteX501" fmla="*/ 3054344 w 4572000"/>
                    <a:gd name="connsiteY501" fmla="*/ 387353 h 4572000"/>
                    <a:gd name="connsiteX502" fmla="*/ 3422647 w 4572000"/>
                    <a:gd name="connsiteY502" fmla="*/ 387353 h 4572000"/>
                    <a:gd name="connsiteX503" fmla="*/ 3041647 w 4572000"/>
                    <a:gd name="connsiteY503" fmla="*/ 387353 h 4572000"/>
                    <a:gd name="connsiteX504" fmla="*/ 3041647 w 4572000"/>
                    <a:gd name="connsiteY504" fmla="*/ 755656 h 4572000"/>
                    <a:gd name="connsiteX505" fmla="*/ 2673344 w 4572000"/>
                    <a:gd name="connsiteY505" fmla="*/ 755656 h 4572000"/>
                    <a:gd name="connsiteX506" fmla="*/ 2673344 w 4572000"/>
                    <a:gd name="connsiteY506" fmla="*/ 387353 h 4572000"/>
                    <a:gd name="connsiteX507" fmla="*/ 3041647 w 4572000"/>
                    <a:gd name="connsiteY507" fmla="*/ 387353 h 4572000"/>
                    <a:gd name="connsiteX508" fmla="*/ 2660647 w 4572000"/>
                    <a:gd name="connsiteY508" fmla="*/ 387353 h 4572000"/>
                    <a:gd name="connsiteX509" fmla="*/ 2660647 w 4572000"/>
                    <a:gd name="connsiteY509" fmla="*/ 755656 h 4572000"/>
                    <a:gd name="connsiteX510" fmla="*/ 2292344 w 4572000"/>
                    <a:gd name="connsiteY510" fmla="*/ 755656 h 4572000"/>
                    <a:gd name="connsiteX511" fmla="*/ 2292344 w 4572000"/>
                    <a:gd name="connsiteY511" fmla="*/ 387353 h 4572000"/>
                    <a:gd name="connsiteX512" fmla="*/ 2660647 w 4572000"/>
                    <a:gd name="connsiteY512" fmla="*/ 387353 h 4572000"/>
                    <a:gd name="connsiteX513" fmla="*/ 2279647 w 4572000"/>
                    <a:gd name="connsiteY513" fmla="*/ 387353 h 4572000"/>
                    <a:gd name="connsiteX514" fmla="*/ 2279647 w 4572000"/>
                    <a:gd name="connsiteY514" fmla="*/ 755656 h 4572000"/>
                    <a:gd name="connsiteX515" fmla="*/ 1911344 w 4572000"/>
                    <a:gd name="connsiteY515" fmla="*/ 755656 h 4572000"/>
                    <a:gd name="connsiteX516" fmla="*/ 1911344 w 4572000"/>
                    <a:gd name="connsiteY516" fmla="*/ 387353 h 4572000"/>
                    <a:gd name="connsiteX517" fmla="*/ 2279647 w 4572000"/>
                    <a:gd name="connsiteY517" fmla="*/ 387353 h 4572000"/>
                    <a:gd name="connsiteX518" fmla="*/ 1898647 w 4572000"/>
                    <a:gd name="connsiteY518" fmla="*/ 387353 h 4572000"/>
                    <a:gd name="connsiteX519" fmla="*/ 1898647 w 4572000"/>
                    <a:gd name="connsiteY519" fmla="*/ 755656 h 4572000"/>
                    <a:gd name="connsiteX520" fmla="*/ 1530344 w 4572000"/>
                    <a:gd name="connsiteY520" fmla="*/ 755656 h 4572000"/>
                    <a:gd name="connsiteX521" fmla="*/ 1530344 w 4572000"/>
                    <a:gd name="connsiteY521" fmla="*/ 387353 h 4572000"/>
                    <a:gd name="connsiteX522" fmla="*/ 1898647 w 4572000"/>
                    <a:gd name="connsiteY522" fmla="*/ 387353 h 4572000"/>
                    <a:gd name="connsiteX523" fmla="*/ 1517647 w 4572000"/>
                    <a:gd name="connsiteY523" fmla="*/ 387353 h 4572000"/>
                    <a:gd name="connsiteX524" fmla="*/ 1517647 w 4572000"/>
                    <a:gd name="connsiteY524" fmla="*/ 755656 h 4572000"/>
                    <a:gd name="connsiteX525" fmla="*/ 1149344 w 4572000"/>
                    <a:gd name="connsiteY525" fmla="*/ 755656 h 4572000"/>
                    <a:gd name="connsiteX526" fmla="*/ 1149344 w 4572000"/>
                    <a:gd name="connsiteY526" fmla="*/ 387353 h 4572000"/>
                    <a:gd name="connsiteX527" fmla="*/ 1517647 w 4572000"/>
                    <a:gd name="connsiteY527" fmla="*/ 387353 h 4572000"/>
                    <a:gd name="connsiteX528" fmla="*/ 1136647 w 4572000"/>
                    <a:gd name="connsiteY528" fmla="*/ 387353 h 4572000"/>
                    <a:gd name="connsiteX529" fmla="*/ 1136647 w 4572000"/>
                    <a:gd name="connsiteY529" fmla="*/ 755656 h 4572000"/>
                    <a:gd name="connsiteX530" fmla="*/ 768353 w 4572000"/>
                    <a:gd name="connsiteY530" fmla="*/ 755656 h 4572000"/>
                    <a:gd name="connsiteX531" fmla="*/ 768353 w 4572000"/>
                    <a:gd name="connsiteY531" fmla="*/ 387353 h 4572000"/>
                    <a:gd name="connsiteX532" fmla="*/ 1136647 w 4572000"/>
                    <a:gd name="connsiteY532" fmla="*/ 387353 h 4572000"/>
                    <a:gd name="connsiteX533" fmla="*/ 387353 w 4572000"/>
                    <a:gd name="connsiteY533" fmla="*/ 387353 h 4572000"/>
                    <a:gd name="connsiteX534" fmla="*/ 755656 w 4572000"/>
                    <a:gd name="connsiteY534" fmla="*/ 387353 h 4572000"/>
                    <a:gd name="connsiteX535" fmla="*/ 755656 w 4572000"/>
                    <a:gd name="connsiteY535" fmla="*/ 755656 h 4572000"/>
                    <a:gd name="connsiteX536" fmla="*/ 387353 w 4572000"/>
                    <a:gd name="connsiteY536" fmla="*/ 755656 h 4572000"/>
                    <a:gd name="connsiteX537" fmla="*/ 387353 w 4572000"/>
                    <a:gd name="connsiteY537" fmla="*/ 387353 h 4572000"/>
                    <a:gd name="connsiteX538" fmla="*/ 387353 w 4572000"/>
                    <a:gd name="connsiteY538" fmla="*/ 768353 h 4572000"/>
                    <a:gd name="connsiteX539" fmla="*/ 755656 w 4572000"/>
                    <a:gd name="connsiteY539" fmla="*/ 768353 h 4572000"/>
                    <a:gd name="connsiteX540" fmla="*/ 755656 w 4572000"/>
                    <a:gd name="connsiteY540" fmla="*/ 1136656 h 4572000"/>
                    <a:gd name="connsiteX541" fmla="*/ 387353 w 4572000"/>
                    <a:gd name="connsiteY541" fmla="*/ 1136656 h 4572000"/>
                    <a:gd name="connsiteX542" fmla="*/ 387353 w 4572000"/>
                    <a:gd name="connsiteY542" fmla="*/ 768353 h 4572000"/>
                    <a:gd name="connsiteX543" fmla="*/ 387353 w 4572000"/>
                    <a:gd name="connsiteY543" fmla="*/ 1149353 h 4572000"/>
                    <a:gd name="connsiteX544" fmla="*/ 755656 w 4572000"/>
                    <a:gd name="connsiteY544" fmla="*/ 1149353 h 4572000"/>
                    <a:gd name="connsiteX545" fmla="*/ 755656 w 4572000"/>
                    <a:gd name="connsiteY545" fmla="*/ 1517656 h 4572000"/>
                    <a:gd name="connsiteX546" fmla="*/ 387353 w 4572000"/>
                    <a:gd name="connsiteY546" fmla="*/ 1517656 h 4572000"/>
                    <a:gd name="connsiteX547" fmla="*/ 387353 w 4572000"/>
                    <a:gd name="connsiteY547" fmla="*/ 1149353 h 4572000"/>
                    <a:gd name="connsiteX548" fmla="*/ 387353 w 4572000"/>
                    <a:gd name="connsiteY548" fmla="*/ 1530353 h 4572000"/>
                    <a:gd name="connsiteX549" fmla="*/ 755656 w 4572000"/>
                    <a:gd name="connsiteY549" fmla="*/ 1530353 h 4572000"/>
                    <a:gd name="connsiteX550" fmla="*/ 755656 w 4572000"/>
                    <a:gd name="connsiteY550" fmla="*/ 1898656 h 4572000"/>
                    <a:gd name="connsiteX551" fmla="*/ 387353 w 4572000"/>
                    <a:gd name="connsiteY551" fmla="*/ 1898656 h 4572000"/>
                    <a:gd name="connsiteX552" fmla="*/ 387353 w 4572000"/>
                    <a:gd name="connsiteY552" fmla="*/ 1530353 h 4572000"/>
                    <a:gd name="connsiteX553" fmla="*/ 387353 w 4572000"/>
                    <a:gd name="connsiteY553" fmla="*/ 1911353 h 4572000"/>
                    <a:gd name="connsiteX554" fmla="*/ 755656 w 4572000"/>
                    <a:gd name="connsiteY554" fmla="*/ 1911353 h 4572000"/>
                    <a:gd name="connsiteX555" fmla="*/ 755656 w 4572000"/>
                    <a:gd name="connsiteY555" fmla="*/ 2279656 h 4572000"/>
                    <a:gd name="connsiteX556" fmla="*/ 387353 w 4572000"/>
                    <a:gd name="connsiteY556" fmla="*/ 2279656 h 4572000"/>
                    <a:gd name="connsiteX557" fmla="*/ 387353 w 4572000"/>
                    <a:gd name="connsiteY557" fmla="*/ 1911353 h 4572000"/>
                    <a:gd name="connsiteX558" fmla="*/ 387353 w 4572000"/>
                    <a:gd name="connsiteY558" fmla="*/ 2292353 h 4572000"/>
                    <a:gd name="connsiteX559" fmla="*/ 755656 w 4572000"/>
                    <a:gd name="connsiteY559" fmla="*/ 2292353 h 4572000"/>
                    <a:gd name="connsiteX560" fmla="*/ 755656 w 4572000"/>
                    <a:gd name="connsiteY560" fmla="*/ 2660657 h 4572000"/>
                    <a:gd name="connsiteX561" fmla="*/ 387353 w 4572000"/>
                    <a:gd name="connsiteY561" fmla="*/ 2660657 h 4572000"/>
                    <a:gd name="connsiteX562" fmla="*/ 387353 w 4572000"/>
                    <a:gd name="connsiteY562" fmla="*/ 2292353 h 4572000"/>
                    <a:gd name="connsiteX563" fmla="*/ 387353 w 4572000"/>
                    <a:gd name="connsiteY563" fmla="*/ 2673353 h 4572000"/>
                    <a:gd name="connsiteX564" fmla="*/ 755656 w 4572000"/>
                    <a:gd name="connsiteY564" fmla="*/ 2673353 h 4572000"/>
                    <a:gd name="connsiteX565" fmla="*/ 755656 w 4572000"/>
                    <a:gd name="connsiteY565" fmla="*/ 3041657 h 4572000"/>
                    <a:gd name="connsiteX566" fmla="*/ 387353 w 4572000"/>
                    <a:gd name="connsiteY566" fmla="*/ 3041657 h 4572000"/>
                    <a:gd name="connsiteX567" fmla="*/ 387353 w 4572000"/>
                    <a:gd name="connsiteY567" fmla="*/ 2673353 h 4572000"/>
                    <a:gd name="connsiteX568" fmla="*/ 387353 w 4572000"/>
                    <a:gd name="connsiteY568" fmla="*/ 3054353 h 4572000"/>
                    <a:gd name="connsiteX569" fmla="*/ 755656 w 4572000"/>
                    <a:gd name="connsiteY569" fmla="*/ 3054353 h 4572000"/>
                    <a:gd name="connsiteX570" fmla="*/ 755656 w 4572000"/>
                    <a:gd name="connsiteY570" fmla="*/ 3422657 h 4572000"/>
                    <a:gd name="connsiteX571" fmla="*/ 387353 w 4572000"/>
                    <a:gd name="connsiteY571" fmla="*/ 3422657 h 4572000"/>
                    <a:gd name="connsiteX572" fmla="*/ 387353 w 4572000"/>
                    <a:gd name="connsiteY572" fmla="*/ 3054353 h 4572000"/>
                    <a:gd name="connsiteX573" fmla="*/ 387353 w 4572000"/>
                    <a:gd name="connsiteY573" fmla="*/ 3435353 h 4572000"/>
                    <a:gd name="connsiteX574" fmla="*/ 755656 w 4572000"/>
                    <a:gd name="connsiteY574" fmla="*/ 3435353 h 4572000"/>
                    <a:gd name="connsiteX575" fmla="*/ 755656 w 4572000"/>
                    <a:gd name="connsiteY575" fmla="*/ 3803657 h 4572000"/>
                    <a:gd name="connsiteX576" fmla="*/ 387353 w 4572000"/>
                    <a:gd name="connsiteY576" fmla="*/ 3803657 h 4572000"/>
                    <a:gd name="connsiteX577" fmla="*/ 387353 w 4572000"/>
                    <a:gd name="connsiteY577" fmla="*/ 3435353 h 4572000"/>
                    <a:gd name="connsiteX578" fmla="*/ 387353 w 4572000"/>
                    <a:gd name="connsiteY578" fmla="*/ 4184647 h 4572000"/>
                    <a:gd name="connsiteX579" fmla="*/ 387353 w 4572000"/>
                    <a:gd name="connsiteY579" fmla="*/ 3816344 h 4572000"/>
                    <a:gd name="connsiteX580" fmla="*/ 755656 w 4572000"/>
                    <a:gd name="connsiteY580" fmla="*/ 3816344 h 4572000"/>
                    <a:gd name="connsiteX581" fmla="*/ 755656 w 4572000"/>
                    <a:gd name="connsiteY581" fmla="*/ 4184647 h 4572000"/>
                    <a:gd name="connsiteX582" fmla="*/ 387353 w 4572000"/>
                    <a:gd name="connsiteY582" fmla="*/ 4184647 h 4572000"/>
                    <a:gd name="connsiteX583" fmla="*/ 768353 w 4572000"/>
                    <a:gd name="connsiteY583" fmla="*/ 4184647 h 4572000"/>
                    <a:gd name="connsiteX584" fmla="*/ 768353 w 4572000"/>
                    <a:gd name="connsiteY584" fmla="*/ 3816344 h 4572000"/>
                    <a:gd name="connsiteX585" fmla="*/ 1136656 w 4572000"/>
                    <a:gd name="connsiteY585" fmla="*/ 3816344 h 4572000"/>
                    <a:gd name="connsiteX586" fmla="*/ 1136656 w 4572000"/>
                    <a:gd name="connsiteY586" fmla="*/ 4184647 h 4572000"/>
                    <a:gd name="connsiteX587" fmla="*/ 768353 w 4572000"/>
                    <a:gd name="connsiteY587" fmla="*/ 4184647 h 4572000"/>
                    <a:gd name="connsiteX588" fmla="*/ 1149353 w 4572000"/>
                    <a:gd name="connsiteY588" fmla="*/ 4184647 h 4572000"/>
                    <a:gd name="connsiteX589" fmla="*/ 1149353 w 4572000"/>
                    <a:gd name="connsiteY589" fmla="*/ 3816344 h 4572000"/>
                    <a:gd name="connsiteX590" fmla="*/ 1517656 w 4572000"/>
                    <a:gd name="connsiteY590" fmla="*/ 3816344 h 4572000"/>
                    <a:gd name="connsiteX591" fmla="*/ 1517656 w 4572000"/>
                    <a:gd name="connsiteY591" fmla="*/ 4184647 h 4572000"/>
                    <a:gd name="connsiteX592" fmla="*/ 1149353 w 4572000"/>
                    <a:gd name="connsiteY592" fmla="*/ 4184647 h 4572000"/>
                    <a:gd name="connsiteX593" fmla="*/ 1530353 w 4572000"/>
                    <a:gd name="connsiteY593" fmla="*/ 4184647 h 4572000"/>
                    <a:gd name="connsiteX594" fmla="*/ 1530353 w 4572000"/>
                    <a:gd name="connsiteY594" fmla="*/ 3816344 h 4572000"/>
                    <a:gd name="connsiteX595" fmla="*/ 1898656 w 4572000"/>
                    <a:gd name="connsiteY595" fmla="*/ 3816344 h 4572000"/>
                    <a:gd name="connsiteX596" fmla="*/ 1898656 w 4572000"/>
                    <a:gd name="connsiteY596" fmla="*/ 4184647 h 4572000"/>
                    <a:gd name="connsiteX597" fmla="*/ 1530353 w 4572000"/>
                    <a:gd name="connsiteY597" fmla="*/ 4184647 h 4572000"/>
                    <a:gd name="connsiteX598" fmla="*/ 1911353 w 4572000"/>
                    <a:gd name="connsiteY598" fmla="*/ 4184647 h 4572000"/>
                    <a:gd name="connsiteX599" fmla="*/ 1911353 w 4572000"/>
                    <a:gd name="connsiteY599" fmla="*/ 3816344 h 4572000"/>
                    <a:gd name="connsiteX600" fmla="*/ 2279656 w 4572000"/>
                    <a:gd name="connsiteY600" fmla="*/ 3816344 h 4572000"/>
                    <a:gd name="connsiteX601" fmla="*/ 2279656 w 4572000"/>
                    <a:gd name="connsiteY601" fmla="*/ 4184647 h 4572000"/>
                    <a:gd name="connsiteX602" fmla="*/ 1911353 w 4572000"/>
                    <a:gd name="connsiteY602" fmla="*/ 4184647 h 4572000"/>
                    <a:gd name="connsiteX603" fmla="*/ 2292353 w 4572000"/>
                    <a:gd name="connsiteY603" fmla="*/ 4184647 h 4572000"/>
                    <a:gd name="connsiteX604" fmla="*/ 2292353 w 4572000"/>
                    <a:gd name="connsiteY604" fmla="*/ 3816344 h 4572000"/>
                    <a:gd name="connsiteX605" fmla="*/ 2660657 w 4572000"/>
                    <a:gd name="connsiteY605" fmla="*/ 3816344 h 4572000"/>
                    <a:gd name="connsiteX606" fmla="*/ 2660657 w 4572000"/>
                    <a:gd name="connsiteY606" fmla="*/ 4184647 h 4572000"/>
                    <a:gd name="connsiteX607" fmla="*/ 2292353 w 4572000"/>
                    <a:gd name="connsiteY607" fmla="*/ 4184647 h 4572000"/>
                    <a:gd name="connsiteX608" fmla="*/ 2673353 w 4572000"/>
                    <a:gd name="connsiteY608" fmla="*/ 4184647 h 4572000"/>
                    <a:gd name="connsiteX609" fmla="*/ 2673353 w 4572000"/>
                    <a:gd name="connsiteY609" fmla="*/ 3816344 h 4572000"/>
                    <a:gd name="connsiteX610" fmla="*/ 3041657 w 4572000"/>
                    <a:gd name="connsiteY610" fmla="*/ 3816344 h 4572000"/>
                    <a:gd name="connsiteX611" fmla="*/ 3041657 w 4572000"/>
                    <a:gd name="connsiteY611" fmla="*/ 4184647 h 4572000"/>
                    <a:gd name="connsiteX612" fmla="*/ 2673353 w 4572000"/>
                    <a:gd name="connsiteY612" fmla="*/ 4184647 h 4572000"/>
                    <a:gd name="connsiteX613" fmla="*/ 3054353 w 4572000"/>
                    <a:gd name="connsiteY613" fmla="*/ 4184647 h 4572000"/>
                    <a:gd name="connsiteX614" fmla="*/ 3054353 w 4572000"/>
                    <a:gd name="connsiteY614" fmla="*/ 3816344 h 4572000"/>
                    <a:gd name="connsiteX615" fmla="*/ 3422657 w 4572000"/>
                    <a:gd name="connsiteY615" fmla="*/ 3816344 h 4572000"/>
                    <a:gd name="connsiteX616" fmla="*/ 3422657 w 4572000"/>
                    <a:gd name="connsiteY616" fmla="*/ 4184647 h 4572000"/>
                    <a:gd name="connsiteX617" fmla="*/ 3054353 w 4572000"/>
                    <a:gd name="connsiteY617" fmla="*/ 4184647 h 4572000"/>
                    <a:gd name="connsiteX618" fmla="*/ 3435353 w 4572000"/>
                    <a:gd name="connsiteY618" fmla="*/ 4184647 h 4572000"/>
                    <a:gd name="connsiteX619" fmla="*/ 3435353 w 4572000"/>
                    <a:gd name="connsiteY619" fmla="*/ 3816344 h 4572000"/>
                    <a:gd name="connsiteX620" fmla="*/ 3803657 w 4572000"/>
                    <a:gd name="connsiteY620" fmla="*/ 3816344 h 4572000"/>
                    <a:gd name="connsiteX621" fmla="*/ 3803657 w 4572000"/>
                    <a:gd name="connsiteY621" fmla="*/ 4184647 h 4572000"/>
                    <a:gd name="connsiteX622" fmla="*/ 3435353 w 4572000"/>
                    <a:gd name="connsiteY622" fmla="*/ 4184647 h 4572000"/>
                    <a:gd name="connsiteX623" fmla="*/ 4184647 w 4572000"/>
                    <a:gd name="connsiteY623" fmla="*/ 4184647 h 4572000"/>
                    <a:gd name="connsiteX624" fmla="*/ 3816344 w 4572000"/>
                    <a:gd name="connsiteY624" fmla="*/ 4184647 h 4572000"/>
                    <a:gd name="connsiteX625" fmla="*/ 3816344 w 4572000"/>
                    <a:gd name="connsiteY625" fmla="*/ 3816344 h 4572000"/>
                    <a:gd name="connsiteX626" fmla="*/ 4184647 w 4572000"/>
                    <a:gd name="connsiteY626" fmla="*/ 3816344 h 4572000"/>
                    <a:gd name="connsiteX627" fmla="*/ 4184647 w 4572000"/>
                    <a:gd name="connsiteY627" fmla="*/ 4184647 h 4572000"/>
                    <a:gd name="connsiteX628" fmla="*/ 4184647 w 4572000"/>
                    <a:gd name="connsiteY628" fmla="*/ 3803647 h 4572000"/>
                    <a:gd name="connsiteX629" fmla="*/ 3816344 w 4572000"/>
                    <a:gd name="connsiteY629" fmla="*/ 3803647 h 4572000"/>
                    <a:gd name="connsiteX630" fmla="*/ 3816344 w 4572000"/>
                    <a:gd name="connsiteY630" fmla="*/ 3435344 h 4572000"/>
                    <a:gd name="connsiteX631" fmla="*/ 4184647 w 4572000"/>
                    <a:gd name="connsiteY631" fmla="*/ 3435344 h 4572000"/>
                    <a:gd name="connsiteX632" fmla="*/ 4184647 w 4572000"/>
                    <a:gd name="connsiteY632" fmla="*/ 3803647 h 4572000"/>
                    <a:gd name="connsiteX633" fmla="*/ 4184647 w 4572000"/>
                    <a:gd name="connsiteY633" fmla="*/ 3422647 h 4572000"/>
                    <a:gd name="connsiteX634" fmla="*/ 3816344 w 4572000"/>
                    <a:gd name="connsiteY634" fmla="*/ 3422647 h 4572000"/>
                    <a:gd name="connsiteX635" fmla="*/ 3816344 w 4572000"/>
                    <a:gd name="connsiteY635" fmla="*/ 3054344 h 4572000"/>
                    <a:gd name="connsiteX636" fmla="*/ 4184647 w 4572000"/>
                    <a:gd name="connsiteY636" fmla="*/ 3054344 h 4572000"/>
                    <a:gd name="connsiteX637" fmla="*/ 4184647 w 4572000"/>
                    <a:gd name="connsiteY637" fmla="*/ 3422647 h 4572000"/>
                    <a:gd name="connsiteX638" fmla="*/ 4184647 w 4572000"/>
                    <a:gd name="connsiteY638" fmla="*/ 3041647 h 4572000"/>
                    <a:gd name="connsiteX639" fmla="*/ 3816344 w 4572000"/>
                    <a:gd name="connsiteY639" fmla="*/ 3041647 h 4572000"/>
                    <a:gd name="connsiteX640" fmla="*/ 3816344 w 4572000"/>
                    <a:gd name="connsiteY640" fmla="*/ 2673344 h 4572000"/>
                    <a:gd name="connsiteX641" fmla="*/ 4184647 w 4572000"/>
                    <a:gd name="connsiteY641" fmla="*/ 2673344 h 4572000"/>
                    <a:gd name="connsiteX642" fmla="*/ 4184647 w 4572000"/>
                    <a:gd name="connsiteY642" fmla="*/ 3041647 h 4572000"/>
                    <a:gd name="connsiteX643" fmla="*/ 4184647 w 4572000"/>
                    <a:gd name="connsiteY643" fmla="*/ 2660647 h 4572000"/>
                    <a:gd name="connsiteX644" fmla="*/ 3816344 w 4572000"/>
                    <a:gd name="connsiteY644" fmla="*/ 2660647 h 4572000"/>
                    <a:gd name="connsiteX645" fmla="*/ 3816344 w 4572000"/>
                    <a:gd name="connsiteY645" fmla="*/ 2292344 h 4572000"/>
                    <a:gd name="connsiteX646" fmla="*/ 4184647 w 4572000"/>
                    <a:gd name="connsiteY646" fmla="*/ 2292344 h 4572000"/>
                    <a:gd name="connsiteX647" fmla="*/ 4184647 w 4572000"/>
                    <a:gd name="connsiteY647" fmla="*/ 2660647 h 4572000"/>
                    <a:gd name="connsiteX648" fmla="*/ 4184647 w 4572000"/>
                    <a:gd name="connsiteY648" fmla="*/ 2279647 h 4572000"/>
                    <a:gd name="connsiteX649" fmla="*/ 3816344 w 4572000"/>
                    <a:gd name="connsiteY649" fmla="*/ 2279647 h 4572000"/>
                    <a:gd name="connsiteX650" fmla="*/ 3816344 w 4572000"/>
                    <a:gd name="connsiteY650" fmla="*/ 1911344 h 4572000"/>
                    <a:gd name="connsiteX651" fmla="*/ 4184647 w 4572000"/>
                    <a:gd name="connsiteY651" fmla="*/ 1911344 h 4572000"/>
                    <a:gd name="connsiteX652" fmla="*/ 4184647 w 4572000"/>
                    <a:gd name="connsiteY652" fmla="*/ 2279647 h 4572000"/>
                    <a:gd name="connsiteX653" fmla="*/ 4184647 w 4572000"/>
                    <a:gd name="connsiteY653" fmla="*/ 1898647 h 4572000"/>
                    <a:gd name="connsiteX654" fmla="*/ 3816344 w 4572000"/>
                    <a:gd name="connsiteY654" fmla="*/ 1898647 h 4572000"/>
                    <a:gd name="connsiteX655" fmla="*/ 3816344 w 4572000"/>
                    <a:gd name="connsiteY655" fmla="*/ 1530344 h 4572000"/>
                    <a:gd name="connsiteX656" fmla="*/ 4184647 w 4572000"/>
                    <a:gd name="connsiteY656" fmla="*/ 1530344 h 4572000"/>
                    <a:gd name="connsiteX657" fmla="*/ 4184647 w 4572000"/>
                    <a:gd name="connsiteY657" fmla="*/ 1898647 h 4572000"/>
                    <a:gd name="connsiteX658" fmla="*/ 4184647 w 4572000"/>
                    <a:gd name="connsiteY658" fmla="*/ 1517647 h 4572000"/>
                    <a:gd name="connsiteX659" fmla="*/ 3816344 w 4572000"/>
                    <a:gd name="connsiteY659" fmla="*/ 1517647 h 4572000"/>
                    <a:gd name="connsiteX660" fmla="*/ 3816344 w 4572000"/>
                    <a:gd name="connsiteY660" fmla="*/ 1149344 h 4572000"/>
                    <a:gd name="connsiteX661" fmla="*/ 4184647 w 4572000"/>
                    <a:gd name="connsiteY661" fmla="*/ 1149344 h 4572000"/>
                    <a:gd name="connsiteX662" fmla="*/ 4184647 w 4572000"/>
                    <a:gd name="connsiteY662" fmla="*/ 1517647 h 4572000"/>
                    <a:gd name="connsiteX663" fmla="*/ 4184647 w 4572000"/>
                    <a:gd name="connsiteY663" fmla="*/ 1136647 h 4572000"/>
                    <a:gd name="connsiteX664" fmla="*/ 3816344 w 4572000"/>
                    <a:gd name="connsiteY664" fmla="*/ 1136647 h 4572000"/>
                    <a:gd name="connsiteX665" fmla="*/ 3816344 w 4572000"/>
                    <a:gd name="connsiteY665" fmla="*/ 768353 h 4572000"/>
                    <a:gd name="connsiteX666" fmla="*/ 4184647 w 4572000"/>
                    <a:gd name="connsiteY666" fmla="*/ 768353 h 4572000"/>
                    <a:gd name="connsiteX667" fmla="*/ 4184647 w 4572000"/>
                    <a:gd name="connsiteY667" fmla="*/ 1136647 h 4572000"/>
                    <a:gd name="connsiteX668" fmla="*/ 4184647 w 4572000"/>
                    <a:gd name="connsiteY668" fmla="*/ 755647 h 4572000"/>
                    <a:gd name="connsiteX669" fmla="*/ 3816344 w 4572000"/>
                    <a:gd name="connsiteY669" fmla="*/ 755647 h 4572000"/>
                    <a:gd name="connsiteX670" fmla="*/ 3816344 w 4572000"/>
                    <a:gd name="connsiteY670" fmla="*/ 387353 h 4572000"/>
                    <a:gd name="connsiteX671" fmla="*/ 4184647 w 4572000"/>
                    <a:gd name="connsiteY671" fmla="*/ 387353 h 4572000"/>
                    <a:gd name="connsiteX672" fmla="*/ 4184647 w 4572000"/>
                    <a:gd name="connsiteY672" fmla="*/ 755647 h 457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Lst>
                  <a:rect l="l" t="t" r="r" b="b"/>
                  <a:pathLst>
                    <a:path w="4572000" h="4572000">
                      <a:moveTo>
                        <a:pt x="4572000" y="387353"/>
                      </a:moveTo>
                      <a:lnTo>
                        <a:pt x="4572000" y="374656"/>
                      </a:lnTo>
                      <a:lnTo>
                        <a:pt x="4197353" y="374656"/>
                      </a:lnTo>
                      <a:lnTo>
                        <a:pt x="4197353" y="0"/>
                      </a:lnTo>
                      <a:lnTo>
                        <a:pt x="4184657" y="0"/>
                      </a:lnTo>
                      <a:lnTo>
                        <a:pt x="4184657" y="374647"/>
                      </a:lnTo>
                      <a:lnTo>
                        <a:pt x="3816353" y="374647"/>
                      </a:lnTo>
                      <a:lnTo>
                        <a:pt x="3816353" y="0"/>
                      </a:lnTo>
                      <a:lnTo>
                        <a:pt x="3803657" y="0"/>
                      </a:lnTo>
                      <a:lnTo>
                        <a:pt x="3803657" y="374647"/>
                      </a:lnTo>
                      <a:lnTo>
                        <a:pt x="3435353" y="374647"/>
                      </a:lnTo>
                      <a:lnTo>
                        <a:pt x="3435353" y="0"/>
                      </a:lnTo>
                      <a:lnTo>
                        <a:pt x="3422657" y="0"/>
                      </a:lnTo>
                      <a:lnTo>
                        <a:pt x="3422657" y="374647"/>
                      </a:lnTo>
                      <a:lnTo>
                        <a:pt x="3054353" y="374647"/>
                      </a:lnTo>
                      <a:lnTo>
                        <a:pt x="3054353" y="0"/>
                      </a:lnTo>
                      <a:lnTo>
                        <a:pt x="3041657" y="0"/>
                      </a:lnTo>
                      <a:lnTo>
                        <a:pt x="3041657" y="374647"/>
                      </a:lnTo>
                      <a:lnTo>
                        <a:pt x="2673353" y="374647"/>
                      </a:lnTo>
                      <a:lnTo>
                        <a:pt x="2673353" y="0"/>
                      </a:lnTo>
                      <a:lnTo>
                        <a:pt x="2660657" y="0"/>
                      </a:lnTo>
                      <a:lnTo>
                        <a:pt x="2660657" y="374647"/>
                      </a:lnTo>
                      <a:lnTo>
                        <a:pt x="2292353" y="374647"/>
                      </a:lnTo>
                      <a:lnTo>
                        <a:pt x="2292353" y="0"/>
                      </a:lnTo>
                      <a:lnTo>
                        <a:pt x="2279656" y="0"/>
                      </a:lnTo>
                      <a:lnTo>
                        <a:pt x="2279656" y="374647"/>
                      </a:lnTo>
                      <a:lnTo>
                        <a:pt x="1911353" y="374647"/>
                      </a:lnTo>
                      <a:lnTo>
                        <a:pt x="1911353" y="0"/>
                      </a:lnTo>
                      <a:lnTo>
                        <a:pt x="1898656" y="0"/>
                      </a:lnTo>
                      <a:lnTo>
                        <a:pt x="1898656" y="374647"/>
                      </a:lnTo>
                      <a:lnTo>
                        <a:pt x="1530353" y="374647"/>
                      </a:lnTo>
                      <a:lnTo>
                        <a:pt x="1530353" y="0"/>
                      </a:lnTo>
                      <a:lnTo>
                        <a:pt x="1517656" y="0"/>
                      </a:lnTo>
                      <a:lnTo>
                        <a:pt x="1517656" y="374647"/>
                      </a:lnTo>
                      <a:lnTo>
                        <a:pt x="1149353" y="374647"/>
                      </a:lnTo>
                      <a:lnTo>
                        <a:pt x="1149353" y="0"/>
                      </a:lnTo>
                      <a:lnTo>
                        <a:pt x="1136656" y="0"/>
                      </a:lnTo>
                      <a:lnTo>
                        <a:pt x="1136656" y="374647"/>
                      </a:lnTo>
                      <a:lnTo>
                        <a:pt x="768353" y="374647"/>
                      </a:lnTo>
                      <a:lnTo>
                        <a:pt x="768353" y="0"/>
                      </a:lnTo>
                      <a:lnTo>
                        <a:pt x="755656" y="0"/>
                      </a:lnTo>
                      <a:lnTo>
                        <a:pt x="755656" y="374647"/>
                      </a:lnTo>
                      <a:lnTo>
                        <a:pt x="387353" y="374647"/>
                      </a:lnTo>
                      <a:lnTo>
                        <a:pt x="387353" y="0"/>
                      </a:lnTo>
                      <a:lnTo>
                        <a:pt x="374656" y="0"/>
                      </a:lnTo>
                      <a:lnTo>
                        <a:pt x="374656" y="374647"/>
                      </a:lnTo>
                      <a:lnTo>
                        <a:pt x="0" y="374647"/>
                      </a:lnTo>
                      <a:lnTo>
                        <a:pt x="0" y="387344"/>
                      </a:lnTo>
                      <a:lnTo>
                        <a:pt x="374647" y="387344"/>
                      </a:lnTo>
                      <a:lnTo>
                        <a:pt x="374647" y="755647"/>
                      </a:lnTo>
                      <a:lnTo>
                        <a:pt x="0" y="755647"/>
                      </a:lnTo>
                      <a:lnTo>
                        <a:pt x="0" y="768344"/>
                      </a:lnTo>
                      <a:lnTo>
                        <a:pt x="374647" y="768344"/>
                      </a:lnTo>
                      <a:lnTo>
                        <a:pt x="374647" y="1136647"/>
                      </a:lnTo>
                      <a:lnTo>
                        <a:pt x="0" y="1136647"/>
                      </a:lnTo>
                      <a:lnTo>
                        <a:pt x="0" y="1149344"/>
                      </a:lnTo>
                      <a:lnTo>
                        <a:pt x="374647" y="1149344"/>
                      </a:lnTo>
                      <a:lnTo>
                        <a:pt x="374647" y="1517647"/>
                      </a:lnTo>
                      <a:lnTo>
                        <a:pt x="0" y="1517647"/>
                      </a:lnTo>
                      <a:lnTo>
                        <a:pt x="0" y="1530344"/>
                      </a:lnTo>
                      <a:lnTo>
                        <a:pt x="374647" y="1530344"/>
                      </a:lnTo>
                      <a:lnTo>
                        <a:pt x="374647" y="1898647"/>
                      </a:lnTo>
                      <a:lnTo>
                        <a:pt x="0" y="1898647"/>
                      </a:lnTo>
                      <a:lnTo>
                        <a:pt x="0" y="1911344"/>
                      </a:lnTo>
                      <a:lnTo>
                        <a:pt x="374647" y="1911344"/>
                      </a:lnTo>
                      <a:lnTo>
                        <a:pt x="374647" y="2279647"/>
                      </a:lnTo>
                      <a:lnTo>
                        <a:pt x="0" y="2279647"/>
                      </a:lnTo>
                      <a:lnTo>
                        <a:pt x="0" y="2292344"/>
                      </a:lnTo>
                      <a:lnTo>
                        <a:pt x="374647" y="2292344"/>
                      </a:lnTo>
                      <a:lnTo>
                        <a:pt x="374647" y="2660647"/>
                      </a:lnTo>
                      <a:lnTo>
                        <a:pt x="0" y="2660647"/>
                      </a:lnTo>
                      <a:lnTo>
                        <a:pt x="0" y="2673344"/>
                      </a:lnTo>
                      <a:lnTo>
                        <a:pt x="374647" y="2673344"/>
                      </a:lnTo>
                      <a:lnTo>
                        <a:pt x="374647" y="3041647"/>
                      </a:lnTo>
                      <a:lnTo>
                        <a:pt x="0" y="3041647"/>
                      </a:lnTo>
                      <a:lnTo>
                        <a:pt x="0" y="3054344"/>
                      </a:lnTo>
                      <a:lnTo>
                        <a:pt x="374647" y="3054344"/>
                      </a:lnTo>
                      <a:lnTo>
                        <a:pt x="374647" y="3422647"/>
                      </a:lnTo>
                      <a:lnTo>
                        <a:pt x="0" y="3422647"/>
                      </a:lnTo>
                      <a:lnTo>
                        <a:pt x="0" y="3435344"/>
                      </a:lnTo>
                      <a:lnTo>
                        <a:pt x="374647" y="3435344"/>
                      </a:lnTo>
                      <a:lnTo>
                        <a:pt x="374647" y="3803647"/>
                      </a:lnTo>
                      <a:lnTo>
                        <a:pt x="0" y="3803647"/>
                      </a:lnTo>
                      <a:lnTo>
                        <a:pt x="0" y="3816344"/>
                      </a:lnTo>
                      <a:lnTo>
                        <a:pt x="374647" y="3816344"/>
                      </a:lnTo>
                      <a:lnTo>
                        <a:pt x="374647" y="4184647"/>
                      </a:lnTo>
                      <a:lnTo>
                        <a:pt x="0" y="4184647"/>
                      </a:lnTo>
                      <a:lnTo>
                        <a:pt x="0" y="4197344"/>
                      </a:lnTo>
                      <a:lnTo>
                        <a:pt x="374647" y="4197344"/>
                      </a:lnTo>
                      <a:lnTo>
                        <a:pt x="374647" y="4572000"/>
                      </a:lnTo>
                      <a:lnTo>
                        <a:pt x="387344" y="4572000"/>
                      </a:lnTo>
                      <a:lnTo>
                        <a:pt x="387344" y="4197353"/>
                      </a:lnTo>
                      <a:lnTo>
                        <a:pt x="755647" y="4197353"/>
                      </a:lnTo>
                      <a:lnTo>
                        <a:pt x="755647" y="4572000"/>
                      </a:lnTo>
                      <a:lnTo>
                        <a:pt x="768344" y="4572000"/>
                      </a:lnTo>
                      <a:lnTo>
                        <a:pt x="768344" y="4197353"/>
                      </a:lnTo>
                      <a:lnTo>
                        <a:pt x="1136647" y="4197353"/>
                      </a:lnTo>
                      <a:lnTo>
                        <a:pt x="1136647" y="4572000"/>
                      </a:lnTo>
                      <a:lnTo>
                        <a:pt x="1149344" y="4572000"/>
                      </a:lnTo>
                      <a:lnTo>
                        <a:pt x="1149344" y="4197353"/>
                      </a:lnTo>
                      <a:lnTo>
                        <a:pt x="1517647" y="4197353"/>
                      </a:lnTo>
                      <a:lnTo>
                        <a:pt x="1517647" y="4572000"/>
                      </a:lnTo>
                      <a:lnTo>
                        <a:pt x="1530344" y="4572000"/>
                      </a:lnTo>
                      <a:lnTo>
                        <a:pt x="1530344" y="4197353"/>
                      </a:lnTo>
                      <a:lnTo>
                        <a:pt x="1898647" y="4197353"/>
                      </a:lnTo>
                      <a:lnTo>
                        <a:pt x="1898647" y="4572000"/>
                      </a:lnTo>
                      <a:lnTo>
                        <a:pt x="1911344" y="4572000"/>
                      </a:lnTo>
                      <a:lnTo>
                        <a:pt x="1911344" y="4197353"/>
                      </a:lnTo>
                      <a:lnTo>
                        <a:pt x="2279647" y="4197353"/>
                      </a:lnTo>
                      <a:lnTo>
                        <a:pt x="2279647" y="4572000"/>
                      </a:lnTo>
                      <a:lnTo>
                        <a:pt x="2292344" y="4572000"/>
                      </a:lnTo>
                      <a:lnTo>
                        <a:pt x="2292344" y="4197353"/>
                      </a:lnTo>
                      <a:lnTo>
                        <a:pt x="2660647" y="4197353"/>
                      </a:lnTo>
                      <a:lnTo>
                        <a:pt x="2660647" y="4572000"/>
                      </a:lnTo>
                      <a:lnTo>
                        <a:pt x="2673344" y="4572000"/>
                      </a:lnTo>
                      <a:lnTo>
                        <a:pt x="2673344" y="4197353"/>
                      </a:lnTo>
                      <a:lnTo>
                        <a:pt x="3041647" y="4197353"/>
                      </a:lnTo>
                      <a:lnTo>
                        <a:pt x="3041647" y="4572000"/>
                      </a:lnTo>
                      <a:lnTo>
                        <a:pt x="3054344" y="4572000"/>
                      </a:lnTo>
                      <a:lnTo>
                        <a:pt x="3054344" y="4197353"/>
                      </a:lnTo>
                      <a:lnTo>
                        <a:pt x="3422647" y="4197353"/>
                      </a:lnTo>
                      <a:lnTo>
                        <a:pt x="3422647" y="4572000"/>
                      </a:lnTo>
                      <a:lnTo>
                        <a:pt x="3435344" y="4572000"/>
                      </a:lnTo>
                      <a:lnTo>
                        <a:pt x="3435344" y="4197353"/>
                      </a:lnTo>
                      <a:lnTo>
                        <a:pt x="3803647" y="4197353"/>
                      </a:lnTo>
                      <a:lnTo>
                        <a:pt x="3803647" y="4572000"/>
                      </a:lnTo>
                      <a:lnTo>
                        <a:pt x="3816344" y="4572000"/>
                      </a:lnTo>
                      <a:lnTo>
                        <a:pt x="3816344" y="4197353"/>
                      </a:lnTo>
                      <a:lnTo>
                        <a:pt x="4184647" y="4197353"/>
                      </a:lnTo>
                      <a:lnTo>
                        <a:pt x="4184647" y="4572000"/>
                      </a:lnTo>
                      <a:lnTo>
                        <a:pt x="4197344" y="4572000"/>
                      </a:lnTo>
                      <a:lnTo>
                        <a:pt x="4197344" y="4197353"/>
                      </a:lnTo>
                      <a:lnTo>
                        <a:pt x="4572000" y="4197353"/>
                      </a:lnTo>
                      <a:lnTo>
                        <a:pt x="4572000" y="4184657"/>
                      </a:lnTo>
                      <a:lnTo>
                        <a:pt x="4197353" y="4184657"/>
                      </a:lnTo>
                      <a:lnTo>
                        <a:pt x="4197353" y="3816353"/>
                      </a:lnTo>
                      <a:lnTo>
                        <a:pt x="4572000" y="3816353"/>
                      </a:lnTo>
                      <a:lnTo>
                        <a:pt x="4572000" y="3803657"/>
                      </a:lnTo>
                      <a:lnTo>
                        <a:pt x="4197353" y="3803657"/>
                      </a:lnTo>
                      <a:lnTo>
                        <a:pt x="4197353" y="3435353"/>
                      </a:lnTo>
                      <a:lnTo>
                        <a:pt x="4572000" y="3435353"/>
                      </a:lnTo>
                      <a:lnTo>
                        <a:pt x="4572000" y="3422657"/>
                      </a:lnTo>
                      <a:lnTo>
                        <a:pt x="4197353" y="3422657"/>
                      </a:lnTo>
                      <a:lnTo>
                        <a:pt x="4197353" y="3054353"/>
                      </a:lnTo>
                      <a:lnTo>
                        <a:pt x="4572000" y="3054353"/>
                      </a:lnTo>
                      <a:lnTo>
                        <a:pt x="4572000" y="3041657"/>
                      </a:lnTo>
                      <a:lnTo>
                        <a:pt x="4197353" y="3041657"/>
                      </a:lnTo>
                      <a:lnTo>
                        <a:pt x="4197353" y="2673353"/>
                      </a:lnTo>
                      <a:lnTo>
                        <a:pt x="4572000" y="2673353"/>
                      </a:lnTo>
                      <a:lnTo>
                        <a:pt x="4572000" y="2660657"/>
                      </a:lnTo>
                      <a:lnTo>
                        <a:pt x="4197353" y="2660657"/>
                      </a:lnTo>
                      <a:lnTo>
                        <a:pt x="4197353" y="2292353"/>
                      </a:lnTo>
                      <a:lnTo>
                        <a:pt x="4572000" y="2292353"/>
                      </a:lnTo>
                      <a:lnTo>
                        <a:pt x="4572000" y="2279656"/>
                      </a:lnTo>
                      <a:lnTo>
                        <a:pt x="4197353" y="2279656"/>
                      </a:lnTo>
                      <a:lnTo>
                        <a:pt x="4197353" y="1911353"/>
                      </a:lnTo>
                      <a:lnTo>
                        <a:pt x="4572000" y="1911353"/>
                      </a:lnTo>
                      <a:lnTo>
                        <a:pt x="4572000" y="1898656"/>
                      </a:lnTo>
                      <a:lnTo>
                        <a:pt x="4197353" y="1898656"/>
                      </a:lnTo>
                      <a:lnTo>
                        <a:pt x="4197353" y="1530353"/>
                      </a:lnTo>
                      <a:lnTo>
                        <a:pt x="4572000" y="1530353"/>
                      </a:lnTo>
                      <a:lnTo>
                        <a:pt x="4572000" y="1517656"/>
                      </a:lnTo>
                      <a:lnTo>
                        <a:pt x="4197353" y="1517656"/>
                      </a:lnTo>
                      <a:lnTo>
                        <a:pt x="4197353" y="1149353"/>
                      </a:lnTo>
                      <a:lnTo>
                        <a:pt x="4572000" y="1149353"/>
                      </a:lnTo>
                      <a:lnTo>
                        <a:pt x="4572000" y="1136656"/>
                      </a:lnTo>
                      <a:lnTo>
                        <a:pt x="4197353" y="1136656"/>
                      </a:lnTo>
                      <a:lnTo>
                        <a:pt x="4197353" y="768353"/>
                      </a:lnTo>
                      <a:lnTo>
                        <a:pt x="4572000" y="768353"/>
                      </a:lnTo>
                      <a:lnTo>
                        <a:pt x="4572000" y="755656"/>
                      </a:lnTo>
                      <a:lnTo>
                        <a:pt x="4197353" y="755656"/>
                      </a:lnTo>
                      <a:lnTo>
                        <a:pt x="4197353" y="387353"/>
                      </a:lnTo>
                      <a:lnTo>
                        <a:pt x="4572000" y="387353"/>
                      </a:lnTo>
                      <a:close/>
                      <a:moveTo>
                        <a:pt x="3803647" y="387353"/>
                      </a:moveTo>
                      <a:lnTo>
                        <a:pt x="3803647" y="755656"/>
                      </a:lnTo>
                      <a:lnTo>
                        <a:pt x="3435344" y="755656"/>
                      </a:lnTo>
                      <a:lnTo>
                        <a:pt x="3435344" y="387353"/>
                      </a:lnTo>
                      <a:lnTo>
                        <a:pt x="3803647" y="387353"/>
                      </a:lnTo>
                      <a:close/>
                      <a:moveTo>
                        <a:pt x="2279647" y="2292353"/>
                      </a:moveTo>
                      <a:lnTo>
                        <a:pt x="2279647" y="2660657"/>
                      </a:lnTo>
                      <a:lnTo>
                        <a:pt x="1911344" y="2660657"/>
                      </a:lnTo>
                      <a:lnTo>
                        <a:pt x="1911344" y="2292353"/>
                      </a:lnTo>
                      <a:lnTo>
                        <a:pt x="2279647" y="2292353"/>
                      </a:lnTo>
                      <a:close/>
                      <a:moveTo>
                        <a:pt x="1911353" y="2279647"/>
                      </a:moveTo>
                      <a:lnTo>
                        <a:pt x="1911353" y="1911344"/>
                      </a:lnTo>
                      <a:lnTo>
                        <a:pt x="2279656" y="1911344"/>
                      </a:lnTo>
                      <a:lnTo>
                        <a:pt x="2279656" y="2279647"/>
                      </a:lnTo>
                      <a:lnTo>
                        <a:pt x="1911353" y="2279647"/>
                      </a:lnTo>
                      <a:close/>
                      <a:moveTo>
                        <a:pt x="2292353" y="2292353"/>
                      </a:moveTo>
                      <a:lnTo>
                        <a:pt x="2660657" y="2292353"/>
                      </a:lnTo>
                      <a:lnTo>
                        <a:pt x="2660657" y="2660657"/>
                      </a:lnTo>
                      <a:lnTo>
                        <a:pt x="2292353" y="2660657"/>
                      </a:lnTo>
                      <a:lnTo>
                        <a:pt x="2292353" y="2292353"/>
                      </a:lnTo>
                      <a:close/>
                      <a:moveTo>
                        <a:pt x="2292353" y="2279647"/>
                      </a:moveTo>
                      <a:lnTo>
                        <a:pt x="2292353" y="1911344"/>
                      </a:lnTo>
                      <a:lnTo>
                        <a:pt x="2660657" y="1911344"/>
                      </a:lnTo>
                      <a:lnTo>
                        <a:pt x="2660657" y="2279647"/>
                      </a:lnTo>
                      <a:lnTo>
                        <a:pt x="2292353" y="2279647"/>
                      </a:lnTo>
                      <a:close/>
                      <a:moveTo>
                        <a:pt x="2292353" y="1898647"/>
                      </a:moveTo>
                      <a:lnTo>
                        <a:pt x="2292353" y="1530344"/>
                      </a:lnTo>
                      <a:lnTo>
                        <a:pt x="2660657" y="1530344"/>
                      </a:lnTo>
                      <a:lnTo>
                        <a:pt x="2660657" y="1898647"/>
                      </a:lnTo>
                      <a:lnTo>
                        <a:pt x="2292353" y="1898647"/>
                      </a:lnTo>
                      <a:close/>
                      <a:moveTo>
                        <a:pt x="2279647" y="1898647"/>
                      </a:moveTo>
                      <a:lnTo>
                        <a:pt x="1911344" y="1898647"/>
                      </a:lnTo>
                      <a:lnTo>
                        <a:pt x="1911344" y="1530344"/>
                      </a:lnTo>
                      <a:lnTo>
                        <a:pt x="2279647" y="1530344"/>
                      </a:lnTo>
                      <a:lnTo>
                        <a:pt x="2279647" y="1898647"/>
                      </a:lnTo>
                      <a:close/>
                      <a:moveTo>
                        <a:pt x="1898647" y="1898647"/>
                      </a:moveTo>
                      <a:lnTo>
                        <a:pt x="1530344" y="1898647"/>
                      </a:lnTo>
                      <a:lnTo>
                        <a:pt x="1530344" y="1530344"/>
                      </a:lnTo>
                      <a:lnTo>
                        <a:pt x="1898647" y="1530344"/>
                      </a:lnTo>
                      <a:lnTo>
                        <a:pt x="1898647" y="1898647"/>
                      </a:lnTo>
                      <a:close/>
                      <a:moveTo>
                        <a:pt x="1898647" y="1911353"/>
                      </a:moveTo>
                      <a:lnTo>
                        <a:pt x="1898647" y="2279656"/>
                      </a:lnTo>
                      <a:lnTo>
                        <a:pt x="1530344" y="2279656"/>
                      </a:lnTo>
                      <a:lnTo>
                        <a:pt x="1530344" y="1911353"/>
                      </a:lnTo>
                      <a:lnTo>
                        <a:pt x="1898647" y="1911353"/>
                      </a:lnTo>
                      <a:close/>
                      <a:moveTo>
                        <a:pt x="1898647" y="2292353"/>
                      </a:moveTo>
                      <a:lnTo>
                        <a:pt x="1898647" y="2660657"/>
                      </a:lnTo>
                      <a:lnTo>
                        <a:pt x="1530344" y="2660657"/>
                      </a:lnTo>
                      <a:lnTo>
                        <a:pt x="1530344" y="2292353"/>
                      </a:lnTo>
                      <a:lnTo>
                        <a:pt x="1898647" y="2292353"/>
                      </a:lnTo>
                      <a:close/>
                      <a:moveTo>
                        <a:pt x="1898647" y="2673353"/>
                      </a:moveTo>
                      <a:lnTo>
                        <a:pt x="1898647" y="3041657"/>
                      </a:lnTo>
                      <a:lnTo>
                        <a:pt x="1530344" y="3041657"/>
                      </a:lnTo>
                      <a:lnTo>
                        <a:pt x="1530344" y="2673353"/>
                      </a:lnTo>
                      <a:lnTo>
                        <a:pt x="1898647" y="2673353"/>
                      </a:lnTo>
                      <a:close/>
                      <a:moveTo>
                        <a:pt x="1911353" y="2673353"/>
                      </a:moveTo>
                      <a:lnTo>
                        <a:pt x="2279656" y="2673353"/>
                      </a:lnTo>
                      <a:lnTo>
                        <a:pt x="2279656" y="3041657"/>
                      </a:lnTo>
                      <a:lnTo>
                        <a:pt x="1911353" y="3041657"/>
                      </a:lnTo>
                      <a:lnTo>
                        <a:pt x="1911353" y="2673353"/>
                      </a:lnTo>
                      <a:close/>
                      <a:moveTo>
                        <a:pt x="2292353" y="2673353"/>
                      </a:moveTo>
                      <a:lnTo>
                        <a:pt x="2660657" y="2673353"/>
                      </a:lnTo>
                      <a:lnTo>
                        <a:pt x="2660657" y="3041657"/>
                      </a:lnTo>
                      <a:lnTo>
                        <a:pt x="2292353" y="3041657"/>
                      </a:lnTo>
                      <a:lnTo>
                        <a:pt x="2292353" y="2673353"/>
                      </a:lnTo>
                      <a:close/>
                      <a:moveTo>
                        <a:pt x="2673353" y="2673353"/>
                      </a:moveTo>
                      <a:lnTo>
                        <a:pt x="3041657" y="2673353"/>
                      </a:lnTo>
                      <a:lnTo>
                        <a:pt x="3041657" y="3041657"/>
                      </a:lnTo>
                      <a:lnTo>
                        <a:pt x="2673353" y="3041657"/>
                      </a:lnTo>
                      <a:lnTo>
                        <a:pt x="2673353" y="2673353"/>
                      </a:lnTo>
                      <a:close/>
                      <a:moveTo>
                        <a:pt x="2673353" y="2660647"/>
                      </a:moveTo>
                      <a:lnTo>
                        <a:pt x="2673353" y="2292344"/>
                      </a:lnTo>
                      <a:lnTo>
                        <a:pt x="3041657" y="2292344"/>
                      </a:lnTo>
                      <a:lnTo>
                        <a:pt x="3041657" y="2660647"/>
                      </a:lnTo>
                      <a:lnTo>
                        <a:pt x="2673353" y="2660647"/>
                      </a:lnTo>
                      <a:close/>
                      <a:moveTo>
                        <a:pt x="2673353" y="2279647"/>
                      </a:moveTo>
                      <a:lnTo>
                        <a:pt x="2673353" y="1911344"/>
                      </a:lnTo>
                      <a:lnTo>
                        <a:pt x="3041657" y="1911344"/>
                      </a:lnTo>
                      <a:lnTo>
                        <a:pt x="3041657" y="2279647"/>
                      </a:lnTo>
                      <a:lnTo>
                        <a:pt x="2673353" y="2279647"/>
                      </a:lnTo>
                      <a:close/>
                      <a:moveTo>
                        <a:pt x="2673353" y="1898647"/>
                      </a:moveTo>
                      <a:lnTo>
                        <a:pt x="2673353" y="1530344"/>
                      </a:lnTo>
                      <a:lnTo>
                        <a:pt x="3041657" y="1530344"/>
                      </a:lnTo>
                      <a:lnTo>
                        <a:pt x="3041657" y="1898647"/>
                      </a:lnTo>
                      <a:lnTo>
                        <a:pt x="2673353" y="1898647"/>
                      </a:lnTo>
                      <a:close/>
                      <a:moveTo>
                        <a:pt x="2673353" y="1517647"/>
                      </a:moveTo>
                      <a:lnTo>
                        <a:pt x="2673353" y="1149344"/>
                      </a:lnTo>
                      <a:lnTo>
                        <a:pt x="3041657" y="1149344"/>
                      </a:lnTo>
                      <a:lnTo>
                        <a:pt x="3041657" y="1517647"/>
                      </a:lnTo>
                      <a:lnTo>
                        <a:pt x="2673353" y="1517647"/>
                      </a:lnTo>
                      <a:close/>
                      <a:moveTo>
                        <a:pt x="2660647" y="1517647"/>
                      </a:moveTo>
                      <a:lnTo>
                        <a:pt x="2292344" y="1517647"/>
                      </a:lnTo>
                      <a:lnTo>
                        <a:pt x="2292344" y="1149344"/>
                      </a:lnTo>
                      <a:lnTo>
                        <a:pt x="2660647" y="1149344"/>
                      </a:lnTo>
                      <a:lnTo>
                        <a:pt x="2660647" y="1517647"/>
                      </a:lnTo>
                      <a:close/>
                      <a:moveTo>
                        <a:pt x="2279647" y="1517647"/>
                      </a:moveTo>
                      <a:lnTo>
                        <a:pt x="1911344" y="1517647"/>
                      </a:lnTo>
                      <a:lnTo>
                        <a:pt x="1911344" y="1149344"/>
                      </a:lnTo>
                      <a:lnTo>
                        <a:pt x="2279647" y="1149344"/>
                      </a:lnTo>
                      <a:lnTo>
                        <a:pt x="2279647" y="1517647"/>
                      </a:lnTo>
                      <a:close/>
                      <a:moveTo>
                        <a:pt x="1898647" y="1517647"/>
                      </a:moveTo>
                      <a:lnTo>
                        <a:pt x="1530344" y="1517647"/>
                      </a:lnTo>
                      <a:lnTo>
                        <a:pt x="1530344" y="1149344"/>
                      </a:lnTo>
                      <a:lnTo>
                        <a:pt x="1898647" y="1149344"/>
                      </a:lnTo>
                      <a:lnTo>
                        <a:pt x="1898647" y="1517647"/>
                      </a:lnTo>
                      <a:close/>
                      <a:moveTo>
                        <a:pt x="1517647" y="1517647"/>
                      </a:moveTo>
                      <a:lnTo>
                        <a:pt x="1149344" y="1517647"/>
                      </a:lnTo>
                      <a:lnTo>
                        <a:pt x="1149344" y="1149344"/>
                      </a:lnTo>
                      <a:lnTo>
                        <a:pt x="1517647" y="1149344"/>
                      </a:lnTo>
                      <a:lnTo>
                        <a:pt x="1517647" y="1517647"/>
                      </a:lnTo>
                      <a:close/>
                      <a:moveTo>
                        <a:pt x="1517647" y="1530353"/>
                      </a:moveTo>
                      <a:lnTo>
                        <a:pt x="1517647" y="1898656"/>
                      </a:lnTo>
                      <a:lnTo>
                        <a:pt x="1149344" y="1898656"/>
                      </a:lnTo>
                      <a:lnTo>
                        <a:pt x="1149344" y="1530353"/>
                      </a:lnTo>
                      <a:lnTo>
                        <a:pt x="1517647" y="1530353"/>
                      </a:lnTo>
                      <a:close/>
                      <a:moveTo>
                        <a:pt x="1517647" y="1911353"/>
                      </a:moveTo>
                      <a:lnTo>
                        <a:pt x="1517647" y="2279656"/>
                      </a:lnTo>
                      <a:lnTo>
                        <a:pt x="1149344" y="2279656"/>
                      </a:lnTo>
                      <a:lnTo>
                        <a:pt x="1149344" y="1911353"/>
                      </a:lnTo>
                      <a:lnTo>
                        <a:pt x="1517647" y="1911353"/>
                      </a:lnTo>
                      <a:close/>
                      <a:moveTo>
                        <a:pt x="1517647" y="2292353"/>
                      </a:moveTo>
                      <a:lnTo>
                        <a:pt x="1517647" y="2660657"/>
                      </a:lnTo>
                      <a:lnTo>
                        <a:pt x="1149344" y="2660657"/>
                      </a:lnTo>
                      <a:lnTo>
                        <a:pt x="1149344" y="2292353"/>
                      </a:lnTo>
                      <a:lnTo>
                        <a:pt x="1517647" y="2292353"/>
                      </a:lnTo>
                      <a:close/>
                      <a:moveTo>
                        <a:pt x="1517647" y="2673353"/>
                      </a:moveTo>
                      <a:lnTo>
                        <a:pt x="1517647" y="3041657"/>
                      </a:lnTo>
                      <a:lnTo>
                        <a:pt x="1149344" y="3041657"/>
                      </a:lnTo>
                      <a:lnTo>
                        <a:pt x="1149344" y="2673353"/>
                      </a:lnTo>
                      <a:lnTo>
                        <a:pt x="1517647" y="2673353"/>
                      </a:lnTo>
                      <a:close/>
                      <a:moveTo>
                        <a:pt x="1517647" y="3054353"/>
                      </a:moveTo>
                      <a:lnTo>
                        <a:pt x="1517647" y="3422657"/>
                      </a:lnTo>
                      <a:lnTo>
                        <a:pt x="1149344" y="3422657"/>
                      </a:lnTo>
                      <a:lnTo>
                        <a:pt x="1149344" y="3054353"/>
                      </a:lnTo>
                      <a:lnTo>
                        <a:pt x="1517647" y="3054353"/>
                      </a:lnTo>
                      <a:close/>
                      <a:moveTo>
                        <a:pt x="1530353" y="3054353"/>
                      </a:moveTo>
                      <a:lnTo>
                        <a:pt x="1898656" y="3054353"/>
                      </a:lnTo>
                      <a:lnTo>
                        <a:pt x="1898656" y="3422657"/>
                      </a:lnTo>
                      <a:lnTo>
                        <a:pt x="1530353" y="3422657"/>
                      </a:lnTo>
                      <a:lnTo>
                        <a:pt x="1530353" y="3054353"/>
                      </a:lnTo>
                      <a:close/>
                      <a:moveTo>
                        <a:pt x="1911353" y="3054353"/>
                      </a:moveTo>
                      <a:lnTo>
                        <a:pt x="2279656" y="3054353"/>
                      </a:lnTo>
                      <a:lnTo>
                        <a:pt x="2279656" y="3422657"/>
                      </a:lnTo>
                      <a:lnTo>
                        <a:pt x="1911353" y="3422657"/>
                      </a:lnTo>
                      <a:lnTo>
                        <a:pt x="1911353" y="3054353"/>
                      </a:lnTo>
                      <a:close/>
                      <a:moveTo>
                        <a:pt x="2292353" y="3054353"/>
                      </a:moveTo>
                      <a:lnTo>
                        <a:pt x="2660657" y="3054353"/>
                      </a:lnTo>
                      <a:lnTo>
                        <a:pt x="2660657" y="3422657"/>
                      </a:lnTo>
                      <a:lnTo>
                        <a:pt x="2292353" y="3422657"/>
                      </a:lnTo>
                      <a:lnTo>
                        <a:pt x="2292353" y="3054353"/>
                      </a:lnTo>
                      <a:close/>
                      <a:moveTo>
                        <a:pt x="2673353" y="3054353"/>
                      </a:moveTo>
                      <a:lnTo>
                        <a:pt x="3041657" y="3054353"/>
                      </a:lnTo>
                      <a:lnTo>
                        <a:pt x="3041657" y="3422657"/>
                      </a:lnTo>
                      <a:lnTo>
                        <a:pt x="2673353" y="3422657"/>
                      </a:lnTo>
                      <a:lnTo>
                        <a:pt x="2673353" y="3054353"/>
                      </a:lnTo>
                      <a:close/>
                      <a:moveTo>
                        <a:pt x="3054353" y="3054353"/>
                      </a:moveTo>
                      <a:lnTo>
                        <a:pt x="3422657" y="3054353"/>
                      </a:lnTo>
                      <a:lnTo>
                        <a:pt x="3422657" y="3422657"/>
                      </a:lnTo>
                      <a:lnTo>
                        <a:pt x="3054353" y="3422657"/>
                      </a:lnTo>
                      <a:lnTo>
                        <a:pt x="3054353" y="3054353"/>
                      </a:lnTo>
                      <a:close/>
                      <a:moveTo>
                        <a:pt x="3054353" y="3041647"/>
                      </a:moveTo>
                      <a:lnTo>
                        <a:pt x="3054353" y="2673344"/>
                      </a:lnTo>
                      <a:lnTo>
                        <a:pt x="3422657" y="2673344"/>
                      </a:lnTo>
                      <a:lnTo>
                        <a:pt x="3422657" y="3041647"/>
                      </a:lnTo>
                      <a:lnTo>
                        <a:pt x="3054353" y="3041647"/>
                      </a:lnTo>
                      <a:close/>
                      <a:moveTo>
                        <a:pt x="3054353" y="2660647"/>
                      </a:moveTo>
                      <a:lnTo>
                        <a:pt x="3054353" y="2292344"/>
                      </a:lnTo>
                      <a:lnTo>
                        <a:pt x="3422657" y="2292344"/>
                      </a:lnTo>
                      <a:lnTo>
                        <a:pt x="3422657" y="2660647"/>
                      </a:lnTo>
                      <a:lnTo>
                        <a:pt x="3054353" y="2660647"/>
                      </a:lnTo>
                      <a:close/>
                      <a:moveTo>
                        <a:pt x="3054353" y="2279647"/>
                      </a:moveTo>
                      <a:lnTo>
                        <a:pt x="3054353" y="1911344"/>
                      </a:lnTo>
                      <a:lnTo>
                        <a:pt x="3422657" y="1911344"/>
                      </a:lnTo>
                      <a:lnTo>
                        <a:pt x="3422657" y="2279647"/>
                      </a:lnTo>
                      <a:lnTo>
                        <a:pt x="3054353" y="2279647"/>
                      </a:lnTo>
                      <a:close/>
                      <a:moveTo>
                        <a:pt x="3054353" y="1898647"/>
                      </a:moveTo>
                      <a:lnTo>
                        <a:pt x="3054353" y="1530344"/>
                      </a:lnTo>
                      <a:lnTo>
                        <a:pt x="3422657" y="1530344"/>
                      </a:lnTo>
                      <a:lnTo>
                        <a:pt x="3422657" y="1898647"/>
                      </a:lnTo>
                      <a:lnTo>
                        <a:pt x="3054353" y="1898647"/>
                      </a:lnTo>
                      <a:close/>
                      <a:moveTo>
                        <a:pt x="3054353" y="1517647"/>
                      </a:moveTo>
                      <a:lnTo>
                        <a:pt x="3054353" y="1149344"/>
                      </a:lnTo>
                      <a:lnTo>
                        <a:pt x="3422657" y="1149344"/>
                      </a:lnTo>
                      <a:lnTo>
                        <a:pt x="3422657" y="1517647"/>
                      </a:lnTo>
                      <a:lnTo>
                        <a:pt x="3054353" y="1517647"/>
                      </a:lnTo>
                      <a:close/>
                      <a:moveTo>
                        <a:pt x="3054353" y="1136647"/>
                      </a:moveTo>
                      <a:lnTo>
                        <a:pt x="3054353" y="768353"/>
                      </a:lnTo>
                      <a:lnTo>
                        <a:pt x="3422657" y="768353"/>
                      </a:lnTo>
                      <a:lnTo>
                        <a:pt x="3422657" y="1136656"/>
                      </a:lnTo>
                      <a:lnTo>
                        <a:pt x="3054353" y="1136656"/>
                      </a:lnTo>
                      <a:close/>
                      <a:moveTo>
                        <a:pt x="3041647" y="1136647"/>
                      </a:moveTo>
                      <a:lnTo>
                        <a:pt x="2673344" y="1136647"/>
                      </a:lnTo>
                      <a:lnTo>
                        <a:pt x="2673344" y="768353"/>
                      </a:lnTo>
                      <a:lnTo>
                        <a:pt x="3041647" y="768353"/>
                      </a:lnTo>
                      <a:lnTo>
                        <a:pt x="3041647" y="1136647"/>
                      </a:lnTo>
                      <a:close/>
                      <a:moveTo>
                        <a:pt x="2660647" y="1136647"/>
                      </a:moveTo>
                      <a:lnTo>
                        <a:pt x="2292344" y="1136647"/>
                      </a:lnTo>
                      <a:lnTo>
                        <a:pt x="2292344" y="768353"/>
                      </a:lnTo>
                      <a:lnTo>
                        <a:pt x="2660647" y="768353"/>
                      </a:lnTo>
                      <a:lnTo>
                        <a:pt x="2660647" y="1136647"/>
                      </a:lnTo>
                      <a:close/>
                      <a:moveTo>
                        <a:pt x="2279647" y="1136647"/>
                      </a:moveTo>
                      <a:lnTo>
                        <a:pt x="1911344" y="1136647"/>
                      </a:lnTo>
                      <a:lnTo>
                        <a:pt x="1911344" y="768353"/>
                      </a:lnTo>
                      <a:lnTo>
                        <a:pt x="2279647" y="768353"/>
                      </a:lnTo>
                      <a:lnTo>
                        <a:pt x="2279647" y="1136647"/>
                      </a:lnTo>
                      <a:close/>
                      <a:moveTo>
                        <a:pt x="1898647" y="1136647"/>
                      </a:moveTo>
                      <a:lnTo>
                        <a:pt x="1530344" y="1136647"/>
                      </a:lnTo>
                      <a:lnTo>
                        <a:pt x="1530344" y="768353"/>
                      </a:lnTo>
                      <a:lnTo>
                        <a:pt x="1898647" y="768353"/>
                      </a:lnTo>
                      <a:lnTo>
                        <a:pt x="1898647" y="1136647"/>
                      </a:lnTo>
                      <a:close/>
                      <a:moveTo>
                        <a:pt x="1517647" y="1136647"/>
                      </a:moveTo>
                      <a:lnTo>
                        <a:pt x="1149344" y="1136647"/>
                      </a:lnTo>
                      <a:lnTo>
                        <a:pt x="1149344" y="768353"/>
                      </a:lnTo>
                      <a:lnTo>
                        <a:pt x="1517647" y="768353"/>
                      </a:lnTo>
                      <a:lnTo>
                        <a:pt x="1517647" y="1136647"/>
                      </a:lnTo>
                      <a:close/>
                      <a:moveTo>
                        <a:pt x="1136647" y="1136647"/>
                      </a:moveTo>
                      <a:lnTo>
                        <a:pt x="768353" y="1136647"/>
                      </a:lnTo>
                      <a:lnTo>
                        <a:pt x="768353" y="768353"/>
                      </a:lnTo>
                      <a:lnTo>
                        <a:pt x="1136656" y="768353"/>
                      </a:lnTo>
                      <a:lnTo>
                        <a:pt x="1136656" y="1136647"/>
                      </a:lnTo>
                      <a:close/>
                      <a:moveTo>
                        <a:pt x="1136647" y="1149353"/>
                      </a:moveTo>
                      <a:lnTo>
                        <a:pt x="1136647" y="1517656"/>
                      </a:lnTo>
                      <a:lnTo>
                        <a:pt x="768353" y="1517656"/>
                      </a:lnTo>
                      <a:lnTo>
                        <a:pt x="768353" y="1149353"/>
                      </a:lnTo>
                      <a:lnTo>
                        <a:pt x="1136647" y="1149353"/>
                      </a:lnTo>
                      <a:close/>
                      <a:moveTo>
                        <a:pt x="1136647" y="1530353"/>
                      </a:moveTo>
                      <a:lnTo>
                        <a:pt x="1136647" y="1898656"/>
                      </a:lnTo>
                      <a:lnTo>
                        <a:pt x="768353" y="1898656"/>
                      </a:lnTo>
                      <a:lnTo>
                        <a:pt x="768353" y="1530353"/>
                      </a:lnTo>
                      <a:lnTo>
                        <a:pt x="1136647" y="1530353"/>
                      </a:lnTo>
                      <a:close/>
                      <a:moveTo>
                        <a:pt x="1136647" y="1911353"/>
                      </a:moveTo>
                      <a:lnTo>
                        <a:pt x="1136647" y="2279656"/>
                      </a:lnTo>
                      <a:lnTo>
                        <a:pt x="768353" y="2279656"/>
                      </a:lnTo>
                      <a:lnTo>
                        <a:pt x="768353" y="1911353"/>
                      </a:lnTo>
                      <a:lnTo>
                        <a:pt x="1136647" y="1911353"/>
                      </a:lnTo>
                      <a:close/>
                      <a:moveTo>
                        <a:pt x="1136647" y="2292353"/>
                      </a:moveTo>
                      <a:lnTo>
                        <a:pt x="1136647" y="2660657"/>
                      </a:lnTo>
                      <a:lnTo>
                        <a:pt x="768353" y="2660657"/>
                      </a:lnTo>
                      <a:lnTo>
                        <a:pt x="768353" y="2292353"/>
                      </a:lnTo>
                      <a:lnTo>
                        <a:pt x="1136647" y="2292353"/>
                      </a:lnTo>
                      <a:close/>
                      <a:moveTo>
                        <a:pt x="1136647" y="2673353"/>
                      </a:moveTo>
                      <a:lnTo>
                        <a:pt x="1136647" y="3041657"/>
                      </a:lnTo>
                      <a:lnTo>
                        <a:pt x="768353" y="3041657"/>
                      </a:lnTo>
                      <a:lnTo>
                        <a:pt x="768353" y="2673353"/>
                      </a:lnTo>
                      <a:lnTo>
                        <a:pt x="1136647" y="2673353"/>
                      </a:lnTo>
                      <a:close/>
                      <a:moveTo>
                        <a:pt x="1136647" y="3054353"/>
                      </a:moveTo>
                      <a:lnTo>
                        <a:pt x="1136647" y="3422657"/>
                      </a:lnTo>
                      <a:lnTo>
                        <a:pt x="768353" y="3422657"/>
                      </a:lnTo>
                      <a:lnTo>
                        <a:pt x="768353" y="3054353"/>
                      </a:lnTo>
                      <a:lnTo>
                        <a:pt x="1136647" y="3054353"/>
                      </a:lnTo>
                      <a:close/>
                      <a:moveTo>
                        <a:pt x="1136647" y="3435353"/>
                      </a:moveTo>
                      <a:lnTo>
                        <a:pt x="1136647" y="3803657"/>
                      </a:lnTo>
                      <a:lnTo>
                        <a:pt x="768353" y="3803657"/>
                      </a:lnTo>
                      <a:lnTo>
                        <a:pt x="768353" y="3435353"/>
                      </a:lnTo>
                      <a:lnTo>
                        <a:pt x="1136647" y="3435353"/>
                      </a:lnTo>
                      <a:close/>
                      <a:moveTo>
                        <a:pt x="1149353" y="3435353"/>
                      </a:moveTo>
                      <a:lnTo>
                        <a:pt x="1517656" y="3435353"/>
                      </a:lnTo>
                      <a:lnTo>
                        <a:pt x="1517656" y="3803657"/>
                      </a:lnTo>
                      <a:lnTo>
                        <a:pt x="1149353" y="3803657"/>
                      </a:lnTo>
                      <a:lnTo>
                        <a:pt x="1149353" y="3435353"/>
                      </a:lnTo>
                      <a:close/>
                      <a:moveTo>
                        <a:pt x="1530353" y="3435353"/>
                      </a:moveTo>
                      <a:lnTo>
                        <a:pt x="1898656" y="3435353"/>
                      </a:lnTo>
                      <a:lnTo>
                        <a:pt x="1898656" y="3803657"/>
                      </a:lnTo>
                      <a:lnTo>
                        <a:pt x="1530353" y="3803657"/>
                      </a:lnTo>
                      <a:lnTo>
                        <a:pt x="1530353" y="3435353"/>
                      </a:lnTo>
                      <a:close/>
                      <a:moveTo>
                        <a:pt x="1911353" y="3435353"/>
                      </a:moveTo>
                      <a:lnTo>
                        <a:pt x="2279656" y="3435353"/>
                      </a:lnTo>
                      <a:lnTo>
                        <a:pt x="2279656" y="3803657"/>
                      </a:lnTo>
                      <a:lnTo>
                        <a:pt x="1911353" y="3803657"/>
                      </a:lnTo>
                      <a:lnTo>
                        <a:pt x="1911353" y="3435353"/>
                      </a:lnTo>
                      <a:close/>
                      <a:moveTo>
                        <a:pt x="2292353" y="3435353"/>
                      </a:moveTo>
                      <a:lnTo>
                        <a:pt x="2660657" y="3435353"/>
                      </a:lnTo>
                      <a:lnTo>
                        <a:pt x="2660657" y="3803657"/>
                      </a:lnTo>
                      <a:lnTo>
                        <a:pt x="2292353" y="3803657"/>
                      </a:lnTo>
                      <a:lnTo>
                        <a:pt x="2292353" y="3435353"/>
                      </a:lnTo>
                      <a:close/>
                      <a:moveTo>
                        <a:pt x="2673353" y="3435353"/>
                      </a:moveTo>
                      <a:lnTo>
                        <a:pt x="3041657" y="3435353"/>
                      </a:lnTo>
                      <a:lnTo>
                        <a:pt x="3041657" y="3803657"/>
                      </a:lnTo>
                      <a:lnTo>
                        <a:pt x="2673353" y="3803657"/>
                      </a:lnTo>
                      <a:lnTo>
                        <a:pt x="2673353" y="3435353"/>
                      </a:lnTo>
                      <a:close/>
                      <a:moveTo>
                        <a:pt x="3054353" y="3435353"/>
                      </a:moveTo>
                      <a:lnTo>
                        <a:pt x="3422657" y="3435353"/>
                      </a:lnTo>
                      <a:lnTo>
                        <a:pt x="3422657" y="3803657"/>
                      </a:lnTo>
                      <a:lnTo>
                        <a:pt x="3054353" y="3803657"/>
                      </a:lnTo>
                      <a:lnTo>
                        <a:pt x="3054353" y="3435353"/>
                      </a:lnTo>
                      <a:close/>
                      <a:moveTo>
                        <a:pt x="3435353" y="3435353"/>
                      </a:moveTo>
                      <a:lnTo>
                        <a:pt x="3803657" y="3435353"/>
                      </a:lnTo>
                      <a:lnTo>
                        <a:pt x="3803657" y="3803657"/>
                      </a:lnTo>
                      <a:lnTo>
                        <a:pt x="3435353" y="3803657"/>
                      </a:lnTo>
                      <a:lnTo>
                        <a:pt x="3435353" y="3435353"/>
                      </a:lnTo>
                      <a:close/>
                      <a:moveTo>
                        <a:pt x="3435353" y="3422647"/>
                      </a:moveTo>
                      <a:lnTo>
                        <a:pt x="3435353" y="3054344"/>
                      </a:lnTo>
                      <a:lnTo>
                        <a:pt x="3803657" y="3054344"/>
                      </a:lnTo>
                      <a:lnTo>
                        <a:pt x="3803657" y="3422647"/>
                      </a:lnTo>
                      <a:lnTo>
                        <a:pt x="3435353" y="3422647"/>
                      </a:lnTo>
                      <a:close/>
                      <a:moveTo>
                        <a:pt x="3435353" y="3041647"/>
                      </a:moveTo>
                      <a:lnTo>
                        <a:pt x="3435353" y="2673344"/>
                      </a:lnTo>
                      <a:lnTo>
                        <a:pt x="3803657" y="2673344"/>
                      </a:lnTo>
                      <a:lnTo>
                        <a:pt x="3803657" y="3041647"/>
                      </a:lnTo>
                      <a:lnTo>
                        <a:pt x="3435353" y="3041647"/>
                      </a:lnTo>
                      <a:close/>
                      <a:moveTo>
                        <a:pt x="3435353" y="2660647"/>
                      </a:moveTo>
                      <a:lnTo>
                        <a:pt x="3435353" y="2292344"/>
                      </a:lnTo>
                      <a:lnTo>
                        <a:pt x="3803657" y="2292344"/>
                      </a:lnTo>
                      <a:lnTo>
                        <a:pt x="3803657" y="2660647"/>
                      </a:lnTo>
                      <a:lnTo>
                        <a:pt x="3435353" y="2660647"/>
                      </a:lnTo>
                      <a:close/>
                      <a:moveTo>
                        <a:pt x="3435353" y="2279647"/>
                      </a:moveTo>
                      <a:lnTo>
                        <a:pt x="3435353" y="1911344"/>
                      </a:lnTo>
                      <a:lnTo>
                        <a:pt x="3803657" y="1911344"/>
                      </a:lnTo>
                      <a:lnTo>
                        <a:pt x="3803657" y="2279647"/>
                      </a:lnTo>
                      <a:lnTo>
                        <a:pt x="3435353" y="2279647"/>
                      </a:lnTo>
                      <a:close/>
                      <a:moveTo>
                        <a:pt x="3435353" y="1898647"/>
                      </a:moveTo>
                      <a:lnTo>
                        <a:pt x="3435353" y="1530344"/>
                      </a:lnTo>
                      <a:lnTo>
                        <a:pt x="3803657" y="1530344"/>
                      </a:lnTo>
                      <a:lnTo>
                        <a:pt x="3803657" y="1898647"/>
                      </a:lnTo>
                      <a:lnTo>
                        <a:pt x="3435353" y="1898647"/>
                      </a:lnTo>
                      <a:close/>
                      <a:moveTo>
                        <a:pt x="3435353" y="1517647"/>
                      </a:moveTo>
                      <a:lnTo>
                        <a:pt x="3435353" y="1149344"/>
                      </a:lnTo>
                      <a:lnTo>
                        <a:pt x="3803657" y="1149344"/>
                      </a:lnTo>
                      <a:lnTo>
                        <a:pt x="3803657" y="1517647"/>
                      </a:lnTo>
                      <a:lnTo>
                        <a:pt x="3435353" y="1517647"/>
                      </a:lnTo>
                      <a:close/>
                      <a:moveTo>
                        <a:pt x="3435353" y="1136647"/>
                      </a:moveTo>
                      <a:lnTo>
                        <a:pt x="3435353" y="768353"/>
                      </a:lnTo>
                      <a:lnTo>
                        <a:pt x="3803657" y="768353"/>
                      </a:lnTo>
                      <a:lnTo>
                        <a:pt x="3803657" y="1136656"/>
                      </a:lnTo>
                      <a:lnTo>
                        <a:pt x="3435353" y="1136656"/>
                      </a:lnTo>
                      <a:close/>
                      <a:moveTo>
                        <a:pt x="3422647" y="387353"/>
                      </a:moveTo>
                      <a:lnTo>
                        <a:pt x="3422647" y="755656"/>
                      </a:lnTo>
                      <a:lnTo>
                        <a:pt x="3054344" y="755656"/>
                      </a:lnTo>
                      <a:lnTo>
                        <a:pt x="3054344" y="387353"/>
                      </a:lnTo>
                      <a:lnTo>
                        <a:pt x="3422647" y="387353"/>
                      </a:lnTo>
                      <a:close/>
                      <a:moveTo>
                        <a:pt x="3041647" y="387353"/>
                      </a:moveTo>
                      <a:lnTo>
                        <a:pt x="3041647" y="755656"/>
                      </a:lnTo>
                      <a:lnTo>
                        <a:pt x="2673344" y="755656"/>
                      </a:lnTo>
                      <a:lnTo>
                        <a:pt x="2673344" y="387353"/>
                      </a:lnTo>
                      <a:lnTo>
                        <a:pt x="3041647" y="387353"/>
                      </a:lnTo>
                      <a:close/>
                      <a:moveTo>
                        <a:pt x="2660647" y="387353"/>
                      </a:moveTo>
                      <a:lnTo>
                        <a:pt x="2660647" y="755656"/>
                      </a:lnTo>
                      <a:lnTo>
                        <a:pt x="2292344" y="755656"/>
                      </a:lnTo>
                      <a:lnTo>
                        <a:pt x="2292344" y="387353"/>
                      </a:lnTo>
                      <a:lnTo>
                        <a:pt x="2660647" y="387353"/>
                      </a:lnTo>
                      <a:close/>
                      <a:moveTo>
                        <a:pt x="2279647" y="387353"/>
                      </a:moveTo>
                      <a:lnTo>
                        <a:pt x="2279647" y="755656"/>
                      </a:lnTo>
                      <a:lnTo>
                        <a:pt x="1911344" y="755656"/>
                      </a:lnTo>
                      <a:lnTo>
                        <a:pt x="1911344" y="387353"/>
                      </a:lnTo>
                      <a:lnTo>
                        <a:pt x="2279647" y="387353"/>
                      </a:lnTo>
                      <a:close/>
                      <a:moveTo>
                        <a:pt x="1898647" y="387353"/>
                      </a:moveTo>
                      <a:lnTo>
                        <a:pt x="1898647" y="755656"/>
                      </a:lnTo>
                      <a:lnTo>
                        <a:pt x="1530344" y="755656"/>
                      </a:lnTo>
                      <a:lnTo>
                        <a:pt x="1530344" y="387353"/>
                      </a:lnTo>
                      <a:lnTo>
                        <a:pt x="1898647" y="387353"/>
                      </a:lnTo>
                      <a:close/>
                      <a:moveTo>
                        <a:pt x="1517647" y="387353"/>
                      </a:moveTo>
                      <a:lnTo>
                        <a:pt x="1517647" y="755656"/>
                      </a:lnTo>
                      <a:lnTo>
                        <a:pt x="1149344" y="755656"/>
                      </a:lnTo>
                      <a:lnTo>
                        <a:pt x="1149344" y="387353"/>
                      </a:lnTo>
                      <a:lnTo>
                        <a:pt x="1517647" y="387353"/>
                      </a:lnTo>
                      <a:close/>
                      <a:moveTo>
                        <a:pt x="1136647" y="387353"/>
                      </a:moveTo>
                      <a:lnTo>
                        <a:pt x="1136647" y="755656"/>
                      </a:lnTo>
                      <a:lnTo>
                        <a:pt x="768353" y="755656"/>
                      </a:lnTo>
                      <a:lnTo>
                        <a:pt x="768353" y="387353"/>
                      </a:lnTo>
                      <a:lnTo>
                        <a:pt x="1136647" y="387353"/>
                      </a:lnTo>
                      <a:close/>
                      <a:moveTo>
                        <a:pt x="387353" y="387353"/>
                      </a:moveTo>
                      <a:lnTo>
                        <a:pt x="755656" y="387353"/>
                      </a:lnTo>
                      <a:lnTo>
                        <a:pt x="755656" y="755656"/>
                      </a:lnTo>
                      <a:lnTo>
                        <a:pt x="387353" y="755656"/>
                      </a:lnTo>
                      <a:lnTo>
                        <a:pt x="387353" y="387353"/>
                      </a:lnTo>
                      <a:close/>
                      <a:moveTo>
                        <a:pt x="387353" y="768353"/>
                      </a:moveTo>
                      <a:lnTo>
                        <a:pt x="755656" y="768353"/>
                      </a:lnTo>
                      <a:lnTo>
                        <a:pt x="755656" y="1136656"/>
                      </a:lnTo>
                      <a:lnTo>
                        <a:pt x="387353" y="1136656"/>
                      </a:lnTo>
                      <a:lnTo>
                        <a:pt x="387353" y="768353"/>
                      </a:lnTo>
                      <a:close/>
                      <a:moveTo>
                        <a:pt x="387353" y="1149353"/>
                      </a:moveTo>
                      <a:lnTo>
                        <a:pt x="755656" y="1149353"/>
                      </a:lnTo>
                      <a:lnTo>
                        <a:pt x="755656" y="1517656"/>
                      </a:lnTo>
                      <a:lnTo>
                        <a:pt x="387353" y="1517656"/>
                      </a:lnTo>
                      <a:lnTo>
                        <a:pt x="387353" y="1149353"/>
                      </a:lnTo>
                      <a:close/>
                      <a:moveTo>
                        <a:pt x="387353" y="1530353"/>
                      </a:moveTo>
                      <a:lnTo>
                        <a:pt x="755656" y="1530353"/>
                      </a:lnTo>
                      <a:lnTo>
                        <a:pt x="755656" y="1898656"/>
                      </a:lnTo>
                      <a:lnTo>
                        <a:pt x="387353" y="1898656"/>
                      </a:lnTo>
                      <a:lnTo>
                        <a:pt x="387353" y="1530353"/>
                      </a:lnTo>
                      <a:close/>
                      <a:moveTo>
                        <a:pt x="387353" y="1911353"/>
                      </a:moveTo>
                      <a:lnTo>
                        <a:pt x="755656" y="1911353"/>
                      </a:lnTo>
                      <a:lnTo>
                        <a:pt x="755656" y="2279656"/>
                      </a:lnTo>
                      <a:lnTo>
                        <a:pt x="387353" y="2279656"/>
                      </a:lnTo>
                      <a:lnTo>
                        <a:pt x="387353" y="1911353"/>
                      </a:lnTo>
                      <a:close/>
                      <a:moveTo>
                        <a:pt x="387353" y="2292353"/>
                      </a:moveTo>
                      <a:lnTo>
                        <a:pt x="755656" y="2292353"/>
                      </a:lnTo>
                      <a:lnTo>
                        <a:pt x="755656" y="2660657"/>
                      </a:lnTo>
                      <a:lnTo>
                        <a:pt x="387353" y="2660657"/>
                      </a:lnTo>
                      <a:lnTo>
                        <a:pt x="387353" y="2292353"/>
                      </a:lnTo>
                      <a:close/>
                      <a:moveTo>
                        <a:pt x="387353" y="2673353"/>
                      </a:moveTo>
                      <a:lnTo>
                        <a:pt x="755656" y="2673353"/>
                      </a:lnTo>
                      <a:lnTo>
                        <a:pt x="755656" y="3041657"/>
                      </a:lnTo>
                      <a:lnTo>
                        <a:pt x="387353" y="3041657"/>
                      </a:lnTo>
                      <a:lnTo>
                        <a:pt x="387353" y="2673353"/>
                      </a:lnTo>
                      <a:close/>
                      <a:moveTo>
                        <a:pt x="387353" y="3054353"/>
                      </a:moveTo>
                      <a:lnTo>
                        <a:pt x="755656" y="3054353"/>
                      </a:lnTo>
                      <a:lnTo>
                        <a:pt x="755656" y="3422657"/>
                      </a:lnTo>
                      <a:lnTo>
                        <a:pt x="387353" y="3422657"/>
                      </a:lnTo>
                      <a:lnTo>
                        <a:pt x="387353" y="3054353"/>
                      </a:lnTo>
                      <a:close/>
                      <a:moveTo>
                        <a:pt x="387353" y="3435353"/>
                      </a:moveTo>
                      <a:lnTo>
                        <a:pt x="755656" y="3435353"/>
                      </a:lnTo>
                      <a:lnTo>
                        <a:pt x="755656" y="3803657"/>
                      </a:lnTo>
                      <a:lnTo>
                        <a:pt x="387353" y="3803657"/>
                      </a:lnTo>
                      <a:lnTo>
                        <a:pt x="387353" y="3435353"/>
                      </a:lnTo>
                      <a:close/>
                      <a:moveTo>
                        <a:pt x="387353" y="4184647"/>
                      </a:moveTo>
                      <a:lnTo>
                        <a:pt x="387353" y="3816344"/>
                      </a:lnTo>
                      <a:lnTo>
                        <a:pt x="755656" y="3816344"/>
                      </a:lnTo>
                      <a:lnTo>
                        <a:pt x="755656" y="4184647"/>
                      </a:lnTo>
                      <a:lnTo>
                        <a:pt x="387353" y="4184647"/>
                      </a:lnTo>
                      <a:close/>
                      <a:moveTo>
                        <a:pt x="768353" y="4184647"/>
                      </a:moveTo>
                      <a:lnTo>
                        <a:pt x="768353" y="3816344"/>
                      </a:lnTo>
                      <a:lnTo>
                        <a:pt x="1136656" y="3816344"/>
                      </a:lnTo>
                      <a:lnTo>
                        <a:pt x="1136656" y="4184647"/>
                      </a:lnTo>
                      <a:lnTo>
                        <a:pt x="768353" y="4184647"/>
                      </a:lnTo>
                      <a:close/>
                      <a:moveTo>
                        <a:pt x="1149353" y="4184647"/>
                      </a:moveTo>
                      <a:lnTo>
                        <a:pt x="1149353" y="3816344"/>
                      </a:lnTo>
                      <a:lnTo>
                        <a:pt x="1517656" y="3816344"/>
                      </a:lnTo>
                      <a:lnTo>
                        <a:pt x="1517656" y="4184647"/>
                      </a:lnTo>
                      <a:lnTo>
                        <a:pt x="1149353" y="4184647"/>
                      </a:lnTo>
                      <a:close/>
                      <a:moveTo>
                        <a:pt x="1530353" y="4184647"/>
                      </a:moveTo>
                      <a:lnTo>
                        <a:pt x="1530353" y="3816344"/>
                      </a:lnTo>
                      <a:lnTo>
                        <a:pt x="1898656" y="3816344"/>
                      </a:lnTo>
                      <a:lnTo>
                        <a:pt x="1898656" y="4184647"/>
                      </a:lnTo>
                      <a:lnTo>
                        <a:pt x="1530353" y="4184647"/>
                      </a:lnTo>
                      <a:close/>
                      <a:moveTo>
                        <a:pt x="1911353" y="4184647"/>
                      </a:moveTo>
                      <a:lnTo>
                        <a:pt x="1911353" y="3816344"/>
                      </a:lnTo>
                      <a:lnTo>
                        <a:pt x="2279656" y="3816344"/>
                      </a:lnTo>
                      <a:lnTo>
                        <a:pt x="2279656" y="4184647"/>
                      </a:lnTo>
                      <a:lnTo>
                        <a:pt x="1911353" y="4184647"/>
                      </a:lnTo>
                      <a:close/>
                      <a:moveTo>
                        <a:pt x="2292353" y="4184647"/>
                      </a:moveTo>
                      <a:lnTo>
                        <a:pt x="2292353" y="3816344"/>
                      </a:lnTo>
                      <a:lnTo>
                        <a:pt x="2660657" y="3816344"/>
                      </a:lnTo>
                      <a:lnTo>
                        <a:pt x="2660657" y="4184647"/>
                      </a:lnTo>
                      <a:lnTo>
                        <a:pt x="2292353" y="4184647"/>
                      </a:lnTo>
                      <a:close/>
                      <a:moveTo>
                        <a:pt x="2673353" y="4184647"/>
                      </a:moveTo>
                      <a:lnTo>
                        <a:pt x="2673353" y="3816344"/>
                      </a:lnTo>
                      <a:lnTo>
                        <a:pt x="3041657" y="3816344"/>
                      </a:lnTo>
                      <a:lnTo>
                        <a:pt x="3041657" y="4184647"/>
                      </a:lnTo>
                      <a:lnTo>
                        <a:pt x="2673353" y="4184647"/>
                      </a:lnTo>
                      <a:close/>
                      <a:moveTo>
                        <a:pt x="3054353" y="4184647"/>
                      </a:moveTo>
                      <a:lnTo>
                        <a:pt x="3054353" y="3816344"/>
                      </a:lnTo>
                      <a:lnTo>
                        <a:pt x="3422657" y="3816344"/>
                      </a:lnTo>
                      <a:lnTo>
                        <a:pt x="3422657" y="4184647"/>
                      </a:lnTo>
                      <a:lnTo>
                        <a:pt x="3054353" y="4184647"/>
                      </a:lnTo>
                      <a:close/>
                      <a:moveTo>
                        <a:pt x="3435353" y="4184647"/>
                      </a:moveTo>
                      <a:lnTo>
                        <a:pt x="3435353" y="3816344"/>
                      </a:lnTo>
                      <a:lnTo>
                        <a:pt x="3803657" y="3816344"/>
                      </a:lnTo>
                      <a:lnTo>
                        <a:pt x="3803657" y="4184647"/>
                      </a:lnTo>
                      <a:lnTo>
                        <a:pt x="3435353" y="4184647"/>
                      </a:lnTo>
                      <a:close/>
                      <a:moveTo>
                        <a:pt x="4184647" y="4184647"/>
                      </a:moveTo>
                      <a:lnTo>
                        <a:pt x="3816344" y="4184647"/>
                      </a:lnTo>
                      <a:lnTo>
                        <a:pt x="3816344" y="3816344"/>
                      </a:lnTo>
                      <a:lnTo>
                        <a:pt x="4184647" y="3816344"/>
                      </a:lnTo>
                      <a:lnTo>
                        <a:pt x="4184647" y="4184647"/>
                      </a:lnTo>
                      <a:close/>
                      <a:moveTo>
                        <a:pt x="4184647" y="3803647"/>
                      </a:moveTo>
                      <a:lnTo>
                        <a:pt x="3816344" y="3803647"/>
                      </a:lnTo>
                      <a:lnTo>
                        <a:pt x="3816344" y="3435344"/>
                      </a:lnTo>
                      <a:lnTo>
                        <a:pt x="4184647" y="3435344"/>
                      </a:lnTo>
                      <a:lnTo>
                        <a:pt x="4184647" y="3803647"/>
                      </a:lnTo>
                      <a:close/>
                      <a:moveTo>
                        <a:pt x="4184647" y="3422647"/>
                      </a:moveTo>
                      <a:lnTo>
                        <a:pt x="3816344" y="3422647"/>
                      </a:lnTo>
                      <a:lnTo>
                        <a:pt x="3816344" y="3054344"/>
                      </a:lnTo>
                      <a:lnTo>
                        <a:pt x="4184647" y="3054344"/>
                      </a:lnTo>
                      <a:lnTo>
                        <a:pt x="4184647" y="3422647"/>
                      </a:lnTo>
                      <a:close/>
                      <a:moveTo>
                        <a:pt x="4184647" y="3041647"/>
                      </a:moveTo>
                      <a:lnTo>
                        <a:pt x="3816344" y="3041647"/>
                      </a:lnTo>
                      <a:lnTo>
                        <a:pt x="3816344" y="2673344"/>
                      </a:lnTo>
                      <a:lnTo>
                        <a:pt x="4184647" y="2673344"/>
                      </a:lnTo>
                      <a:lnTo>
                        <a:pt x="4184647" y="3041647"/>
                      </a:lnTo>
                      <a:close/>
                      <a:moveTo>
                        <a:pt x="4184647" y="2660647"/>
                      </a:moveTo>
                      <a:lnTo>
                        <a:pt x="3816344" y="2660647"/>
                      </a:lnTo>
                      <a:lnTo>
                        <a:pt x="3816344" y="2292344"/>
                      </a:lnTo>
                      <a:lnTo>
                        <a:pt x="4184647" y="2292344"/>
                      </a:lnTo>
                      <a:lnTo>
                        <a:pt x="4184647" y="2660647"/>
                      </a:lnTo>
                      <a:close/>
                      <a:moveTo>
                        <a:pt x="4184647" y="2279647"/>
                      </a:moveTo>
                      <a:lnTo>
                        <a:pt x="3816344" y="2279647"/>
                      </a:lnTo>
                      <a:lnTo>
                        <a:pt x="3816344" y="1911344"/>
                      </a:lnTo>
                      <a:lnTo>
                        <a:pt x="4184647" y="1911344"/>
                      </a:lnTo>
                      <a:lnTo>
                        <a:pt x="4184647" y="2279647"/>
                      </a:lnTo>
                      <a:close/>
                      <a:moveTo>
                        <a:pt x="4184647" y="1898647"/>
                      </a:moveTo>
                      <a:lnTo>
                        <a:pt x="3816344" y="1898647"/>
                      </a:lnTo>
                      <a:lnTo>
                        <a:pt x="3816344" y="1530344"/>
                      </a:lnTo>
                      <a:lnTo>
                        <a:pt x="4184647" y="1530344"/>
                      </a:lnTo>
                      <a:lnTo>
                        <a:pt x="4184647" y="1898647"/>
                      </a:lnTo>
                      <a:close/>
                      <a:moveTo>
                        <a:pt x="4184647" y="1517647"/>
                      </a:moveTo>
                      <a:lnTo>
                        <a:pt x="3816344" y="1517647"/>
                      </a:lnTo>
                      <a:lnTo>
                        <a:pt x="3816344" y="1149344"/>
                      </a:lnTo>
                      <a:lnTo>
                        <a:pt x="4184647" y="1149344"/>
                      </a:lnTo>
                      <a:lnTo>
                        <a:pt x="4184647" y="1517647"/>
                      </a:lnTo>
                      <a:close/>
                      <a:moveTo>
                        <a:pt x="4184647" y="1136647"/>
                      </a:moveTo>
                      <a:lnTo>
                        <a:pt x="3816344" y="1136647"/>
                      </a:lnTo>
                      <a:lnTo>
                        <a:pt x="3816344" y="768353"/>
                      </a:lnTo>
                      <a:lnTo>
                        <a:pt x="4184647" y="768353"/>
                      </a:lnTo>
                      <a:lnTo>
                        <a:pt x="4184647" y="1136647"/>
                      </a:lnTo>
                      <a:close/>
                      <a:moveTo>
                        <a:pt x="4184647" y="755647"/>
                      </a:moveTo>
                      <a:lnTo>
                        <a:pt x="3816344" y="755647"/>
                      </a:lnTo>
                      <a:lnTo>
                        <a:pt x="3816344" y="387353"/>
                      </a:lnTo>
                      <a:lnTo>
                        <a:pt x="4184647" y="387353"/>
                      </a:lnTo>
                      <a:lnTo>
                        <a:pt x="4184647" y="755647"/>
                      </a:lnTo>
                      <a:close/>
                    </a:path>
                  </a:pathLst>
                </a:custGeom>
                <a:solidFill>
                  <a:schemeClr val="bg1"/>
                </a:solidFill>
                <a:ln w="9525" cap="flat">
                  <a:noFill/>
                  <a:prstDash val="solid"/>
                  <a:miter/>
                </a:ln>
              </p:spPr>
              <p:txBody>
                <a:bodyPr anchor="ctr" rtlCol="0"/>
                <a:p>
                  <a:endParaRPr lang="en-PH"/>
                </a:p>
              </p:txBody>
            </p:sp>
          </p:grpSp>
          <p:sp>
            <p:nvSpPr>
              <p:cNvPr id="1048894" name="Trapezoid 125"/>
              <p:cNvSpPr/>
              <p:nvPr/>
            </p:nvSpPr>
            <p:spPr>
              <a:xfrm>
                <a:off x="6872324" y="1968023"/>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19" name="Group 126"/>
              <p:cNvGrpSpPr/>
              <p:nvPr/>
            </p:nvGrpSpPr>
            <p:grpSpPr>
              <a:xfrm>
                <a:off x="7217403" y="4648200"/>
                <a:ext cx="2004833" cy="632522"/>
                <a:chOff x="1208315" y="4416879"/>
                <a:chExt cx="1690006" cy="749543"/>
              </a:xfrm>
              <a:solidFill>
                <a:schemeClr val="bg1"/>
              </a:solidFill>
            </p:grpSpPr>
            <p:sp>
              <p:nvSpPr>
                <p:cNvPr id="1048895" name="Rectangle 127"/>
                <p:cNvSpPr/>
                <p:nvPr/>
              </p:nvSpPr>
              <p:spPr>
                <a:xfrm>
                  <a:off x="1208315" y="4416879"/>
                  <a:ext cx="1690006" cy="163284"/>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96" name="Rectangle 128"/>
                <p:cNvSpPr/>
                <p:nvPr/>
              </p:nvSpPr>
              <p:spPr>
                <a:xfrm>
                  <a:off x="1387928" y="4587177"/>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97" name="Rectangle 129"/>
                <p:cNvSpPr/>
                <p:nvPr/>
              </p:nvSpPr>
              <p:spPr>
                <a:xfrm>
                  <a:off x="1692095" y="4587809"/>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98" name="Rectangle 130"/>
                <p:cNvSpPr/>
                <p:nvPr/>
              </p:nvSpPr>
              <p:spPr>
                <a:xfrm>
                  <a:off x="1996262" y="4588441"/>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99" name="Rectangle 131"/>
                <p:cNvSpPr/>
                <p:nvPr/>
              </p:nvSpPr>
              <p:spPr>
                <a:xfrm>
                  <a:off x="2300429" y="4589073"/>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900" name="Rectangle 132"/>
                <p:cNvSpPr/>
                <p:nvPr/>
              </p:nvSpPr>
              <p:spPr>
                <a:xfrm>
                  <a:off x="2604596" y="4589705"/>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pic>
          <p:nvPicPr>
            <p:cNvPr id="2097185" name="Picture 169"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7411014" y="1705154"/>
              <a:ext cx="1163129" cy="1182721"/>
            </a:xfrm>
            <a:prstGeom prst="rect"/>
          </p:spPr>
        </p:pic>
        <p:pic>
          <p:nvPicPr>
            <p:cNvPr id="2097186" name="Picture 170"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7030015" y="1762664"/>
              <a:ext cx="954656" cy="954656"/>
            </a:xfrm>
            <a:prstGeom prst="rect"/>
          </p:spPr>
        </p:pic>
        <p:pic>
          <p:nvPicPr>
            <p:cNvPr id="2097187" name="Picture 171"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6638951" y="1794294"/>
              <a:ext cx="954656" cy="954656"/>
            </a:xfrm>
            <a:prstGeom prst="rect"/>
          </p:spPr>
        </p:pic>
        <p:pic>
          <p:nvPicPr>
            <p:cNvPr id="2097188" name="Picture 172"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6505241" y="1739660"/>
              <a:ext cx="783566" cy="783566"/>
            </a:xfrm>
            <a:prstGeom prst="rect"/>
          </p:spPr>
        </p:pic>
        <p:pic>
          <p:nvPicPr>
            <p:cNvPr id="2097189" name="Picture 173"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6065293" y="1736785"/>
              <a:ext cx="918713" cy="918713"/>
            </a:xfrm>
            <a:prstGeom prst="rect"/>
          </p:spPr>
        </p:pic>
        <p:pic>
          <p:nvPicPr>
            <p:cNvPr id="2097190" name="Picture 175"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7097587" y="3329796"/>
              <a:ext cx="918713" cy="918713"/>
            </a:xfrm>
            <a:prstGeom prst="rect"/>
          </p:spPr>
        </p:pic>
        <p:pic>
          <p:nvPicPr>
            <p:cNvPr id="2097191" name="Picture 179" descr="A close-up of some flowers  Description automatically generated with medium confidence"/>
            <p:cNvPicPr>
              <a:picLocks noChangeAspect="1"/>
            </p:cNvPicPr>
            <p:nvPr/>
          </p:nvPicPr>
          <p:blipFill rotWithShape="1">
            <a:blip xmlns:r="http://schemas.openxmlformats.org/officeDocument/2006/relationships" r:embed="rId3"/>
            <a:srcRect r="41575"/>
            <a:stretch>
              <a:fillRect/>
            </a:stretch>
          </p:blipFill>
          <p:spPr>
            <a:xfrm rot="1609835" flipH="1">
              <a:off x="7843175" y="3554064"/>
              <a:ext cx="969385" cy="1740812"/>
            </a:xfrm>
            <a:prstGeom prst="rect"/>
          </p:spPr>
        </p:pic>
        <p:pic>
          <p:nvPicPr>
            <p:cNvPr id="2097192" name="Picture 181"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6670581" y="3266536"/>
              <a:ext cx="954656" cy="954656"/>
            </a:xfrm>
            <a:prstGeom prst="rect"/>
          </p:spPr>
        </p:pic>
        <p:pic>
          <p:nvPicPr>
            <p:cNvPr id="2097193" name="Picture 176"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7612296" y="3085380"/>
              <a:ext cx="918713" cy="918713"/>
            </a:xfrm>
            <a:prstGeom prst="rect"/>
          </p:spPr>
        </p:pic>
        <p:pic>
          <p:nvPicPr>
            <p:cNvPr id="2097194" name="Picture 182" descr="A close-up of some flowers  Description automatically generated with medium confidence"/>
            <p:cNvPicPr>
              <a:picLocks noChangeAspect="1"/>
            </p:cNvPicPr>
            <p:nvPr/>
          </p:nvPicPr>
          <p:blipFill rotWithShape="1">
            <a:blip xmlns:r="http://schemas.openxmlformats.org/officeDocument/2006/relationships" r:embed="rId3"/>
            <a:srcRect r="41575"/>
            <a:stretch>
              <a:fillRect/>
            </a:stretch>
          </p:blipFill>
          <p:spPr>
            <a:xfrm rot="1609835" flipH="1">
              <a:off x="7952443" y="2481512"/>
              <a:ext cx="969385" cy="1740812"/>
            </a:xfrm>
            <a:prstGeom prst="rect"/>
          </p:spPr>
        </p:pic>
        <p:pic>
          <p:nvPicPr>
            <p:cNvPr id="2097195" name="Picture 164"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644986" y="2071671"/>
              <a:ext cx="1361916" cy="1576292"/>
            </a:xfrm>
            <a:prstGeom prst="rect"/>
          </p:spPr>
        </p:pic>
      </p:grpSp>
      <p:grpSp>
        <p:nvGrpSpPr>
          <p:cNvPr id="120" name="Group 47"/>
          <p:cNvGrpSpPr/>
          <p:nvPr/>
        </p:nvGrpSpPr>
        <p:grpSpPr>
          <a:xfrm>
            <a:off x="-1003491" y="4847036"/>
            <a:ext cx="2728303" cy="1939949"/>
            <a:chOff x="4727838" y="4918051"/>
            <a:chExt cx="2728303" cy="1939949"/>
          </a:xfrm>
          <a:effectLst>
            <a:outerShdw algn="ctr" blurRad="63500" rotWithShape="0" sx="102000" sy="102000">
              <a:prstClr val="black">
                <a:alpha val="40000"/>
              </a:prstClr>
            </a:outerShdw>
          </a:effectLst>
        </p:grpSpPr>
        <p:sp>
          <p:nvSpPr>
            <p:cNvPr id="1048901" name="Rectangle 9"/>
            <p:cNvSpPr/>
            <p:nvPr/>
          </p:nvSpPr>
          <p:spPr>
            <a:xfrm>
              <a:off x="4992532" y="5142641"/>
              <a:ext cx="2206935" cy="1715359"/>
            </a:xfrm>
            <a:prstGeom prst="rect"/>
            <a:solidFill>
              <a:srgbClr val="EECC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902" name="Trapezoid 15"/>
            <p:cNvSpPr/>
            <p:nvPr/>
          </p:nvSpPr>
          <p:spPr>
            <a:xfrm>
              <a:off x="4727838" y="4918051"/>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21" name="Group 38"/>
            <p:cNvGrpSpPr/>
            <p:nvPr/>
          </p:nvGrpSpPr>
          <p:grpSpPr>
            <a:xfrm>
              <a:off x="5487699" y="5594437"/>
              <a:ext cx="1186841" cy="1263563"/>
              <a:chOff x="3095495" y="2165437"/>
              <a:chExt cx="1186841" cy="1263563"/>
            </a:xfrm>
          </p:grpSpPr>
          <p:sp>
            <p:nvSpPr>
              <p:cNvPr id="1048903" name="Flowchart: Delay 36"/>
              <p:cNvSpPr/>
              <p:nvPr/>
            </p:nvSpPr>
            <p:spPr>
              <a:xfrm rot="16200000">
                <a:off x="3057134" y="2203798"/>
                <a:ext cx="1263563" cy="1186841"/>
              </a:xfrm>
              <a:prstGeom prst="flowChartDelay"/>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904" name="Flowchart: Delay 37"/>
              <p:cNvSpPr/>
              <p:nvPr/>
            </p:nvSpPr>
            <p:spPr>
              <a:xfrm rot="16200000">
                <a:off x="3116113" y="2436573"/>
                <a:ext cx="1111685" cy="873168"/>
              </a:xfrm>
              <a:prstGeom prst="flowChartDelay"/>
              <a:solidFill>
                <a:srgbClr val="152A98"/>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905" name="Rectangle 178"/>
          <p:cNvSpPr/>
          <p:nvPr/>
        </p:nvSpPr>
        <p:spPr>
          <a:xfrm>
            <a:off x="0" y="0"/>
            <a:ext cx="12192000" cy="6858000"/>
          </a:xfrm>
          <a:prstGeom prst="rect"/>
          <a:gradFill flip="none" rotWithShape="1">
            <a:gsLst>
              <a:gs pos="22000">
                <a:srgbClr val="9985AE">
                  <a:alpha val="50000"/>
                </a:srgbClr>
              </a:gs>
              <a:gs pos="30000">
                <a:srgbClr val="36A0A6">
                  <a:alpha val="50000"/>
                </a:srgbClr>
              </a:gs>
              <a:gs pos="66000">
                <a:srgbClr val="E7DFBB">
                  <a:alpha val="50000"/>
                </a:srgbClr>
              </a:gs>
              <a:gs pos="93000">
                <a:srgbClr val="DAEDD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22" name="Group 5"/>
          <p:cNvGrpSpPr/>
          <p:nvPr/>
        </p:nvGrpSpPr>
        <p:grpSpPr>
          <a:xfrm>
            <a:off x="3917876" y="3839012"/>
            <a:ext cx="2178124" cy="2924230"/>
            <a:chOff x="5102352" y="1556329"/>
            <a:chExt cx="2178124" cy="2924230"/>
          </a:xfrm>
        </p:grpSpPr>
        <p:sp>
          <p:nvSpPr>
            <p:cNvPr id="1048906" name="Oval 1"/>
            <p:cNvSpPr/>
            <p:nvPr/>
          </p:nvSpPr>
          <p:spPr>
            <a:xfrm>
              <a:off x="5102352" y="2314936"/>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196" name="Picture 3" descr="A picture containing vector graphics  Description automatically generated"/>
            <p:cNvPicPr>
              <a:picLocks noChangeAspect="1"/>
            </p:cNvPicPr>
            <p:nvPr/>
          </p:nvPicPr>
          <p:blipFill>
            <a:blip xmlns:r="http://schemas.openxmlformats.org/officeDocument/2006/relationships" r:embed="rId5"/>
            <a:stretch>
              <a:fillRect/>
            </a:stretch>
          </p:blipFill>
          <p:spPr>
            <a:xfrm>
              <a:off x="5355604" y="1556329"/>
              <a:ext cx="1694691" cy="2798070"/>
            </a:xfrm>
            <a:prstGeom prst="rect"/>
            <a:ln>
              <a:noFill/>
            </a:ln>
            <a:effectLst>
              <a:outerShdw algn="ctr" blurRad="63500" rotWithShape="0" sx="102000" sy="102000">
                <a:prstClr val="black">
                  <a:alpha val="40000"/>
                </a:prstClr>
              </a:outerShdw>
            </a:effectLst>
          </p:spPr>
        </p:pic>
      </p:grpSp>
      <p:grpSp>
        <p:nvGrpSpPr>
          <p:cNvPr id="123" name="Group 17"/>
          <p:cNvGrpSpPr/>
          <p:nvPr/>
        </p:nvGrpSpPr>
        <p:grpSpPr>
          <a:xfrm>
            <a:off x="9041605" y="1565476"/>
            <a:ext cx="2178124" cy="2779990"/>
            <a:chOff x="5823842" y="396488"/>
            <a:chExt cx="2178124" cy="2779990"/>
          </a:xfrm>
        </p:grpSpPr>
        <p:sp>
          <p:nvSpPr>
            <p:cNvPr id="1048907" name="Oval 158"/>
            <p:cNvSpPr/>
            <p:nvPr/>
          </p:nvSpPr>
          <p:spPr>
            <a:xfrm>
              <a:off x="5823842" y="1010855"/>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197" name="Picture 16" descr="A person in a garment  Description automatically generated with low confidence"/>
            <p:cNvPicPr>
              <a:picLocks noChangeAspect="1"/>
            </p:cNvPicPr>
            <p:nvPr/>
          </p:nvPicPr>
          <p:blipFill>
            <a:blip xmlns:r="http://schemas.openxmlformats.org/officeDocument/2006/relationships" r:embed="rId6"/>
            <a:stretch>
              <a:fillRect/>
            </a:stretch>
          </p:blipFill>
          <p:spPr>
            <a:xfrm>
              <a:off x="6341941" y="396488"/>
              <a:ext cx="1429515" cy="2569469"/>
            </a:xfrm>
            <a:prstGeom prst="rect"/>
            <a:effectLst>
              <a:outerShdw algn="ctr" blurRad="63500" rotWithShape="0" sx="102000" sy="102000">
                <a:prstClr val="black">
                  <a:alpha val="40000"/>
                </a:prstClr>
              </a:outerShdw>
            </a:effectLst>
          </p:spPr>
        </p:pic>
      </p:grpSp>
      <p:grpSp>
        <p:nvGrpSpPr>
          <p:cNvPr id="124" name="Group 58"/>
          <p:cNvGrpSpPr/>
          <p:nvPr/>
        </p:nvGrpSpPr>
        <p:grpSpPr>
          <a:xfrm>
            <a:off x="5452651" y="1754759"/>
            <a:ext cx="2178124" cy="2372774"/>
            <a:chOff x="8059685" y="632013"/>
            <a:chExt cx="2178124" cy="2372774"/>
          </a:xfrm>
        </p:grpSpPr>
        <p:sp>
          <p:nvSpPr>
            <p:cNvPr id="1048908" name="Oval 159"/>
            <p:cNvSpPr/>
            <p:nvPr/>
          </p:nvSpPr>
          <p:spPr>
            <a:xfrm>
              <a:off x="8059685" y="839164"/>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198" name="Picture 46" descr="A picture containing text, vector graphics  Description automatically generated"/>
            <p:cNvPicPr>
              <a:picLocks noChangeAspect="1"/>
            </p:cNvPicPr>
            <p:nvPr/>
          </p:nvPicPr>
          <p:blipFill>
            <a:blip xmlns:r="http://schemas.openxmlformats.org/officeDocument/2006/relationships" r:embed="rId7"/>
            <a:stretch>
              <a:fillRect/>
            </a:stretch>
          </p:blipFill>
          <p:spPr>
            <a:xfrm>
              <a:off x="8170547" y="632013"/>
              <a:ext cx="2008636" cy="2353061"/>
            </a:xfrm>
            <a:prstGeom prst="rect"/>
            <a:effectLst>
              <a:outerShdw algn="ctr" blurRad="63500" rotWithShape="0" sx="102000" sy="102000">
                <a:prstClr val="black">
                  <a:alpha val="40000"/>
                </a:prstClr>
              </a:outerShdw>
            </a:effectLst>
          </p:spPr>
        </p:pic>
      </p:grpSp>
      <p:grpSp>
        <p:nvGrpSpPr>
          <p:cNvPr id="125" name="Group 11"/>
          <p:cNvGrpSpPr/>
          <p:nvPr/>
        </p:nvGrpSpPr>
        <p:grpSpPr>
          <a:xfrm>
            <a:off x="7297358" y="3703555"/>
            <a:ext cx="2178124" cy="3001143"/>
            <a:chOff x="8136849" y="1770712"/>
            <a:chExt cx="2178124" cy="3001143"/>
          </a:xfrm>
        </p:grpSpPr>
        <p:sp>
          <p:nvSpPr>
            <p:cNvPr id="1048909" name="Oval 157"/>
            <p:cNvSpPr/>
            <p:nvPr/>
          </p:nvSpPr>
          <p:spPr>
            <a:xfrm>
              <a:off x="8136849" y="2606232"/>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199" name="Picture 8" descr="A picture containing text  Description automatically generated"/>
            <p:cNvPicPr>
              <a:picLocks noChangeAspect="1"/>
            </p:cNvPicPr>
            <p:nvPr/>
          </p:nvPicPr>
          <p:blipFill>
            <a:blip xmlns:r="http://schemas.openxmlformats.org/officeDocument/2006/relationships" r:embed="rId8"/>
            <a:stretch>
              <a:fillRect/>
            </a:stretch>
          </p:blipFill>
          <p:spPr>
            <a:xfrm>
              <a:off x="8688670" y="1770712"/>
              <a:ext cx="1088138" cy="2923038"/>
            </a:xfrm>
            <a:prstGeom prst="rect"/>
            <a:effectLst>
              <a:outerShdw algn="ctr" blurRad="63500" rotWithShape="0" sx="102000" sy="102000">
                <a:prstClr val="black">
                  <a:alpha val="40000"/>
                </a:prstClr>
              </a:outerShdw>
            </a:effectLst>
          </p:spPr>
        </p:pic>
      </p:grpSp>
      <p:sp>
        <p:nvSpPr>
          <p:cNvPr id="1048910" name="Graphic 28" descr="A brushstroke"/>
          <p:cNvSpPr/>
          <p:nvPr/>
        </p:nvSpPr>
        <p:spPr>
          <a:xfrm>
            <a:off x="3767521" y="562738"/>
            <a:ext cx="6550370" cy="672938"/>
          </a:xfrm>
          <a:custGeom>
            <a:avLst/>
            <a:gdLst>
              <a:gd name="connsiteX0" fmla="*/ 60981 w 3431354"/>
              <a:gd name="connsiteY0" fmla="*/ 424272 h 457495"/>
              <a:gd name="connsiteX1" fmla="*/ 14804 w 3431354"/>
              <a:gd name="connsiteY1" fmla="*/ 412661 h 457495"/>
              <a:gd name="connsiteX2" fmla="*/ 60981 w 3431354"/>
              <a:gd name="connsiteY2" fmla="*/ 424272 h 457495"/>
              <a:gd name="connsiteX3" fmla="*/ 61324 w 3431354"/>
              <a:gd name="connsiteY3" fmla="*/ 424472 h 457495"/>
              <a:gd name="connsiteX4" fmla="*/ 61591 w 3431354"/>
              <a:gd name="connsiteY4" fmla="*/ 424348 h 457495"/>
              <a:gd name="connsiteX5" fmla="*/ 60981 w 3431354"/>
              <a:gd name="connsiteY5" fmla="*/ 424272 h 457495"/>
              <a:gd name="connsiteX6" fmla="*/ 61324 w 3431354"/>
              <a:gd name="connsiteY6" fmla="*/ 424472 h 457495"/>
              <a:gd name="connsiteX7" fmla="*/ 3418544 w 3431354"/>
              <a:gd name="connsiteY7" fmla="*/ 13002 h 457495"/>
              <a:gd name="connsiteX8" fmla="*/ 3404304 w 3431354"/>
              <a:gd name="connsiteY8" fmla="*/ 13573 h 457495"/>
              <a:gd name="connsiteX9" fmla="*/ 3418544 w 3431354"/>
              <a:gd name="connsiteY9" fmla="*/ 13002 h 457495"/>
              <a:gd name="connsiteX10" fmla="*/ 899438 w 3431354"/>
              <a:gd name="connsiteY10" fmla="*/ 450895 h 457495"/>
              <a:gd name="connsiteX11" fmla="*/ 902077 w 3431354"/>
              <a:gd name="connsiteY11" fmla="*/ 435674 h 457495"/>
              <a:gd name="connsiteX12" fmla="*/ 951978 w 3431354"/>
              <a:gd name="connsiteY12" fmla="*/ 449332 h 457495"/>
              <a:gd name="connsiteX13" fmla="*/ 1028140 w 3431354"/>
              <a:gd name="connsiteY13" fmla="*/ 440122 h 457495"/>
              <a:gd name="connsiteX14" fmla="*/ 1045247 w 3431354"/>
              <a:gd name="connsiteY14" fmla="*/ 449228 h 457495"/>
              <a:gd name="connsiteX15" fmla="*/ 1076080 w 3431354"/>
              <a:gd name="connsiteY15" fmla="*/ 443522 h 457495"/>
              <a:gd name="connsiteX16" fmla="*/ 1069784 w 3431354"/>
              <a:gd name="connsiteY16" fmla="*/ 436502 h 457495"/>
              <a:gd name="connsiteX17" fmla="*/ 1096635 w 3431354"/>
              <a:gd name="connsiteY17" fmla="*/ 432368 h 457495"/>
              <a:gd name="connsiteX18" fmla="*/ 1098311 w 3431354"/>
              <a:gd name="connsiteY18" fmla="*/ 444284 h 457495"/>
              <a:gd name="connsiteX19" fmla="*/ 1580943 w 3431354"/>
              <a:gd name="connsiteY19" fmla="*/ 453838 h 457495"/>
              <a:gd name="connsiteX20" fmla="*/ 1539023 w 3431354"/>
              <a:gd name="connsiteY20" fmla="*/ 437083 h 457495"/>
              <a:gd name="connsiteX21" fmla="*/ 1577257 w 3431354"/>
              <a:gd name="connsiteY21" fmla="*/ 431625 h 457495"/>
              <a:gd name="connsiteX22" fmla="*/ 1636302 w 3431354"/>
              <a:gd name="connsiteY22" fmla="*/ 457495 h 457495"/>
              <a:gd name="connsiteX23" fmla="*/ 1642036 w 3431354"/>
              <a:gd name="connsiteY23" fmla="*/ 445789 h 457495"/>
              <a:gd name="connsiteX24" fmla="*/ 1651971 w 3431354"/>
              <a:gd name="connsiteY24" fmla="*/ 452952 h 457495"/>
              <a:gd name="connsiteX25" fmla="*/ 1749964 w 3431354"/>
              <a:gd name="connsiteY25" fmla="*/ 449771 h 457495"/>
              <a:gd name="connsiteX26" fmla="*/ 1841575 w 3431354"/>
              <a:gd name="connsiteY26" fmla="*/ 437712 h 457495"/>
              <a:gd name="connsiteX27" fmla="*/ 1839584 w 3431354"/>
              <a:gd name="connsiteY27" fmla="*/ 427434 h 457495"/>
              <a:gd name="connsiteX28" fmla="*/ 1876370 w 3431354"/>
              <a:gd name="connsiteY28" fmla="*/ 430435 h 457495"/>
              <a:gd name="connsiteX29" fmla="*/ 1912336 w 3431354"/>
              <a:gd name="connsiteY29" fmla="*/ 416414 h 457495"/>
              <a:gd name="connsiteX30" fmla="*/ 1932015 w 3431354"/>
              <a:gd name="connsiteY30" fmla="*/ 432388 h 457495"/>
              <a:gd name="connsiteX31" fmla="*/ 1962009 w 3431354"/>
              <a:gd name="connsiteY31" fmla="*/ 431768 h 457495"/>
              <a:gd name="connsiteX32" fmla="*/ 1947684 w 3431354"/>
              <a:gd name="connsiteY32" fmla="*/ 427854 h 457495"/>
              <a:gd name="connsiteX33" fmla="*/ 2030437 w 3431354"/>
              <a:gd name="connsiteY33" fmla="*/ 423977 h 457495"/>
              <a:gd name="connsiteX34" fmla="*/ 2016511 w 3431354"/>
              <a:gd name="connsiteY34" fmla="*/ 418395 h 457495"/>
              <a:gd name="connsiteX35" fmla="*/ 2066718 w 3431354"/>
              <a:gd name="connsiteY35" fmla="*/ 430349 h 457495"/>
              <a:gd name="connsiteX36" fmla="*/ 2043591 w 3431354"/>
              <a:gd name="connsiteY36" fmla="*/ 434626 h 457495"/>
              <a:gd name="connsiteX37" fmla="*/ 2134621 w 3431354"/>
              <a:gd name="connsiteY37" fmla="*/ 425958 h 457495"/>
              <a:gd name="connsiteX38" fmla="*/ 2123506 w 3431354"/>
              <a:gd name="connsiteY38" fmla="*/ 425577 h 457495"/>
              <a:gd name="connsiteX39" fmla="*/ 2407246 w 3431354"/>
              <a:gd name="connsiteY39" fmla="*/ 382838 h 457495"/>
              <a:gd name="connsiteX40" fmla="*/ 2390415 w 3431354"/>
              <a:gd name="connsiteY40" fmla="*/ 372046 h 457495"/>
              <a:gd name="connsiteX41" fmla="*/ 2421848 w 3431354"/>
              <a:gd name="connsiteY41" fmla="*/ 362960 h 457495"/>
              <a:gd name="connsiteX42" fmla="*/ 2403560 w 3431354"/>
              <a:gd name="connsiteY42" fmla="*/ 394478 h 457495"/>
              <a:gd name="connsiteX43" fmla="*/ 2883486 w 3431354"/>
              <a:gd name="connsiteY43" fmla="*/ 392373 h 457495"/>
              <a:gd name="connsiteX44" fmla="*/ 2887716 w 3431354"/>
              <a:gd name="connsiteY44" fmla="*/ 411213 h 457495"/>
              <a:gd name="connsiteX45" fmla="*/ 2926863 w 3431354"/>
              <a:gd name="connsiteY45" fmla="*/ 400698 h 457495"/>
              <a:gd name="connsiteX46" fmla="*/ 2921406 w 3431354"/>
              <a:gd name="connsiteY46" fmla="*/ 410699 h 457495"/>
              <a:gd name="connsiteX47" fmla="*/ 2944208 w 3431354"/>
              <a:gd name="connsiteY47" fmla="*/ 408118 h 457495"/>
              <a:gd name="connsiteX48" fmla="*/ 2929978 w 3431354"/>
              <a:gd name="connsiteY48" fmla="*/ 382134 h 457495"/>
              <a:gd name="connsiteX49" fmla="*/ 2963382 w 3431354"/>
              <a:gd name="connsiteY49" fmla="*/ 383296 h 457495"/>
              <a:gd name="connsiteX50" fmla="*/ 2961896 w 3431354"/>
              <a:gd name="connsiteY50" fmla="*/ 391744 h 457495"/>
              <a:gd name="connsiteX51" fmla="*/ 3013598 w 3431354"/>
              <a:gd name="connsiteY51" fmla="*/ 373180 h 457495"/>
              <a:gd name="connsiteX52" fmla="*/ 3184762 w 3431354"/>
              <a:gd name="connsiteY52" fmla="*/ 375828 h 457495"/>
              <a:gd name="connsiteX53" fmla="*/ 3160493 w 3431354"/>
              <a:gd name="connsiteY53" fmla="*/ 386858 h 457495"/>
              <a:gd name="connsiteX54" fmla="*/ 3186210 w 3431354"/>
              <a:gd name="connsiteY54" fmla="*/ 389458 h 457495"/>
              <a:gd name="connsiteX55" fmla="*/ 3199059 w 3431354"/>
              <a:gd name="connsiteY55" fmla="*/ 379724 h 457495"/>
              <a:gd name="connsiteX56" fmla="*/ 3328580 w 3431354"/>
              <a:gd name="connsiteY56" fmla="*/ 363912 h 457495"/>
              <a:gd name="connsiteX57" fmla="*/ 3405647 w 3431354"/>
              <a:gd name="connsiteY57" fmla="*/ 22727 h 457495"/>
              <a:gd name="connsiteX58" fmla="*/ 3431355 w 3431354"/>
              <a:gd name="connsiteY58" fmla="*/ 25346 h 457495"/>
              <a:gd name="connsiteX59" fmla="*/ 3394836 w 3431354"/>
              <a:gd name="connsiteY59" fmla="*/ 20641 h 457495"/>
              <a:gd name="connsiteX60" fmla="*/ 3392826 w 3431354"/>
              <a:gd name="connsiteY60" fmla="*/ 32480 h 457495"/>
              <a:gd name="connsiteX61" fmla="*/ 3360318 w 3431354"/>
              <a:gd name="connsiteY61" fmla="*/ 26251 h 457495"/>
              <a:gd name="connsiteX62" fmla="*/ 3404294 w 3431354"/>
              <a:gd name="connsiteY62" fmla="*/ 13564 h 457495"/>
              <a:gd name="connsiteX63" fmla="*/ 3358317 w 3431354"/>
              <a:gd name="connsiteY63" fmla="*/ 15983 h 457495"/>
              <a:gd name="connsiteX64" fmla="*/ 3338658 w 3431354"/>
              <a:gd name="connsiteY64" fmla="*/ 0 h 457495"/>
              <a:gd name="connsiteX65" fmla="*/ 3285251 w 3431354"/>
              <a:gd name="connsiteY65" fmla="*/ 6601 h 457495"/>
              <a:gd name="connsiteX66" fmla="*/ 3285565 w 3431354"/>
              <a:gd name="connsiteY66" fmla="*/ 4896 h 457495"/>
              <a:gd name="connsiteX67" fmla="*/ 3180295 w 3431354"/>
              <a:gd name="connsiteY67" fmla="*/ 9697 h 457495"/>
              <a:gd name="connsiteX68" fmla="*/ 3184534 w 3431354"/>
              <a:gd name="connsiteY68" fmla="*/ 6458 h 457495"/>
              <a:gd name="connsiteX69" fmla="*/ 3118125 w 3431354"/>
              <a:gd name="connsiteY69" fmla="*/ 2410 h 457495"/>
              <a:gd name="connsiteX70" fmla="*/ 3116420 w 3431354"/>
              <a:gd name="connsiteY70" fmla="*/ 12525 h 457495"/>
              <a:gd name="connsiteX71" fmla="*/ 3046774 w 3431354"/>
              <a:gd name="connsiteY71" fmla="*/ 4982 h 457495"/>
              <a:gd name="connsiteX72" fmla="*/ 3026523 w 3431354"/>
              <a:gd name="connsiteY72" fmla="*/ 14469 h 457495"/>
              <a:gd name="connsiteX73" fmla="*/ 2428230 w 3431354"/>
              <a:gd name="connsiteY73" fmla="*/ 27613 h 457495"/>
              <a:gd name="connsiteX74" fmla="*/ 2432182 w 3431354"/>
              <a:gd name="connsiteY74" fmla="*/ 26099 h 457495"/>
              <a:gd name="connsiteX75" fmla="*/ 1803761 w 3431354"/>
              <a:gd name="connsiteY75" fmla="*/ 43167 h 457495"/>
              <a:gd name="connsiteX76" fmla="*/ 1719627 w 3431354"/>
              <a:gd name="connsiteY76" fmla="*/ 33414 h 457495"/>
              <a:gd name="connsiteX77" fmla="*/ 1717865 w 3431354"/>
              <a:gd name="connsiteY77" fmla="*/ 43548 h 457495"/>
              <a:gd name="connsiteX78" fmla="*/ 1633559 w 3431354"/>
              <a:gd name="connsiteY78" fmla="*/ 53997 h 457495"/>
              <a:gd name="connsiteX79" fmla="*/ 1113532 w 3431354"/>
              <a:gd name="connsiteY79" fmla="*/ 44844 h 457495"/>
              <a:gd name="connsiteX80" fmla="*/ 973467 w 3431354"/>
              <a:gd name="connsiteY80" fmla="*/ 56902 h 457495"/>
              <a:gd name="connsiteX81" fmla="*/ 977743 w 3431354"/>
              <a:gd name="connsiteY81" fmla="*/ 53654 h 457495"/>
              <a:gd name="connsiteX82" fmla="*/ 620585 w 3431354"/>
              <a:gd name="connsiteY82" fmla="*/ 51006 h 457495"/>
              <a:gd name="connsiteX83" fmla="*/ 627719 w 3431354"/>
              <a:gd name="connsiteY83" fmla="*/ 52978 h 457495"/>
              <a:gd name="connsiteX84" fmla="*/ 551290 w 3431354"/>
              <a:gd name="connsiteY84" fmla="*/ 41777 h 457495"/>
              <a:gd name="connsiteX85" fmla="*/ 501312 w 3431354"/>
              <a:gd name="connsiteY85" fmla="*/ 67151 h 457495"/>
              <a:gd name="connsiteX86" fmla="*/ 501884 w 3431354"/>
              <a:gd name="connsiteY86" fmla="*/ 63770 h 457495"/>
              <a:gd name="connsiteX87" fmla="*/ 389775 w 3431354"/>
              <a:gd name="connsiteY87" fmla="*/ 81858 h 457495"/>
              <a:gd name="connsiteX88" fmla="*/ 391251 w 3431354"/>
              <a:gd name="connsiteY88" fmla="*/ 73409 h 457495"/>
              <a:gd name="connsiteX89" fmla="*/ 278227 w 3431354"/>
              <a:gd name="connsiteY89" fmla="*/ 79601 h 457495"/>
              <a:gd name="connsiteX90" fmla="*/ 77983 w 3431354"/>
              <a:gd name="connsiteY90" fmla="*/ 72562 h 457495"/>
              <a:gd name="connsiteX91" fmla="*/ 33397 w 3431354"/>
              <a:gd name="connsiteY91" fmla="*/ 48482 h 457495"/>
              <a:gd name="connsiteX92" fmla="*/ 26872 w 3431354"/>
              <a:gd name="connsiteY92" fmla="*/ 50873 h 457495"/>
              <a:gd name="connsiteX93" fmla="*/ 46217 w 3431354"/>
              <a:gd name="connsiteY93" fmla="*/ 403574 h 457495"/>
              <a:gd name="connsiteX94" fmla="*/ 44770 w 3431354"/>
              <a:gd name="connsiteY94" fmla="*/ 412004 h 457495"/>
              <a:gd name="connsiteX95" fmla="*/ 62791 w 3431354"/>
              <a:gd name="connsiteY95" fmla="*/ 410918 h 457495"/>
              <a:gd name="connsiteX96" fmla="*/ 92947 w 3431354"/>
              <a:gd name="connsiteY96" fmla="*/ 413709 h 457495"/>
              <a:gd name="connsiteX97" fmla="*/ 63324 w 3431354"/>
              <a:gd name="connsiteY97" fmla="*/ 412680 h 457495"/>
              <a:gd name="connsiteX98" fmla="*/ 61591 w 3431354"/>
              <a:gd name="connsiteY98" fmla="*/ 424367 h 457495"/>
              <a:gd name="connsiteX99" fmla="*/ 86689 w 3431354"/>
              <a:gd name="connsiteY99" fmla="*/ 428778 h 457495"/>
              <a:gd name="connsiteX100" fmla="*/ 80165 w 3431354"/>
              <a:gd name="connsiteY100" fmla="*/ 423443 h 457495"/>
              <a:gd name="connsiteX101" fmla="*/ 122360 w 3431354"/>
              <a:gd name="connsiteY101" fmla="*/ 416433 h 457495"/>
              <a:gd name="connsiteX102" fmla="*/ 149745 w 3431354"/>
              <a:gd name="connsiteY102" fmla="*/ 431006 h 457495"/>
              <a:gd name="connsiteX103" fmla="*/ 557720 w 3431354"/>
              <a:gd name="connsiteY103" fmla="*/ 445399 h 457495"/>
              <a:gd name="connsiteX104" fmla="*/ 553119 w 3431354"/>
              <a:gd name="connsiteY104" fmla="*/ 450342 h 457495"/>
              <a:gd name="connsiteX105" fmla="*/ 669829 w 3431354"/>
              <a:gd name="connsiteY105" fmla="*/ 444246 h 457495"/>
              <a:gd name="connsiteX106" fmla="*/ 686374 w 3431354"/>
              <a:gd name="connsiteY106" fmla="*/ 456724 h 457495"/>
              <a:gd name="connsiteX107" fmla="*/ 899438 w 3431354"/>
              <a:gd name="connsiteY107" fmla="*/ 450895 h 457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3431354" h="457495">
                <a:moveTo>
                  <a:pt x="60981" y="424272"/>
                </a:moveTo>
                <a:cubicBezTo>
                  <a:pt x="43674" y="422739"/>
                  <a:pt x="25396" y="421853"/>
                  <a:pt x="14804" y="412661"/>
                </a:cubicBezTo>
                <a:cubicBezTo>
                  <a:pt x="33502" y="411642"/>
                  <a:pt x="47665" y="415471"/>
                  <a:pt x="60981" y="424272"/>
                </a:cubicBezTo>
                <a:close/>
                <a:moveTo>
                  <a:pt x="61324" y="424472"/>
                </a:moveTo>
                <a:cubicBezTo>
                  <a:pt x="61391" y="424425"/>
                  <a:pt x="61515" y="424386"/>
                  <a:pt x="61591" y="424348"/>
                </a:cubicBezTo>
                <a:cubicBezTo>
                  <a:pt x="61353" y="424339"/>
                  <a:pt x="61181" y="424301"/>
                  <a:pt x="60981" y="424272"/>
                </a:cubicBezTo>
                <a:cubicBezTo>
                  <a:pt x="61115" y="424367"/>
                  <a:pt x="61219" y="424386"/>
                  <a:pt x="61324" y="424472"/>
                </a:cubicBezTo>
                <a:close/>
                <a:moveTo>
                  <a:pt x="3418544" y="13002"/>
                </a:moveTo>
                <a:cubicBezTo>
                  <a:pt x="3414219" y="13183"/>
                  <a:pt x="3409295" y="13364"/>
                  <a:pt x="3404304" y="13573"/>
                </a:cubicBezTo>
                <a:cubicBezTo>
                  <a:pt x="3409067" y="13849"/>
                  <a:pt x="3413924" y="13878"/>
                  <a:pt x="3418544" y="13002"/>
                </a:cubicBezTo>
                <a:close/>
                <a:moveTo>
                  <a:pt x="899438" y="450895"/>
                </a:moveTo>
                <a:lnTo>
                  <a:pt x="902077" y="435674"/>
                </a:lnTo>
                <a:cubicBezTo>
                  <a:pt x="943130" y="435455"/>
                  <a:pt x="914031" y="453095"/>
                  <a:pt x="951978" y="449332"/>
                </a:cubicBezTo>
                <a:cubicBezTo>
                  <a:pt x="966828" y="427796"/>
                  <a:pt x="1015024" y="451561"/>
                  <a:pt x="1028140" y="440122"/>
                </a:cubicBezTo>
                <a:cubicBezTo>
                  <a:pt x="1027845" y="441836"/>
                  <a:pt x="1046428" y="442484"/>
                  <a:pt x="1045247" y="449228"/>
                </a:cubicBezTo>
                <a:cubicBezTo>
                  <a:pt x="1050934" y="437531"/>
                  <a:pt x="1064364" y="446513"/>
                  <a:pt x="1076080" y="443522"/>
                </a:cubicBezTo>
                <a:cubicBezTo>
                  <a:pt x="1080328" y="440274"/>
                  <a:pt x="1072965" y="440027"/>
                  <a:pt x="1069784" y="436502"/>
                </a:cubicBezTo>
                <a:lnTo>
                  <a:pt x="1096635" y="432368"/>
                </a:lnTo>
                <a:cubicBezTo>
                  <a:pt x="1107131" y="436131"/>
                  <a:pt x="1109722" y="443008"/>
                  <a:pt x="1098311" y="444284"/>
                </a:cubicBezTo>
                <a:cubicBezTo>
                  <a:pt x="1168482" y="448475"/>
                  <a:pt x="1505352" y="459677"/>
                  <a:pt x="1580943" y="453838"/>
                </a:cubicBezTo>
                <a:cubicBezTo>
                  <a:pt x="1571227" y="445008"/>
                  <a:pt x="1547891" y="450971"/>
                  <a:pt x="1539023" y="437083"/>
                </a:cubicBezTo>
                <a:cubicBezTo>
                  <a:pt x="1559007" y="429301"/>
                  <a:pt x="1568446" y="439807"/>
                  <a:pt x="1577257" y="431625"/>
                </a:cubicBezTo>
                <a:cubicBezTo>
                  <a:pt x="1584924" y="452276"/>
                  <a:pt x="1621176" y="436569"/>
                  <a:pt x="1636302" y="457495"/>
                </a:cubicBezTo>
                <a:lnTo>
                  <a:pt x="1642036" y="445789"/>
                </a:lnTo>
                <a:lnTo>
                  <a:pt x="1651971" y="452952"/>
                </a:lnTo>
                <a:cubicBezTo>
                  <a:pt x="1739858" y="440769"/>
                  <a:pt x="1672049" y="447008"/>
                  <a:pt x="1749964" y="449771"/>
                </a:cubicBezTo>
                <a:cubicBezTo>
                  <a:pt x="1795055" y="447970"/>
                  <a:pt x="1816486" y="431730"/>
                  <a:pt x="1841575" y="437712"/>
                </a:cubicBezTo>
                <a:cubicBezTo>
                  <a:pt x="1837851" y="437588"/>
                  <a:pt x="1827907" y="430425"/>
                  <a:pt x="1839584" y="427434"/>
                </a:cubicBezTo>
                <a:cubicBezTo>
                  <a:pt x="1841575" y="437712"/>
                  <a:pt x="1870684" y="420062"/>
                  <a:pt x="1876370" y="430435"/>
                </a:cubicBezTo>
                <a:cubicBezTo>
                  <a:pt x="1887810" y="429140"/>
                  <a:pt x="1924881" y="430463"/>
                  <a:pt x="1912336" y="416414"/>
                </a:cubicBezTo>
                <a:cubicBezTo>
                  <a:pt x="1918632" y="423424"/>
                  <a:pt x="1951703" y="426301"/>
                  <a:pt x="1932015" y="432388"/>
                </a:cubicBezTo>
                <a:cubicBezTo>
                  <a:pt x="1943169" y="432797"/>
                  <a:pt x="1953980" y="434864"/>
                  <a:pt x="1962009" y="431768"/>
                </a:cubicBezTo>
                <a:lnTo>
                  <a:pt x="1947684" y="427854"/>
                </a:lnTo>
                <a:cubicBezTo>
                  <a:pt x="1985365" y="425815"/>
                  <a:pt x="2005891" y="436693"/>
                  <a:pt x="2030437" y="423977"/>
                </a:cubicBezTo>
                <a:lnTo>
                  <a:pt x="2016511" y="418395"/>
                </a:lnTo>
                <a:cubicBezTo>
                  <a:pt x="2039038" y="417509"/>
                  <a:pt x="2057878" y="416452"/>
                  <a:pt x="2066718" y="430349"/>
                </a:cubicBezTo>
                <a:lnTo>
                  <a:pt x="2043591" y="434626"/>
                </a:lnTo>
                <a:cubicBezTo>
                  <a:pt x="2080948" y="434264"/>
                  <a:pt x="2103484" y="433359"/>
                  <a:pt x="2134621" y="425958"/>
                </a:cubicBezTo>
                <a:lnTo>
                  <a:pt x="2123506" y="425577"/>
                </a:lnTo>
                <a:cubicBezTo>
                  <a:pt x="2163178" y="411690"/>
                  <a:pt x="2370699" y="400222"/>
                  <a:pt x="2407246" y="382838"/>
                </a:cubicBezTo>
                <a:lnTo>
                  <a:pt x="2390415" y="372046"/>
                </a:lnTo>
                <a:lnTo>
                  <a:pt x="2421848" y="362960"/>
                </a:lnTo>
                <a:cubicBezTo>
                  <a:pt x="2418124" y="362826"/>
                  <a:pt x="2406675" y="397993"/>
                  <a:pt x="2403560" y="394478"/>
                </a:cubicBezTo>
                <a:cubicBezTo>
                  <a:pt x="2470911" y="393478"/>
                  <a:pt x="2821279" y="385105"/>
                  <a:pt x="2883486" y="392373"/>
                </a:cubicBezTo>
                <a:cubicBezTo>
                  <a:pt x="2908585" y="398355"/>
                  <a:pt x="2888001" y="409508"/>
                  <a:pt x="2887716" y="411213"/>
                </a:cubicBezTo>
                <a:cubicBezTo>
                  <a:pt x="2918262" y="407184"/>
                  <a:pt x="2900889" y="399774"/>
                  <a:pt x="2926863" y="400698"/>
                </a:cubicBezTo>
                <a:cubicBezTo>
                  <a:pt x="2933950" y="402641"/>
                  <a:pt x="2925396" y="409156"/>
                  <a:pt x="2921406" y="410699"/>
                </a:cubicBezTo>
                <a:cubicBezTo>
                  <a:pt x="2932788" y="409423"/>
                  <a:pt x="2943342" y="413156"/>
                  <a:pt x="2944208" y="408118"/>
                </a:cubicBezTo>
                <a:cubicBezTo>
                  <a:pt x="2929978" y="404203"/>
                  <a:pt x="2935998" y="390830"/>
                  <a:pt x="2929978" y="382134"/>
                </a:cubicBezTo>
                <a:lnTo>
                  <a:pt x="2963382" y="383296"/>
                </a:lnTo>
                <a:lnTo>
                  <a:pt x="2961896" y="391744"/>
                </a:lnTo>
                <a:cubicBezTo>
                  <a:pt x="2969345" y="392001"/>
                  <a:pt x="2980784" y="368637"/>
                  <a:pt x="3013598" y="373180"/>
                </a:cubicBezTo>
                <a:cubicBezTo>
                  <a:pt x="3068957" y="376838"/>
                  <a:pt x="3129089" y="373875"/>
                  <a:pt x="3184762" y="375828"/>
                </a:cubicBezTo>
                <a:cubicBezTo>
                  <a:pt x="3183895" y="380895"/>
                  <a:pt x="3172208" y="383886"/>
                  <a:pt x="3160493" y="386858"/>
                </a:cubicBezTo>
                <a:cubicBezTo>
                  <a:pt x="3167960" y="387115"/>
                  <a:pt x="3179333" y="385820"/>
                  <a:pt x="3186210" y="389458"/>
                </a:cubicBezTo>
                <a:cubicBezTo>
                  <a:pt x="3172761" y="380505"/>
                  <a:pt x="3209575" y="383496"/>
                  <a:pt x="3199059" y="379724"/>
                </a:cubicBezTo>
                <a:cubicBezTo>
                  <a:pt x="3239836" y="359074"/>
                  <a:pt x="3292585" y="377933"/>
                  <a:pt x="3328580" y="363912"/>
                </a:cubicBezTo>
                <a:cubicBezTo>
                  <a:pt x="3331723" y="345339"/>
                  <a:pt x="3405647" y="44815"/>
                  <a:pt x="3405647" y="22727"/>
                </a:cubicBezTo>
                <a:cubicBezTo>
                  <a:pt x="3416820" y="23127"/>
                  <a:pt x="3427935" y="23527"/>
                  <a:pt x="3431355" y="25346"/>
                </a:cubicBezTo>
                <a:cubicBezTo>
                  <a:pt x="3428469" y="20155"/>
                  <a:pt x="3406504" y="17669"/>
                  <a:pt x="3394836" y="20641"/>
                </a:cubicBezTo>
                <a:lnTo>
                  <a:pt x="3392826" y="32480"/>
                </a:lnTo>
                <a:cubicBezTo>
                  <a:pt x="3365966" y="36633"/>
                  <a:pt x="3386530" y="25451"/>
                  <a:pt x="3360318" y="26251"/>
                </a:cubicBezTo>
                <a:cubicBezTo>
                  <a:pt x="3358917" y="16564"/>
                  <a:pt x="3383044" y="14497"/>
                  <a:pt x="3404294" y="13564"/>
                </a:cubicBezTo>
                <a:cubicBezTo>
                  <a:pt x="3385159" y="12440"/>
                  <a:pt x="3366109" y="5382"/>
                  <a:pt x="3358317" y="15983"/>
                </a:cubicBezTo>
                <a:cubicBezTo>
                  <a:pt x="3340334" y="11954"/>
                  <a:pt x="3360318" y="4143"/>
                  <a:pt x="3338658" y="0"/>
                </a:cubicBezTo>
                <a:cubicBezTo>
                  <a:pt x="3323237" y="2848"/>
                  <a:pt x="3302968" y="12325"/>
                  <a:pt x="3285251" y="6601"/>
                </a:cubicBezTo>
                <a:lnTo>
                  <a:pt x="3285565" y="4896"/>
                </a:lnTo>
                <a:cubicBezTo>
                  <a:pt x="3242484" y="-5105"/>
                  <a:pt x="3219652" y="19583"/>
                  <a:pt x="3180295" y="9697"/>
                </a:cubicBezTo>
                <a:lnTo>
                  <a:pt x="3184534" y="6458"/>
                </a:lnTo>
                <a:cubicBezTo>
                  <a:pt x="3170617" y="857"/>
                  <a:pt x="3143224" y="8382"/>
                  <a:pt x="3118125" y="2410"/>
                </a:cubicBezTo>
                <a:cubicBezTo>
                  <a:pt x="3125288" y="4363"/>
                  <a:pt x="3131508" y="11373"/>
                  <a:pt x="3116420" y="12525"/>
                </a:cubicBezTo>
                <a:cubicBezTo>
                  <a:pt x="3087560" y="6420"/>
                  <a:pt x="3067871" y="12525"/>
                  <a:pt x="3046774" y="4982"/>
                </a:cubicBezTo>
                <a:lnTo>
                  <a:pt x="3026523" y="14469"/>
                </a:lnTo>
                <a:cubicBezTo>
                  <a:pt x="2926044" y="12621"/>
                  <a:pt x="2529166" y="26099"/>
                  <a:pt x="2428230" y="27613"/>
                </a:cubicBezTo>
                <a:lnTo>
                  <a:pt x="2432182" y="26099"/>
                </a:lnTo>
                <a:cubicBezTo>
                  <a:pt x="2278392" y="30842"/>
                  <a:pt x="1962705" y="30099"/>
                  <a:pt x="1803761" y="43167"/>
                </a:cubicBezTo>
                <a:cubicBezTo>
                  <a:pt x="1779177" y="33833"/>
                  <a:pt x="1745278" y="36024"/>
                  <a:pt x="1719627" y="33414"/>
                </a:cubicBezTo>
                <a:cubicBezTo>
                  <a:pt x="1733886" y="37309"/>
                  <a:pt x="1728999" y="43929"/>
                  <a:pt x="1717865" y="43548"/>
                </a:cubicBezTo>
                <a:cubicBezTo>
                  <a:pt x="1639721" y="42472"/>
                  <a:pt x="1712588" y="50006"/>
                  <a:pt x="1633559" y="53997"/>
                </a:cubicBezTo>
                <a:cubicBezTo>
                  <a:pt x="1542557" y="62684"/>
                  <a:pt x="1194313" y="52797"/>
                  <a:pt x="1113532" y="44844"/>
                </a:cubicBezTo>
                <a:cubicBezTo>
                  <a:pt x="1070145" y="58607"/>
                  <a:pt x="1015977" y="48197"/>
                  <a:pt x="973467" y="56902"/>
                </a:cubicBezTo>
                <a:lnTo>
                  <a:pt x="977743" y="53654"/>
                </a:lnTo>
                <a:cubicBezTo>
                  <a:pt x="932090" y="58836"/>
                  <a:pt x="673648" y="46082"/>
                  <a:pt x="620585" y="51006"/>
                </a:cubicBezTo>
                <a:lnTo>
                  <a:pt x="627719" y="52978"/>
                </a:lnTo>
                <a:cubicBezTo>
                  <a:pt x="581446" y="61522"/>
                  <a:pt x="587752" y="46463"/>
                  <a:pt x="551290" y="41777"/>
                </a:cubicBezTo>
                <a:cubicBezTo>
                  <a:pt x="556081" y="57217"/>
                  <a:pt x="516429" y="65989"/>
                  <a:pt x="501312" y="67151"/>
                </a:cubicBezTo>
                <a:lnTo>
                  <a:pt x="501884" y="63770"/>
                </a:lnTo>
                <a:cubicBezTo>
                  <a:pt x="479081" y="66370"/>
                  <a:pt x="427427" y="79781"/>
                  <a:pt x="389775" y="81858"/>
                </a:cubicBezTo>
                <a:lnTo>
                  <a:pt x="391251" y="73409"/>
                </a:lnTo>
                <a:cubicBezTo>
                  <a:pt x="359847" y="82487"/>
                  <a:pt x="300802" y="78715"/>
                  <a:pt x="278227" y="79601"/>
                </a:cubicBezTo>
                <a:cubicBezTo>
                  <a:pt x="226611" y="76105"/>
                  <a:pt x="147001" y="61398"/>
                  <a:pt x="77983" y="72562"/>
                </a:cubicBezTo>
                <a:lnTo>
                  <a:pt x="33397" y="48482"/>
                </a:lnTo>
                <a:lnTo>
                  <a:pt x="26872" y="50873"/>
                </a:lnTo>
                <a:cubicBezTo>
                  <a:pt x="26872" y="50873"/>
                  <a:pt x="-44937" y="341643"/>
                  <a:pt x="46217" y="403574"/>
                </a:cubicBezTo>
                <a:lnTo>
                  <a:pt x="44770" y="412004"/>
                </a:lnTo>
                <a:lnTo>
                  <a:pt x="62791" y="410918"/>
                </a:lnTo>
                <a:cubicBezTo>
                  <a:pt x="84413" y="415071"/>
                  <a:pt x="94414" y="405298"/>
                  <a:pt x="92947" y="413709"/>
                </a:cubicBezTo>
                <a:lnTo>
                  <a:pt x="63324" y="412680"/>
                </a:lnTo>
                <a:cubicBezTo>
                  <a:pt x="85051" y="415119"/>
                  <a:pt x="69878" y="419595"/>
                  <a:pt x="61591" y="424367"/>
                </a:cubicBezTo>
                <a:cubicBezTo>
                  <a:pt x="70659" y="425177"/>
                  <a:pt x="79469" y="426196"/>
                  <a:pt x="86689" y="428778"/>
                </a:cubicBezTo>
                <a:cubicBezTo>
                  <a:pt x="90966" y="425539"/>
                  <a:pt x="83546" y="425282"/>
                  <a:pt x="80165" y="423443"/>
                </a:cubicBezTo>
                <a:cubicBezTo>
                  <a:pt x="91852" y="420472"/>
                  <a:pt x="108130" y="412547"/>
                  <a:pt x="122360" y="416433"/>
                </a:cubicBezTo>
                <a:cubicBezTo>
                  <a:pt x="144611" y="417224"/>
                  <a:pt x="123780" y="430092"/>
                  <a:pt x="149745" y="431006"/>
                </a:cubicBezTo>
                <a:cubicBezTo>
                  <a:pt x="286667" y="437531"/>
                  <a:pt x="419331" y="447304"/>
                  <a:pt x="557720" y="445399"/>
                </a:cubicBezTo>
                <a:cubicBezTo>
                  <a:pt x="560863" y="448894"/>
                  <a:pt x="557119" y="448771"/>
                  <a:pt x="553119" y="450342"/>
                </a:cubicBezTo>
                <a:cubicBezTo>
                  <a:pt x="594810" y="446704"/>
                  <a:pt x="631872" y="448018"/>
                  <a:pt x="669829" y="444246"/>
                </a:cubicBezTo>
                <a:cubicBezTo>
                  <a:pt x="680373" y="448018"/>
                  <a:pt x="683249" y="453219"/>
                  <a:pt x="686374" y="456724"/>
                </a:cubicBezTo>
                <a:cubicBezTo>
                  <a:pt x="680097" y="449714"/>
                  <a:pt x="896019" y="449075"/>
                  <a:pt x="899438" y="450895"/>
                </a:cubicBezTo>
                <a:close/>
              </a:path>
            </a:pathLst>
          </a:custGeom>
          <a:solidFill>
            <a:srgbClr val="AEC7AE"/>
          </a:solidFill>
          <a:ln w="9525" cap="flat">
            <a:noFill/>
            <a:prstDash val="solid"/>
            <a:miter/>
          </a:ln>
        </p:spPr>
        <p:txBody>
          <a:bodyPr anchor="ctr" rtlCol="0"/>
          <a:p>
            <a:endParaRPr lang="en-PH"/>
          </a:p>
        </p:txBody>
      </p:sp>
      <p:sp>
        <p:nvSpPr>
          <p:cNvPr id="1048911" name="TextBox 7"/>
          <p:cNvSpPr txBox="1"/>
          <p:nvPr/>
        </p:nvSpPr>
        <p:spPr>
          <a:xfrm>
            <a:off x="4453014" y="576741"/>
            <a:ext cx="3459480" cy="624840"/>
          </a:xfrm>
          <a:prstGeom prst="rect"/>
          <a:noFill/>
        </p:spPr>
        <p:txBody>
          <a:bodyPr rtlCol="0" wrap="none">
            <a:spAutoFit/>
          </a:bodyPr>
          <a:p>
            <a:r>
              <a:rPr b="1" dirty="0" sz="3600" lang="en-US">
                <a:ln w="22225">
                  <a:solidFill>
                    <a:srgbClr val="DAEDD4"/>
                  </a:solidFill>
                  <a:prstDash val="solid"/>
                </a:ln>
                <a:solidFill>
                  <a:srgbClr val="1B4F5C"/>
                </a:solidFill>
                <a:latin typeface="Candylicious" pitchFamily="2" charset="0"/>
              </a:rPr>
              <a:t>Meet my Teams</a:t>
            </a:r>
            <a:endParaRPr b="1" dirty="0" sz="3600" lang="en-PH">
              <a:ln w="22225">
                <a:solidFill>
                  <a:srgbClr val="DAEDD4"/>
                </a:solidFill>
                <a:prstDash val="solid"/>
              </a:ln>
              <a:solidFill>
                <a:srgbClr val="D2A3CD"/>
              </a:solidFill>
              <a:latin typeface="Candylicious" pitchFamily="2" charset="0"/>
            </a:endParaRPr>
          </a:p>
        </p:txBody>
      </p:sp>
      <p:sp>
        <p:nvSpPr>
          <p:cNvPr id="1048912" name="TextBox 60"/>
          <p:cNvSpPr txBox="1"/>
          <p:nvPr/>
        </p:nvSpPr>
        <p:spPr>
          <a:xfrm>
            <a:off x="5619963" y="3457254"/>
            <a:ext cx="2926080" cy="510540"/>
          </a:xfrm>
          <a:prstGeom prst="rect"/>
          <a:noFill/>
        </p:spPr>
        <p:txBody>
          <a:bodyPr rtlCol="0" wrap="none">
            <a:spAutoFit/>
          </a:bodyPr>
          <a:p>
            <a:r>
              <a:rPr b="1" dirty="0" sz="2800" lang="en-US">
                <a:ln w="22225">
                  <a:solidFill>
                    <a:srgbClr val="DAEDD4"/>
                  </a:solidFill>
                  <a:prstDash val="solid"/>
                </a:ln>
                <a:solidFill>
                  <a:srgbClr val="735D57"/>
                </a:solidFill>
                <a:latin typeface="Gloucester MT Extra Condensed" panose="02030808020601010101" pitchFamily="18" charset="0"/>
                <a:cs typeface="Aparajita" panose="02020603050405020304" pitchFamily="18" charset="0"/>
              </a:rPr>
              <a:t>Insert Your Name</a:t>
            </a:r>
            <a:endParaRPr b="1" dirty="0" sz="2800" lang="en-PH">
              <a:ln w="22225">
                <a:solidFill>
                  <a:srgbClr val="DAEDD4"/>
                </a:solidFill>
                <a:prstDash val="solid"/>
              </a:ln>
              <a:solidFill>
                <a:srgbClr val="735D57"/>
              </a:solidFill>
              <a:latin typeface="Gloucester MT Extra Condensed" panose="02030808020601010101" pitchFamily="18" charset="0"/>
              <a:cs typeface="Aparajita" panose="02020603050405020304" pitchFamily="18" charset="0"/>
            </a:endParaRPr>
          </a:p>
        </p:txBody>
      </p:sp>
      <p:sp>
        <p:nvSpPr>
          <p:cNvPr id="1048913" name="TextBox 165"/>
          <p:cNvSpPr txBox="1"/>
          <p:nvPr/>
        </p:nvSpPr>
        <p:spPr>
          <a:xfrm>
            <a:off x="4107950" y="6188468"/>
            <a:ext cx="2926080" cy="510540"/>
          </a:xfrm>
          <a:prstGeom prst="rect"/>
          <a:noFill/>
        </p:spPr>
        <p:txBody>
          <a:bodyPr rtlCol="0" wrap="none">
            <a:spAutoFit/>
          </a:bodyPr>
          <a:p>
            <a:r>
              <a:rPr b="1" dirty="0" sz="2800" lang="en-US">
                <a:ln w="22225">
                  <a:solidFill>
                    <a:srgbClr val="DAEDD4"/>
                  </a:solidFill>
                  <a:prstDash val="solid"/>
                </a:ln>
                <a:solidFill>
                  <a:srgbClr val="735D57"/>
                </a:solidFill>
                <a:latin typeface="Gloucester MT Extra Condensed" panose="02030808020601010101" pitchFamily="18" charset="0"/>
                <a:cs typeface="Aparajita" panose="02020603050405020304" pitchFamily="18" charset="0"/>
              </a:rPr>
              <a:t>Insert Your Name</a:t>
            </a:r>
            <a:endParaRPr b="1" dirty="0" sz="2800" lang="en-PH">
              <a:ln w="22225">
                <a:solidFill>
                  <a:srgbClr val="DAEDD4"/>
                </a:solidFill>
                <a:prstDash val="solid"/>
              </a:ln>
              <a:solidFill>
                <a:srgbClr val="735D57"/>
              </a:solidFill>
              <a:latin typeface="Gloucester MT Extra Condensed" panose="02030808020601010101" pitchFamily="18" charset="0"/>
              <a:cs typeface="Aparajita" panose="02020603050405020304" pitchFamily="18" charset="0"/>
            </a:endParaRPr>
          </a:p>
        </p:txBody>
      </p:sp>
      <p:sp>
        <p:nvSpPr>
          <p:cNvPr id="1048914" name="TextBox 174"/>
          <p:cNvSpPr txBox="1"/>
          <p:nvPr/>
        </p:nvSpPr>
        <p:spPr>
          <a:xfrm>
            <a:off x="7476162" y="6155933"/>
            <a:ext cx="2926080" cy="510541"/>
          </a:xfrm>
          <a:prstGeom prst="rect"/>
          <a:noFill/>
        </p:spPr>
        <p:txBody>
          <a:bodyPr rtlCol="0" wrap="none">
            <a:spAutoFit/>
          </a:bodyPr>
          <a:p>
            <a:r>
              <a:rPr b="1" dirty="0" sz="2800" lang="en-US">
                <a:ln w="22225">
                  <a:solidFill>
                    <a:srgbClr val="DAEDD4"/>
                  </a:solidFill>
                  <a:prstDash val="solid"/>
                </a:ln>
                <a:solidFill>
                  <a:srgbClr val="735D57"/>
                </a:solidFill>
                <a:latin typeface="Gloucester MT Extra Condensed" panose="02030808020601010101" pitchFamily="18" charset="0"/>
                <a:cs typeface="Aparajita" panose="02020603050405020304" pitchFamily="18" charset="0"/>
              </a:rPr>
              <a:t>Insert Your Name</a:t>
            </a:r>
            <a:endParaRPr b="1" dirty="0" sz="2800" lang="en-PH">
              <a:ln w="22225">
                <a:solidFill>
                  <a:srgbClr val="DAEDD4"/>
                </a:solidFill>
                <a:prstDash val="solid"/>
              </a:ln>
              <a:solidFill>
                <a:srgbClr val="735D57"/>
              </a:solidFill>
              <a:latin typeface="Gloucester MT Extra Condensed" panose="02030808020601010101" pitchFamily="18" charset="0"/>
              <a:cs typeface="Aparajita" panose="02020603050405020304" pitchFamily="18" charset="0"/>
            </a:endParaRPr>
          </a:p>
        </p:txBody>
      </p:sp>
      <p:sp>
        <p:nvSpPr>
          <p:cNvPr id="1048915" name="TextBox 177"/>
          <p:cNvSpPr txBox="1"/>
          <p:nvPr/>
        </p:nvSpPr>
        <p:spPr>
          <a:xfrm>
            <a:off x="9210783" y="3637052"/>
            <a:ext cx="2926079" cy="510540"/>
          </a:xfrm>
          <a:prstGeom prst="rect"/>
          <a:noFill/>
        </p:spPr>
        <p:txBody>
          <a:bodyPr rtlCol="0" wrap="none">
            <a:spAutoFit/>
          </a:bodyPr>
          <a:p>
            <a:r>
              <a:rPr b="1" dirty="0" sz="2800" lang="en-US">
                <a:ln w="22225">
                  <a:solidFill>
                    <a:srgbClr val="DAEDD4"/>
                  </a:solidFill>
                  <a:prstDash val="solid"/>
                </a:ln>
                <a:solidFill>
                  <a:srgbClr val="735D57"/>
                </a:solidFill>
                <a:latin typeface="Gloucester MT Extra Condensed" panose="02030808020601010101" pitchFamily="18" charset="0"/>
                <a:cs typeface="Aparajita" panose="02020603050405020304" pitchFamily="18" charset="0"/>
              </a:rPr>
              <a:t>Insert Your Name</a:t>
            </a:r>
            <a:endParaRPr b="1" dirty="0" sz="2800" lang="en-PH">
              <a:ln w="22225">
                <a:solidFill>
                  <a:srgbClr val="DAEDD4"/>
                </a:solidFill>
                <a:prstDash val="solid"/>
              </a:ln>
              <a:solidFill>
                <a:srgbClr val="735D57"/>
              </a:solidFill>
              <a:latin typeface="Gloucester MT Extra Condensed" panose="02030808020601010101" pitchFamily="18" charset="0"/>
              <a:cs typeface="Aparajita"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4000"/>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grpId="0" id="5" nodeType="afterEffect" presetClass="entr" presetID="10" presetSubtype="0">
                                  <p:stCondLst>
                                    <p:cond delay="0"/>
                                  </p:stCondLst>
                                  <p:childTnLst>
                                    <p:set>
                                      <p:cBhvr>
                                        <p:cTn dur="1" fill="hold" id="6">
                                          <p:stCondLst>
                                            <p:cond delay="0"/>
                                          </p:stCondLst>
                                        </p:cTn>
                                        <p:tgtEl>
                                          <p:spTgt spid="1048905"/>
                                        </p:tgtEl>
                                        <p:attrNameLst>
                                          <p:attrName>style.visibility</p:attrName>
                                        </p:attrNameLst>
                                      </p:cBhvr>
                                      <p:to>
                                        <p:strVal val="visible"/>
                                      </p:to>
                                    </p:set>
                                    <p:animEffect transition="in" filter="fade">
                                      <p:cBhvr>
                                        <p:cTn dur="750" id="7"/>
                                        <p:tgtEl>
                                          <p:spTgt spid="1048905"/>
                                        </p:tgtEl>
                                      </p:cBhvr>
                                    </p:animEffect>
                                  </p:childTnLst>
                                </p:cTn>
                              </p:par>
                              <p:par>
                                <p:cTn fill="hold" grpId="0" id="8" nodeType="withEffect" presetClass="entr" presetID="22" presetSubtype="8">
                                  <p:stCondLst>
                                    <p:cond delay="0"/>
                                  </p:stCondLst>
                                  <p:childTnLst>
                                    <p:set>
                                      <p:cBhvr>
                                        <p:cTn dur="1" fill="hold" id="9">
                                          <p:stCondLst>
                                            <p:cond delay="0"/>
                                          </p:stCondLst>
                                        </p:cTn>
                                        <p:tgtEl>
                                          <p:spTgt spid="1048910"/>
                                        </p:tgtEl>
                                        <p:attrNameLst>
                                          <p:attrName>style.visibility</p:attrName>
                                        </p:attrNameLst>
                                      </p:cBhvr>
                                      <p:to>
                                        <p:strVal val="visible"/>
                                      </p:to>
                                    </p:set>
                                    <p:animEffect transition="in" filter="wipe(left)">
                                      <p:cBhvr>
                                        <p:cTn dur="1250" id="10"/>
                                        <p:tgtEl>
                                          <p:spTgt spid="1048910"/>
                                        </p:tgtEl>
                                      </p:cBhvr>
                                    </p:animEffect>
                                  </p:childTnLst>
                                </p:cTn>
                              </p:par>
                              <p:par>
                                <p:cTn fill="hold" grpId="0" id="11" nodeType="withEffect" presetClass="entr" presetID="22" presetSubtype="2">
                                  <p:stCondLst>
                                    <p:cond delay="0"/>
                                  </p:stCondLst>
                                  <p:childTnLst>
                                    <p:set>
                                      <p:cBhvr>
                                        <p:cTn dur="1" fill="hold" id="12">
                                          <p:stCondLst>
                                            <p:cond delay="0"/>
                                          </p:stCondLst>
                                        </p:cTn>
                                        <p:tgtEl>
                                          <p:spTgt spid="1048911"/>
                                        </p:tgtEl>
                                        <p:attrNameLst>
                                          <p:attrName>style.visibility</p:attrName>
                                        </p:attrNameLst>
                                      </p:cBhvr>
                                      <p:to>
                                        <p:strVal val="visible"/>
                                      </p:to>
                                    </p:set>
                                    <p:animEffect transition="in" filter="wipe(right)">
                                      <p:cBhvr>
                                        <p:cTn dur="1250" id="13"/>
                                        <p:tgtEl>
                                          <p:spTgt spid="1048911"/>
                                        </p:tgtEl>
                                      </p:cBhvr>
                                    </p:animEffect>
                                  </p:childTnLst>
                                </p:cTn>
                              </p:par>
                              <p:par>
                                <p:cTn fill="hold" id="14" nodeType="withEffect" presetClass="emph" presetID="32" presetSubtype="0" repeatCount="indefinite">
                                  <p:stCondLst>
                                    <p:cond delay="0"/>
                                  </p:stCondLst>
                                  <p:endCondLst>
                                    <p:cond evt="onNext" delay="0">
                                      <p:tgtEl>
                                        <p:sldTgt/>
                                      </p:tgtEl>
                                    </p:cond>
                                  </p:endCondLst>
                                  <p:childTnLst>
                                    <p:animRot by="120000">
                                      <p:cBhvr>
                                        <p:cTn dur="200" fill="hold" id="15">
                                          <p:stCondLst>
                                            <p:cond delay="0"/>
                                          </p:stCondLst>
                                        </p:cTn>
                                        <p:tgtEl>
                                          <p:spTgt spid="124"/>
                                        </p:tgtEl>
                                        <p:attrNameLst>
                                          <p:attrName>r</p:attrName>
                                        </p:attrNameLst>
                                      </p:cBhvr>
                                    </p:animRot>
                                    <p:animRot by="-240000">
                                      <p:cBhvr>
                                        <p:cTn dur="400" fill="hold" id="16">
                                          <p:stCondLst>
                                            <p:cond delay="400"/>
                                          </p:stCondLst>
                                        </p:cTn>
                                        <p:tgtEl>
                                          <p:spTgt spid="124"/>
                                        </p:tgtEl>
                                        <p:attrNameLst>
                                          <p:attrName>r</p:attrName>
                                        </p:attrNameLst>
                                      </p:cBhvr>
                                    </p:animRot>
                                    <p:animRot by="240000">
                                      <p:cBhvr>
                                        <p:cTn dur="400" fill="hold" id="17">
                                          <p:stCondLst>
                                            <p:cond delay="800"/>
                                          </p:stCondLst>
                                        </p:cTn>
                                        <p:tgtEl>
                                          <p:spTgt spid="124"/>
                                        </p:tgtEl>
                                        <p:attrNameLst>
                                          <p:attrName>r</p:attrName>
                                        </p:attrNameLst>
                                      </p:cBhvr>
                                    </p:animRot>
                                    <p:animRot by="-240000">
                                      <p:cBhvr>
                                        <p:cTn dur="400" fill="hold" id="18">
                                          <p:stCondLst>
                                            <p:cond delay="1200"/>
                                          </p:stCondLst>
                                        </p:cTn>
                                        <p:tgtEl>
                                          <p:spTgt spid="124"/>
                                        </p:tgtEl>
                                        <p:attrNameLst>
                                          <p:attrName>r</p:attrName>
                                        </p:attrNameLst>
                                      </p:cBhvr>
                                    </p:animRot>
                                    <p:animRot by="120000">
                                      <p:cBhvr>
                                        <p:cTn dur="400" fill="hold" id="19">
                                          <p:stCondLst>
                                            <p:cond delay="1600"/>
                                          </p:stCondLst>
                                        </p:cTn>
                                        <p:tgtEl>
                                          <p:spTgt spid="124"/>
                                        </p:tgtEl>
                                        <p:attrNameLst>
                                          <p:attrName>r</p:attrName>
                                        </p:attrNameLst>
                                      </p:cBhvr>
                                    </p:animRot>
                                  </p:childTnLst>
                                </p:cTn>
                              </p:par>
                              <p:par>
                                <p:cTn fill="hold" id="20" nodeType="withEffect" presetClass="emph" presetID="32" presetSubtype="0" repeatCount="indefinite">
                                  <p:stCondLst>
                                    <p:cond delay="0"/>
                                  </p:stCondLst>
                                  <p:endCondLst>
                                    <p:cond evt="onNext" delay="0">
                                      <p:tgtEl>
                                        <p:sldTgt/>
                                      </p:tgtEl>
                                    </p:cond>
                                  </p:endCondLst>
                                  <p:childTnLst>
                                    <p:animRot by="120000">
                                      <p:cBhvr>
                                        <p:cTn dur="200" fill="hold" id="21">
                                          <p:stCondLst>
                                            <p:cond delay="0"/>
                                          </p:stCondLst>
                                        </p:cTn>
                                        <p:tgtEl>
                                          <p:spTgt spid="123"/>
                                        </p:tgtEl>
                                        <p:attrNameLst>
                                          <p:attrName>r</p:attrName>
                                        </p:attrNameLst>
                                      </p:cBhvr>
                                    </p:animRot>
                                    <p:animRot by="-240000">
                                      <p:cBhvr>
                                        <p:cTn dur="400" fill="hold" id="22">
                                          <p:stCondLst>
                                            <p:cond delay="400"/>
                                          </p:stCondLst>
                                        </p:cTn>
                                        <p:tgtEl>
                                          <p:spTgt spid="123"/>
                                        </p:tgtEl>
                                        <p:attrNameLst>
                                          <p:attrName>r</p:attrName>
                                        </p:attrNameLst>
                                      </p:cBhvr>
                                    </p:animRot>
                                    <p:animRot by="240000">
                                      <p:cBhvr>
                                        <p:cTn dur="400" fill="hold" id="23">
                                          <p:stCondLst>
                                            <p:cond delay="800"/>
                                          </p:stCondLst>
                                        </p:cTn>
                                        <p:tgtEl>
                                          <p:spTgt spid="123"/>
                                        </p:tgtEl>
                                        <p:attrNameLst>
                                          <p:attrName>r</p:attrName>
                                        </p:attrNameLst>
                                      </p:cBhvr>
                                    </p:animRot>
                                    <p:animRot by="-240000">
                                      <p:cBhvr>
                                        <p:cTn dur="400" fill="hold" id="24">
                                          <p:stCondLst>
                                            <p:cond delay="1200"/>
                                          </p:stCondLst>
                                        </p:cTn>
                                        <p:tgtEl>
                                          <p:spTgt spid="123"/>
                                        </p:tgtEl>
                                        <p:attrNameLst>
                                          <p:attrName>r</p:attrName>
                                        </p:attrNameLst>
                                      </p:cBhvr>
                                    </p:animRot>
                                    <p:animRot by="120000">
                                      <p:cBhvr>
                                        <p:cTn dur="400" fill="hold" id="25">
                                          <p:stCondLst>
                                            <p:cond delay="1600"/>
                                          </p:stCondLst>
                                        </p:cTn>
                                        <p:tgtEl>
                                          <p:spTgt spid="123"/>
                                        </p:tgtEl>
                                        <p:attrNameLst>
                                          <p:attrName>r</p:attrName>
                                        </p:attrNameLst>
                                      </p:cBhvr>
                                    </p:animRot>
                                  </p:childTnLst>
                                </p:cTn>
                              </p:par>
                              <p:par>
                                <p:cTn fill="hold" id="26" nodeType="withEffect" presetClass="emph" presetID="32" presetSubtype="0" repeatCount="indefinite">
                                  <p:stCondLst>
                                    <p:cond delay="0"/>
                                  </p:stCondLst>
                                  <p:endCondLst>
                                    <p:cond evt="onNext" delay="0">
                                      <p:tgtEl>
                                        <p:sldTgt/>
                                      </p:tgtEl>
                                    </p:cond>
                                  </p:endCondLst>
                                  <p:childTnLst>
                                    <p:animRot by="120000">
                                      <p:cBhvr>
                                        <p:cTn dur="200" fill="hold" id="27">
                                          <p:stCondLst>
                                            <p:cond delay="0"/>
                                          </p:stCondLst>
                                        </p:cTn>
                                        <p:tgtEl>
                                          <p:spTgt spid="122"/>
                                        </p:tgtEl>
                                        <p:attrNameLst>
                                          <p:attrName>r</p:attrName>
                                        </p:attrNameLst>
                                      </p:cBhvr>
                                    </p:animRot>
                                    <p:animRot by="-240000">
                                      <p:cBhvr>
                                        <p:cTn dur="400" fill="hold" id="28">
                                          <p:stCondLst>
                                            <p:cond delay="400"/>
                                          </p:stCondLst>
                                        </p:cTn>
                                        <p:tgtEl>
                                          <p:spTgt spid="122"/>
                                        </p:tgtEl>
                                        <p:attrNameLst>
                                          <p:attrName>r</p:attrName>
                                        </p:attrNameLst>
                                      </p:cBhvr>
                                    </p:animRot>
                                    <p:animRot by="240000">
                                      <p:cBhvr>
                                        <p:cTn dur="400" fill="hold" id="29">
                                          <p:stCondLst>
                                            <p:cond delay="800"/>
                                          </p:stCondLst>
                                        </p:cTn>
                                        <p:tgtEl>
                                          <p:spTgt spid="122"/>
                                        </p:tgtEl>
                                        <p:attrNameLst>
                                          <p:attrName>r</p:attrName>
                                        </p:attrNameLst>
                                      </p:cBhvr>
                                    </p:animRot>
                                    <p:animRot by="-240000">
                                      <p:cBhvr>
                                        <p:cTn dur="400" fill="hold" id="30">
                                          <p:stCondLst>
                                            <p:cond delay="1200"/>
                                          </p:stCondLst>
                                        </p:cTn>
                                        <p:tgtEl>
                                          <p:spTgt spid="122"/>
                                        </p:tgtEl>
                                        <p:attrNameLst>
                                          <p:attrName>r</p:attrName>
                                        </p:attrNameLst>
                                      </p:cBhvr>
                                    </p:animRot>
                                    <p:animRot by="120000">
                                      <p:cBhvr>
                                        <p:cTn dur="400" fill="hold" id="31">
                                          <p:stCondLst>
                                            <p:cond delay="1600"/>
                                          </p:stCondLst>
                                        </p:cTn>
                                        <p:tgtEl>
                                          <p:spTgt spid="122"/>
                                        </p:tgtEl>
                                        <p:attrNameLst>
                                          <p:attrName>r</p:attrName>
                                        </p:attrNameLst>
                                      </p:cBhvr>
                                    </p:animRot>
                                  </p:childTnLst>
                                </p:cTn>
                              </p:par>
                              <p:par>
                                <p:cTn fill="hold" id="32" nodeType="withEffect" presetClass="emph" presetID="32" presetSubtype="0" repeatCount="indefinite">
                                  <p:stCondLst>
                                    <p:cond delay="0"/>
                                  </p:stCondLst>
                                  <p:endCondLst>
                                    <p:cond evt="onNext" delay="0">
                                      <p:tgtEl>
                                        <p:sldTgt/>
                                      </p:tgtEl>
                                    </p:cond>
                                  </p:endCondLst>
                                  <p:childTnLst>
                                    <p:animRot by="120000">
                                      <p:cBhvr>
                                        <p:cTn dur="200" fill="hold" id="33">
                                          <p:stCondLst>
                                            <p:cond delay="0"/>
                                          </p:stCondLst>
                                        </p:cTn>
                                        <p:tgtEl>
                                          <p:spTgt spid="125"/>
                                        </p:tgtEl>
                                        <p:attrNameLst>
                                          <p:attrName>r</p:attrName>
                                        </p:attrNameLst>
                                      </p:cBhvr>
                                    </p:animRot>
                                    <p:animRot by="-240000">
                                      <p:cBhvr>
                                        <p:cTn dur="400" fill="hold" id="34">
                                          <p:stCondLst>
                                            <p:cond delay="400"/>
                                          </p:stCondLst>
                                        </p:cTn>
                                        <p:tgtEl>
                                          <p:spTgt spid="125"/>
                                        </p:tgtEl>
                                        <p:attrNameLst>
                                          <p:attrName>r</p:attrName>
                                        </p:attrNameLst>
                                      </p:cBhvr>
                                    </p:animRot>
                                    <p:animRot by="240000">
                                      <p:cBhvr>
                                        <p:cTn dur="400" fill="hold" id="35">
                                          <p:stCondLst>
                                            <p:cond delay="800"/>
                                          </p:stCondLst>
                                        </p:cTn>
                                        <p:tgtEl>
                                          <p:spTgt spid="125"/>
                                        </p:tgtEl>
                                        <p:attrNameLst>
                                          <p:attrName>r</p:attrName>
                                        </p:attrNameLst>
                                      </p:cBhvr>
                                    </p:animRot>
                                    <p:animRot by="-240000">
                                      <p:cBhvr>
                                        <p:cTn dur="400" fill="hold" id="36">
                                          <p:stCondLst>
                                            <p:cond delay="1200"/>
                                          </p:stCondLst>
                                        </p:cTn>
                                        <p:tgtEl>
                                          <p:spTgt spid="125"/>
                                        </p:tgtEl>
                                        <p:attrNameLst>
                                          <p:attrName>r</p:attrName>
                                        </p:attrNameLst>
                                      </p:cBhvr>
                                    </p:animRot>
                                    <p:animRot by="120000">
                                      <p:cBhvr>
                                        <p:cTn dur="400" fill="hold" id="37">
                                          <p:stCondLst>
                                            <p:cond delay="1600"/>
                                          </p:stCondLst>
                                        </p:cTn>
                                        <p:tgtEl>
                                          <p:spTgt spid="125"/>
                                        </p:tgtEl>
                                        <p:attrNameLst>
                                          <p:attrName>r</p:attrName>
                                        </p:attrNameLst>
                                      </p:cBhvr>
                                    </p:animRot>
                                  </p:childTnLst>
                                </p:cTn>
                              </p:par>
                            </p:childTnLst>
                          </p:cTn>
                        </p:par>
                        <p:par>
                          <p:cTn fill="hold" id="38">
                            <p:stCondLst>
                              <p:cond delay="2000"/>
                            </p:stCondLst>
                            <p:childTnLst>
                              <p:par>
                                <p:cTn fill="hold" grpId="0" id="39" nodeType="afterEffect" presetClass="entr" presetID="42" presetSubtype="0">
                                  <p:stCondLst>
                                    <p:cond delay="0"/>
                                  </p:stCondLst>
                                  <p:childTnLst>
                                    <p:set>
                                      <p:cBhvr>
                                        <p:cTn dur="1" fill="hold" id="40">
                                          <p:stCondLst>
                                            <p:cond delay="0"/>
                                          </p:stCondLst>
                                        </p:cTn>
                                        <p:tgtEl>
                                          <p:spTgt spid="1048912"/>
                                        </p:tgtEl>
                                        <p:attrNameLst>
                                          <p:attrName>style.visibility</p:attrName>
                                        </p:attrNameLst>
                                      </p:cBhvr>
                                      <p:to>
                                        <p:strVal val="visible"/>
                                      </p:to>
                                    </p:set>
                                    <p:animEffect transition="in" filter="fade">
                                      <p:cBhvr>
                                        <p:cTn dur="1000" id="41"/>
                                        <p:tgtEl>
                                          <p:spTgt spid="1048912"/>
                                        </p:tgtEl>
                                      </p:cBhvr>
                                    </p:animEffect>
                                    <p:anim calcmode="lin" valueType="num">
                                      <p:cBhvr>
                                        <p:cTn dur="1000" fill="hold" id="42"/>
                                        <p:tgtEl>
                                          <p:spTgt spid="1048912"/>
                                        </p:tgtEl>
                                        <p:attrNameLst>
                                          <p:attrName>ppt_x</p:attrName>
                                        </p:attrNameLst>
                                      </p:cBhvr>
                                      <p:tavLst>
                                        <p:tav tm="0">
                                          <p:val>
                                            <p:strVal val="#ppt_x"/>
                                          </p:val>
                                        </p:tav>
                                        <p:tav tm="100000">
                                          <p:val>
                                            <p:strVal val="#ppt_x"/>
                                          </p:val>
                                        </p:tav>
                                      </p:tavLst>
                                    </p:anim>
                                    <p:anim calcmode="lin" valueType="num">
                                      <p:cBhvr>
                                        <p:cTn dur="1000" fill="hold" id="43"/>
                                        <p:tgtEl>
                                          <p:spTgt spid="1048912"/>
                                        </p:tgtEl>
                                        <p:attrNameLst>
                                          <p:attrName>ppt_y</p:attrName>
                                        </p:attrNameLst>
                                      </p:cBhvr>
                                      <p:tavLst>
                                        <p:tav tm="0">
                                          <p:val>
                                            <p:strVal val="#ppt_y+.1"/>
                                          </p:val>
                                        </p:tav>
                                        <p:tav tm="100000">
                                          <p:val>
                                            <p:strVal val="#ppt_y"/>
                                          </p:val>
                                        </p:tav>
                                      </p:tavLst>
                                    </p:anim>
                                  </p:childTnLst>
                                </p:cTn>
                              </p:par>
                            </p:childTnLst>
                          </p:cTn>
                        </p:par>
                        <p:par>
                          <p:cTn fill="hold" id="44">
                            <p:stCondLst>
                              <p:cond delay="3000"/>
                            </p:stCondLst>
                            <p:childTnLst>
                              <p:par>
                                <p:cTn fill="hold" grpId="0" id="45" nodeType="afterEffect" presetClass="entr" presetID="42" presetSubtype="0">
                                  <p:stCondLst>
                                    <p:cond delay="0"/>
                                  </p:stCondLst>
                                  <p:childTnLst>
                                    <p:set>
                                      <p:cBhvr>
                                        <p:cTn dur="1" fill="hold" id="46">
                                          <p:stCondLst>
                                            <p:cond delay="0"/>
                                          </p:stCondLst>
                                        </p:cTn>
                                        <p:tgtEl>
                                          <p:spTgt spid="1048913"/>
                                        </p:tgtEl>
                                        <p:attrNameLst>
                                          <p:attrName>style.visibility</p:attrName>
                                        </p:attrNameLst>
                                      </p:cBhvr>
                                      <p:to>
                                        <p:strVal val="visible"/>
                                      </p:to>
                                    </p:set>
                                    <p:animEffect transition="in" filter="fade">
                                      <p:cBhvr>
                                        <p:cTn dur="1000" id="47"/>
                                        <p:tgtEl>
                                          <p:spTgt spid="1048913"/>
                                        </p:tgtEl>
                                      </p:cBhvr>
                                    </p:animEffect>
                                    <p:anim calcmode="lin" valueType="num">
                                      <p:cBhvr>
                                        <p:cTn dur="1000" fill="hold" id="48"/>
                                        <p:tgtEl>
                                          <p:spTgt spid="1048913"/>
                                        </p:tgtEl>
                                        <p:attrNameLst>
                                          <p:attrName>ppt_x</p:attrName>
                                        </p:attrNameLst>
                                      </p:cBhvr>
                                      <p:tavLst>
                                        <p:tav tm="0">
                                          <p:val>
                                            <p:strVal val="#ppt_x"/>
                                          </p:val>
                                        </p:tav>
                                        <p:tav tm="100000">
                                          <p:val>
                                            <p:strVal val="#ppt_x"/>
                                          </p:val>
                                        </p:tav>
                                      </p:tavLst>
                                    </p:anim>
                                    <p:anim calcmode="lin" valueType="num">
                                      <p:cBhvr>
                                        <p:cTn dur="1000" fill="hold" id="49"/>
                                        <p:tgtEl>
                                          <p:spTgt spid="1048913"/>
                                        </p:tgtEl>
                                        <p:attrNameLst>
                                          <p:attrName>ppt_y</p:attrName>
                                        </p:attrNameLst>
                                      </p:cBhvr>
                                      <p:tavLst>
                                        <p:tav tm="0">
                                          <p:val>
                                            <p:strVal val="#ppt_y+.1"/>
                                          </p:val>
                                        </p:tav>
                                        <p:tav tm="100000">
                                          <p:val>
                                            <p:strVal val="#ppt_y"/>
                                          </p:val>
                                        </p:tav>
                                      </p:tavLst>
                                    </p:anim>
                                  </p:childTnLst>
                                </p:cTn>
                              </p:par>
                            </p:childTnLst>
                          </p:cTn>
                        </p:par>
                        <p:par>
                          <p:cTn fill="hold" id="50">
                            <p:stCondLst>
                              <p:cond delay="4000"/>
                            </p:stCondLst>
                            <p:childTnLst>
                              <p:par>
                                <p:cTn fill="hold" grpId="0" id="51" nodeType="afterEffect" presetClass="entr" presetID="42" presetSubtype="0">
                                  <p:stCondLst>
                                    <p:cond delay="0"/>
                                  </p:stCondLst>
                                  <p:childTnLst>
                                    <p:set>
                                      <p:cBhvr>
                                        <p:cTn dur="1" fill="hold" id="52">
                                          <p:stCondLst>
                                            <p:cond delay="0"/>
                                          </p:stCondLst>
                                        </p:cTn>
                                        <p:tgtEl>
                                          <p:spTgt spid="1048914"/>
                                        </p:tgtEl>
                                        <p:attrNameLst>
                                          <p:attrName>style.visibility</p:attrName>
                                        </p:attrNameLst>
                                      </p:cBhvr>
                                      <p:to>
                                        <p:strVal val="visible"/>
                                      </p:to>
                                    </p:set>
                                    <p:animEffect transition="in" filter="fade">
                                      <p:cBhvr>
                                        <p:cTn dur="1000" id="53"/>
                                        <p:tgtEl>
                                          <p:spTgt spid="1048914"/>
                                        </p:tgtEl>
                                      </p:cBhvr>
                                    </p:animEffect>
                                    <p:anim calcmode="lin" valueType="num">
                                      <p:cBhvr>
                                        <p:cTn dur="1000" fill="hold" id="54"/>
                                        <p:tgtEl>
                                          <p:spTgt spid="1048914"/>
                                        </p:tgtEl>
                                        <p:attrNameLst>
                                          <p:attrName>ppt_x</p:attrName>
                                        </p:attrNameLst>
                                      </p:cBhvr>
                                      <p:tavLst>
                                        <p:tav tm="0">
                                          <p:val>
                                            <p:strVal val="#ppt_x"/>
                                          </p:val>
                                        </p:tav>
                                        <p:tav tm="100000">
                                          <p:val>
                                            <p:strVal val="#ppt_x"/>
                                          </p:val>
                                        </p:tav>
                                      </p:tavLst>
                                    </p:anim>
                                    <p:anim calcmode="lin" valueType="num">
                                      <p:cBhvr>
                                        <p:cTn dur="1000" fill="hold" id="55"/>
                                        <p:tgtEl>
                                          <p:spTgt spid="1048914"/>
                                        </p:tgtEl>
                                        <p:attrNameLst>
                                          <p:attrName>ppt_y</p:attrName>
                                        </p:attrNameLst>
                                      </p:cBhvr>
                                      <p:tavLst>
                                        <p:tav tm="0">
                                          <p:val>
                                            <p:strVal val="#ppt_y+.1"/>
                                          </p:val>
                                        </p:tav>
                                        <p:tav tm="100000">
                                          <p:val>
                                            <p:strVal val="#ppt_y"/>
                                          </p:val>
                                        </p:tav>
                                      </p:tavLst>
                                    </p:anim>
                                  </p:childTnLst>
                                </p:cTn>
                              </p:par>
                            </p:childTnLst>
                          </p:cTn>
                        </p:par>
                        <p:par>
                          <p:cTn fill="hold" id="56">
                            <p:stCondLst>
                              <p:cond delay="5000"/>
                            </p:stCondLst>
                            <p:childTnLst>
                              <p:par>
                                <p:cTn fill="hold" grpId="0" id="57" nodeType="afterEffect" presetClass="entr" presetID="42" presetSubtype="0">
                                  <p:stCondLst>
                                    <p:cond delay="0"/>
                                  </p:stCondLst>
                                  <p:childTnLst>
                                    <p:set>
                                      <p:cBhvr>
                                        <p:cTn dur="1" fill="hold" id="58">
                                          <p:stCondLst>
                                            <p:cond delay="0"/>
                                          </p:stCondLst>
                                        </p:cTn>
                                        <p:tgtEl>
                                          <p:spTgt spid="1048915"/>
                                        </p:tgtEl>
                                        <p:attrNameLst>
                                          <p:attrName>style.visibility</p:attrName>
                                        </p:attrNameLst>
                                      </p:cBhvr>
                                      <p:to>
                                        <p:strVal val="visible"/>
                                      </p:to>
                                    </p:set>
                                    <p:animEffect transition="in" filter="fade">
                                      <p:cBhvr>
                                        <p:cTn dur="1000" id="59"/>
                                        <p:tgtEl>
                                          <p:spTgt spid="1048915"/>
                                        </p:tgtEl>
                                      </p:cBhvr>
                                    </p:animEffect>
                                    <p:anim calcmode="lin" valueType="num">
                                      <p:cBhvr>
                                        <p:cTn dur="1000" fill="hold" id="60"/>
                                        <p:tgtEl>
                                          <p:spTgt spid="1048915"/>
                                        </p:tgtEl>
                                        <p:attrNameLst>
                                          <p:attrName>ppt_x</p:attrName>
                                        </p:attrNameLst>
                                      </p:cBhvr>
                                      <p:tavLst>
                                        <p:tav tm="0">
                                          <p:val>
                                            <p:strVal val="#ppt_x"/>
                                          </p:val>
                                        </p:tav>
                                        <p:tav tm="100000">
                                          <p:val>
                                            <p:strVal val="#ppt_x"/>
                                          </p:val>
                                        </p:tav>
                                      </p:tavLst>
                                    </p:anim>
                                    <p:anim calcmode="lin" valueType="num">
                                      <p:cBhvr>
                                        <p:cTn dur="1000" fill="hold" id="61"/>
                                        <p:tgtEl>
                                          <p:spTgt spid="10489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905" grpId="0" animBg="1"/>
      <p:bldP spid="1048910" grpId="0" animBg="1"/>
      <p:bldP spid="1048911" grpId="0"/>
      <p:bldP spid="1048912" grpId="0"/>
      <p:bldP spid="1048913" grpId="0"/>
      <p:bldP spid="1048914" grpId="0"/>
      <p:bldP spid="10489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5CE82"/>
        </a:solidFill>
        <a:effectLst/>
      </p:bgPr>
    </p:bg>
    <p:spTree>
      <p:nvGrpSpPr>
        <p:cNvPr id="38" name=""/>
        <p:cNvGrpSpPr/>
        <p:nvPr/>
      </p:nvGrpSpPr>
      <p:grpSpPr>
        <a:xfrm>
          <a:off x="0" y="0"/>
          <a:ext cx="0" cy="0"/>
          <a:chOff x="0" y="0"/>
          <a:chExt cx="0" cy="0"/>
        </a:xfrm>
      </p:grpSpPr>
      <p:grpSp>
        <p:nvGrpSpPr>
          <p:cNvPr id="39" name="Group 162"/>
          <p:cNvGrpSpPr/>
          <p:nvPr/>
        </p:nvGrpSpPr>
        <p:grpSpPr>
          <a:xfrm>
            <a:off x="-1226350" y="8127652"/>
            <a:ext cx="2104372" cy="1615858"/>
            <a:chOff x="4574088" y="1179534"/>
            <a:chExt cx="2104372" cy="1615858"/>
          </a:xfrm>
        </p:grpSpPr>
        <p:sp>
          <p:nvSpPr>
            <p:cNvPr id="1048658" name="Rectangle 151"/>
            <p:cNvSpPr/>
            <p:nvPr/>
          </p:nvSpPr>
          <p:spPr>
            <a:xfrm>
              <a:off x="4686820" y="1415441"/>
              <a:ext cx="1764083" cy="1379951"/>
            </a:xfrm>
            <a:prstGeom prst="rect"/>
            <a:solidFill>
              <a:srgbClr val="EA6A7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59" name="Trapezoid 152"/>
            <p:cNvSpPr/>
            <p:nvPr/>
          </p:nvSpPr>
          <p:spPr>
            <a:xfrm>
              <a:off x="4574088" y="1179534"/>
              <a:ext cx="2104372" cy="394836"/>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60" name="Rectangle 155"/>
            <p:cNvSpPr/>
            <p:nvPr/>
          </p:nvSpPr>
          <p:spPr>
            <a:xfrm>
              <a:off x="4689356" y="2342367"/>
              <a:ext cx="1774073" cy="413359"/>
            </a:xfrm>
            <a:prstGeom prst="rect"/>
            <a:solidFill>
              <a:srgbClr val="EE6070"/>
            </a:solidFill>
            <a:ln>
              <a:noFill/>
            </a:ln>
            <a:effectLst>
              <a:innerShdw blurRad="63500" dir="162000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61" name="Rectangle 156"/>
            <p:cNvSpPr/>
            <p:nvPr/>
          </p:nvSpPr>
          <p:spPr>
            <a:xfrm>
              <a:off x="5298511" y="1691013"/>
              <a:ext cx="663879" cy="588723"/>
            </a:xfrm>
            <a:prstGeom prst="rect"/>
            <a:solidFill>
              <a:srgbClr val="D2A3C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pic>
          <p:nvPicPr>
            <p:cNvPr id="2097157" name="Graphic 160" descr="Candle with solid fill"/>
            <p:cNvPicPr>
              <a:picLocks noChangeAspect="1"/>
            </p:cNvPicPr>
            <p:nvPr/>
          </p:nvPicPr>
          <p:blipFill>
            <a:blip xmlns:r="http://schemas.openxmlformats.org/officeDocument/2006/relationships" r:embed="rId1"/>
            <a:stretch>
              <a:fillRect/>
            </a:stretch>
          </p:blipFill>
          <p:spPr>
            <a:xfrm>
              <a:off x="5352372" y="1770972"/>
              <a:ext cx="557494" cy="557494"/>
            </a:xfrm>
            <a:prstGeom prst="rect"/>
          </p:spPr>
        </p:pic>
      </p:grpSp>
      <p:grpSp>
        <p:nvGrpSpPr>
          <p:cNvPr id="40" name="Group 149"/>
          <p:cNvGrpSpPr/>
          <p:nvPr/>
        </p:nvGrpSpPr>
        <p:grpSpPr>
          <a:xfrm>
            <a:off x="411345" y="7035800"/>
            <a:ext cx="2819482" cy="2958956"/>
            <a:chOff x="5034337" y="0"/>
            <a:chExt cx="3327114" cy="2958956"/>
          </a:xfrm>
        </p:grpSpPr>
        <p:sp>
          <p:nvSpPr>
            <p:cNvPr id="1048662" name="Cylinder 136"/>
            <p:cNvSpPr/>
            <p:nvPr/>
          </p:nvSpPr>
          <p:spPr>
            <a:xfrm>
              <a:off x="7921375" y="1089062"/>
              <a:ext cx="246580" cy="1027416"/>
            </a:xfrm>
            <a:prstGeom prst="can"/>
            <a:solidFill>
              <a:srgbClr val="AEC7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63" name="Cylinder 138"/>
            <p:cNvSpPr/>
            <p:nvPr/>
          </p:nvSpPr>
          <p:spPr>
            <a:xfrm>
              <a:off x="5310026" y="1077075"/>
              <a:ext cx="258567" cy="1881881"/>
            </a:xfrm>
            <a:prstGeom prst="can"/>
            <a:solidFill>
              <a:srgbClr val="AEC7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64" name="Trapezoid 137"/>
            <p:cNvSpPr/>
            <p:nvPr/>
          </p:nvSpPr>
          <p:spPr>
            <a:xfrm>
              <a:off x="5034337" y="811661"/>
              <a:ext cx="3327114" cy="369869"/>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65" name="Rectangle 133"/>
            <p:cNvSpPr/>
            <p:nvPr/>
          </p:nvSpPr>
          <p:spPr>
            <a:xfrm>
              <a:off x="5578764" y="240146"/>
              <a:ext cx="2353027" cy="2540000"/>
            </a:xfrm>
            <a:prstGeom prst="rect"/>
            <a:solidFill>
              <a:srgbClr val="DAEDD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66" name="Trapezoid 135"/>
            <p:cNvSpPr/>
            <p:nvPr/>
          </p:nvSpPr>
          <p:spPr>
            <a:xfrm>
              <a:off x="5308940" y="0"/>
              <a:ext cx="2941208"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67" name="Flowchart: Delay 139"/>
            <p:cNvSpPr/>
            <p:nvPr/>
          </p:nvSpPr>
          <p:spPr>
            <a:xfrm rot="16200000">
              <a:off x="6276254" y="878088"/>
              <a:ext cx="1047964" cy="955497"/>
            </a:xfrm>
            <a:prstGeom prst="flowChartDelay"/>
            <a:solidFill>
              <a:srgbClr val="DAEDD4"/>
            </a:solidFill>
            <a:ln>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41" name="Group 143"/>
            <p:cNvGrpSpPr/>
            <p:nvPr/>
          </p:nvGrpSpPr>
          <p:grpSpPr>
            <a:xfrm>
              <a:off x="5712964" y="687571"/>
              <a:ext cx="439743" cy="628795"/>
              <a:chOff x="3154062" y="678094"/>
              <a:chExt cx="778476" cy="1006868"/>
            </a:xfrm>
          </p:grpSpPr>
          <p:sp>
            <p:nvSpPr>
              <p:cNvPr id="1048668" name="Rectangle 140"/>
              <p:cNvSpPr/>
              <p:nvPr/>
            </p:nvSpPr>
            <p:spPr>
              <a:xfrm>
                <a:off x="3154062" y="678094"/>
                <a:ext cx="778476" cy="1006868"/>
              </a:xfrm>
              <a:prstGeom prst="rect"/>
              <a:solidFill>
                <a:srgbClr val="735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69" name="Rectangle 141"/>
              <p:cNvSpPr/>
              <p:nvPr/>
            </p:nvSpPr>
            <p:spPr>
              <a:xfrm flipH="1">
                <a:off x="3240217" y="742510"/>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70" name="Rectangle 142"/>
              <p:cNvSpPr/>
              <p:nvPr/>
            </p:nvSpPr>
            <p:spPr>
              <a:xfrm flipH="1">
                <a:off x="3240251" y="1190017"/>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42" name="Group 144"/>
            <p:cNvGrpSpPr/>
            <p:nvPr/>
          </p:nvGrpSpPr>
          <p:grpSpPr>
            <a:xfrm>
              <a:off x="7375187" y="712380"/>
              <a:ext cx="439743" cy="628795"/>
              <a:chOff x="3154062" y="678094"/>
              <a:chExt cx="778476" cy="1006868"/>
            </a:xfrm>
          </p:grpSpPr>
          <p:sp>
            <p:nvSpPr>
              <p:cNvPr id="1048671" name="Rectangle 145"/>
              <p:cNvSpPr/>
              <p:nvPr/>
            </p:nvSpPr>
            <p:spPr>
              <a:xfrm>
                <a:off x="3154062" y="678094"/>
                <a:ext cx="778476" cy="1006868"/>
              </a:xfrm>
              <a:prstGeom prst="rect"/>
              <a:solidFill>
                <a:srgbClr val="735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72" name="Rectangle 146"/>
              <p:cNvSpPr/>
              <p:nvPr/>
            </p:nvSpPr>
            <p:spPr>
              <a:xfrm flipH="1">
                <a:off x="3240217" y="742510"/>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73" name="Rectangle 147"/>
              <p:cNvSpPr/>
              <p:nvPr/>
            </p:nvSpPr>
            <p:spPr>
              <a:xfrm flipH="1">
                <a:off x="3240251" y="1190017"/>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43" name="Group 48"/>
          <p:cNvGrpSpPr/>
          <p:nvPr/>
        </p:nvGrpSpPr>
        <p:grpSpPr>
          <a:xfrm>
            <a:off x="1056416" y="12248887"/>
            <a:ext cx="2728303" cy="1557231"/>
            <a:chOff x="6856854" y="5300769"/>
            <a:chExt cx="2728303" cy="1557231"/>
          </a:xfrm>
        </p:grpSpPr>
        <p:sp>
          <p:nvSpPr>
            <p:cNvPr id="1048674" name="Rectangle 10"/>
            <p:cNvSpPr/>
            <p:nvPr/>
          </p:nvSpPr>
          <p:spPr>
            <a:xfrm>
              <a:off x="7199764" y="5589528"/>
              <a:ext cx="2152784" cy="1268472"/>
            </a:xfrm>
            <a:prstGeom prst="rect"/>
            <a:solidFill>
              <a:srgbClr val="EAC8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75" name="Trapezoid 12"/>
            <p:cNvSpPr/>
            <p:nvPr/>
          </p:nvSpPr>
          <p:spPr>
            <a:xfrm>
              <a:off x="6856854" y="5300769"/>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44" name="Group 39"/>
            <p:cNvGrpSpPr/>
            <p:nvPr/>
          </p:nvGrpSpPr>
          <p:grpSpPr>
            <a:xfrm>
              <a:off x="7796581" y="6016316"/>
              <a:ext cx="911617" cy="631619"/>
              <a:chOff x="3863857" y="3623224"/>
              <a:chExt cx="536264" cy="457681"/>
            </a:xfrm>
          </p:grpSpPr>
          <p:sp>
            <p:nvSpPr>
              <p:cNvPr id="1048676" name="Rectangle 40"/>
              <p:cNvSpPr/>
              <p:nvPr/>
            </p:nvSpPr>
            <p:spPr>
              <a:xfrm>
                <a:off x="3863857" y="3623224"/>
                <a:ext cx="536264" cy="45719"/>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77" name="Rectangle 41"/>
              <p:cNvSpPr/>
              <p:nvPr/>
            </p:nvSpPr>
            <p:spPr>
              <a:xfrm>
                <a:off x="3915579" y="3675268"/>
                <a:ext cx="440013" cy="405637"/>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78" name="Rectangle 42"/>
              <p:cNvSpPr/>
              <p:nvPr/>
            </p:nvSpPr>
            <p:spPr>
              <a:xfrm>
                <a:off x="3968954" y="3729704"/>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79" name="Rectangle 43"/>
              <p:cNvSpPr/>
              <p:nvPr/>
            </p:nvSpPr>
            <p:spPr>
              <a:xfrm>
                <a:off x="4173792" y="3728065"/>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80" name="Rectangle 44"/>
              <p:cNvSpPr/>
              <p:nvPr/>
            </p:nvSpPr>
            <p:spPr>
              <a:xfrm>
                <a:off x="4175430" y="390996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81" name="Rectangle 45"/>
              <p:cNvSpPr/>
              <p:nvPr/>
            </p:nvSpPr>
            <p:spPr>
              <a:xfrm>
                <a:off x="3973868" y="390832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45" name="Group 161"/>
          <p:cNvGrpSpPr/>
          <p:nvPr/>
        </p:nvGrpSpPr>
        <p:grpSpPr>
          <a:xfrm>
            <a:off x="-2994609" y="8463767"/>
            <a:ext cx="1941535" cy="1265129"/>
            <a:chOff x="2805829" y="1515649"/>
            <a:chExt cx="1941535" cy="1265129"/>
          </a:xfrm>
        </p:grpSpPr>
        <p:sp>
          <p:nvSpPr>
            <p:cNvPr id="1048682" name="Rectangle 148"/>
            <p:cNvSpPr/>
            <p:nvPr/>
          </p:nvSpPr>
          <p:spPr>
            <a:xfrm>
              <a:off x="3006246" y="1691014"/>
              <a:ext cx="1528176" cy="1089764"/>
            </a:xfrm>
            <a:prstGeom prst="rect"/>
            <a:solidFill>
              <a:srgbClr val="D8E0A9"/>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83" name="Trapezoid 150"/>
            <p:cNvSpPr/>
            <p:nvPr/>
          </p:nvSpPr>
          <p:spPr>
            <a:xfrm>
              <a:off x="2805829" y="1515649"/>
              <a:ext cx="1941535" cy="338203"/>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84" name="Flowchart: Delay 153"/>
            <p:cNvSpPr/>
            <p:nvPr/>
          </p:nvSpPr>
          <p:spPr>
            <a:xfrm rot="16200000">
              <a:off x="3172217" y="2063663"/>
              <a:ext cx="532357" cy="388306"/>
            </a:xfrm>
            <a:prstGeom prst="flowChartDelay"/>
            <a:solidFill>
              <a:srgbClr val="1DA7A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85" name="Flowchart: Delay 154"/>
            <p:cNvSpPr/>
            <p:nvPr/>
          </p:nvSpPr>
          <p:spPr>
            <a:xfrm rot="16200000">
              <a:off x="3885295" y="2062376"/>
              <a:ext cx="532357" cy="388306"/>
            </a:xfrm>
            <a:prstGeom prst="flowChartDelay"/>
            <a:solidFill>
              <a:srgbClr val="1DA7A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46" name="Group 194"/>
          <p:cNvGrpSpPr/>
          <p:nvPr/>
        </p:nvGrpSpPr>
        <p:grpSpPr>
          <a:xfrm>
            <a:off x="-4869709" y="9724119"/>
            <a:ext cx="6718635" cy="4081999"/>
            <a:chOff x="0" y="2776001"/>
            <a:chExt cx="6718635" cy="4081999"/>
          </a:xfrm>
        </p:grpSpPr>
        <p:sp>
          <p:nvSpPr>
            <p:cNvPr id="1048686" name="Rectangle 66"/>
            <p:cNvSpPr/>
            <p:nvPr/>
          </p:nvSpPr>
          <p:spPr>
            <a:xfrm>
              <a:off x="655924" y="3694430"/>
              <a:ext cx="110068" cy="806449"/>
            </a:xfrm>
            <a:prstGeom prst="rect"/>
            <a:solidFill>
              <a:srgbClr val="6E283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47" name="Group 191"/>
            <p:cNvGrpSpPr/>
            <p:nvPr/>
          </p:nvGrpSpPr>
          <p:grpSpPr>
            <a:xfrm>
              <a:off x="0" y="2776001"/>
              <a:ext cx="6718635" cy="4081999"/>
              <a:chOff x="0" y="2776001"/>
              <a:chExt cx="6718635" cy="4081999"/>
            </a:xfrm>
          </p:grpSpPr>
          <p:grpSp>
            <p:nvGrpSpPr>
              <p:cNvPr id="48" name="Group 187"/>
              <p:cNvGrpSpPr/>
              <p:nvPr/>
            </p:nvGrpSpPr>
            <p:grpSpPr>
              <a:xfrm>
                <a:off x="1126671" y="3429000"/>
                <a:ext cx="938893" cy="3429000"/>
                <a:chOff x="1126671" y="3429000"/>
                <a:chExt cx="938893" cy="3429000"/>
              </a:xfrm>
            </p:grpSpPr>
            <p:sp>
              <p:nvSpPr>
                <p:cNvPr id="1048687" name="Rectangle 50"/>
                <p:cNvSpPr/>
                <p:nvPr/>
              </p:nvSpPr>
              <p:spPr>
                <a:xfrm>
                  <a:off x="1126671" y="3429000"/>
                  <a:ext cx="938893" cy="3429000"/>
                </a:xfrm>
                <a:prstGeom prst="rect"/>
                <a:solidFill>
                  <a:srgbClr val="F0CE84"/>
                </a:solidFill>
                <a:ln>
                  <a:solidFill>
                    <a:schemeClr val="tx1"/>
                  </a:solidFill>
                </a:ln>
                <a:effectLst>
                  <a:outerShdw algn="r" blurRad="50800" dir="108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49" name="Group 80"/>
                <p:cNvGrpSpPr/>
                <p:nvPr/>
              </p:nvGrpSpPr>
              <p:grpSpPr>
                <a:xfrm>
                  <a:off x="1298406" y="3692539"/>
                  <a:ext cx="555171" cy="1436914"/>
                  <a:chOff x="3600448" y="1183822"/>
                  <a:chExt cx="555171" cy="1436914"/>
                </a:xfrm>
              </p:grpSpPr>
              <p:sp>
                <p:nvSpPr>
                  <p:cNvPr id="1048688" name="Rectangle 67"/>
                  <p:cNvSpPr/>
                  <p:nvPr/>
                </p:nvSpPr>
                <p:spPr>
                  <a:xfrm>
                    <a:off x="3600448" y="1183822"/>
                    <a:ext cx="555171" cy="1436914"/>
                  </a:xfrm>
                  <a:prstGeom prst="rect"/>
                  <a:solidFill>
                    <a:srgbClr val="603C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50" name="Group 70"/>
                  <p:cNvGrpSpPr/>
                  <p:nvPr/>
                </p:nvGrpSpPr>
                <p:grpSpPr>
                  <a:xfrm>
                    <a:off x="3641074" y="1249431"/>
                    <a:ext cx="261652" cy="1311729"/>
                    <a:chOff x="3649337" y="1224643"/>
                    <a:chExt cx="261652" cy="1311729"/>
                  </a:xfrm>
                </p:grpSpPr>
                <p:sp>
                  <p:nvSpPr>
                    <p:cNvPr id="1048689" name="Rectangle 68"/>
                    <p:cNvSpPr/>
                    <p:nvPr/>
                  </p:nvSpPr>
                  <p:spPr>
                    <a:xfrm>
                      <a:off x="3649437" y="1224643"/>
                      <a:ext cx="261256"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90" name="Rectangle 69"/>
                    <p:cNvSpPr/>
                    <p:nvPr/>
                  </p:nvSpPr>
                  <p:spPr>
                    <a:xfrm>
                      <a:off x="3649337" y="1875064"/>
                      <a:ext cx="261652"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51" name="Group 77"/>
                  <p:cNvGrpSpPr/>
                  <p:nvPr/>
                </p:nvGrpSpPr>
                <p:grpSpPr>
                  <a:xfrm>
                    <a:off x="3911906" y="1250349"/>
                    <a:ext cx="205648" cy="1311729"/>
                    <a:chOff x="3649337" y="1224643"/>
                    <a:chExt cx="261652" cy="1311729"/>
                  </a:xfrm>
                </p:grpSpPr>
                <p:sp>
                  <p:nvSpPr>
                    <p:cNvPr id="1048691" name="Rectangle 78"/>
                    <p:cNvSpPr/>
                    <p:nvPr/>
                  </p:nvSpPr>
                  <p:spPr>
                    <a:xfrm>
                      <a:off x="3649437" y="1224643"/>
                      <a:ext cx="261256"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92" name="Rectangle 79"/>
                    <p:cNvSpPr/>
                    <p:nvPr/>
                  </p:nvSpPr>
                  <p:spPr>
                    <a:xfrm>
                      <a:off x="3649337" y="1875064"/>
                      <a:ext cx="261652"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grpSp>
            <p:nvGrpSpPr>
              <p:cNvPr id="52" name="Group 190"/>
              <p:cNvGrpSpPr/>
              <p:nvPr/>
            </p:nvGrpSpPr>
            <p:grpSpPr>
              <a:xfrm>
                <a:off x="0" y="2776001"/>
                <a:ext cx="6718635" cy="2514456"/>
                <a:chOff x="0" y="2776001"/>
                <a:chExt cx="6718635" cy="2514456"/>
              </a:xfrm>
            </p:grpSpPr>
            <p:grpSp>
              <p:nvGrpSpPr>
                <p:cNvPr id="53" name="Group 189"/>
                <p:cNvGrpSpPr/>
                <p:nvPr/>
              </p:nvGrpSpPr>
              <p:grpSpPr>
                <a:xfrm>
                  <a:off x="0" y="3429000"/>
                  <a:ext cx="2612571" cy="1828800"/>
                  <a:chOff x="0" y="3429000"/>
                  <a:chExt cx="2612571" cy="1828800"/>
                </a:xfrm>
              </p:grpSpPr>
              <p:grpSp>
                <p:nvGrpSpPr>
                  <p:cNvPr id="54" name="Group 188"/>
                  <p:cNvGrpSpPr/>
                  <p:nvPr/>
                </p:nvGrpSpPr>
                <p:grpSpPr>
                  <a:xfrm>
                    <a:off x="179614" y="3429000"/>
                    <a:ext cx="1877786" cy="1828800"/>
                    <a:chOff x="179614" y="3429000"/>
                    <a:chExt cx="1877786" cy="1828800"/>
                  </a:xfrm>
                </p:grpSpPr>
                <p:sp>
                  <p:nvSpPr>
                    <p:cNvPr id="1048693" name="Frame 54"/>
                    <p:cNvSpPr/>
                    <p:nvPr/>
                  </p:nvSpPr>
                  <p:spPr>
                    <a:xfrm>
                      <a:off x="179614" y="3429000"/>
                      <a:ext cx="1877786" cy="1828800"/>
                    </a:xfrm>
                    <a:prstGeom prst="frame">
                      <a:avLst>
                        <a:gd name="adj1" fmla="val 6994"/>
                      </a:avLst>
                    </a:prstGeom>
                    <a:solidFill>
                      <a:srgbClr val="EA576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solidFill>
                          <a:schemeClr val="tx1"/>
                        </a:solidFill>
                      </a:endParaRPr>
                    </a:p>
                  </p:txBody>
                </p:sp>
                <p:grpSp>
                  <p:nvGrpSpPr>
                    <p:cNvPr id="55" name="Group 65"/>
                    <p:cNvGrpSpPr/>
                    <p:nvPr/>
                  </p:nvGrpSpPr>
                  <p:grpSpPr>
                    <a:xfrm>
                      <a:off x="310696" y="4495800"/>
                      <a:ext cx="1618795" cy="632522"/>
                      <a:chOff x="1208315" y="4416879"/>
                      <a:chExt cx="1690006" cy="749543"/>
                    </a:xfrm>
                    <a:solidFill>
                      <a:srgbClr val="EA5768"/>
                    </a:solidFill>
                  </p:grpSpPr>
                  <p:sp>
                    <p:nvSpPr>
                      <p:cNvPr id="1048694" name="Rectangle 56"/>
                      <p:cNvSpPr/>
                      <p:nvPr/>
                    </p:nvSpPr>
                    <p:spPr>
                      <a:xfrm>
                        <a:off x="1208315" y="4416879"/>
                        <a:ext cx="1690006" cy="163284"/>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95" name="Rectangle 57"/>
                      <p:cNvSpPr/>
                      <p:nvPr/>
                    </p:nvSpPr>
                    <p:spPr>
                      <a:xfrm>
                        <a:off x="1387928" y="4587177"/>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96" name="Rectangle 61"/>
                      <p:cNvSpPr/>
                      <p:nvPr/>
                    </p:nvSpPr>
                    <p:spPr>
                      <a:xfrm>
                        <a:off x="1692095" y="4587809"/>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97" name="Rectangle 62"/>
                      <p:cNvSpPr/>
                      <p:nvPr/>
                    </p:nvSpPr>
                    <p:spPr>
                      <a:xfrm>
                        <a:off x="1996262" y="4588441"/>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98" name="Rectangle 63"/>
                      <p:cNvSpPr/>
                      <p:nvPr/>
                    </p:nvSpPr>
                    <p:spPr>
                      <a:xfrm>
                        <a:off x="2300429" y="4589073"/>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99" name="Rectangle 64"/>
                      <p:cNvSpPr/>
                      <p:nvPr/>
                    </p:nvSpPr>
                    <p:spPr>
                      <a:xfrm>
                        <a:off x="2604596" y="4589705"/>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700" name="Trapezoid 55"/>
                  <p:cNvSpPr/>
                  <p:nvPr/>
                </p:nvSpPr>
                <p:spPr>
                  <a:xfrm>
                    <a:off x="0" y="3429000"/>
                    <a:ext cx="2612571" cy="253093"/>
                  </a:xfrm>
                  <a:prstGeom prst="trapezoid">
                    <a:avLst>
                      <a:gd name="adj" fmla="val 67424"/>
                    </a:avLst>
                  </a:prstGeom>
                  <a:solidFill>
                    <a:srgbClr val="BC4C3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56" name="Group 185"/>
                <p:cNvGrpSpPr/>
                <p:nvPr/>
              </p:nvGrpSpPr>
              <p:grpSpPr>
                <a:xfrm>
                  <a:off x="57151" y="2776001"/>
                  <a:ext cx="6661484" cy="2514456"/>
                  <a:chOff x="57151" y="2776001"/>
                  <a:chExt cx="6661484" cy="2514456"/>
                </a:xfrm>
              </p:grpSpPr>
              <p:sp>
                <p:nvSpPr>
                  <p:cNvPr id="1048701" name="Rectangle 51"/>
                  <p:cNvSpPr/>
                  <p:nvPr/>
                </p:nvSpPr>
                <p:spPr>
                  <a:xfrm>
                    <a:off x="2071006" y="3429000"/>
                    <a:ext cx="4214074" cy="1861457"/>
                  </a:xfrm>
                  <a:prstGeom prst="rect"/>
                  <a:solidFill>
                    <a:srgbClr val="F5CE82"/>
                  </a:solidFill>
                  <a:ln>
                    <a:solidFill>
                      <a:schemeClr val="tx1"/>
                    </a:solidFill>
                  </a:ln>
                  <a:effectLst>
                    <a:outerShdw blurRad="50800" dir="162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02" name="Graphic 84" descr="Window with solid fill"/>
                  <p:cNvSpPr/>
                  <p:nvPr/>
                </p:nvSpPr>
                <p:spPr>
                  <a:xfrm>
                    <a:off x="2558869" y="3823751"/>
                    <a:ext cx="794168" cy="788006"/>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57" name="Group 96"/>
                  <p:cNvGrpSpPr/>
                  <p:nvPr/>
                </p:nvGrpSpPr>
                <p:grpSpPr>
                  <a:xfrm>
                    <a:off x="3695384" y="3524250"/>
                    <a:ext cx="765037" cy="1394516"/>
                    <a:chOff x="5396948" y="1033670"/>
                    <a:chExt cx="834887" cy="1421296"/>
                  </a:xfrm>
                </p:grpSpPr>
                <p:sp>
                  <p:nvSpPr>
                    <p:cNvPr id="1048703" name="Rectangle 86"/>
                    <p:cNvSpPr/>
                    <p:nvPr/>
                  </p:nvSpPr>
                  <p:spPr>
                    <a:xfrm>
                      <a:off x="5396948" y="1033670"/>
                      <a:ext cx="834887" cy="1421296"/>
                    </a:xfrm>
                    <a:prstGeom prst="rect"/>
                    <a:solidFill>
                      <a:srgbClr val="5A27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58" name="Group 95"/>
                    <p:cNvGrpSpPr/>
                    <p:nvPr/>
                  </p:nvGrpSpPr>
                  <p:grpSpPr>
                    <a:xfrm>
                      <a:off x="5399903" y="1937049"/>
                      <a:ext cx="830374" cy="511836"/>
                      <a:chOff x="5399903" y="1937049"/>
                      <a:chExt cx="830374" cy="511836"/>
                    </a:xfrm>
                  </p:grpSpPr>
                  <p:sp>
                    <p:nvSpPr>
                      <p:cNvPr id="1048704" name="Rectangle 88"/>
                      <p:cNvSpPr/>
                      <p:nvPr/>
                    </p:nvSpPr>
                    <p:spPr>
                      <a:xfrm>
                        <a:off x="5437930" y="1999100"/>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05" name="Rectangle 89"/>
                      <p:cNvSpPr/>
                      <p:nvPr/>
                    </p:nvSpPr>
                    <p:spPr>
                      <a:xfrm>
                        <a:off x="5570559" y="2000747"/>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06" name="Rectangle 90"/>
                      <p:cNvSpPr/>
                      <p:nvPr/>
                    </p:nvSpPr>
                    <p:spPr>
                      <a:xfrm>
                        <a:off x="5703188" y="1999923"/>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07" name="Rectangle 91"/>
                      <p:cNvSpPr/>
                      <p:nvPr/>
                    </p:nvSpPr>
                    <p:spPr>
                      <a:xfrm>
                        <a:off x="5835817" y="199909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08" name="Rectangle 92"/>
                      <p:cNvSpPr/>
                      <p:nvPr/>
                    </p:nvSpPr>
                    <p:spPr>
                      <a:xfrm>
                        <a:off x="5973388" y="2003218"/>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09" name="Rectangle 93"/>
                      <p:cNvSpPr/>
                      <p:nvPr/>
                    </p:nvSpPr>
                    <p:spPr>
                      <a:xfrm>
                        <a:off x="6110959" y="200310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10" name="Rectangle 87"/>
                      <p:cNvSpPr/>
                      <p:nvPr/>
                    </p:nvSpPr>
                    <p:spPr>
                      <a:xfrm>
                        <a:off x="5399903" y="1937049"/>
                        <a:ext cx="830374" cy="74141"/>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711" name="Graphic 84" descr="Window with solid fill"/>
                  <p:cNvSpPr/>
                  <p:nvPr/>
                </p:nvSpPr>
                <p:spPr>
                  <a:xfrm>
                    <a:off x="4533719" y="3792001"/>
                    <a:ext cx="794168" cy="788006"/>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59" name="Group 108"/>
                  <p:cNvGrpSpPr/>
                  <p:nvPr/>
                </p:nvGrpSpPr>
                <p:grpSpPr>
                  <a:xfrm>
                    <a:off x="5403534" y="3511550"/>
                    <a:ext cx="765037" cy="1394516"/>
                    <a:chOff x="5396948" y="1033670"/>
                    <a:chExt cx="834887" cy="1421296"/>
                  </a:xfrm>
                </p:grpSpPr>
                <p:sp>
                  <p:nvSpPr>
                    <p:cNvPr id="1048712" name="Rectangle 109"/>
                    <p:cNvSpPr/>
                    <p:nvPr/>
                  </p:nvSpPr>
                  <p:spPr>
                    <a:xfrm>
                      <a:off x="5396948" y="1033670"/>
                      <a:ext cx="834887" cy="1421296"/>
                    </a:xfrm>
                    <a:prstGeom prst="rect"/>
                    <a:solidFill>
                      <a:srgbClr val="5A27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nvGrpSpPr>
                    <p:cNvPr id="60" name="Group 110"/>
                    <p:cNvGrpSpPr/>
                    <p:nvPr/>
                  </p:nvGrpSpPr>
                  <p:grpSpPr>
                    <a:xfrm>
                      <a:off x="5399903" y="1937049"/>
                      <a:ext cx="830374" cy="511836"/>
                      <a:chOff x="5399903" y="1937049"/>
                      <a:chExt cx="830374" cy="511836"/>
                    </a:xfrm>
                  </p:grpSpPr>
                  <p:sp>
                    <p:nvSpPr>
                      <p:cNvPr id="1048713" name="Rectangle 111"/>
                      <p:cNvSpPr/>
                      <p:nvPr/>
                    </p:nvSpPr>
                    <p:spPr>
                      <a:xfrm>
                        <a:off x="5437930" y="1999100"/>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14" name="Rectangle 112"/>
                      <p:cNvSpPr/>
                      <p:nvPr/>
                    </p:nvSpPr>
                    <p:spPr>
                      <a:xfrm>
                        <a:off x="5570559" y="2000747"/>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15" name="Rectangle 113"/>
                      <p:cNvSpPr/>
                      <p:nvPr/>
                    </p:nvSpPr>
                    <p:spPr>
                      <a:xfrm>
                        <a:off x="5703188" y="1999923"/>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16" name="Rectangle 114"/>
                      <p:cNvSpPr/>
                      <p:nvPr/>
                    </p:nvSpPr>
                    <p:spPr>
                      <a:xfrm>
                        <a:off x="5835817" y="199909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17" name="Rectangle 115"/>
                      <p:cNvSpPr/>
                      <p:nvPr/>
                    </p:nvSpPr>
                    <p:spPr>
                      <a:xfrm>
                        <a:off x="5973388" y="2003218"/>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18" name="Rectangle 116"/>
                      <p:cNvSpPr/>
                      <p:nvPr/>
                    </p:nvSpPr>
                    <p:spPr>
                      <a:xfrm>
                        <a:off x="6110959" y="200310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19" name="Rectangle 117"/>
                      <p:cNvSpPr/>
                      <p:nvPr/>
                    </p:nvSpPr>
                    <p:spPr>
                      <a:xfrm>
                        <a:off x="5399903" y="1937049"/>
                        <a:ext cx="830374" cy="74141"/>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720" name="Trapezoid 53"/>
                  <p:cNvSpPr/>
                  <p:nvPr/>
                </p:nvSpPr>
                <p:spPr>
                  <a:xfrm>
                    <a:off x="57151" y="2776001"/>
                    <a:ext cx="6661484" cy="652999"/>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grpSp>
      <p:grpSp>
        <p:nvGrpSpPr>
          <p:cNvPr id="61" name="Group 193"/>
          <p:cNvGrpSpPr/>
          <p:nvPr/>
        </p:nvGrpSpPr>
        <p:grpSpPr>
          <a:xfrm>
            <a:off x="-3288712" y="11896805"/>
            <a:ext cx="2860087" cy="1909313"/>
            <a:chOff x="1580997" y="4948687"/>
            <a:chExt cx="2860087" cy="1909313"/>
          </a:xfrm>
        </p:grpSpPr>
        <p:grpSp>
          <p:nvGrpSpPr>
            <p:cNvPr id="62" name="Group 49"/>
            <p:cNvGrpSpPr/>
            <p:nvPr/>
          </p:nvGrpSpPr>
          <p:grpSpPr>
            <a:xfrm>
              <a:off x="1712781" y="5288165"/>
              <a:ext cx="2728303" cy="1569835"/>
              <a:chOff x="2643510" y="5288165"/>
              <a:chExt cx="2728303" cy="1569835"/>
            </a:xfrm>
          </p:grpSpPr>
          <p:sp>
            <p:nvSpPr>
              <p:cNvPr id="1048721" name="Rectangle 6"/>
              <p:cNvSpPr/>
              <p:nvPr/>
            </p:nvSpPr>
            <p:spPr>
              <a:xfrm>
                <a:off x="2846623" y="5589528"/>
                <a:ext cx="2152784" cy="1268472"/>
              </a:xfrm>
              <a:prstGeom prst="rect"/>
              <a:solidFill>
                <a:srgbClr val="EAC8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22" name="Trapezoid 14"/>
              <p:cNvSpPr/>
              <p:nvPr/>
            </p:nvSpPr>
            <p:spPr>
              <a:xfrm>
                <a:off x="2643510" y="5288165"/>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63" name="Group 24"/>
              <p:cNvGrpSpPr/>
              <p:nvPr/>
            </p:nvGrpSpPr>
            <p:grpSpPr>
              <a:xfrm>
                <a:off x="2998041" y="6061624"/>
                <a:ext cx="536264" cy="457681"/>
                <a:chOff x="3863857" y="3623224"/>
                <a:chExt cx="536264" cy="457681"/>
              </a:xfrm>
            </p:grpSpPr>
            <p:sp>
              <p:nvSpPr>
                <p:cNvPr id="1048723" name="Rectangle 18"/>
                <p:cNvSpPr/>
                <p:nvPr/>
              </p:nvSpPr>
              <p:spPr>
                <a:xfrm>
                  <a:off x="3863857" y="3623224"/>
                  <a:ext cx="536264" cy="45719"/>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24" name="Rectangle 19"/>
                <p:cNvSpPr/>
                <p:nvPr/>
              </p:nvSpPr>
              <p:spPr>
                <a:xfrm>
                  <a:off x="3915579" y="3675268"/>
                  <a:ext cx="440013" cy="405637"/>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25" name="Rectangle 20"/>
                <p:cNvSpPr/>
                <p:nvPr/>
              </p:nvSpPr>
              <p:spPr>
                <a:xfrm>
                  <a:off x="3968954" y="3729704"/>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26" name="Rectangle 21"/>
                <p:cNvSpPr/>
                <p:nvPr/>
              </p:nvSpPr>
              <p:spPr>
                <a:xfrm>
                  <a:off x="4173792" y="3728065"/>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27" name="Rectangle 22"/>
                <p:cNvSpPr/>
                <p:nvPr/>
              </p:nvSpPr>
              <p:spPr>
                <a:xfrm>
                  <a:off x="4175430" y="390996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28" name="Rectangle 23"/>
                <p:cNvSpPr/>
                <p:nvPr/>
              </p:nvSpPr>
              <p:spPr>
                <a:xfrm>
                  <a:off x="3973868" y="390832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64" name="Group 35"/>
              <p:cNvGrpSpPr/>
              <p:nvPr/>
            </p:nvGrpSpPr>
            <p:grpSpPr>
              <a:xfrm>
                <a:off x="3776190" y="5998094"/>
                <a:ext cx="701040" cy="859906"/>
                <a:chOff x="4653280" y="2275840"/>
                <a:chExt cx="701040" cy="859906"/>
              </a:xfrm>
            </p:grpSpPr>
            <p:sp>
              <p:nvSpPr>
                <p:cNvPr id="1048729" name="Rectangle 25"/>
                <p:cNvSpPr/>
                <p:nvPr/>
              </p:nvSpPr>
              <p:spPr>
                <a:xfrm>
                  <a:off x="4653280" y="2275840"/>
                  <a:ext cx="701040" cy="101600"/>
                </a:xfrm>
                <a:prstGeom prst="rect"/>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30" name="Rectangle 26"/>
                <p:cNvSpPr/>
                <p:nvPr/>
              </p:nvSpPr>
              <p:spPr>
                <a:xfrm>
                  <a:off x="4729018" y="2387601"/>
                  <a:ext cx="558800" cy="748145"/>
                </a:xfrm>
                <a:prstGeom prst="rect"/>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65" name="Group 34"/>
                <p:cNvGrpSpPr/>
                <p:nvPr/>
              </p:nvGrpSpPr>
              <p:grpSpPr>
                <a:xfrm>
                  <a:off x="4839854" y="2530764"/>
                  <a:ext cx="346364" cy="568036"/>
                  <a:chOff x="4807526" y="2489200"/>
                  <a:chExt cx="346364" cy="568036"/>
                </a:xfrm>
              </p:grpSpPr>
              <p:grpSp>
                <p:nvGrpSpPr>
                  <p:cNvPr id="66" name="Group 30"/>
                  <p:cNvGrpSpPr/>
                  <p:nvPr/>
                </p:nvGrpSpPr>
                <p:grpSpPr>
                  <a:xfrm>
                    <a:off x="4807526" y="2489200"/>
                    <a:ext cx="166255" cy="568036"/>
                    <a:chOff x="4807526" y="2489200"/>
                    <a:chExt cx="166255" cy="568036"/>
                  </a:xfrm>
                </p:grpSpPr>
                <p:sp>
                  <p:nvSpPr>
                    <p:cNvPr id="1048731" name="Rectangle 27"/>
                    <p:cNvSpPr/>
                    <p:nvPr/>
                  </p:nvSpPr>
                  <p:spPr>
                    <a:xfrm>
                      <a:off x="4807526" y="2489200"/>
                      <a:ext cx="166255" cy="568036"/>
                    </a:xfrm>
                    <a:prstGeom prst="rect"/>
                    <a:solidFill>
                      <a:schemeClr val="bg1">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31" name="Straight Connector 29"/>
                    <p:cNvCxnSpPr>
                      <a:cxnSpLocks/>
                      <a:stCxn id="1048731" idx="1"/>
                      <a:endCxn id="1048731" idx="3"/>
                    </p:cNvCxnSpPr>
                    <p:nvPr/>
                  </p:nvCxnSpPr>
                  <p:spPr>
                    <a:xfrm>
                      <a:off x="4807526" y="2773218"/>
                      <a:ext cx="166255" cy="0"/>
                    </a:xfrm>
                    <a:prstGeom prst="line"/>
                    <a:ln w="190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67" name="Group 31"/>
                  <p:cNvGrpSpPr/>
                  <p:nvPr/>
                </p:nvGrpSpPr>
                <p:grpSpPr>
                  <a:xfrm>
                    <a:off x="4987635" y="2489200"/>
                    <a:ext cx="166255" cy="568036"/>
                    <a:chOff x="4807526" y="2489200"/>
                    <a:chExt cx="166255" cy="568036"/>
                  </a:xfrm>
                </p:grpSpPr>
                <p:sp>
                  <p:nvSpPr>
                    <p:cNvPr id="1048732" name="Rectangle 32"/>
                    <p:cNvSpPr/>
                    <p:nvPr/>
                  </p:nvSpPr>
                  <p:spPr>
                    <a:xfrm>
                      <a:off x="4807526" y="2489200"/>
                      <a:ext cx="166255" cy="568036"/>
                    </a:xfrm>
                    <a:prstGeom prst="rect"/>
                    <a:solidFill>
                      <a:schemeClr val="bg1">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32" name="Straight Connector 33"/>
                    <p:cNvCxnSpPr>
                      <a:cxnSpLocks/>
                      <a:stCxn id="1048732" idx="1"/>
                      <a:endCxn id="1048732" idx="3"/>
                    </p:cNvCxnSpPr>
                    <p:nvPr/>
                  </p:nvCxnSpPr>
                  <p:spPr>
                    <a:xfrm>
                      <a:off x="4807526" y="2773218"/>
                      <a:ext cx="166255" cy="0"/>
                    </a:xfrm>
                    <a:prstGeom prst="line"/>
                    <a:ln w="190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grpSp>
          </p:grpSp>
        </p:grpSp>
        <p:pic>
          <p:nvPicPr>
            <p:cNvPr id="2097158" name="Picture 166"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1580997" y="4951562"/>
              <a:ext cx="1288210" cy="1288210"/>
            </a:xfrm>
            <a:prstGeom prst="rect"/>
          </p:spPr>
        </p:pic>
        <p:pic>
          <p:nvPicPr>
            <p:cNvPr id="2097159" name="Picture 167"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1793782" y="4948687"/>
              <a:ext cx="1288210" cy="1288210"/>
            </a:xfrm>
            <a:prstGeom prst="rect"/>
          </p:spPr>
        </p:pic>
        <p:pic>
          <p:nvPicPr>
            <p:cNvPr id="2097160" name="Picture 168"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2213601" y="5029200"/>
              <a:ext cx="954656" cy="954656"/>
            </a:xfrm>
            <a:prstGeom prst="rect"/>
          </p:spPr>
        </p:pic>
      </p:grpSp>
      <p:grpSp>
        <p:nvGrpSpPr>
          <p:cNvPr id="68" name="Group 192"/>
          <p:cNvGrpSpPr/>
          <p:nvPr/>
        </p:nvGrpSpPr>
        <p:grpSpPr>
          <a:xfrm>
            <a:off x="1071886" y="8653272"/>
            <a:ext cx="3065307" cy="3589722"/>
            <a:chOff x="5941595" y="1705154"/>
            <a:chExt cx="3065307" cy="3589722"/>
          </a:xfrm>
        </p:grpSpPr>
        <p:grpSp>
          <p:nvGrpSpPr>
            <p:cNvPr id="69" name="Group 134"/>
            <p:cNvGrpSpPr/>
            <p:nvPr/>
          </p:nvGrpSpPr>
          <p:grpSpPr>
            <a:xfrm>
              <a:off x="5941595" y="1968023"/>
              <a:ext cx="2728303" cy="3322434"/>
              <a:chOff x="6872324" y="1968023"/>
              <a:chExt cx="2728303" cy="3322434"/>
            </a:xfrm>
          </p:grpSpPr>
          <p:sp>
            <p:nvSpPr>
              <p:cNvPr id="1048733" name="Rectangle 52"/>
              <p:cNvSpPr/>
              <p:nvPr/>
            </p:nvSpPr>
            <p:spPr>
              <a:xfrm>
                <a:off x="7209064" y="2457450"/>
                <a:ext cx="2019300" cy="2833007"/>
              </a:xfrm>
              <a:prstGeom prst="rect"/>
              <a:solidFill>
                <a:srgbClr val="D2A3C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34" name="Rectangle 119"/>
              <p:cNvSpPr/>
              <p:nvPr/>
            </p:nvSpPr>
            <p:spPr>
              <a:xfrm>
                <a:off x="7217228" y="3306470"/>
                <a:ext cx="2007239" cy="267005"/>
              </a:xfrm>
              <a:prstGeom prst="rect"/>
              <a:solidFill>
                <a:srgbClr val="917AA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35" name="Graphic 84" descr="Window with solid fill"/>
              <p:cNvSpPr/>
              <p:nvPr/>
            </p:nvSpPr>
            <p:spPr>
              <a:xfrm>
                <a:off x="7677312" y="3787756"/>
                <a:ext cx="1044302" cy="995899"/>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70" name="Group 124"/>
              <p:cNvGrpSpPr/>
              <p:nvPr/>
            </p:nvGrpSpPr>
            <p:grpSpPr>
              <a:xfrm>
                <a:off x="7342641" y="2757528"/>
                <a:ext cx="1737261" cy="546506"/>
                <a:chOff x="6926263" y="1099732"/>
                <a:chExt cx="1737261" cy="546506"/>
              </a:xfrm>
            </p:grpSpPr>
            <p:sp>
              <p:nvSpPr>
                <p:cNvPr id="1048736" name="Rectangle 120"/>
                <p:cNvSpPr/>
                <p:nvPr/>
              </p:nvSpPr>
              <p:spPr>
                <a:xfrm>
                  <a:off x="6926263" y="1099732"/>
                  <a:ext cx="1737261" cy="546506"/>
                </a:xfrm>
                <a:prstGeom prst="rect"/>
                <a:solidFill>
                  <a:srgbClr val="0014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37" name="Graphic 122" descr="Grid lines"/>
                <p:cNvSpPr/>
                <p:nvPr/>
              </p:nvSpPr>
              <p:spPr>
                <a:xfrm>
                  <a:off x="6945136" y="1106611"/>
                  <a:ext cx="1713407" cy="537209"/>
                </a:xfrm>
                <a:custGeom>
                  <a:avLst/>
                  <a:gdLst>
                    <a:gd name="connsiteX0" fmla="*/ 4572000 w 4572000"/>
                    <a:gd name="connsiteY0" fmla="*/ 387353 h 4572000"/>
                    <a:gd name="connsiteX1" fmla="*/ 4572000 w 4572000"/>
                    <a:gd name="connsiteY1" fmla="*/ 374656 h 4572000"/>
                    <a:gd name="connsiteX2" fmla="*/ 4197353 w 4572000"/>
                    <a:gd name="connsiteY2" fmla="*/ 374656 h 4572000"/>
                    <a:gd name="connsiteX3" fmla="*/ 4197353 w 4572000"/>
                    <a:gd name="connsiteY3" fmla="*/ 0 h 4572000"/>
                    <a:gd name="connsiteX4" fmla="*/ 4184657 w 4572000"/>
                    <a:gd name="connsiteY4" fmla="*/ 0 h 4572000"/>
                    <a:gd name="connsiteX5" fmla="*/ 4184657 w 4572000"/>
                    <a:gd name="connsiteY5" fmla="*/ 374647 h 4572000"/>
                    <a:gd name="connsiteX6" fmla="*/ 3816353 w 4572000"/>
                    <a:gd name="connsiteY6" fmla="*/ 374647 h 4572000"/>
                    <a:gd name="connsiteX7" fmla="*/ 3816353 w 4572000"/>
                    <a:gd name="connsiteY7" fmla="*/ 0 h 4572000"/>
                    <a:gd name="connsiteX8" fmla="*/ 3803657 w 4572000"/>
                    <a:gd name="connsiteY8" fmla="*/ 0 h 4572000"/>
                    <a:gd name="connsiteX9" fmla="*/ 3803657 w 4572000"/>
                    <a:gd name="connsiteY9" fmla="*/ 374647 h 4572000"/>
                    <a:gd name="connsiteX10" fmla="*/ 3435353 w 4572000"/>
                    <a:gd name="connsiteY10" fmla="*/ 374647 h 4572000"/>
                    <a:gd name="connsiteX11" fmla="*/ 3435353 w 4572000"/>
                    <a:gd name="connsiteY11" fmla="*/ 0 h 4572000"/>
                    <a:gd name="connsiteX12" fmla="*/ 3422657 w 4572000"/>
                    <a:gd name="connsiteY12" fmla="*/ 0 h 4572000"/>
                    <a:gd name="connsiteX13" fmla="*/ 3422657 w 4572000"/>
                    <a:gd name="connsiteY13" fmla="*/ 374647 h 4572000"/>
                    <a:gd name="connsiteX14" fmla="*/ 3054353 w 4572000"/>
                    <a:gd name="connsiteY14" fmla="*/ 374647 h 4572000"/>
                    <a:gd name="connsiteX15" fmla="*/ 3054353 w 4572000"/>
                    <a:gd name="connsiteY15" fmla="*/ 0 h 4572000"/>
                    <a:gd name="connsiteX16" fmla="*/ 3041657 w 4572000"/>
                    <a:gd name="connsiteY16" fmla="*/ 0 h 4572000"/>
                    <a:gd name="connsiteX17" fmla="*/ 3041657 w 4572000"/>
                    <a:gd name="connsiteY17" fmla="*/ 374647 h 4572000"/>
                    <a:gd name="connsiteX18" fmla="*/ 2673353 w 4572000"/>
                    <a:gd name="connsiteY18" fmla="*/ 374647 h 4572000"/>
                    <a:gd name="connsiteX19" fmla="*/ 2673353 w 4572000"/>
                    <a:gd name="connsiteY19" fmla="*/ 0 h 4572000"/>
                    <a:gd name="connsiteX20" fmla="*/ 2660657 w 4572000"/>
                    <a:gd name="connsiteY20" fmla="*/ 0 h 4572000"/>
                    <a:gd name="connsiteX21" fmla="*/ 2660657 w 4572000"/>
                    <a:gd name="connsiteY21" fmla="*/ 374647 h 4572000"/>
                    <a:gd name="connsiteX22" fmla="*/ 2292353 w 4572000"/>
                    <a:gd name="connsiteY22" fmla="*/ 374647 h 4572000"/>
                    <a:gd name="connsiteX23" fmla="*/ 2292353 w 4572000"/>
                    <a:gd name="connsiteY23" fmla="*/ 0 h 4572000"/>
                    <a:gd name="connsiteX24" fmla="*/ 2279656 w 4572000"/>
                    <a:gd name="connsiteY24" fmla="*/ 0 h 4572000"/>
                    <a:gd name="connsiteX25" fmla="*/ 2279656 w 4572000"/>
                    <a:gd name="connsiteY25" fmla="*/ 374647 h 4572000"/>
                    <a:gd name="connsiteX26" fmla="*/ 1911353 w 4572000"/>
                    <a:gd name="connsiteY26" fmla="*/ 374647 h 4572000"/>
                    <a:gd name="connsiteX27" fmla="*/ 1911353 w 4572000"/>
                    <a:gd name="connsiteY27" fmla="*/ 0 h 4572000"/>
                    <a:gd name="connsiteX28" fmla="*/ 1898656 w 4572000"/>
                    <a:gd name="connsiteY28" fmla="*/ 0 h 4572000"/>
                    <a:gd name="connsiteX29" fmla="*/ 1898656 w 4572000"/>
                    <a:gd name="connsiteY29" fmla="*/ 374647 h 4572000"/>
                    <a:gd name="connsiteX30" fmla="*/ 1530353 w 4572000"/>
                    <a:gd name="connsiteY30" fmla="*/ 374647 h 4572000"/>
                    <a:gd name="connsiteX31" fmla="*/ 1530353 w 4572000"/>
                    <a:gd name="connsiteY31" fmla="*/ 0 h 4572000"/>
                    <a:gd name="connsiteX32" fmla="*/ 1517656 w 4572000"/>
                    <a:gd name="connsiteY32" fmla="*/ 0 h 4572000"/>
                    <a:gd name="connsiteX33" fmla="*/ 1517656 w 4572000"/>
                    <a:gd name="connsiteY33" fmla="*/ 374647 h 4572000"/>
                    <a:gd name="connsiteX34" fmla="*/ 1149353 w 4572000"/>
                    <a:gd name="connsiteY34" fmla="*/ 374647 h 4572000"/>
                    <a:gd name="connsiteX35" fmla="*/ 1149353 w 4572000"/>
                    <a:gd name="connsiteY35" fmla="*/ 0 h 4572000"/>
                    <a:gd name="connsiteX36" fmla="*/ 1136656 w 4572000"/>
                    <a:gd name="connsiteY36" fmla="*/ 0 h 4572000"/>
                    <a:gd name="connsiteX37" fmla="*/ 1136656 w 4572000"/>
                    <a:gd name="connsiteY37" fmla="*/ 374647 h 4572000"/>
                    <a:gd name="connsiteX38" fmla="*/ 768353 w 4572000"/>
                    <a:gd name="connsiteY38" fmla="*/ 374647 h 4572000"/>
                    <a:gd name="connsiteX39" fmla="*/ 768353 w 4572000"/>
                    <a:gd name="connsiteY39" fmla="*/ 0 h 4572000"/>
                    <a:gd name="connsiteX40" fmla="*/ 755656 w 4572000"/>
                    <a:gd name="connsiteY40" fmla="*/ 0 h 4572000"/>
                    <a:gd name="connsiteX41" fmla="*/ 755656 w 4572000"/>
                    <a:gd name="connsiteY41" fmla="*/ 374647 h 4572000"/>
                    <a:gd name="connsiteX42" fmla="*/ 387353 w 4572000"/>
                    <a:gd name="connsiteY42" fmla="*/ 374647 h 4572000"/>
                    <a:gd name="connsiteX43" fmla="*/ 387353 w 4572000"/>
                    <a:gd name="connsiteY43" fmla="*/ 0 h 4572000"/>
                    <a:gd name="connsiteX44" fmla="*/ 374656 w 4572000"/>
                    <a:gd name="connsiteY44" fmla="*/ 0 h 4572000"/>
                    <a:gd name="connsiteX45" fmla="*/ 374656 w 4572000"/>
                    <a:gd name="connsiteY45" fmla="*/ 374647 h 4572000"/>
                    <a:gd name="connsiteX46" fmla="*/ 0 w 4572000"/>
                    <a:gd name="connsiteY46" fmla="*/ 374647 h 4572000"/>
                    <a:gd name="connsiteX47" fmla="*/ 0 w 4572000"/>
                    <a:gd name="connsiteY47" fmla="*/ 387344 h 4572000"/>
                    <a:gd name="connsiteX48" fmla="*/ 374647 w 4572000"/>
                    <a:gd name="connsiteY48" fmla="*/ 387344 h 4572000"/>
                    <a:gd name="connsiteX49" fmla="*/ 374647 w 4572000"/>
                    <a:gd name="connsiteY49" fmla="*/ 755647 h 4572000"/>
                    <a:gd name="connsiteX50" fmla="*/ 0 w 4572000"/>
                    <a:gd name="connsiteY50" fmla="*/ 755647 h 4572000"/>
                    <a:gd name="connsiteX51" fmla="*/ 0 w 4572000"/>
                    <a:gd name="connsiteY51" fmla="*/ 768344 h 4572000"/>
                    <a:gd name="connsiteX52" fmla="*/ 374647 w 4572000"/>
                    <a:gd name="connsiteY52" fmla="*/ 768344 h 4572000"/>
                    <a:gd name="connsiteX53" fmla="*/ 374647 w 4572000"/>
                    <a:gd name="connsiteY53" fmla="*/ 1136647 h 4572000"/>
                    <a:gd name="connsiteX54" fmla="*/ 0 w 4572000"/>
                    <a:gd name="connsiteY54" fmla="*/ 1136647 h 4572000"/>
                    <a:gd name="connsiteX55" fmla="*/ 0 w 4572000"/>
                    <a:gd name="connsiteY55" fmla="*/ 1149344 h 4572000"/>
                    <a:gd name="connsiteX56" fmla="*/ 374647 w 4572000"/>
                    <a:gd name="connsiteY56" fmla="*/ 1149344 h 4572000"/>
                    <a:gd name="connsiteX57" fmla="*/ 374647 w 4572000"/>
                    <a:gd name="connsiteY57" fmla="*/ 1517647 h 4572000"/>
                    <a:gd name="connsiteX58" fmla="*/ 0 w 4572000"/>
                    <a:gd name="connsiteY58" fmla="*/ 1517647 h 4572000"/>
                    <a:gd name="connsiteX59" fmla="*/ 0 w 4572000"/>
                    <a:gd name="connsiteY59" fmla="*/ 1530344 h 4572000"/>
                    <a:gd name="connsiteX60" fmla="*/ 374647 w 4572000"/>
                    <a:gd name="connsiteY60" fmla="*/ 1530344 h 4572000"/>
                    <a:gd name="connsiteX61" fmla="*/ 374647 w 4572000"/>
                    <a:gd name="connsiteY61" fmla="*/ 1898647 h 4572000"/>
                    <a:gd name="connsiteX62" fmla="*/ 0 w 4572000"/>
                    <a:gd name="connsiteY62" fmla="*/ 1898647 h 4572000"/>
                    <a:gd name="connsiteX63" fmla="*/ 0 w 4572000"/>
                    <a:gd name="connsiteY63" fmla="*/ 1911344 h 4572000"/>
                    <a:gd name="connsiteX64" fmla="*/ 374647 w 4572000"/>
                    <a:gd name="connsiteY64" fmla="*/ 1911344 h 4572000"/>
                    <a:gd name="connsiteX65" fmla="*/ 374647 w 4572000"/>
                    <a:gd name="connsiteY65" fmla="*/ 2279647 h 4572000"/>
                    <a:gd name="connsiteX66" fmla="*/ 0 w 4572000"/>
                    <a:gd name="connsiteY66" fmla="*/ 2279647 h 4572000"/>
                    <a:gd name="connsiteX67" fmla="*/ 0 w 4572000"/>
                    <a:gd name="connsiteY67" fmla="*/ 2292344 h 4572000"/>
                    <a:gd name="connsiteX68" fmla="*/ 374647 w 4572000"/>
                    <a:gd name="connsiteY68" fmla="*/ 2292344 h 4572000"/>
                    <a:gd name="connsiteX69" fmla="*/ 374647 w 4572000"/>
                    <a:gd name="connsiteY69" fmla="*/ 2660647 h 4572000"/>
                    <a:gd name="connsiteX70" fmla="*/ 0 w 4572000"/>
                    <a:gd name="connsiteY70" fmla="*/ 2660647 h 4572000"/>
                    <a:gd name="connsiteX71" fmla="*/ 0 w 4572000"/>
                    <a:gd name="connsiteY71" fmla="*/ 2673344 h 4572000"/>
                    <a:gd name="connsiteX72" fmla="*/ 374647 w 4572000"/>
                    <a:gd name="connsiteY72" fmla="*/ 2673344 h 4572000"/>
                    <a:gd name="connsiteX73" fmla="*/ 374647 w 4572000"/>
                    <a:gd name="connsiteY73" fmla="*/ 3041647 h 4572000"/>
                    <a:gd name="connsiteX74" fmla="*/ 0 w 4572000"/>
                    <a:gd name="connsiteY74" fmla="*/ 3041647 h 4572000"/>
                    <a:gd name="connsiteX75" fmla="*/ 0 w 4572000"/>
                    <a:gd name="connsiteY75" fmla="*/ 3054344 h 4572000"/>
                    <a:gd name="connsiteX76" fmla="*/ 374647 w 4572000"/>
                    <a:gd name="connsiteY76" fmla="*/ 3054344 h 4572000"/>
                    <a:gd name="connsiteX77" fmla="*/ 374647 w 4572000"/>
                    <a:gd name="connsiteY77" fmla="*/ 3422647 h 4572000"/>
                    <a:gd name="connsiteX78" fmla="*/ 0 w 4572000"/>
                    <a:gd name="connsiteY78" fmla="*/ 3422647 h 4572000"/>
                    <a:gd name="connsiteX79" fmla="*/ 0 w 4572000"/>
                    <a:gd name="connsiteY79" fmla="*/ 3435344 h 4572000"/>
                    <a:gd name="connsiteX80" fmla="*/ 374647 w 4572000"/>
                    <a:gd name="connsiteY80" fmla="*/ 3435344 h 4572000"/>
                    <a:gd name="connsiteX81" fmla="*/ 374647 w 4572000"/>
                    <a:gd name="connsiteY81" fmla="*/ 3803647 h 4572000"/>
                    <a:gd name="connsiteX82" fmla="*/ 0 w 4572000"/>
                    <a:gd name="connsiteY82" fmla="*/ 3803647 h 4572000"/>
                    <a:gd name="connsiteX83" fmla="*/ 0 w 4572000"/>
                    <a:gd name="connsiteY83" fmla="*/ 3816344 h 4572000"/>
                    <a:gd name="connsiteX84" fmla="*/ 374647 w 4572000"/>
                    <a:gd name="connsiteY84" fmla="*/ 3816344 h 4572000"/>
                    <a:gd name="connsiteX85" fmla="*/ 374647 w 4572000"/>
                    <a:gd name="connsiteY85" fmla="*/ 4184647 h 4572000"/>
                    <a:gd name="connsiteX86" fmla="*/ 0 w 4572000"/>
                    <a:gd name="connsiteY86" fmla="*/ 4184647 h 4572000"/>
                    <a:gd name="connsiteX87" fmla="*/ 0 w 4572000"/>
                    <a:gd name="connsiteY87" fmla="*/ 4197344 h 4572000"/>
                    <a:gd name="connsiteX88" fmla="*/ 374647 w 4572000"/>
                    <a:gd name="connsiteY88" fmla="*/ 4197344 h 4572000"/>
                    <a:gd name="connsiteX89" fmla="*/ 374647 w 4572000"/>
                    <a:gd name="connsiteY89" fmla="*/ 4572000 h 4572000"/>
                    <a:gd name="connsiteX90" fmla="*/ 387344 w 4572000"/>
                    <a:gd name="connsiteY90" fmla="*/ 4572000 h 4572000"/>
                    <a:gd name="connsiteX91" fmla="*/ 387344 w 4572000"/>
                    <a:gd name="connsiteY91" fmla="*/ 4197353 h 4572000"/>
                    <a:gd name="connsiteX92" fmla="*/ 755647 w 4572000"/>
                    <a:gd name="connsiteY92" fmla="*/ 4197353 h 4572000"/>
                    <a:gd name="connsiteX93" fmla="*/ 755647 w 4572000"/>
                    <a:gd name="connsiteY93" fmla="*/ 4572000 h 4572000"/>
                    <a:gd name="connsiteX94" fmla="*/ 768344 w 4572000"/>
                    <a:gd name="connsiteY94" fmla="*/ 4572000 h 4572000"/>
                    <a:gd name="connsiteX95" fmla="*/ 768344 w 4572000"/>
                    <a:gd name="connsiteY95" fmla="*/ 4197353 h 4572000"/>
                    <a:gd name="connsiteX96" fmla="*/ 1136647 w 4572000"/>
                    <a:gd name="connsiteY96" fmla="*/ 4197353 h 4572000"/>
                    <a:gd name="connsiteX97" fmla="*/ 1136647 w 4572000"/>
                    <a:gd name="connsiteY97" fmla="*/ 4572000 h 4572000"/>
                    <a:gd name="connsiteX98" fmla="*/ 1149344 w 4572000"/>
                    <a:gd name="connsiteY98" fmla="*/ 4572000 h 4572000"/>
                    <a:gd name="connsiteX99" fmla="*/ 1149344 w 4572000"/>
                    <a:gd name="connsiteY99" fmla="*/ 4197353 h 4572000"/>
                    <a:gd name="connsiteX100" fmla="*/ 1517647 w 4572000"/>
                    <a:gd name="connsiteY100" fmla="*/ 4197353 h 4572000"/>
                    <a:gd name="connsiteX101" fmla="*/ 1517647 w 4572000"/>
                    <a:gd name="connsiteY101" fmla="*/ 4572000 h 4572000"/>
                    <a:gd name="connsiteX102" fmla="*/ 1530344 w 4572000"/>
                    <a:gd name="connsiteY102" fmla="*/ 4572000 h 4572000"/>
                    <a:gd name="connsiteX103" fmla="*/ 1530344 w 4572000"/>
                    <a:gd name="connsiteY103" fmla="*/ 4197353 h 4572000"/>
                    <a:gd name="connsiteX104" fmla="*/ 1898647 w 4572000"/>
                    <a:gd name="connsiteY104" fmla="*/ 4197353 h 4572000"/>
                    <a:gd name="connsiteX105" fmla="*/ 1898647 w 4572000"/>
                    <a:gd name="connsiteY105" fmla="*/ 4572000 h 4572000"/>
                    <a:gd name="connsiteX106" fmla="*/ 1911344 w 4572000"/>
                    <a:gd name="connsiteY106" fmla="*/ 4572000 h 4572000"/>
                    <a:gd name="connsiteX107" fmla="*/ 1911344 w 4572000"/>
                    <a:gd name="connsiteY107" fmla="*/ 4197353 h 4572000"/>
                    <a:gd name="connsiteX108" fmla="*/ 2279647 w 4572000"/>
                    <a:gd name="connsiteY108" fmla="*/ 4197353 h 4572000"/>
                    <a:gd name="connsiteX109" fmla="*/ 2279647 w 4572000"/>
                    <a:gd name="connsiteY109" fmla="*/ 4572000 h 4572000"/>
                    <a:gd name="connsiteX110" fmla="*/ 2292344 w 4572000"/>
                    <a:gd name="connsiteY110" fmla="*/ 4572000 h 4572000"/>
                    <a:gd name="connsiteX111" fmla="*/ 2292344 w 4572000"/>
                    <a:gd name="connsiteY111" fmla="*/ 4197353 h 4572000"/>
                    <a:gd name="connsiteX112" fmla="*/ 2660647 w 4572000"/>
                    <a:gd name="connsiteY112" fmla="*/ 4197353 h 4572000"/>
                    <a:gd name="connsiteX113" fmla="*/ 2660647 w 4572000"/>
                    <a:gd name="connsiteY113" fmla="*/ 4572000 h 4572000"/>
                    <a:gd name="connsiteX114" fmla="*/ 2673344 w 4572000"/>
                    <a:gd name="connsiteY114" fmla="*/ 4572000 h 4572000"/>
                    <a:gd name="connsiteX115" fmla="*/ 2673344 w 4572000"/>
                    <a:gd name="connsiteY115" fmla="*/ 4197353 h 4572000"/>
                    <a:gd name="connsiteX116" fmla="*/ 3041647 w 4572000"/>
                    <a:gd name="connsiteY116" fmla="*/ 4197353 h 4572000"/>
                    <a:gd name="connsiteX117" fmla="*/ 3041647 w 4572000"/>
                    <a:gd name="connsiteY117" fmla="*/ 4572000 h 4572000"/>
                    <a:gd name="connsiteX118" fmla="*/ 3054344 w 4572000"/>
                    <a:gd name="connsiteY118" fmla="*/ 4572000 h 4572000"/>
                    <a:gd name="connsiteX119" fmla="*/ 3054344 w 4572000"/>
                    <a:gd name="connsiteY119" fmla="*/ 4197353 h 4572000"/>
                    <a:gd name="connsiteX120" fmla="*/ 3422647 w 4572000"/>
                    <a:gd name="connsiteY120" fmla="*/ 4197353 h 4572000"/>
                    <a:gd name="connsiteX121" fmla="*/ 3422647 w 4572000"/>
                    <a:gd name="connsiteY121" fmla="*/ 4572000 h 4572000"/>
                    <a:gd name="connsiteX122" fmla="*/ 3435344 w 4572000"/>
                    <a:gd name="connsiteY122" fmla="*/ 4572000 h 4572000"/>
                    <a:gd name="connsiteX123" fmla="*/ 3435344 w 4572000"/>
                    <a:gd name="connsiteY123" fmla="*/ 4197353 h 4572000"/>
                    <a:gd name="connsiteX124" fmla="*/ 3803647 w 4572000"/>
                    <a:gd name="connsiteY124" fmla="*/ 4197353 h 4572000"/>
                    <a:gd name="connsiteX125" fmla="*/ 3803647 w 4572000"/>
                    <a:gd name="connsiteY125" fmla="*/ 4572000 h 4572000"/>
                    <a:gd name="connsiteX126" fmla="*/ 3816344 w 4572000"/>
                    <a:gd name="connsiteY126" fmla="*/ 4572000 h 4572000"/>
                    <a:gd name="connsiteX127" fmla="*/ 3816344 w 4572000"/>
                    <a:gd name="connsiteY127" fmla="*/ 4197353 h 4572000"/>
                    <a:gd name="connsiteX128" fmla="*/ 4184647 w 4572000"/>
                    <a:gd name="connsiteY128" fmla="*/ 4197353 h 4572000"/>
                    <a:gd name="connsiteX129" fmla="*/ 4184647 w 4572000"/>
                    <a:gd name="connsiteY129" fmla="*/ 4572000 h 4572000"/>
                    <a:gd name="connsiteX130" fmla="*/ 4197344 w 4572000"/>
                    <a:gd name="connsiteY130" fmla="*/ 4572000 h 4572000"/>
                    <a:gd name="connsiteX131" fmla="*/ 4197344 w 4572000"/>
                    <a:gd name="connsiteY131" fmla="*/ 4197353 h 4572000"/>
                    <a:gd name="connsiteX132" fmla="*/ 4572000 w 4572000"/>
                    <a:gd name="connsiteY132" fmla="*/ 4197353 h 4572000"/>
                    <a:gd name="connsiteX133" fmla="*/ 4572000 w 4572000"/>
                    <a:gd name="connsiteY133" fmla="*/ 4184657 h 4572000"/>
                    <a:gd name="connsiteX134" fmla="*/ 4197353 w 4572000"/>
                    <a:gd name="connsiteY134" fmla="*/ 4184657 h 4572000"/>
                    <a:gd name="connsiteX135" fmla="*/ 4197353 w 4572000"/>
                    <a:gd name="connsiteY135" fmla="*/ 3816353 h 4572000"/>
                    <a:gd name="connsiteX136" fmla="*/ 4572000 w 4572000"/>
                    <a:gd name="connsiteY136" fmla="*/ 3816353 h 4572000"/>
                    <a:gd name="connsiteX137" fmla="*/ 4572000 w 4572000"/>
                    <a:gd name="connsiteY137" fmla="*/ 3803657 h 4572000"/>
                    <a:gd name="connsiteX138" fmla="*/ 4197353 w 4572000"/>
                    <a:gd name="connsiteY138" fmla="*/ 3803657 h 4572000"/>
                    <a:gd name="connsiteX139" fmla="*/ 4197353 w 4572000"/>
                    <a:gd name="connsiteY139" fmla="*/ 3435353 h 4572000"/>
                    <a:gd name="connsiteX140" fmla="*/ 4572000 w 4572000"/>
                    <a:gd name="connsiteY140" fmla="*/ 3435353 h 4572000"/>
                    <a:gd name="connsiteX141" fmla="*/ 4572000 w 4572000"/>
                    <a:gd name="connsiteY141" fmla="*/ 3422657 h 4572000"/>
                    <a:gd name="connsiteX142" fmla="*/ 4197353 w 4572000"/>
                    <a:gd name="connsiteY142" fmla="*/ 3422657 h 4572000"/>
                    <a:gd name="connsiteX143" fmla="*/ 4197353 w 4572000"/>
                    <a:gd name="connsiteY143" fmla="*/ 3054353 h 4572000"/>
                    <a:gd name="connsiteX144" fmla="*/ 4572000 w 4572000"/>
                    <a:gd name="connsiteY144" fmla="*/ 3054353 h 4572000"/>
                    <a:gd name="connsiteX145" fmla="*/ 4572000 w 4572000"/>
                    <a:gd name="connsiteY145" fmla="*/ 3041657 h 4572000"/>
                    <a:gd name="connsiteX146" fmla="*/ 4197353 w 4572000"/>
                    <a:gd name="connsiteY146" fmla="*/ 3041657 h 4572000"/>
                    <a:gd name="connsiteX147" fmla="*/ 4197353 w 4572000"/>
                    <a:gd name="connsiteY147" fmla="*/ 2673353 h 4572000"/>
                    <a:gd name="connsiteX148" fmla="*/ 4572000 w 4572000"/>
                    <a:gd name="connsiteY148" fmla="*/ 2673353 h 4572000"/>
                    <a:gd name="connsiteX149" fmla="*/ 4572000 w 4572000"/>
                    <a:gd name="connsiteY149" fmla="*/ 2660657 h 4572000"/>
                    <a:gd name="connsiteX150" fmla="*/ 4197353 w 4572000"/>
                    <a:gd name="connsiteY150" fmla="*/ 2660657 h 4572000"/>
                    <a:gd name="connsiteX151" fmla="*/ 4197353 w 4572000"/>
                    <a:gd name="connsiteY151" fmla="*/ 2292353 h 4572000"/>
                    <a:gd name="connsiteX152" fmla="*/ 4572000 w 4572000"/>
                    <a:gd name="connsiteY152" fmla="*/ 2292353 h 4572000"/>
                    <a:gd name="connsiteX153" fmla="*/ 4572000 w 4572000"/>
                    <a:gd name="connsiteY153" fmla="*/ 2279656 h 4572000"/>
                    <a:gd name="connsiteX154" fmla="*/ 4197353 w 4572000"/>
                    <a:gd name="connsiteY154" fmla="*/ 2279656 h 4572000"/>
                    <a:gd name="connsiteX155" fmla="*/ 4197353 w 4572000"/>
                    <a:gd name="connsiteY155" fmla="*/ 1911353 h 4572000"/>
                    <a:gd name="connsiteX156" fmla="*/ 4572000 w 4572000"/>
                    <a:gd name="connsiteY156" fmla="*/ 1911353 h 4572000"/>
                    <a:gd name="connsiteX157" fmla="*/ 4572000 w 4572000"/>
                    <a:gd name="connsiteY157" fmla="*/ 1898656 h 4572000"/>
                    <a:gd name="connsiteX158" fmla="*/ 4197353 w 4572000"/>
                    <a:gd name="connsiteY158" fmla="*/ 1898656 h 4572000"/>
                    <a:gd name="connsiteX159" fmla="*/ 4197353 w 4572000"/>
                    <a:gd name="connsiteY159" fmla="*/ 1530353 h 4572000"/>
                    <a:gd name="connsiteX160" fmla="*/ 4572000 w 4572000"/>
                    <a:gd name="connsiteY160" fmla="*/ 1530353 h 4572000"/>
                    <a:gd name="connsiteX161" fmla="*/ 4572000 w 4572000"/>
                    <a:gd name="connsiteY161" fmla="*/ 1517656 h 4572000"/>
                    <a:gd name="connsiteX162" fmla="*/ 4197353 w 4572000"/>
                    <a:gd name="connsiteY162" fmla="*/ 1517656 h 4572000"/>
                    <a:gd name="connsiteX163" fmla="*/ 4197353 w 4572000"/>
                    <a:gd name="connsiteY163" fmla="*/ 1149353 h 4572000"/>
                    <a:gd name="connsiteX164" fmla="*/ 4572000 w 4572000"/>
                    <a:gd name="connsiteY164" fmla="*/ 1149353 h 4572000"/>
                    <a:gd name="connsiteX165" fmla="*/ 4572000 w 4572000"/>
                    <a:gd name="connsiteY165" fmla="*/ 1136656 h 4572000"/>
                    <a:gd name="connsiteX166" fmla="*/ 4197353 w 4572000"/>
                    <a:gd name="connsiteY166" fmla="*/ 1136656 h 4572000"/>
                    <a:gd name="connsiteX167" fmla="*/ 4197353 w 4572000"/>
                    <a:gd name="connsiteY167" fmla="*/ 768353 h 4572000"/>
                    <a:gd name="connsiteX168" fmla="*/ 4572000 w 4572000"/>
                    <a:gd name="connsiteY168" fmla="*/ 768353 h 4572000"/>
                    <a:gd name="connsiteX169" fmla="*/ 4572000 w 4572000"/>
                    <a:gd name="connsiteY169" fmla="*/ 755656 h 4572000"/>
                    <a:gd name="connsiteX170" fmla="*/ 4197353 w 4572000"/>
                    <a:gd name="connsiteY170" fmla="*/ 755656 h 4572000"/>
                    <a:gd name="connsiteX171" fmla="*/ 4197353 w 4572000"/>
                    <a:gd name="connsiteY171" fmla="*/ 387353 h 4572000"/>
                    <a:gd name="connsiteX172" fmla="*/ 4572000 w 4572000"/>
                    <a:gd name="connsiteY172" fmla="*/ 387353 h 4572000"/>
                    <a:gd name="connsiteX173" fmla="*/ 3803647 w 4572000"/>
                    <a:gd name="connsiteY173" fmla="*/ 387353 h 4572000"/>
                    <a:gd name="connsiteX174" fmla="*/ 3803647 w 4572000"/>
                    <a:gd name="connsiteY174" fmla="*/ 755656 h 4572000"/>
                    <a:gd name="connsiteX175" fmla="*/ 3435344 w 4572000"/>
                    <a:gd name="connsiteY175" fmla="*/ 755656 h 4572000"/>
                    <a:gd name="connsiteX176" fmla="*/ 3435344 w 4572000"/>
                    <a:gd name="connsiteY176" fmla="*/ 387353 h 4572000"/>
                    <a:gd name="connsiteX177" fmla="*/ 3803647 w 4572000"/>
                    <a:gd name="connsiteY177" fmla="*/ 387353 h 4572000"/>
                    <a:gd name="connsiteX178" fmla="*/ 2279647 w 4572000"/>
                    <a:gd name="connsiteY178" fmla="*/ 2292353 h 4572000"/>
                    <a:gd name="connsiteX179" fmla="*/ 2279647 w 4572000"/>
                    <a:gd name="connsiteY179" fmla="*/ 2660657 h 4572000"/>
                    <a:gd name="connsiteX180" fmla="*/ 1911344 w 4572000"/>
                    <a:gd name="connsiteY180" fmla="*/ 2660657 h 4572000"/>
                    <a:gd name="connsiteX181" fmla="*/ 1911344 w 4572000"/>
                    <a:gd name="connsiteY181" fmla="*/ 2292353 h 4572000"/>
                    <a:gd name="connsiteX182" fmla="*/ 2279647 w 4572000"/>
                    <a:gd name="connsiteY182" fmla="*/ 2292353 h 4572000"/>
                    <a:gd name="connsiteX183" fmla="*/ 1911353 w 4572000"/>
                    <a:gd name="connsiteY183" fmla="*/ 2279647 h 4572000"/>
                    <a:gd name="connsiteX184" fmla="*/ 1911353 w 4572000"/>
                    <a:gd name="connsiteY184" fmla="*/ 1911344 h 4572000"/>
                    <a:gd name="connsiteX185" fmla="*/ 2279656 w 4572000"/>
                    <a:gd name="connsiteY185" fmla="*/ 1911344 h 4572000"/>
                    <a:gd name="connsiteX186" fmla="*/ 2279656 w 4572000"/>
                    <a:gd name="connsiteY186" fmla="*/ 2279647 h 4572000"/>
                    <a:gd name="connsiteX187" fmla="*/ 1911353 w 4572000"/>
                    <a:gd name="connsiteY187" fmla="*/ 2279647 h 4572000"/>
                    <a:gd name="connsiteX188" fmla="*/ 2292353 w 4572000"/>
                    <a:gd name="connsiteY188" fmla="*/ 2292353 h 4572000"/>
                    <a:gd name="connsiteX189" fmla="*/ 2660657 w 4572000"/>
                    <a:gd name="connsiteY189" fmla="*/ 2292353 h 4572000"/>
                    <a:gd name="connsiteX190" fmla="*/ 2660657 w 4572000"/>
                    <a:gd name="connsiteY190" fmla="*/ 2660657 h 4572000"/>
                    <a:gd name="connsiteX191" fmla="*/ 2292353 w 4572000"/>
                    <a:gd name="connsiteY191" fmla="*/ 2660657 h 4572000"/>
                    <a:gd name="connsiteX192" fmla="*/ 2292353 w 4572000"/>
                    <a:gd name="connsiteY192" fmla="*/ 2292353 h 4572000"/>
                    <a:gd name="connsiteX193" fmla="*/ 2292353 w 4572000"/>
                    <a:gd name="connsiteY193" fmla="*/ 2279647 h 4572000"/>
                    <a:gd name="connsiteX194" fmla="*/ 2292353 w 4572000"/>
                    <a:gd name="connsiteY194" fmla="*/ 1911344 h 4572000"/>
                    <a:gd name="connsiteX195" fmla="*/ 2660657 w 4572000"/>
                    <a:gd name="connsiteY195" fmla="*/ 1911344 h 4572000"/>
                    <a:gd name="connsiteX196" fmla="*/ 2660657 w 4572000"/>
                    <a:gd name="connsiteY196" fmla="*/ 2279647 h 4572000"/>
                    <a:gd name="connsiteX197" fmla="*/ 2292353 w 4572000"/>
                    <a:gd name="connsiteY197" fmla="*/ 2279647 h 4572000"/>
                    <a:gd name="connsiteX198" fmla="*/ 2292353 w 4572000"/>
                    <a:gd name="connsiteY198" fmla="*/ 1898647 h 4572000"/>
                    <a:gd name="connsiteX199" fmla="*/ 2292353 w 4572000"/>
                    <a:gd name="connsiteY199" fmla="*/ 1530344 h 4572000"/>
                    <a:gd name="connsiteX200" fmla="*/ 2660657 w 4572000"/>
                    <a:gd name="connsiteY200" fmla="*/ 1530344 h 4572000"/>
                    <a:gd name="connsiteX201" fmla="*/ 2660657 w 4572000"/>
                    <a:gd name="connsiteY201" fmla="*/ 1898647 h 4572000"/>
                    <a:gd name="connsiteX202" fmla="*/ 2292353 w 4572000"/>
                    <a:gd name="connsiteY202" fmla="*/ 1898647 h 4572000"/>
                    <a:gd name="connsiteX203" fmla="*/ 2279647 w 4572000"/>
                    <a:gd name="connsiteY203" fmla="*/ 1898647 h 4572000"/>
                    <a:gd name="connsiteX204" fmla="*/ 1911344 w 4572000"/>
                    <a:gd name="connsiteY204" fmla="*/ 1898647 h 4572000"/>
                    <a:gd name="connsiteX205" fmla="*/ 1911344 w 4572000"/>
                    <a:gd name="connsiteY205" fmla="*/ 1530344 h 4572000"/>
                    <a:gd name="connsiteX206" fmla="*/ 2279647 w 4572000"/>
                    <a:gd name="connsiteY206" fmla="*/ 1530344 h 4572000"/>
                    <a:gd name="connsiteX207" fmla="*/ 2279647 w 4572000"/>
                    <a:gd name="connsiteY207" fmla="*/ 1898647 h 4572000"/>
                    <a:gd name="connsiteX208" fmla="*/ 1898647 w 4572000"/>
                    <a:gd name="connsiteY208" fmla="*/ 1898647 h 4572000"/>
                    <a:gd name="connsiteX209" fmla="*/ 1530344 w 4572000"/>
                    <a:gd name="connsiteY209" fmla="*/ 1898647 h 4572000"/>
                    <a:gd name="connsiteX210" fmla="*/ 1530344 w 4572000"/>
                    <a:gd name="connsiteY210" fmla="*/ 1530344 h 4572000"/>
                    <a:gd name="connsiteX211" fmla="*/ 1898647 w 4572000"/>
                    <a:gd name="connsiteY211" fmla="*/ 1530344 h 4572000"/>
                    <a:gd name="connsiteX212" fmla="*/ 1898647 w 4572000"/>
                    <a:gd name="connsiteY212" fmla="*/ 1898647 h 4572000"/>
                    <a:gd name="connsiteX213" fmla="*/ 1898647 w 4572000"/>
                    <a:gd name="connsiteY213" fmla="*/ 1911353 h 4572000"/>
                    <a:gd name="connsiteX214" fmla="*/ 1898647 w 4572000"/>
                    <a:gd name="connsiteY214" fmla="*/ 2279656 h 4572000"/>
                    <a:gd name="connsiteX215" fmla="*/ 1530344 w 4572000"/>
                    <a:gd name="connsiteY215" fmla="*/ 2279656 h 4572000"/>
                    <a:gd name="connsiteX216" fmla="*/ 1530344 w 4572000"/>
                    <a:gd name="connsiteY216" fmla="*/ 1911353 h 4572000"/>
                    <a:gd name="connsiteX217" fmla="*/ 1898647 w 4572000"/>
                    <a:gd name="connsiteY217" fmla="*/ 1911353 h 4572000"/>
                    <a:gd name="connsiteX218" fmla="*/ 1898647 w 4572000"/>
                    <a:gd name="connsiteY218" fmla="*/ 2292353 h 4572000"/>
                    <a:gd name="connsiteX219" fmla="*/ 1898647 w 4572000"/>
                    <a:gd name="connsiteY219" fmla="*/ 2660657 h 4572000"/>
                    <a:gd name="connsiteX220" fmla="*/ 1530344 w 4572000"/>
                    <a:gd name="connsiteY220" fmla="*/ 2660657 h 4572000"/>
                    <a:gd name="connsiteX221" fmla="*/ 1530344 w 4572000"/>
                    <a:gd name="connsiteY221" fmla="*/ 2292353 h 4572000"/>
                    <a:gd name="connsiteX222" fmla="*/ 1898647 w 4572000"/>
                    <a:gd name="connsiteY222" fmla="*/ 2292353 h 4572000"/>
                    <a:gd name="connsiteX223" fmla="*/ 1898647 w 4572000"/>
                    <a:gd name="connsiteY223" fmla="*/ 2673353 h 4572000"/>
                    <a:gd name="connsiteX224" fmla="*/ 1898647 w 4572000"/>
                    <a:gd name="connsiteY224" fmla="*/ 3041657 h 4572000"/>
                    <a:gd name="connsiteX225" fmla="*/ 1530344 w 4572000"/>
                    <a:gd name="connsiteY225" fmla="*/ 3041657 h 4572000"/>
                    <a:gd name="connsiteX226" fmla="*/ 1530344 w 4572000"/>
                    <a:gd name="connsiteY226" fmla="*/ 2673353 h 4572000"/>
                    <a:gd name="connsiteX227" fmla="*/ 1898647 w 4572000"/>
                    <a:gd name="connsiteY227" fmla="*/ 2673353 h 4572000"/>
                    <a:gd name="connsiteX228" fmla="*/ 1911353 w 4572000"/>
                    <a:gd name="connsiteY228" fmla="*/ 2673353 h 4572000"/>
                    <a:gd name="connsiteX229" fmla="*/ 2279656 w 4572000"/>
                    <a:gd name="connsiteY229" fmla="*/ 2673353 h 4572000"/>
                    <a:gd name="connsiteX230" fmla="*/ 2279656 w 4572000"/>
                    <a:gd name="connsiteY230" fmla="*/ 3041657 h 4572000"/>
                    <a:gd name="connsiteX231" fmla="*/ 1911353 w 4572000"/>
                    <a:gd name="connsiteY231" fmla="*/ 3041657 h 4572000"/>
                    <a:gd name="connsiteX232" fmla="*/ 1911353 w 4572000"/>
                    <a:gd name="connsiteY232" fmla="*/ 2673353 h 4572000"/>
                    <a:gd name="connsiteX233" fmla="*/ 2292353 w 4572000"/>
                    <a:gd name="connsiteY233" fmla="*/ 2673353 h 4572000"/>
                    <a:gd name="connsiteX234" fmla="*/ 2660657 w 4572000"/>
                    <a:gd name="connsiteY234" fmla="*/ 2673353 h 4572000"/>
                    <a:gd name="connsiteX235" fmla="*/ 2660657 w 4572000"/>
                    <a:gd name="connsiteY235" fmla="*/ 3041657 h 4572000"/>
                    <a:gd name="connsiteX236" fmla="*/ 2292353 w 4572000"/>
                    <a:gd name="connsiteY236" fmla="*/ 3041657 h 4572000"/>
                    <a:gd name="connsiteX237" fmla="*/ 2292353 w 4572000"/>
                    <a:gd name="connsiteY237" fmla="*/ 2673353 h 4572000"/>
                    <a:gd name="connsiteX238" fmla="*/ 2673353 w 4572000"/>
                    <a:gd name="connsiteY238" fmla="*/ 2673353 h 4572000"/>
                    <a:gd name="connsiteX239" fmla="*/ 3041657 w 4572000"/>
                    <a:gd name="connsiteY239" fmla="*/ 2673353 h 4572000"/>
                    <a:gd name="connsiteX240" fmla="*/ 3041657 w 4572000"/>
                    <a:gd name="connsiteY240" fmla="*/ 3041657 h 4572000"/>
                    <a:gd name="connsiteX241" fmla="*/ 2673353 w 4572000"/>
                    <a:gd name="connsiteY241" fmla="*/ 3041657 h 4572000"/>
                    <a:gd name="connsiteX242" fmla="*/ 2673353 w 4572000"/>
                    <a:gd name="connsiteY242" fmla="*/ 2673353 h 4572000"/>
                    <a:gd name="connsiteX243" fmla="*/ 2673353 w 4572000"/>
                    <a:gd name="connsiteY243" fmla="*/ 2660647 h 4572000"/>
                    <a:gd name="connsiteX244" fmla="*/ 2673353 w 4572000"/>
                    <a:gd name="connsiteY244" fmla="*/ 2292344 h 4572000"/>
                    <a:gd name="connsiteX245" fmla="*/ 3041657 w 4572000"/>
                    <a:gd name="connsiteY245" fmla="*/ 2292344 h 4572000"/>
                    <a:gd name="connsiteX246" fmla="*/ 3041657 w 4572000"/>
                    <a:gd name="connsiteY246" fmla="*/ 2660647 h 4572000"/>
                    <a:gd name="connsiteX247" fmla="*/ 2673353 w 4572000"/>
                    <a:gd name="connsiteY247" fmla="*/ 2660647 h 4572000"/>
                    <a:gd name="connsiteX248" fmla="*/ 2673353 w 4572000"/>
                    <a:gd name="connsiteY248" fmla="*/ 2279647 h 4572000"/>
                    <a:gd name="connsiteX249" fmla="*/ 2673353 w 4572000"/>
                    <a:gd name="connsiteY249" fmla="*/ 1911344 h 4572000"/>
                    <a:gd name="connsiteX250" fmla="*/ 3041657 w 4572000"/>
                    <a:gd name="connsiteY250" fmla="*/ 1911344 h 4572000"/>
                    <a:gd name="connsiteX251" fmla="*/ 3041657 w 4572000"/>
                    <a:gd name="connsiteY251" fmla="*/ 2279647 h 4572000"/>
                    <a:gd name="connsiteX252" fmla="*/ 2673353 w 4572000"/>
                    <a:gd name="connsiteY252" fmla="*/ 2279647 h 4572000"/>
                    <a:gd name="connsiteX253" fmla="*/ 2673353 w 4572000"/>
                    <a:gd name="connsiteY253" fmla="*/ 1898647 h 4572000"/>
                    <a:gd name="connsiteX254" fmla="*/ 2673353 w 4572000"/>
                    <a:gd name="connsiteY254" fmla="*/ 1530344 h 4572000"/>
                    <a:gd name="connsiteX255" fmla="*/ 3041657 w 4572000"/>
                    <a:gd name="connsiteY255" fmla="*/ 1530344 h 4572000"/>
                    <a:gd name="connsiteX256" fmla="*/ 3041657 w 4572000"/>
                    <a:gd name="connsiteY256" fmla="*/ 1898647 h 4572000"/>
                    <a:gd name="connsiteX257" fmla="*/ 2673353 w 4572000"/>
                    <a:gd name="connsiteY257" fmla="*/ 1898647 h 4572000"/>
                    <a:gd name="connsiteX258" fmla="*/ 2673353 w 4572000"/>
                    <a:gd name="connsiteY258" fmla="*/ 1517647 h 4572000"/>
                    <a:gd name="connsiteX259" fmla="*/ 2673353 w 4572000"/>
                    <a:gd name="connsiteY259" fmla="*/ 1149344 h 4572000"/>
                    <a:gd name="connsiteX260" fmla="*/ 3041657 w 4572000"/>
                    <a:gd name="connsiteY260" fmla="*/ 1149344 h 4572000"/>
                    <a:gd name="connsiteX261" fmla="*/ 3041657 w 4572000"/>
                    <a:gd name="connsiteY261" fmla="*/ 1517647 h 4572000"/>
                    <a:gd name="connsiteX262" fmla="*/ 2673353 w 4572000"/>
                    <a:gd name="connsiteY262" fmla="*/ 1517647 h 4572000"/>
                    <a:gd name="connsiteX263" fmla="*/ 2660647 w 4572000"/>
                    <a:gd name="connsiteY263" fmla="*/ 1517647 h 4572000"/>
                    <a:gd name="connsiteX264" fmla="*/ 2292344 w 4572000"/>
                    <a:gd name="connsiteY264" fmla="*/ 1517647 h 4572000"/>
                    <a:gd name="connsiteX265" fmla="*/ 2292344 w 4572000"/>
                    <a:gd name="connsiteY265" fmla="*/ 1149344 h 4572000"/>
                    <a:gd name="connsiteX266" fmla="*/ 2660647 w 4572000"/>
                    <a:gd name="connsiteY266" fmla="*/ 1149344 h 4572000"/>
                    <a:gd name="connsiteX267" fmla="*/ 2660647 w 4572000"/>
                    <a:gd name="connsiteY267" fmla="*/ 1517647 h 4572000"/>
                    <a:gd name="connsiteX268" fmla="*/ 2279647 w 4572000"/>
                    <a:gd name="connsiteY268" fmla="*/ 1517647 h 4572000"/>
                    <a:gd name="connsiteX269" fmla="*/ 1911344 w 4572000"/>
                    <a:gd name="connsiteY269" fmla="*/ 1517647 h 4572000"/>
                    <a:gd name="connsiteX270" fmla="*/ 1911344 w 4572000"/>
                    <a:gd name="connsiteY270" fmla="*/ 1149344 h 4572000"/>
                    <a:gd name="connsiteX271" fmla="*/ 2279647 w 4572000"/>
                    <a:gd name="connsiteY271" fmla="*/ 1149344 h 4572000"/>
                    <a:gd name="connsiteX272" fmla="*/ 2279647 w 4572000"/>
                    <a:gd name="connsiteY272" fmla="*/ 1517647 h 4572000"/>
                    <a:gd name="connsiteX273" fmla="*/ 1898647 w 4572000"/>
                    <a:gd name="connsiteY273" fmla="*/ 1517647 h 4572000"/>
                    <a:gd name="connsiteX274" fmla="*/ 1530344 w 4572000"/>
                    <a:gd name="connsiteY274" fmla="*/ 1517647 h 4572000"/>
                    <a:gd name="connsiteX275" fmla="*/ 1530344 w 4572000"/>
                    <a:gd name="connsiteY275" fmla="*/ 1149344 h 4572000"/>
                    <a:gd name="connsiteX276" fmla="*/ 1898647 w 4572000"/>
                    <a:gd name="connsiteY276" fmla="*/ 1149344 h 4572000"/>
                    <a:gd name="connsiteX277" fmla="*/ 1898647 w 4572000"/>
                    <a:gd name="connsiteY277" fmla="*/ 1517647 h 4572000"/>
                    <a:gd name="connsiteX278" fmla="*/ 1517647 w 4572000"/>
                    <a:gd name="connsiteY278" fmla="*/ 1517647 h 4572000"/>
                    <a:gd name="connsiteX279" fmla="*/ 1149344 w 4572000"/>
                    <a:gd name="connsiteY279" fmla="*/ 1517647 h 4572000"/>
                    <a:gd name="connsiteX280" fmla="*/ 1149344 w 4572000"/>
                    <a:gd name="connsiteY280" fmla="*/ 1149344 h 4572000"/>
                    <a:gd name="connsiteX281" fmla="*/ 1517647 w 4572000"/>
                    <a:gd name="connsiteY281" fmla="*/ 1149344 h 4572000"/>
                    <a:gd name="connsiteX282" fmla="*/ 1517647 w 4572000"/>
                    <a:gd name="connsiteY282" fmla="*/ 1517647 h 4572000"/>
                    <a:gd name="connsiteX283" fmla="*/ 1517647 w 4572000"/>
                    <a:gd name="connsiteY283" fmla="*/ 1530353 h 4572000"/>
                    <a:gd name="connsiteX284" fmla="*/ 1517647 w 4572000"/>
                    <a:gd name="connsiteY284" fmla="*/ 1898656 h 4572000"/>
                    <a:gd name="connsiteX285" fmla="*/ 1149344 w 4572000"/>
                    <a:gd name="connsiteY285" fmla="*/ 1898656 h 4572000"/>
                    <a:gd name="connsiteX286" fmla="*/ 1149344 w 4572000"/>
                    <a:gd name="connsiteY286" fmla="*/ 1530353 h 4572000"/>
                    <a:gd name="connsiteX287" fmla="*/ 1517647 w 4572000"/>
                    <a:gd name="connsiteY287" fmla="*/ 1530353 h 4572000"/>
                    <a:gd name="connsiteX288" fmla="*/ 1517647 w 4572000"/>
                    <a:gd name="connsiteY288" fmla="*/ 1911353 h 4572000"/>
                    <a:gd name="connsiteX289" fmla="*/ 1517647 w 4572000"/>
                    <a:gd name="connsiteY289" fmla="*/ 2279656 h 4572000"/>
                    <a:gd name="connsiteX290" fmla="*/ 1149344 w 4572000"/>
                    <a:gd name="connsiteY290" fmla="*/ 2279656 h 4572000"/>
                    <a:gd name="connsiteX291" fmla="*/ 1149344 w 4572000"/>
                    <a:gd name="connsiteY291" fmla="*/ 1911353 h 4572000"/>
                    <a:gd name="connsiteX292" fmla="*/ 1517647 w 4572000"/>
                    <a:gd name="connsiteY292" fmla="*/ 1911353 h 4572000"/>
                    <a:gd name="connsiteX293" fmla="*/ 1517647 w 4572000"/>
                    <a:gd name="connsiteY293" fmla="*/ 2292353 h 4572000"/>
                    <a:gd name="connsiteX294" fmla="*/ 1517647 w 4572000"/>
                    <a:gd name="connsiteY294" fmla="*/ 2660657 h 4572000"/>
                    <a:gd name="connsiteX295" fmla="*/ 1149344 w 4572000"/>
                    <a:gd name="connsiteY295" fmla="*/ 2660657 h 4572000"/>
                    <a:gd name="connsiteX296" fmla="*/ 1149344 w 4572000"/>
                    <a:gd name="connsiteY296" fmla="*/ 2292353 h 4572000"/>
                    <a:gd name="connsiteX297" fmla="*/ 1517647 w 4572000"/>
                    <a:gd name="connsiteY297" fmla="*/ 2292353 h 4572000"/>
                    <a:gd name="connsiteX298" fmla="*/ 1517647 w 4572000"/>
                    <a:gd name="connsiteY298" fmla="*/ 2673353 h 4572000"/>
                    <a:gd name="connsiteX299" fmla="*/ 1517647 w 4572000"/>
                    <a:gd name="connsiteY299" fmla="*/ 3041657 h 4572000"/>
                    <a:gd name="connsiteX300" fmla="*/ 1149344 w 4572000"/>
                    <a:gd name="connsiteY300" fmla="*/ 3041657 h 4572000"/>
                    <a:gd name="connsiteX301" fmla="*/ 1149344 w 4572000"/>
                    <a:gd name="connsiteY301" fmla="*/ 2673353 h 4572000"/>
                    <a:gd name="connsiteX302" fmla="*/ 1517647 w 4572000"/>
                    <a:gd name="connsiteY302" fmla="*/ 2673353 h 4572000"/>
                    <a:gd name="connsiteX303" fmla="*/ 1517647 w 4572000"/>
                    <a:gd name="connsiteY303" fmla="*/ 3054353 h 4572000"/>
                    <a:gd name="connsiteX304" fmla="*/ 1517647 w 4572000"/>
                    <a:gd name="connsiteY304" fmla="*/ 3422657 h 4572000"/>
                    <a:gd name="connsiteX305" fmla="*/ 1149344 w 4572000"/>
                    <a:gd name="connsiteY305" fmla="*/ 3422657 h 4572000"/>
                    <a:gd name="connsiteX306" fmla="*/ 1149344 w 4572000"/>
                    <a:gd name="connsiteY306" fmla="*/ 3054353 h 4572000"/>
                    <a:gd name="connsiteX307" fmla="*/ 1517647 w 4572000"/>
                    <a:gd name="connsiteY307" fmla="*/ 3054353 h 4572000"/>
                    <a:gd name="connsiteX308" fmla="*/ 1530353 w 4572000"/>
                    <a:gd name="connsiteY308" fmla="*/ 3054353 h 4572000"/>
                    <a:gd name="connsiteX309" fmla="*/ 1898656 w 4572000"/>
                    <a:gd name="connsiteY309" fmla="*/ 3054353 h 4572000"/>
                    <a:gd name="connsiteX310" fmla="*/ 1898656 w 4572000"/>
                    <a:gd name="connsiteY310" fmla="*/ 3422657 h 4572000"/>
                    <a:gd name="connsiteX311" fmla="*/ 1530353 w 4572000"/>
                    <a:gd name="connsiteY311" fmla="*/ 3422657 h 4572000"/>
                    <a:gd name="connsiteX312" fmla="*/ 1530353 w 4572000"/>
                    <a:gd name="connsiteY312" fmla="*/ 3054353 h 4572000"/>
                    <a:gd name="connsiteX313" fmla="*/ 1911353 w 4572000"/>
                    <a:gd name="connsiteY313" fmla="*/ 3054353 h 4572000"/>
                    <a:gd name="connsiteX314" fmla="*/ 2279656 w 4572000"/>
                    <a:gd name="connsiteY314" fmla="*/ 3054353 h 4572000"/>
                    <a:gd name="connsiteX315" fmla="*/ 2279656 w 4572000"/>
                    <a:gd name="connsiteY315" fmla="*/ 3422657 h 4572000"/>
                    <a:gd name="connsiteX316" fmla="*/ 1911353 w 4572000"/>
                    <a:gd name="connsiteY316" fmla="*/ 3422657 h 4572000"/>
                    <a:gd name="connsiteX317" fmla="*/ 1911353 w 4572000"/>
                    <a:gd name="connsiteY317" fmla="*/ 3054353 h 4572000"/>
                    <a:gd name="connsiteX318" fmla="*/ 2292353 w 4572000"/>
                    <a:gd name="connsiteY318" fmla="*/ 3054353 h 4572000"/>
                    <a:gd name="connsiteX319" fmla="*/ 2660657 w 4572000"/>
                    <a:gd name="connsiteY319" fmla="*/ 3054353 h 4572000"/>
                    <a:gd name="connsiteX320" fmla="*/ 2660657 w 4572000"/>
                    <a:gd name="connsiteY320" fmla="*/ 3422657 h 4572000"/>
                    <a:gd name="connsiteX321" fmla="*/ 2292353 w 4572000"/>
                    <a:gd name="connsiteY321" fmla="*/ 3422657 h 4572000"/>
                    <a:gd name="connsiteX322" fmla="*/ 2292353 w 4572000"/>
                    <a:gd name="connsiteY322" fmla="*/ 3054353 h 4572000"/>
                    <a:gd name="connsiteX323" fmla="*/ 2673353 w 4572000"/>
                    <a:gd name="connsiteY323" fmla="*/ 3054353 h 4572000"/>
                    <a:gd name="connsiteX324" fmla="*/ 3041657 w 4572000"/>
                    <a:gd name="connsiteY324" fmla="*/ 3054353 h 4572000"/>
                    <a:gd name="connsiteX325" fmla="*/ 3041657 w 4572000"/>
                    <a:gd name="connsiteY325" fmla="*/ 3422657 h 4572000"/>
                    <a:gd name="connsiteX326" fmla="*/ 2673353 w 4572000"/>
                    <a:gd name="connsiteY326" fmla="*/ 3422657 h 4572000"/>
                    <a:gd name="connsiteX327" fmla="*/ 2673353 w 4572000"/>
                    <a:gd name="connsiteY327" fmla="*/ 3054353 h 4572000"/>
                    <a:gd name="connsiteX328" fmla="*/ 3054353 w 4572000"/>
                    <a:gd name="connsiteY328" fmla="*/ 3054353 h 4572000"/>
                    <a:gd name="connsiteX329" fmla="*/ 3422657 w 4572000"/>
                    <a:gd name="connsiteY329" fmla="*/ 3054353 h 4572000"/>
                    <a:gd name="connsiteX330" fmla="*/ 3422657 w 4572000"/>
                    <a:gd name="connsiteY330" fmla="*/ 3422657 h 4572000"/>
                    <a:gd name="connsiteX331" fmla="*/ 3054353 w 4572000"/>
                    <a:gd name="connsiteY331" fmla="*/ 3422657 h 4572000"/>
                    <a:gd name="connsiteX332" fmla="*/ 3054353 w 4572000"/>
                    <a:gd name="connsiteY332" fmla="*/ 3054353 h 4572000"/>
                    <a:gd name="connsiteX333" fmla="*/ 3054353 w 4572000"/>
                    <a:gd name="connsiteY333" fmla="*/ 3041647 h 4572000"/>
                    <a:gd name="connsiteX334" fmla="*/ 3054353 w 4572000"/>
                    <a:gd name="connsiteY334" fmla="*/ 2673344 h 4572000"/>
                    <a:gd name="connsiteX335" fmla="*/ 3422657 w 4572000"/>
                    <a:gd name="connsiteY335" fmla="*/ 2673344 h 4572000"/>
                    <a:gd name="connsiteX336" fmla="*/ 3422657 w 4572000"/>
                    <a:gd name="connsiteY336" fmla="*/ 3041647 h 4572000"/>
                    <a:gd name="connsiteX337" fmla="*/ 3054353 w 4572000"/>
                    <a:gd name="connsiteY337" fmla="*/ 3041647 h 4572000"/>
                    <a:gd name="connsiteX338" fmla="*/ 3054353 w 4572000"/>
                    <a:gd name="connsiteY338" fmla="*/ 2660647 h 4572000"/>
                    <a:gd name="connsiteX339" fmla="*/ 3054353 w 4572000"/>
                    <a:gd name="connsiteY339" fmla="*/ 2292344 h 4572000"/>
                    <a:gd name="connsiteX340" fmla="*/ 3422657 w 4572000"/>
                    <a:gd name="connsiteY340" fmla="*/ 2292344 h 4572000"/>
                    <a:gd name="connsiteX341" fmla="*/ 3422657 w 4572000"/>
                    <a:gd name="connsiteY341" fmla="*/ 2660647 h 4572000"/>
                    <a:gd name="connsiteX342" fmla="*/ 3054353 w 4572000"/>
                    <a:gd name="connsiteY342" fmla="*/ 2660647 h 4572000"/>
                    <a:gd name="connsiteX343" fmla="*/ 3054353 w 4572000"/>
                    <a:gd name="connsiteY343" fmla="*/ 2279647 h 4572000"/>
                    <a:gd name="connsiteX344" fmla="*/ 3054353 w 4572000"/>
                    <a:gd name="connsiteY344" fmla="*/ 1911344 h 4572000"/>
                    <a:gd name="connsiteX345" fmla="*/ 3422657 w 4572000"/>
                    <a:gd name="connsiteY345" fmla="*/ 1911344 h 4572000"/>
                    <a:gd name="connsiteX346" fmla="*/ 3422657 w 4572000"/>
                    <a:gd name="connsiteY346" fmla="*/ 2279647 h 4572000"/>
                    <a:gd name="connsiteX347" fmla="*/ 3054353 w 4572000"/>
                    <a:gd name="connsiteY347" fmla="*/ 2279647 h 4572000"/>
                    <a:gd name="connsiteX348" fmla="*/ 3054353 w 4572000"/>
                    <a:gd name="connsiteY348" fmla="*/ 1898647 h 4572000"/>
                    <a:gd name="connsiteX349" fmla="*/ 3054353 w 4572000"/>
                    <a:gd name="connsiteY349" fmla="*/ 1530344 h 4572000"/>
                    <a:gd name="connsiteX350" fmla="*/ 3422657 w 4572000"/>
                    <a:gd name="connsiteY350" fmla="*/ 1530344 h 4572000"/>
                    <a:gd name="connsiteX351" fmla="*/ 3422657 w 4572000"/>
                    <a:gd name="connsiteY351" fmla="*/ 1898647 h 4572000"/>
                    <a:gd name="connsiteX352" fmla="*/ 3054353 w 4572000"/>
                    <a:gd name="connsiteY352" fmla="*/ 1898647 h 4572000"/>
                    <a:gd name="connsiteX353" fmla="*/ 3054353 w 4572000"/>
                    <a:gd name="connsiteY353" fmla="*/ 1517647 h 4572000"/>
                    <a:gd name="connsiteX354" fmla="*/ 3054353 w 4572000"/>
                    <a:gd name="connsiteY354" fmla="*/ 1149344 h 4572000"/>
                    <a:gd name="connsiteX355" fmla="*/ 3422657 w 4572000"/>
                    <a:gd name="connsiteY355" fmla="*/ 1149344 h 4572000"/>
                    <a:gd name="connsiteX356" fmla="*/ 3422657 w 4572000"/>
                    <a:gd name="connsiteY356" fmla="*/ 1517647 h 4572000"/>
                    <a:gd name="connsiteX357" fmla="*/ 3054353 w 4572000"/>
                    <a:gd name="connsiteY357" fmla="*/ 1517647 h 4572000"/>
                    <a:gd name="connsiteX358" fmla="*/ 3054353 w 4572000"/>
                    <a:gd name="connsiteY358" fmla="*/ 1136647 h 4572000"/>
                    <a:gd name="connsiteX359" fmla="*/ 3054353 w 4572000"/>
                    <a:gd name="connsiteY359" fmla="*/ 768353 h 4572000"/>
                    <a:gd name="connsiteX360" fmla="*/ 3422657 w 4572000"/>
                    <a:gd name="connsiteY360" fmla="*/ 768353 h 4572000"/>
                    <a:gd name="connsiteX361" fmla="*/ 3422657 w 4572000"/>
                    <a:gd name="connsiteY361" fmla="*/ 1136656 h 4572000"/>
                    <a:gd name="connsiteX362" fmla="*/ 3054353 w 4572000"/>
                    <a:gd name="connsiteY362" fmla="*/ 1136656 h 4572000"/>
                    <a:gd name="connsiteX363" fmla="*/ 3041647 w 4572000"/>
                    <a:gd name="connsiteY363" fmla="*/ 1136647 h 4572000"/>
                    <a:gd name="connsiteX364" fmla="*/ 2673344 w 4572000"/>
                    <a:gd name="connsiteY364" fmla="*/ 1136647 h 4572000"/>
                    <a:gd name="connsiteX365" fmla="*/ 2673344 w 4572000"/>
                    <a:gd name="connsiteY365" fmla="*/ 768353 h 4572000"/>
                    <a:gd name="connsiteX366" fmla="*/ 3041647 w 4572000"/>
                    <a:gd name="connsiteY366" fmla="*/ 768353 h 4572000"/>
                    <a:gd name="connsiteX367" fmla="*/ 3041647 w 4572000"/>
                    <a:gd name="connsiteY367" fmla="*/ 1136647 h 4572000"/>
                    <a:gd name="connsiteX368" fmla="*/ 2660647 w 4572000"/>
                    <a:gd name="connsiteY368" fmla="*/ 1136647 h 4572000"/>
                    <a:gd name="connsiteX369" fmla="*/ 2292344 w 4572000"/>
                    <a:gd name="connsiteY369" fmla="*/ 1136647 h 4572000"/>
                    <a:gd name="connsiteX370" fmla="*/ 2292344 w 4572000"/>
                    <a:gd name="connsiteY370" fmla="*/ 768353 h 4572000"/>
                    <a:gd name="connsiteX371" fmla="*/ 2660647 w 4572000"/>
                    <a:gd name="connsiteY371" fmla="*/ 768353 h 4572000"/>
                    <a:gd name="connsiteX372" fmla="*/ 2660647 w 4572000"/>
                    <a:gd name="connsiteY372" fmla="*/ 1136647 h 4572000"/>
                    <a:gd name="connsiteX373" fmla="*/ 2279647 w 4572000"/>
                    <a:gd name="connsiteY373" fmla="*/ 1136647 h 4572000"/>
                    <a:gd name="connsiteX374" fmla="*/ 1911344 w 4572000"/>
                    <a:gd name="connsiteY374" fmla="*/ 1136647 h 4572000"/>
                    <a:gd name="connsiteX375" fmla="*/ 1911344 w 4572000"/>
                    <a:gd name="connsiteY375" fmla="*/ 768353 h 4572000"/>
                    <a:gd name="connsiteX376" fmla="*/ 2279647 w 4572000"/>
                    <a:gd name="connsiteY376" fmla="*/ 768353 h 4572000"/>
                    <a:gd name="connsiteX377" fmla="*/ 2279647 w 4572000"/>
                    <a:gd name="connsiteY377" fmla="*/ 1136647 h 4572000"/>
                    <a:gd name="connsiteX378" fmla="*/ 1898647 w 4572000"/>
                    <a:gd name="connsiteY378" fmla="*/ 1136647 h 4572000"/>
                    <a:gd name="connsiteX379" fmla="*/ 1530344 w 4572000"/>
                    <a:gd name="connsiteY379" fmla="*/ 1136647 h 4572000"/>
                    <a:gd name="connsiteX380" fmla="*/ 1530344 w 4572000"/>
                    <a:gd name="connsiteY380" fmla="*/ 768353 h 4572000"/>
                    <a:gd name="connsiteX381" fmla="*/ 1898647 w 4572000"/>
                    <a:gd name="connsiteY381" fmla="*/ 768353 h 4572000"/>
                    <a:gd name="connsiteX382" fmla="*/ 1898647 w 4572000"/>
                    <a:gd name="connsiteY382" fmla="*/ 1136647 h 4572000"/>
                    <a:gd name="connsiteX383" fmla="*/ 1517647 w 4572000"/>
                    <a:gd name="connsiteY383" fmla="*/ 1136647 h 4572000"/>
                    <a:gd name="connsiteX384" fmla="*/ 1149344 w 4572000"/>
                    <a:gd name="connsiteY384" fmla="*/ 1136647 h 4572000"/>
                    <a:gd name="connsiteX385" fmla="*/ 1149344 w 4572000"/>
                    <a:gd name="connsiteY385" fmla="*/ 768353 h 4572000"/>
                    <a:gd name="connsiteX386" fmla="*/ 1517647 w 4572000"/>
                    <a:gd name="connsiteY386" fmla="*/ 768353 h 4572000"/>
                    <a:gd name="connsiteX387" fmla="*/ 1517647 w 4572000"/>
                    <a:gd name="connsiteY387" fmla="*/ 1136647 h 4572000"/>
                    <a:gd name="connsiteX388" fmla="*/ 1136647 w 4572000"/>
                    <a:gd name="connsiteY388" fmla="*/ 1136647 h 4572000"/>
                    <a:gd name="connsiteX389" fmla="*/ 768353 w 4572000"/>
                    <a:gd name="connsiteY389" fmla="*/ 1136647 h 4572000"/>
                    <a:gd name="connsiteX390" fmla="*/ 768353 w 4572000"/>
                    <a:gd name="connsiteY390" fmla="*/ 768353 h 4572000"/>
                    <a:gd name="connsiteX391" fmla="*/ 1136656 w 4572000"/>
                    <a:gd name="connsiteY391" fmla="*/ 768353 h 4572000"/>
                    <a:gd name="connsiteX392" fmla="*/ 1136656 w 4572000"/>
                    <a:gd name="connsiteY392" fmla="*/ 1136647 h 4572000"/>
                    <a:gd name="connsiteX393" fmla="*/ 1136647 w 4572000"/>
                    <a:gd name="connsiteY393" fmla="*/ 1149353 h 4572000"/>
                    <a:gd name="connsiteX394" fmla="*/ 1136647 w 4572000"/>
                    <a:gd name="connsiteY394" fmla="*/ 1517656 h 4572000"/>
                    <a:gd name="connsiteX395" fmla="*/ 768353 w 4572000"/>
                    <a:gd name="connsiteY395" fmla="*/ 1517656 h 4572000"/>
                    <a:gd name="connsiteX396" fmla="*/ 768353 w 4572000"/>
                    <a:gd name="connsiteY396" fmla="*/ 1149353 h 4572000"/>
                    <a:gd name="connsiteX397" fmla="*/ 1136647 w 4572000"/>
                    <a:gd name="connsiteY397" fmla="*/ 1149353 h 4572000"/>
                    <a:gd name="connsiteX398" fmla="*/ 1136647 w 4572000"/>
                    <a:gd name="connsiteY398" fmla="*/ 1530353 h 4572000"/>
                    <a:gd name="connsiteX399" fmla="*/ 1136647 w 4572000"/>
                    <a:gd name="connsiteY399" fmla="*/ 1898656 h 4572000"/>
                    <a:gd name="connsiteX400" fmla="*/ 768353 w 4572000"/>
                    <a:gd name="connsiteY400" fmla="*/ 1898656 h 4572000"/>
                    <a:gd name="connsiteX401" fmla="*/ 768353 w 4572000"/>
                    <a:gd name="connsiteY401" fmla="*/ 1530353 h 4572000"/>
                    <a:gd name="connsiteX402" fmla="*/ 1136647 w 4572000"/>
                    <a:gd name="connsiteY402" fmla="*/ 1530353 h 4572000"/>
                    <a:gd name="connsiteX403" fmla="*/ 1136647 w 4572000"/>
                    <a:gd name="connsiteY403" fmla="*/ 1911353 h 4572000"/>
                    <a:gd name="connsiteX404" fmla="*/ 1136647 w 4572000"/>
                    <a:gd name="connsiteY404" fmla="*/ 2279656 h 4572000"/>
                    <a:gd name="connsiteX405" fmla="*/ 768353 w 4572000"/>
                    <a:gd name="connsiteY405" fmla="*/ 2279656 h 4572000"/>
                    <a:gd name="connsiteX406" fmla="*/ 768353 w 4572000"/>
                    <a:gd name="connsiteY406" fmla="*/ 1911353 h 4572000"/>
                    <a:gd name="connsiteX407" fmla="*/ 1136647 w 4572000"/>
                    <a:gd name="connsiteY407" fmla="*/ 1911353 h 4572000"/>
                    <a:gd name="connsiteX408" fmla="*/ 1136647 w 4572000"/>
                    <a:gd name="connsiteY408" fmla="*/ 2292353 h 4572000"/>
                    <a:gd name="connsiteX409" fmla="*/ 1136647 w 4572000"/>
                    <a:gd name="connsiteY409" fmla="*/ 2660657 h 4572000"/>
                    <a:gd name="connsiteX410" fmla="*/ 768353 w 4572000"/>
                    <a:gd name="connsiteY410" fmla="*/ 2660657 h 4572000"/>
                    <a:gd name="connsiteX411" fmla="*/ 768353 w 4572000"/>
                    <a:gd name="connsiteY411" fmla="*/ 2292353 h 4572000"/>
                    <a:gd name="connsiteX412" fmla="*/ 1136647 w 4572000"/>
                    <a:gd name="connsiteY412" fmla="*/ 2292353 h 4572000"/>
                    <a:gd name="connsiteX413" fmla="*/ 1136647 w 4572000"/>
                    <a:gd name="connsiteY413" fmla="*/ 2673353 h 4572000"/>
                    <a:gd name="connsiteX414" fmla="*/ 1136647 w 4572000"/>
                    <a:gd name="connsiteY414" fmla="*/ 3041657 h 4572000"/>
                    <a:gd name="connsiteX415" fmla="*/ 768353 w 4572000"/>
                    <a:gd name="connsiteY415" fmla="*/ 3041657 h 4572000"/>
                    <a:gd name="connsiteX416" fmla="*/ 768353 w 4572000"/>
                    <a:gd name="connsiteY416" fmla="*/ 2673353 h 4572000"/>
                    <a:gd name="connsiteX417" fmla="*/ 1136647 w 4572000"/>
                    <a:gd name="connsiteY417" fmla="*/ 2673353 h 4572000"/>
                    <a:gd name="connsiteX418" fmla="*/ 1136647 w 4572000"/>
                    <a:gd name="connsiteY418" fmla="*/ 3054353 h 4572000"/>
                    <a:gd name="connsiteX419" fmla="*/ 1136647 w 4572000"/>
                    <a:gd name="connsiteY419" fmla="*/ 3422657 h 4572000"/>
                    <a:gd name="connsiteX420" fmla="*/ 768353 w 4572000"/>
                    <a:gd name="connsiteY420" fmla="*/ 3422657 h 4572000"/>
                    <a:gd name="connsiteX421" fmla="*/ 768353 w 4572000"/>
                    <a:gd name="connsiteY421" fmla="*/ 3054353 h 4572000"/>
                    <a:gd name="connsiteX422" fmla="*/ 1136647 w 4572000"/>
                    <a:gd name="connsiteY422" fmla="*/ 3054353 h 4572000"/>
                    <a:gd name="connsiteX423" fmla="*/ 1136647 w 4572000"/>
                    <a:gd name="connsiteY423" fmla="*/ 3435353 h 4572000"/>
                    <a:gd name="connsiteX424" fmla="*/ 1136647 w 4572000"/>
                    <a:gd name="connsiteY424" fmla="*/ 3803657 h 4572000"/>
                    <a:gd name="connsiteX425" fmla="*/ 768353 w 4572000"/>
                    <a:gd name="connsiteY425" fmla="*/ 3803657 h 4572000"/>
                    <a:gd name="connsiteX426" fmla="*/ 768353 w 4572000"/>
                    <a:gd name="connsiteY426" fmla="*/ 3435353 h 4572000"/>
                    <a:gd name="connsiteX427" fmla="*/ 1136647 w 4572000"/>
                    <a:gd name="connsiteY427" fmla="*/ 3435353 h 4572000"/>
                    <a:gd name="connsiteX428" fmla="*/ 1149353 w 4572000"/>
                    <a:gd name="connsiteY428" fmla="*/ 3435353 h 4572000"/>
                    <a:gd name="connsiteX429" fmla="*/ 1517656 w 4572000"/>
                    <a:gd name="connsiteY429" fmla="*/ 3435353 h 4572000"/>
                    <a:gd name="connsiteX430" fmla="*/ 1517656 w 4572000"/>
                    <a:gd name="connsiteY430" fmla="*/ 3803657 h 4572000"/>
                    <a:gd name="connsiteX431" fmla="*/ 1149353 w 4572000"/>
                    <a:gd name="connsiteY431" fmla="*/ 3803657 h 4572000"/>
                    <a:gd name="connsiteX432" fmla="*/ 1149353 w 4572000"/>
                    <a:gd name="connsiteY432" fmla="*/ 3435353 h 4572000"/>
                    <a:gd name="connsiteX433" fmla="*/ 1530353 w 4572000"/>
                    <a:gd name="connsiteY433" fmla="*/ 3435353 h 4572000"/>
                    <a:gd name="connsiteX434" fmla="*/ 1898656 w 4572000"/>
                    <a:gd name="connsiteY434" fmla="*/ 3435353 h 4572000"/>
                    <a:gd name="connsiteX435" fmla="*/ 1898656 w 4572000"/>
                    <a:gd name="connsiteY435" fmla="*/ 3803657 h 4572000"/>
                    <a:gd name="connsiteX436" fmla="*/ 1530353 w 4572000"/>
                    <a:gd name="connsiteY436" fmla="*/ 3803657 h 4572000"/>
                    <a:gd name="connsiteX437" fmla="*/ 1530353 w 4572000"/>
                    <a:gd name="connsiteY437" fmla="*/ 3435353 h 4572000"/>
                    <a:gd name="connsiteX438" fmla="*/ 1911353 w 4572000"/>
                    <a:gd name="connsiteY438" fmla="*/ 3435353 h 4572000"/>
                    <a:gd name="connsiteX439" fmla="*/ 2279656 w 4572000"/>
                    <a:gd name="connsiteY439" fmla="*/ 3435353 h 4572000"/>
                    <a:gd name="connsiteX440" fmla="*/ 2279656 w 4572000"/>
                    <a:gd name="connsiteY440" fmla="*/ 3803657 h 4572000"/>
                    <a:gd name="connsiteX441" fmla="*/ 1911353 w 4572000"/>
                    <a:gd name="connsiteY441" fmla="*/ 3803657 h 4572000"/>
                    <a:gd name="connsiteX442" fmla="*/ 1911353 w 4572000"/>
                    <a:gd name="connsiteY442" fmla="*/ 3435353 h 4572000"/>
                    <a:gd name="connsiteX443" fmla="*/ 2292353 w 4572000"/>
                    <a:gd name="connsiteY443" fmla="*/ 3435353 h 4572000"/>
                    <a:gd name="connsiteX444" fmla="*/ 2660657 w 4572000"/>
                    <a:gd name="connsiteY444" fmla="*/ 3435353 h 4572000"/>
                    <a:gd name="connsiteX445" fmla="*/ 2660657 w 4572000"/>
                    <a:gd name="connsiteY445" fmla="*/ 3803657 h 4572000"/>
                    <a:gd name="connsiteX446" fmla="*/ 2292353 w 4572000"/>
                    <a:gd name="connsiteY446" fmla="*/ 3803657 h 4572000"/>
                    <a:gd name="connsiteX447" fmla="*/ 2292353 w 4572000"/>
                    <a:gd name="connsiteY447" fmla="*/ 3435353 h 4572000"/>
                    <a:gd name="connsiteX448" fmla="*/ 2673353 w 4572000"/>
                    <a:gd name="connsiteY448" fmla="*/ 3435353 h 4572000"/>
                    <a:gd name="connsiteX449" fmla="*/ 3041657 w 4572000"/>
                    <a:gd name="connsiteY449" fmla="*/ 3435353 h 4572000"/>
                    <a:gd name="connsiteX450" fmla="*/ 3041657 w 4572000"/>
                    <a:gd name="connsiteY450" fmla="*/ 3803657 h 4572000"/>
                    <a:gd name="connsiteX451" fmla="*/ 2673353 w 4572000"/>
                    <a:gd name="connsiteY451" fmla="*/ 3803657 h 4572000"/>
                    <a:gd name="connsiteX452" fmla="*/ 2673353 w 4572000"/>
                    <a:gd name="connsiteY452" fmla="*/ 3435353 h 4572000"/>
                    <a:gd name="connsiteX453" fmla="*/ 3054353 w 4572000"/>
                    <a:gd name="connsiteY453" fmla="*/ 3435353 h 4572000"/>
                    <a:gd name="connsiteX454" fmla="*/ 3422657 w 4572000"/>
                    <a:gd name="connsiteY454" fmla="*/ 3435353 h 4572000"/>
                    <a:gd name="connsiteX455" fmla="*/ 3422657 w 4572000"/>
                    <a:gd name="connsiteY455" fmla="*/ 3803657 h 4572000"/>
                    <a:gd name="connsiteX456" fmla="*/ 3054353 w 4572000"/>
                    <a:gd name="connsiteY456" fmla="*/ 3803657 h 4572000"/>
                    <a:gd name="connsiteX457" fmla="*/ 3054353 w 4572000"/>
                    <a:gd name="connsiteY457" fmla="*/ 3435353 h 4572000"/>
                    <a:gd name="connsiteX458" fmla="*/ 3435353 w 4572000"/>
                    <a:gd name="connsiteY458" fmla="*/ 3435353 h 4572000"/>
                    <a:gd name="connsiteX459" fmla="*/ 3803657 w 4572000"/>
                    <a:gd name="connsiteY459" fmla="*/ 3435353 h 4572000"/>
                    <a:gd name="connsiteX460" fmla="*/ 3803657 w 4572000"/>
                    <a:gd name="connsiteY460" fmla="*/ 3803657 h 4572000"/>
                    <a:gd name="connsiteX461" fmla="*/ 3435353 w 4572000"/>
                    <a:gd name="connsiteY461" fmla="*/ 3803657 h 4572000"/>
                    <a:gd name="connsiteX462" fmla="*/ 3435353 w 4572000"/>
                    <a:gd name="connsiteY462" fmla="*/ 3435353 h 4572000"/>
                    <a:gd name="connsiteX463" fmla="*/ 3435353 w 4572000"/>
                    <a:gd name="connsiteY463" fmla="*/ 3422647 h 4572000"/>
                    <a:gd name="connsiteX464" fmla="*/ 3435353 w 4572000"/>
                    <a:gd name="connsiteY464" fmla="*/ 3054344 h 4572000"/>
                    <a:gd name="connsiteX465" fmla="*/ 3803657 w 4572000"/>
                    <a:gd name="connsiteY465" fmla="*/ 3054344 h 4572000"/>
                    <a:gd name="connsiteX466" fmla="*/ 3803657 w 4572000"/>
                    <a:gd name="connsiteY466" fmla="*/ 3422647 h 4572000"/>
                    <a:gd name="connsiteX467" fmla="*/ 3435353 w 4572000"/>
                    <a:gd name="connsiteY467" fmla="*/ 3422647 h 4572000"/>
                    <a:gd name="connsiteX468" fmla="*/ 3435353 w 4572000"/>
                    <a:gd name="connsiteY468" fmla="*/ 3041647 h 4572000"/>
                    <a:gd name="connsiteX469" fmla="*/ 3435353 w 4572000"/>
                    <a:gd name="connsiteY469" fmla="*/ 2673344 h 4572000"/>
                    <a:gd name="connsiteX470" fmla="*/ 3803657 w 4572000"/>
                    <a:gd name="connsiteY470" fmla="*/ 2673344 h 4572000"/>
                    <a:gd name="connsiteX471" fmla="*/ 3803657 w 4572000"/>
                    <a:gd name="connsiteY471" fmla="*/ 3041647 h 4572000"/>
                    <a:gd name="connsiteX472" fmla="*/ 3435353 w 4572000"/>
                    <a:gd name="connsiteY472" fmla="*/ 3041647 h 4572000"/>
                    <a:gd name="connsiteX473" fmla="*/ 3435353 w 4572000"/>
                    <a:gd name="connsiteY473" fmla="*/ 2660647 h 4572000"/>
                    <a:gd name="connsiteX474" fmla="*/ 3435353 w 4572000"/>
                    <a:gd name="connsiteY474" fmla="*/ 2292344 h 4572000"/>
                    <a:gd name="connsiteX475" fmla="*/ 3803657 w 4572000"/>
                    <a:gd name="connsiteY475" fmla="*/ 2292344 h 4572000"/>
                    <a:gd name="connsiteX476" fmla="*/ 3803657 w 4572000"/>
                    <a:gd name="connsiteY476" fmla="*/ 2660647 h 4572000"/>
                    <a:gd name="connsiteX477" fmla="*/ 3435353 w 4572000"/>
                    <a:gd name="connsiteY477" fmla="*/ 2660647 h 4572000"/>
                    <a:gd name="connsiteX478" fmla="*/ 3435353 w 4572000"/>
                    <a:gd name="connsiteY478" fmla="*/ 2279647 h 4572000"/>
                    <a:gd name="connsiteX479" fmla="*/ 3435353 w 4572000"/>
                    <a:gd name="connsiteY479" fmla="*/ 1911344 h 4572000"/>
                    <a:gd name="connsiteX480" fmla="*/ 3803657 w 4572000"/>
                    <a:gd name="connsiteY480" fmla="*/ 1911344 h 4572000"/>
                    <a:gd name="connsiteX481" fmla="*/ 3803657 w 4572000"/>
                    <a:gd name="connsiteY481" fmla="*/ 2279647 h 4572000"/>
                    <a:gd name="connsiteX482" fmla="*/ 3435353 w 4572000"/>
                    <a:gd name="connsiteY482" fmla="*/ 2279647 h 4572000"/>
                    <a:gd name="connsiteX483" fmla="*/ 3435353 w 4572000"/>
                    <a:gd name="connsiteY483" fmla="*/ 1898647 h 4572000"/>
                    <a:gd name="connsiteX484" fmla="*/ 3435353 w 4572000"/>
                    <a:gd name="connsiteY484" fmla="*/ 1530344 h 4572000"/>
                    <a:gd name="connsiteX485" fmla="*/ 3803657 w 4572000"/>
                    <a:gd name="connsiteY485" fmla="*/ 1530344 h 4572000"/>
                    <a:gd name="connsiteX486" fmla="*/ 3803657 w 4572000"/>
                    <a:gd name="connsiteY486" fmla="*/ 1898647 h 4572000"/>
                    <a:gd name="connsiteX487" fmla="*/ 3435353 w 4572000"/>
                    <a:gd name="connsiteY487" fmla="*/ 1898647 h 4572000"/>
                    <a:gd name="connsiteX488" fmla="*/ 3435353 w 4572000"/>
                    <a:gd name="connsiteY488" fmla="*/ 1517647 h 4572000"/>
                    <a:gd name="connsiteX489" fmla="*/ 3435353 w 4572000"/>
                    <a:gd name="connsiteY489" fmla="*/ 1149344 h 4572000"/>
                    <a:gd name="connsiteX490" fmla="*/ 3803657 w 4572000"/>
                    <a:gd name="connsiteY490" fmla="*/ 1149344 h 4572000"/>
                    <a:gd name="connsiteX491" fmla="*/ 3803657 w 4572000"/>
                    <a:gd name="connsiteY491" fmla="*/ 1517647 h 4572000"/>
                    <a:gd name="connsiteX492" fmla="*/ 3435353 w 4572000"/>
                    <a:gd name="connsiteY492" fmla="*/ 1517647 h 4572000"/>
                    <a:gd name="connsiteX493" fmla="*/ 3435353 w 4572000"/>
                    <a:gd name="connsiteY493" fmla="*/ 1136647 h 4572000"/>
                    <a:gd name="connsiteX494" fmla="*/ 3435353 w 4572000"/>
                    <a:gd name="connsiteY494" fmla="*/ 768353 h 4572000"/>
                    <a:gd name="connsiteX495" fmla="*/ 3803657 w 4572000"/>
                    <a:gd name="connsiteY495" fmla="*/ 768353 h 4572000"/>
                    <a:gd name="connsiteX496" fmla="*/ 3803657 w 4572000"/>
                    <a:gd name="connsiteY496" fmla="*/ 1136656 h 4572000"/>
                    <a:gd name="connsiteX497" fmla="*/ 3435353 w 4572000"/>
                    <a:gd name="connsiteY497" fmla="*/ 1136656 h 4572000"/>
                    <a:gd name="connsiteX498" fmla="*/ 3422647 w 4572000"/>
                    <a:gd name="connsiteY498" fmla="*/ 387353 h 4572000"/>
                    <a:gd name="connsiteX499" fmla="*/ 3422647 w 4572000"/>
                    <a:gd name="connsiteY499" fmla="*/ 755656 h 4572000"/>
                    <a:gd name="connsiteX500" fmla="*/ 3054344 w 4572000"/>
                    <a:gd name="connsiteY500" fmla="*/ 755656 h 4572000"/>
                    <a:gd name="connsiteX501" fmla="*/ 3054344 w 4572000"/>
                    <a:gd name="connsiteY501" fmla="*/ 387353 h 4572000"/>
                    <a:gd name="connsiteX502" fmla="*/ 3422647 w 4572000"/>
                    <a:gd name="connsiteY502" fmla="*/ 387353 h 4572000"/>
                    <a:gd name="connsiteX503" fmla="*/ 3041647 w 4572000"/>
                    <a:gd name="connsiteY503" fmla="*/ 387353 h 4572000"/>
                    <a:gd name="connsiteX504" fmla="*/ 3041647 w 4572000"/>
                    <a:gd name="connsiteY504" fmla="*/ 755656 h 4572000"/>
                    <a:gd name="connsiteX505" fmla="*/ 2673344 w 4572000"/>
                    <a:gd name="connsiteY505" fmla="*/ 755656 h 4572000"/>
                    <a:gd name="connsiteX506" fmla="*/ 2673344 w 4572000"/>
                    <a:gd name="connsiteY506" fmla="*/ 387353 h 4572000"/>
                    <a:gd name="connsiteX507" fmla="*/ 3041647 w 4572000"/>
                    <a:gd name="connsiteY507" fmla="*/ 387353 h 4572000"/>
                    <a:gd name="connsiteX508" fmla="*/ 2660647 w 4572000"/>
                    <a:gd name="connsiteY508" fmla="*/ 387353 h 4572000"/>
                    <a:gd name="connsiteX509" fmla="*/ 2660647 w 4572000"/>
                    <a:gd name="connsiteY509" fmla="*/ 755656 h 4572000"/>
                    <a:gd name="connsiteX510" fmla="*/ 2292344 w 4572000"/>
                    <a:gd name="connsiteY510" fmla="*/ 755656 h 4572000"/>
                    <a:gd name="connsiteX511" fmla="*/ 2292344 w 4572000"/>
                    <a:gd name="connsiteY511" fmla="*/ 387353 h 4572000"/>
                    <a:gd name="connsiteX512" fmla="*/ 2660647 w 4572000"/>
                    <a:gd name="connsiteY512" fmla="*/ 387353 h 4572000"/>
                    <a:gd name="connsiteX513" fmla="*/ 2279647 w 4572000"/>
                    <a:gd name="connsiteY513" fmla="*/ 387353 h 4572000"/>
                    <a:gd name="connsiteX514" fmla="*/ 2279647 w 4572000"/>
                    <a:gd name="connsiteY514" fmla="*/ 755656 h 4572000"/>
                    <a:gd name="connsiteX515" fmla="*/ 1911344 w 4572000"/>
                    <a:gd name="connsiteY515" fmla="*/ 755656 h 4572000"/>
                    <a:gd name="connsiteX516" fmla="*/ 1911344 w 4572000"/>
                    <a:gd name="connsiteY516" fmla="*/ 387353 h 4572000"/>
                    <a:gd name="connsiteX517" fmla="*/ 2279647 w 4572000"/>
                    <a:gd name="connsiteY517" fmla="*/ 387353 h 4572000"/>
                    <a:gd name="connsiteX518" fmla="*/ 1898647 w 4572000"/>
                    <a:gd name="connsiteY518" fmla="*/ 387353 h 4572000"/>
                    <a:gd name="connsiteX519" fmla="*/ 1898647 w 4572000"/>
                    <a:gd name="connsiteY519" fmla="*/ 755656 h 4572000"/>
                    <a:gd name="connsiteX520" fmla="*/ 1530344 w 4572000"/>
                    <a:gd name="connsiteY520" fmla="*/ 755656 h 4572000"/>
                    <a:gd name="connsiteX521" fmla="*/ 1530344 w 4572000"/>
                    <a:gd name="connsiteY521" fmla="*/ 387353 h 4572000"/>
                    <a:gd name="connsiteX522" fmla="*/ 1898647 w 4572000"/>
                    <a:gd name="connsiteY522" fmla="*/ 387353 h 4572000"/>
                    <a:gd name="connsiteX523" fmla="*/ 1517647 w 4572000"/>
                    <a:gd name="connsiteY523" fmla="*/ 387353 h 4572000"/>
                    <a:gd name="connsiteX524" fmla="*/ 1517647 w 4572000"/>
                    <a:gd name="connsiteY524" fmla="*/ 755656 h 4572000"/>
                    <a:gd name="connsiteX525" fmla="*/ 1149344 w 4572000"/>
                    <a:gd name="connsiteY525" fmla="*/ 755656 h 4572000"/>
                    <a:gd name="connsiteX526" fmla="*/ 1149344 w 4572000"/>
                    <a:gd name="connsiteY526" fmla="*/ 387353 h 4572000"/>
                    <a:gd name="connsiteX527" fmla="*/ 1517647 w 4572000"/>
                    <a:gd name="connsiteY527" fmla="*/ 387353 h 4572000"/>
                    <a:gd name="connsiteX528" fmla="*/ 1136647 w 4572000"/>
                    <a:gd name="connsiteY528" fmla="*/ 387353 h 4572000"/>
                    <a:gd name="connsiteX529" fmla="*/ 1136647 w 4572000"/>
                    <a:gd name="connsiteY529" fmla="*/ 755656 h 4572000"/>
                    <a:gd name="connsiteX530" fmla="*/ 768353 w 4572000"/>
                    <a:gd name="connsiteY530" fmla="*/ 755656 h 4572000"/>
                    <a:gd name="connsiteX531" fmla="*/ 768353 w 4572000"/>
                    <a:gd name="connsiteY531" fmla="*/ 387353 h 4572000"/>
                    <a:gd name="connsiteX532" fmla="*/ 1136647 w 4572000"/>
                    <a:gd name="connsiteY532" fmla="*/ 387353 h 4572000"/>
                    <a:gd name="connsiteX533" fmla="*/ 387353 w 4572000"/>
                    <a:gd name="connsiteY533" fmla="*/ 387353 h 4572000"/>
                    <a:gd name="connsiteX534" fmla="*/ 755656 w 4572000"/>
                    <a:gd name="connsiteY534" fmla="*/ 387353 h 4572000"/>
                    <a:gd name="connsiteX535" fmla="*/ 755656 w 4572000"/>
                    <a:gd name="connsiteY535" fmla="*/ 755656 h 4572000"/>
                    <a:gd name="connsiteX536" fmla="*/ 387353 w 4572000"/>
                    <a:gd name="connsiteY536" fmla="*/ 755656 h 4572000"/>
                    <a:gd name="connsiteX537" fmla="*/ 387353 w 4572000"/>
                    <a:gd name="connsiteY537" fmla="*/ 387353 h 4572000"/>
                    <a:gd name="connsiteX538" fmla="*/ 387353 w 4572000"/>
                    <a:gd name="connsiteY538" fmla="*/ 768353 h 4572000"/>
                    <a:gd name="connsiteX539" fmla="*/ 755656 w 4572000"/>
                    <a:gd name="connsiteY539" fmla="*/ 768353 h 4572000"/>
                    <a:gd name="connsiteX540" fmla="*/ 755656 w 4572000"/>
                    <a:gd name="connsiteY540" fmla="*/ 1136656 h 4572000"/>
                    <a:gd name="connsiteX541" fmla="*/ 387353 w 4572000"/>
                    <a:gd name="connsiteY541" fmla="*/ 1136656 h 4572000"/>
                    <a:gd name="connsiteX542" fmla="*/ 387353 w 4572000"/>
                    <a:gd name="connsiteY542" fmla="*/ 768353 h 4572000"/>
                    <a:gd name="connsiteX543" fmla="*/ 387353 w 4572000"/>
                    <a:gd name="connsiteY543" fmla="*/ 1149353 h 4572000"/>
                    <a:gd name="connsiteX544" fmla="*/ 755656 w 4572000"/>
                    <a:gd name="connsiteY544" fmla="*/ 1149353 h 4572000"/>
                    <a:gd name="connsiteX545" fmla="*/ 755656 w 4572000"/>
                    <a:gd name="connsiteY545" fmla="*/ 1517656 h 4572000"/>
                    <a:gd name="connsiteX546" fmla="*/ 387353 w 4572000"/>
                    <a:gd name="connsiteY546" fmla="*/ 1517656 h 4572000"/>
                    <a:gd name="connsiteX547" fmla="*/ 387353 w 4572000"/>
                    <a:gd name="connsiteY547" fmla="*/ 1149353 h 4572000"/>
                    <a:gd name="connsiteX548" fmla="*/ 387353 w 4572000"/>
                    <a:gd name="connsiteY548" fmla="*/ 1530353 h 4572000"/>
                    <a:gd name="connsiteX549" fmla="*/ 755656 w 4572000"/>
                    <a:gd name="connsiteY549" fmla="*/ 1530353 h 4572000"/>
                    <a:gd name="connsiteX550" fmla="*/ 755656 w 4572000"/>
                    <a:gd name="connsiteY550" fmla="*/ 1898656 h 4572000"/>
                    <a:gd name="connsiteX551" fmla="*/ 387353 w 4572000"/>
                    <a:gd name="connsiteY551" fmla="*/ 1898656 h 4572000"/>
                    <a:gd name="connsiteX552" fmla="*/ 387353 w 4572000"/>
                    <a:gd name="connsiteY552" fmla="*/ 1530353 h 4572000"/>
                    <a:gd name="connsiteX553" fmla="*/ 387353 w 4572000"/>
                    <a:gd name="connsiteY553" fmla="*/ 1911353 h 4572000"/>
                    <a:gd name="connsiteX554" fmla="*/ 755656 w 4572000"/>
                    <a:gd name="connsiteY554" fmla="*/ 1911353 h 4572000"/>
                    <a:gd name="connsiteX555" fmla="*/ 755656 w 4572000"/>
                    <a:gd name="connsiteY555" fmla="*/ 2279656 h 4572000"/>
                    <a:gd name="connsiteX556" fmla="*/ 387353 w 4572000"/>
                    <a:gd name="connsiteY556" fmla="*/ 2279656 h 4572000"/>
                    <a:gd name="connsiteX557" fmla="*/ 387353 w 4572000"/>
                    <a:gd name="connsiteY557" fmla="*/ 1911353 h 4572000"/>
                    <a:gd name="connsiteX558" fmla="*/ 387353 w 4572000"/>
                    <a:gd name="connsiteY558" fmla="*/ 2292353 h 4572000"/>
                    <a:gd name="connsiteX559" fmla="*/ 755656 w 4572000"/>
                    <a:gd name="connsiteY559" fmla="*/ 2292353 h 4572000"/>
                    <a:gd name="connsiteX560" fmla="*/ 755656 w 4572000"/>
                    <a:gd name="connsiteY560" fmla="*/ 2660657 h 4572000"/>
                    <a:gd name="connsiteX561" fmla="*/ 387353 w 4572000"/>
                    <a:gd name="connsiteY561" fmla="*/ 2660657 h 4572000"/>
                    <a:gd name="connsiteX562" fmla="*/ 387353 w 4572000"/>
                    <a:gd name="connsiteY562" fmla="*/ 2292353 h 4572000"/>
                    <a:gd name="connsiteX563" fmla="*/ 387353 w 4572000"/>
                    <a:gd name="connsiteY563" fmla="*/ 2673353 h 4572000"/>
                    <a:gd name="connsiteX564" fmla="*/ 755656 w 4572000"/>
                    <a:gd name="connsiteY564" fmla="*/ 2673353 h 4572000"/>
                    <a:gd name="connsiteX565" fmla="*/ 755656 w 4572000"/>
                    <a:gd name="connsiteY565" fmla="*/ 3041657 h 4572000"/>
                    <a:gd name="connsiteX566" fmla="*/ 387353 w 4572000"/>
                    <a:gd name="connsiteY566" fmla="*/ 3041657 h 4572000"/>
                    <a:gd name="connsiteX567" fmla="*/ 387353 w 4572000"/>
                    <a:gd name="connsiteY567" fmla="*/ 2673353 h 4572000"/>
                    <a:gd name="connsiteX568" fmla="*/ 387353 w 4572000"/>
                    <a:gd name="connsiteY568" fmla="*/ 3054353 h 4572000"/>
                    <a:gd name="connsiteX569" fmla="*/ 755656 w 4572000"/>
                    <a:gd name="connsiteY569" fmla="*/ 3054353 h 4572000"/>
                    <a:gd name="connsiteX570" fmla="*/ 755656 w 4572000"/>
                    <a:gd name="connsiteY570" fmla="*/ 3422657 h 4572000"/>
                    <a:gd name="connsiteX571" fmla="*/ 387353 w 4572000"/>
                    <a:gd name="connsiteY571" fmla="*/ 3422657 h 4572000"/>
                    <a:gd name="connsiteX572" fmla="*/ 387353 w 4572000"/>
                    <a:gd name="connsiteY572" fmla="*/ 3054353 h 4572000"/>
                    <a:gd name="connsiteX573" fmla="*/ 387353 w 4572000"/>
                    <a:gd name="connsiteY573" fmla="*/ 3435353 h 4572000"/>
                    <a:gd name="connsiteX574" fmla="*/ 755656 w 4572000"/>
                    <a:gd name="connsiteY574" fmla="*/ 3435353 h 4572000"/>
                    <a:gd name="connsiteX575" fmla="*/ 755656 w 4572000"/>
                    <a:gd name="connsiteY575" fmla="*/ 3803657 h 4572000"/>
                    <a:gd name="connsiteX576" fmla="*/ 387353 w 4572000"/>
                    <a:gd name="connsiteY576" fmla="*/ 3803657 h 4572000"/>
                    <a:gd name="connsiteX577" fmla="*/ 387353 w 4572000"/>
                    <a:gd name="connsiteY577" fmla="*/ 3435353 h 4572000"/>
                    <a:gd name="connsiteX578" fmla="*/ 387353 w 4572000"/>
                    <a:gd name="connsiteY578" fmla="*/ 4184647 h 4572000"/>
                    <a:gd name="connsiteX579" fmla="*/ 387353 w 4572000"/>
                    <a:gd name="connsiteY579" fmla="*/ 3816344 h 4572000"/>
                    <a:gd name="connsiteX580" fmla="*/ 755656 w 4572000"/>
                    <a:gd name="connsiteY580" fmla="*/ 3816344 h 4572000"/>
                    <a:gd name="connsiteX581" fmla="*/ 755656 w 4572000"/>
                    <a:gd name="connsiteY581" fmla="*/ 4184647 h 4572000"/>
                    <a:gd name="connsiteX582" fmla="*/ 387353 w 4572000"/>
                    <a:gd name="connsiteY582" fmla="*/ 4184647 h 4572000"/>
                    <a:gd name="connsiteX583" fmla="*/ 768353 w 4572000"/>
                    <a:gd name="connsiteY583" fmla="*/ 4184647 h 4572000"/>
                    <a:gd name="connsiteX584" fmla="*/ 768353 w 4572000"/>
                    <a:gd name="connsiteY584" fmla="*/ 3816344 h 4572000"/>
                    <a:gd name="connsiteX585" fmla="*/ 1136656 w 4572000"/>
                    <a:gd name="connsiteY585" fmla="*/ 3816344 h 4572000"/>
                    <a:gd name="connsiteX586" fmla="*/ 1136656 w 4572000"/>
                    <a:gd name="connsiteY586" fmla="*/ 4184647 h 4572000"/>
                    <a:gd name="connsiteX587" fmla="*/ 768353 w 4572000"/>
                    <a:gd name="connsiteY587" fmla="*/ 4184647 h 4572000"/>
                    <a:gd name="connsiteX588" fmla="*/ 1149353 w 4572000"/>
                    <a:gd name="connsiteY588" fmla="*/ 4184647 h 4572000"/>
                    <a:gd name="connsiteX589" fmla="*/ 1149353 w 4572000"/>
                    <a:gd name="connsiteY589" fmla="*/ 3816344 h 4572000"/>
                    <a:gd name="connsiteX590" fmla="*/ 1517656 w 4572000"/>
                    <a:gd name="connsiteY590" fmla="*/ 3816344 h 4572000"/>
                    <a:gd name="connsiteX591" fmla="*/ 1517656 w 4572000"/>
                    <a:gd name="connsiteY591" fmla="*/ 4184647 h 4572000"/>
                    <a:gd name="connsiteX592" fmla="*/ 1149353 w 4572000"/>
                    <a:gd name="connsiteY592" fmla="*/ 4184647 h 4572000"/>
                    <a:gd name="connsiteX593" fmla="*/ 1530353 w 4572000"/>
                    <a:gd name="connsiteY593" fmla="*/ 4184647 h 4572000"/>
                    <a:gd name="connsiteX594" fmla="*/ 1530353 w 4572000"/>
                    <a:gd name="connsiteY594" fmla="*/ 3816344 h 4572000"/>
                    <a:gd name="connsiteX595" fmla="*/ 1898656 w 4572000"/>
                    <a:gd name="connsiteY595" fmla="*/ 3816344 h 4572000"/>
                    <a:gd name="connsiteX596" fmla="*/ 1898656 w 4572000"/>
                    <a:gd name="connsiteY596" fmla="*/ 4184647 h 4572000"/>
                    <a:gd name="connsiteX597" fmla="*/ 1530353 w 4572000"/>
                    <a:gd name="connsiteY597" fmla="*/ 4184647 h 4572000"/>
                    <a:gd name="connsiteX598" fmla="*/ 1911353 w 4572000"/>
                    <a:gd name="connsiteY598" fmla="*/ 4184647 h 4572000"/>
                    <a:gd name="connsiteX599" fmla="*/ 1911353 w 4572000"/>
                    <a:gd name="connsiteY599" fmla="*/ 3816344 h 4572000"/>
                    <a:gd name="connsiteX600" fmla="*/ 2279656 w 4572000"/>
                    <a:gd name="connsiteY600" fmla="*/ 3816344 h 4572000"/>
                    <a:gd name="connsiteX601" fmla="*/ 2279656 w 4572000"/>
                    <a:gd name="connsiteY601" fmla="*/ 4184647 h 4572000"/>
                    <a:gd name="connsiteX602" fmla="*/ 1911353 w 4572000"/>
                    <a:gd name="connsiteY602" fmla="*/ 4184647 h 4572000"/>
                    <a:gd name="connsiteX603" fmla="*/ 2292353 w 4572000"/>
                    <a:gd name="connsiteY603" fmla="*/ 4184647 h 4572000"/>
                    <a:gd name="connsiteX604" fmla="*/ 2292353 w 4572000"/>
                    <a:gd name="connsiteY604" fmla="*/ 3816344 h 4572000"/>
                    <a:gd name="connsiteX605" fmla="*/ 2660657 w 4572000"/>
                    <a:gd name="connsiteY605" fmla="*/ 3816344 h 4572000"/>
                    <a:gd name="connsiteX606" fmla="*/ 2660657 w 4572000"/>
                    <a:gd name="connsiteY606" fmla="*/ 4184647 h 4572000"/>
                    <a:gd name="connsiteX607" fmla="*/ 2292353 w 4572000"/>
                    <a:gd name="connsiteY607" fmla="*/ 4184647 h 4572000"/>
                    <a:gd name="connsiteX608" fmla="*/ 2673353 w 4572000"/>
                    <a:gd name="connsiteY608" fmla="*/ 4184647 h 4572000"/>
                    <a:gd name="connsiteX609" fmla="*/ 2673353 w 4572000"/>
                    <a:gd name="connsiteY609" fmla="*/ 3816344 h 4572000"/>
                    <a:gd name="connsiteX610" fmla="*/ 3041657 w 4572000"/>
                    <a:gd name="connsiteY610" fmla="*/ 3816344 h 4572000"/>
                    <a:gd name="connsiteX611" fmla="*/ 3041657 w 4572000"/>
                    <a:gd name="connsiteY611" fmla="*/ 4184647 h 4572000"/>
                    <a:gd name="connsiteX612" fmla="*/ 2673353 w 4572000"/>
                    <a:gd name="connsiteY612" fmla="*/ 4184647 h 4572000"/>
                    <a:gd name="connsiteX613" fmla="*/ 3054353 w 4572000"/>
                    <a:gd name="connsiteY613" fmla="*/ 4184647 h 4572000"/>
                    <a:gd name="connsiteX614" fmla="*/ 3054353 w 4572000"/>
                    <a:gd name="connsiteY614" fmla="*/ 3816344 h 4572000"/>
                    <a:gd name="connsiteX615" fmla="*/ 3422657 w 4572000"/>
                    <a:gd name="connsiteY615" fmla="*/ 3816344 h 4572000"/>
                    <a:gd name="connsiteX616" fmla="*/ 3422657 w 4572000"/>
                    <a:gd name="connsiteY616" fmla="*/ 4184647 h 4572000"/>
                    <a:gd name="connsiteX617" fmla="*/ 3054353 w 4572000"/>
                    <a:gd name="connsiteY617" fmla="*/ 4184647 h 4572000"/>
                    <a:gd name="connsiteX618" fmla="*/ 3435353 w 4572000"/>
                    <a:gd name="connsiteY618" fmla="*/ 4184647 h 4572000"/>
                    <a:gd name="connsiteX619" fmla="*/ 3435353 w 4572000"/>
                    <a:gd name="connsiteY619" fmla="*/ 3816344 h 4572000"/>
                    <a:gd name="connsiteX620" fmla="*/ 3803657 w 4572000"/>
                    <a:gd name="connsiteY620" fmla="*/ 3816344 h 4572000"/>
                    <a:gd name="connsiteX621" fmla="*/ 3803657 w 4572000"/>
                    <a:gd name="connsiteY621" fmla="*/ 4184647 h 4572000"/>
                    <a:gd name="connsiteX622" fmla="*/ 3435353 w 4572000"/>
                    <a:gd name="connsiteY622" fmla="*/ 4184647 h 4572000"/>
                    <a:gd name="connsiteX623" fmla="*/ 4184647 w 4572000"/>
                    <a:gd name="connsiteY623" fmla="*/ 4184647 h 4572000"/>
                    <a:gd name="connsiteX624" fmla="*/ 3816344 w 4572000"/>
                    <a:gd name="connsiteY624" fmla="*/ 4184647 h 4572000"/>
                    <a:gd name="connsiteX625" fmla="*/ 3816344 w 4572000"/>
                    <a:gd name="connsiteY625" fmla="*/ 3816344 h 4572000"/>
                    <a:gd name="connsiteX626" fmla="*/ 4184647 w 4572000"/>
                    <a:gd name="connsiteY626" fmla="*/ 3816344 h 4572000"/>
                    <a:gd name="connsiteX627" fmla="*/ 4184647 w 4572000"/>
                    <a:gd name="connsiteY627" fmla="*/ 4184647 h 4572000"/>
                    <a:gd name="connsiteX628" fmla="*/ 4184647 w 4572000"/>
                    <a:gd name="connsiteY628" fmla="*/ 3803647 h 4572000"/>
                    <a:gd name="connsiteX629" fmla="*/ 3816344 w 4572000"/>
                    <a:gd name="connsiteY629" fmla="*/ 3803647 h 4572000"/>
                    <a:gd name="connsiteX630" fmla="*/ 3816344 w 4572000"/>
                    <a:gd name="connsiteY630" fmla="*/ 3435344 h 4572000"/>
                    <a:gd name="connsiteX631" fmla="*/ 4184647 w 4572000"/>
                    <a:gd name="connsiteY631" fmla="*/ 3435344 h 4572000"/>
                    <a:gd name="connsiteX632" fmla="*/ 4184647 w 4572000"/>
                    <a:gd name="connsiteY632" fmla="*/ 3803647 h 4572000"/>
                    <a:gd name="connsiteX633" fmla="*/ 4184647 w 4572000"/>
                    <a:gd name="connsiteY633" fmla="*/ 3422647 h 4572000"/>
                    <a:gd name="connsiteX634" fmla="*/ 3816344 w 4572000"/>
                    <a:gd name="connsiteY634" fmla="*/ 3422647 h 4572000"/>
                    <a:gd name="connsiteX635" fmla="*/ 3816344 w 4572000"/>
                    <a:gd name="connsiteY635" fmla="*/ 3054344 h 4572000"/>
                    <a:gd name="connsiteX636" fmla="*/ 4184647 w 4572000"/>
                    <a:gd name="connsiteY636" fmla="*/ 3054344 h 4572000"/>
                    <a:gd name="connsiteX637" fmla="*/ 4184647 w 4572000"/>
                    <a:gd name="connsiteY637" fmla="*/ 3422647 h 4572000"/>
                    <a:gd name="connsiteX638" fmla="*/ 4184647 w 4572000"/>
                    <a:gd name="connsiteY638" fmla="*/ 3041647 h 4572000"/>
                    <a:gd name="connsiteX639" fmla="*/ 3816344 w 4572000"/>
                    <a:gd name="connsiteY639" fmla="*/ 3041647 h 4572000"/>
                    <a:gd name="connsiteX640" fmla="*/ 3816344 w 4572000"/>
                    <a:gd name="connsiteY640" fmla="*/ 2673344 h 4572000"/>
                    <a:gd name="connsiteX641" fmla="*/ 4184647 w 4572000"/>
                    <a:gd name="connsiteY641" fmla="*/ 2673344 h 4572000"/>
                    <a:gd name="connsiteX642" fmla="*/ 4184647 w 4572000"/>
                    <a:gd name="connsiteY642" fmla="*/ 3041647 h 4572000"/>
                    <a:gd name="connsiteX643" fmla="*/ 4184647 w 4572000"/>
                    <a:gd name="connsiteY643" fmla="*/ 2660647 h 4572000"/>
                    <a:gd name="connsiteX644" fmla="*/ 3816344 w 4572000"/>
                    <a:gd name="connsiteY644" fmla="*/ 2660647 h 4572000"/>
                    <a:gd name="connsiteX645" fmla="*/ 3816344 w 4572000"/>
                    <a:gd name="connsiteY645" fmla="*/ 2292344 h 4572000"/>
                    <a:gd name="connsiteX646" fmla="*/ 4184647 w 4572000"/>
                    <a:gd name="connsiteY646" fmla="*/ 2292344 h 4572000"/>
                    <a:gd name="connsiteX647" fmla="*/ 4184647 w 4572000"/>
                    <a:gd name="connsiteY647" fmla="*/ 2660647 h 4572000"/>
                    <a:gd name="connsiteX648" fmla="*/ 4184647 w 4572000"/>
                    <a:gd name="connsiteY648" fmla="*/ 2279647 h 4572000"/>
                    <a:gd name="connsiteX649" fmla="*/ 3816344 w 4572000"/>
                    <a:gd name="connsiteY649" fmla="*/ 2279647 h 4572000"/>
                    <a:gd name="connsiteX650" fmla="*/ 3816344 w 4572000"/>
                    <a:gd name="connsiteY650" fmla="*/ 1911344 h 4572000"/>
                    <a:gd name="connsiteX651" fmla="*/ 4184647 w 4572000"/>
                    <a:gd name="connsiteY651" fmla="*/ 1911344 h 4572000"/>
                    <a:gd name="connsiteX652" fmla="*/ 4184647 w 4572000"/>
                    <a:gd name="connsiteY652" fmla="*/ 2279647 h 4572000"/>
                    <a:gd name="connsiteX653" fmla="*/ 4184647 w 4572000"/>
                    <a:gd name="connsiteY653" fmla="*/ 1898647 h 4572000"/>
                    <a:gd name="connsiteX654" fmla="*/ 3816344 w 4572000"/>
                    <a:gd name="connsiteY654" fmla="*/ 1898647 h 4572000"/>
                    <a:gd name="connsiteX655" fmla="*/ 3816344 w 4572000"/>
                    <a:gd name="connsiteY655" fmla="*/ 1530344 h 4572000"/>
                    <a:gd name="connsiteX656" fmla="*/ 4184647 w 4572000"/>
                    <a:gd name="connsiteY656" fmla="*/ 1530344 h 4572000"/>
                    <a:gd name="connsiteX657" fmla="*/ 4184647 w 4572000"/>
                    <a:gd name="connsiteY657" fmla="*/ 1898647 h 4572000"/>
                    <a:gd name="connsiteX658" fmla="*/ 4184647 w 4572000"/>
                    <a:gd name="connsiteY658" fmla="*/ 1517647 h 4572000"/>
                    <a:gd name="connsiteX659" fmla="*/ 3816344 w 4572000"/>
                    <a:gd name="connsiteY659" fmla="*/ 1517647 h 4572000"/>
                    <a:gd name="connsiteX660" fmla="*/ 3816344 w 4572000"/>
                    <a:gd name="connsiteY660" fmla="*/ 1149344 h 4572000"/>
                    <a:gd name="connsiteX661" fmla="*/ 4184647 w 4572000"/>
                    <a:gd name="connsiteY661" fmla="*/ 1149344 h 4572000"/>
                    <a:gd name="connsiteX662" fmla="*/ 4184647 w 4572000"/>
                    <a:gd name="connsiteY662" fmla="*/ 1517647 h 4572000"/>
                    <a:gd name="connsiteX663" fmla="*/ 4184647 w 4572000"/>
                    <a:gd name="connsiteY663" fmla="*/ 1136647 h 4572000"/>
                    <a:gd name="connsiteX664" fmla="*/ 3816344 w 4572000"/>
                    <a:gd name="connsiteY664" fmla="*/ 1136647 h 4572000"/>
                    <a:gd name="connsiteX665" fmla="*/ 3816344 w 4572000"/>
                    <a:gd name="connsiteY665" fmla="*/ 768353 h 4572000"/>
                    <a:gd name="connsiteX666" fmla="*/ 4184647 w 4572000"/>
                    <a:gd name="connsiteY666" fmla="*/ 768353 h 4572000"/>
                    <a:gd name="connsiteX667" fmla="*/ 4184647 w 4572000"/>
                    <a:gd name="connsiteY667" fmla="*/ 1136647 h 4572000"/>
                    <a:gd name="connsiteX668" fmla="*/ 4184647 w 4572000"/>
                    <a:gd name="connsiteY668" fmla="*/ 755647 h 4572000"/>
                    <a:gd name="connsiteX669" fmla="*/ 3816344 w 4572000"/>
                    <a:gd name="connsiteY669" fmla="*/ 755647 h 4572000"/>
                    <a:gd name="connsiteX670" fmla="*/ 3816344 w 4572000"/>
                    <a:gd name="connsiteY670" fmla="*/ 387353 h 4572000"/>
                    <a:gd name="connsiteX671" fmla="*/ 4184647 w 4572000"/>
                    <a:gd name="connsiteY671" fmla="*/ 387353 h 4572000"/>
                    <a:gd name="connsiteX672" fmla="*/ 4184647 w 4572000"/>
                    <a:gd name="connsiteY672" fmla="*/ 755647 h 457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Lst>
                  <a:rect l="l" t="t" r="r" b="b"/>
                  <a:pathLst>
                    <a:path w="4572000" h="4572000">
                      <a:moveTo>
                        <a:pt x="4572000" y="387353"/>
                      </a:moveTo>
                      <a:lnTo>
                        <a:pt x="4572000" y="374656"/>
                      </a:lnTo>
                      <a:lnTo>
                        <a:pt x="4197353" y="374656"/>
                      </a:lnTo>
                      <a:lnTo>
                        <a:pt x="4197353" y="0"/>
                      </a:lnTo>
                      <a:lnTo>
                        <a:pt x="4184657" y="0"/>
                      </a:lnTo>
                      <a:lnTo>
                        <a:pt x="4184657" y="374647"/>
                      </a:lnTo>
                      <a:lnTo>
                        <a:pt x="3816353" y="374647"/>
                      </a:lnTo>
                      <a:lnTo>
                        <a:pt x="3816353" y="0"/>
                      </a:lnTo>
                      <a:lnTo>
                        <a:pt x="3803657" y="0"/>
                      </a:lnTo>
                      <a:lnTo>
                        <a:pt x="3803657" y="374647"/>
                      </a:lnTo>
                      <a:lnTo>
                        <a:pt x="3435353" y="374647"/>
                      </a:lnTo>
                      <a:lnTo>
                        <a:pt x="3435353" y="0"/>
                      </a:lnTo>
                      <a:lnTo>
                        <a:pt x="3422657" y="0"/>
                      </a:lnTo>
                      <a:lnTo>
                        <a:pt x="3422657" y="374647"/>
                      </a:lnTo>
                      <a:lnTo>
                        <a:pt x="3054353" y="374647"/>
                      </a:lnTo>
                      <a:lnTo>
                        <a:pt x="3054353" y="0"/>
                      </a:lnTo>
                      <a:lnTo>
                        <a:pt x="3041657" y="0"/>
                      </a:lnTo>
                      <a:lnTo>
                        <a:pt x="3041657" y="374647"/>
                      </a:lnTo>
                      <a:lnTo>
                        <a:pt x="2673353" y="374647"/>
                      </a:lnTo>
                      <a:lnTo>
                        <a:pt x="2673353" y="0"/>
                      </a:lnTo>
                      <a:lnTo>
                        <a:pt x="2660657" y="0"/>
                      </a:lnTo>
                      <a:lnTo>
                        <a:pt x="2660657" y="374647"/>
                      </a:lnTo>
                      <a:lnTo>
                        <a:pt x="2292353" y="374647"/>
                      </a:lnTo>
                      <a:lnTo>
                        <a:pt x="2292353" y="0"/>
                      </a:lnTo>
                      <a:lnTo>
                        <a:pt x="2279656" y="0"/>
                      </a:lnTo>
                      <a:lnTo>
                        <a:pt x="2279656" y="374647"/>
                      </a:lnTo>
                      <a:lnTo>
                        <a:pt x="1911353" y="374647"/>
                      </a:lnTo>
                      <a:lnTo>
                        <a:pt x="1911353" y="0"/>
                      </a:lnTo>
                      <a:lnTo>
                        <a:pt x="1898656" y="0"/>
                      </a:lnTo>
                      <a:lnTo>
                        <a:pt x="1898656" y="374647"/>
                      </a:lnTo>
                      <a:lnTo>
                        <a:pt x="1530353" y="374647"/>
                      </a:lnTo>
                      <a:lnTo>
                        <a:pt x="1530353" y="0"/>
                      </a:lnTo>
                      <a:lnTo>
                        <a:pt x="1517656" y="0"/>
                      </a:lnTo>
                      <a:lnTo>
                        <a:pt x="1517656" y="374647"/>
                      </a:lnTo>
                      <a:lnTo>
                        <a:pt x="1149353" y="374647"/>
                      </a:lnTo>
                      <a:lnTo>
                        <a:pt x="1149353" y="0"/>
                      </a:lnTo>
                      <a:lnTo>
                        <a:pt x="1136656" y="0"/>
                      </a:lnTo>
                      <a:lnTo>
                        <a:pt x="1136656" y="374647"/>
                      </a:lnTo>
                      <a:lnTo>
                        <a:pt x="768353" y="374647"/>
                      </a:lnTo>
                      <a:lnTo>
                        <a:pt x="768353" y="0"/>
                      </a:lnTo>
                      <a:lnTo>
                        <a:pt x="755656" y="0"/>
                      </a:lnTo>
                      <a:lnTo>
                        <a:pt x="755656" y="374647"/>
                      </a:lnTo>
                      <a:lnTo>
                        <a:pt x="387353" y="374647"/>
                      </a:lnTo>
                      <a:lnTo>
                        <a:pt x="387353" y="0"/>
                      </a:lnTo>
                      <a:lnTo>
                        <a:pt x="374656" y="0"/>
                      </a:lnTo>
                      <a:lnTo>
                        <a:pt x="374656" y="374647"/>
                      </a:lnTo>
                      <a:lnTo>
                        <a:pt x="0" y="374647"/>
                      </a:lnTo>
                      <a:lnTo>
                        <a:pt x="0" y="387344"/>
                      </a:lnTo>
                      <a:lnTo>
                        <a:pt x="374647" y="387344"/>
                      </a:lnTo>
                      <a:lnTo>
                        <a:pt x="374647" y="755647"/>
                      </a:lnTo>
                      <a:lnTo>
                        <a:pt x="0" y="755647"/>
                      </a:lnTo>
                      <a:lnTo>
                        <a:pt x="0" y="768344"/>
                      </a:lnTo>
                      <a:lnTo>
                        <a:pt x="374647" y="768344"/>
                      </a:lnTo>
                      <a:lnTo>
                        <a:pt x="374647" y="1136647"/>
                      </a:lnTo>
                      <a:lnTo>
                        <a:pt x="0" y="1136647"/>
                      </a:lnTo>
                      <a:lnTo>
                        <a:pt x="0" y="1149344"/>
                      </a:lnTo>
                      <a:lnTo>
                        <a:pt x="374647" y="1149344"/>
                      </a:lnTo>
                      <a:lnTo>
                        <a:pt x="374647" y="1517647"/>
                      </a:lnTo>
                      <a:lnTo>
                        <a:pt x="0" y="1517647"/>
                      </a:lnTo>
                      <a:lnTo>
                        <a:pt x="0" y="1530344"/>
                      </a:lnTo>
                      <a:lnTo>
                        <a:pt x="374647" y="1530344"/>
                      </a:lnTo>
                      <a:lnTo>
                        <a:pt x="374647" y="1898647"/>
                      </a:lnTo>
                      <a:lnTo>
                        <a:pt x="0" y="1898647"/>
                      </a:lnTo>
                      <a:lnTo>
                        <a:pt x="0" y="1911344"/>
                      </a:lnTo>
                      <a:lnTo>
                        <a:pt x="374647" y="1911344"/>
                      </a:lnTo>
                      <a:lnTo>
                        <a:pt x="374647" y="2279647"/>
                      </a:lnTo>
                      <a:lnTo>
                        <a:pt x="0" y="2279647"/>
                      </a:lnTo>
                      <a:lnTo>
                        <a:pt x="0" y="2292344"/>
                      </a:lnTo>
                      <a:lnTo>
                        <a:pt x="374647" y="2292344"/>
                      </a:lnTo>
                      <a:lnTo>
                        <a:pt x="374647" y="2660647"/>
                      </a:lnTo>
                      <a:lnTo>
                        <a:pt x="0" y="2660647"/>
                      </a:lnTo>
                      <a:lnTo>
                        <a:pt x="0" y="2673344"/>
                      </a:lnTo>
                      <a:lnTo>
                        <a:pt x="374647" y="2673344"/>
                      </a:lnTo>
                      <a:lnTo>
                        <a:pt x="374647" y="3041647"/>
                      </a:lnTo>
                      <a:lnTo>
                        <a:pt x="0" y="3041647"/>
                      </a:lnTo>
                      <a:lnTo>
                        <a:pt x="0" y="3054344"/>
                      </a:lnTo>
                      <a:lnTo>
                        <a:pt x="374647" y="3054344"/>
                      </a:lnTo>
                      <a:lnTo>
                        <a:pt x="374647" y="3422647"/>
                      </a:lnTo>
                      <a:lnTo>
                        <a:pt x="0" y="3422647"/>
                      </a:lnTo>
                      <a:lnTo>
                        <a:pt x="0" y="3435344"/>
                      </a:lnTo>
                      <a:lnTo>
                        <a:pt x="374647" y="3435344"/>
                      </a:lnTo>
                      <a:lnTo>
                        <a:pt x="374647" y="3803647"/>
                      </a:lnTo>
                      <a:lnTo>
                        <a:pt x="0" y="3803647"/>
                      </a:lnTo>
                      <a:lnTo>
                        <a:pt x="0" y="3816344"/>
                      </a:lnTo>
                      <a:lnTo>
                        <a:pt x="374647" y="3816344"/>
                      </a:lnTo>
                      <a:lnTo>
                        <a:pt x="374647" y="4184647"/>
                      </a:lnTo>
                      <a:lnTo>
                        <a:pt x="0" y="4184647"/>
                      </a:lnTo>
                      <a:lnTo>
                        <a:pt x="0" y="4197344"/>
                      </a:lnTo>
                      <a:lnTo>
                        <a:pt x="374647" y="4197344"/>
                      </a:lnTo>
                      <a:lnTo>
                        <a:pt x="374647" y="4572000"/>
                      </a:lnTo>
                      <a:lnTo>
                        <a:pt x="387344" y="4572000"/>
                      </a:lnTo>
                      <a:lnTo>
                        <a:pt x="387344" y="4197353"/>
                      </a:lnTo>
                      <a:lnTo>
                        <a:pt x="755647" y="4197353"/>
                      </a:lnTo>
                      <a:lnTo>
                        <a:pt x="755647" y="4572000"/>
                      </a:lnTo>
                      <a:lnTo>
                        <a:pt x="768344" y="4572000"/>
                      </a:lnTo>
                      <a:lnTo>
                        <a:pt x="768344" y="4197353"/>
                      </a:lnTo>
                      <a:lnTo>
                        <a:pt x="1136647" y="4197353"/>
                      </a:lnTo>
                      <a:lnTo>
                        <a:pt x="1136647" y="4572000"/>
                      </a:lnTo>
                      <a:lnTo>
                        <a:pt x="1149344" y="4572000"/>
                      </a:lnTo>
                      <a:lnTo>
                        <a:pt x="1149344" y="4197353"/>
                      </a:lnTo>
                      <a:lnTo>
                        <a:pt x="1517647" y="4197353"/>
                      </a:lnTo>
                      <a:lnTo>
                        <a:pt x="1517647" y="4572000"/>
                      </a:lnTo>
                      <a:lnTo>
                        <a:pt x="1530344" y="4572000"/>
                      </a:lnTo>
                      <a:lnTo>
                        <a:pt x="1530344" y="4197353"/>
                      </a:lnTo>
                      <a:lnTo>
                        <a:pt x="1898647" y="4197353"/>
                      </a:lnTo>
                      <a:lnTo>
                        <a:pt x="1898647" y="4572000"/>
                      </a:lnTo>
                      <a:lnTo>
                        <a:pt x="1911344" y="4572000"/>
                      </a:lnTo>
                      <a:lnTo>
                        <a:pt x="1911344" y="4197353"/>
                      </a:lnTo>
                      <a:lnTo>
                        <a:pt x="2279647" y="4197353"/>
                      </a:lnTo>
                      <a:lnTo>
                        <a:pt x="2279647" y="4572000"/>
                      </a:lnTo>
                      <a:lnTo>
                        <a:pt x="2292344" y="4572000"/>
                      </a:lnTo>
                      <a:lnTo>
                        <a:pt x="2292344" y="4197353"/>
                      </a:lnTo>
                      <a:lnTo>
                        <a:pt x="2660647" y="4197353"/>
                      </a:lnTo>
                      <a:lnTo>
                        <a:pt x="2660647" y="4572000"/>
                      </a:lnTo>
                      <a:lnTo>
                        <a:pt x="2673344" y="4572000"/>
                      </a:lnTo>
                      <a:lnTo>
                        <a:pt x="2673344" y="4197353"/>
                      </a:lnTo>
                      <a:lnTo>
                        <a:pt x="3041647" y="4197353"/>
                      </a:lnTo>
                      <a:lnTo>
                        <a:pt x="3041647" y="4572000"/>
                      </a:lnTo>
                      <a:lnTo>
                        <a:pt x="3054344" y="4572000"/>
                      </a:lnTo>
                      <a:lnTo>
                        <a:pt x="3054344" y="4197353"/>
                      </a:lnTo>
                      <a:lnTo>
                        <a:pt x="3422647" y="4197353"/>
                      </a:lnTo>
                      <a:lnTo>
                        <a:pt x="3422647" y="4572000"/>
                      </a:lnTo>
                      <a:lnTo>
                        <a:pt x="3435344" y="4572000"/>
                      </a:lnTo>
                      <a:lnTo>
                        <a:pt x="3435344" y="4197353"/>
                      </a:lnTo>
                      <a:lnTo>
                        <a:pt x="3803647" y="4197353"/>
                      </a:lnTo>
                      <a:lnTo>
                        <a:pt x="3803647" y="4572000"/>
                      </a:lnTo>
                      <a:lnTo>
                        <a:pt x="3816344" y="4572000"/>
                      </a:lnTo>
                      <a:lnTo>
                        <a:pt x="3816344" y="4197353"/>
                      </a:lnTo>
                      <a:lnTo>
                        <a:pt x="4184647" y="4197353"/>
                      </a:lnTo>
                      <a:lnTo>
                        <a:pt x="4184647" y="4572000"/>
                      </a:lnTo>
                      <a:lnTo>
                        <a:pt x="4197344" y="4572000"/>
                      </a:lnTo>
                      <a:lnTo>
                        <a:pt x="4197344" y="4197353"/>
                      </a:lnTo>
                      <a:lnTo>
                        <a:pt x="4572000" y="4197353"/>
                      </a:lnTo>
                      <a:lnTo>
                        <a:pt x="4572000" y="4184657"/>
                      </a:lnTo>
                      <a:lnTo>
                        <a:pt x="4197353" y="4184657"/>
                      </a:lnTo>
                      <a:lnTo>
                        <a:pt x="4197353" y="3816353"/>
                      </a:lnTo>
                      <a:lnTo>
                        <a:pt x="4572000" y="3816353"/>
                      </a:lnTo>
                      <a:lnTo>
                        <a:pt x="4572000" y="3803657"/>
                      </a:lnTo>
                      <a:lnTo>
                        <a:pt x="4197353" y="3803657"/>
                      </a:lnTo>
                      <a:lnTo>
                        <a:pt x="4197353" y="3435353"/>
                      </a:lnTo>
                      <a:lnTo>
                        <a:pt x="4572000" y="3435353"/>
                      </a:lnTo>
                      <a:lnTo>
                        <a:pt x="4572000" y="3422657"/>
                      </a:lnTo>
                      <a:lnTo>
                        <a:pt x="4197353" y="3422657"/>
                      </a:lnTo>
                      <a:lnTo>
                        <a:pt x="4197353" y="3054353"/>
                      </a:lnTo>
                      <a:lnTo>
                        <a:pt x="4572000" y="3054353"/>
                      </a:lnTo>
                      <a:lnTo>
                        <a:pt x="4572000" y="3041657"/>
                      </a:lnTo>
                      <a:lnTo>
                        <a:pt x="4197353" y="3041657"/>
                      </a:lnTo>
                      <a:lnTo>
                        <a:pt x="4197353" y="2673353"/>
                      </a:lnTo>
                      <a:lnTo>
                        <a:pt x="4572000" y="2673353"/>
                      </a:lnTo>
                      <a:lnTo>
                        <a:pt x="4572000" y="2660657"/>
                      </a:lnTo>
                      <a:lnTo>
                        <a:pt x="4197353" y="2660657"/>
                      </a:lnTo>
                      <a:lnTo>
                        <a:pt x="4197353" y="2292353"/>
                      </a:lnTo>
                      <a:lnTo>
                        <a:pt x="4572000" y="2292353"/>
                      </a:lnTo>
                      <a:lnTo>
                        <a:pt x="4572000" y="2279656"/>
                      </a:lnTo>
                      <a:lnTo>
                        <a:pt x="4197353" y="2279656"/>
                      </a:lnTo>
                      <a:lnTo>
                        <a:pt x="4197353" y="1911353"/>
                      </a:lnTo>
                      <a:lnTo>
                        <a:pt x="4572000" y="1911353"/>
                      </a:lnTo>
                      <a:lnTo>
                        <a:pt x="4572000" y="1898656"/>
                      </a:lnTo>
                      <a:lnTo>
                        <a:pt x="4197353" y="1898656"/>
                      </a:lnTo>
                      <a:lnTo>
                        <a:pt x="4197353" y="1530353"/>
                      </a:lnTo>
                      <a:lnTo>
                        <a:pt x="4572000" y="1530353"/>
                      </a:lnTo>
                      <a:lnTo>
                        <a:pt x="4572000" y="1517656"/>
                      </a:lnTo>
                      <a:lnTo>
                        <a:pt x="4197353" y="1517656"/>
                      </a:lnTo>
                      <a:lnTo>
                        <a:pt x="4197353" y="1149353"/>
                      </a:lnTo>
                      <a:lnTo>
                        <a:pt x="4572000" y="1149353"/>
                      </a:lnTo>
                      <a:lnTo>
                        <a:pt x="4572000" y="1136656"/>
                      </a:lnTo>
                      <a:lnTo>
                        <a:pt x="4197353" y="1136656"/>
                      </a:lnTo>
                      <a:lnTo>
                        <a:pt x="4197353" y="768353"/>
                      </a:lnTo>
                      <a:lnTo>
                        <a:pt x="4572000" y="768353"/>
                      </a:lnTo>
                      <a:lnTo>
                        <a:pt x="4572000" y="755656"/>
                      </a:lnTo>
                      <a:lnTo>
                        <a:pt x="4197353" y="755656"/>
                      </a:lnTo>
                      <a:lnTo>
                        <a:pt x="4197353" y="387353"/>
                      </a:lnTo>
                      <a:lnTo>
                        <a:pt x="4572000" y="387353"/>
                      </a:lnTo>
                      <a:close/>
                      <a:moveTo>
                        <a:pt x="3803647" y="387353"/>
                      </a:moveTo>
                      <a:lnTo>
                        <a:pt x="3803647" y="755656"/>
                      </a:lnTo>
                      <a:lnTo>
                        <a:pt x="3435344" y="755656"/>
                      </a:lnTo>
                      <a:lnTo>
                        <a:pt x="3435344" y="387353"/>
                      </a:lnTo>
                      <a:lnTo>
                        <a:pt x="3803647" y="387353"/>
                      </a:lnTo>
                      <a:close/>
                      <a:moveTo>
                        <a:pt x="2279647" y="2292353"/>
                      </a:moveTo>
                      <a:lnTo>
                        <a:pt x="2279647" y="2660657"/>
                      </a:lnTo>
                      <a:lnTo>
                        <a:pt x="1911344" y="2660657"/>
                      </a:lnTo>
                      <a:lnTo>
                        <a:pt x="1911344" y="2292353"/>
                      </a:lnTo>
                      <a:lnTo>
                        <a:pt x="2279647" y="2292353"/>
                      </a:lnTo>
                      <a:close/>
                      <a:moveTo>
                        <a:pt x="1911353" y="2279647"/>
                      </a:moveTo>
                      <a:lnTo>
                        <a:pt x="1911353" y="1911344"/>
                      </a:lnTo>
                      <a:lnTo>
                        <a:pt x="2279656" y="1911344"/>
                      </a:lnTo>
                      <a:lnTo>
                        <a:pt x="2279656" y="2279647"/>
                      </a:lnTo>
                      <a:lnTo>
                        <a:pt x="1911353" y="2279647"/>
                      </a:lnTo>
                      <a:close/>
                      <a:moveTo>
                        <a:pt x="2292353" y="2292353"/>
                      </a:moveTo>
                      <a:lnTo>
                        <a:pt x="2660657" y="2292353"/>
                      </a:lnTo>
                      <a:lnTo>
                        <a:pt x="2660657" y="2660657"/>
                      </a:lnTo>
                      <a:lnTo>
                        <a:pt x="2292353" y="2660657"/>
                      </a:lnTo>
                      <a:lnTo>
                        <a:pt x="2292353" y="2292353"/>
                      </a:lnTo>
                      <a:close/>
                      <a:moveTo>
                        <a:pt x="2292353" y="2279647"/>
                      </a:moveTo>
                      <a:lnTo>
                        <a:pt x="2292353" y="1911344"/>
                      </a:lnTo>
                      <a:lnTo>
                        <a:pt x="2660657" y="1911344"/>
                      </a:lnTo>
                      <a:lnTo>
                        <a:pt x="2660657" y="2279647"/>
                      </a:lnTo>
                      <a:lnTo>
                        <a:pt x="2292353" y="2279647"/>
                      </a:lnTo>
                      <a:close/>
                      <a:moveTo>
                        <a:pt x="2292353" y="1898647"/>
                      </a:moveTo>
                      <a:lnTo>
                        <a:pt x="2292353" y="1530344"/>
                      </a:lnTo>
                      <a:lnTo>
                        <a:pt x="2660657" y="1530344"/>
                      </a:lnTo>
                      <a:lnTo>
                        <a:pt x="2660657" y="1898647"/>
                      </a:lnTo>
                      <a:lnTo>
                        <a:pt x="2292353" y="1898647"/>
                      </a:lnTo>
                      <a:close/>
                      <a:moveTo>
                        <a:pt x="2279647" y="1898647"/>
                      </a:moveTo>
                      <a:lnTo>
                        <a:pt x="1911344" y="1898647"/>
                      </a:lnTo>
                      <a:lnTo>
                        <a:pt x="1911344" y="1530344"/>
                      </a:lnTo>
                      <a:lnTo>
                        <a:pt x="2279647" y="1530344"/>
                      </a:lnTo>
                      <a:lnTo>
                        <a:pt x="2279647" y="1898647"/>
                      </a:lnTo>
                      <a:close/>
                      <a:moveTo>
                        <a:pt x="1898647" y="1898647"/>
                      </a:moveTo>
                      <a:lnTo>
                        <a:pt x="1530344" y="1898647"/>
                      </a:lnTo>
                      <a:lnTo>
                        <a:pt x="1530344" y="1530344"/>
                      </a:lnTo>
                      <a:lnTo>
                        <a:pt x="1898647" y="1530344"/>
                      </a:lnTo>
                      <a:lnTo>
                        <a:pt x="1898647" y="1898647"/>
                      </a:lnTo>
                      <a:close/>
                      <a:moveTo>
                        <a:pt x="1898647" y="1911353"/>
                      </a:moveTo>
                      <a:lnTo>
                        <a:pt x="1898647" y="2279656"/>
                      </a:lnTo>
                      <a:lnTo>
                        <a:pt x="1530344" y="2279656"/>
                      </a:lnTo>
                      <a:lnTo>
                        <a:pt x="1530344" y="1911353"/>
                      </a:lnTo>
                      <a:lnTo>
                        <a:pt x="1898647" y="1911353"/>
                      </a:lnTo>
                      <a:close/>
                      <a:moveTo>
                        <a:pt x="1898647" y="2292353"/>
                      </a:moveTo>
                      <a:lnTo>
                        <a:pt x="1898647" y="2660657"/>
                      </a:lnTo>
                      <a:lnTo>
                        <a:pt x="1530344" y="2660657"/>
                      </a:lnTo>
                      <a:lnTo>
                        <a:pt x="1530344" y="2292353"/>
                      </a:lnTo>
                      <a:lnTo>
                        <a:pt x="1898647" y="2292353"/>
                      </a:lnTo>
                      <a:close/>
                      <a:moveTo>
                        <a:pt x="1898647" y="2673353"/>
                      </a:moveTo>
                      <a:lnTo>
                        <a:pt x="1898647" y="3041657"/>
                      </a:lnTo>
                      <a:lnTo>
                        <a:pt x="1530344" y="3041657"/>
                      </a:lnTo>
                      <a:lnTo>
                        <a:pt x="1530344" y="2673353"/>
                      </a:lnTo>
                      <a:lnTo>
                        <a:pt x="1898647" y="2673353"/>
                      </a:lnTo>
                      <a:close/>
                      <a:moveTo>
                        <a:pt x="1911353" y="2673353"/>
                      </a:moveTo>
                      <a:lnTo>
                        <a:pt x="2279656" y="2673353"/>
                      </a:lnTo>
                      <a:lnTo>
                        <a:pt x="2279656" y="3041657"/>
                      </a:lnTo>
                      <a:lnTo>
                        <a:pt x="1911353" y="3041657"/>
                      </a:lnTo>
                      <a:lnTo>
                        <a:pt x="1911353" y="2673353"/>
                      </a:lnTo>
                      <a:close/>
                      <a:moveTo>
                        <a:pt x="2292353" y="2673353"/>
                      </a:moveTo>
                      <a:lnTo>
                        <a:pt x="2660657" y="2673353"/>
                      </a:lnTo>
                      <a:lnTo>
                        <a:pt x="2660657" y="3041657"/>
                      </a:lnTo>
                      <a:lnTo>
                        <a:pt x="2292353" y="3041657"/>
                      </a:lnTo>
                      <a:lnTo>
                        <a:pt x="2292353" y="2673353"/>
                      </a:lnTo>
                      <a:close/>
                      <a:moveTo>
                        <a:pt x="2673353" y="2673353"/>
                      </a:moveTo>
                      <a:lnTo>
                        <a:pt x="3041657" y="2673353"/>
                      </a:lnTo>
                      <a:lnTo>
                        <a:pt x="3041657" y="3041657"/>
                      </a:lnTo>
                      <a:lnTo>
                        <a:pt x="2673353" y="3041657"/>
                      </a:lnTo>
                      <a:lnTo>
                        <a:pt x="2673353" y="2673353"/>
                      </a:lnTo>
                      <a:close/>
                      <a:moveTo>
                        <a:pt x="2673353" y="2660647"/>
                      </a:moveTo>
                      <a:lnTo>
                        <a:pt x="2673353" y="2292344"/>
                      </a:lnTo>
                      <a:lnTo>
                        <a:pt x="3041657" y="2292344"/>
                      </a:lnTo>
                      <a:lnTo>
                        <a:pt x="3041657" y="2660647"/>
                      </a:lnTo>
                      <a:lnTo>
                        <a:pt x="2673353" y="2660647"/>
                      </a:lnTo>
                      <a:close/>
                      <a:moveTo>
                        <a:pt x="2673353" y="2279647"/>
                      </a:moveTo>
                      <a:lnTo>
                        <a:pt x="2673353" y="1911344"/>
                      </a:lnTo>
                      <a:lnTo>
                        <a:pt x="3041657" y="1911344"/>
                      </a:lnTo>
                      <a:lnTo>
                        <a:pt x="3041657" y="2279647"/>
                      </a:lnTo>
                      <a:lnTo>
                        <a:pt x="2673353" y="2279647"/>
                      </a:lnTo>
                      <a:close/>
                      <a:moveTo>
                        <a:pt x="2673353" y="1898647"/>
                      </a:moveTo>
                      <a:lnTo>
                        <a:pt x="2673353" y="1530344"/>
                      </a:lnTo>
                      <a:lnTo>
                        <a:pt x="3041657" y="1530344"/>
                      </a:lnTo>
                      <a:lnTo>
                        <a:pt x="3041657" y="1898647"/>
                      </a:lnTo>
                      <a:lnTo>
                        <a:pt x="2673353" y="1898647"/>
                      </a:lnTo>
                      <a:close/>
                      <a:moveTo>
                        <a:pt x="2673353" y="1517647"/>
                      </a:moveTo>
                      <a:lnTo>
                        <a:pt x="2673353" y="1149344"/>
                      </a:lnTo>
                      <a:lnTo>
                        <a:pt x="3041657" y="1149344"/>
                      </a:lnTo>
                      <a:lnTo>
                        <a:pt x="3041657" y="1517647"/>
                      </a:lnTo>
                      <a:lnTo>
                        <a:pt x="2673353" y="1517647"/>
                      </a:lnTo>
                      <a:close/>
                      <a:moveTo>
                        <a:pt x="2660647" y="1517647"/>
                      </a:moveTo>
                      <a:lnTo>
                        <a:pt x="2292344" y="1517647"/>
                      </a:lnTo>
                      <a:lnTo>
                        <a:pt x="2292344" y="1149344"/>
                      </a:lnTo>
                      <a:lnTo>
                        <a:pt x="2660647" y="1149344"/>
                      </a:lnTo>
                      <a:lnTo>
                        <a:pt x="2660647" y="1517647"/>
                      </a:lnTo>
                      <a:close/>
                      <a:moveTo>
                        <a:pt x="2279647" y="1517647"/>
                      </a:moveTo>
                      <a:lnTo>
                        <a:pt x="1911344" y="1517647"/>
                      </a:lnTo>
                      <a:lnTo>
                        <a:pt x="1911344" y="1149344"/>
                      </a:lnTo>
                      <a:lnTo>
                        <a:pt x="2279647" y="1149344"/>
                      </a:lnTo>
                      <a:lnTo>
                        <a:pt x="2279647" y="1517647"/>
                      </a:lnTo>
                      <a:close/>
                      <a:moveTo>
                        <a:pt x="1898647" y="1517647"/>
                      </a:moveTo>
                      <a:lnTo>
                        <a:pt x="1530344" y="1517647"/>
                      </a:lnTo>
                      <a:lnTo>
                        <a:pt x="1530344" y="1149344"/>
                      </a:lnTo>
                      <a:lnTo>
                        <a:pt x="1898647" y="1149344"/>
                      </a:lnTo>
                      <a:lnTo>
                        <a:pt x="1898647" y="1517647"/>
                      </a:lnTo>
                      <a:close/>
                      <a:moveTo>
                        <a:pt x="1517647" y="1517647"/>
                      </a:moveTo>
                      <a:lnTo>
                        <a:pt x="1149344" y="1517647"/>
                      </a:lnTo>
                      <a:lnTo>
                        <a:pt x="1149344" y="1149344"/>
                      </a:lnTo>
                      <a:lnTo>
                        <a:pt x="1517647" y="1149344"/>
                      </a:lnTo>
                      <a:lnTo>
                        <a:pt x="1517647" y="1517647"/>
                      </a:lnTo>
                      <a:close/>
                      <a:moveTo>
                        <a:pt x="1517647" y="1530353"/>
                      </a:moveTo>
                      <a:lnTo>
                        <a:pt x="1517647" y="1898656"/>
                      </a:lnTo>
                      <a:lnTo>
                        <a:pt x="1149344" y="1898656"/>
                      </a:lnTo>
                      <a:lnTo>
                        <a:pt x="1149344" y="1530353"/>
                      </a:lnTo>
                      <a:lnTo>
                        <a:pt x="1517647" y="1530353"/>
                      </a:lnTo>
                      <a:close/>
                      <a:moveTo>
                        <a:pt x="1517647" y="1911353"/>
                      </a:moveTo>
                      <a:lnTo>
                        <a:pt x="1517647" y="2279656"/>
                      </a:lnTo>
                      <a:lnTo>
                        <a:pt x="1149344" y="2279656"/>
                      </a:lnTo>
                      <a:lnTo>
                        <a:pt x="1149344" y="1911353"/>
                      </a:lnTo>
                      <a:lnTo>
                        <a:pt x="1517647" y="1911353"/>
                      </a:lnTo>
                      <a:close/>
                      <a:moveTo>
                        <a:pt x="1517647" y="2292353"/>
                      </a:moveTo>
                      <a:lnTo>
                        <a:pt x="1517647" y="2660657"/>
                      </a:lnTo>
                      <a:lnTo>
                        <a:pt x="1149344" y="2660657"/>
                      </a:lnTo>
                      <a:lnTo>
                        <a:pt x="1149344" y="2292353"/>
                      </a:lnTo>
                      <a:lnTo>
                        <a:pt x="1517647" y="2292353"/>
                      </a:lnTo>
                      <a:close/>
                      <a:moveTo>
                        <a:pt x="1517647" y="2673353"/>
                      </a:moveTo>
                      <a:lnTo>
                        <a:pt x="1517647" y="3041657"/>
                      </a:lnTo>
                      <a:lnTo>
                        <a:pt x="1149344" y="3041657"/>
                      </a:lnTo>
                      <a:lnTo>
                        <a:pt x="1149344" y="2673353"/>
                      </a:lnTo>
                      <a:lnTo>
                        <a:pt x="1517647" y="2673353"/>
                      </a:lnTo>
                      <a:close/>
                      <a:moveTo>
                        <a:pt x="1517647" y="3054353"/>
                      </a:moveTo>
                      <a:lnTo>
                        <a:pt x="1517647" y="3422657"/>
                      </a:lnTo>
                      <a:lnTo>
                        <a:pt x="1149344" y="3422657"/>
                      </a:lnTo>
                      <a:lnTo>
                        <a:pt x="1149344" y="3054353"/>
                      </a:lnTo>
                      <a:lnTo>
                        <a:pt x="1517647" y="3054353"/>
                      </a:lnTo>
                      <a:close/>
                      <a:moveTo>
                        <a:pt x="1530353" y="3054353"/>
                      </a:moveTo>
                      <a:lnTo>
                        <a:pt x="1898656" y="3054353"/>
                      </a:lnTo>
                      <a:lnTo>
                        <a:pt x="1898656" y="3422657"/>
                      </a:lnTo>
                      <a:lnTo>
                        <a:pt x="1530353" y="3422657"/>
                      </a:lnTo>
                      <a:lnTo>
                        <a:pt x="1530353" y="3054353"/>
                      </a:lnTo>
                      <a:close/>
                      <a:moveTo>
                        <a:pt x="1911353" y="3054353"/>
                      </a:moveTo>
                      <a:lnTo>
                        <a:pt x="2279656" y="3054353"/>
                      </a:lnTo>
                      <a:lnTo>
                        <a:pt x="2279656" y="3422657"/>
                      </a:lnTo>
                      <a:lnTo>
                        <a:pt x="1911353" y="3422657"/>
                      </a:lnTo>
                      <a:lnTo>
                        <a:pt x="1911353" y="3054353"/>
                      </a:lnTo>
                      <a:close/>
                      <a:moveTo>
                        <a:pt x="2292353" y="3054353"/>
                      </a:moveTo>
                      <a:lnTo>
                        <a:pt x="2660657" y="3054353"/>
                      </a:lnTo>
                      <a:lnTo>
                        <a:pt x="2660657" y="3422657"/>
                      </a:lnTo>
                      <a:lnTo>
                        <a:pt x="2292353" y="3422657"/>
                      </a:lnTo>
                      <a:lnTo>
                        <a:pt x="2292353" y="3054353"/>
                      </a:lnTo>
                      <a:close/>
                      <a:moveTo>
                        <a:pt x="2673353" y="3054353"/>
                      </a:moveTo>
                      <a:lnTo>
                        <a:pt x="3041657" y="3054353"/>
                      </a:lnTo>
                      <a:lnTo>
                        <a:pt x="3041657" y="3422657"/>
                      </a:lnTo>
                      <a:lnTo>
                        <a:pt x="2673353" y="3422657"/>
                      </a:lnTo>
                      <a:lnTo>
                        <a:pt x="2673353" y="3054353"/>
                      </a:lnTo>
                      <a:close/>
                      <a:moveTo>
                        <a:pt x="3054353" y="3054353"/>
                      </a:moveTo>
                      <a:lnTo>
                        <a:pt x="3422657" y="3054353"/>
                      </a:lnTo>
                      <a:lnTo>
                        <a:pt x="3422657" y="3422657"/>
                      </a:lnTo>
                      <a:lnTo>
                        <a:pt x="3054353" y="3422657"/>
                      </a:lnTo>
                      <a:lnTo>
                        <a:pt x="3054353" y="3054353"/>
                      </a:lnTo>
                      <a:close/>
                      <a:moveTo>
                        <a:pt x="3054353" y="3041647"/>
                      </a:moveTo>
                      <a:lnTo>
                        <a:pt x="3054353" y="2673344"/>
                      </a:lnTo>
                      <a:lnTo>
                        <a:pt x="3422657" y="2673344"/>
                      </a:lnTo>
                      <a:lnTo>
                        <a:pt x="3422657" y="3041647"/>
                      </a:lnTo>
                      <a:lnTo>
                        <a:pt x="3054353" y="3041647"/>
                      </a:lnTo>
                      <a:close/>
                      <a:moveTo>
                        <a:pt x="3054353" y="2660647"/>
                      </a:moveTo>
                      <a:lnTo>
                        <a:pt x="3054353" y="2292344"/>
                      </a:lnTo>
                      <a:lnTo>
                        <a:pt x="3422657" y="2292344"/>
                      </a:lnTo>
                      <a:lnTo>
                        <a:pt x="3422657" y="2660647"/>
                      </a:lnTo>
                      <a:lnTo>
                        <a:pt x="3054353" y="2660647"/>
                      </a:lnTo>
                      <a:close/>
                      <a:moveTo>
                        <a:pt x="3054353" y="2279647"/>
                      </a:moveTo>
                      <a:lnTo>
                        <a:pt x="3054353" y="1911344"/>
                      </a:lnTo>
                      <a:lnTo>
                        <a:pt x="3422657" y="1911344"/>
                      </a:lnTo>
                      <a:lnTo>
                        <a:pt x="3422657" y="2279647"/>
                      </a:lnTo>
                      <a:lnTo>
                        <a:pt x="3054353" y="2279647"/>
                      </a:lnTo>
                      <a:close/>
                      <a:moveTo>
                        <a:pt x="3054353" y="1898647"/>
                      </a:moveTo>
                      <a:lnTo>
                        <a:pt x="3054353" y="1530344"/>
                      </a:lnTo>
                      <a:lnTo>
                        <a:pt x="3422657" y="1530344"/>
                      </a:lnTo>
                      <a:lnTo>
                        <a:pt x="3422657" y="1898647"/>
                      </a:lnTo>
                      <a:lnTo>
                        <a:pt x="3054353" y="1898647"/>
                      </a:lnTo>
                      <a:close/>
                      <a:moveTo>
                        <a:pt x="3054353" y="1517647"/>
                      </a:moveTo>
                      <a:lnTo>
                        <a:pt x="3054353" y="1149344"/>
                      </a:lnTo>
                      <a:lnTo>
                        <a:pt x="3422657" y="1149344"/>
                      </a:lnTo>
                      <a:lnTo>
                        <a:pt x="3422657" y="1517647"/>
                      </a:lnTo>
                      <a:lnTo>
                        <a:pt x="3054353" y="1517647"/>
                      </a:lnTo>
                      <a:close/>
                      <a:moveTo>
                        <a:pt x="3054353" y="1136647"/>
                      </a:moveTo>
                      <a:lnTo>
                        <a:pt x="3054353" y="768353"/>
                      </a:lnTo>
                      <a:lnTo>
                        <a:pt x="3422657" y="768353"/>
                      </a:lnTo>
                      <a:lnTo>
                        <a:pt x="3422657" y="1136656"/>
                      </a:lnTo>
                      <a:lnTo>
                        <a:pt x="3054353" y="1136656"/>
                      </a:lnTo>
                      <a:close/>
                      <a:moveTo>
                        <a:pt x="3041647" y="1136647"/>
                      </a:moveTo>
                      <a:lnTo>
                        <a:pt x="2673344" y="1136647"/>
                      </a:lnTo>
                      <a:lnTo>
                        <a:pt x="2673344" y="768353"/>
                      </a:lnTo>
                      <a:lnTo>
                        <a:pt x="3041647" y="768353"/>
                      </a:lnTo>
                      <a:lnTo>
                        <a:pt x="3041647" y="1136647"/>
                      </a:lnTo>
                      <a:close/>
                      <a:moveTo>
                        <a:pt x="2660647" y="1136647"/>
                      </a:moveTo>
                      <a:lnTo>
                        <a:pt x="2292344" y="1136647"/>
                      </a:lnTo>
                      <a:lnTo>
                        <a:pt x="2292344" y="768353"/>
                      </a:lnTo>
                      <a:lnTo>
                        <a:pt x="2660647" y="768353"/>
                      </a:lnTo>
                      <a:lnTo>
                        <a:pt x="2660647" y="1136647"/>
                      </a:lnTo>
                      <a:close/>
                      <a:moveTo>
                        <a:pt x="2279647" y="1136647"/>
                      </a:moveTo>
                      <a:lnTo>
                        <a:pt x="1911344" y="1136647"/>
                      </a:lnTo>
                      <a:lnTo>
                        <a:pt x="1911344" y="768353"/>
                      </a:lnTo>
                      <a:lnTo>
                        <a:pt x="2279647" y="768353"/>
                      </a:lnTo>
                      <a:lnTo>
                        <a:pt x="2279647" y="1136647"/>
                      </a:lnTo>
                      <a:close/>
                      <a:moveTo>
                        <a:pt x="1898647" y="1136647"/>
                      </a:moveTo>
                      <a:lnTo>
                        <a:pt x="1530344" y="1136647"/>
                      </a:lnTo>
                      <a:lnTo>
                        <a:pt x="1530344" y="768353"/>
                      </a:lnTo>
                      <a:lnTo>
                        <a:pt x="1898647" y="768353"/>
                      </a:lnTo>
                      <a:lnTo>
                        <a:pt x="1898647" y="1136647"/>
                      </a:lnTo>
                      <a:close/>
                      <a:moveTo>
                        <a:pt x="1517647" y="1136647"/>
                      </a:moveTo>
                      <a:lnTo>
                        <a:pt x="1149344" y="1136647"/>
                      </a:lnTo>
                      <a:lnTo>
                        <a:pt x="1149344" y="768353"/>
                      </a:lnTo>
                      <a:lnTo>
                        <a:pt x="1517647" y="768353"/>
                      </a:lnTo>
                      <a:lnTo>
                        <a:pt x="1517647" y="1136647"/>
                      </a:lnTo>
                      <a:close/>
                      <a:moveTo>
                        <a:pt x="1136647" y="1136647"/>
                      </a:moveTo>
                      <a:lnTo>
                        <a:pt x="768353" y="1136647"/>
                      </a:lnTo>
                      <a:lnTo>
                        <a:pt x="768353" y="768353"/>
                      </a:lnTo>
                      <a:lnTo>
                        <a:pt x="1136656" y="768353"/>
                      </a:lnTo>
                      <a:lnTo>
                        <a:pt x="1136656" y="1136647"/>
                      </a:lnTo>
                      <a:close/>
                      <a:moveTo>
                        <a:pt x="1136647" y="1149353"/>
                      </a:moveTo>
                      <a:lnTo>
                        <a:pt x="1136647" y="1517656"/>
                      </a:lnTo>
                      <a:lnTo>
                        <a:pt x="768353" y="1517656"/>
                      </a:lnTo>
                      <a:lnTo>
                        <a:pt x="768353" y="1149353"/>
                      </a:lnTo>
                      <a:lnTo>
                        <a:pt x="1136647" y="1149353"/>
                      </a:lnTo>
                      <a:close/>
                      <a:moveTo>
                        <a:pt x="1136647" y="1530353"/>
                      </a:moveTo>
                      <a:lnTo>
                        <a:pt x="1136647" y="1898656"/>
                      </a:lnTo>
                      <a:lnTo>
                        <a:pt x="768353" y="1898656"/>
                      </a:lnTo>
                      <a:lnTo>
                        <a:pt x="768353" y="1530353"/>
                      </a:lnTo>
                      <a:lnTo>
                        <a:pt x="1136647" y="1530353"/>
                      </a:lnTo>
                      <a:close/>
                      <a:moveTo>
                        <a:pt x="1136647" y="1911353"/>
                      </a:moveTo>
                      <a:lnTo>
                        <a:pt x="1136647" y="2279656"/>
                      </a:lnTo>
                      <a:lnTo>
                        <a:pt x="768353" y="2279656"/>
                      </a:lnTo>
                      <a:lnTo>
                        <a:pt x="768353" y="1911353"/>
                      </a:lnTo>
                      <a:lnTo>
                        <a:pt x="1136647" y="1911353"/>
                      </a:lnTo>
                      <a:close/>
                      <a:moveTo>
                        <a:pt x="1136647" y="2292353"/>
                      </a:moveTo>
                      <a:lnTo>
                        <a:pt x="1136647" y="2660657"/>
                      </a:lnTo>
                      <a:lnTo>
                        <a:pt x="768353" y="2660657"/>
                      </a:lnTo>
                      <a:lnTo>
                        <a:pt x="768353" y="2292353"/>
                      </a:lnTo>
                      <a:lnTo>
                        <a:pt x="1136647" y="2292353"/>
                      </a:lnTo>
                      <a:close/>
                      <a:moveTo>
                        <a:pt x="1136647" y="2673353"/>
                      </a:moveTo>
                      <a:lnTo>
                        <a:pt x="1136647" y="3041657"/>
                      </a:lnTo>
                      <a:lnTo>
                        <a:pt x="768353" y="3041657"/>
                      </a:lnTo>
                      <a:lnTo>
                        <a:pt x="768353" y="2673353"/>
                      </a:lnTo>
                      <a:lnTo>
                        <a:pt x="1136647" y="2673353"/>
                      </a:lnTo>
                      <a:close/>
                      <a:moveTo>
                        <a:pt x="1136647" y="3054353"/>
                      </a:moveTo>
                      <a:lnTo>
                        <a:pt x="1136647" y="3422657"/>
                      </a:lnTo>
                      <a:lnTo>
                        <a:pt x="768353" y="3422657"/>
                      </a:lnTo>
                      <a:lnTo>
                        <a:pt x="768353" y="3054353"/>
                      </a:lnTo>
                      <a:lnTo>
                        <a:pt x="1136647" y="3054353"/>
                      </a:lnTo>
                      <a:close/>
                      <a:moveTo>
                        <a:pt x="1136647" y="3435353"/>
                      </a:moveTo>
                      <a:lnTo>
                        <a:pt x="1136647" y="3803657"/>
                      </a:lnTo>
                      <a:lnTo>
                        <a:pt x="768353" y="3803657"/>
                      </a:lnTo>
                      <a:lnTo>
                        <a:pt x="768353" y="3435353"/>
                      </a:lnTo>
                      <a:lnTo>
                        <a:pt x="1136647" y="3435353"/>
                      </a:lnTo>
                      <a:close/>
                      <a:moveTo>
                        <a:pt x="1149353" y="3435353"/>
                      </a:moveTo>
                      <a:lnTo>
                        <a:pt x="1517656" y="3435353"/>
                      </a:lnTo>
                      <a:lnTo>
                        <a:pt x="1517656" y="3803657"/>
                      </a:lnTo>
                      <a:lnTo>
                        <a:pt x="1149353" y="3803657"/>
                      </a:lnTo>
                      <a:lnTo>
                        <a:pt x="1149353" y="3435353"/>
                      </a:lnTo>
                      <a:close/>
                      <a:moveTo>
                        <a:pt x="1530353" y="3435353"/>
                      </a:moveTo>
                      <a:lnTo>
                        <a:pt x="1898656" y="3435353"/>
                      </a:lnTo>
                      <a:lnTo>
                        <a:pt x="1898656" y="3803657"/>
                      </a:lnTo>
                      <a:lnTo>
                        <a:pt x="1530353" y="3803657"/>
                      </a:lnTo>
                      <a:lnTo>
                        <a:pt x="1530353" y="3435353"/>
                      </a:lnTo>
                      <a:close/>
                      <a:moveTo>
                        <a:pt x="1911353" y="3435353"/>
                      </a:moveTo>
                      <a:lnTo>
                        <a:pt x="2279656" y="3435353"/>
                      </a:lnTo>
                      <a:lnTo>
                        <a:pt x="2279656" y="3803657"/>
                      </a:lnTo>
                      <a:lnTo>
                        <a:pt x="1911353" y="3803657"/>
                      </a:lnTo>
                      <a:lnTo>
                        <a:pt x="1911353" y="3435353"/>
                      </a:lnTo>
                      <a:close/>
                      <a:moveTo>
                        <a:pt x="2292353" y="3435353"/>
                      </a:moveTo>
                      <a:lnTo>
                        <a:pt x="2660657" y="3435353"/>
                      </a:lnTo>
                      <a:lnTo>
                        <a:pt x="2660657" y="3803657"/>
                      </a:lnTo>
                      <a:lnTo>
                        <a:pt x="2292353" y="3803657"/>
                      </a:lnTo>
                      <a:lnTo>
                        <a:pt x="2292353" y="3435353"/>
                      </a:lnTo>
                      <a:close/>
                      <a:moveTo>
                        <a:pt x="2673353" y="3435353"/>
                      </a:moveTo>
                      <a:lnTo>
                        <a:pt x="3041657" y="3435353"/>
                      </a:lnTo>
                      <a:lnTo>
                        <a:pt x="3041657" y="3803657"/>
                      </a:lnTo>
                      <a:lnTo>
                        <a:pt x="2673353" y="3803657"/>
                      </a:lnTo>
                      <a:lnTo>
                        <a:pt x="2673353" y="3435353"/>
                      </a:lnTo>
                      <a:close/>
                      <a:moveTo>
                        <a:pt x="3054353" y="3435353"/>
                      </a:moveTo>
                      <a:lnTo>
                        <a:pt x="3422657" y="3435353"/>
                      </a:lnTo>
                      <a:lnTo>
                        <a:pt x="3422657" y="3803657"/>
                      </a:lnTo>
                      <a:lnTo>
                        <a:pt x="3054353" y="3803657"/>
                      </a:lnTo>
                      <a:lnTo>
                        <a:pt x="3054353" y="3435353"/>
                      </a:lnTo>
                      <a:close/>
                      <a:moveTo>
                        <a:pt x="3435353" y="3435353"/>
                      </a:moveTo>
                      <a:lnTo>
                        <a:pt x="3803657" y="3435353"/>
                      </a:lnTo>
                      <a:lnTo>
                        <a:pt x="3803657" y="3803657"/>
                      </a:lnTo>
                      <a:lnTo>
                        <a:pt x="3435353" y="3803657"/>
                      </a:lnTo>
                      <a:lnTo>
                        <a:pt x="3435353" y="3435353"/>
                      </a:lnTo>
                      <a:close/>
                      <a:moveTo>
                        <a:pt x="3435353" y="3422647"/>
                      </a:moveTo>
                      <a:lnTo>
                        <a:pt x="3435353" y="3054344"/>
                      </a:lnTo>
                      <a:lnTo>
                        <a:pt x="3803657" y="3054344"/>
                      </a:lnTo>
                      <a:lnTo>
                        <a:pt x="3803657" y="3422647"/>
                      </a:lnTo>
                      <a:lnTo>
                        <a:pt x="3435353" y="3422647"/>
                      </a:lnTo>
                      <a:close/>
                      <a:moveTo>
                        <a:pt x="3435353" y="3041647"/>
                      </a:moveTo>
                      <a:lnTo>
                        <a:pt x="3435353" y="2673344"/>
                      </a:lnTo>
                      <a:lnTo>
                        <a:pt x="3803657" y="2673344"/>
                      </a:lnTo>
                      <a:lnTo>
                        <a:pt x="3803657" y="3041647"/>
                      </a:lnTo>
                      <a:lnTo>
                        <a:pt x="3435353" y="3041647"/>
                      </a:lnTo>
                      <a:close/>
                      <a:moveTo>
                        <a:pt x="3435353" y="2660647"/>
                      </a:moveTo>
                      <a:lnTo>
                        <a:pt x="3435353" y="2292344"/>
                      </a:lnTo>
                      <a:lnTo>
                        <a:pt x="3803657" y="2292344"/>
                      </a:lnTo>
                      <a:lnTo>
                        <a:pt x="3803657" y="2660647"/>
                      </a:lnTo>
                      <a:lnTo>
                        <a:pt x="3435353" y="2660647"/>
                      </a:lnTo>
                      <a:close/>
                      <a:moveTo>
                        <a:pt x="3435353" y="2279647"/>
                      </a:moveTo>
                      <a:lnTo>
                        <a:pt x="3435353" y="1911344"/>
                      </a:lnTo>
                      <a:lnTo>
                        <a:pt x="3803657" y="1911344"/>
                      </a:lnTo>
                      <a:lnTo>
                        <a:pt x="3803657" y="2279647"/>
                      </a:lnTo>
                      <a:lnTo>
                        <a:pt x="3435353" y="2279647"/>
                      </a:lnTo>
                      <a:close/>
                      <a:moveTo>
                        <a:pt x="3435353" y="1898647"/>
                      </a:moveTo>
                      <a:lnTo>
                        <a:pt x="3435353" y="1530344"/>
                      </a:lnTo>
                      <a:lnTo>
                        <a:pt x="3803657" y="1530344"/>
                      </a:lnTo>
                      <a:lnTo>
                        <a:pt x="3803657" y="1898647"/>
                      </a:lnTo>
                      <a:lnTo>
                        <a:pt x="3435353" y="1898647"/>
                      </a:lnTo>
                      <a:close/>
                      <a:moveTo>
                        <a:pt x="3435353" y="1517647"/>
                      </a:moveTo>
                      <a:lnTo>
                        <a:pt x="3435353" y="1149344"/>
                      </a:lnTo>
                      <a:lnTo>
                        <a:pt x="3803657" y="1149344"/>
                      </a:lnTo>
                      <a:lnTo>
                        <a:pt x="3803657" y="1517647"/>
                      </a:lnTo>
                      <a:lnTo>
                        <a:pt x="3435353" y="1517647"/>
                      </a:lnTo>
                      <a:close/>
                      <a:moveTo>
                        <a:pt x="3435353" y="1136647"/>
                      </a:moveTo>
                      <a:lnTo>
                        <a:pt x="3435353" y="768353"/>
                      </a:lnTo>
                      <a:lnTo>
                        <a:pt x="3803657" y="768353"/>
                      </a:lnTo>
                      <a:lnTo>
                        <a:pt x="3803657" y="1136656"/>
                      </a:lnTo>
                      <a:lnTo>
                        <a:pt x="3435353" y="1136656"/>
                      </a:lnTo>
                      <a:close/>
                      <a:moveTo>
                        <a:pt x="3422647" y="387353"/>
                      </a:moveTo>
                      <a:lnTo>
                        <a:pt x="3422647" y="755656"/>
                      </a:lnTo>
                      <a:lnTo>
                        <a:pt x="3054344" y="755656"/>
                      </a:lnTo>
                      <a:lnTo>
                        <a:pt x="3054344" y="387353"/>
                      </a:lnTo>
                      <a:lnTo>
                        <a:pt x="3422647" y="387353"/>
                      </a:lnTo>
                      <a:close/>
                      <a:moveTo>
                        <a:pt x="3041647" y="387353"/>
                      </a:moveTo>
                      <a:lnTo>
                        <a:pt x="3041647" y="755656"/>
                      </a:lnTo>
                      <a:lnTo>
                        <a:pt x="2673344" y="755656"/>
                      </a:lnTo>
                      <a:lnTo>
                        <a:pt x="2673344" y="387353"/>
                      </a:lnTo>
                      <a:lnTo>
                        <a:pt x="3041647" y="387353"/>
                      </a:lnTo>
                      <a:close/>
                      <a:moveTo>
                        <a:pt x="2660647" y="387353"/>
                      </a:moveTo>
                      <a:lnTo>
                        <a:pt x="2660647" y="755656"/>
                      </a:lnTo>
                      <a:lnTo>
                        <a:pt x="2292344" y="755656"/>
                      </a:lnTo>
                      <a:lnTo>
                        <a:pt x="2292344" y="387353"/>
                      </a:lnTo>
                      <a:lnTo>
                        <a:pt x="2660647" y="387353"/>
                      </a:lnTo>
                      <a:close/>
                      <a:moveTo>
                        <a:pt x="2279647" y="387353"/>
                      </a:moveTo>
                      <a:lnTo>
                        <a:pt x="2279647" y="755656"/>
                      </a:lnTo>
                      <a:lnTo>
                        <a:pt x="1911344" y="755656"/>
                      </a:lnTo>
                      <a:lnTo>
                        <a:pt x="1911344" y="387353"/>
                      </a:lnTo>
                      <a:lnTo>
                        <a:pt x="2279647" y="387353"/>
                      </a:lnTo>
                      <a:close/>
                      <a:moveTo>
                        <a:pt x="1898647" y="387353"/>
                      </a:moveTo>
                      <a:lnTo>
                        <a:pt x="1898647" y="755656"/>
                      </a:lnTo>
                      <a:lnTo>
                        <a:pt x="1530344" y="755656"/>
                      </a:lnTo>
                      <a:lnTo>
                        <a:pt x="1530344" y="387353"/>
                      </a:lnTo>
                      <a:lnTo>
                        <a:pt x="1898647" y="387353"/>
                      </a:lnTo>
                      <a:close/>
                      <a:moveTo>
                        <a:pt x="1517647" y="387353"/>
                      </a:moveTo>
                      <a:lnTo>
                        <a:pt x="1517647" y="755656"/>
                      </a:lnTo>
                      <a:lnTo>
                        <a:pt x="1149344" y="755656"/>
                      </a:lnTo>
                      <a:lnTo>
                        <a:pt x="1149344" y="387353"/>
                      </a:lnTo>
                      <a:lnTo>
                        <a:pt x="1517647" y="387353"/>
                      </a:lnTo>
                      <a:close/>
                      <a:moveTo>
                        <a:pt x="1136647" y="387353"/>
                      </a:moveTo>
                      <a:lnTo>
                        <a:pt x="1136647" y="755656"/>
                      </a:lnTo>
                      <a:lnTo>
                        <a:pt x="768353" y="755656"/>
                      </a:lnTo>
                      <a:lnTo>
                        <a:pt x="768353" y="387353"/>
                      </a:lnTo>
                      <a:lnTo>
                        <a:pt x="1136647" y="387353"/>
                      </a:lnTo>
                      <a:close/>
                      <a:moveTo>
                        <a:pt x="387353" y="387353"/>
                      </a:moveTo>
                      <a:lnTo>
                        <a:pt x="755656" y="387353"/>
                      </a:lnTo>
                      <a:lnTo>
                        <a:pt x="755656" y="755656"/>
                      </a:lnTo>
                      <a:lnTo>
                        <a:pt x="387353" y="755656"/>
                      </a:lnTo>
                      <a:lnTo>
                        <a:pt x="387353" y="387353"/>
                      </a:lnTo>
                      <a:close/>
                      <a:moveTo>
                        <a:pt x="387353" y="768353"/>
                      </a:moveTo>
                      <a:lnTo>
                        <a:pt x="755656" y="768353"/>
                      </a:lnTo>
                      <a:lnTo>
                        <a:pt x="755656" y="1136656"/>
                      </a:lnTo>
                      <a:lnTo>
                        <a:pt x="387353" y="1136656"/>
                      </a:lnTo>
                      <a:lnTo>
                        <a:pt x="387353" y="768353"/>
                      </a:lnTo>
                      <a:close/>
                      <a:moveTo>
                        <a:pt x="387353" y="1149353"/>
                      </a:moveTo>
                      <a:lnTo>
                        <a:pt x="755656" y="1149353"/>
                      </a:lnTo>
                      <a:lnTo>
                        <a:pt x="755656" y="1517656"/>
                      </a:lnTo>
                      <a:lnTo>
                        <a:pt x="387353" y="1517656"/>
                      </a:lnTo>
                      <a:lnTo>
                        <a:pt x="387353" y="1149353"/>
                      </a:lnTo>
                      <a:close/>
                      <a:moveTo>
                        <a:pt x="387353" y="1530353"/>
                      </a:moveTo>
                      <a:lnTo>
                        <a:pt x="755656" y="1530353"/>
                      </a:lnTo>
                      <a:lnTo>
                        <a:pt x="755656" y="1898656"/>
                      </a:lnTo>
                      <a:lnTo>
                        <a:pt x="387353" y="1898656"/>
                      </a:lnTo>
                      <a:lnTo>
                        <a:pt x="387353" y="1530353"/>
                      </a:lnTo>
                      <a:close/>
                      <a:moveTo>
                        <a:pt x="387353" y="1911353"/>
                      </a:moveTo>
                      <a:lnTo>
                        <a:pt x="755656" y="1911353"/>
                      </a:lnTo>
                      <a:lnTo>
                        <a:pt x="755656" y="2279656"/>
                      </a:lnTo>
                      <a:lnTo>
                        <a:pt x="387353" y="2279656"/>
                      </a:lnTo>
                      <a:lnTo>
                        <a:pt x="387353" y="1911353"/>
                      </a:lnTo>
                      <a:close/>
                      <a:moveTo>
                        <a:pt x="387353" y="2292353"/>
                      </a:moveTo>
                      <a:lnTo>
                        <a:pt x="755656" y="2292353"/>
                      </a:lnTo>
                      <a:lnTo>
                        <a:pt x="755656" y="2660657"/>
                      </a:lnTo>
                      <a:lnTo>
                        <a:pt x="387353" y="2660657"/>
                      </a:lnTo>
                      <a:lnTo>
                        <a:pt x="387353" y="2292353"/>
                      </a:lnTo>
                      <a:close/>
                      <a:moveTo>
                        <a:pt x="387353" y="2673353"/>
                      </a:moveTo>
                      <a:lnTo>
                        <a:pt x="755656" y="2673353"/>
                      </a:lnTo>
                      <a:lnTo>
                        <a:pt x="755656" y="3041657"/>
                      </a:lnTo>
                      <a:lnTo>
                        <a:pt x="387353" y="3041657"/>
                      </a:lnTo>
                      <a:lnTo>
                        <a:pt x="387353" y="2673353"/>
                      </a:lnTo>
                      <a:close/>
                      <a:moveTo>
                        <a:pt x="387353" y="3054353"/>
                      </a:moveTo>
                      <a:lnTo>
                        <a:pt x="755656" y="3054353"/>
                      </a:lnTo>
                      <a:lnTo>
                        <a:pt x="755656" y="3422657"/>
                      </a:lnTo>
                      <a:lnTo>
                        <a:pt x="387353" y="3422657"/>
                      </a:lnTo>
                      <a:lnTo>
                        <a:pt x="387353" y="3054353"/>
                      </a:lnTo>
                      <a:close/>
                      <a:moveTo>
                        <a:pt x="387353" y="3435353"/>
                      </a:moveTo>
                      <a:lnTo>
                        <a:pt x="755656" y="3435353"/>
                      </a:lnTo>
                      <a:lnTo>
                        <a:pt x="755656" y="3803657"/>
                      </a:lnTo>
                      <a:lnTo>
                        <a:pt x="387353" y="3803657"/>
                      </a:lnTo>
                      <a:lnTo>
                        <a:pt x="387353" y="3435353"/>
                      </a:lnTo>
                      <a:close/>
                      <a:moveTo>
                        <a:pt x="387353" y="4184647"/>
                      </a:moveTo>
                      <a:lnTo>
                        <a:pt x="387353" y="3816344"/>
                      </a:lnTo>
                      <a:lnTo>
                        <a:pt x="755656" y="3816344"/>
                      </a:lnTo>
                      <a:lnTo>
                        <a:pt x="755656" y="4184647"/>
                      </a:lnTo>
                      <a:lnTo>
                        <a:pt x="387353" y="4184647"/>
                      </a:lnTo>
                      <a:close/>
                      <a:moveTo>
                        <a:pt x="768353" y="4184647"/>
                      </a:moveTo>
                      <a:lnTo>
                        <a:pt x="768353" y="3816344"/>
                      </a:lnTo>
                      <a:lnTo>
                        <a:pt x="1136656" y="3816344"/>
                      </a:lnTo>
                      <a:lnTo>
                        <a:pt x="1136656" y="4184647"/>
                      </a:lnTo>
                      <a:lnTo>
                        <a:pt x="768353" y="4184647"/>
                      </a:lnTo>
                      <a:close/>
                      <a:moveTo>
                        <a:pt x="1149353" y="4184647"/>
                      </a:moveTo>
                      <a:lnTo>
                        <a:pt x="1149353" y="3816344"/>
                      </a:lnTo>
                      <a:lnTo>
                        <a:pt x="1517656" y="3816344"/>
                      </a:lnTo>
                      <a:lnTo>
                        <a:pt x="1517656" y="4184647"/>
                      </a:lnTo>
                      <a:lnTo>
                        <a:pt x="1149353" y="4184647"/>
                      </a:lnTo>
                      <a:close/>
                      <a:moveTo>
                        <a:pt x="1530353" y="4184647"/>
                      </a:moveTo>
                      <a:lnTo>
                        <a:pt x="1530353" y="3816344"/>
                      </a:lnTo>
                      <a:lnTo>
                        <a:pt x="1898656" y="3816344"/>
                      </a:lnTo>
                      <a:lnTo>
                        <a:pt x="1898656" y="4184647"/>
                      </a:lnTo>
                      <a:lnTo>
                        <a:pt x="1530353" y="4184647"/>
                      </a:lnTo>
                      <a:close/>
                      <a:moveTo>
                        <a:pt x="1911353" y="4184647"/>
                      </a:moveTo>
                      <a:lnTo>
                        <a:pt x="1911353" y="3816344"/>
                      </a:lnTo>
                      <a:lnTo>
                        <a:pt x="2279656" y="3816344"/>
                      </a:lnTo>
                      <a:lnTo>
                        <a:pt x="2279656" y="4184647"/>
                      </a:lnTo>
                      <a:lnTo>
                        <a:pt x="1911353" y="4184647"/>
                      </a:lnTo>
                      <a:close/>
                      <a:moveTo>
                        <a:pt x="2292353" y="4184647"/>
                      </a:moveTo>
                      <a:lnTo>
                        <a:pt x="2292353" y="3816344"/>
                      </a:lnTo>
                      <a:lnTo>
                        <a:pt x="2660657" y="3816344"/>
                      </a:lnTo>
                      <a:lnTo>
                        <a:pt x="2660657" y="4184647"/>
                      </a:lnTo>
                      <a:lnTo>
                        <a:pt x="2292353" y="4184647"/>
                      </a:lnTo>
                      <a:close/>
                      <a:moveTo>
                        <a:pt x="2673353" y="4184647"/>
                      </a:moveTo>
                      <a:lnTo>
                        <a:pt x="2673353" y="3816344"/>
                      </a:lnTo>
                      <a:lnTo>
                        <a:pt x="3041657" y="3816344"/>
                      </a:lnTo>
                      <a:lnTo>
                        <a:pt x="3041657" y="4184647"/>
                      </a:lnTo>
                      <a:lnTo>
                        <a:pt x="2673353" y="4184647"/>
                      </a:lnTo>
                      <a:close/>
                      <a:moveTo>
                        <a:pt x="3054353" y="4184647"/>
                      </a:moveTo>
                      <a:lnTo>
                        <a:pt x="3054353" y="3816344"/>
                      </a:lnTo>
                      <a:lnTo>
                        <a:pt x="3422657" y="3816344"/>
                      </a:lnTo>
                      <a:lnTo>
                        <a:pt x="3422657" y="4184647"/>
                      </a:lnTo>
                      <a:lnTo>
                        <a:pt x="3054353" y="4184647"/>
                      </a:lnTo>
                      <a:close/>
                      <a:moveTo>
                        <a:pt x="3435353" y="4184647"/>
                      </a:moveTo>
                      <a:lnTo>
                        <a:pt x="3435353" y="3816344"/>
                      </a:lnTo>
                      <a:lnTo>
                        <a:pt x="3803657" y="3816344"/>
                      </a:lnTo>
                      <a:lnTo>
                        <a:pt x="3803657" y="4184647"/>
                      </a:lnTo>
                      <a:lnTo>
                        <a:pt x="3435353" y="4184647"/>
                      </a:lnTo>
                      <a:close/>
                      <a:moveTo>
                        <a:pt x="4184647" y="4184647"/>
                      </a:moveTo>
                      <a:lnTo>
                        <a:pt x="3816344" y="4184647"/>
                      </a:lnTo>
                      <a:lnTo>
                        <a:pt x="3816344" y="3816344"/>
                      </a:lnTo>
                      <a:lnTo>
                        <a:pt x="4184647" y="3816344"/>
                      </a:lnTo>
                      <a:lnTo>
                        <a:pt x="4184647" y="4184647"/>
                      </a:lnTo>
                      <a:close/>
                      <a:moveTo>
                        <a:pt x="4184647" y="3803647"/>
                      </a:moveTo>
                      <a:lnTo>
                        <a:pt x="3816344" y="3803647"/>
                      </a:lnTo>
                      <a:lnTo>
                        <a:pt x="3816344" y="3435344"/>
                      </a:lnTo>
                      <a:lnTo>
                        <a:pt x="4184647" y="3435344"/>
                      </a:lnTo>
                      <a:lnTo>
                        <a:pt x="4184647" y="3803647"/>
                      </a:lnTo>
                      <a:close/>
                      <a:moveTo>
                        <a:pt x="4184647" y="3422647"/>
                      </a:moveTo>
                      <a:lnTo>
                        <a:pt x="3816344" y="3422647"/>
                      </a:lnTo>
                      <a:lnTo>
                        <a:pt x="3816344" y="3054344"/>
                      </a:lnTo>
                      <a:lnTo>
                        <a:pt x="4184647" y="3054344"/>
                      </a:lnTo>
                      <a:lnTo>
                        <a:pt x="4184647" y="3422647"/>
                      </a:lnTo>
                      <a:close/>
                      <a:moveTo>
                        <a:pt x="4184647" y="3041647"/>
                      </a:moveTo>
                      <a:lnTo>
                        <a:pt x="3816344" y="3041647"/>
                      </a:lnTo>
                      <a:lnTo>
                        <a:pt x="3816344" y="2673344"/>
                      </a:lnTo>
                      <a:lnTo>
                        <a:pt x="4184647" y="2673344"/>
                      </a:lnTo>
                      <a:lnTo>
                        <a:pt x="4184647" y="3041647"/>
                      </a:lnTo>
                      <a:close/>
                      <a:moveTo>
                        <a:pt x="4184647" y="2660647"/>
                      </a:moveTo>
                      <a:lnTo>
                        <a:pt x="3816344" y="2660647"/>
                      </a:lnTo>
                      <a:lnTo>
                        <a:pt x="3816344" y="2292344"/>
                      </a:lnTo>
                      <a:lnTo>
                        <a:pt x="4184647" y="2292344"/>
                      </a:lnTo>
                      <a:lnTo>
                        <a:pt x="4184647" y="2660647"/>
                      </a:lnTo>
                      <a:close/>
                      <a:moveTo>
                        <a:pt x="4184647" y="2279647"/>
                      </a:moveTo>
                      <a:lnTo>
                        <a:pt x="3816344" y="2279647"/>
                      </a:lnTo>
                      <a:lnTo>
                        <a:pt x="3816344" y="1911344"/>
                      </a:lnTo>
                      <a:lnTo>
                        <a:pt x="4184647" y="1911344"/>
                      </a:lnTo>
                      <a:lnTo>
                        <a:pt x="4184647" y="2279647"/>
                      </a:lnTo>
                      <a:close/>
                      <a:moveTo>
                        <a:pt x="4184647" y="1898647"/>
                      </a:moveTo>
                      <a:lnTo>
                        <a:pt x="3816344" y="1898647"/>
                      </a:lnTo>
                      <a:lnTo>
                        <a:pt x="3816344" y="1530344"/>
                      </a:lnTo>
                      <a:lnTo>
                        <a:pt x="4184647" y="1530344"/>
                      </a:lnTo>
                      <a:lnTo>
                        <a:pt x="4184647" y="1898647"/>
                      </a:lnTo>
                      <a:close/>
                      <a:moveTo>
                        <a:pt x="4184647" y="1517647"/>
                      </a:moveTo>
                      <a:lnTo>
                        <a:pt x="3816344" y="1517647"/>
                      </a:lnTo>
                      <a:lnTo>
                        <a:pt x="3816344" y="1149344"/>
                      </a:lnTo>
                      <a:lnTo>
                        <a:pt x="4184647" y="1149344"/>
                      </a:lnTo>
                      <a:lnTo>
                        <a:pt x="4184647" y="1517647"/>
                      </a:lnTo>
                      <a:close/>
                      <a:moveTo>
                        <a:pt x="4184647" y="1136647"/>
                      </a:moveTo>
                      <a:lnTo>
                        <a:pt x="3816344" y="1136647"/>
                      </a:lnTo>
                      <a:lnTo>
                        <a:pt x="3816344" y="768353"/>
                      </a:lnTo>
                      <a:lnTo>
                        <a:pt x="4184647" y="768353"/>
                      </a:lnTo>
                      <a:lnTo>
                        <a:pt x="4184647" y="1136647"/>
                      </a:lnTo>
                      <a:close/>
                      <a:moveTo>
                        <a:pt x="4184647" y="755647"/>
                      </a:moveTo>
                      <a:lnTo>
                        <a:pt x="3816344" y="755647"/>
                      </a:lnTo>
                      <a:lnTo>
                        <a:pt x="3816344" y="387353"/>
                      </a:lnTo>
                      <a:lnTo>
                        <a:pt x="4184647" y="387353"/>
                      </a:lnTo>
                      <a:lnTo>
                        <a:pt x="4184647" y="755647"/>
                      </a:lnTo>
                      <a:close/>
                    </a:path>
                  </a:pathLst>
                </a:custGeom>
                <a:solidFill>
                  <a:schemeClr val="bg1"/>
                </a:solidFill>
                <a:ln w="9525" cap="flat">
                  <a:noFill/>
                  <a:prstDash val="solid"/>
                  <a:miter/>
                </a:ln>
              </p:spPr>
              <p:txBody>
                <a:bodyPr anchor="ctr" rtlCol="0"/>
                <a:p>
                  <a:endParaRPr lang="en-PH"/>
                </a:p>
              </p:txBody>
            </p:sp>
          </p:grpSp>
          <p:sp>
            <p:nvSpPr>
              <p:cNvPr id="1048738" name="Trapezoid 125"/>
              <p:cNvSpPr/>
              <p:nvPr/>
            </p:nvSpPr>
            <p:spPr>
              <a:xfrm>
                <a:off x="6872324" y="1968023"/>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71" name="Group 126"/>
              <p:cNvGrpSpPr/>
              <p:nvPr/>
            </p:nvGrpSpPr>
            <p:grpSpPr>
              <a:xfrm>
                <a:off x="7217403" y="4648200"/>
                <a:ext cx="2004833" cy="632522"/>
                <a:chOff x="1208315" y="4416879"/>
                <a:chExt cx="1690006" cy="749543"/>
              </a:xfrm>
              <a:solidFill>
                <a:schemeClr val="bg1"/>
              </a:solidFill>
            </p:grpSpPr>
            <p:sp>
              <p:nvSpPr>
                <p:cNvPr id="1048739" name="Rectangle 127"/>
                <p:cNvSpPr/>
                <p:nvPr/>
              </p:nvSpPr>
              <p:spPr>
                <a:xfrm>
                  <a:off x="1208315" y="4416879"/>
                  <a:ext cx="1690006" cy="163284"/>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40" name="Rectangle 128"/>
                <p:cNvSpPr/>
                <p:nvPr/>
              </p:nvSpPr>
              <p:spPr>
                <a:xfrm>
                  <a:off x="1387928" y="4587177"/>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41" name="Rectangle 129"/>
                <p:cNvSpPr/>
                <p:nvPr/>
              </p:nvSpPr>
              <p:spPr>
                <a:xfrm>
                  <a:off x="1692095" y="4587809"/>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42" name="Rectangle 130"/>
                <p:cNvSpPr/>
                <p:nvPr/>
              </p:nvSpPr>
              <p:spPr>
                <a:xfrm>
                  <a:off x="1996262" y="4588441"/>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43" name="Rectangle 131"/>
                <p:cNvSpPr/>
                <p:nvPr/>
              </p:nvSpPr>
              <p:spPr>
                <a:xfrm>
                  <a:off x="2300429" y="4589073"/>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44" name="Rectangle 132"/>
                <p:cNvSpPr/>
                <p:nvPr/>
              </p:nvSpPr>
              <p:spPr>
                <a:xfrm>
                  <a:off x="2604596" y="4589705"/>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pic>
          <p:nvPicPr>
            <p:cNvPr id="2097161" name="Picture 169"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7411014" y="1705154"/>
              <a:ext cx="1163129" cy="1182721"/>
            </a:xfrm>
            <a:prstGeom prst="rect"/>
          </p:spPr>
        </p:pic>
        <p:pic>
          <p:nvPicPr>
            <p:cNvPr id="2097162" name="Picture 170"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7030015" y="1762664"/>
              <a:ext cx="954656" cy="954656"/>
            </a:xfrm>
            <a:prstGeom prst="rect"/>
          </p:spPr>
        </p:pic>
        <p:pic>
          <p:nvPicPr>
            <p:cNvPr id="2097163" name="Picture 171"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6638951" y="1794294"/>
              <a:ext cx="954656" cy="954656"/>
            </a:xfrm>
            <a:prstGeom prst="rect"/>
          </p:spPr>
        </p:pic>
        <p:pic>
          <p:nvPicPr>
            <p:cNvPr id="2097164" name="Picture 172"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6505241" y="1739660"/>
              <a:ext cx="783566" cy="783566"/>
            </a:xfrm>
            <a:prstGeom prst="rect"/>
          </p:spPr>
        </p:pic>
        <p:pic>
          <p:nvPicPr>
            <p:cNvPr id="2097165" name="Picture 173"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6065293" y="1736785"/>
              <a:ext cx="918713" cy="918713"/>
            </a:xfrm>
            <a:prstGeom prst="rect"/>
          </p:spPr>
        </p:pic>
        <p:pic>
          <p:nvPicPr>
            <p:cNvPr id="2097166" name="Picture 175"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7097587" y="3329796"/>
              <a:ext cx="918713" cy="918713"/>
            </a:xfrm>
            <a:prstGeom prst="rect"/>
          </p:spPr>
        </p:pic>
        <p:pic>
          <p:nvPicPr>
            <p:cNvPr id="2097167" name="Picture 179" descr="A close-up of some flowers  Description automatically generated with medium confidence"/>
            <p:cNvPicPr>
              <a:picLocks noChangeAspect="1"/>
            </p:cNvPicPr>
            <p:nvPr/>
          </p:nvPicPr>
          <p:blipFill rotWithShape="1">
            <a:blip xmlns:r="http://schemas.openxmlformats.org/officeDocument/2006/relationships" r:embed="rId3"/>
            <a:srcRect r="41575"/>
            <a:stretch>
              <a:fillRect/>
            </a:stretch>
          </p:blipFill>
          <p:spPr>
            <a:xfrm rot="1609835" flipH="1">
              <a:off x="7843175" y="3554064"/>
              <a:ext cx="969385" cy="1740812"/>
            </a:xfrm>
            <a:prstGeom prst="rect"/>
          </p:spPr>
        </p:pic>
        <p:pic>
          <p:nvPicPr>
            <p:cNvPr id="2097168" name="Picture 181"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6670581" y="3266536"/>
              <a:ext cx="954656" cy="954656"/>
            </a:xfrm>
            <a:prstGeom prst="rect"/>
          </p:spPr>
        </p:pic>
        <p:pic>
          <p:nvPicPr>
            <p:cNvPr id="2097169" name="Picture 176" descr="A close up of a flower  Description automatically generated with low confidence"/>
            <p:cNvPicPr>
              <a:picLocks noChangeAspect="1"/>
            </p:cNvPicPr>
            <p:nvPr/>
          </p:nvPicPr>
          <p:blipFill>
            <a:blip xmlns:r="http://schemas.openxmlformats.org/officeDocument/2006/relationships" r:embed="rId2"/>
            <a:stretch>
              <a:fillRect/>
            </a:stretch>
          </p:blipFill>
          <p:spPr>
            <a:xfrm>
              <a:off x="7612296" y="3085380"/>
              <a:ext cx="918713" cy="918713"/>
            </a:xfrm>
            <a:prstGeom prst="rect"/>
          </p:spPr>
        </p:pic>
        <p:pic>
          <p:nvPicPr>
            <p:cNvPr id="2097170" name="Picture 182" descr="A close-up of some flowers  Description automatically generated with medium confidence"/>
            <p:cNvPicPr>
              <a:picLocks noChangeAspect="1"/>
            </p:cNvPicPr>
            <p:nvPr/>
          </p:nvPicPr>
          <p:blipFill rotWithShape="1">
            <a:blip xmlns:r="http://schemas.openxmlformats.org/officeDocument/2006/relationships" r:embed="rId3"/>
            <a:srcRect r="41575"/>
            <a:stretch>
              <a:fillRect/>
            </a:stretch>
          </p:blipFill>
          <p:spPr>
            <a:xfrm rot="1609835" flipH="1">
              <a:off x="7952443" y="2481512"/>
              <a:ext cx="969385" cy="1740812"/>
            </a:xfrm>
            <a:prstGeom prst="rect"/>
          </p:spPr>
        </p:pic>
        <p:pic>
          <p:nvPicPr>
            <p:cNvPr id="2097171" name="Picture 164"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644986" y="2071671"/>
              <a:ext cx="1361916" cy="1576292"/>
            </a:xfrm>
            <a:prstGeom prst="rect"/>
          </p:spPr>
        </p:pic>
      </p:grpSp>
      <p:grpSp>
        <p:nvGrpSpPr>
          <p:cNvPr id="72" name="Group 47"/>
          <p:cNvGrpSpPr/>
          <p:nvPr/>
        </p:nvGrpSpPr>
        <p:grpSpPr>
          <a:xfrm>
            <a:off x="-1072600" y="11866169"/>
            <a:ext cx="2728303" cy="1939949"/>
            <a:chOff x="4727838" y="4918051"/>
            <a:chExt cx="2728303" cy="1939949"/>
          </a:xfrm>
          <a:effectLst>
            <a:outerShdw algn="ctr" blurRad="63500" rotWithShape="0" sx="102000" sy="102000">
              <a:prstClr val="black">
                <a:alpha val="40000"/>
              </a:prstClr>
            </a:outerShdw>
          </a:effectLst>
        </p:grpSpPr>
        <p:sp>
          <p:nvSpPr>
            <p:cNvPr id="1048745" name="Rectangle 9"/>
            <p:cNvSpPr/>
            <p:nvPr/>
          </p:nvSpPr>
          <p:spPr>
            <a:xfrm>
              <a:off x="4992532" y="5142641"/>
              <a:ext cx="2206935" cy="1715359"/>
            </a:xfrm>
            <a:prstGeom prst="rect"/>
            <a:solidFill>
              <a:srgbClr val="EECC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46" name="Trapezoid 15"/>
            <p:cNvSpPr/>
            <p:nvPr/>
          </p:nvSpPr>
          <p:spPr>
            <a:xfrm>
              <a:off x="4727838" y="4918051"/>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73" name="Group 38"/>
            <p:cNvGrpSpPr/>
            <p:nvPr/>
          </p:nvGrpSpPr>
          <p:grpSpPr>
            <a:xfrm>
              <a:off x="5487699" y="5594437"/>
              <a:ext cx="1186841" cy="1263563"/>
              <a:chOff x="3095495" y="2165437"/>
              <a:chExt cx="1186841" cy="1263563"/>
            </a:xfrm>
          </p:grpSpPr>
          <p:sp>
            <p:nvSpPr>
              <p:cNvPr id="1048747" name="Flowchart: Delay 36"/>
              <p:cNvSpPr/>
              <p:nvPr/>
            </p:nvSpPr>
            <p:spPr>
              <a:xfrm rot="16200000">
                <a:off x="3057134" y="2203798"/>
                <a:ext cx="1263563" cy="1186841"/>
              </a:xfrm>
              <a:prstGeom prst="flowChartDelay"/>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48" name="Flowchart: Delay 37"/>
              <p:cNvSpPr/>
              <p:nvPr/>
            </p:nvSpPr>
            <p:spPr>
              <a:xfrm rot="16200000">
                <a:off x="3116113" y="2436573"/>
                <a:ext cx="1111685" cy="873168"/>
              </a:xfrm>
              <a:prstGeom prst="flowChartDelay"/>
              <a:solidFill>
                <a:srgbClr val="152A98"/>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749" name="Graphic 28" descr="A brushstroke"/>
          <p:cNvSpPr/>
          <p:nvPr/>
        </p:nvSpPr>
        <p:spPr>
          <a:xfrm>
            <a:off x="4697167" y="846943"/>
            <a:ext cx="2797666" cy="672938"/>
          </a:xfrm>
          <a:custGeom>
            <a:avLst/>
            <a:gdLst>
              <a:gd name="connsiteX0" fmla="*/ 60981 w 3431354"/>
              <a:gd name="connsiteY0" fmla="*/ 424272 h 457495"/>
              <a:gd name="connsiteX1" fmla="*/ 14804 w 3431354"/>
              <a:gd name="connsiteY1" fmla="*/ 412661 h 457495"/>
              <a:gd name="connsiteX2" fmla="*/ 60981 w 3431354"/>
              <a:gd name="connsiteY2" fmla="*/ 424272 h 457495"/>
              <a:gd name="connsiteX3" fmla="*/ 61324 w 3431354"/>
              <a:gd name="connsiteY3" fmla="*/ 424472 h 457495"/>
              <a:gd name="connsiteX4" fmla="*/ 61591 w 3431354"/>
              <a:gd name="connsiteY4" fmla="*/ 424348 h 457495"/>
              <a:gd name="connsiteX5" fmla="*/ 60981 w 3431354"/>
              <a:gd name="connsiteY5" fmla="*/ 424272 h 457495"/>
              <a:gd name="connsiteX6" fmla="*/ 61324 w 3431354"/>
              <a:gd name="connsiteY6" fmla="*/ 424472 h 457495"/>
              <a:gd name="connsiteX7" fmla="*/ 3418544 w 3431354"/>
              <a:gd name="connsiteY7" fmla="*/ 13002 h 457495"/>
              <a:gd name="connsiteX8" fmla="*/ 3404304 w 3431354"/>
              <a:gd name="connsiteY8" fmla="*/ 13573 h 457495"/>
              <a:gd name="connsiteX9" fmla="*/ 3418544 w 3431354"/>
              <a:gd name="connsiteY9" fmla="*/ 13002 h 457495"/>
              <a:gd name="connsiteX10" fmla="*/ 899438 w 3431354"/>
              <a:gd name="connsiteY10" fmla="*/ 450895 h 457495"/>
              <a:gd name="connsiteX11" fmla="*/ 902077 w 3431354"/>
              <a:gd name="connsiteY11" fmla="*/ 435674 h 457495"/>
              <a:gd name="connsiteX12" fmla="*/ 951978 w 3431354"/>
              <a:gd name="connsiteY12" fmla="*/ 449332 h 457495"/>
              <a:gd name="connsiteX13" fmla="*/ 1028140 w 3431354"/>
              <a:gd name="connsiteY13" fmla="*/ 440122 h 457495"/>
              <a:gd name="connsiteX14" fmla="*/ 1045247 w 3431354"/>
              <a:gd name="connsiteY14" fmla="*/ 449228 h 457495"/>
              <a:gd name="connsiteX15" fmla="*/ 1076080 w 3431354"/>
              <a:gd name="connsiteY15" fmla="*/ 443522 h 457495"/>
              <a:gd name="connsiteX16" fmla="*/ 1069784 w 3431354"/>
              <a:gd name="connsiteY16" fmla="*/ 436502 h 457495"/>
              <a:gd name="connsiteX17" fmla="*/ 1096635 w 3431354"/>
              <a:gd name="connsiteY17" fmla="*/ 432368 h 457495"/>
              <a:gd name="connsiteX18" fmla="*/ 1098311 w 3431354"/>
              <a:gd name="connsiteY18" fmla="*/ 444284 h 457495"/>
              <a:gd name="connsiteX19" fmla="*/ 1580943 w 3431354"/>
              <a:gd name="connsiteY19" fmla="*/ 453838 h 457495"/>
              <a:gd name="connsiteX20" fmla="*/ 1539023 w 3431354"/>
              <a:gd name="connsiteY20" fmla="*/ 437083 h 457495"/>
              <a:gd name="connsiteX21" fmla="*/ 1577257 w 3431354"/>
              <a:gd name="connsiteY21" fmla="*/ 431625 h 457495"/>
              <a:gd name="connsiteX22" fmla="*/ 1636302 w 3431354"/>
              <a:gd name="connsiteY22" fmla="*/ 457495 h 457495"/>
              <a:gd name="connsiteX23" fmla="*/ 1642036 w 3431354"/>
              <a:gd name="connsiteY23" fmla="*/ 445789 h 457495"/>
              <a:gd name="connsiteX24" fmla="*/ 1651971 w 3431354"/>
              <a:gd name="connsiteY24" fmla="*/ 452952 h 457495"/>
              <a:gd name="connsiteX25" fmla="*/ 1749964 w 3431354"/>
              <a:gd name="connsiteY25" fmla="*/ 449771 h 457495"/>
              <a:gd name="connsiteX26" fmla="*/ 1841575 w 3431354"/>
              <a:gd name="connsiteY26" fmla="*/ 437712 h 457495"/>
              <a:gd name="connsiteX27" fmla="*/ 1839584 w 3431354"/>
              <a:gd name="connsiteY27" fmla="*/ 427434 h 457495"/>
              <a:gd name="connsiteX28" fmla="*/ 1876370 w 3431354"/>
              <a:gd name="connsiteY28" fmla="*/ 430435 h 457495"/>
              <a:gd name="connsiteX29" fmla="*/ 1912336 w 3431354"/>
              <a:gd name="connsiteY29" fmla="*/ 416414 h 457495"/>
              <a:gd name="connsiteX30" fmla="*/ 1932015 w 3431354"/>
              <a:gd name="connsiteY30" fmla="*/ 432388 h 457495"/>
              <a:gd name="connsiteX31" fmla="*/ 1962009 w 3431354"/>
              <a:gd name="connsiteY31" fmla="*/ 431768 h 457495"/>
              <a:gd name="connsiteX32" fmla="*/ 1947684 w 3431354"/>
              <a:gd name="connsiteY32" fmla="*/ 427854 h 457495"/>
              <a:gd name="connsiteX33" fmla="*/ 2030437 w 3431354"/>
              <a:gd name="connsiteY33" fmla="*/ 423977 h 457495"/>
              <a:gd name="connsiteX34" fmla="*/ 2016511 w 3431354"/>
              <a:gd name="connsiteY34" fmla="*/ 418395 h 457495"/>
              <a:gd name="connsiteX35" fmla="*/ 2066718 w 3431354"/>
              <a:gd name="connsiteY35" fmla="*/ 430349 h 457495"/>
              <a:gd name="connsiteX36" fmla="*/ 2043591 w 3431354"/>
              <a:gd name="connsiteY36" fmla="*/ 434626 h 457495"/>
              <a:gd name="connsiteX37" fmla="*/ 2134621 w 3431354"/>
              <a:gd name="connsiteY37" fmla="*/ 425958 h 457495"/>
              <a:gd name="connsiteX38" fmla="*/ 2123506 w 3431354"/>
              <a:gd name="connsiteY38" fmla="*/ 425577 h 457495"/>
              <a:gd name="connsiteX39" fmla="*/ 2407246 w 3431354"/>
              <a:gd name="connsiteY39" fmla="*/ 382838 h 457495"/>
              <a:gd name="connsiteX40" fmla="*/ 2390415 w 3431354"/>
              <a:gd name="connsiteY40" fmla="*/ 372046 h 457495"/>
              <a:gd name="connsiteX41" fmla="*/ 2421848 w 3431354"/>
              <a:gd name="connsiteY41" fmla="*/ 362960 h 457495"/>
              <a:gd name="connsiteX42" fmla="*/ 2403560 w 3431354"/>
              <a:gd name="connsiteY42" fmla="*/ 394478 h 457495"/>
              <a:gd name="connsiteX43" fmla="*/ 2883486 w 3431354"/>
              <a:gd name="connsiteY43" fmla="*/ 392373 h 457495"/>
              <a:gd name="connsiteX44" fmla="*/ 2887716 w 3431354"/>
              <a:gd name="connsiteY44" fmla="*/ 411213 h 457495"/>
              <a:gd name="connsiteX45" fmla="*/ 2926863 w 3431354"/>
              <a:gd name="connsiteY45" fmla="*/ 400698 h 457495"/>
              <a:gd name="connsiteX46" fmla="*/ 2921406 w 3431354"/>
              <a:gd name="connsiteY46" fmla="*/ 410699 h 457495"/>
              <a:gd name="connsiteX47" fmla="*/ 2944208 w 3431354"/>
              <a:gd name="connsiteY47" fmla="*/ 408118 h 457495"/>
              <a:gd name="connsiteX48" fmla="*/ 2929978 w 3431354"/>
              <a:gd name="connsiteY48" fmla="*/ 382134 h 457495"/>
              <a:gd name="connsiteX49" fmla="*/ 2963382 w 3431354"/>
              <a:gd name="connsiteY49" fmla="*/ 383296 h 457495"/>
              <a:gd name="connsiteX50" fmla="*/ 2961896 w 3431354"/>
              <a:gd name="connsiteY50" fmla="*/ 391744 h 457495"/>
              <a:gd name="connsiteX51" fmla="*/ 3013598 w 3431354"/>
              <a:gd name="connsiteY51" fmla="*/ 373180 h 457495"/>
              <a:gd name="connsiteX52" fmla="*/ 3184762 w 3431354"/>
              <a:gd name="connsiteY52" fmla="*/ 375828 h 457495"/>
              <a:gd name="connsiteX53" fmla="*/ 3160493 w 3431354"/>
              <a:gd name="connsiteY53" fmla="*/ 386858 h 457495"/>
              <a:gd name="connsiteX54" fmla="*/ 3186210 w 3431354"/>
              <a:gd name="connsiteY54" fmla="*/ 389458 h 457495"/>
              <a:gd name="connsiteX55" fmla="*/ 3199059 w 3431354"/>
              <a:gd name="connsiteY55" fmla="*/ 379724 h 457495"/>
              <a:gd name="connsiteX56" fmla="*/ 3328580 w 3431354"/>
              <a:gd name="connsiteY56" fmla="*/ 363912 h 457495"/>
              <a:gd name="connsiteX57" fmla="*/ 3405647 w 3431354"/>
              <a:gd name="connsiteY57" fmla="*/ 22727 h 457495"/>
              <a:gd name="connsiteX58" fmla="*/ 3431355 w 3431354"/>
              <a:gd name="connsiteY58" fmla="*/ 25346 h 457495"/>
              <a:gd name="connsiteX59" fmla="*/ 3394836 w 3431354"/>
              <a:gd name="connsiteY59" fmla="*/ 20641 h 457495"/>
              <a:gd name="connsiteX60" fmla="*/ 3392826 w 3431354"/>
              <a:gd name="connsiteY60" fmla="*/ 32480 h 457495"/>
              <a:gd name="connsiteX61" fmla="*/ 3360318 w 3431354"/>
              <a:gd name="connsiteY61" fmla="*/ 26251 h 457495"/>
              <a:gd name="connsiteX62" fmla="*/ 3404294 w 3431354"/>
              <a:gd name="connsiteY62" fmla="*/ 13564 h 457495"/>
              <a:gd name="connsiteX63" fmla="*/ 3358317 w 3431354"/>
              <a:gd name="connsiteY63" fmla="*/ 15983 h 457495"/>
              <a:gd name="connsiteX64" fmla="*/ 3338658 w 3431354"/>
              <a:gd name="connsiteY64" fmla="*/ 0 h 457495"/>
              <a:gd name="connsiteX65" fmla="*/ 3285251 w 3431354"/>
              <a:gd name="connsiteY65" fmla="*/ 6601 h 457495"/>
              <a:gd name="connsiteX66" fmla="*/ 3285565 w 3431354"/>
              <a:gd name="connsiteY66" fmla="*/ 4896 h 457495"/>
              <a:gd name="connsiteX67" fmla="*/ 3180295 w 3431354"/>
              <a:gd name="connsiteY67" fmla="*/ 9697 h 457495"/>
              <a:gd name="connsiteX68" fmla="*/ 3184534 w 3431354"/>
              <a:gd name="connsiteY68" fmla="*/ 6458 h 457495"/>
              <a:gd name="connsiteX69" fmla="*/ 3118125 w 3431354"/>
              <a:gd name="connsiteY69" fmla="*/ 2410 h 457495"/>
              <a:gd name="connsiteX70" fmla="*/ 3116420 w 3431354"/>
              <a:gd name="connsiteY70" fmla="*/ 12525 h 457495"/>
              <a:gd name="connsiteX71" fmla="*/ 3046774 w 3431354"/>
              <a:gd name="connsiteY71" fmla="*/ 4982 h 457495"/>
              <a:gd name="connsiteX72" fmla="*/ 3026523 w 3431354"/>
              <a:gd name="connsiteY72" fmla="*/ 14469 h 457495"/>
              <a:gd name="connsiteX73" fmla="*/ 2428230 w 3431354"/>
              <a:gd name="connsiteY73" fmla="*/ 27613 h 457495"/>
              <a:gd name="connsiteX74" fmla="*/ 2432182 w 3431354"/>
              <a:gd name="connsiteY74" fmla="*/ 26099 h 457495"/>
              <a:gd name="connsiteX75" fmla="*/ 1803761 w 3431354"/>
              <a:gd name="connsiteY75" fmla="*/ 43167 h 457495"/>
              <a:gd name="connsiteX76" fmla="*/ 1719627 w 3431354"/>
              <a:gd name="connsiteY76" fmla="*/ 33414 h 457495"/>
              <a:gd name="connsiteX77" fmla="*/ 1717865 w 3431354"/>
              <a:gd name="connsiteY77" fmla="*/ 43548 h 457495"/>
              <a:gd name="connsiteX78" fmla="*/ 1633559 w 3431354"/>
              <a:gd name="connsiteY78" fmla="*/ 53997 h 457495"/>
              <a:gd name="connsiteX79" fmla="*/ 1113532 w 3431354"/>
              <a:gd name="connsiteY79" fmla="*/ 44844 h 457495"/>
              <a:gd name="connsiteX80" fmla="*/ 973467 w 3431354"/>
              <a:gd name="connsiteY80" fmla="*/ 56902 h 457495"/>
              <a:gd name="connsiteX81" fmla="*/ 977743 w 3431354"/>
              <a:gd name="connsiteY81" fmla="*/ 53654 h 457495"/>
              <a:gd name="connsiteX82" fmla="*/ 620585 w 3431354"/>
              <a:gd name="connsiteY82" fmla="*/ 51006 h 457495"/>
              <a:gd name="connsiteX83" fmla="*/ 627719 w 3431354"/>
              <a:gd name="connsiteY83" fmla="*/ 52978 h 457495"/>
              <a:gd name="connsiteX84" fmla="*/ 551290 w 3431354"/>
              <a:gd name="connsiteY84" fmla="*/ 41777 h 457495"/>
              <a:gd name="connsiteX85" fmla="*/ 501312 w 3431354"/>
              <a:gd name="connsiteY85" fmla="*/ 67151 h 457495"/>
              <a:gd name="connsiteX86" fmla="*/ 501884 w 3431354"/>
              <a:gd name="connsiteY86" fmla="*/ 63770 h 457495"/>
              <a:gd name="connsiteX87" fmla="*/ 389775 w 3431354"/>
              <a:gd name="connsiteY87" fmla="*/ 81858 h 457495"/>
              <a:gd name="connsiteX88" fmla="*/ 391251 w 3431354"/>
              <a:gd name="connsiteY88" fmla="*/ 73409 h 457495"/>
              <a:gd name="connsiteX89" fmla="*/ 278227 w 3431354"/>
              <a:gd name="connsiteY89" fmla="*/ 79601 h 457495"/>
              <a:gd name="connsiteX90" fmla="*/ 77983 w 3431354"/>
              <a:gd name="connsiteY90" fmla="*/ 72562 h 457495"/>
              <a:gd name="connsiteX91" fmla="*/ 33397 w 3431354"/>
              <a:gd name="connsiteY91" fmla="*/ 48482 h 457495"/>
              <a:gd name="connsiteX92" fmla="*/ 26872 w 3431354"/>
              <a:gd name="connsiteY92" fmla="*/ 50873 h 457495"/>
              <a:gd name="connsiteX93" fmla="*/ 46217 w 3431354"/>
              <a:gd name="connsiteY93" fmla="*/ 403574 h 457495"/>
              <a:gd name="connsiteX94" fmla="*/ 44770 w 3431354"/>
              <a:gd name="connsiteY94" fmla="*/ 412004 h 457495"/>
              <a:gd name="connsiteX95" fmla="*/ 62791 w 3431354"/>
              <a:gd name="connsiteY95" fmla="*/ 410918 h 457495"/>
              <a:gd name="connsiteX96" fmla="*/ 92947 w 3431354"/>
              <a:gd name="connsiteY96" fmla="*/ 413709 h 457495"/>
              <a:gd name="connsiteX97" fmla="*/ 63324 w 3431354"/>
              <a:gd name="connsiteY97" fmla="*/ 412680 h 457495"/>
              <a:gd name="connsiteX98" fmla="*/ 61591 w 3431354"/>
              <a:gd name="connsiteY98" fmla="*/ 424367 h 457495"/>
              <a:gd name="connsiteX99" fmla="*/ 86689 w 3431354"/>
              <a:gd name="connsiteY99" fmla="*/ 428778 h 457495"/>
              <a:gd name="connsiteX100" fmla="*/ 80165 w 3431354"/>
              <a:gd name="connsiteY100" fmla="*/ 423443 h 457495"/>
              <a:gd name="connsiteX101" fmla="*/ 122360 w 3431354"/>
              <a:gd name="connsiteY101" fmla="*/ 416433 h 457495"/>
              <a:gd name="connsiteX102" fmla="*/ 149745 w 3431354"/>
              <a:gd name="connsiteY102" fmla="*/ 431006 h 457495"/>
              <a:gd name="connsiteX103" fmla="*/ 557720 w 3431354"/>
              <a:gd name="connsiteY103" fmla="*/ 445399 h 457495"/>
              <a:gd name="connsiteX104" fmla="*/ 553119 w 3431354"/>
              <a:gd name="connsiteY104" fmla="*/ 450342 h 457495"/>
              <a:gd name="connsiteX105" fmla="*/ 669829 w 3431354"/>
              <a:gd name="connsiteY105" fmla="*/ 444246 h 457495"/>
              <a:gd name="connsiteX106" fmla="*/ 686374 w 3431354"/>
              <a:gd name="connsiteY106" fmla="*/ 456724 h 457495"/>
              <a:gd name="connsiteX107" fmla="*/ 899438 w 3431354"/>
              <a:gd name="connsiteY107" fmla="*/ 450895 h 457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3431354" h="457495">
                <a:moveTo>
                  <a:pt x="60981" y="424272"/>
                </a:moveTo>
                <a:cubicBezTo>
                  <a:pt x="43674" y="422739"/>
                  <a:pt x="25396" y="421853"/>
                  <a:pt x="14804" y="412661"/>
                </a:cubicBezTo>
                <a:cubicBezTo>
                  <a:pt x="33502" y="411642"/>
                  <a:pt x="47665" y="415471"/>
                  <a:pt x="60981" y="424272"/>
                </a:cubicBezTo>
                <a:close/>
                <a:moveTo>
                  <a:pt x="61324" y="424472"/>
                </a:moveTo>
                <a:cubicBezTo>
                  <a:pt x="61391" y="424425"/>
                  <a:pt x="61515" y="424386"/>
                  <a:pt x="61591" y="424348"/>
                </a:cubicBezTo>
                <a:cubicBezTo>
                  <a:pt x="61353" y="424339"/>
                  <a:pt x="61181" y="424301"/>
                  <a:pt x="60981" y="424272"/>
                </a:cubicBezTo>
                <a:cubicBezTo>
                  <a:pt x="61115" y="424367"/>
                  <a:pt x="61219" y="424386"/>
                  <a:pt x="61324" y="424472"/>
                </a:cubicBezTo>
                <a:close/>
                <a:moveTo>
                  <a:pt x="3418544" y="13002"/>
                </a:moveTo>
                <a:cubicBezTo>
                  <a:pt x="3414219" y="13183"/>
                  <a:pt x="3409295" y="13364"/>
                  <a:pt x="3404304" y="13573"/>
                </a:cubicBezTo>
                <a:cubicBezTo>
                  <a:pt x="3409067" y="13849"/>
                  <a:pt x="3413924" y="13878"/>
                  <a:pt x="3418544" y="13002"/>
                </a:cubicBezTo>
                <a:close/>
                <a:moveTo>
                  <a:pt x="899438" y="450895"/>
                </a:moveTo>
                <a:lnTo>
                  <a:pt x="902077" y="435674"/>
                </a:lnTo>
                <a:cubicBezTo>
                  <a:pt x="943130" y="435455"/>
                  <a:pt x="914031" y="453095"/>
                  <a:pt x="951978" y="449332"/>
                </a:cubicBezTo>
                <a:cubicBezTo>
                  <a:pt x="966828" y="427796"/>
                  <a:pt x="1015024" y="451561"/>
                  <a:pt x="1028140" y="440122"/>
                </a:cubicBezTo>
                <a:cubicBezTo>
                  <a:pt x="1027845" y="441836"/>
                  <a:pt x="1046428" y="442484"/>
                  <a:pt x="1045247" y="449228"/>
                </a:cubicBezTo>
                <a:cubicBezTo>
                  <a:pt x="1050934" y="437531"/>
                  <a:pt x="1064364" y="446513"/>
                  <a:pt x="1076080" y="443522"/>
                </a:cubicBezTo>
                <a:cubicBezTo>
                  <a:pt x="1080328" y="440274"/>
                  <a:pt x="1072965" y="440027"/>
                  <a:pt x="1069784" y="436502"/>
                </a:cubicBezTo>
                <a:lnTo>
                  <a:pt x="1096635" y="432368"/>
                </a:lnTo>
                <a:cubicBezTo>
                  <a:pt x="1107131" y="436131"/>
                  <a:pt x="1109722" y="443008"/>
                  <a:pt x="1098311" y="444284"/>
                </a:cubicBezTo>
                <a:cubicBezTo>
                  <a:pt x="1168482" y="448475"/>
                  <a:pt x="1505352" y="459677"/>
                  <a:pt x="1580943" y="453838"/>
                </a:cubicBezTo>
                <a:cubicBezTo>
                  <a:pt x="1571227" y="445008"/>
                  <a:pt x="1547891" y="450971"/>
                  <a:pt x="1539023" y="437083"/>
                </a:cubicBezTo>
                <a:cubicBezTo>
                  <a:pt x="1559007" y="429301"/>
                  <a:pt x="1568446" y="439807"/>
                  <a:pt x="1577257" y="431625"/>
                </a:cubicBezTo>
                <a:cubicBezTo>
                  <a:pt x="1584924" y="452276"/>
                  <a:pt x="1621176" y="436569"/>
                  <a:pt x="1636302" y="457495"/>
                </a:cubicBezTo>
                <a:lnTo>
                  <a:pt x="1642036" y="445789"/>
                </a:lnTo>
                <a:lnTo>
                  <a:pt x="1651971" y="452952"/>
                </a:lnTo>
                <a:cubicBezTo>
                  <a:pt x="1739858" y="440769"/>
                  <a:pt x="1672049" y="447008"/>
                  <a:pt x="1749964" y="449771"/>
                </a:cubicBezTo>
                <a:cubicBezTo>
                  <a:pt x="1795055" y="447970"/>
                  <a:pt x="1816486" y="431730"/>
                  <a:pt x="1841575" y="437712"/>
                </a:cubicBezTo>
                <a:cubicBezTo>
                  <a:pt x="1837851" y="437588"/>
                  <a:pt x="1827907" y="430425"/>
                  <a:pt x="1839584" y="427434"/>
                </a:cubicBezTo>
                <a:cubicBezTo>
                  <a:pt x="1841575" y="437712"/>
                  <a:pt x="1870684" y="420062"/>
                  <a:pt x="1876370" y="430435"/>
                </a:cubicBezTo>
                <a:cubicBezTo>
                  <a:pt x="1887810" y="429140"/>
                  <a:pt x="1924881" y="430463"/>
                  <a:pt x="1912336" y="416414"/>
                </a:cubicBezTo>
                <a:cubicBezTo>
                  <a:pt x="1918632" y="423424"/>
                  <a:pt x="1951703" y="426301"/>
                  <a:pt x="1932015" y="432388"/>
                </a:cubicBezTo>
                <a:cubicBezTo>
                  <a:pt x="1943169" y="432797"/>
                  <a:pt x="1953980" y="434864"/>
                  <a:pt x="1962009" y="431768"/>
                </a:cubicBezTo>
                <a:lnTo>
                  <a:pt x="1947684" y="427854"/>
                </a:lnTo>
                <a:cubicBezTo>
                  <a:pt x="1985365" y="425815"/>
                  <a:pt x="2005891" y="436693"/>
                  <a:pt x="2030437" y="423977"/>
                </a:cubicBezTo>
                <a:lnTo>
                  <a:pt x="2016511" y="418395"/>
                </a:lnTo>
                <a:cubicBezTo>
                  <a:pt x="2039038" y="417509"/>
                  <a:pt x="2057878" y="416452"/>
                  <a:pt x="2066718" y="430349"/>
                </a:cubicBezTo>
                <a:lnTo>
                  <a:pt x="2043591" y="434626"/>
                </a:lnTo>
                <a:cubicBezTo>
                  <a:pt x="2080948" y="434264"/>
                  <a:pt x="2103484" y="433359"/>
                  <a:pt x="2134621" y="425958"/>
                </a:cubicBezTo>
                <a:lnTo>
                  <a:pt x="2123506" y="425577"/>
                </a:lnTo>
                <a:cubicBezTo>
                  <a:pt x="2163178" y="411690"/>
                  <a:pt x="2370699" y="400222"/>
                  <a:pt x="2407246" y="382838"/>
                </a:cubicBezTo>
                <a:lnTo>
                  <a:pt x="2390415" y="372046"/>
                </a:lnTo>
                <a:lnTo>
                  <a:pt x="2421848" y="362960"/>
                </a:lnTo>
                <a:cubicBezTo>
                  <a:pt x="2418124" y="362826"/>
                  <a:pt x="2406675" y="397993"/>
                  <a:pt x="2403560" y="394478"/>
                </a:cubicBezTo>
                <a:cubicBezTo>
                  <a:pt x="2470911" y="393478"/>
                  <a:pt x="2821279" y="385105"/>
                  <a:pt x="2883486" y="392373"/>
                </a:cubicBezTo>
                <a:cubicBezTo>
                  <a:pt x="2908585" y="398355"/>
                  <a:pt x="2888001" y="409508"/>
                  <a:pt x="2887716" y="411213"/>
                </a:cubicBezTo>
                <a:cubicBezTo>
                  <a:pt x="2918262" y="407184"/>
                  <a:pt x="2900889" y="399774"/>
                  <a:pt x="2926863" y="400698"/>
                </a:cubicBezTo>
                <a:cubicBezTo>
                  <a:pt x="2933950" y="402641"/>
                  <a:pt x="2925396" y="409156"/>
                  <a:pt x="2921406" y="410699"/>
                </a:cubicBezTo>
                <a:cubicBezTo>
                  <a:pt x="2932788" y="409423"/>
                  <a:pt x="2943342" y="413156"/>
                  <a:pt x="2944208" y="408118"/>
                </a:cubicBezTo>
                <a:cubicBezTo>
                  <a:pt x="2929978" y="404203"/>
                  <a:pt x="2935998" y="390830"/>
                  <a:pt x="2929978" y="382134"/>
                </a:cubicBezTo>
                <a:lnTo>
                  <a:pt x="2963382" y="383296"/>
                </a:lnTo>
                <a:lnTo>
                  <a:pt x="2961896" y="391744"/>
                </a:lnTo>
                <a:cubicBezTo>
                  <a:pt x="2969345" y="392001"/>
                  <a:pt x="2980784" y="368637"/>
                  <a:pt x="3013598" y="373180"/>
                </a:cubicBezTo>
                <a:cubicBezTo>
                  <a:pt x="3068957" y="376838"/>
                  <a:pt x="3129089" y="373875"/>
                  <a:pt x="3184762" y="375828"/>
                </a:cubicBezTo>
                <a:cubicBezTo>
                  <a:pt x="3183895" y="380895"/>
                  <a:pt x="3172208" y="383886"/>
                  <a:pt x="3160493" y="386858"/>
                </a:cubicBezTo>
                <a:cubicBezTo>
                  <a:pt x="3167960" y="387115"/>
                  <a:pt x="3179333" y="385820"/>
                  <a:pt x="3186210" y="389458"/>
                </a:cubicBezTo>
                <a:cubicBezTo>
                  <a:pt x="3172761" y="380505"/>
                  <a:pt x="3209575" y="383496"/>
                  <a:pt x="3199059" y="379724"/>
                </a:cubicBezTo>
                <a:cubicBezTo>
                  <a:pt x="3239836" y="359074"/>
                  <a:pt x="3292585" y="377933"/>
                  <a:pt x="3328580" y="363912"/>
                </a:cubicBezTo>
                <a:cubicBezTo>
                  <a:pt x="3331723" y="345339"/>
                  <a:pt x="3405647" y="44815"/>
                  <a:pt x="3405647" y="22727"/>
                </a:cubicBezTo>
                <a:cubicBezTo>
                  <a:pt x="3416820" y="23127"/>
                  <a:pt x="3427935" y="23527"/>
                  <a:pt x="3431355" y="25346"/>
                </a:cubicBezTo>
                <a:cubicBezTo>
                  <a:pt x="3428469" y="20155"/>
                  <a:pt x="3406504" y="17669"/>
                  <a:pt x="3394836" y="20641"/>
                </a:cubicBezTo>
                <a:lnTo>
                  <a:pt x="3392826" y="32480"/>
                </a:lnTo>
                <a:cubicBezTo>
                  <a:pt x="3365966" y="36633"/>
                  <a:pt x="3386530" y="25451"/>
                  <a:pt x="3360318" y="26251"/>
                </a:cubicBezTo>
                <a:cubicBezTo>
                  <a:pt x="3358917" y="16564"/>
                  <a:pt x="3383044" y="14497"/>
                  <a:pt x="3404294" y="13564"/>
                </a:cubicBezTo>
                <a:cubicBezTo>
                  <a:pt x="3385159" y="12440"/>
                  <a:pt x="3366109" y="5382"/>
                  <a:pt x="3358317" y="15983"/>
                </a:cubicBezTo>
                <a:cubicBezTo>
                  <a:pt x="3340334" y="11954"/>
                  <a:pt x="3360318" y="4143"/>
                  <a:pt x="3338658" y="0"/>
                </a:cubicBezTo>
                <a:cubicBezTo>
                  <a:pt x="3323237" y="2848"/>
                  <a:pt x="3302968" y="12325"/>
                  <a:pt x="3285251" y="6601"/>
                </a:cubicBezTo>
                <a:lnTo>
                  <a:pt x="3285565" y="4896"/>
                </a:lnTo>
                <a:cubicBezTo>
                  <a:pt x="3242484" y="-5105"/>
                  <a:pt x="3219652" y="19583"/>
                  <a:pt x="3180295" y="9697"/>
                </a:cubicBezTo>
                <a:lnTo>
                  <a:pt x="3184534" y="6458"/>
                </a:lnTo>
                <a:cubicBezTo>
                  <a:pt x="3170617" y="857"/>
                  <a:pt x="3143224" y="8382"/>
                  <a:pt x="3118125" y="2410"/>
                </a:cubicBezTo>
                <a:cubicBezTo>
                  <a:pt x="3125288" y="4363"/>
                  <a:pt x="3131508" y="11373"/>
                  <a:pt x="3116420" y="12525"/>
                </a:cubicBezTo>
                <a:cubicBezTo>
                  <a:pt x="3087560" y="6420"/>
                  <a:pt x="3067871" y="12525"/>
                  <a:pt x="3046774" y="4982"/>
                </a:cubicBezTo>
                <a:lnTo>
                  <a:pt x="3026523" y="14469"/>
                </a:lnTo>
                <a:cubicBezTo>
                  <a:pt x="2926044" y="12621"/>
                  <a:pt x="2529166" y="26099"/>
                  <a:pt x="2428230" y="27613"/>
                </a:cubicBezTo>
                <a:lnTo>
                  <a:pt x="2432182" y="26099"/>
                </a:lnTo>
                <a:cubicBezTo>
                  <a:pt x="2278392" y="30842"/>
                  <a:pt x="1962705" y="30099"/>
                  <a:pt x="1803761" y="43167"/>
                </a:cubicBezTo>
                <a:cubicBezTo>
                  <a:pt x="1779177" y="33833"/>
                  <a:pt x="1745278" y="36024"/>
                  <a:pt x="1719627" y="33414"/>
                </a:cubicBezTo>
                <a:cubicBezTo>
                  <a:pt x="1733886" y="37309"/>
                  <a:pt x="1728999" y="43929"/>
                  <a:pt x="1717865" y="43548"/>
                </a:cubicBezTo>
                <a:cubicBezTo>
                  <a:pt x="1639721" y="42472"/>
                  <a:pt x="1712588" y="50006"/>
                  <a:pt x="1633559" y="53997"/>
                </a:cubicBezTo>
                <a:cubicBezTo>
                  <a:pt x="1542557" y="62684"/>
                  <a:pt x="1194313" y="52797"/>
                  <a:pt x="1113532" y="44844"/>
                </a:cubicBezTo>
                <a:cubicBezTo>
                  <a:pt x="1070145" y="58607"/>
                  <a:pt x="1015977" y="48197"/>
                  <a:pt x="973467" y="56902"/>
                </a:cubicBezTo>
                <a:lnTo>
                  <a:pt x="977743" y="53654"/>
                </a:lnTo>
                <a:cubicBezTo>
                  <a:pt x="932090" y="58836"/>
                  <a:pt x="673648" y="46082"/>
                  <a:pt x="620585" y="51006"/>
                </a:cubicBezTo>
                <a:lnTo>
                  <a:pt x="627719" y="52978"/>
                </a:lnTo>
                <a:cubicBezTo>
                  <a:pt x="581446" y="61522"/>
                  <a:pt x="587752" y="46463"/>
                  <a:pt x="551290" y="41777"/>
                </a:cubicBezTo>
                <a:cubicBezTo>
                  <a:pt x="556081" y="57217"/>
                  <a:pt x="516429" y="65989"/>
                  <a:pt x="501312" y="67151"/>
                </a:cubicBezTo>
                <a:lnTo>
                  <a:pt x="501884" y="63770"/>
                </a:lnTo>
                <a:cubicBezTo>
                  <a:pt x="479081" y="66370"/>
                  <a:pt x="427427" y="79781"/>
                  <a:pt x="389775" y="81858"/>
                </a:cubicBezTo>
                <a:lnTo>
                  <a:pt x="391251" y="73409"/>
                </a:lnTo>
                <a:cubicBezTo>
                  <a:pt x="359847" y="82487"/>
                  <a:pt x="300802" y="78715"/>
                  <a:pt x="278227" y="79601"/>
                </a:cubicBezTo>
                <a:cubicBezTo>
                  <a:pt x="226611" y="76105"/>
                  <a:pt x="147001" y="61398"/>
                  <a:pt x="77983" y="72562"/>
                </a:cubicBezTo>
                <a:lnTo>
                  <a:pt x="33397" y="48482"/>
                </a:lnTo>
                <a:lnTo>
                  <a:pt x="26872" y="50873"/>
                </a:lnTo>
                <a:cubicBezTo>
                  <a:pt x="26872" y="50873"/>
                  <a:pt x="-44937" y="341643"/>
                  <a:pt x="46217" y="403574"/>
                </a:cubicBezTo>
                <a:lnTo>
                  <a:pt x="44770" y="412004"/>
                </a:lnTo>
                <a:lnTo>
                  <a:pt x="62791" y="410918"/>
                </a:lnTo>
                <a:cubicBezTo>
                  <a:pt x="84413" y="415071"/>
                  <a:pt x="94414" y="405298"/>
                  <a:pt x="92947" y="413709"/>
                </a:cubicBezTo>
                <a:lnTo>
                  <a:pt x="63324" y="412680"/>
                </a:lnTo>
                <a:cubicBezTo>
                  <a:pt x="85051" y="415119"/>
                  <a:pt x="69878" y="419595"/>
                  <a:pt x="61591" y="424367"/>
                </a:cubicBezTo>
                <a:cubicBezTo>
                  <a:pt x="70659" y="425177"/>
                  <a:pt x="79469" y="426196"/>
                  <a:pt x="86689" y="428778"/>
                </a:cubicBezTo>
                <a:cubicBezTo>
                  <a:pt x="90966" y="425539"/>
                  <a:pt x="83546" y="425282"/>
                  <a:pt x="80165" y="423443"/>
                </a:cubicBezTo>
                <a:cubicBezTo>
                  <a:pt x="91852" y="420472"/>
                  <a:pt x="108130" y="412547"/>
                  <a:pt x="122360" y="416433"/>
                </a:cubicBezTo>
                <a:cubicBezTo>
                  <a:pt x="144611" y="417224"/>
                  <a:pt x="123780" y="430092"/>
                  <a:pt x="149745" y="431006"/>
                </a:cubicBezTo>
                <a:cubicBezTo>
                  <a:pt x="286667" y="437531"/>
                  <a:pt x="419331" y="447304"/>
                  <a:pt x="557720" y="445399"/>
                </a:cubicBezTo>
                <a:cubicBezTo>
                  <a:pt x="560863" y="448894"/>
                  <a:pt x="557119" y="448771"/>
                  <a:pt x="553119" y="450342"/>
                </a:cubicBezTo>
                <a:cubicBezTo>
                  <a:pt x="594810" y="446704"/>
                  <a:pt x="631872" y="448018"/>
                  <a:pt x="669829" y="444246"/>
                </a:cubicBezTo>
                <a:cubicBezTo>
                  <a:pt x="680373" y="448018"/>
                  <a:pt x="683249" y="453219"/>
                  <a:pt x="686374" y="456724"/>
                </a:cubicBezTo>
                <a:cubicBezTo>
                  <a:pt x="680097" y="449714"/>
                  <a:pt x="896019" y="449075"/>
                  <a:pt x="899438" y="450895"/>
                </a:cubicBezTo>
                <a:close/>
              </a:path>
            </a:pathLst>
          </a:custGeom>
          <a:solidFill>
            <a:srgbClr val="DAEDD4"/>
          </a:solidFill>
          <a:ln w="9525" cap="flat">
            <a:noFill/>
            <a:prstDash val="solid"/>
            <a:miter/>
          </a:ln>
        </p:spPr>
        <p:txBody>
          <a:bodyPr anchor="ctr" rtlCol="0"/>
          <a:p>
            <a:endParaRPr lang="en-PH"/>
          </a:p>
        </p:txBody>
      </p:sp>
      <p:sp>
        <p:nvSpPr>
          <p:cNvPr id="1048750" name="TextBox 7"/>
          <p:cNvSpPr txBox="1"/>
          <p:nvPr/>
        </p:nvSpPr>
        <p:spPr>
          <a:xfrm>
            <a:off x="4528175" y="763201"/>
            <a:ext cx="2799081" cy="815340"/>
          </a:xfrm>
          <a:prstGeom prst="rect"/>
          <a:noFill/>
        </p:spPr>
        <p:txBody>
          <a:bodyPr rtlCol="0" wrap="none">
            <a:spAutoFit/>
          </a:bodyPr>
          <a:p>
            <a:r>
              <a:rPr b="1" dirty="0" sz="4800" lang="en-US">
                <a:ln w="22225">
                  <a:solidFill>
                    <a:schemeClr val="bg1"/>
                  </a:solidFill>
                  <a:prstDash val="solid"/>
                </a:ln>
                <a:latin typeface="Candylicious" pitchFamily="2" charset="0"/>
              </a:rPr>
              <a:t>Contents:</a:t>
            </a:r>
            <a:endParaRPr b="1" dirty="0" sz="4800" lang="en-PH">
              <a:ln w="22225">
                <a:solidFill>
                  <a:schemeClr val="bg1"/>
                </a:solidFill>
                <a:prstDash val="solid"/>
              </a:ln>
              <a:latin typeface="Candylicious" pitchFamily="2" charset="0"/>
            </a:endParaRPr>
          </a:p>
        </p:txBody>
      </p:sp>
      <p:sp>
        <p:nvSpPr>
          <p:cNvPr id="1048751" name="Rectangle 195"/>
          <p:cNvSpPr/>
          <p:nvPr/>
        </p:nvSpPr>
        <p:spPr>
          <a:xfrm>
            <a:off x="1281660" y="2565779"/>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74" name="Group 99"/>
          <p:cNvGrpSpPr/>
          <p:nvPr/>
        </p:nvGrpSpPr>
        <p:grpSpPr>
          <a:xfrm>
            <a:off x="564670" y="1981669"/>
            <a:ext cx="3541734" cy="4683111"/>
            <a:chOff x="203548" y="482600"/>
            <a:chExt cx="4318000" cy="6161031"/>
          </a:xfrm>
        </p:grpSpPr>
        <p:sp>
          <p:nvSpPr>
            <p:cNvPr id="1048752" name="Rectangle 71"/>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53" name="Rectangle 72"/>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54" name="Rectangle: Rounded Corners 73"/>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33" name="Straight Connector 84"/>
            <p:cNvCxnSpPr>
              <a:cxnSpLocks/>
              <a:stCxn id="1048753" idx="1"/>
              <a:endCxn id="1048753"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8755" name="Rectangle 178"/>
            <p:cNvSpPr/>
            <p:nvPr/>
          </p:nvSpPr>
          <p:spPr>
            <a:xfrm>
              <a:off x="3554015" y="1220731"/>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sp>
        <p:nvSpPr>
          <p:cNvPr id="1048756" name="Rectangle 81"/>
          <p:cNvSpPr/>
          <p:nvPr/>
        </p:nvSpPr>
        <p:spPr>
          <a:xfrm>
            <a:off x="1095645" y="3178703"/>
            <a:ext cx="135419" cy="3291843"/>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57" name="Rectangle 180"/>
          <p:cNvSpPr/>
          <p:nvPr/>
        </p:nvSpPr>
        <p:spPr>
          <a:xfrm>
            <a:off x="3366521" y="3188356"/>
            <a:ext cx="135419" cy="3291843"/>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58" name="Rectangle 82"/>
          <p:cNvSpPr/>
          <p:nvPr/>
        </p:nvSpPr>
        <p:spPr>
          <a:xfrm>
            <a:off x="1095645" y="2724988"/>
            <a:ext cx="135419" cy="299258"/>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59" name="Rectangle 183"/>
          <p:cNvSpPr/>
          <p:nvPr/>
        </p:nvSpPr>
        <p:spPr>
          <a:xfrm>
            <a:off x="3364238" y="2737945"/>
            <a:ext cx="135419" cy="299258"/>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60" name="TextBox 102"/>
          <p:cNvSpPr txBox="1"/>
          <p:nvPr/>
        </p:nvSpPr>
        <p:spPr>
          <a:xfrm>
            <a:off x="1427470" y="4249035"/>
            <a:ext cx="2684780" cy="624840"/>
          </a:xfrm>
          <a:prstGeom prst="rect"/>
          <a:noFill/>
        </p:spPr>
        <p:txBody>
          <a:bodyPr rtlCol="0" wrap="none">
            <a:spAutoFit/>
          </a:bodyPr>
          <a:p>
            <a:r>
              <a:rPr dirty="0" sz="3600" lang="en-US">
                <a:latin typeface="Gloucester MT Extra Condensed" panose="02030808020601010101" pitchFamily="18" charset="0"/>
              </a:rPr>
              <a:t>Topic Title 1</a:t>
            </a:r>
            <a:endParaRPr dirty="0" sz="3600" lang="en-PH">
              <a:latin typeface="Gloucester MT Extra Condensed" panose="02030808020601010101" pitchFamily="18" charset="0"/>
            </a:endParaRPr>
          </a:p>
        </p:txBody>
      </p:sp>
      <p:grpSp>
        <p:nvGrpSpPr>
          <p:cNvPr id="75" name="Group 100"/>
          <p:cNvGrpSpPr/>
          <p:nvPr/>
        </p:nvGrpSpPr>
        <p:grpSpPr>
          <a:xfrm>
            <a:off x="1295012" y="2562888"/>
            <a:ext cx="2014960" cy="4050841"/>
            <a:chOff x="1092200" y="1206500"/>
            <a:chExt cx="2451100" cy="5321300"/>
          </a:xfrm>
          <a:solidFill>
            <a:srgbClr val="944C30"/>
          </a:solidFill>
        </p:grpSpPr>
        <p:sp>
          <p:nvSpPr>
            <p:cNvPr id="1048761" name="Rectangle 28"/>
            <p:cNvSpPr/>
            <p:nvPr/>
          </p:nvSpPr>
          <p:spPr>
            <a:xfrm>
              <a:off x="1092200" y="1206500"/>
              <a:ext cx="2451100"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76" name="Group 76"/>
            <p:cNvGrpSpPr/>
            <p:nvPr/>
          </p:nvGrpSpPr>
          <p:grpSpPr>
            <a:xfrm>
              <a:off x="1232568" y="3621505"/>
              <a:ext cx="381000" cy="977900"/>
              <a:chOff x="1244600" y="3543300"/>
              <a:chExt cx="381000" cy="977900"/>
            </a:xfrm>
            <a:grpFill/>
          </p:grpSpPr>
          <p:sp>
            <p:nvSpPr>
              <p:cNvPr id="1048762" name="Rectangle: Rounded Corners 74"/>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63" name="Oval 75"/>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764" name="Rectangle 215"/>
          <p:cNvSpPr/>
          <p:nvPr/>
        </p:nvSpPr>
        <p:spPr>
          <a:xfrm>
            <a:off x="5075331" y="2554893"/>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77" name="Group 216"/>
          <p:cNvGrpSpPr/>
          <p:nvPr/>
        </p:nvGrpSpPr>
        <p:grpSpPr>
          <a:xfrm>
            <a:off x="4358341" y="1970783"/>
            <a:ext cx="3541734" cy="4695811"/>
            <a:chOff x="203548" y="482600"/>
            <a:chExt cx="4318000" cy="6177739"/>
          </a:xfrm>
        </p:grpSpPr>
        <p:grpSp>
          <p:nvGrpSpPr>
            <p:cNvPr id="78" name="Group 223"/>
            <p:cNvGrpSpPr/>
            <p:nvPr/>
          </p:nvGrpSpPr>
          <p:grpSpPr>
            <a:xfrm>
              <a:off x="203548" y="482600"/>
              <a:ext cx="4318000" cy="6177739"/>
              <a:chOff x="203548" y="482600"/>
              <a:chExt cx="4318000" cy="6177739"/>
            </a:xfrm>
          </p:grpSpPr>
          <p:sp>
            <p:nvSpPr>
              <p:cNvPr id="1048765" name="Rectangle 228"/>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66" name="Rectangle 229"/>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67" name="Rectangle: Rounded Corners 230"/>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34" name="Straight Connector 231"/>
              <p:cNvCxnSpPr>
                <a:cxnSpLocks/>
                <a:stCxn id="1048766" idx="1"/>
                <a:endCxn id="1048766"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8768" name="Rectangle 232"/>
              <p:cNvSpPr/>
              <p:nvPr/>
            </p:nvSpPr>
            <p:spPr>
              <a:xfrm>
                <a:off x="3554015" y="1237439"/>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sp>
          <p:nvSpPr>
            <p:cNvPr id="1048769" name="Rectangle 224"/>
            <p:cNvSpPr/>
            <p:nvPr/>
          </p:nvSpPr>
          <p:spPr>
            <a:xfrm>
              <a:off x="850900" y="20574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70" name="Rectangle 225"/>
            <p:cNvSpPr/>
            <p:nvPr/>
          </p:nvSpPr>
          <p:spPr>
            <a:xfrm>
              <a:off x="3619500" y="20701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71" name="Rectangle 226"/>
            <p:cNvSpPr/>
            <p:nvPr/>
          </p:nvSpPr>
          <p:spPr>
            <a:xfrm>
              <a:off x="850900" y="14605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72" name="Rectangle 227"/>
            <p:cNvSpPr/>
            <p:nvPr/>
          </p:nvSpPr>
          <p:spPr>
            <a:xfrm>
              <a:off x="3632200" y="14859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sp>
        <p:nvSpPr>
          <p:cNvPr id="1048773" name="TextBox 217"/>
          <p:cNvSpPr txBox="1"/>
          <p:nvPr/>
        </p:nvSpPr>
        <p:spPr>
          <a:xfrm>
            <a:off x="5221141" y="4238149"/>
            <a:ext cx="2684780" cy="624840"/>
          </a:xfrm>
          <a:prstGeom prst="rect"/>
          <a:noFill/>
        </p:spPr>
        <p:txBody>
          <a:bodyPr rtlCol="0" wrap="none">
            <a:spAutoFit/>
          </a:bodyPr>
          <a:p>
            <a:r>
              <a:rPr dirty="0" sz="3600" lang="en-US">
                <a:latin typeface="Gloucester MT Extra Condensed" panose="02030808020601010101" pitchFamily="18" charset="0"/>
              </a:rPr>
              <a:t>Topic Title 2</a:t>
            </a:r>
            <a:endParaRPr dirty="0" sz="3600" lang="en-PH">
              <a:latin typeface="Gloucester MT Extra Condensed" panose="02030808020601010101" pitchFamily="18" charset="0"/>
            </a:endParaRPr>
          </a:p>
        </p:txBody>
      </p:sp>
      <p:grpSp>
        <p:nvGrpSpPr>
          <p:cNvPr id="79" name="Group 218"/>
          <p:cNvGrpSpPr/>
          <p:nvPr/>
        </p:nvGrpSpPr>
        <p:grpSpPr>
          <a:xfrm>
            <a:off x="5088683" y="2552002"/>
            <a:ext cx="2014960" cy="4050841"/>
            <a:chOff x="1092200" y="1206500"/>
            <a:chExt cx="2451100" cy="5321300"/>
          </a:xfrm>
          <a:solidFill>
            <a:srgbClr val="944C30"/>
          </a:solidFill>
        </p:grpSpPr>
        <p:sp>
          <p:nvSpPr>
            <p:cNvPr id="1048774" name="Rectangle 219"/>
            <p:cNvSpPr/>
            <p:nvPr/>
          </p:nvSpPr>
          <p:spPr>
            <a:xfrm>
              <a:off x="1092200" y="1206500"/>
              <a:ext cx="2451100"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80" name="Group 220"/>
            <p:cNvGrpSpPr/>
            <p:nvPr/>
          </p:nvGrpSpPr>
          <p:grpSpPr>
            <a:xfrm>
              <a:off x="1232568" y="3621505"/>
              <a:ext cx="381000" cy="977900"/>
              <a:chOff x="1244600" y="3543300"/>
              <a:chExt cx="381000" cy="977900"/>
            </a:xfrm>
            <a:grpFill/>
          </p:grpSpPr>
          <p:sp>
            <p:nvSpPr>
              <p:cNvPr id="1048775" name="Rectangle: Rounded Corners 221"/>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76" name="Oval 222"/>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777" name="Rectangle 234"/>
          <p:cNvSpPr/>
          <p:nvPr/>
        </p:nvSpPr>
        <p:spPr>
          <a:xfrm>
            <a:off x="8869002" y="2544007"/>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81" name="Group 235"/>
          <p:cNvGrpSpPr/>
          <p:nvPr/>
        </p:nvGrpSpPr>
        <p:grpSpPr>
          <a:xfrm>
            <a:off x="8152012" y="1959897"/>
            <a:ext cx="3541734" cy="4695811"/>
            <a:chOff x="203548" y="482600"/>
            <a:chExt cx="4318000" cy="6177739"/>
          </a:xfrm>
        </p:grpSpPr>
        <p:grpSp>
          <p:nvGrpSpPr>
            <p:cNvPr id="82" name="Group 242"/>
            <p:cNvGrpSpPr/>
            <p:nvPr/>
          </p:nvGrpSpPr>
          <p:grpSpPr>
            <a:xfrm>
              <a:off x="203548" y="482600"/>
              <a:ext cx="4318000" cy="6177739"/>
              <a:chOff x="203548" y="482600"/>
              <a:chExt cx="4318000" cy="6177739"/>
            </a:xfrm>
          </p:grpSpPr>
          <p:sp>
            <p:nvSpPr>
              <p:cNvPr id="1048778" name="Rectangle 247"/>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79" name="Rectangle 248"/>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80" name="Rectangle: Rounded Corners 249"/>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35" name="Straight Connector 250"/>
              <p:cNvCxnSpPr>
                <a:cxnSpLocks/>
                <a:stCxn id="1048779" idx="1"/>
                <a:endCxn id="1048779"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8781" name="Rectangle 251"/>
              <p:cNvSpPr/>
              <p:nvPr/>
            </p:nvSpPr>
            <p:spPr>
              <a:xfrm>
                <a:off x="3554015" y="1237439"/>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sp>
          <p:nvSpPr>
            <p:cNvPr id="1048782" name="Rectangle 243"/>
            <p:cNvSpPr/>
            <p:nvPr/>
          </p:nvSpPr>
          <p:spPr>
            <a:xfrm>
              <a:off x="850900" y="20574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83" name="Rectangle 244"/>
            <p:cNvSpPr/>
            <p:nvPr/>
          </p:nvSpPr>
          <p:spPr>
            <a:xfrm>
              <a:off x="3619500" y="20701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84" name="Rectangle 245"/>
            <p:cNvSpPr/>
            <p:nvPr/>
          </p:nvSpPr>
          <p:spPr>
            <a:xfrm>
              <a:off x="850900" y="14605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85" name="Rectangle 246"/>
            <p:cNvSpPr/>
            <p:nvPr/>
          </p:nvSpPr>
          <p:spPr>
            <a:xfrm>
              <a:off x="3632200" y="14859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sp>
        <p:nvSpPr>
          <p:cNvPr id="1048786" name="TextBox 236"/>
          <p:cNvSpPr txBox="1"/>
          <p:nvPr/>
        </p:nvSpPr>
        <p:spPr>
          <a:xfrm>
            <a:off x="9014812" y="4227263"/>
            <a:ext cx="2684779" cy="624840"/>
          </a:xfrm>
          <a:prstGeom prst="rect"/>
          <a:noFill/>
        </p:spPr>
        <p:txBody>
          <a:bodyPr rtlCol="0" wrap="none">
            <a:spAutoFit/>
          </a:bodyPr>
          <a:p>
            <a:r>
              <a:rPr dirty="0" sz="3600" lang="en-US">
                <a:latin typeface="Gloucester MT Extra Condensed" panose="02030808020601010101" pitchFamily="18" charset="0"/>
              </a:rPr>
              <a:t>Topic Title 3</a:t>
            </a:r>
            <a:endParaRPr dirty="0" sz="3600" lang="en-PH">
              <a:latin typeface="Gloucester MT Extra Condensed" panose="02030808020601010101" pitchFamily="18" charset="0"/>
            </a:endParaRPr>
          </a:p>
        </p:txBody>
      </p:sp>
      <p:grpSp>
        <p:nvGrpSpPr>
          <p:cNvPr id="83" name="Group 237"/>
          <p:cNvGrpSpPr/>
          <p:nvPr/>
        </p:nvGrpSpPr>
        <p:grpSpPr>
          <a:xfrm>
            <a:off x="8881214" y="2539276"/>
            <a:ext cx="2029433" cy="4050841"/>
            <a:chOff x="1092199" y="1206500"/>
            <a:chExt cx="2468706" cy="5321300"/>
          </a:xfrm>
          <a:solidFill>
            <a:srgbClr val="944C30"/>
          </a:solidFill>
        </p:grpSpPr>
        <p:sp>
          <p:nvSpPr>
            <p:cNvPr id="1048787" name="Rectangle 238"/>
            <p:cNvSpPr/>
            <p:nvPr/>
          </p:nvSpPr>
          <p:spPr>
            <a:xfrm>
              <a:off x="1092199" y="1206500"/>
              <a:ext cx="2468706"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84" name="Group 239"/>
            <p:cNvGrpSpPr/>
            <p:nvPr/>
          </p:nvGrpSpPr>
          <p:grpSpPr>
            <a:xfrm>
              <a:off x="1232568" y="3621505"/>
              <a:ext cx="381000" cy="977900"/>
              <a:chOff x="1244600" y="3543300"/>
              <a:chExt cx="381000" cy="977900"/>
            </a:xfrm>
            <a:grpFill/>
          </p:grpSpPr>
          <p:sp>
            <p:nvSpPr>
              <p:cNvPr id="1048788" name="Rectangle: Rounded Corners 240"/>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89" name="Oval 241"/>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pic>
        <p:nvPicPr>
          <p:cNvPr id="2097172" name="Picture 255" descr="A picture containing silhouette  Description automatically generated"/>
          <p:cNvPicPr>
            <a:picLocks noChangeAspect="1"/>
          </p:cNvPicPr>
          <p:nvPr/>
        </p:nvPicPr>
        <p:blipFill>
          <a:blip xmlns:r="http://schemas.openxmlformats.org/officeDocument/2006/relationships" r:embed="rId5"/>
          <a:stretch>
            <a:fillRect/>
          </a:stretch>
        </p:blipFill>
        <p:spPr>
          <a:xfrm>
            <a:off x="3279042" y="529091"/>
            <a:ext cx="1167773" cy="1167773"/>
          </a:xfrm>
          <a:prstGeom prst="rect"/>
        </p:spPr>
      </p:pic>
      <p:pic>
        <p:nvPicPr>
          <p:cNvPr id="2097173" name="Picture 259" descr="A picture containing silhouette  Description automatically generated"/>
          <p:cNvPicPr>
            <a:picLocks noChangeAspect="1"/>
          </p:cNvPicPr>
          <p:nvPr/>
        </p:nvPicPr>
        <p:blipFill>
          <a:blip xmlns:r="http://schemas.openxmlformats.org/officeDocument/2006/relationships" r:embed="rId5"/>
          <a:stretch>
            <a:fillRect/>
          </a:stretch>
        </p:blipFill>
        <p:spPr>
          <a:xfrm>
            <a:off x="7864649" y="452891"/>
            <a:ext cx="1167773" cy="1167773"/>
          </a:xfrm>
          <a:prstGeom prst="rect"/>
        </p:spPr>
      </p:pic>
      <p:sp>
        <p:nvSpPr>
          <p:cNvPr id="1048790" name="Rectangle 1028"/>
          <p:cNvSpPr/>
          <p:nvPr/>
        </p:nvSpPr>
        <p:spPr>
          <a:xfrm>
            <a:off x="622853" y="43732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91" name="Rectangle 266"/>
          <p:cNvSpPr/>
          <p:nvPr/>
        </p:nvSpPr>
        <p:spPr>
          <a:xfrm>
            <a:off x="881271" y="854766"/>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92" name="Rectangle 267"/>
          <p:cNvSpPr/>
          <p:nvPr/>
        </p:nvSpPr>
        <p:spPr>
          <a:xfrm>
            <a:off x="1417984" y="43732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93" name="Rectangle 268"/>
          <p:cNvSpPr/>
          <p:nvPr/>
        </p:nvSpPr>
        <p:spPr>
          <a:xfrm>
            <a:off x="1351723" y="1272209"/>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94" name="Rectangle 269"/>
          <p:cNvSpPr/>
          <p:nvPr/>
        </p:nvSpPr>
        <p:spPr>
          <a:xfrm>
            <a:off x="3703984" y="308962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95" name="Rectangle 270"/>
          <p:cNvSpPr/>
          <p:nvPr/>
        </p:nvSpPr>
        <p:spPr>
          <a:xfrm>
            <a:off x="3889514" y="3500438"/>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96" name="Rectangle 271"/>
          <p:cNvSpPr/>
          <p:nvPr/>
        </p:nvSpPr>
        <p:spPr>
          <a:xfrm>
            <a:off x="3697357" y="392637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97" name="Rectangle 272"/>
          <p:cNvSpPr/>
          <p:nvPr/>
        </p:nvSpPr>
        <p:spPr>
          <a:xfrm>
            <a:off x="0" y="6447183"/>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798" name="Rectangle 273"/>
          <p:cNvSpPr/>
          <p:nvPr/>
        </p:nvSpPr>
        <p:spPr>
          <a:xfrm>
            <a:off x="-185531" y="602601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pic>
        <p:nvPicPr>
          <p:cNvPr id="2097174" name="Picture 278"/>
          <p:cNvPicPr>
            <a:picLocks noChangeAspect="1"/>
          </p:cNvPicPr>
          <p:nvPr/>
        </p:nvPicPr>
        <p:blipFill rotWithShape="1">
          <a:blip xmlns:r="http://schemas.openxmlformats.org/officeDocument/2006/relationships" r:embed="rId6"/>
          <a:srcRect r="73054" b="64680"/>
          <a:stretch>
            <a:fillRect/>
          </a:stretch>
        </p:blipFill>
        <p:spPr>
          <a:xfrm>
            <a:off x="-229913" y="5151508"/>
            <a:ext cx="1404717" cy="1706492"/>
          </a:xfrm>
          <a:prstGeom prst="rect"/>
          <a:effectLst>
            <a:outerShdw algn="r" blurRad="50800" dir="10800000" dist="38100" rotWithShape="0">
              <a:prstClr val="black">
                <a:alpha val="40000"/>
              </a:prstClr>
            </a:outerShdw>
          </a:effectLst>
        </p:spPr>
      </p:pic>
      <p:sp>
        <p:nvSpPr>
          <p:cNvPr id="1048799" name="Rectangle 279"/>
          <p:cNvSpPr/>
          <p:nvPr/>
        </p:nvSpPr>
        <p:spPr>
          <a:xfrm>
            <a:off x="7368210" y="610449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0" name="Rectangle 280"/>
          <p:cNvSpPr/>
          <p:nvPr/>
        </p:nvSpPr>
        <p:spPr>
          <a:xfrm>
            <a:off x="7666384" y="5687048"/>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1" name="Rectangle 281"/>
          <p:cNvSpPr/>
          <p:nvPr/>
        </p:nvSpPr>
        <p:spPr>
          <a:xfrm>
            <a:off x="7500732" y="5269605"/>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2" name="Rectangle 282"/>
          <p:cNvSpPr/>
          <p:nvPr/>
        </p:nvSpPr>
        <p:spPr>
          <a:xfrm>
            <a:off x="11602280" y="412805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3" name="Rectangle 283"/>
          <p:cNvSpPr/>
          <p:nvPr/>
        </p:nvSpPr>
        <p:spPr>
          <a:xfrm>
            <a:off x="11396870" y="3697356"/>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4" name="Rectangle 284"/>
          <p:cNvSpPr/>
          <p:nvPr/>
        </p:nvSpPr>
        <p:spPr>
          <a:xfrm>
            <a:off x="11396870" y="21866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5" name="Rectangle 285"/>
          <p:cNvSpPr/>
          <p:nvPr/>
        </p:nvSpPr>
        <p:spPr>
          <a:xfrm>
            <a:off x="11145079" y="636104"/>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6" name="Rectangle 286"/>
          <p:cNvSpPr/>
          <p:nvPr/>
        </p:nvSpPr>
        <p:spPr>
          <a:xfrm>
            <a:off x="10893288" y="1053547"/>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7" name="Rectangle 287"/>
          <p:cNvSpPr/>
          <p:nvPr/>
        </p:nvSpPr>
        <p:spPr>
          <a:xfrm>
            <a:off x="11396870" y="1470990"/>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8" name="Rectangle 288"/>
          <p:cNvSpPr/>
          <p:nvPr/>
        </p:nvSpPr>
        <p:spPr>
          <a:xfrm>
            <a:off x="7573618" y="3295029"/>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09" name="Rectangle 289"/>
          <p:cNvSpPr/>
          <p:nvPr/>
        </p:nvSpPr>
        <p:spPr>
          <a:xfrm>
            <a:off x="7699514" y="3714337"/>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pic>
        <p:nvPicPr>
          <p:cNvPr id="2097175" name="Picture 290"/>
          <p:cNvPicPr>
            <a:picLocks noChangeAspect="1"/>
          </p:cNvPicPr>
          <p:nvPr/>
        </p:nvPicPr>
        <p:blipFill rotWithShape="1">
          <a:blip xmlns:r="http://schemas.openxmlformats.org/officeDocument/2006/relationships" r:embed="rId6"/>
          <a:srcRect r="73054" b="64680"/>
          <a:stretch>
            <a:fillRect/>
          </a:stretch>
        </p:blipFill>
        <p:spPr>
          <a:xfrm>
            <a:off x="3332437" y="5151508"/>
            <a:ext cx="1404717" cy="1706492"/>
          </a:xfrm>
          <a:prstGeom prst="rect"/>
          <a:effectLst>
            <a:outerShdw algn="r" blurRad="50800" dir="10800000" dist="38100" rotWithShape="0">
              <a:prstClr val="black">
                <a:alpha val="40000"/>
              </a:prstClr>
            </a:outerShdw>
          </a:effectLst>
        </p:spPr>
      </p:pic>
      <p:pic>
        <p:nvPicPr>
          <p:cNvPr id="2097176" name="Picture 291"/>
          <p:cNvPicPr>
            <a:picLocks noChangeAspect="1"/>
          </p:cNvPicPr>
          <p:nvPr/>
        </p:nvPicPr>
        <p:blipFill rotWithShape="1">
          <a:blip xmlns:r="http://schemas.openxmlformats.org/officeDocument/2006/relationships" r:embed="rId6"/>
          <a:srcRect r="73054" b="64680"/>
          <a:stretch>
            <a:fillRect/>
          </a:stretch>
        </p:blipFill>
        <p:spPr>
          <a:xfrm>
            <a:off x="7142437" y="5151508"/>
            <a:ext cx="1404717" cy="1706492"/>
          </a:xfrm>
          <a:prstGeom prst="rect"/>
          <a:effectLst>
            <a:outerShdw algn="r" blurRad="50800" dir="10800000" dist="38100" rotWithShape="0">
              <a:prstClr val="black">
                <a:alpha val="40000"/>
              </a:prstClr>
            </a:outerShdw>
          </a:effectLst>
        </p:spPr>
      </p:pic>
      <p:pic>
        <p:nvPicPr>
          <p:cNvPr id="2097177" name="Picture 292"/>
          <p:cNvPicPr>
            <a:picLocks noChangeAspect="1"/>
          </p:cNvPicPr>
          <p:nvPr/>
        </p:nvPicPr>
        <p:blipFill rotWithShape="1">
          <a:blip xmlns:r="http://schemas.openxmlformats.org/officeDocument/2006/relationships" r:embed="rId6"/>
          <a:srcRect r="73054" b="64680"/>
          <a:stretch>
            <a:fillRect/>
          </a:stretch>
        </p:blipFill>
        <p:spPr>
          <a:xfrm>
            <a:off x="10838137" y="5151508"/>
            <a:ext cx="1404717" cy="1706492"/>
          </a:xfrm>
          <a:prstGeom prst="rect"/>
          <a:effectLst>
            <a:outerShdw algn="r" blurRad="50800" dir="10800000" dist="38100" rotWithShape="0">
              <a:prstClr val="black">
                <a:alpha val="40000"/>
              </a:prstClr>
            </a:outerShdw>
          </a:effectLs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400">
        <p14:reveal/>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grpId="0" id="5" nodeType="withEffect" presetClass="entr" presetID="22" presetSubtype="8">
                                  <p:stCondLst>
                                    <p:cond delay="0"/>
                                  </p:stCondLst>
                                  <p:childTnLst>
                                    <p:set>
                                      <p:cBhvr>
                                        <p:cTn dur="1" fill="hold" id="6">
                                          <p:stCondLst>
                                            <p:cond delay="0"/>
                                          </p:stCondLst>
                                        </p:cTn>
                                        <p:tgtEl>
                                          <p:spTgt spid="1048749"/>
                                        </p:tgtEl>
                                        <p:attrNameLst>
                                          <p:attrName>style.visibility</p:attrName>
                                        </p:attrNameLst>
                                      </p:cBhvr>
                                      <p:to>
                                        <p:strVal val="visible"/>
                                      </p:to>
                                    </p:set>
                                    <p:animEffect transition="in" filter="wipe(left)">
                                      <p:cBhvr>
                                        <p:cTn dur="1250" id="7"/>
                                        <p:tgtEl>
                                          <p:spTgt spid="1048749"/>
                                        </p:tgtEl>
                                      </p:cBhvr>
                                    </p:animEffect>
                                  </p:childTnLst>
                                </p:cTn>
                              </p:par>
                              <p:par>
                                <p:cTn fill="hold" grpId="0" id="8" nodeType="withEffect" presetClass="entr" presetID="22" presetSubtype="8">
                                  <p:stCondLst>
                                    <p:cond delay="0"/>
                                  </p:stCondLst>
                                  <p:childTnLst>
                                    <p:set>
                                      <p:cBhvr>
                                        <p:cTn dur="1" fill="hold" id="9">
                                          <p:stCondLst>
                                            <p:cond delay="0"/>
                                          </p:stCondLst>
                                        </p:cTn>
                                        <p:tgtEl>
                                          <p:spTgt spid="1048750"/>
                                        </p:tgtEl>
                                        <p:attrNameLst>
                                          <p:attrName>style.visibility</p:attrName>
                                        </p:attrNameLst>
                                      </p:cBhvr>
                                      <p:to>
                                        <p:strVal val="visible"/>
                                      </p:to>
                                    </p:set>
                                    <p:animEffect transition="in" filter="wipe(left)">
                                      <p:cBhvr>
                                        <p:cTn dur="1250" id="10"/>
                                        <p:tgtEl>
                                          <p:spTgt spid="1048750"/>
                                        </p:tgtEl>
                                      </p:cBhvr>
                                    </p:animEffect>
                                  </p:childTnLst>
                                </p:cTn>
                              </p:par>
                              <p:par>
                                <p:cTn fill="hold" id="11" nodeType="withEffect" presetClass="entr" presetID="10" presetSubtype="0">
                                  <p:stCondLst>
                                    <p:cond delay="0"/>
                                  </p:stCondLst>
                                  <p:childTnLst>
                                    <p:set>
                                      <p:cBhvr>
                                        <p:cTn dur="1" fill="hold" id="12">
                                          <p:stCondLst>
                                            <p:cond delay="0"/>
                                          </p:stCondLst>
                                        </p:cTn>
                                        <p:tgtEl>
                                          <p:spTgt spid="2097172"/>
                                        </p:tgtEl>
                                        <p:attrNameLst>
                                          <p:attrName>style.visibility</p:attrName>
                                        </p:attrNameLst>
                                      </p:cBhvr>
                                      <p:to>
                                        <p:strVal val="visible"/>
                                      </p:to>
                                    </p:set>
                                    <p:animEffect transition="in" filter="fade">
                                      <p:cBhvr>
                                        <p:cTn dur="500" id="13"/>
                                        <p:tgtEl>
                                          <p:spTgt spid="2097172"/>
                                        </p:tgtEl>
                                      </p:cBhvr>
                                    </p:animEffect>
                                  </p:childTnLst>
                                </p:cTn>
                              </p:par>
                              <p:par>
                                <p:cTn fill="hold" id="14" nodeType="withEffect" presetClass="entr" presetID="10" presetSubtype="0">
                                  <p:stCondLst>
                                    <p:cond delay="0"/>
                                  </p:stCondLst>
                                  <p:childTnLst>
                                    <p:set>
                                      <p:cBhvr>
                                        <p:cTn dur="1" fill="hold" id="15">
                                          <p:stCondLst>
                                            <p:cond delay="0"/>
                                          </p:stCondLst>
                                        </p:cTn>
                                        <p:tgtEl>
                                          <p:spTgt spid="2097173"/>
                                        </p:tgtEl>
                                        <p:attrNameLst>
                                          <p:attrName>style.visibility</p:attrName>
                                        </p:attrNameLst>
                                      </p:cBhvr>
                                      <p:to>
                                        <p:strVal val="visible"/>
                                      </p:to>
                                    </p:set>
                                    <p:animEffect transition="in" filter="fade">
                                      <p:cBhvr>
                                        <p:cTn dur="500" id="16"/>
                                        <p:tgtEl>
                                          <p:spTgt spid="2097173"/>
                                        </p:tgtEl>
                                      </p:cBhvr>
                                    </p:animEffect>
                                  </p:childTnLst>
                                </p:cTn>
                              </p:par>
                            </p:childTnLst>
                          </p:cTn>
                        </p:par>
                        <p:par>
                          <p:cTn fill="hold" id="17">
                            <p:stCondLst>
                              <p:cond delay="1250"/>
                            </p:stCondLst>
                            <p:childTnLst>
                              <p:par>
                                <p:cTn fill="hold" id="18" nodeType="afterEffect" presetClass="exit" presetID="17" presetSubtype="2">
                                  <p:stCondLst>
                                    <p:cond delay="0"/>
                                  </p:stCondLst>
                                  <p:childTnLst>
                                    <p:anim calcmode="lin" valueType="num">
                                      <p:cBhvr>
                                        <p:cTn dur="1000" id="19"/>
                                        <p:tgtEl>
                                          <p:spTgt spid="75"/>
                                        </p:tgtEl>
                                        <p:attrNameLst>
                                          <p:attrName>ppt_x</p:attrName>
                                        </p:attrNameLst>
                                      </p:cBhvr>
                                      <p:tavLst>
                                        <p:tav tm="0">
                                          <p:val>
                                            <p:strVal val="ppt_x"/>
                                          </p:val>
                                        </p:tav>
                                        <p:tav tm="100000">
                                          <p:val>
                                            <p:strVal val="ppt_x+ppt_w/2"/>
                                          </p:val>
                                        </p:tav>
                                      </p:tavLst>
                                    </p:anim>
                                    <p:anim calcmode="lin" valueType="num">
                                      <p:cBhvr>
                                        <p:cTn dur="1000" id="20"/>
                                        <p:tgtEl>
                                          <p:spTgt spid="75"/>
                                        </p:tgtEl>
                                        <p:attrNameLst>
                                          <p:attrName>ppt_y</p:attrName>
                                        </p:attrNameLst>
                                      </p:cBhvr>
                                      <p:tavLst>
                                        <p:tav tm="0">
                                          <p:val>
                                            <p:strVal val="ppt_y"/>
                                          </p:val>
                                        </p:tav>
                                        <p:tav tm="100000">
                                          <p:val>
                                            <p:strVal val="ppt_y"/>
                                          </p:val>
                                        </p:tav>
                                      </p:tavLst>
                                    </p:anim>
                                    <p:anim calcmode="lin" valueType="num">
                                      <p:cBhvr>
                                        <p:cTn dur="1000" id="21"/>
                                        <p:tgtEl>
                                          <p:spTgt spid="75"/>
                                        </p:tgtEl>
                                        <p:attrNameLst>
                                          <p:attrName>ppt_w</p:attrName>
                                        </p:attrNameLst>
                                      </p:cBhvr>
                                      <p:tavLst>
                                        <p:tav tm="0">
                                          <p:val>
                                            <p:strVal val="ppt_w"/>
                                          </p:val>
                                        </p:tav>
                                        <p:tav tm="100000">
                                          <p:val>
                                            <p:fltVal val="0.0"/>
                                          </p:val>
                                        </p:tav>
                                      </p:tavLst>
                                    </p:anim>
                                    <p:anim calcmode="lin" valueType="num">
                                      <p:cBhvr>
                                        <p:cTn dur="1000" id="22"/>
                                        <p:tgtEl>
                                          <p:spTgt spid="75"/>
                                        </p:tgtEl>
                                        <p:attrNameLst>
                                          <p:attrName>ppt_h</p:attrName>
                                        </p:attrNameLst>
                                      </p:cBhvr>
                                      <p:tavLst>
                                        <p:tav tm="0">
                                          <p:val>
                                            <p:strVal val="ppt_h"/>
                                          </p:val>
                                        </p:tav>
                                        <p:tav tm="100000">
                                          <p:val>
                                            <p:strVal val="ppt_h"/>
                                          </p:val>
                                        </p:tav>
                                      </p:tavLst>
                                    </p:anim>
                                    <p:set>
                                      <p:cBhvr>
                                        <p:cTn dur="1" fill="hold" id="23">
                                          <p:stCondLst>
                                            <p:cond delay="999"/>
                                          </p:stCondLst>
                                        </p:cTn>
                                        <p:tgtEl>
                                          <p:spTgt spid="75"/>
                                        </p:tgtEl>
                                        <p:attrNameLst>
                                          <p:attrName>style.visibility</p:attrName>
                                        </p:attrNameLst>
                                      </p:cBhvr>
                                      <p:to>
                                        <p:strVal val="hidden"/>
                                      </p:to>
                                    </p:set>
                                  </p:childTnLst>
                                </p:cTn>
                              </p:par>
                            </p:childTnLst>
                          </p:cTn>
                        </p:par>
                        <p:par>
                          <p:cTn fill="hold" id="24">
                            <p:stCondLst>
                              <p:cond delay="2250"/>
                            </p:stCondLst>
                            <p:childTnLst>
                              <p:par>
                                <p:cTn fill="hold" id="25" nodeType="afterEffect" presetClass="exit" presetID="17" presetSubtype="2">
                                  <p:stCondLst>
                                    <p:cond delay="0"/>
                                  </p:stCondLst>
                                  <p:childTnLst>
                                    <p:anim calcmode="lin" valueType="num">
                                      <p:cBhvr>
                                        <p:cTn dur="1000" id="26"/>
                                        <p:tgtEl>
                                          <p:spTgt spid="79"/>
                                        </p:tgtEl>
                                        <p:attrNameLst>
                                          <p:attrName>ppt_x</p:attrName>
                                        </p:attrNameLst>
                                      </p:cBhvr>
                                      <p:tavLst>
                                        <p:tav tm="0">
                                          <p:val>
                                            <p:strVal val="ppt_x"/>
                                          </p:val>
                                        </p:tav>
                                        <p:tav tm="100000">
                                          <p:val>
                                            <p:strVal val="ppt_x+ppt_w/2"/>
                                          </p:val>
                                        </p:tav>
                                      </p:tavLst>
                                    </p:anim>
                                    <p:anim calcmode="lin" valueType="num">
                                      <p:cBhvr>
                                        <p:cTn dur="1000" id="27"/>
                                        <p:tgtEl>
                                          <p:spTgt spid="79"/>
                                        </p:tgtEl>
                                        <p:attrNameLst>
                                          <p:attrName>ppt_y</p:attrName>
                                        </p:attrNameLst>
                                      </p:cBhvr>
                                      <p:tavLst>
                                        <p:tav tm="0">
                                          <p:val>
                                            <p:strVal val="ppt_y"/>
                                          </p:val>
                                        </p:tav>
                                        <p:tav tm="100000">
                                          <p:val>
                                            <p:strVal val="ppt_y"/>
                                          </p:val>
                                        </p:tav>
                                      </p:tavLst>
                                    </p:anim>
                                    <p:anim calcmode="lin" valueType="num">
                                      <p:cBhvr>
                                        <p:cTn dur="1000" id="28"/>
                                        <p:tgtEl>
                                          <p:spTgt spid="79"/>
                                        </p:tgtEl>
                                        <p:attrNameLst>
                                          <p:attrName>ppt_w</p:attrName>
                                        </p:attrNameLst>
                                      </p:cBhvr>
                                      <p:tavLst>
                                        <p:tav tm="0">
                                          <p:val>
                                            <p:strVal val="ppt_w"/>
                                          </p:val>
                                        </p:tav>
                                        <p:tav tm="100000">
                                          <p:val>
                                            <p:fltVal val="0.0"/>
                                          </p:val>
                                        </p:tav>
                                      </p:tavLst>
                                    </p:anim>
                                    <p:anim calcmode="lin" valueType="num">
                                      <p:cBhvr>
                                        <p:cTn dur="1000" id="29"/>
                                        <p:tgtEl>
                                          <p:spTgt spid="79"/>
                                        </p:tgtEl>
                                        <p:attrNameLst>
                                          <p:attrName>ppt_h</p:attrName>
                                        </p:attrNameLst>
                                      </p:cBhvr>
                                      <p:tavLst>
                                        <p:tav tm="0">
                                          <p:val>
                                            <p:strVal val="ppt_h"/>
                                          </p:val>
                                        </p:tav>
                                        <p:tav tm="100000">
                                          <p:val>
                                            <p:strVal val="ppt_h"/>
                                          </p:val>
                                        </p:tav>
                                      </p:tavLst>
                                    </p:anim>
                                    <p:set>
                                      <p:cBhvr>
                                        <p:cTn dur="1" fill="hold" id="30">
                                          <p:stCondLst>
                                            <p:cond delay="999"/>
                                          </p:stCondLst>
                                        </p:cTn>
                                        <p:tgtEl>
                                          <p:spTgt spid="79"/>
                                        </p:tgtEl>
                                        <p:attrNameLst>
                                          <p:attrName>style.visibility</p:attrName>
                                        </p:attrNameLst>
                                      </p:cBhvr>
                                      <p:to>
                                        <p:strVal val="hidden"/>
                                      </p:to>
                                    </p:set>
                                  </p:childTnLst>
                                </p:cTn>
                              </p:par>
                            </p:childTnLst>
                          </p:cTn>
                        </p:par>
                        <p:par>
                          <p:cTn fill="hold" id="31">
                            <p:stCondLst>
                              <p:cond delay="3250"/>
                            </p:stCondLst>
                            <p:childTnLst>
                              <p:par>
                                <p:cTn fill="hold" id="32" nodeType="afterEffect" presetClass="exit" presetID="17" presetSubtype="2">
                                  <p:stCondLst>
                                    <p:cond delay="0"/>
                                  </p:stCondLst>
                                  <p:childTnLst>
                                    <p:anim calcmode="lin" valueType="num">
                                      <p:cBhvr>
                                        <p:cTn dur="1000" id="33"/>
                                        <p:tgtEl>
                                          <p:spTgt spid="83"/>
                                        </p:tgtEl>
                                        <p:attrNameLst>
                                          <p:attrName>ppt_x</p:attrName>
                                        </p:attrNameLst>
                                      </p:cBhvr>
                                      <p:tavLst>
                                        <p:tav tm="0">
                                          <p:val>
                                            <p:strVal val="ppt_x"/>
                                          </p:val>
                                        </p:tav>
                                        <p:tav tm="100000">
                                          <p:val>
                                            <p:strVal val="ppt_x+ppt_w/2"/>
                                          </p:val>
                                        </p:tav>
                                      </p:tavLst>
                                    </p:anim>
                                    <p:anim calcmode="lin" valueType="num">
                                      <p:cBhvr>
                                        <p:cTn dur="1000" id="34"/>
                                        <p:tgtEl>
                                          <p:spTgt spid="83"/>
                                        </p:tgtEl>
                                        <p:attrNameLst>
                                          <p:attrName>ppt_y</p:attrName>
                                        </p:attrNameLst>
                                      </p:cBhvr>
                                      <p:tavLst>
                                        <p:tav tm="0">
                                          <p:val>
                                            <p:strVal val="ppt_y"/>
                                          </p:val>
                                        </p:tav>
                                        <p:tav tm="100000">
                                          <p:val>
                                            <p:strVal val="ppt_y"/>
                                          </p:val>
                                        </p:tav>
                                      </p:tavLst>
                                    </p:anim>
                                    <p:anim calcmode="lin" valueType="num">
                                      <p:cBhvr>
                                        <p:cTn dur="1000" id="35"/>
                                        <p:tgtEl>
                                          <p:spTgt spid="83"/>
                                        </p:tgtEl>
                                        <p:attrNameLst>
                                          <p:attrName>ppt_w</p:attrName>
                                        </p:attrNameLst>
                                      </p:cBhvr>
                                      <p:tavLst>
                                        <p:tav tm="0">
                                          <p:val>
                                            <p:strVal val="ppt_w"/>
                                          </p:val>
                                        </p:tav>
                                        <p:tav tm="100000">
                                          <p:val>
                                            <p:fltVal val="0.0"/>
                                          </p:val>
                                        </p:tav>
                                      </p:tavLst>
                                    </p:anim>
                                    <p:anim calcmode="lin" valueType="num">
                                      <p:cBhvr>
                                        <p:cTn dur="1000" id="36"/>
                                        <p:tgtEl>
                                          <p:spTgt spid="83"/>
                                        </p:tgtEl>
                                        <p:attrNameLst>
                                          <p:attrName>ppt_h</p:attrName>
                                        </p:attrNameLst>
                                      </p:cBhvr>
                                      <p:tavLst>
                                        <p:tav tm="0">
                                          <p:val>
                                            <p:strVal val="ppt_h"/>
                                          </p:val>
                                        </p:tav>
                                        <p:tav tm="100000">
                                          <p:val>
                                            <p:strVal val="ppt_h"/>
                                          </p:val>
                                        </p:tav>
                                      </p:tavLst>
                                    </p:anim>
                                    <p:set>
                                      <p:cBhvr>
                                        <p:cTn dur="1" fill="hold" id="37">
                                          <p:stCondLst>
                                            <p:cond delay="999"/>
                                          </p:stCondLst>
                                        </p:cTn>
                                        <p:tgtEl>
                                          <p:spTgt spid="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49" grpId="0" animBg="1"/>
      <p:bldP spid="104875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47A90"/>
        </a:solidFill>
        <a:effectLst/>
      </p:bgPr>
    </p:bg>
    <p:spTree>
      <p:nvGrpSpPr>
        <p:cNvPr id="236" name=""/>
        <p:cNvGrpSpPr/>
        <p:nvPr/>
      </p:nvGrpSpPr>
      <p:grpSpPr>
        <a:xfrm>
          <a:off x="0" y="0"/>
          <a:ext cx="0" cy="0"/>
          <a:chOff x="0" y="0"/>
          <a:chExt cx="0" cy="0"/>
        </a:xfrm>
      </p:grpSpPr>
      <p:sp>
        <p:nvSpPr>
          <p:cNvPr id="1049337" name="Rectangle 6"/>
          <p:cNvSpPr/>
          <p:nvPr/>
        </p:nvSpPr>
        <p:spPr>
          <a:xfrm>
            <a:off x="586854" y="354842"/>
            <a:ext cx="10945504" cy="6045958"/>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pic>
        <p:nvPicPr>
          <p:cNvPr id="2097249" name="Picture 5"/>
          <p:cNvPicPr>
            <a:picLocks noChangeAspect="1"/>
          </p:cNvPicPr>
          <p:nvPr/>
        </p:nvPicPr>
        <p:blipFill rotWithShape="1">
          <a:blip xmlns:r="http://schemas.openxmlformats.org/officeDocument/2006/relationships" r:embed="rId1"/>
          <a:srcRect l="17791" t="10414" r="17309" b="11111"/>
          <a:stretch>
            <a:fillRect/>
          </a:stretch>
        </p:blipFill>
        <p:spPr>
          <a:xfrm rot="5400000">
            <a:off x="1918602" y="-2666329"/>
            <a:ext cx="8377989" cy="12544929"/>
          </a:xfrm>
          <a:prstGeom prst="rect"/>
        </p:spPr>
      </p:pic>
      <p:pic>
        <p:nvPicPr>
          <p:cNvPr id="2097250" name="Picture 8" descr="A doll in a dress  Description automatically generated with low confidence"/>
          <p:cNvPicPr>
            <a:picLocks noChangeAspect="1"/>
          </p:cNvPicPr>
          <p:nvPr/>
        </p:nvPicPr>
        <p:blipFill>
          <a:blip xmlns:r="http://schemas.openxmlformats.org/officeDocument/2006/relationships" r:embed="rId2"/>
          <a:stretch>
            <a:fillRect/>
          </a:stretch>
        </p:blipFill>
        <p:spPr>
          <a:xfrm>
            <a:off x="8432113" y="2312869"/>
            <a:ext cx="4772025" cy="4743450"/>
          </a:xfrm>
          <a:prstGeom prst="rect"/>
        </p:spPr>
      </p:pic>
      <p:sp>
        <p:nvSpPr>
          <p:cNvPr id="1049338" name="TextBox 9"/>
          <p:cNvSpPr txBox="1"/>
          <p:nvPr/>
        </p:nvSpPr>
        <p:spPr>
          <a:xfrm>
            <a:off x="1228298" y="1787857"/>
            <a:ext cx="2138680" cy="510540"/>
          </a:xfrm>
          <a:prstGeom prst="rect"/>
          <a:noFill/>
        </p:spPr>
        <p:txBody>
          <a:bodyPr rtlCol="0" wrap="none">
            <a:spAutoFit/>
          </a:bodyPr>
          <a:p>
            <a:r>
              <a:rPr dirty="0" sz="2800" lang="en-US">
                <a:latin typeface="Candylicious" pitchFamily="2" charset="0"/>
              </a:rPr>
              <a:t>E</a:t>
            </a:r>
            <a:r>
              <a:rPr dirty="0" sz="2800" lang="en-US">
                <a:latin typeface="Candylicious" pitchFamily="2" charset="0"/>
              </a:rPr>
              <a:t>Y</a:t>
            </a:r>
            <a:r>
              <a:rPr dirty="0" sz="2800" lang="en-US">
                <a:latin typeface="Candylicious" pitchFamily="2" charset="0"/>
              </a:rPr>
              <a:t>E</a:t>
            </a:r>
            <a:r>
              <a:rPr dirty="0" sz="2800" lang="en-US">
                <a:latin typeface="Candylicious" pitchFamily="2" charset="0"/>
              </a:rPr>
              <a:t>S</a:t>
            </a:r>
            <a:r>
              <a:rPr dirty="0" sz="2800" lang="en-US">
                <a:latin typeface="Candylicious" pitchFamily="2" charset="0"/>
              </a:rPr>
              <a:t>-</a:t>
            </a:r>
            <a:r>
              <a:rPr dirty="0" sz="2800" lang="en-US">
                <a:latin typeface="Candylicious" pitchFamily="2" charset="0"/>
              </a:rPr>
              <a:t>S</a:t>
            </a:r>
            <a:r>
              <a:rPr dirty="0" sz="2800" lang="en-US">
                <a:latin typeface="Candylicious" pitchFamily="2" charset="0"/>
              </a:rPr>
              <a:t>E</a:t>
            </a:r>
            <a:r>
              <a:rPr dirty="0" sz="2800" lang="en-US">
                <a:latin typeface="Candylicious" pitchFamily="2" charset="0"/>
              </a:rPr>
              <a:t>I</a:t>
            </a:r>
            <a:r>
              <a:rPr dirty="0" sz="2800" lang="en-US">
                <a:latin typeface="Candylicious" pitchFamily="2" charset="0"/>
              </a:rPr>
              <a:t>N</a:t>
            </a:r>
            <a:r>
              <a:rPr dirty="0" sz="2800" lang="en-US">
                <a:latin typeface="Candylicious" pitchFamily="2" charset="0"/>
              </a:rPr>
              <a:t>G</a:t>
            </a:r>
            <a:endParaRPr dirty="0" sz="2800" lang="en-PH">
              <a:latin typeface="Candylicious" pitchFamily="2" charset="0"/>
            </a:endParaRPr>
          </a:p>
        </p:txBody>
      </p:sp>
      <p:sp>
        <p:nvSpPr>
          <p:cNvPr id="1049339" name="TextBox 10"/>
          <p:cNvSpPr txBox="1"/>
          <p:nvPr/>
        </p:nvSpPr>
        <p:spPr>
          <a:xfrm>
            <a:off x="1080538" y="2387959"/>
            <a:ext cx="8644068" cy="3025140"/>
          </a:xfrm>
          <a:prstGeom prst="rect"/>
          <a:noFill/>
        </p:spPr>
        <p:txBody>
          <a:bodyPr rtlCol="0" wrap="square">
            <a:spAutoFit/>
          </a:bodyPr>
          <a:p>
            <a:endParaRPr dirty="0" sz="2800" lang="en-PH">
              <a:latin typeface="Aparajita" panose="02020603050405020304" pitchFamily="18" charset="0"/>
              <a:cs typeface="Aparajita" panose="02020603050405020304" pitchFamily="18" charset="0"/>
            </a:endParaRPr>
          </a:p>
          <a:p>
            <a:r>
              <a:rPr dirty="0" sz="2800" lang="en-US">
                <a:latin typeface="Aparajita" panose="02020603050405020304" pitchFamily="18" charset="0"/>
                <a:cs typeface="Aparajita" panose="02020603050405020304" pitchFamily="18" charset="0"/>
              </a:rPr>
              <a:t>Eyes have two important parts the</a:t>
            </a:r>
            <a:r>
              <a:rPr dirty="0" sz="2800" lang="en-US">
                <a:latin typeface="Aparajita" panose="02020603050405020304" pitchFamily="18" charset="0"/>
                <a:cs typeface="Aparajita" panose="02020603050405020304" pitchFamily="18" charset="0"/>
              </a:rPr>
              <a:t> </a:t>
            </a:r>
            <a:r>
              <a:rPr dirty="0" sz="2800" lang="en-US">
                <a:latin typeface="Aparajita" panose="02020603050405020304" pitchFamily="18" charset="0"/>
                <a:cs typeface="Aparajita" panose="02020603050405020304" pitchFamily="18" charset="0"/>
              </a:rPr>
              <a:t>PUPIL and IRIS.</a:t>
            </a:r>
            <a:endParaRPr dirty="0" sz="2800" lang="en-PH">
              <a:latin typeface="Aparajita" panose="02020603050405020304" pitchFamily="18" charset="0"/>
              <a:cs typeface="Aparajita" panose="02020603050405020304" pitchFamily="18" charset="0"/>
            </a:endParaRPr>
          </a:p>
          <a:p>
            <a:endParaRPr dirty="0" sz="2800" lang="en-PH">
              <a:latin typeface="Aparajita" panose="02020603050405020304" pitchFamily="18" charset="0"/>
              <a:cs typeface="Aparajita" panose="02020603050405020304" pitchFamily="18" charset="0"/>
            </a:endParaRPr>
          </a:p>
          <a:p>
            <a:r>
              <a:rPr dirty="0" sz="2800" lang="en-US">
                <a:latin typeface="Aparajita" panose="02020603050405020304" pitchFamily="18" charset="0"/>
                <a:cs typeface="Aparajita" panose="02020603050405020304" pitchFamily="18" charset="0"/>
              </a:rPr>
              <a:t>I have here a picture. The </a:t>
            </a:r>
            <a:r>
              <a:rPr b="1" dirty="0" sz="2800" i="1" lang="en-US">
                <a:latin typeface="Aparajita" panose="02020603050405020304" pitchFamily="18" charset="0"/>
                <a:cs typeface="Aparajita" panose="02020603050405020304" pitchFamily="18" charset="0"/>
              </a:rPr>
              <a:t>pupil</a:t>
            </a:r>
            <a:r>
              <a:rPr dirty="0" sz="2800" lang="en-US">
                <a:latin typeface="Aparajita" panose="02020603050405020304" pitchFamily="18" charset="0"/>
                <a:cs typeface="Aparajita" panose="02020603050405020304" pitchFamily="18" charset="0"/>
              </a:rPr>
              <a:t> is the</a:t>
            </a:r>
            <a:r>
              <a:rPr dirty="0" sz="2800" lang="en-US">
                <a:latin typeface="Aparajita" panose="02020603050405020304" pitchFamily="18" charset="0"/>
                <a:cs typeface="Aparajita" panose="02020603050405020304" pitchFamily="18" charset="0"/>
              </a:rPr>
              <a:t> </a:t>
            </a:r>
            <a:r>
              <a:rPr dirty="0" sz="2800" lang="en-US">
                <a:latin typeface="Aparajita" panose="02020603050405020304" pitchFamily="18" charset="0"/>
                <a:cs typeface="Aparajita" panose="02020603050405020304" pitchFamily="18" charset="0"/>
              </a:rPr>
              <a:t>black dot and the </a:t>
            </a:r>
            <a:r>
              <a:rPr b="1" dirty="0" sz="2800" i="1" lang="en-US">
                <a:latin typeface="Aparajita" panose="02020603050405020304" pitchFamily="18" charset="0"/>
                <a:cs typeface="Aparajita" panose="02020603050405020304" pitchFamily="18" charset="0"/>
              </a:rPr>
              <a:t>iris </a:t>
            </a:r>
            <a:r>
              <a:rPr dirty="0" sz="2800" lang="en-US">
                <a:latin typeface="Aparajita" panose="02020603050405020304" pitchFamily="18" charset="0"/>
                <a:cs typeface="Aparajita" panose="02020603050405020304" pitchFamily="18" charset="0"/>
              </a:rPr>
              <a:t>being the whitebackground. The function of pupil is toadjust the amount of light and the irisgives color to th</a:t>
            </a:r>
            <a:r>
              <a:rPr dirty="0" sz="2800" lang="en-US">
                <a:latin typeface="Aparajita" panose="02020603050405020304" pitchFamily="18" charset="0"/>
                <a:cs typeface="Aparajita" panose="02020603050405020304" pitchFamily="18" charset="0"/>
              </a:rPr>
              <a:t>e</a:t>
            </a:r>
            <a:r>
              <a:rPr dirty="0" sz="2800" lang="en-US">
                <a:latin typeface="Aparajita" panose="02020603050405020304" pitchFamily="18" charset="0"/>
                <a:cs typeface="Aparajita" panose="02020603050405020304" pitchFamily="18" charset="0"/>
              </a:rPr>
              <a:t> </a:t>
            </a:r>
            <a:r>
              <a:rPr dirty="0" sz="2800" lang="en-US">
                <a:latin typeface="Aparajita" panose="02020603050405020304" pitchFamily="18" charset="0"/>
                <a:cs typeface="Aparajita" panose="02020603050405020304" pitchFamily="18" charset="0"/>
              </a:rPr>
              <a:t>e</a:t>
            </a:r>
            <a:r>
              <a:rPr dirty="0" sz="2800" lang="en-US">
                <a:latin typeface="Aparajita" panose="02020603050405020304" pitchFamily="18" charset="0"/>
                <a:cs typeface="Aparajita" panose="02020603050405020304" pitchFamily="18" charset="0"/>
              </a:rPr>
              <a:t>y</a:t>
            </a:r>
            <a:r>
              <a:rPr dirty="0" sz="2800" lang="en-US">
                <a:latin typeface="Aparajita" panose="02020603050405020304" pitchFamily="18" charset="0"/>
                <a:cs typeface="Aparajita" panose="02020603050405020304" pitchFamily="18" charset="0"/>
              </a:rPr>
              <a:t>e</a:t>
            </a:r>
            <a:r>
              <a:rPr dirty="0" sz="2800" lang="en-US">
                <a:latin typeface="Aparajita" panose="02020603050405020304" pitchFamily="18" charset="0"/>
                <a:cs typeface="Aparajita" panose="02020603050405020304" pitchFamily="18" charset="0"/>
              </a:rPr>
              <a:t>s</a:t>
            </a:r>
            <a:r>
              <a:rPr dirty="0" sz="2800" lang="en-US">
                <a:latin typeface="Aparajita" panose="02020603050405020304" pitchFamily="18" charset="0"/>
                <a:cs typeface="Aparajita" panose="02020603050405020304" pitchFamily="18" charset="0"/>
              </a:rPr>
              <a:t>.</a:t>
            </a:r>
            <a:endParaRPr dirty="0" sz="2800" lang="en-PH">
              <a:latin typeface="Aparajita" panose="02020603050405020304" pitchFamily="18" charset="0"/>
              <a:cs typeface="Aparajita" panose="02020603050405020304" pitchFamily="18" charset="0"/>
            </a:endParaRPr>
          </a:p>
        </p:txBody>
      </p:sp>
      <p:sp>
        <p:nvSpPr>
          <p:cNvPr id="1049340" name="Rectangle 7"/>
          <p:cNvSpPr/>
          <p:nvPr/>
        </p:nvSpPr>
        <p:spPr>
          <a:xfrm>
            <a:off x="-2958547" y="27222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1" name="Rectangle 11"/>
          <p:cNvSpPr/>
          <p:nvPr/>
        </p:nvSpPr>
        <p:spPr>
          <a:xfrm>
            <a:off x="-2700129" y="689666"/>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2" name="Rectangle 12"/>
          <p:cNvSpPr/>
          <p:nvPr/>
        </p:nvSpPr>
        <p:spPr>
          <a:xfrm>
            <a:off x="-2163416" y="27222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3" name="Rectangle 13"/>
          <p:cNvSpPr/>
          <p:nvPr/>
        </p:nvSpPr>
        <p:spPr>
          <a:xfrm>
            <a:off x="-2229677" y="1107109"/>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4" name="Rectangle 14"/>
          <p:cNvSpPr/>
          <p:nvPr/>
        </p:nvSpPr>
        <p:spPr>
          <a:xfrm>
            <a:off x="14000370" y="16786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5" name="Rectangle 15"/>
          <p:cNvSpPr/>
          <p:nvPr/>
        </p:nvSpPr>
        <p:spPr>
          <a:xfrm>
            <a:off x="13748579" y="585304"/>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6" name="Rectangle 16"/>
          <p:cNvSpPr/>
          <p:nvPr/>
        </p:nvSpPr>
        <p:spPr>
          <a:xfrm>
            <a:off x="13496788" y="1002747"/>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7" name="Rectangle 17"/>
          <p:cNvSpPr/>
          <p:nvPr/>
        </p:nvSpPr>
        <p:spPr>
          <a:xfrm>
            <a:off x="14000370" y="1420190"/>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8" name="Rectangle 18"/>
          <p:cNvSpPr/>
          <p:nvPr/>
        </p:nvSpPr>
        <p:spPr>
          <a:xfrm>
            <a:off x="13583480" y="416615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49" name="Rectangle 19"/>
          <p:cNvSpPr/>
          <p:nvPr/>
        </p:nvSpPr>
        <p:spPr>
          <a:xfrm>
            <a:off x="13378070" y="3735456"/>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0" name="Rectangle 20"/>
          <p:cNvSpPr/>
          <p:nvPr/>
        </p:nvSpPr>
        <p:spPr>
          <a:xfrm>
            <a:off x="-1515716" y="322932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1" name="Rectangle 21"/>
          <p:cNvSpPr/>
          <p:nvPr/>
        </p:nvSpPr>
        <p:spPr>
          <a:xfrm>
            <a:off x="-1330186" y="3640138"/>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2" name="Rectangle 22"/>
          <p:cNvSpPr/>
          <p:nvPr/>
        </p:nvSpPr>
        <p:spPr>
          <a:xfrm>
            <a:off x="-1522343" y="406607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3" name="Rectangle 23"/>
          <p:cNvSpPr/>
          <p:nvPr/>
        </p:nvSpPr>
        <p:spPr>
          <a:xfrm>
            <a:off x="7581570" y="1122513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4" name="Rectangle 24"/>
          <p:cNvSpPr/>
          <p:nvPr/>
        </p:nvSpPr>
        <p:spPr>
          <a:xfrm>
            <a:off x="7879744" y="10807688"/>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5" name="Rectangle 25"/>
          <p:cNvSpPr/>
          <p:nvPr/>
        </p:nvSpPr>
        <p:spPr>
          <a:xfrm>
            <a:off x="7714092" y="10390245"/>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6" name="Rectangle 26"/>
          <p:cNvSpPr/>
          <p:nvPr/>
        </p:nvSpPr>
        <p:spPr>
          <a:xfrm>
            <a:off x="7786978" y="8415669"/>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7" name="Rectangle 27"/>
          <p:cNvSpPr/>
          <p:nvPr/>
        </p:nvSpPr>
        <p:spPr>
          <a:xfrm>
            <a:off x="7912874" y="8834977"/>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58" name="Rectangle 28"/>
          <p:cNvSpPr/>
          <p:nvPr/>
        </p:nvSpPr>
        <p:spPr>
          <a:xfrm>
            <a:off x="8911864" y="8087556"/>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nvGrpSpPr>
          <p:cNvPr id="237" name="Group 29"/>
          <p:cNvGrpSpPr/>
          <p:nvPr/>
        </p:nvGrpSpPr>
        <p:grpSpPr>
          <a:xfrm>
            <a:off x="8194874" y="7503446"/>
            <a:ext cx="3541734" cy="4695811"/>
            <a:chOff x="203548" y="482600"/>
            <a:chExt cx="4318000" cy="6177739"/>
          </a:xfrm>
        </p:grpSpPr>
        <p:grpSp>
          <p:nvGrpSpPr>
            <p:cNvPr id="238" name="Group 30"/>
            <p:cNvGrpSpPr/>
            <p:nvPr/>
          </p:nvGrpSpPr>
          <p:grpSpPr>
            <a:xfrm>
              <a:off x="203548" y="482600"/>
              <a:ext cx="4318000" cy="6177739"/>
              <a:chOff x="203548" y="482600"/>
              <a:chExt cx="4318000" cy="6177739"/>
            </a:xfrm>
          </p:grpSpPr>
          <p:sp>
            <p:nvSpPr>
              <p:cNvPr id="1049359" name="Rectangle 35"/>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60" name="Rectangle 36"/>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61" name="Rectangle: Rounded Corners 37"/>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cxnSp>
            <p:nvCxnSpPr>
              <p:cNvPr id="3145748" name="Straight Connector 38"/>
              <p:cNvCxnSpPr>
                <a:cxnSpLocks/>
                <a:stCxn id="1049360" idx="1"/>
                <a:endCxn id="1049360"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9362" name="Rectangle 39"/>
              <p:cNvSpPr/>
              <p:nvPr/>
            </p:nvSpPr>
            <p:spPr>
              <a:xfrm>
                <a:off x="3554015" y="1237439"/>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dirty="0" lang="en-PH"/>
              </a:p>
            </p:txBody>
          </p:sp>
        </p:grpSp>
        <p:sp>
          <p:nvSpPr>
            <p:cNvPr id="1049363" name="Rectangle 31"/>
            <p:cNvSpPr/>
            <p:nvPr/>
          </p:nvSpPr>
          <p:spPr>
            <a:xfrm>
              <a:off x="850900" y="20574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64" name="Rectangle 32"/>
            <p:cNvSpPr/>
            <p:nvPr/>
          </p:nvSpPr>
          <p:spPr>
            <a:xfrm>
              <a:off x="3619500" y="20701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65" name="Rectangle 33"/>
            <p:cNvSpPr/>
            <p:nvPr/>
          </p:nvSpPr>
          <p:spPr>
            <a:xfrm>
              <a:off x="850900" y="14605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66" name="Rectangle 34"/>
            <p:cNvSpPr/>
            <p:nvPr/>
          </p:nvSpPr>
          <p:spPr>
            <a:xfrm>
              <a:off x="3632200" y="14859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sp>
        <p:nvSpPr>
          <p:cNvPr id="1049367" name="TextBox 40"/>
          <p:cNvSpPr txBox="1"/>
          <p:nvPr/>
        </p:nvSpPr>
        <p:spPr>
          <a:xfrm>
            <a:off x="9057674" y="9770812"/>
            <a:ext cx="2684780" cy="624840"/>
          </a:xfrm>
          <a:prstGeom prst="rect"/>
          <a:noFill/>
        </p:spPr>
        <p:txBody>
          <a:bodyPr rtlCol="0" wrap="none">
            <a:spAutoFit/>
          </a:bodyPr>
          <a:p>
            <a:r>
              <a:rPr dirty="0" sz="3600" lang="en-US">
                <a:latin typeface="Gloucester MT Extra Condensed" panose="02030808020601010101" pitchFamily="18" charset="0"/>
              </a:rPr>
              <a:t>Topic Title 3</a:t>
            </a:r>
            <a:endParaRPr dirty="0" sz="3600" lang="en-PH">
              <a:latin typeface="Gloucester MT Extra Condensed" panose="02030808020601010101" pitchFamily="18" charset="0"/>
            </a:endParaRPr>
          </a:p>
        </p:txBody>
      </p:sp>
      <p:grpSp>
        <p:nvGrpSpPr>
          <p:cNvPr id="239" name="Group 41"/>
          <p:cNvGrpSpPr/>
          <p:nvPr/>
        </p:nvGrpSpPr>
        <p:grpSpPr>
          <a:xfrm>
            <a:off x="8924076" y="8082825"/>
            <a:ext cx="2029433" cy="4050841"/>
            <a:chOff x="1092199" y="1206500"/>
            <a:chExt cx="2468706" cy="5321300"/>
          </a:xfrm>
          <a:solidFill>
            <a:srgbClr val="944C30"/>
          </a:solidFill>
        </p:grpSpPr>
        <p:sp>
          <p:nvSpPr>
            <p:cNvPr id="1049368" name="Rectangle 42"/>
            <p:cNvSpPr/>
            <p:nvPr/>
          </p:nvSpPr>
          <p:spPr>
            <a:xfrm>
              <a:off x="1092199" y="1206500"/>
              <a:ext cx="2468706"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nvGrpSpPr>
            <p:cNvPr id="240" name="Group 43"/>
            <p:cNvGrpSpPr/>
            <p:nvPr/>
          </p:nvGrpSpPr>
          <p:grpSpPr>
            <a:xfrm>
              <a:off x="1232568" y="3621505"/>
              <a:ext cx="381000" cy="977900"/>
              <a:chOff x="1244600" y="3543300"/>
              <a:chExt cx="381000" cy="977900"/>
            </a:xfrm>
            <a:grpFill/>
          </p:grpSpPr>
          <p:sp>
            <p:nvSpPr>
              <p:cNvPr id="1049369" name="Rectangle: Rounded Corners 44"/>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70" name="Oval 45"/>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grpSp>
      <p:sp>
        <p:nvSpPr>
          <p:cNvPr id="1049371" name="Rectangle 46"/>
          <p:cNvSpPr/>
          <p:nvPr/>
        </p:nvSpPr>
        <p:spPr>
          <a:xfrm>
            <a:off x="5203918" y="8069868"/>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nvGrpSpPr>
          <p:cNvPr id="241" name="Group 47"/>
          <p:cNvGrpSpPr/>
          <p:nvPr/>
        </p:nvGrpSpPr>
        <p:grpSpPr>
          <a:xfrm>
            <a:off x="4486928" y="7485758"/>
            <a:ext cx="3541734" cy="4695811"/>
            <a:chOff x="203548" y="482600"/>
            <a:chExt cx="4318000" cy="6177739"/>
          </a:xfrm>
        </p:grpSpPr>
        <p:grpSp>
          <p:nvGrpSpPr>
            <p:cNvPr id="242" name="Group 48"/>
            <p:cNvGrpSpPr/>
            <p:nvPr/>
          </p:nvGrpSpPr>
          <p:grpSpPr>
            <a:xfrm>
              <a:off x="203548" y="482600"/>
              <a:ext cx="4318000" cy="6177739"/>
              <a:chOff x="203548" y="482600"/>
              <a:chExt cx="4318000" cy="6177739"/>
            </a:xfrm>
          </p:grpSpPr>
          <p:sp>
            <p:nvSpPr>
              <p:cNvPr id="1049372" name="Rectangle 53"/>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73" name="Rectangle 54"/>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74" name="Rectangle: Rounded Corners 55"/>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cxnSp>
            <p:nvCxnSpPr>
              <p:cNvPr id="3145749" name="Straight Connector 56"/>
              <p:cNvCxnSpPr>
                <a:cxnSpLocks/>
                <a:stCxn id="1049373" idx="1"/>
                <a:endCxn id="1049373"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9375" name="Rectangle 57"/>
              <p:cNvSpPr/>
              <p:nvPr/>
            </p:nvSpPr>
            <p:spPr>
              <a:xfrm>
                <a:off x="3554015" y="1237439"/>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dirty="0" lang="en-PH"/>
              </a:p>
            </p:txBody>
          </p:sp>
        </p:grpSp>
        <p:sp>
          <p:nvSpPr>
            <p:cNvPr id="1049376" name="Rectangle 49"/>
            <p:cNvSpPr/>
            <p:nvPr/>
          </p:nvSpPr>
          <p:spPr>
            <a:xfrm>
              <a:off x="850900" y="20574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77" name="Rectangle 50"/>
            <p:cNvSpPr/>
            <p:nvPr/>
          </p:nvSpPr>
          <p:spPr>
            <a:xfrm>
              <a:off x="3619500" y="20701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78" name="Rectangle 51"/>
            <p:cNvSpPr/>
            <p:nvPr/>
          </p:nvSpPr>
          <p:spPr>
            <a:xfrm>
              <a:off x="850900" y="14605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79" name="Rectangle 52"/>
            <p:cNvSpPr/>
            <p:nvPr/>
          </p:nvSpPr>
          <p:spPr>
            <a:xfrm>
              <a:off x="3632200" y="14859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sp>
        <p:nvSpPr>
          <p:cNvPr id="1049380" name="TextBox 58"/>
          <p:cNvSpPr txBox="1"/>
          <p:nvPr/>
        </p:nvSpPr>
        <p:spPr>
          <a:xfrm>
            <a:off x="5349728" y="9753124"/>
            <a:ext cx="2684779" cy="624840"/>
          </a:xfrm>
          <a:prstGeom prst="rect"/>
          <a:noFill/>
        </p:spPr>
        <p:txBody>
          <a:bodyPr rtlCol="0" wrap="none">
            <a:spAutoFit/>
          </a:bodyPr>
          <a:p>
            <a:r>
              <a:rPr dirty="0" sz="3600" lang="en-US">
                <a:latin typeface="Gloucester MT Extra Condensed" panose="02030808020601010101" pitchFamily="18" charset="0"/>
              </a:rPr>
              <a:t>Topic Title 2</a:t>
            </a:r>
            <a:endParaRPr dirty="0" sz="3600" lang="en-PH">
              <a:latin typeface="Gloucester MT Extra Condensed" panose="02030808020601010101" pitchFamily="18" charset="0"/>
            </a:endParaRPr>
          </a:p>
        </p:txBody>
      </p:sp>
      <p:grpSp>
        <p:nvGrpSpPr>
          <p:cNvPr id="243" name="Group 59"/>
          <p:cNvGrpSpPr/>
          <p:nvPr/>
        </p:nvGrpSpPr>
        <p:grpSpPr>
          <a:xfrm>
            <a:off x="5217270" y="8066977"/>
            <a:ext cx="2014960" cy="4050841"/>
            <a:chOff x="1092200" y="1206500"/>
            <a:chExt cx="2451100" cy="5321300"/>
          </a:xfrm>
          <a:solidFill>
            <a:srgbClr val="944C30"/>
          </a:solidFill>
        </p:grpSpPr>
        <p:sp>
          <p:nvSpPr>
            <p:cNvPr id="1049381" name="Rectangle 60"/>
            <p:cNvSpPr/>
            <p:nvPr/>
          </p:nvSpPr>
          <p:spPr>
            <a:xfrm>
              <a:off x="1092200" y="1206500"/>
              <a:ext cx="2451100"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nvGrpSpPr>
            <p:cNvPr id="244" name="Group 61"/>
            <p:cNvGrpSpPr/>
            <p:nvPr/>
          </p:nvGrpSpPr>
          <p:grpSpPr>
            <a:xfrm>
              <a:off x="1232568" y="3621505"/>
              <a:ext cx="381000" cy="977900"/>
              <a:chOff x="1244600" y="3543300"/>
              <a:chExt cx="381000" cy="977900"/>
            </a:xfrm>
            <a:grpFill/>
          </p:grpSpPr>
          <p:sp>
            <p:nvSpPr>
              <p:cNvPr id="1049382" name="Rectangle: Rounded Corners 62"/>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83" name="Oval 63"/>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grpSp>
      <p:sp>
        <p:nvSpPr>
          <p:cNvPr id="1049384" name="Rectangle 64"/>
          <p:cNvSpPr/>
          <p:nvPr/>
        </p:nvSpPr>
        <p:spPr>
          <a:xfrm>
            <a:off x="1210222" y="8137904"/>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nvGrpSpPr>
          <p:cNvPr id="245" name="Group 65"/>
          <p:cNvGrpSpPr/>
          <p:nvPr/>
        </p:nvGrpSpPr>
        <p:grpSpPr>
          <a:xfrm>
            <a:off x="493232" y="7553794"/>
            <a:ext cx="3541734" cy="4683111"/>
            <a:chOff x="203548" y="482600"/>
            <a:chExt cx="4318000" cy="6161031"/>
          </a:xfrm>
        </p:grpSpPr>
        <p:sp>
          <p:nvSpPr>
            <p:cNvPr id="1049385" name="Rectangle 66"/>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86" name="Rectangle 67"/>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87" name="Rectangle: Rounded Corners 68"/>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cxnSp>
          <p:nvCxnSpPr>
            <p:cNvPr id="3145750" name="Straight Connector 69"/>
            <p:cNvCxnSpPr>
              <a:cxnSpLocks/>
              <a:stCxn id="1049386" idx="1"/>
              <a:endCxn id="1049386"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9388" name="Rectangle 70"/>
            <p:cNvSpPr/>
            <p:nvPr/>
          </p:nvSpPr>
          <p:spPr>
            <a:xfrm>
              <a:off x="3554015" y="1220731"/>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dirty="0" lang="en-PH"/>
            </a:p>
          </p:txBody>
        </p:sp>
      </p:grpSp>
      <p:sp>
        <p:nvSpPr>
          <p:cNvPr id="1049389" name="Rectangle 71"/>
          <p:cNvSpPr/>
          <p:nvPr/>
        </p:nvSpPr>
        <p:spPr>
          <a:xfrm>
            <a:off x="1024207" y="8750828"/>
            <a:ext cx="135419" cy="3291843"/>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90" name="Rectangle 72"/>
          <p:cNvSpPr/>
          <p:nvPr/>
        </p:nvSpPr>
        <p:spPr>
          <a:xfrm>
            <a:off x="3295083" y="8760481"/>
            <a:ext cx="135419" cy="3291843"/>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91" name="Rectangle 73"/>
          <p:cNvSpPr/>
          <p:nvPr/>
        </p:nvSpPr>
        <p:spPr>
          <a:xfrm>
            <a:off x="1024207" y="8297113"/>
            <a:ext cx="135419" cy="299258"/>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92" name="Rectangle 74"/>
          <p:cNvSpPr/>
          <p:nvPr/>
        </p:nvSpPr>
        <p:spPr>
          <a:xfrm>
            <a:off x="3292800" y="8310070"/>
            <a:ext cx="135419" cy="299258"/>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93" name="TextBox 75"/>
          <p:cNvSpPr txBox="1"/>
          <p:nvPr/>
        </p:nvSpPr>
        <p:spPr>
          <a:xfrm>
            <a:off x="1356032" y="9821160"/>
            <a:ext cx="2684780" cy="624840"/>
          </a:xfrm>
          <a:prstGeom prst="rect"/>
          <a:noFill/>
        </p:spPr>
        <p:txBody>
          <a:bodyPr rtlCol="0" wrap="none">
            <a:spAutoFit/>
          </a:bodyPr>
          <a:p>
            <a:r>
              <a:rPr dirty="0" sz="3600" lang="en-US">
                <a:latin typeface="Gloucester MT Extra Condensed" panose="02030808020601010101" pitchFamily="18" charset="0"/>
              </a:rPr>
              <a:t>Topic Title 1</a:t>
            </a:r>
            <a:endParaRPr dirty="0" sz="3600" lang="en-PH">
              <a:latin typeface="Gloucester MT Extra Condensed" panose="02030808020601010101" pitchFamily="18" charset="0"/>
            </a:endParaRPr>
          </a:p>
        </p:txBody>
      </p:sp>
      <p:grpSp>
        <p:nvGrpSpPr>
          <p:cNvPr id="246" name="Group 76"/>
          <p:cNvGrpSpPr/>
          <p:nvPr/>
        </p:nvGrpSpPr>
        <p:grpSpPr>
          <a:xfrm>
            <a:off x="1223574" y="8135013"/>
            <a:ext cx="2014960" cy="4050841"/>
            <a:chOff x="1092200" y="1206500"/>
            <a:chExt cx="2451100" cy="5321300"/>
          </a:xfrm>
          <a:solidFill>
            <a:srgbClr val="944C30"/>
          </a:solidFill>
        </p:grpSpPr>
        <p:sp>
          <p:nvSpPr>
            <p:cNvPr id="1049394" name="Rectangle 77"/>
            <p:cNvSpPr/>
            <p:nvPr/>
          </p:nvSpPr>
          <p:spPr>
            <a:xfrm>
              <a:off x="1092200" y="1206500"/>
              <a:ext cx="2451100"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nvGrpSpPr>
            <p:cNvPr id="247" name="Group 78"/>
            <p:cNvGrpSpPr/>
            <p:nvPr/>
          </p:nvGrpSpPr>
          <p:grpSpPr>
            <a:xfrm>
              <a:off x="1232568" y="3621505"/>
              <a:ext cx="381000" cy="977900"/>
              <a:chOff x="1244600" y="3543300"/>
              <a:chExt cx="381000" cy="977900"/>
            </a:xfrm>
            <a:grpFill/>
          </p:grpSpPr>
          <p:sp>
            <p:nvSpPr>
              <p:cNvPr id="1049395" name="Rectangle: Rounded Corners 79"/>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sp>
            <p:nvSpPr>
              <p:cNvPr id="1049396" name="Oval 80"/>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r>
                  <a:t/>
                </a:r>
                <a:endParaRPr lang="en-PH"/>
              </a:p>
            </p:txBody>
          </p:sp>
        </p:gr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2000"/>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id="5" nodeType="withEffect" presetClass="emph" presetID="32" presetSubtype="0" repeatCount="indefinite">
                                  <p:stCondLst>
                                    <p:cond delay="0"/>
                                  </p:stCondLst>
                                  <p:endCondLst>
                                    <p:cond evt="onNext" delay="0">
                                      <p:tgtEl>
                                        <p:sldTgt/>
                                      </p:tgtEl>
                                    </p:cond>
                                  </p:endCondLst>
                                  <p:childTnLst>
                                    <p:animRot by="120000">
                                      <p:cBhvr>
                                        <p:cTn dur="200" fill="hold" id="6">
                                          <p:stCondLst>
                                            <p:cond delay="0"/>
                                          </p:stCondLst>
                                        </p:cTn>
                                        <p:tgtEl>
                                          <p:spTgt spid="2097250"/>
                                        </p:tgtEl>
                                        <p:attrNameLst>
                                          <p:attrName>r</p:attrName>
                                        </p:attrNameLst>
                                      </p:cBhvr>
                                    </p:animRot>
                                    <p:animRot by="-240000">
                                      <p:cBhvr>
                                        <p:cTn dur="400" fill="hold" id="7">
                                          <p:stCondLst>
                                            <p:cond delay="400"/>
                                          </p:stCondLst>
                                        </p:cTn>
                                        <p:tgtEl>
                                          <p:spTgt spid="2097250"/>
                                        </p:tgtEl>
                                        <p:attrNameLst>
                                          <p:attrName>r</p:attrName>
                                        </p:attrNameLst>
                                      </p:cBhvr>
                                    </p:animRot>
                                    <p:animRot by="240000">
                                      <p:cBhvr>
                                        <p:cTn dur="400" fill="hold" id="8">
                                          <p:stCondLst>
                                            <p:cond delay="800"/>
                                          </p:stCondLst>
                                        </p:cTn>
                                        <p:tgtEl>
                                          <p:spTgt spid="2097250"/>
                                        </p:tgtEl>
                                        <p:attrNameLst>
                                          <p:attrName>r</p:attrName>
                                        </p:attrNameLst>
                                      </p:cBhvr>
                                    </p:animRot>
                                    <p:animRot by="-240000">
                                      <p:cBhvr>
                                        <p:cTn dur="400" fill="hold" id="9">
                                          <p:stCondLst>
                                            <p:cond delay="1200"/>
                                          </p:stCondLst>
                                        </p:cTn>
                                        <p:tgtEl>
                                          <p:spTgt spid="2097250"/>
                                        </p:tgtEl>
                                        <p:attrNameLst>
                                          <p:attrName>r</p:attrName>
                                        </p:attrNameLst>
                                      </p:cBhvr>
                                    </p:animRot>
                                    <p:animRot by="120000">
                                      <p:cBhvr>
                                        <p:cTn dur="400" fill="hold" id="10">
                                          <p:stCondLst>
                                            <p:cond delay="1600"/>
                                          </p:stCondLst>
                                        </p:cTn>
                                        <p:tgtEl>
                                          <p:spTgt spid="2097250"/>
                                        </p:tgtEl>
                                        <p:attrNameLst>
                                          <p:attrName>r</p:attrName>
                                        </p:attrNameLst>
                                      </p:cBhvr>
                                    </p:animRot>
                                  </p:childTnLst>
                                </p:cTn>
                              </p:par>
                              <p:par>
                                <p:cTn fill="hold" grpId="0" id="11" nodeType="withEffect" presetClass="entr" presetID="42" presetSubtype="0">
                                  <p:stCondLst>
                                    <p:cond delay="0"/>
                                  </p:stCondLst>
                                  <p:childTnLst>
                                    <p:set>
                                      <p:cBhvr>
                                        <p:cTn dur="1" fill="hold" id="12">
                                          <p:stCondLst>
                                            <p:cond delay="0"/>
                                          </p:stCondLst>
                                        </p:cTn>
                                        <p:tgtEl>
                                          <p:spTgt spid="1049338"/>
                                        </p:tgtEl>
                                        <p:attrNameLst>
                                          <p:attrName>style.visibility</p:attrName>
                                        </p:attrNameLst>
                                      </p:cBhvr>
                                      <p:to>
                                        <p:strVal val="visible"/>
                                      </p:to>
                                    </p:set>
                                    <p:animEffect transition="in" filter="fade">
                                      <p:cBhvr>
                                        <p:cTn dur="1000" id="13"/>
                                        <p:tgtEl>
                                          <p:spTgt spid="1049338"/>
                                        </p:tgtEl>
                                      </p:cBhvr>
                                    </p:animEffect>
                                    <p:anim calcmode="lin" valueType="num">
                                      <p:cBhvr>
                                        <p:cTn dur="1000" fill="hold" id="14"/>
                                        <p:tgtEl>
                                          <p:spTgt spid="1049338"/>
                                        </p:tgtEl>
                                        <p:attrNameLst>
                                          <p:attrName>ppt_x</p:attrName>
                                        </p:attrNameLst>
                                      </p:cBhvr>
                                      <p:tavLst>
                                        <p:tav tm="0">
                                          <p:val>
                                            <p:strVal val="#ppt_x"/>
                                          </p:val>
                                        </p:tav>
                                        <p:tav tm="100000">
                                          <p:val>
                                            <p:strVal val="#ppt_x"/>
                                          </p:val>
                                        </p:tav>
                                      </p:tavLst>
                                    </p:anim>
                                    <p:anim calcmode="lin" valueType="num">
                                      <p:cBhvr>
                                        <p:cTn dur="1000" fill="hold" id="15"/>
                                        <p:tgtEl>
                                          <p:spTgt spid="1049338"/>
                                        </p:tgtEl>
                                        <p:attrNameLst>
                                          <p:attrName>ppt_y</p:attrName>
                                        </p:attrNameLst>
                                      </p:cBhvr>
                                      <p:tavLst>
                                        <p:tav tm="0">
                                          <p:val>
                                            <p:strVal val="#ppt_y+.1"/>
                                          </p:val>
                                        </p:tav>
                                        <p:tav tm="100000">
                                          <p:val>
                                            <p:strVal val="#ppt_y"/>
                                          </p:val>
                                        </p:tav>
                                      </p:tavLst>
                                    </p:anim>
                                  </p:childTnLst>
                                </p:cTn>
                              </p:par>
                              <p:par>
                                <p:cTn fill="hold" grpId="0" id="16" nodeType="withEffect" presetClass="entr" presetID="42" presetSubtype="0">
                                  <p:stCondLst>
                                    <p:cond delay="900"/>
                                  </p:stCondLst>
                                  <p:childTnLst>
                                    <p:set>
                                      <p:cBhvr>
                                        <p:cTn dur="1" fill="hold" id="17">
                                          <p:stCondLst>
                                            <p:cond delay="0"/>
                                          </p:stCondLst>
                                        </p:cTn>
                                        <p:tgtEl>
                                          <p:spTgt spid="1049339"/>
                                        </p:tgtEl>
                                        <p:attrNameLst>
                                          <p:attrName>style.visibility</p:attrName>
                                        </p:attrNameLst>
                                      </p:cBhvr>
                                      <p:to>
                                        <p:strVal val="visible"/>
                                      </p:to>
                                    </p:set>
                                    <p:animEffect transition="in" filter="fade">
                                      <p:cBhvr>
                                        <p:cTn dur="1000" id="18"/>
                                        <p:tgtEl>
                                          <p:spTgt spid="1049339"/>
                                        </p:tgtEl>
                                      </p:cBhvr>
                                    </p:animEffect>
                                    <p:anim calcmode="lin" valueType="num">
                                      <p:cBhvr>
                                        <p:cTn dur="1000" fill="hold" id="19"/>
                                        <p:tgtEl>
                                          <p:spTgt spid="1049339"/>
                                        </p:tgtEl>
                                        <p:attrNameLst>
                                          <p:attrName>ppt_x</p:attrName>
                                        </p:attrNameLst>
                                      </p:cBhvr>
                                      <p:tavLst>
                                        <p:tav tm="0">
                                          <p:val>
                                            <p:strVal val="#ppt_x"/>
                                          </p:val>
                                        </p:tav>
                                        <p:tav tm="100000">
                                          <p:val>
                                            <p:strVal val="#ppt_x"/>
                                          </p:val>
                                        </p:tav>
                                      </p:tavLst>
                                    </p:anim>
                                    <p:anim calcmode="lin" valueType="num">
                                      <p:cBhvr>
                                        <p:cTn dur="1000" fill="hold" id="20"/>
                                        <p:tgtEl>
                                          <p:spTgt spid="1049339"/>
                                        </p:tgtEl>
                                        <p:attrNameLst>
                                          <p:attrName>ppt_y</p:attrName>
                                        </p:attrNameLst>
                                      </p:cBhvr>
                                      <p:tavLst>
                                        <p:tav tm="0">
                                          <p:val>
                                            <p:strVal val="#ppt_y+.1"/>
                                          </p:val>
                                        </p:tav>
                                        <p:tav tm="100000">
                                          <p:val>
                                            <p:strVal val="#ppt_y"/>
                                          </p:val>
                                        </p:tav>
                                      </p:tavLst>
                                    </p:anim>
                                  </p:childTnLst>
                                </p:cTn>
                              </p:par>
                            </p:childTnLst>
                          </p:cTn>
                        </p:par>
                        <p:par>
                          <p:cTn fill="hold" id="21">
                            <p:stCondLst>
                              <p:cond delay="2000"/>
                            </p:stCondLst>
                            <p:childTnLst>
                              <p:par>
                                <p:cTn fill="hold" id="22" nodeType="afterEffect" presetClass="exit" presetID="17" presetSubtype="2">
                                  <p:stCondLst>
                                    <p:cond delay="0"/>
                                  </p:stCondLst>
                                  <p:childTnLst>
                                    <p:anim calcmode="lin" valueType="num">
                                      <p:cBhvr>
                                        <p:cTn dur="1000" id="23"/>
                                        <p:tgtEl>
                                          <p:spTgt spid="239"/>
                                        </p:tgtEl>
                                        <p:attrNameLst>
                                          <p:attrName>ppt_x</p:attrName>
                                        </p:attrNameLst>
                                      </p:cBhvr>
                                      <p:tavLst>
                                        <p:tav tm="0">
                                          <p:val>
                                            <p:strVal val="ppt_x"/>
                                          </p:val>
                                        </p:tav>
                                        <p:tav tm="100000">
                                          <p:val>
                                            <p:strVal val="ppt_x+ppt_w/2"/>
                                          </p:val>
                                        </p:tav>
                                      </p:tavLst>
                                    </p:anim>
                                    <p:anim calcmode="lin" valueType="num">
                                      <p:cBhvr>
                                        <p:cTn dur="1000" id="24"/>
                                        <p:tgtEl>
                                          <p:spTgt spid="239"/>
                                        </p:tgtEl>
                                        <p:attrNameLst>
                                          <p:attrName>ppt_y</p:attrName>
                                        </p:attrNameLst>
                                      </p:cBhvr>
                                      <p:tavLst>
                                        <p:tav tm="0">
                                          <p:val>
                                            <p:strVal val="ppt_y"/>
                                          </p:val>
                                        </p:tav>
                                        <p:tav tm="100000">
                                          <p:val>
                                            <p:strVal val="ppt_y"/>
                                          </p:val>
                                        </p:tav>
                                      </p:tavLst>
                                    </p:anim>
                                    <p:anim calcmode="lin" valueType="num">
                                      <p:cBhvr>
                                        <p:cTn dur="1000" id="25"/>
                                        <p:tgtEl>
                                          <p:spTgt spid="239"/>
                                        </p:tgtEl>
                                        <p:attrNameLst>
                                          <p:attrName>ppt_w</p:attrName>
                                        </p:attrNameLst>
                                      </p:cBhvr>
                                      <p:tavLst>
                                        <p:tav tm="0">
                                          <p:val>
                                            <p:strVal val="ppt_w"/>
                                          </p:val>
                                        </p:tav>
                                        <p:tav tm="100000">
                                          <p:val>
                                            <p:fltVal val="0.0"/>
                                          </p:val>
                                        </p:tav>
                                      </p:tavLst>
                                    </p:anim>
                                    <p:anim calcmode="lin" valueType="num">
                                      <p:cBhvr>
                                        <p:cTn dur="1000" id="26"/>
                                        <p:tgtEl>
                                          <p:spTgt spid="239"/>
                                        </p:tgtEl>
                                        <p:attrNameLst>
                                          <p:attrName>ppt_h</p:attrName>
                                        </p:attrNameLst>
                                      </p:cBhvr>
                                      <p:tavLst>
                                        <p:tav tm="0">
                                          <p:val>
                                            <p:strVal val="ppt_h"/>
                                          </p:val>
                                        </p:tav>
                                        <p:tav tm="100000">
                                          <p:val>
                                            <p:strVal val="ppt_h"/>
                                          </p:val>
                                        </p:tav>
                                      </p:tavLst>
                                    </p:anim>
                                    <p:set>
                                      <p:cBhvr>
                                        <p:cTn dur="1" fill="hold" id="27">
                                          <p:stCondLst>
                                            <p:cond delay="999"/>
                                          </p:stCondLst>
                                        </p:cTn>
                                        <p:tgtEl>
                                          <p:spTgt spid="239"/>
                                        </p:tgtEl>
                                        <p:attrNameLst>
                                          <p:attrName>style.visibility</p:attrName>
                                        </p:attrNameLst>
                                      </p:cBhvr>
                                      <p:to>
                                        <p:strVal val="hidden"/>
                                      </p:to>
                                    </p:set>
                                  </p:childTnLst>
                                </p:cTn>
                              </p:par>
                            </p:childTnLst>
                          </p:cTn>
                        </p:par>
                        <p:par>
                          <p:cTn fill="hold" id="28">
                            <p:stCondLst>
                              <p:cond delay="3000"/>
                            </p:stCondLst>
                            <p:childTnLst>
                              <p:par>
                                <p:cTn fill="hold" id="29" nodeType="afterEffect" presetClass="exit" presetID="17" presetSubtype="2">
                                  <p:stCondLst>
                                    <p:cond delay="0"/>
                                  </p:stCondLst>
                                  <p:childTnLst>
                                    <p:anim calcmode="lin" valueType="num">
                                      <p:cBhvr>
                                        <p:cTn dur="1000" id="30"/>
                                        <p:tgtEl>
                                          <p:spTgt spid="243"/>
                                        </p:tgtEl>
                                        <p:attrNameLst>
                                          <p:attrName>ppt_x</p:attrName>
                                        </p:attrNameLst>
                                      </p:cBhvr>
                                      <p:tavLst>
                                        <p:tav tm="0">
                                          <p:val>
                                            <p:strVal val="ppt_x"/>
                                          </p:val>
                                        </p:tav>
                                        <p:tav tm="100000">
                                          <p:val>
                                            <p:strVal val="ppt_x+ppt_w/2"/>
                                          </p:val>
                                        </p:tav>
                                      </p:tavLst>
                                    </p:anim>
                                    <p:anim calcmode="lin" valueType="num">
                                      <p:cBhvr>
                                        <p:cTn dur="1000" id="31"/>
                                        <p:tgtEl>
                                          <p:spTgt spid="243"/>
                                        </p:tgtEl>
                                        <p:attrNameLst>
                                          <p:attrName>ppt_y</p:attrName>
                                        </p:attrNameLst>
                                      </p:cBhvr>
                                      <p:tavLst>
                                        <p:tav tm="0">
                                          <p:val>
                                            <p:strVal val="ppt_y"/>
                                          </p:val>
                                        </p:tav>
                                        <p:tav tm="100000">
                                          <p:val>
                                            <p:strVal val="ppt_y"/>
                                          </p:val>
                                        </p:tav>
                                      </p:tavLst>
                                    </p:anim>
                                    <p:anim calcmode="lin" valueType="num">
                                      <p:cBhvr>
                                        <p:cTn dur="1000" id="32"/>
                                        <p:tgtEl>
                                          <p:spTgt spid="243"/>
                                        </p:tgtEl>
                                        <p:attrNameLst>
                                          <p:attrName>ppt_w</p:attrName>
                                        </p:attrNameLst>
                                      </p:cBhvr>
                                      <p:tavLst>
                                        <p:tav tm="0">
                                          <p:val>
                                            <p:strVal val="ppt_w"/>
                                          </p:val>
                                        </p:tav>
                                        <p:tav tm="100000">
                                          <p:val>
                                            <p:fltVal val="0.0"/>
                                          </p:val>
                                        </p:tav>
                                      </p:tavLst>
                                    </p:anim>
                                    <p:anim calcmode="lin" valueType="num">
                                      <p:cBhvr>
                                        <p:cTn dur="1000" id="33"/>
                                        <p:tgtEl>
                                          <p:spTgt spid="243"/>
                                        </p:tgtEl>
                                        <p:attrNameLst>
                                          <p:attrName>ppt_h</p:attrName>
                                        </p:attrNameLst>
                                      </p:cBhvr>
                                      <p:tavLst>
                                        <p:tav tm="0">
                                          <p:val>
                                            <p:strVal val="ppt_h"/>
                                          </p:val>
                                        </p:tav>
                                        <p:tav tm="100000">
                                          <p:val>
                                            <p:strVal val="ppt_h"/>
                                          </p:val>
                                        </p:tav>
                                      </p:tavLst>
                                    </p:anim>
                                    <p:set>
                                      <p:cBhvr>
                                        <p:cTn dur="1" fill="hold" id="34">
                                          <p:stCondLst>
                                            <p:cond delay="999"/>
                                          </p:stCondLst>
                                        </p:cTn>
                                        <p:tgtEl>
                                          <p:spTgt spid="243"/>
                                        </p:tgtEl>
                                        <p:attrNameLst>
                                          <p:attrName>style.visibility</p:attrName>
                                        </p:attrNameLst>
                                      </p:cBhvr>
                                      <p:to>
                                        <p:strVal val="hidden"/>
                                      </p:to>
                                    </p:set>
                                  </p:childTnLst>
                                </p:cTn>
                              </p:par>
                            </p:childTnLst>
                          </p:cTn>
                        </p:par>
                        <p:par>
                          <p:cTn fill="hold" id="35">
                            <p:stCondLst>
                              <p:cond delay="4000"/>
                            </p:stCondLst>
                            <p:childTnLst>
                              <p:par>
                                <p:cTn fill="hold" id="36" nodeType="afterEffect" presetClass="exit" presetID="17" presetSubtype="2">
                                  <p:stCondLst>
                                    <p:cond delay="0"/>
                                  </p:stCondLst>
                                  <p:childTnLst>
                                    <p:anim calcmode="lin" valueType="num">
                                      <p:cBhvr>
                                        <p:cTn dur="1000" id="37"/>
                                        <p:tgtEl>
                                          <p:spTgt spid="246"/>
                                        </p:tgtEl>
                                        <p:attrNameLst>
                                          <p:attrName>ppt_x</p:attrName>
                                        </p:attrNameLst>
                                      </p:cBhvr>
                                      <p:tavLst>
                                        <p:tav tm="0">
                                          <p:val>
                                            <p:strVal val="ppt_x"/>
                                          </p:val>
                                        </p:tav>
                                        <p:tav tm="100000">
                                          <p:val>
                                            <p:strVal val="ppt_x+ppt_w/2"/>
                                          </p:val>
                                        </p:tav>
                                      </p:tavLst>
                                    </p:anim>
                                    <p:anim calcmode="lin" valueType="num">
                                      <p:cBhvr>
                                        <p:cTn dur="1000" id="38"/>
                                        <p:tgtEl>
                                          <p:spTgt spid="246"/>
                                        </p:tgtEl>
                                        <p:attrNameLst>
                                          <p:attrName>ppt_y</p:attrName>
                                        </p:attrNameLst>
                                      </p:cBhvr>
                                      <p:tavLst>
                                        <p:tav tm="0">
                                          <p:val>
                                            <p:strVal val="ppt_y"/>
                                          </p:val>
                                        </p:tav>
                                        <p:tav tm="100000">
                                          <p:val>
                                            <p:strVal val="ppt_y"/>
                                          </p:val>
                                        </p:tav>
                                      </p:tavLst>
                                    </p:anim>
                                    <p:anim calcmode="lin" valueType="num">
                                      <p:cBhvr>
                                        <p:cTn dur="1000" id="39"/>
                                        <p:tgtEl>
                                          <p:spTgt spid="246"/>
                                        </p:tgtEl>
                                        <p:attrNameLst>
                                          <p:attrName>ppt_w</p:attrName>
                                        </p:attrNameLst>
                                      </p:cBhvr>
                                      <p:tavLst>
                                        <p:tav tm="0">
                                          <p:val>
                                            <p:strVal val="ppt_w"/>
                                          </p:val>
                                        </p:tav>
                                        <p:tav tm="100000">
                                          <p:val>
                                            <p:fltVal val="0.0"/>
                                          </p:val>
                                        </p:tav>
                                      </p:tavLst>
                                    </p:anim>
                                    <p:anim calcmode="lin" valueType="num">
                                      <p:cBhvr>
                                        <p:cTn dur="1000" id="40"/>
                                        <p:tgtEl>
                                          <p:spTgt spid="246"/>
                                        </p:tgtEl>
                                        <p:attrNameLst>
                                          <p:attrName>ppt_h</p:attrName>
                                        </p:attrNameLst>
                                      </p:cBhvr>
                                      <p:tavLst>
                                        <p:tav tm="0">
                                          <p:val>
                                            <p:strVal val="ppt_h"/>
                                          </p:val>
                                        </p:tav>
                                        <p:tav tm="100000">
                                          <p:val>
                                            <p:strVal val="ppt_h"/>
                                          </p:val>
                                        </p:tav>
                                      </p:tavLst>
                                    </p:anim>
                                    <p:set>
                                      <p:cBhvr>
                                        <p:cTn dur="1" fill="hold" id="41">
                                          <p:stCondLst>
                                            <p:cond delay="999"/>
                                          </p:stCondLst>
                                        </p:cTn>
                                        <p:tgtEl>
                                          <p:spTgt spid="2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338" grpId="0"/>
      <p:bldP spid="104933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35" name=""/>
        <p:cNvGrpSpPr/>
        <p:nvPr/>
      </p:nvGrpSpPr>
      <p:grpSpPr>
        <a:xfrm>
          <a:off x="0" y="0"/>
          <a:ext cx="0" cy="0"/>
          <a:chOff x="0" y="0"/>
          <a:chExt cx="0" cy="0"/>
        </a:xfrm>
      </p:grpSpPr>
      <p:sp>
        <p:nvSpPr>
          <p:cNvPr id="1048644" name="Rectangle: Rounded Corners 14"/>
          <p:cNvSpPr/>
          <p:nvPr/>
        </p:nvSpPr>
        <p:spPr>
          <a:xfrm>
            <a:off x="1878841" y="2197290"/>
            <a:ext cx="8434317" cy="4394579"/>
          </a:xfrm>
          <a:custGeom>
            <a:avLst/>
            <a:gdLst>
              <a:gd name="connsiteX0" fmla="*/ 0 w 8434317"/>
              <a:gd name="connsiteY0" fmla="*/ 377582 h 4394579"/>
              <a:gd name="connsiteX1" fmla="*/ 377582 w 8434317"/>
              <a:gd name="connsiteY1" fmla="*/ 0 h 4394579"/>
              <a:gd name="connsiteX2" fmla="*/ 8056735 w 8434317"/>
              <a:gd name="connsiteY2" fmla="*/ 0 h 4394579"/>
              <a:gd name="connsiteX3" fmla="*/ 8434317 w 8434317"/>
              <a:gd name="connsiteY3" fmla="*/ 377582 h 4394579"/>
              <a:gd name="connsiteX4" fmla="*/ 8434317 w 8434317"/>
              <a:gd name="connsiteY4" fmla="*/ 4016997 h 4394579"/>
              <a:gd name="connsiteX5" fmla="*/ 8056735 w 8434317"/>
              <a:gd name="connsiteY5" fmla="*/ 4394579 h 4394579"/>
              <a:gd name="connsiteX6" fmla="*/ 377582 w 8434317"/>
              <a:gd name="connsiteY6" fmla="*/ 4394579 h 4394579"/>
              <a:gd name="connsiteX7" fmla="*/ 0 w 8434317"/>
              <a:gd name="connsiteY7" fmla="*/ 4016997 h 4394579"/>
              <a:gd name="connsiteX8" fmla="*/ 0 w 8434317"/>
              <a:gd name="connsiteY8" fmla="*/ 377582 h 4394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34317" h="4394579" fill="none" extrusionOk="0">
                <a:moveTo>
                  <a:pt x="0" y="377582"/>
                </a:moveTo>
                <a:cubicBezTo>
                  <a:pt x="-24114" y="197426"/>
                  <a:pt x="162253" y="-1845"/>
                  <a:pt x="377582" y="0"/>
                </a:cubicBezTo>
                <a:cubicBezTo>
                  <a:pt x="2682486" y="-135174"/>
                  <a:pt x="6409449" y="124529"/>
                  <a:pt x="8056735" y="0"/>
                </a:cubicBezTo>
                <a:cubicBezTo>
                  <a:pt x="8272678" y="-4044"/>
                  <a:pt x="8451353" y="177311"/>
                  <a:pt x="8434317" y="377582"/>
                </a:cubicBezTo>
                <a:cubicBezTo>
                  <a:pt x="8531221" y="1711548"/>
                  <a:pt x="8488895" y="3490159"/>
                  <a:pt x="8434317" y="4016997"/>
                </a:cubicBezTo>
                <a:cubicBezTo>
                  <a:pt x="8467069" y="4210394"/>
                  <a:pt x="8261854" y="4396106"/>
                  <a:pt x="8056735" y="4394579"/>
                </a:cubicBezTo>
                <a:cubicBezTo>
                  <a:pt x="5433306" y="4299714"/>
                  <a:pt x="3609049" y="4277139"/>
                  <a:pt x="377582" y="4394579"/>
                </a:cubicBezTo>
                <a:cubicBezTo>
                  <a:pt x="167525" y="4392575"/>
                  <a:pt x="19303" y="4231713"/>
                  <a:pt x="0" y="4016997"/>
                </a:cubicBezTo>
                <a:cubicBezTo>
                  <a:pt x="6030" y="2416118"/>
                  <a:pt x="29884" y="1529910"/>
                  <a:pt x="0" y="377582"/>
                </a:cubicBezTo>
                <a:close/>
              </a:path>
              <a:path w="8434317" h="4394579" stroke="0" extrusionOk="0">
                <a:moveTo>
                  <a:pt x="0" y="377582"/>
                </a:moveTo>
                <a:cubicBezTo>
                  <a:pt x="2787" y="190044"/>
                  <a:pt x="153668" y="-8757"/>
                  <a:pt x="377582" y="0"/>
                </a:cubicBezTo>
                <a:cubicBezTo>
                  <a:pt x="1228097" y="-45559"/>
                  <a:pt x="4394110" y="102665"/>
                  <a:pt x="8056735" y="0"/>
                </a:cubicBezTo>
                <a:cubicBezTo>
                  <a:pt x="8260000" y="-21440"/>
                  <a:pt x="8437062" y="166282"/>
                  <a:pt x="8434317" y="377582"/>
                </a:cubicBezTo>
                <a:cubicBezTo>
                  <a:pt x="8349683" y="1340089"/>
                  <a:pt x="8416078" y="2744529"/>
                  <a:pt x="8434317" y="4016997"/>
                </a:cubicBezTo>
                <a:cubicBezTo>
                  <a:pt x="8439129" y="4193166"/>
                  <a:pt x="8280151" y="4426390"/>
                  <a:pt x="8056735" y="4394579"/>
                </a:cubicBezTo>
                <a:cubicBezTo>
                  <a:pt x="4933937" y="4326317"/>
                  <a:pt x="1699291" y="4361088"/>
                  <a:pt x="377582" y="4394579"/>
                </a:cubicBezTo>
                <a:cubicBezTo>
                  <a:pt x="155891" y="4369990"/>
                  <a:pt x="-12824" y="4206805"/>
                  <a:pt x="0" y="4016997"/>
                </a:cubicBezTo>
                <a:cubicBezTo>
                  <a:pt x="-77982" y="3642671"/>
                  <a:pt x="-13506" y="1984820"/>
                  <a:pt x="0" y="377582"/>
                </a:cubicBezTo>
                <a:close/>
              </a:path>
            </a:pathLst>
          </a:custGeom>
          <a:solidFill>
            <a:schemeClr val="bg1"/>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45" name="Rectangle 1"/>
          <p:cNvSpPr/>
          <p:nvPr/>
        </p:nvSpPr>
        <p:spPr>
          <a:xfrm>
            <a:off x="327547" y="504967"/>
            <a:ext cx="436728" cy="5813946"/>
          </a:xfrm>
          <a:prstGeom prst="rect"/>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46" name="Rectangle 2"/>
          <p:cNvSpPr/>
          <p:nvPr/>
        </p:nvSpPr>
        <p:spPr>
          <a:xfrm>
            <a:off x="903027" y="493594"/>
            <a:ext cx="436728" cy="5813946"/>
          </a:xfrm>
          <a:prstGeom prst="rect"/>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47" name="Rectangle 3"/>
          <p:cNvSpPr/>
          <p:nvPr/>
        </p:nvSpPr>
        <p:spPr>
          <a:xfrm>
            <a:off x="11427726" y="482221"/>
            <a:ext cx="436728" cy="5813946"/>
          </a:xfrm>
          <a:prstGeom prst="rect"/>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48" name="Rectangle 4"/>
          <p:cNvSpPr/>
          <p:nvPr/>
        </p:nvSpPr>
        <p:spPr>
          <a:xfrm>
            <a:off x="10788556" y="497931"/>
            <a:ext cx="436728" cy="5813946"/>
          </a:xfrm>
          <a:prstGeom prst="rect"/>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pic>
        <p:nvPicPr>
          <p:cNvPr id="2097154" name="Picture 8"/>
          <p:cNvPicPr>
            <a:picLocks noChangeAspect="1"/>
          </p:cNvPicPr>
          <p:nvPr/>
        </p:nvPicPr>
        <p:blipFill>
          <a:blip xmlns:r="http://schemas.openxmlformats.org/officeDocument/2006/relationships" r:embed="rId1"/>
          <a:stretch>
            <a:fillRect/>
          </a:stretch>
        </p:blipFill>
        <p:spPr>
          <a:xfrm>
            <a:off x="-163774" y="3028737"/>
            <a:ext cx="2681126" cy="3829263"/>
          </a:xfrm>
          <a:prstGeom prst="rect"/>
          <a:effectLst>
            <a:outerShdw algn="tl" blurRad="50800" dir="2700000" dist="38100" rotWithShape="0">
              <a:prstClr val="black">
                <a:alpha val="40000"/>
              </a:prstClr>
            </a:outerShdw>
          </a:effectLst>
        </p:spPr>
      </p:pic>
      <p:pic>
        <p:nvPicPr>
          <p:cNvPr id="2097155" name="Picture 10" descr="A picture containing flower, plant, dark  Description automatically generated"/>
          <p:cNvPicPr>
            <a:picLocks noChangeAspect="1"/>
          </p:cNvPicPr>
          <p:nvPr/>
        </p:nvPicPr>
        <p:blipFill>
          <a:blip xmlns:r="http://schemas.openxmlformats.org/officeDocument/2006/relationships" r:embed="rId2">
            <a:duotone>
              <a:prstClr val="black"/>
              <a:schemeClr val="accent4">
                <a:tint val="45000"/>
                <a:satMod val="400000"/>
              </a:schemeClr>
            </a:duotone>
          </a:blip>
          <a:stretch>
            <a:fillRect/>
          </a:stretch>
        </p:blipFill>
        <p:spPr>
          <a:xfrm>
            <a:off x="-234003" y="2686690"/>
            <a:ext cx="4149773" cy="3319818"/>
          </a:xfrm>
          <a:prstGeom prst="rect"/>
        </p:spPr>
      </p:pic>
      <p:sp>
        <p:nvSpPr>
          <p:cNvPr id="1048649" name="Rectangle: Rounded Corners 12"/>
          <p:cNvSpPr/>
          <p:nvPr/>
        </p:nvSpPr>
        <p:spPr>
          <a:xfrm>
            <a:off x="1790131" y="464024"/>
            <a:ext cx="8611738" cy="1323833"/>
          </a:xfrm>
          <a:custGeom>
            <a:avLst/>
            <a:gdLst>
              <a:gd name="connsiteX0" fmla="*/ 0 w 8611738"/>
              <a:gd name="connsiteY0" fmla="*/ 220643 h 1323833"/>
              <a:gd name="connsiteX1" fmla="*/ 220643 w 8611738"/>
              <a:gd name="connsiteY1" fmla="*/ 0 h 1323833"/>
              <a:gd name="connsiteX2" fmla="*/ 8391095 w 8611738"/>
              <a:gd name="connsiteY2" fmla="*/ 0 h 1323833"/>
              <a:gd name="connsiteX3" fmla="*/ 8611738 w 8611738"/>
              <a:gd name="connsiteY3" fmla="*/ 220643 h 1323833"/>
              <a:gd name="connsiteX4" fmla="*/ 8611738 w 8611738"/>
              <a:gd name="connsiteY4" fmla="*/ 1103190 h 1323833"/>
              <a:gd name="connsiteX5" fmla="*/ 8391095 w 8611738"/>
              <a:gd name="connsiteY5" fmla="*/ 1323833 h 1323833"/>
              <a:gd name="connsiteX6" fmla="*/ 220643 w 8611738"/>
              <a:gd name="connsiteY6" fmla="*/ 1323833 h 1323833"/>
              <a:gd name="connsiteX7" fmla="*/ 0 w 8611738"/>
              <a:gd name="connsiteY7" fmla="*/ 1103190 h 1323833"/>
              <a:gd name="connsiteX8" fmla="*/ 0 w 8611738"/>
              <a:gd name="connsiteY8" fmla="*/ 220643 h 1323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11738" h="1323833" fill="none" extrusionOk="0">
                <a:moveTo>
                  <a:pt x="0" y="220643"/>
                </a:moveTo>
                <a:cubicBezTo>
                  <a:pt x="9865" y="99670"/>
                  <a:pt x="102819" y="2878"/>
                  <a:pt x="220643" y="0"/>
                </a:cubicBezTo>
                <a:cubicBezTo>
                  <a:pt x="3868653" y="45355"/>
                  <a:pt x="5916531" y="33411"/>
                  <a:pt x="8391095" y="0"/>
                </a:cubicBezTo>
                <a:cubicBezTo>
                  <a:pt x="8506778" y="-10504"/>
                  <a:pt x="8633173" y="110310"/>
                  <a:pt x="8611738" y="220643"/>
                </a:cubicBezTo>
                <a:cubicBezTo>
                  <a:pt x="8624251" y="315143"/>
                  <a:pt x="8540400" y="759313"/>
                  <a:pt x="8611738" y="1103190"/>
                </a:cubicBezTo>
                <a:cubicBezTo>
                  <a:pt x="8633217" y="1223405"/>
                  <a:pt x="8523697" y="1325696"/>
                  <a:pt x="8391095" y="1323833"/>
                </a:cubicBezTo>
                <a:cubicBezTo>
                  <a:pt x="5007355" y="1476534"/>
                  <a:pt x="3919654" y="1445889"/>
                  <a:pt x="220643" y="1323833"/>
                </a:cubicBezTo>
                <a:cubicBezTo>
                  <a:pt x="94307" y="1314153"/>
                  <a:pt x="15782" y="1232088"/>
                  <a:pt x="0" y="1103190"/>
                </a:cubicBezTo>
                <a:cubicBezTo>
                  <a:pt x="-29168" y="1011963"/>
                  <a:pt x="-51873" y="634700"/>
                  <a:pt x="0" y="220643"/>
                </a:cubicBezTo>
                <a:close/>
              </a:path>
              <a:path w="8611738" h="1323833" stroke="0" extrusionOk="0">
                <a:moveTo>
                  <a:pt x="0" y="220643"/>
                </a:moveTo>
                <a:cubicBezTo>
                  <a:pt x="-2336" y="101824"/>
                  <a:pt x="91644" y="-12777"/>
                  <a:pt x="220643" y="0"/>
                </a:cubicBezTo>
                <a:cubicBezTo>
                  <a:pt x="3508832" y="-143040"/>
                  <a:pt x="5445634" y="137642"/>
                  <a:pt x="8391095" y="0"/>
                </a:cubicBezTo>
                <a:cubicBezTo>
                  <a:pt x="8515737" y="1364"/>
                  <a:pt x="8610062" y="92068"/>
                  <a:pt x="8611738" y="220643"/>
                </a:cubicBezTo>
                <a:cubicBezTo>
                  <a:pt x="8578240" y="552140"/>
                  <a:pt x="8667390" y="959868"/>
                  <a:pt x="8611738" y="1103190"/>
                </a:cubicBezTo>
                <a:cubicBezTo>
                  <a:pt x="8614999" y="1230909"/>
                  <a:pt x="8520175" y="1332369"/>
                  <a:pt x="8391095" y="1323833"/>
                </a:cubicBezTo>
                <a:cubicBezTo>
                  <a:pt x="7407154" y="1157362"/>
                  <a:pt x="3203607" y="1430679"/>
                  <a:pt x="220643" y="1323833"/>
                </a:cubicBezTo>
                <a:cubicBezTo>
                  <a:pt x="98236" y="1333717"/>
                  <a:pt x="-10940" y="1227424"/>
                  <a:pt x="0" y="1103190"/>
                </a:cubicBezTo>
                <a:cubicBezTo>
                  <a:pt x="25024" y="727101"/>
                  <a:pt x="-57822" y="363296"/>
                  <a:pt x="0" y="220643"/>
                </a:cubicBezTo>
                <a:close/>
              </a:path>
            </a:pathLst>
          </a:custGeom>
          <a:solidFill>
            <a:schemeClr val="bg1"/>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50" name="TextBox 13"/>
          <p:cNvSpPr txBox="1"/>
          <p:nvPr/>
        </p:nvSpPr>
        <p:spPr>
          <a:xfrm>
            <a:off x="3104636" y="832513"/>
            <a:ext cx="3332479" cy="624840"/>
          </a:xfrm>
          <a:prstGeom prst="rect"/>
          <a:noFill/>
        </p:spPr>
        <p:txBody>
          <a:bodyPr rtlCol="0" wrap="none">
            <a:spAutoFit/>
          </a:bodyPr>
          <a:p>
            <a:r>
              <a:rPr dirty="0" sz="3600" lang="en-US">
                <a:latin typeface="Candylicious" pitchFamily="2" charset="0"/>
              </a:rPr>
              <a:t>EARS-HEARING</a:t>
            </a:r>
            <a:endParaRPr dirty="0" sz="3600" lang="en-PH">
              <a:latin typeface="Candylicious" pitchFamily="2" charset="0"/>
            </a:endParaRPr>
          </a:p>
        </p:txBody>
      </p:sp>
      <p:sp>
        <p:nvSpPr>
          <p:cNvPr id="1048651" name="TextBox 15"/>
          <p:cNvSpPr txBox="1"/>
          <p:nvPr/>
        </p:nvSpPr>
        <p:spPr>
          <a:xfrm>
            <a:off x="2649940" y="2686690"/>
            <a:ext cx="6892119" cy="2606040"/>
          </a:xfrm>
          <a:prstGeom prst="rect"/>
          <a:noFill/>
        </p:spPr>
        <p:txBody>
          <a:bodyPr rtlCol="0" wrap="square">
            <a:spAutoFit/>
          </a:bodyPr>
          <a:p>
            <a:r>
              <a:rPr dirty="0" sz="2800" lang="en-US">
                <a:latin typeface="Aparajita" panose="02020603050405020304" pitchFamily="18" charset="0"/>
                <a:cs typeface="Aparajita" panose="02020603050405020304" pitchFamily="18" charset="0"/>
              </a:rPr>
              <a:t>There are two types of sound. Wehave the soft and loud sound. Softsounds are those pleasant in the ears,example music, birds singing etc. Onthe other hand loud sound are comingfrom bomb explosion,</a:t>
            </a:r>
            <a:r>
              <a:rPr dirty="0" sz="2800" lang="en-US">
                <a:latin typeface="Aparajita" panose="02020603050405020304" pitchFamily="18" charset="0"/>
                <a:cs typeface="Aparajita" panose="02020603050405020304" pitchFamily="18" charset="0"/>
              </a:rPr>
              <a:t>ca</a:t>
            </a:r>
            <a:r>
              <a:rPr dirty="0" sz="2800" lang="en-US">
                <a:latin typeface="Aparajita" panose="02020603050405020304" pitchFamily="18" charset="0"/>
                <a:cs typeface="Aparajita" panose="02020603050405020304" pitchFamily="18" charset="0"/>
              </a:rPr>
              <a:t>r</a:t>
            </a:r>
            <a:r>
              <a:rPr dirty="0" sz="2800" lang="en-US">
                <a:latin typeface="Aparajita" panose="02020603050405020304" pitchFamily="18" charset="0"/>
                <a:cs typeface="Aparajita" panose="02020603050405020304" pitchFamily="18" charset="0"/>
              </a:rPr>
              <a:t>s</a:t>
            </a:r>
            <a:r>
              <a:rPr dirty="0" sz="2800" lang="en-US">
                <a:latin typeface="Aparajita" panose="02020603050405020304" pitchFamily="18" charset="0"/>
                <a:cs typeface="Aparajita" panose="02020603050405020304" pitchFamily="18" charset="0"/>
              </a:rPr>
              <a:t> </a:t>
            </a:r>
            <a:r>
              <a:rPr dirty="0" sz="2800" lang="en-US">
                <a:latin typeface="Aparajita" panose="02020603050405020304" pitchFamily="18" charset="0"/>
                <a:cs typeface="Aparajita" panose="02020603050405020304" pitchFamily="18" charset="0"/>
              </a:rPr>
              <a:t>a</a:t>
            </a:r>
            <a:r>
              <a:rPr dirty="0" sz="2800" lang="en-US">
                <a:latin typeface="Aparajita" panose="02020603050405020304" pitchFamily="18" charset="0"/>
                <a:cs typeface="Aparajita" panose="02020603050405020304" pitchFamily="18" charset="0"/>
              </a:rPr>
              <a:t>n</a:t>
            </a:r>
            <a:r>
              <a:rPr dirty="0" sz="2800" lang="en-US">
                <a:latin typeface="Aparajita" panose="02020603050405020304" pitchFamily="18" charset="0"/>
                <a:cs typeface="Aparajita" panose="02020603050405020304" pitchFamily="18" charset="0"/>
              </a:rPr>
              <a:t>d</a:t>
            </a:r>
            <a:r>
              <a:rPr dirty="0" sz="2800" lang="en-US">
                <a:latin typeface="Aparajita" panose="02020603050405020304" pitchFamily="18" charset="0"/>
                <a:cs typeface="Aparajita" panose="02020603050405020304" pitchFamily="18" charset="0"/>
              </a:rPr>
              <a:t> </a:t>
            </a:r>
            <a:r>
              <a:rPr dirty="0" sz="2800" lang="en-US">
                <a:latin typeface="Aparajita" panose="02020603050405020304" pitchFamily="18" charset="0"/>
                <a:cs typeface="Aparajita" panose="02020603050405020304" pitchFamily="18" charset="0"/>
              </a:rPr>
              <a:t>e</a:t>
            </a:r>
            <a:r>
              <a:rPr dirty="0" sz="2800" lang="en-US">
                <a:latin typeface="Aparajita" panose="02020603050405020304" pitchFamily="18" charset="0"/>
                <a:cs typeface="Aparajita" panose="02020603050405020304" pitchFamily="18" charset="0"/>
              </a:rPr>
              <a:t>t</a:t>
            </a:r>
            <a:r>
              <a:rPr dirty="0" sz="2800" lang="en-US">
                <a:latin typeface="Aparajita" panose="02020603050405020304" pitchFamily="18" charset="0"/>
                <a:cs typeface="Aparajita" panose="02020603050405020304" pitchFamily="18" charset="0"/>
              </a:rPr>
              <a:t>c</a:t>
            </a:r>
            <a:r>
              <a:rPr dirty="0" sz="2800" lang="en-US">
                <a:latin typeface="Aparajita" panose="02020603050405020304" pitchFamily="18" charset="0"/>
                <a:cs typeface="Aparajita" panose="02020603050405020304" pitchFamily="18" charset="0"/>
              </a:rPr>
              <a:t>.</a:t>
            </a:r>
            <a:endParaRPr dirty="0" sz="2800" lang="en-PH">
              <a:latin typeface="Aparajita" panose="02020603050405020304" pitchFamily="18" charset="0"/>
              <a:cs typeface="Aparajita" panose="02020603050405020304" pitchFamily="18" charset="0"/>
            </a:endParaRPr>
          </a:p>
        </p:txBody>
      </p:sp>
      <p:grpSp>
        <p:nvGrpSpPr>
          <p:cNvPr id="36" name="Group 20"/>
          <p:cNvGrpSpPr/>
          <p:nvPr/>
        </p:nvGrpSpPr>
        <p:grpSpPr>
          <a:xfrm>
            <a:off x="10631605" y="3125338"/>
            <a:ext cx="1392072" cy="3732662"/>
            <a:chOff x="10631605" y="3125338"/>
            <a:chExt cx="1392072" cy="3732662"/>
          </a:xfrm>
          <a:effectLst>
            <a:outerShdw algn="tr" blurRad="50800" dir="8100000" dist="38100" rotWithShape="0">
              <a:prstClr val="black">
                <a:alpha val="40000"/>
              </a:prstClr>
            </a:outerShdw>
          </a:effectLst>
        </p:grpSpPr>
        <p:pic>
          <p:nvPicPr>
            <p:cNvPr id="2097156" name="Picture 17" descr="A picture containing text  Description automatically generated"/>
            <p:cNvPicPr>
              <a:picLocks noChangeAspect="1"/>
            </p:cNvPicPr>
            <p:nvPr/>
          </p:nvPicPr>
          <p:blipFill rotWithShape="1">
            <a:blip xmlns:r="http://schemas.openxmlformats.org/officeDocument/2006/relationships" r:embed="rId3"/>
            <a:srcRect l="18529" t="33183" r="51251"/>
            <a:stretch>
              <a:fillRect/>
            </a:stretch>
          </p:blipFill>
          <p:spPr>
            <a:xfrm>
              <a:off x="10631605" y="3835021"/>
              <a:ext cx="1392072" cy="3022979"/>
            </a:xfrm>
            <a:prstGeom prst="rect"/>
          </p:spPr>
        </p:pic>
        <p:sp>
          <p:nvSpPr>
            <p:cNvPr id="1048652" name="Oval 19"/>
            <p:cNvSpPr/>
            <p:nvPr/>
          </p:nvSpPr>
          <p:spPr>
            <a:xfrm>
              <a:off x="11218459" y="3125338"/>
              <a:ext cx="177421" cy="975602"/>
            </a:xfrm>
            <a:prstGeom prst="ellipse"/>
            <a:solidFill>
              <a:srgbClr val="FCE8A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400">
        <p14:reveal dir="r"/>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id="5" nodeType="withEffect" presetClass="emph" presetID="32" presetSubtype="0" repeatCount="indefinite">
                                  <p:stCondLst>
                                    <p:cond delay="0"/>
                                  </p:stCondLst>
                                  <p:endCondLst>
                                    <p:cond evt="onNext" delay="0">
                                      <p:tgtEl>
                                        <p:sldTgt/>
                                      </p:tgtEl>
                                    </p:cond>
                                  </p:endCondLst>
                                  <p:childTnLst>
                                    <p:animRot by="120000">
                                      <p:cBhvr>
                                        <p:cTn dur="200" fill="hold" id="6">
                                          <p:stCondLst>
                                            <p:cond delay="0"/>
                                          </p:stCondLst>
                                        </p:cTn>
                                        <p:tgtEl>
                                          <p:spTgt spid="2097154"/>
                                        </p:tgtEl>
                                        <p:attrNameLst>
                                          <p:attrName>r</p:attrName>
                                        </p:attrNameLst>
                                      </p:cBhvr>
                                    </p:animRot>
                                    <p:animRot by="-240000">
                                      <p:cBhvr>
                                        <p:cTn dur="400" fill="hold" id="7">
                                          <p:stCondLst>
                                            <p:cond delay="400"/>
                                          </p:stCondLst>
                                        </p:cTn>
                                        <p:tgtEl>
                                          <p:spTgt spid="2097154"/>
                                        </p:tgtEl>
                                        <p:attrNameLst>
                                          <p:attrName>r</p:attrName>
                                        </p:attrNameLst>
                                      </p:cBhvr>
                                    </p:animRot>
                                    <p:animRot by="240000">
                                      <p:cBhvr>
                                        <p:cTn dur="400" fill="hold" id="8">
                                          <p:stCondLst>
                                            <p:cond delay="800"/>
                                          </p:stCondLst>
                                        </p:cTn>
                                        <p:tgtEl>
                                          <p:spTgt spid="2097154"/>
                                        </p:tgtEl>
                                        <p:attrNameLst>
                                          <p:attrName>r</p:attrName>
                                        </p:attrNameLst>
                                      </p:cBhvr>
                                    </p:animRot>
                                    <p:animRot by="-240000">
                                      <p:cBhvr>
                                        <p:cTn dur="400" fill="hold" id="9">
                                          <p:stCondLst>
                                            <p:cond delay="1200"/>
                                          </p:stCondLst>
                                        </p:cTn>
                                        <p:tgtEl>
                                          <p:spTgt spid="2097154"/>
                                        </p:tgtEl>
                                        <p:attrNameLst>
                                          <p:attrName>r</p:attrName>
                                        </p:attrNameLst>
                                      </p:cBhvr>
                                    </p:animRot>
                                    <p:animRot by="120000">
                                      <p:cBhvr>
                                        <p:cTn dur="400" fill="hold" id="10">
                                          <p:stCondLst>
                                            <p:cond delay="1600"/>
                                          </p:stCondLst>
                                        </p:cTn>
                                        <p:tgtEl>
                                          <p:spTgt spid="2097154"/>
                                        </p:tgtEl>
                                        <p:attrNameLst>
                                          <p:attrName>r</p:attrName>
                                        </p:attrNameLst>
                                      </p:cBhvr>
                                    </p:animRot>
                                  </p:childTnLst>
                                </p:cTn>
                              </p:par>
                              <p:par>
                                <p:cTn fill="hold" grpId="0" id="11" nodeType="withEffect" presetClass="entr" presetID="2" presetSubtype="4">
                                  <p:stCondLst>
                                    <p:cond delay="0"/>
                                  </p:stCondLst>
                                  <p:childTnLst>
                                    <p:set>
                                      <p:cBhvr>
                                        <p:cTn dur="1" fill="hold" id="12">
                                          <p:stCondLst>
                                            <p:cond delay="0"/>
                                          </p:stCondLst>
                                        </p:cTn>
                                        <p:tgtEl>
                                          <p:spTgt spid="1048645"/>
                                        </p:tgtEl>
                                        <p:attrNameLst>
                                          <p:attrName>style.visibility</p:attrName>
                                        </p:attrNameLst>
                                      </p:cBhvr>
                                      <p:to>
                                        <p:strVal val="visible"/>
                                      </p:to>
                                    </p:set>
                                    <p:anim calcmode="lin" valueType="num">
                                      <p:cBhvr additive="base">
                                        <p:cTn dur="500" fill="hold" id="13"/>
                                        <p:tgtEl>
                                          <p:spTgt spid="1048645"/>
                                        </p:tgtEl>
                                        <p:attrNameLst>
                                          <p:attrName>ppt_x</p:attrName>
                                        </p:attrNameLst>
                                      </p:cBhvr>
                                      <p:tavLst>
                                        <p:tav tm="0">
                                          <p:val>
                                            <p:strVal val="#ppt_x"/>
                                          </p:val>
                                        </p:tav>
                                        <p:tav tm="100000">
                                          <p:val>
                                            <p:strVal val="#ppt_x"/>
                                          </p:val>
                                        </p:tav>
                                      </p:tavLst>
                                    </p:anim>
                                    <p:anim calcmode="lin" valueType="num">
                                      <p:cBhvr additive="base">
                                        <p:cTn dur="500" fill="hold" id="14"/>
                                        <p:tgtEl>
                                          <p:spTgt spid="1048645"/>
                                        </p:tgtEl>
                                        <p:attrNameLst>
                                          <p:attrName>ppt_y</p:attrName>
                                        </p:attrNameLst>
                                      </p:cBhvr>
                                      <p:tavLst>
                                        <p:tav tm="0">
                                          <p:val>
                                            <p:strVal val="1+#ppt_h/2"/>
                                          </p:val>
                                        </p:tav>
                                        <p:tav tm="100000">
                                          <p:val>
                                            <p:strVal val="#ppt_y"/>
                                          </p:val>
                                        </p:tav>
                                      </p:tavLst>
                                    </p:anim>
                                  </p:childTnLst>
                                </p:cTn>
                              </p:par>
                              <p:par>
                                <p:cTn fill="hold" grpId="0" id="15" nodeType="withEffect" presetClass="entr" presetID="2" presetSubtype="4">
                                  <p:stCondLst>
                                    <p:cond delay="0"/>
                                  </p:stCondLst>
                                  <p:childTnLst>
                                    <p:set>
                                      <p:cBhvr>
                                        <p:cTn dur="1" fill="hold" id="16">
                                          <p:stCondLst>
                                            <p:cond delay="0"/>
                                          </p:stCondLst>
                                        </p:cTn>
                                        <p:tgtEl>
                                          <p:spTgt spid="1048647"/>
                                        </p:tgtEl>
                                        <p:attrNameLst>
                                          <p:attrName>style.visibility</p:attrName>
                                        </p:attrNameLst>
                                      </p:cBhvr>
                                      <p:to>
                                        <p:strVal val="visible"/>
                                      </p:to>
                                    </p:set>
                                    <p:anim calcmode="lin" valueType="num">
                                      <p:cBhvr additive="base">
                                        <p:cTn dur="500" fill="hold" id="17"/>
                                        <p:tgtEl>
                                          <p:spTgt spid="1048647"/>
                                        </p:tgtEl>
                                        <p:attrNameLst>
                                          <p:attrName>ppt_x</p:attrName>
                                        </p:attrNameLst>
                                      </p:cBhvr>
                                      <p:tavLst>
                                        <p:tav tm="0">
                                          <p:val>
                                            <p:strVal val="#ppt_x"/>
                                          </p:val>
                                        </p:tav>
                                        <p:tav tm="100000">
                                          <p:val>
                                            <p:strVal val="#ppt_x"/>
                                          </p:val>
                                        </p:tav>
                                      </p:tavLst>
                                    </p:anim>
                                    <p:anim calcmode="lin" valueType="num">
                                      <p:cBhvr additive="base">
                                        <p:cTn dur="500" fill="hold" id="18"/>
                                        <p:tgtEl>
                                          <p:spTgt spid="1048647"/>
                                        </p:tgtEl>
                                        <p:attrNameLst>
                                          <p:attrName>ppt_y</p:attrName>
                                        </p:attrNameLst>
                                      </p:cBhvr>
                                      <p:tavLst>
                                        <p:tav tm="0">
                                          <p:val>
                                            <p:strVal val="1+#ppt_h/2"/>
                                          </p:val>
                                        </p:tav>
                                        <p:tav tm="100000">
                                          <p:val>
                                            <p:strVal val="#ppt_y"/>
                                          </p:val>
                                        </p:tav>
                                      </p:tavLst>
                                    </p:anim>
                                  </p:childTnLst>
                                </p:cTn>
                              </p:par>
                              <p:par>
                                <p:cTn fill="hold" grpId="0" id="19" nodeType="withEffect" presetClass="entr" presetID="2" presetSubtype="1">
                                  <p:stCondLst>
                                    <p:cond delay="0"/>
                                  </p:stCondLst>
                                  <p:childTnLst>
                                    <p:set>
                                      <p:cBhvr>
                                        <p:cTn dur="1" fill="hold" id="20">
                                          <p:stCondLst>
                                            <p:cond delay="0"/>
                                          </p:stCondLst>
                                        </p:cTn>
                                        <p:tgtEl>
                                          <p:spTgt spid="1048646"/>
                                        </p:tgtEl>
                                        <p:attrNameLst>
                                          <p:attrName>style.visibility</p:attrName>
                                        </p:attrNameLst>
                                      </p:cBhvr>
                                      <p:to>
                                        <p:strVal val="visible"/>
                                      </p:to>
                                    </p:set>
                                    <p:anim calcmode="lin" valueType="num">
                                      <p:cBhvr additive="base">
                                        <p:cTn dur="500" fill="hold" id="21"/>
                                        <p:tgtEl>
                                          <p:spTgt spid="1048646"/>
                                        </p:tgtEl>
                                        <p:attrNameLst>
                                          <p:attrName>ppt_x</p:attrName>
                                        </p:attrNameLst>
                                      </p:cBhvr>
                                      <p:tavLst>
                                        <p:tav tm="0">
                                          <p:val>
                                            <p:strVal val="#ppt_x"/>
                                          </p:val>
                                        </p:tav>
                                        <p:tav tm="100000">
                                          <p:val>
                                            <p:strVal val="#ppt_x"/>
                                          </p:val>
                                        </p:tav>
                                      </p:tavLst>
                                    </p:anim>
                                    <p:anim calcmode="lin" valueType="num">
                                      <p:cBhvr additive="base">
                                        <p:cTn dur="500" fill="hold" id="22"/>
                                        <p:tgtEl>
                                          <p:spTgt spid="1048646"/>
                                        </p:tgtEl>
                                        <p:attrNameLst>
                                          <p:attrName>ppt_y</p:attrName>
                                        </p:attrNameLst>
                                      </p:cBhvr>
                                      <p:tavLst>
                                        <p:tav tm="0">
                                          <p:val>
                                            <p:strVal val="0-#ppt_h/2"/>
                                          </p:val>
                                        </p:tav>
                                        <p:tav tm="100000">
                                          <p:val>
                                            <p:strVal val="#ppt_y"/>
                                          </p:val>
                                        </p:tav>
                                      </p:tavLst>
                                    </p:anim>
                                  </p:childTnLst>
                                </p:cTn>
                              </p:par>
                              <p:par>
                                <p:cTn fill="hold" grpId="0" id="23" nodeType="withEffect" presetClass="entr" presetID="2" presetSubtype="1">
                                  <p:stCondLst>
                                    <p:cond delay="0"/>
                                  </p:stCondLst>
                                  <p:childTnLst>
                                    <p:set>
                                      <p:cBhvr>
                                        <p:cTn dur="1" fill="hold" id="24">
                                          <p:stCondLst>
                                            <p:cond delay="0"/>
                                          </p:stCondLst>
                                        </p:cTn>
                                        <p:tgtEl>
                                          <p:spTgt spid="1048648"/>
                                        </p:tgtEl>
                                        <p:attrNameLst>
                                          <p:attrName>style.visibility</p:attrName>
                                        </p:attrNameLst>
                                      </p:cBhvr>
                                      <p:to>
                                        <p:strVal val="visible"/>
                                      </p:to>
                                    </p:set>
                                    <p:anim calcmode="lin" valueType="num">
                                      <p:cBhvr additive="base">
                                        <p:cTn dur="500" fill="hold" id="25"/>
                                        <p:tgtEl>
                                          <p:spTgt spid="1048648"/>
                                        </p:tgtEl>
                                        <p:attrNameLst>
                                          <p:attrName>ppt_x</p:attrName>
                                        </p:attrNameLst>
                                      </p:cBhvr>
                                      <p:tavLst>
                                        <p:tav tm="0">
                                          <p:val>
                                            <p:strVal val="#ppt_x"/>
                                          </p:val>
                                        </p:tav>
                                        <p:tav tm="100000">
                                          <p:val>
                                            <p:strVal val="#ppt_x"/>
                                          </p:val>
                                        </p:tav>
                                      </p:tavLst>
                                    </p:anim>
                                    <p:anim calcmode="lin" valueType="num">
                                      <p:cBhvr additive="base">
                                        <p:cTn dur="500" fill="hold" id="26"/>
                                        <p:tgtEl>
                                          <p:spTgt spid="1048648"/>
                                        </p:tgtEl>
                                        <p:attrNameLst>
                                          <p:attrName>ppt_y</p:attrName>
                                        </p:attrNameLst>
                                      </p:cBhvr>
                                      <p:tavLst>
                                        <p:tav tm="0">
                                          <p:val>
                                            <p:strVal val="0-#ppt_h/2"/>
                                          </p:val>
                                        </p:tav>
                                        <p:tav tm="100000">
                                          <p:val>
                                            <p:strVal val="#ppt_y"/>
                                          </p:val>
                                        </p:tav>
                                      </p:tavLst>
                                    </p:anim>
                                  </p:childTnLst>
                                </p:cTn>
                              </p:par>
                              <p:par>
                                <p:cTn fill="hold" grpId="0" id="27" nodeType="withEffect" presetClass="entr" presetID="47" presetSubtype="0">
                                  <p:stCondLst>
                                    <p:cond delay="500"/>
                                  </p:stCondLst>
                                  <p:childTnLst>
                                    <p:set>
                                      <p:cBhvr>
                                        <p:cTn dur="1" fill="hold" id="28">
                                          <p:stCondLst>
                                            <p:cond delay="0"/>
                                          </p:stCondLst>
                                        </p:cTn>
                                        <p:tgtEl>
                                          <p:spTgt spid="1048650"/>
                                        </p:tgtEl>
                                        <p:attrNameLst>
                                          <p:attrName>style.visibility</p:attrName>
                                        </p:attrNameLst>
                                      </p:cBhvr>
                                      <p:to>
                                        <p:strVal val="visible"/>
                                      </p:to>
                                    </p:set>
                                    <p:animEffect transition="in" filter="fade">
                                      <p:cBhvr>
                                        <p:cTn dur="1000" id="29"/>
                                        <p:tgtEl>
                                          <p:spTgt spid="1048650"/>
                                        </p:tgtEl>
                                      </p:cBhvr>
                                    </p:animEffect>
                                    <p:anim calcmode="lin" valueType="num">
                                      <p:cBhvr>
                                        <p:cTn dur="1000" fill="hold" id="30"/>
                                        <p:tgtEl>
                                          <p:spTgt spid="1048650"/>
                                        </p:tgtEl>
                                        <p:attrNameLst>
                                          <p:attrName>ppt_x</p:attrName>
                                        </p:attrNameLst>
                                      </p:cBhvr>
                                      <p:tavLst>
                                        <p:tav tm="0">
                                          <p:val>
                                            <p:strVal val="#ppt_x"/>
                                          </p:val>
                                        </p:tav>
                                        <p:tav tm="100000">
                                          <p:val>
                                            <p:strVal val="#ppt_x"/>
                                          </p:val>
                                        </p:tav>
                                      </p:tavLst>
                                    </p:anim>
                                    <p:anim calcmode="lin" valueType="num">
                                      <p:cBhvr>
                                        <p:cTn dur="1000" fill="hold" id="31"/>
                                        <p:tgtEl>
                                          <p:spTgt spid="1048650"/>
                                        </p:tgtEl>
                                        <p:attrNameLst>
                                          <p:attrName>ppt_y</p:attrName>
                                        </p:attrNameLst>
                                      </p:cBhvr>
                                      <p:tavLst>
                                        <p:tav tm="0">
                                          <p:val>
                                            <p:strVal val="#ppt_y-.1"/>
                                          </p:val>
                                        </p:tav>
                                        <p:tav tm="100000">
                                          <p:val>
                                            <p:strVal val="#ppt_y"/>
                                          </p:val>
                                        </p:tav>
                                      </p:tavLst>
                                    </p:anim>
                                  </p:childTnLst>
                                </p:cTn>
                              </p:par>
                              <p:par>
                                <p:cTn fill="hold" grpId="0" id="32" nodeType="withEffect" presetClass="entr" presetID="42" presetSubtype="0">
                                  <p:stCondLst>
                                    <p:cond delay="1400"/>
                                  </p:stCondLst>
                                  <p:childTnLst>
                                    <p:set>
                                      <p:cBhvr>
                                        <p:cTn dur="1" fill="hold" id="33">
                                          <p:stCondLst>
                                            <p:cond delay="0"/>
                                          </p:stCondLst>
                                        </p:cTn>
                                        <p:tgtEl>
                                          <p:spTgt spid="1048651"/>
                                        </p:tgtEl>
                                        <p:attrNameLst>
                                          <p:attrName>style.visibility</p:attrName>
                                        </p:attrNameLst>
                                      </p:cBhvr>
                                      <p:to>
                                        <p:strVal val="visible"/>
                                      </p:to>
                                    </p:set>
                                    <p:animEffect transition="in" filter="fade">
                                      <p:cBhvr>
                                        <p:cTn dur="1000" id="34"/>
                                        <p:tgtEl>
                                          <p:spTgt spid="1048651"/>
                                        </p:tgtEl>
                                      </p:cBhvr>
                                    </p:animEffect>
                                    <p:anim calcmode="lin" valueType="num">
                                      <p:cBhvr>
                                        <p:cTn dur="1000" fill="hold" id="35"/>
                                        <p:tgtEl>
                                          <p:spTgt spid="1048651"/>
                                        </p:tgtEl>
                                        <p:attrNameLst>
                                          <p:attrName>ppt_x</p:attrName>
                                        </p:attrNameLst>
                                      </p:cBhvr>
                                      <p:tavLst>
                                        <p:tav tm="0">
                                          <p:val>
                                            <p:strVal val="#ppt_x"/>
                                          </p:val>
                                        </p:tav>
                                        <p:tav tm="100000">
                                          <p:val>
                                            <p:strVal val="#ppt_x"/>
                                          </p:val>
                                        </p:tav>
                                      </p:tavLst>
                                    </p:anim>
                                    <p:anim calcmode="lin" valueType="num">
                                      <p:cBhvr>
                                        <p:cTn dur="1000" fill="hold" id="36"/>
                                        <p:tgtEl>
                                          <p:spTgt spid="10486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5" grpId="0" animBg="1"/>
      <p:bldP spid="1048646" grpId="0" animBg="1"/>
      <p:bldP spid="1048647" grpId="0" animBg="1"/>
      <p:bldP spid="1048648" grpId="0" animBg="1"/>
      <p:bldP spid="1048650" grpId="0"/>
      <p:bldP spid="104865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7BEE4"/>
        </a:solidFill>
        <a:effectLst/>
      </p:bgPr>
    </p:bg>
    <p:spTree>
      <p:nvGrpSpPr>
        <p:cNvPr id="85" name=""/>
        <p:cNvGrpSpPr/>
        <p:nvPr/>
      </p:nvGrpSpPr>
      <p:grpSpPr>
        <a:xfrm>
          <a:off x="0" y="0"/>
          <a:ext cx="0" cy="0"/>
          <a:chOff x="0" y="0"/>
          <a:chExt cx="0" cy="0"/>
        </a:xfrm>
      </p:grpSpPr>
      <p:pic>
        <p:nvPicPr>
          <p:cNvPr id="2097178" name="Picture 4" descr="A picture containing person, dark, arm  Description automatically generated"/>
          <p:cNvPicPr>
            <a:picLocks noChangeAspect="1"/>
          </p:cNvPicPr>
          <p:nvPr/>
        </p:nvPicPr>
        <p:blipFill rotWithShape="1">
          <a:blip xmlns:r="http://schemas.openxmlformats.org/officeDocument/2006/relationships" r:embed="rId1"/>
          <a:srcRect t="29501" r="28126" b="9743"/>
          <a:stretch>
            <a:fillRect/>
          </a:stretch>
        </p:blipFill>
        <p:spPr>
          <a:xfrm>
            <a:off x="4384485" y="3964462"/>
            <a:ext cx="3423029" cy="2893538"/>
          </a:xfrm>
          <a:prstGeom prst="rect"/>
          <a:effectLst>
            <a:outerShdw algn="r" blurRad="50800" dir="10800000" dist="38100" rotWithShape="0">
              <a:prstClr val="black">
                <a:alpha val="40000"/>
              </a:prstClr>
            </a:outerShdw>
          </a:effectLst>
        </p:spPr>
      </p:pic>
      <p:sp>
        <p:nvSpPr>
          <p:cNvPr id="1048810" name="Rectangle: Rounded Corners 5"/>
          <p:cNvSpPr/>
          <p:nvPr/>
        </p:nvSpPr>
        <p:spPr>
          <a:xfrm>
            <a:off x="445825" y="272955"/>
            <a:ext cx="11546007" cy="4341664"/>
          </a:xfrm>
          <a:prstGeom prst="roundRect"/>
          <a:solidFill>
            <a:schemeClr val="bg1"/>
          </a:solidFill>
          <a:ln w="38100">
            <a:solidFill>
              <a:schemeClr val="accent1">
                <a:lumMod val="40000"/>
                <a:lumOff val="6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11" name="Rectangle 6"/>
          <p:cNvSpPr/>
          <p:nvPr/>
        </p:nvSpPr>
        <p:spPr>
          <a:xfrm>
            <a:off x="122830" y="559558"/>
            <a:ext cx="6769290" cy="900753"/>
          </a:xfrm>
          <a:prstGeom prst="rect"/>
          <a:solidFill>
            <a:srgbClr val="97BEE4"/>
          </a:solidFill>
          <a:ln>
            <a:solidFill>
              <a:schemeClr val="tx1"/>
            </a:solidFill>
          </a:ln>
          <a:effectLst>
            <a:outerShdw algn="tl" blurRad="50800" dir="27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812" name="TextBox 7"/>
          <p:cNvSpPr txBox="1"/>
          <p:nvPr/>
        </p:nvSpPr>
        <p:spPr>
          <a:xfrm>
            <a:off x="525209" y="764274"/>
            <a:ext cx="3649980" cy="624840"/>
          </a:xfrm>
          <a:prstGeom prst="rect"/>
          <a:noFill/>
        </p:spPr>
        <p:txBody>
          <a:bodyPr rtlCol="0" wrap="none">
            <a:spAutoFit/>
          </a:bodyPr>
          <a:p>
            <a:r>
              <a:rPr dirty="0" sz="3600" lang="en-US">
                <a:latin typeface="Candylicious" pitchFamily="2" charset="0"/>
              </a:rPr>
              <a:t>NOSE-SMELLING</a:t>
            </a:r>
            <a:endParaRPr dirty="0" sz="3600" lang="en-PH">
              <a:latin typeface="Candylicious" pitchFamily="2" charset="0"/>
            </a:endParaRPr>
          </a:p>
        </p:txBody>
      </p:sp>
      <p:sp>
        <p:nvSpPr>
          <p:cNvPr id="1048813" name="TextBox 8"/>
          <p:cNvSpPr txBox="1"/>
          <p:nvPr/>
        </p:nvSpPr>
        <p:spPr>
          <a:xfrm>
            <a:off x="2649941" y="2648556"/>
            <a:ext cx="6892119" cy="929639"/>
          </a:xfrm>
          <a:prstGeom prst="rect"/>
          <a:noFill/>
        </p:spPr>
        <p:txBody>
          <a:bodyPr rtlCol="0" wrap="square">
            <a:spAutoFit/>
          </a:bodyPr>
          <a:p>
            <a:r>
              <a:rPr dirty="0" sz="2800" lang="en-US">
                <a:latin typeface="Aparajita" panose="02020603050405020304" pitchFamily="18" charset="0"/>
                <a:cs typeface="Aparajita" panose="02020603050405020304" pitchFamily="18" charset="0"/>
              </a:rPr>
              <a:t>Smell has two types we have the badand good smell. </a:t>
            </a:r>
            <a:endParaRPr dirty="0" sz="2800" lang="en-PH">
              <a:latin typeface="Aparajita" panose="02020603050405020304" pitchFamily="18" charset="0"/>
              <a:cs typeface="Aparajita" panose="02020603050405020304" pitchFamily="18" charset="0"/>
            </a:endParaRPr>
          </a:p>
        </p:txBody>
      </p:sp>
      <p:pic>
        <p:nvPicPr>
          <p:cNvPr id="2097179" name="Picture 10" descr="A person in a garment  Description automatically generated with low confidence"/>
          <p:cNvPicPr>
            <a:picLocks noChangeAspect="1"/>
          </p:cNvPicPr>
          <p:nvPr/>
        </p:nvPicPr>
        <p:blipFill>
          <a:blip xmlns:r="http://schemas.openxmlformats.org/officeDocument/2006/relationships" r:embed="rId2"/>
          <a:stretch>
            <a:fillRect/>
          </a:stretch>
        </p:blipFill>
        <p:spPr>
          <a:xfrm>
            <a:off x="9039225" y="1166813"/>
            <a:ext cx="3714750" cy="6096000"/>
          </a:xfrm>
          <a:prstGeom prst="rect"/>
        </p:spPr>
      </p:pic>
      <p:pic>
        <p:nvPicPr>
          <p:cNvPr id="2097180" name="Picture 11" descr="A picture containing silhouette  Description automatically generated"/>
          <p:cNvPicPr>
            <a:picLocks noChangeAspect="1"/>
          </p:cNvPicPr>
          <p:nvPr/>
        </p:nvPicPr>
        <p:blipFill>
          <a:blip xmlns:r="http://schemas.openxmlformats.org/officeDocument/2006/relationships" r:embed="rId3"/>
          <a:stretch>
            <a:fillRect/>
          </a:stretch>
        </p:blipFill>
        <p:spPr>
          <a:xfrm>
            <a:off x="2687251" y="4766441"/>
            <a:ext cx="2091559" cy="2091559"/>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400">
        <p14:reveal dir="r"/>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id="5" nodeType="afterEffect" presetClass="entr" presetID="2" presetSubtype="4">
                                  <p:stCondLst>
                                    <p:cond delay="0"/>
                                  </p:stCondLst>
                                  <p:childTnLst>
                                    <p:set>
                                      <p:cBhvr>
                                        <p:cTn dur="1" fill="hold" id="6">
                                          <p:stCondLst>
                                            <p:cond delay="0"/>
                                          </p:stCondLst>
                                        </p:cTn>
                                        <p:tgtEl>
                                          <p:spTgt spid="2097178"/>
                                        </p:tgtEl>
                                        <p:attrNameLst>
                                          <p:attrName>style.visibility</p:attrName>
                                        </p:attrNameLst>
                                      </p:cBhvr>
                                      <p:to>
                                        <p:strVal val="visible"/>
                                      </p:to>
                                    </p:set>
                                    <p:anim calcmode="lin" valueType="num">
                                      <p:cBhvr additive="base">
                                        <p:cTn dur="500" fill="hold" id="7"/>
                                        <p:tgtEl>
                                          <p:spTgt spid="2097178"/>
                                        </p:tgtEl>
                                        <p:attrNameLst>
                                          <p:attrName>ppt_x</p:attrName>
                                        </p:attrNameLst>
                                      </p:cBhvr>
                                      <p:tavLst>
                                        <p:tav tm="0">
                                          <p:val>
                                            <p:strVal val="#ppt_x"/>
                                          </p:val>
                                        </p:tav>
                                        <p:tav tm="100000">
                                          <p:val>
                                            <p:strVal val="#ppt_x"/>
                                          </p:val>
                                        </p:tav>
                                      </p:tavLst>
                                    </p:anim>
                                    <p:anim calcmode="lin" valueType="num">
                                      <p:cBhvr additive="base">
                                        <p:cTn dur="500" fill="hold" id="8"/>
                                        <p:tgtEl>
                                          <p:spTgt spid="2097178"/>
                                        </p:tgtEl>
                                        <p:attrNameLst>
                                          <p:attrName>ppt_y</p:attrName>
                                        </p:attrNameLst>
                                      </p:cBhvr>
                                      <p:tavLst>
                                        <p:tav tm="0">
                                          <p:val>
                                            <p:strVal val="1+#ppt_h/2"/>
                                          </p:val>
                                        </p:tav>
                                        <p:tav tm="100000">
                                          <p:val>
                                            <p:strVal val="#ppt_y"/>
                                          </p:val>
                                        </p:tav>
                                      </p:tavLst>
                                    </p:anim>
                                  </p:childTnLst>
                                </p:cTn>
                              </p:par>
                            </p:childTnLst>
                          </p:cTn>
                        </p:par>
                        <p:par>
                          <p:cTn fill="hold" id="9">
                            <p:stCondLst>
                              <p:cond delay="500"/>
                            </p:stCondLst>
                            <p:childTnLst>
                              <p:par>
                                <p:cTn fill="hold" id="10" nodeType="afterEffect" presetClass="entr" presetID="10" presetSubtype="0">
                                  <p:stCondLst>
                                    <p:cond delay="0"/>
                                  </p:stCondLst>
                                  <p:childTnLst>
                                    <p:set>
                                      <p:cBhvr>
                                        <p:cTn dur="1" fill="hold" id="11">
                                          <p:stCondLst>
                                            <p:cond delay="0"/>
                                          </p:stCondLst>
                                        </p:cTn>
                                        <p:tgtEl>
                                          <p:spTgt spid="2097180"/>
                                        </p:tgtEl>
                                        <p:attrNameLst>
                                          <p:attrName>style.visibility</p:attrName>
                                        </p:attrNameLst>
                                      </p:cBhvr>
                                      <p:to>
                                        <p:strVal val="visible"/>
                                      </p:to>
                                    </p:set>
                                    <p:animEffect transition="in" filter="fade">
                                      <p:cBhvr>
                                        <p:cTn dur="500" id="12"/>
                                        <p:tgtEl>
                                          <p:spTgt spid="2097180"/>
                                        </p:tgtEl>
                                      </p:cBhvr>
                                    </p:animEffect>
                                  </p:childTnLst>
                                </p:cTn>
                              </p:par>
                            </p:childTnLst>
                          </p:cTn>
                        </p:par>
                        <p:par>
                          <p:cTn fill="hold" id="13">
                            <p:stCondLst>
                              <p:cond delay="1000"/>
                            </p:stCondLst>
                            <p:childTnLst>
                              <p:par>
                                <p:cTn fill="hold" grpId="0" id="14" nodeType="afterEffect" presetClass="entr" presetID="2" presetSubtype="1">
                                  <p:stCondLst>
                                    <p:cond delay="0"/>
                                  </p:stCondLst>
                                  <p:childTnLst>
                                    <p:set>
                                      <p:cBhvr>
                                        <p:cTn dur="1" fill="hold" id="15">
                                          <p:stCondLst>
                                            <p:cond delay="0"/>
                                          </p:stCondLst>
                                        </p:cTn>
                                        <p:tgtEl>
                                          <p:spTgt spid="1048810"/>
                                        </p:tgtEl>
                                        <p:attrNameLst>
                                          <p:attrName>style.visibility</p:attrName>
                                        </p:attrNameLst>
                                      </p:cBhvr>
                                      <p:to>
                                        <p:strVal val="visible"/>
                                      </p:to>
                                    </p:set>
                                    <p:anim calcmode="lin" valueType="num">
                                      <p:cBhvr additive="base">
                                        <p:cTn dur="500" fill="hold" id="16"/>
                                        <p:tgtEl>
                                          <p:spTgt spid="1048810"/>
                                        </p:tgtEl>
                                        <p:attrNameLst>
                                          <p:attrName>ppt_x</p:attrName>
                                        </p:attrNameLst>
                                      </p:cBhvr>
                                      <p:tavLst>
                                        <p:tav tm="0">
                                          <p:val>
                                            <p:strVal val="#ppt_x"/>
                                          </p:val>
                                        </p:tav>
                                        <p:tav tm="100000">
                                          <p:val>
                                            <p:strVal val="#ppt_x"/>
                                          </p:val>
                                        </p:tav>
                                      </p:tavLst>
                                    </p:anim>
                                    <p:anim calcmode="lin" valueType="num">
                                      <p:cBhvr additive="base">
                                        <p:cTn dur="500" fill="hold" id="17"/>
                                        <p:tgtEl>
                                          <p:spTgt spid="1048810"/>
                                        </p:tgtEl>
                                        <p:attrNameLst>
                                          <p:attrName>ppt_y</p:attrName>
                                        </p:attrNameLst>
                                      </p:cBhvr>
                                      <p:tavLst>
                                        <p:tav tm="0">
                                          <p:val>
                                            <p:strVal val="0-#ppt_h/2"/>
                                          </p:val>
                                        </p:tav>
                                        <p:tav tm="100000">
                                          <p:val>
                                            <p:strVal val="#ppt_y"/>
                                          </p:val>
                                        </p:tav>
                                      </p:tavLst>
                                    </p:anim>
                                  </p:childTnLst>
                                </p:cTn>
                              </p:par>
                            </p:childTnLst>
                          </p:cTn>
                        </p:par>
                        <p:par>
                          <p:cTn fill="hold" id="18">
                            <p:stCondLst>
                              <p:cond delay="1500"/>
                            </p:stCondLst>
                            <p:childTnLst>
                              <p:par>
                                <p:cTn fill="hold" grpId="0" id="19" nodeType="afterEffect" presetClass="entr" presetID="2" presetSubtype="8">
                                  <p:stCondLst>
                                    <p:cond delay="0"/>
                                  </p:stCondLst>
                                  <p:childTnLst>
                                    <p:set>
                                      <p:cBhvr>
                                        <p:cTn dur="1" fill="hold" id="20">
                                          <p:stCondLst>
                                            <p:cond delay="0"/>
                                          </p:stCondLst>
                                        </p:cTn>
                                        <p:tgtEl>
                                          <p:spTgt spid="1048811"/>
                                        </p:tgtEl>
                                        <p:attrNameLst>
                                          <p:attrName>style.visibility</p:attrName>
                                        </p:attrNameLst>
                                      </p:cBhvr>
                                      <p:to>
                                        <p:strVal val="visible"/>
                                      </p:to>
                                    </p:set>
                                    <p:anim calcmode="lin" valueType="num">
                                      <p:cBhvr additive="base">
                                        <p:cTn dur="500" fill="hold" id="21"/>
                                        <p:tgtEl>
                                          <p:spTgt spid="1048811"/>
                                        </p:tgtEl>
                                        <p:attrNameLst>
                                          <p:attrName>ppt_x</p:attrName>
                                        </p:attrNameLst>
                                      </p:cBhvr>
                                      <p:tavLst>
                                        <p:tav tm="0">
                                          <p:val>
                                            <p:strVal val="0-#ppt_w/2"/>
                                          </p:val>
                                        </p:tav>
                                        <p:tav tm="100000">
                                          <p:val>
                                            <p:strVal val="#ppt_x"/>
                                          </p:val>
                                        </p:tav>
                                      </p:tavLst>
                                    </p:anim>
                                    <p:anim calcmode="lin" valueType="num">
                                      <p:cBhvr additive="base">
                                        <p:cTn dur="500" fill="hold" id="22"/>
                                        <p:tgtEl>
                                          <p:spTgt spid="1048811"/>
                                        </p:tgtEl>
                                        <p:attrNameLst>
                                          <p:attrName>ppt_y</p:attrName>
                                        </p:attrNameLst>
                                      </p:cBhvr>
                                      <p:tavLst>
                                        <p:tav tm="0">
                                          <p:val>
                                            <p:strVal val="#ppt_y"/>
                                          </p:val>
                                        </p:tav>
                                        <p:tav tm="100000">
                                          <p:val>
                                            <p:strVal val="#ppt_y"/>
                                          </p:val>
                                        </p:tav>
                                      </p:tavLst>
                                    </p:anim>
                                  </p:childTnLst>
                                </p:cTn>
                              </p:par>
                            </p:childTnLst>
                          </p:cTn>
                        </p:par>
                        <p:par>
                          <p:cTn fill="hold" id="23">
                            <p:stCondLst>
                              <p:cond delay="2000"/>
                            </p:stCondLst>
                            <p:childTnLst>
                              <p:par>
                                <p:cTn fill="hold" grpId="0" id="24" nodeType="afterEffect" presetClass="entr" presetID="42" presetSubtype="0">
                                  <p:stCondLst>
                                    <p:cond delay="0"/>
                                  </p:stCondLst>
                                  <p:childTnLst>
                                    <p:set>
                                      <p:cBhvr>
                                        <p:cTn dur="1" fill="hold" id="25">
                                          <p:stCondLst>
                                            <p:cond delay="0"/>
                                          </p:stCondLst>
                                        </p:cTn>
                                        <p:tgtEl>
                                          <p:spTgt spid="1048812"/>
                                        </p:tgtEl>
                                        <p:attrNameLst>
                                          <p:attrName>style.visibility</p:attrName>
                                        </p:attrNameLst>
                                      </p:cBhvr>
                                      <p:to>
                                        <p:strVal val="visible"/>
                                      </p:to>
                                    </p:set>
                                    <p:animEffect transition="in" filter="fade">
                                      <p:cBhvr>
                                        <p:cTn dur="1000" id="26"/>
                                        <p:tgtEl>
                                          <p:spTgt spid="1048812"/>
                                        </p:tgtEl>
                                      </p:cBhvr>
                                    </p:animEffect>
                                    <p:anim calcmode="lin" valueType="num">
                                      <p:cBhvr>
                                        <p:cTn dur="1000" fill="hold" id="27"/>
                                        <p:tgtEl>
                                          <p:spTgt spid="1048812"/>
                                        </p:tgtEl>
                                        <p:attrNameLst>
                                          <p:attrName>ppt_x</p:attrName>
                                        </p:attrNameLst>
                                      </p:cBhvr>
                                      <p:tavLst>
                                        <p:tav tm="0">
                                          <p:val>
                                            <p:strVal val="#ppt_x"/>
                                          </p:val>
                                        </p:tav>
                                        <p:tav tm="100000">
                                          <p:val>
                                            <p:strVal val="#ppt_x"/>
                                          </p:val>
                                        </p:tav>
                                      </p:tavLst>
                                    </p:anim>
                                    <p:anim calcmode="lin" valueType="num">
                                      <p:cBhvr>
                                        <p:cTn dur="1000" fill="hold" id="28"/>
                                        <p:tgtEl>
                                          <p:spTgt spid="1048812"/>
                                        </p:tgtEl>
                                        <p:attrNameLst>
                                          <p:attrName>ppt_y</p:attrName>
                                        </p:attrNameLst>
                                      </p:cBhvr>
                                      <p:tavLst>
                                        <p:tav tm="0">
                                          <p:val>
                                            <p:strVal val="#ppt_y+.1"/>
                                          </p:val>
                                        </p:tav>
                                        <p:tav tm="100000">
                                          <p:val>
                                            <p:strVal val="#ppt_y"/>
                                          </p:val>
                                        </p:tav>
                                      </p:tavLst>
                                    </p:anim>
                                  </p:childTnLst>
                                </p:cTn>
                              </p:par>
                              <p:par>
                                <p:cTn fill="hold" grpId="0" id="29" nodeType="withEffect" presetClass="entr" presetID="42" presetSubtype="0">
                                  <p:stCondLst>
                                    <p:cond delay="0"/>
                                  </p:stCondLst>
                                  <p:childTnLst>
                                    <p:set>
                                      <p:cBhvr>
                                        <p:cTn dur="1" fill="hold" id="30">
                                          <p:stCondLst>
                                            <p:cond delay="0"/>
                                          </p:stCondLst>
                                        </p:cTn>
                                        <p:tgtEl>
                                          <p:spTgt spid="1048813"/>
                                        </p:tgtEl>
                                        <p:attrNameLst>
                                          <p:attrName>style.visibility</p:attrName>
                                        </p:attrNameLst>
                                      </p:cBhvr>
                                      <p:to>
                                        <p:strVal val="visible"/>
                                      </p:to>
                                    </p:set>
                                    <p:animEffect transition="in" filter="fade">
                                      <p:cBhvr>
                                        <p:cTn dur="1000" id="31"/>
                                        <p:tgtEl>
                                          <p:spTgt spid="1048813"/>
                                        </p:tgtEl>
                                      </p:cBhvr>
                                    </p:animEffect>
                                    <p:anim calcmode="lin" valueType="num">
                                      <p:cBhvr>
                                        <p:cTn dur="1000" fill="hold" id="32"/>
                                        <p:tgtEl>
                                          <p:spTgt spid="1048813"/>
                                        </p:tgtEl>
                                        <p:attrNameLst>
                                          <p:attrName>ppt_x</p:attrName>
                                        </p:attrNameLst>
                                      </p:cBhvr>
                                      <p:tavLst>
                                        <p:tav tm="0">
                                          <p:val>
                                            <p:strVal val="#ppt_x"/>
                                          </p:val>
                                        </p:tav>
                                        <p:tav tm="100000">
                                          <p:val>
                                            <p:strVal val="#ppt_x"/>
                                          </p:val>
                                        </p:tav>
                                      </p:tavLst>
                                    </p:anim>
                                    <p:anim calcmode="lin" valueType="num">
                                      <p:cBhvr>
                                        <p:cTn dur="1000" fill="hold" id="33"/>
                                        <p:tgtEl>
                                          <p:spTgt spid="1048813"/>
                                        </p:tgtEl>
                                        <p:attrNameLst>
                                          <p:attrName>ppt_y</p:attrName>
                                        </p:attrNameLst>
                                      </p:cBhvr>
                                      <p:tavLst>
                                        <p:tav tm="0">
                                          <p:val>
                                            <p:strVal val="#ppt_y+.1"/>
                                          </p:val>
                                        </p:tav>
                                        <p:tav tm="100000">
                                          <p:val>
                                            <p:strVal val="#ppt_y"/>
                                          </p:val>
                                        </p:tav>
                                      </p:tavLst>
                                    </p:anim>
                                  </p:childTnLst>
                                </p:cTn>
                              </p:par>
                            </p:childTnLst>
                          </p:cTn>
                        </p:par>
                        <p:par>
                          <p:cTn fill="hold" id="34">
                            <p:stCondLst>
                              <p:cond delay="3000"/>
                            </p:stCondLst>
                            <p:childTnLst>
                              <p:par>
                                <p:cTn fill="hold" id="35" nodeType="afterEffect" presetClass="entr" presetID="42" presetSubtype="0">
                                  <p:stCondLst>
                                    <p:cond delay="0"/>
                                  </p:stCondLst>
                                  <p:childTnLst>
                                    <p:set>
                                      <p:cBhvr>
                                        <p:cTn dur="1" fill="hold" id="36">
                                          <p:stCondLst>
                                            <p:cond delay="0"/>
                                          </p:stCondLst>
                                        </p:cTn>
                                        <p:tgtEl>
                                          <p:spTgt spid="2097179"/>
                                        </p:tgtEl>
                                        <p:attrNameLst>
                                          <p:attrName>style.visibility</p:attrName>
                                        </p:attrNameLst>
                                      </p:cBhvr>
                                      <p:to>
                                        <p:strVal val="visible"/>
                                      </p:to>
                                    </p:set>
                                    <p:animEffect transition="in" filter="fade">
                                      <p:cBhvr>
                                        <p:cTn dur="1000" id="37"/>
                                        <p:tgtEl>
                                          <p:spTgt spid="2097179"/>
                                        </p:tgtEl>
                                      </p:cBhvr>
                                    </p:animEffect>
                                    <p:anim calcmode="lin" valueType="num">
                                      <p:cBhvr>
                                        <p:cTn dur="1000" fill="hold" id="38"/>
                                        <p:tgtEl>
                                          <p:spTgt spid="2097179"/>
                                        </p:tgtEl>
                                        <p:attrNameLst>
                                          <p:attrName>ppt_x</p:attrName>
                                        </p:attrNameLst>
                                      </p:cBhvr>
                                      <p:tavLst>
                                        <p:tav tm="0">
                                          <p:val>
                                            <p:strVal val="#ppt_x"/>
                                          </p:val>
                                        </p:tav>
                                        <p:tav tm="100000">
                                          <p:val>
                                            <p:strVal val="#ppt_x"/>
                                          </p:val>
                                        </p:tav>
                                      </p:tavLst>
                                    </p:anim>
                                    <p:anim calcmode="lin" valueType="num">
                                      <p:cBhvr>
                                        <p:cTn dur="1000" fill="hold" id="39"/>
                                        <p:tgtEl>
                                          <p:spTgt spid="20971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10" grpId="0" animBg="1"/>
      <p:bldP spid="1048811" grpId="0" animBg="1"/>
      <p:bldP spid="1048812" grpId="0"/>
      <p:bldP spid="10488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27D42"/>
        </a:solidFill>
        <a:effectLst/>
      </p:bgPr>
    </p:bg>
    <p:spTree>
      <p:nvGrpSpPr>
        <p:cNvPr id="126" name=""/>
        <p:cNvGrpSpPr/>
        <p:nvPr/>
      </p:nvGrpSpPr>
      <p:grpSpPr>
        <a:xfrm>
          <a:off x="0" y="0"/>
          <a:ext cx="0" cy="0"/>
          <a:chOff x="0" y="0"/>
          <a:chExt cx="0" cy="0"/>
        </a:xfrm>
      </p:grpSpPr>
      <p:cxnSp>
        <p:nvCxnSpPr>
          <p:cNvPr id="3145738" name="Straight Connector 185"/>
          <p:cNvCxnSpPr>
            <a:cxnSpLocks/>
          </p:cNvCxnSpPr>
          <p:nvPr/>
        </p:nvCxnSpPr>
        <p:spPr>
          <a:xfrm>
            <a:off x="173829" y="6572249"/>
            <a:ext cx="5922171" cy="0"/>
          </a:xfrm>
          <a:prstGeom prst="line"/>
          <a:ln w="76200"/>
        </p:spPr>
        <p:style>
          <a:lnRef idx="1">
            <a:schemeClr val="dk1"/>
          </a:lnRef>
          <a:fillRef idx="0">
            <a:schemeClr val="dk1"/>
          </a:fillRef>
          <a:effectRef idx="0">
            <a:schemeClr val="dk1"/>
          </a:effectRef>
          <a:fontRef idx="minor">
            <a:schemeClr val="tx1"/>
          </a:fontRef>
        </p:style>
      </p:cxnSp>
      <p:cxnSp>
        <p:nvCxnSpPr>
          <p:cNvPr id="3145739" name="Straight Connector 177"/>
          <p:cNvCxnSpPr>
            <a:cxnSpLocks/>
          </p:cNvCxnSpPr>
          <p:nvPr/>
        </p:nvCxnSpPr>
        <p:spPr>
          <a:xfrm>
            <a:off x="352425" y="395287"/>
            <a:ext cx="0" cy="5857875"/>
          </a:xfrm>
          <a:prstGeom prst="line"/>
          <a:ln w="76200"/>
        </p:spPr>
        <p:style>
          <a:lnRef idx="1">
            <a:schemeClr val="dk1"/>
          </a:lnRef>
          <a:fillRef idx="0">
            <a:schemeClr val="dk1"/>
          </a:fillRef>
          <a:effectRef idx="0">
            <a:schemeClr val="dk1"/>
          </a:effectRef>
          <a:fontRef idx="minor">
            <a:schemeClr val="tx1"/>
          </a:fontRef>
        </p:style>
      </p:cxnSp>
      <p:cxnSp>
        <p:nvCxnSpPr>
          <p:cNvPr id="3145740" name="Straight Connector 178"/>
          <p:cNvCxnSpPr>
            <a:cxnSpLocks/>
          </p:cNvCxnSpPr>
          <p:nvPr/>
        </p:nvCxnSpPr>
        <p:spPr>
          <a:xfrm>
            <a:off x="561975" y="395287"/>
            <a:ext cx="0" cy="5857875"/>
          </a:xfrm>
          <a:prstGeom prst="line"/>
          <a:ln w="76200"/>
        </p:spPr>
        <p:style>
          <a:lnRef idx="1">
            <a:schemeClr val="dk1"/>
          </a:lnRef>
          <a:fillRef idx="0">
            <a:schemeClr val="dk1"/>
          </a:fillRef>
          <a:effectRef idx="0">
            <a:schemeClr val="dk1"/>
          </a:effectRef>
          <a:fontRef idx="minor">
            <a:schemeClr val="tx1"/>
          </a:fontRef>
        </p:style>
      </p:cxnSp>
      <p:sp>
        <p:nvSpPr>
          <p:cNvPr id="1048916" name="Graphic 4" descr="An organic corner shape"/>
          <p:cNvSpPr/>
          <p:nvPr/>
        </p:nvSpPr>
        <p:spPr>
          <a:xfrm rot="10800000" flipV="1">
            <a:off x="6096000" y="3500438"/>
            <a:ext cx="6195598" cy="3445968"/>
          </a:xfrm>
          <a:custGeom>
            <a:avLst/>
            <a:gdLst>
              <a:gd name="connsiteX0" fmla="*/ 0 w 5938423"/>
              <a:gd name="connsiteY0" fmla="*/ 8634 h 3288805"/>
              <a:gd name="connsiteX1" fmla="*/ 1356266 w 5938423"/>
              <a:gd name="connsiteY1" fmla="*/ 381909 h 3288805"/>
              <a:gd name="connsiteX2" fmla="*/ 1688483 w 5938423"/>
              <a:gd name="connsiteY2" fmla="*/ 1129392 h 3288805"/>
              <a:gd name="connsiteX3" fmla="*/ 2657448 w 5938423"/>
              <a:gd name="connsiteY3" fmla="*/ 2015307 h 3288805"/>
              <a:gd name="connsiteX4" fmla="*/ 4263164 w 5938423"/>
              <a:gd name="connsiteY4" fmla="*/ 1710774 h 3288805"/>
              <a:gd name="connsiteX5" fmla="*/ 5093712 w 5938423"/>
              <a:gd name="connsiteY5" fmla="*/ 2430574 h 3288805"/>
              <a:gd name="connsiteX6" fmla="*/ 5730461 w 5938423"/>
              <a:gd name="connsiteY6" fmla="*/ 2679740 h 3288805"/>
              <a:gd name="connsiteX7" fmla="*/ 5938243 w 5938423"/>
              <a:gd name="connsiteY7" fmla="*/ 3288806 h 3288805"/>
              <a:gd name="connsiteX8" fmla="*/ 0 w 5938423"/>
              <a:gd name="connsiteY8" fmla="*/ 3288806 h 3288805"/>
              <a:gd name="connsiteX9" fmla="*/ 0 w 5938423"/>
              <a:gd name="connsiteY9" fmla="*/ 8634 h 328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938423" h="3288805">
                <a:moveTo>
                  <a:pt x="0" y="8634"/>
                </a:moveTo>
                <a:cubicBezTo>
                  <a:pt x="0" y="8634"/>
                  <a:pt x="961430" y="-90337"/>
                  <a:pt x="1356266" y="381909"/>
                </a:cubicBezTo>
                <a:cubicBezTo>
                  <a:pt x="1542784" y="605003"/>
                  <a:pt x="1477209" y="759044"/>
                  <a:pt x="1688483" y="1129392"/>
                </a:cubicBezTo>
                <a:cubicBezTo>
                  <a:pt x="1769865" y="1272037"/>
                  <a:pt x="2113732" y="1874853"/>
                  <a:pt x="2657448" y="2015307"/>
                </a:cubicBezTo>
                <a:cubicBezTo>
                  <a:pt x="3338084" y="2191122"/>
                  <a:pt x="3703555" y="1480088"/>
                  <a:pt x="4263164" y="1710774"/>
                </a:cubicBezTo>
                <a:cubicBezTo>
                  <a:pt x="4635859" y="1864419"/>
                  <a:pt x="4578046" y="2222792"/>
                  <a:pt x="5093712" y="2430574"/>
                </a:cubicBezTo>
                <a:cubicBezTo>
                  <a:pt x="5374972" y="2543910"/>
                  <a:pt x="5541978" y="2522702"/>
                  <a:pt x="5730461" y="2679740"/>
                </a:cubicBezTo>
                <a:cubicBezTo>
                  <a:pt x="5952382" y="2864646"/>
                  <a:pt x="5938243" y="3288806"/>
                  <a:pt x="5938243" y="3288806"/>
                </a:cubicBezTo>
                <a:lnTo>
                  <a:pt x="0" y="3288806"/>
                </a:lnTo>
                <a:lnTo>
                  <a:pt x="0" y="8634"/>
                </a:lnTo>
                <a:close/>
              </a:path>
            </a:pathLst>
          </a:custGeom>
          <a:solidFill>
            <a:schemeClr val="bg1"/>
          </a:solidFill>
          <a:ln w="14129" cap="flat">
            <a:noFill/>
            <a:prstDash val="solid"/>
            <a:miter/>
          </a:ln>
          <a:effectLst>
            <a:innerShdw blurRad="114300">
              <a:prstClr val="black"/>
            </a:innerShdw>
          </a:effectLst>
        </p:spPr>
        <p:txBody>
          <a:bodyPr anchor="ctr" rtlCol="0"/>
          <a:p>
            <a:endParaRPr lang="en-PH"/>
          </a:p>
        </p:txBody>
      </p:sp>
      <p:pic>
        <p:nvPicPr>
          <p:cNvPr id="2097200" name="Picture 2" descr="A picture containing doll, toy, vector graphics  Description automatically generated"/>
          <p:cNvPicPr>
            <a:picLocks noChangeAspect="1"/>
          </p:cNvPicPr>
          <p:nvPr/>
        </p:nvPicPr>
        <p:blipFill>
          <a:blip xmlns:r="http://schemas.openxmlformats.org/officeDocument/2006/relationships" r:embed="rId1"/>
          <a:stretch>
            <a:fillRect/>
          </a:stretch>
        </p:blipFill>
        <p:spPr>
          <a:xfrm>
            <a:off x="-280987" y="1533525"/>
            <a:ext cx="4257675" cy="5324475"/>
          </a:xfrm>
          <a:prstGeom prst="rect"/>
          <a:effectLst>
            <a:outerShdw algn="r" blurRad="50800" dir="10800000" dist="38100" rotWithShape="0">
              <a:prstClr val="black">
                <a:alpha val="40000"/>
              </a:prstClr>
            </a:outerShdw>
          </a:effectLst>
        </p:spPr>
      </p:pic>
      <p:grpSp>
        <p:nvGrpSpPr>
          <p:cNvPr id="127" name="Group 171"/>
          <p:cNvGrpSpPr/>
          <p:nvPr/>
        </p:nvGrpSpPr>
        <p:grpSpPr>
          <a:xfrm>
            <a:off x="3054976" y="638181"/>
            <a:ext cx="7517773" cy="1162045"/>
            <a:chOff x="6599806" y="981080"/>
            <a:chExt cx="5054365" cy="785435"/>
          </a:xfrm>
        </p:grpSpPr>
        <p:sp>
          <p:nvSpPr>
            <p:cNvPr id="1048917" name="Freeform: Shape 10"/>
            <p:cNvSpPr/>
            <p:nvPr/>
          </p:nvSpPr>
          <p:spPr>
            <a:xfrm>
              <a:off x="6771443" y="989642"/>
              <a:ext cx="4882728" cy="776873"/>
            </a:xfrm>
            <a:custGeom>
              <a:avLst/>
              <a:gdLst>
                <a:gd name="connsiteX0" fmla="*/ 4881 w 4882728"/>
                <a:gd name="connsiteY0" fmla="*/ 474902 h 776873"/>
                <a:gd name="connsiteX1" fmla="*/ 6791 w 4882728"/>
                <a:gd name="connsiteY1" fmla="*/ 466920 h 776873"/>
                <a:gd name="connsiteX2" fmla="*/ 12735 w 4882728"/>
                <a:gd name="connsiteY2" fmla="*/ 470482 h 776873"/>
                <a:gd name="connsiteX3" fmla="*/ 20861 w 4882728"/>
                <a:gd name="connsiteY3" fmla="*/ 459548 h 776873"/>
                <a:gd name="connsiteX4" fmla="*/ 48397 w 4882728"/>
                <a:gd name="connsiteY4" fmla="*/ 457757 h 776873"/>
                <a:gd name="connsiteX5" fmla="*/ 81605 w 4882728"/>
                <a:gd name="connsiteY5" fmla="*/ 465910 h 776873"/>
                <a:gd name="connsiteX6" fmla="*/ 62611 w 4882728"/>
                <a:gd name="connsiteY6" fmla="*/ 481122 h 776873"/>
                <a:gd name="connsiteX7" fmla="*/ 108539 w 4882728"/>
                <a:gd name="connsiteY7" fmla="*/ 476997 h 776873"/>
                <a:gd name="connsiteX8" fmla="*/ 123628 w 4882728"/>
                <a:gd name="connsiteY8" fmla="*/ 481027 h 776873"/>
                <a:gd name="connsiteX9" fmla="*/ 118258 w 4882728"/>
                <a:gd name="connsiteY9" fmla="*/ 498543 h 776873"/>
                <a:gd name="connsiteX10" fmla="*/ 125781 w 4882728"/>
                <a:gd name="connsiteY10" fmla="*/ 500553 h 776873"/>
                <a:gd name="connsiteX11" fmla="*/ 126542 w 4882728"/>
                <a:gd name="connsiteY11" fmla="*/ 484408 h 776873"/>
                <a:gd name="connsiteX12" fmla="*/ 158573 w 4882728"/>
                <a:gd name="connsiteY12" fmla="*/ 484437 h 776873"/>
                <a:gd name="connsiteX13" fmla="*/ 132041 w 4882728"/>
                <a:gd name="connsiteY13" fmla="*/ 497638 h 776873"/>
                <a:gd name="connsiteX14" fmla="*/ 164373 w 4882728"/>
                <a:gd name="connsiteY14" fmla="*/ 491199 h 776873"/>
                <a:gd name="connsiteX15" fmla="*/ 180898 w 4882728"/>
                <a:gd name="connsiteY15" fmla="*/ 496924 h 776873"/>
                <a:gd name="connsiteX16" fmla="*/ 181185 w 4882728"/>
                <a:gd name="connsiteY16" fmla="*/ 490456 h 776873"/>
                <a:gd name="connsiteX17" fmla="*/ 185851 w 4882728"/>
                <a:gd name="connsiteY17" fmla="*/ 489066 h 776873"/>
                <a:gd name="connsiteX18" fmla="*/ 187014 w 4882728"/>
                <a:gd name="connsiteY18" fmla="*/ 497200 h 776873"/>
                <a:gd name="connsiteX19" fmla="*/ 225418 w 4882728"/>
                <a:gd name="connsiteY19" fmla="*/ 491133 h 776873"/>
                <a:gd name="connsiteX20" fmla="*/ 226739 w 4882728"/>
                <a:gd name="connsiteY20" fmla="*/ 496009 h 776873"/>
                <a:gd name="connsiteX21" fmla="*/ 195700 w 4882728"/>
                <a:gd name="connsiteY21" fmla="*/ 507363 h 776873"/>
                <a:gd name="connsiteX22" fmla="*/ 227443 w 4882728"/>
                <a:gd name="connsiteY22" fmla="*/ 513859 h 776873"/>
                <a:gd name="connsiteX23" fmla="*/ 221643 w 4882728"/>
                <a:gd name="connsiteY23" fmla="*/ 507106 h 776873"/>
                <a:gd name="connsiteX24" fmla="*/ 229467 w 4882728"/>
                <a:gd name="connsiteY24" fmla="*/ 502620 h 776873"/>
                <a:gd name="connsiteX25" fmla="*/ 238024 w 4882728"/>
                <a:gd name="connsiteY25" fmla="*/ 516031 h 776873"/>
                <a:gd name="connsiteX26" fmla="*/ 242934 w 4882728"/>
                <a:gd name="connsiteY26" fmla="*/ 508201 h 776873"/>
                <a:gd name="connsiteX27" fmla="*/ 238325 w 4882728"/>
                <a:gd name="connsiteY27" fmla="*/ 509564 h 776873"/>
                <a:gd name="connsiteX28" fmla="*/ 232497 w 4882728"/>
                <a:gd name="connsiteY28" fmla="*/ 502791 h 776873"/>
                <a:gd name="connsiteX29" fmla="*/ 240637 w 4882728"/>
                <a:gd name="connsiteY29" fmla="*/ 491895 h 776873"/>
                <a:gd name="connsiteX30" fmla="*/ 243092 w 4882728"/>
                <a:gd name="connsiteY30" fmla="*/ 504934 h 776873"/>
                <a:gd name="connsiteX31" fmla="*/ 255568 w 4882728"/>
                <a:gd name="connsiteY31" fmla="*/ 499134 h 776873"/>
                <a:gd name="connsiteX32" fmla="*/ 244398 w 4882728"/>
                <a:gd name="connsiteY32" fmla="*/ 509897 h 776873"/>
                <a:gd name="connsiteX33" fmla="*/ 243795 w 4882728"/>
                <a:gd name="connsiteY33" fmla="*/ 522794 h 776873"/>
                <a:gd name="connsiteX34" fmla="*/ 260478 w 4882728"/>
                <a:gd name="connsiteY34" fmla="*/ 525280 h 776873"/>
                <a:gd name="connsiteX35" fmla="*/ 250744 w 4882728"/>
                <a:gd name="connsiteY35" fmla="*/ 537719 h 776873"/>
                <a:gd name="connsiteX36" fmla="*/ 267269 w 4882728"/>
                <a:gd name="connsiteY36" fmla="*/ 543434 h 776873"/>
                <a:gd name="connsiteX37" fmla="*/ 258597 w 4882728"/>
                <a:gd name="connsiteY37" fmla="*/ 533271 h 776873"/>
                <a:gd name="connsiteX38" fmla="*/ 272208 w 4882728"/>
                <a:gd name="connsiteY38" fmla="*/ 535614 h 776873"/>
                <a:gd name="connsiteX39" fmla="*/ 271504 w 4882728"/>
                <a:gd name="connsiteY39" fmla="*/ 517774 h 776873"/>
                <a:gd name="connsiteX40" fmla="*/ 276142 w 4882728"/>
                <a:gd name="connsiteY40" fmla="*/ 516383 h 776873"/>
                <a:gd name="connsiteX41" fmla="*/ 278740 w 4882728"/>
                <a:gd name="connsiteY41" fmla="*/ 526242 h 776873"/>
                <a:gd name="connsiteX42" fmla="*/ 317892 w 4882728"/>
                <a:gd name="connsiteY42" fmla="*/ 537967 h 776873"/>
                <a:gd name="connsiteX43" fmla="*/ 327468 w 4882728"/>
                <a:gd name="connsiteY43" fmla="*/ 528718 h 776873"/>
                <a:gd name="connsiteX44" fmla="*/ 334417 w 4882728"/>
                <a:gd name="connsiteY44" fmla="*/ 543634 h 776873"/>
                <a:gd name="connsiteX45" fmla="*/ 311517 w 4882728"/>
                <a:gd name="connsiteY45" fmla="*/ 544092 h 776873"/>
                <a:gd name="connsiteX46" fmla="*/ 343260 w 4882728"/>
                <a:gd name="connsiteY46" fmla="*/ 550588 h 776873"/>
                <a:gd name="connsiteX47" fmla="*/ 345845 w 4882728"/>
                <a:gd name="connsiteY47" fmla="*/ 560417 h 776873"/>
                <a:gd name="connsiteX48" fmla="*/ 368758 w 4882728"/>
                <a:gd name="connsiteY48" fmla="*/ 559979 h 776873"/>
                <a:gd name="connsiteX49" fmla="*/ 372549 w 4882728"/>
                <a:gd name="connsiteY49" fmla="*/ 543987 h 776873"/>
                <a:gd name="connsiteX50" fmla="*/ 390653 w 4882728"/>
                <a:gd name="connsiteY50" fmla="*/ 548159 h 776873"/>
                <a:gd name="connsiteX51" fmla="*/ 403416 w 4882728"/>
                <a:gd name="connsiteY51" fmla="*/ 535862 h 776873"/>
                <a:gd name="connsiteX52" fmla="*/ 404263 w 4882728"/>
                <a:gd name="connsiteY52" fmla="*/ 550473 h 776873"/>
                <a:gd name="connsiteX53" fmla="*/ 418175 w 4882728"/>
                <a:gd name="connsiteY53" fmla="*/ 546321 h 776873"/>
                <a:gd name="connsiteX54" fmla="*/ 416165 w 4882728"/>
                <a:gd name="connsiteY54" fmla="*/ 557541 h 776873"/>
                <a:gd name="connsiteX55" fmla="*/ 373252 w 4882728"/>
                <a:gd name="connsiteY55" fmla="*/ 561808 h 776873"/>
                <a:gd name="connsiteX56" fmla="*/ 383704 w 4882728"/>
                <a:gd name="connsiteY56" fmla="*/ 567199 h 776873"/>
                <a:gd name="connsiteX57" fmla="*/ 443271 w 4882728"/>
                <a:gd name="connsiteY57" fmla="*/ 565428 h 776873"/>
                <a:gd name="connsiteX58" fmla="*/ 506470 w 4882728"/>
                <a:gd name="connsiteY58" fmla="*/ 584868 h 776873"/>
                <a:gd name="connsiteX59" fmla="*/ 524603 w 4882728"/>
                <a:gd name="connsiteY59" fmla="*/ 589021 h 776873"/>
                <a:gd name="connsiteX60" fmla="*/ 546196 w 4882728"/>
                <a:gd name="connsiteY60" fmla="*/ 583658 h 776873"/>
                <a:gd name="connsiteX61" fmla="*/ 547359 w 4882728"/>
                <a:gd name="connsiteY61" fmla="*/ 591812 h 776873"/>
                <a:gd name="connsiteX62" fmla="*/ 558098 w 4882728"/>
                <a:gd name="connsiteY62" fmla="*/ 590764 h 776873"/>
                <a:gd name="connsiteX63" fmla="*/ 608405 w 4882728"/>
                <a:gd name="connsiteY63" fmla="*/ 591726 h 776873"/>
                <a:gd name="connsiteX64" fmla="*/ 614923 w 4882728"/>
                <a:gd name="connsiteY64" fmla="*/ 582354 h 776873"/>
                <a:gd name="connsiteX65" fmla="*/ 609840 w 4882728"/>
                <a:gd name="connsiteY65" fmla="*/ 593422 h 776873"/>
                <a:gd name="connsiteX66" fmla="*/ 652595 w 4882728"/>
                <a:gd name="connsiteY66" fmla="*/ 592402 h 776873"/>
                <a:gd name="connsiteX67" fmla="*/ 672193 w 4882728"/>
                <a:gd name="connsiteY67" fmla="*/ 598251 h 776873"/>
                <a:gd name="connsiteX68" fmla="*/ 681008 w 4882728"/>
                <a:gd name="connsiteY68" fmla="*/ 605175 h 776873"/>
                <a:gd name="connsiteX69" fmla="*/ 737689 w 4882728"/>
                <a:gd name="connsiteY69" fmla="*/ 600013 h 776873"/>
                <a:gd name="connsiteX70" fmla="*/ 786101 w 4882728"/>
                <a:gd name="connsiteY70" fmla="*/ 608976 h 776873"/>
                <a:gd name="connsiteX71" fmla="*/ 772347 w 4882728"/>
                <a:gd name="connsiteY71" fmla="*/ 609881 h 776873"/>
                <a:gd name="connsiteX72" fmla="*/ 802798 w 4882728"/>
                <a:gd name="connsiteY72" fmla="*/ 611472 h 776873"/>
                <a:gd name="connsiteX73" fmla="*/ 825539 w 4882728"/>
                <a:gd name="connsiteY73" fmla="*/ 614243 h 776873"/>
                <a:gd name="connsiteX74" fmla="*/ 834369 w 4882728"/>
                <a:gd name="connsiteY74" fmla="*/ 621168 h 776873"/>
                <a:gd name="connsiteX75" fmla="*/ 866701 w 4882728"/>
                <a:gd name="connsiteY75" fmla="*/ 614748 h 776873"/>
                <a:gd name="connsiteX76" fmla="*/ 925837 w 4882728"/>
                <a:gd name="connsiteY76" fmla="*/ 622654 h 776873"/>
                <a:gd name="connsiteX77" fmla="*/ 2467932 w 4882728"/>
                <a:gd name="connsiteY77" fmla="*/ 666431 h 776873"/>
                <a:gd name="connsiteX78" fmla="*/ 2465879 w 4882728"/>
                <a:gd name="connsiteY78" fmla="*/ 677680 h 776873"/>
                <a:gd name="connsiteX79" fmla="*/ 2350032 w 4882728"/>
                <a:gd name="connsiteY79" fmla="*/ 674937 h 776873"/>
                <a:gd name="connsiteX80" fmla="*/ 2339021 w 4882728"/>
                <a:gd name="connsiteY80" fmla="*/ 682452 h 776873"/>
                <a:gd name="connsiteX81" fmla="*/ 2343830 w 4882728"/>
                <a:gd name="connsiteY81" fmla="*/ 677832 h 776873"/>
                <a:gd name="connsiteX82" fmla="*/ 2325554 w 4882728"/>
                <a:gd name="connsiteY82" fmla="*/ 676889 h 776873"/>
                <a:gd name="connsiteX83" fmla="*/ 2321907 w 4882728"/>
                <a:gd name="connsiteY83" fmla="*/ 689672 h 776873"/>
                <a:gd name="connsiteX84" fmla="*/ 2257990 w 4882728"/>
                <a:gd name="connsiteY84" fmla="*/ 686376 h 776873"/>
                <a:gd name="connsiteX85" fmla="*/ 2206090 w 4882728"/>
                <a:gd name="connsiteY85" fmla="*/ 686919 h 776873"/>
                <a:gd name="connsiteX86" fmla="*/ 2204769 w 4882728"/>
                <a:gd name="connsiteY86" fmla="*/ 682004 h 776873"/>
                <a:gd name="connsiteX87" fmla="*/ 2121987 w 4882728"/>
                <a:gd name="connsiteY87" fmla="*/ 690710 h 776873"/>
                <a:gd name="connsiteX88" fmla="*/ 2116201 w 4882728"/>
                <a:gd name="connsiteY88" fmla="*/ 683938 h 776873"/>
                <a:gd name="connsiteX89" fmla="*/ 2118943 w 4882728"/>
                <a:gd name="connsiteY89" fmla="*/ 690539 h 776873"/>
                <a:gd name="connsiteX90" fmla="*/ 2021531 w 4882728"/>
                <a:gd name="connsiteY90" fmla="*/ 685538 h 776873"/>
                <a:gd name="connsiteX91" fmla="*/ 1992516 w 4882728"/>
                <a:gd name="connsiteY91" fmla="*/ 685652 h 776873"/>
                <a:gd name="connsiteX92" fmla="*/ 1961950 w 4882728"/>
                <a:gd name="connsiteY92" fmla="*/ 687310 h 776873"/>
                <a:gd name="connsiteX93" fmla="*/ 1925411 w 4882728"/>
                <a:gd name="connsiteY93" fmla="*/ 685452 h 776873"/>
                <a:gd name="connsiteX94" fmla="*/ 1921908 w 4882728"/>
                <a:gd name="connsiteY94" fmla="*/ 694968 h 776873"/>
                <a:gd name="connsiteX95" fmla="*/ 1916151 w 4882728"/>
                <a:gd name="connsiteY95" fmla="*/ 688195 h 776873"/>
                <a:gd name="connsiteX96" fmla="*/ 1891471 w 4882728"/>
                <a:gd name="connsiteY96" fmla="*/ 693415 h 776873"/>
                <a:gd name="connsiteX97" fmla="*/ 1891773 w 4882728"/>
                <a:gd name="connsiteY97" fmla="*/ 686947 h 776873"/>
                <a:gd name="connsiteX98" fmla="*/ 1859427 w 4882728"/>
                <a:gd name="connsiteY98" fmla="*/ 693377 h 776873"/>
                <a:gd name="connsiteX99" fmla="*/ 1850583 w 4882728"/>
                <a:gd name="connsiteY99" fmla="*/ 686443 h 776873"/>
                <a:gd name="connsiteX100" fmla="*/ 1842615 w 4882728"/>
                <a:gd name="connsiteY100" fmla="*/ 694139 h 776873"/>
                <a:gd name="connsiteX101" fmla="*/ 1838408 w 4882728"/>
                <a:gd name="connsiteY101" fmla="*/ 685824 h 776873"/>
                <a:gd name="connsiteX102" fmla="*/ 1801453 w 4882728"/>
                <a:gd name="connsiteY102" fmla="*/ 693606 h 776873"/>
                <a:gd name="connsiteX103" fmla="*/ 1800276 w 4882728"/>
                <a:gd name="connsiteY103" fmla="*/ 685481 h 776873"/>
                <a:gd name="connsiteX104" fmla="*/ 1735914 w 4882728"/>
                <a:gd name="connsiteY104" fmla="*/ 691881 h 776873"/>
                <a:gd name="connsiteX105" fmla="*/ 1708363 w 4882728"/>
                <a:gd name="connsiteY105" fmla="*/ 693701 h 776873"/>
                <a:gd name="connsiteX106" fmla="*/ 1681113 w 4882728"/>
                <a:gd name="connsiteY106" fmla="*/ 689043 h 776873"/>
                <a:gd name="connsiteX107" fmla="*/ 1512089 w 4882728"/>
                <a:gd name="connsiteY107" fmla="*/ 681957 h 776873"/>
                <a:gd name="connsiteX108" fmla="*/ 1508758 w 4882728"/>
                <a:gd name="connsiteY108" fmla="*/ 688253 h 776873"/>
                <a:gd name="connsiteX109" fmla="*/ 1495435 w 4882728"/>
                <a:gd name="connsiteY109" fmla="*/ 679470 h 776873"/>
                <a:gd name="connsiteX110" fmla="*/ 1382345 w 4882728"/>
                <a:gd name="connsiteY110" fmla="*/ 683357 h 776873"/>
                <a:gd name="connsiteX111" fmla="*/ 1378153 w 4882728"/>
                <a:gd name="connsiteY111" fmla="*/ 675079 h 776873"/>
                <a:gd name="connsiteX112" fmla="*/ 1335369 w 4882728"/>
                <a:gd name="connsiteY112" fmla="*/ 676080 h 776873"/>
                <a:gd name="connsiteX113" fmla="*/ 1325219 w 4882728"/>
                <a:gd name="connsiteY113" fmla="*/ 698244 h 776873"/>
                <a:gd name="connsiteX114" fmla="*/ 1316676 w 4882728"/>
                <a:gd name="connsiteY114" fmla="*/ 684862 h 776873"/>
                <a:gd name="connsiteX115" fmla="*/ 1327545 w 4882728"/>
                <a:gd name="connsiteY115" fmla="*/ 680537 h 776873"/>
                <a:gd name="connsiteX116" fmla="*/ 1318571 w 4882728"/>
                <a:gd name="connsiteY116" fmla="*/ 676842 h 776873"/>
                <a:gd name="connsiteX117" fmla="*/ 1261014 w 4882728"/>
                <a:gd name="connsiteY117" fmla="*/ 667412 h 776873"/>
                <a:gd name="connsiteX118" fmla="*/ 1235215 w 4882728"/>
                <a:gd name="connsiteY118" fmla="*/ 664440 h 776873"/>
                <a:gd name="connsiteX119" fmla="*/ 1234913 w 4882728"/>
                <a:gd name="connsiteY119" fmla="*/ 670907 h 776873"/>
                <a:gd name="connsiteX120" fmla="*/ 1183458 w 4882728"/>
                <a:gd name="connsiteY120" fmla="*/ 661792 h 776873"/>
                <a:gd name="connsiteX121" fmla="*/ 1181563 w 4882728"/>
                <a:gd name="connsiteY121" fmla="*/ 669793 h 776873"/>
                <a:gd name="connsiteX122" fmla="*/ 1104323 w 4882728"/>
                <a:gd name="connsiteY122" fmla="*/ 657734 h 776873"/>
                <a:gd name="connsiteX123" fmla="*/ 1105600 w 4882728"/>
                <a:gd name="connsiteY123" fmla="*/ 662630 h 776873"/>
                <a:gd name="connsiteX124" fmla="*/ 1023708 w 4882728"/>
                <a:gd name="connsiteY124" fmla="*/ 651962 h 776873"/>
                <a:gd name="connsiteX125" fmla="*/ 947573 w 4882728"/>
                <a:gd name="connsiteY125" fmla="*/ 648048 h 776873"/>
                <a:gd name="connsiteX126" fmla="*/ 942534 w 4882728"/>
                <a:gd name="connsiteY126" fmla="*/ 659106 h 776873"/>
                <a:gd name="connsiteX127" fmla="*/ 936432 w 4882728"/>
                <a:gd name="connsiteY127" fmla="*/ 658792 h 776873"/>
                <a:gd name="connsiteX128" fmla="*/ 909628 w 4882728"/>
                <a:gd name="connsiteY128" fmla="*/ 644447 h 776873"/>
                <a:gd name="connsiteX129" fmla="*/ 918443 w 4882728"/>
                <a:gd name="connsiteY129" fmla="*/ 651419 h 776873"/>
                <a:gd name="connsiteX130" fmla="*/ 909025 w 4882728"/>
                <a:gd name="connsiteY130" fmla="*/ 657382 h 776873"/>
                <a:gd name="connsiteX131" fmla="*/ 864088 w 4882728"/>
                <a:gd name="connsiteY131" fmla="*/ 638884 h 776873"/>
                <a:gd name="connsiteX132" fmla="*/ 859005 w 4882728"/>
                <a:gd name="connsiteY132" fmla="*/ 649933 h 776873"/>
                <a:gd name="connsiteX133" fmla="*/ 852932 w 4882728"/>
                <a:gd name="connsiteY133" fmla="*/ 649648 h 776873"/>
                <a:gd name="connsiteX134" fmla="*/ 857842 w 4882728"/>
                <a:gd name="connsiteY134" fmla="*/ 641799 h 776873"/>
                <a:gd name="connsiteX135" fmla="*/ 844074 w 4882728"/>
                <a:gd name="connsiteY135" fmla="*/ 642723 h 776873"/>
                <a:gd name="connsiteX136" fmla="*/ 843629 w 4882728"/>
                <a:gd name="connsiteY136" fmla="*/ 652381 h 776873"/>
                <a:gd name="connsiteX137" fmla="*/ 852602 w 4882728"/>
                <a:gd name="connsiteY137" fmla="*/ 656106 h 776873"/>
                <a:gd name="connsiteX138" fmla="*/ 837096 w 4882728"/>
                <a:gd name="connsiteY138" fmla="*/ 661802 h 776873"/>
                <a:gd name="connsiteX139" fmla="*/ 822165 w 4882728"/>
                <a:gd name="connsiteY139" fmla="*/ 654534 h 776873"/>
                <a:gd name="connsiteX140" fmla="*/ 836063 w 4882728"/>
                <a:gd name="connsiteY140" fmla="*/ 650419 h 776873"/>
                <a:gd name="connsiteX141" fmla="*/ 844045 w 4882728"/>
                <a:gd name="connsiteY141" fmla="*/ 642723 h 776873"/>
                <a:gd name="connsiteX142" fmla="*/ 816954 w 4882728"/>
                <a:gd name="connsiteY142" fmla="*/ 634855 h 776873"/>
                <a:gd name="connsiteX143" fmla="*/ 819538 w 4882728"/>
                <a:gd name="connsiteY143" fmla="*/ 644704 h 776873"/>
                <a:gd name="connsiteX144" fmla="*/ 815044 w 4882728"/>
                <a:gd name="connsiteY144" fmla="*/ 642847 h 776873"/>
                <a:gd name="connsiteX145" fmla="*/ 817830 w 4882728"/>
                <a:gd name="connsiteY145" fmla="*/ 649448 h 776873"/>
                <a:gd name="connsiteX146" fmla="*/ 794327 w 4882728"/>
                <a:gd name="connsiteY146" fmla="*/ 662802 h 776873"/>
                <a:gd name="connsiteX147" fmla="*/ 788685 w 4882728"/>
                <a:gd name="connsiteY147" fmla="*/ 652829 h 776873"/>
                <a:gd name="connsiteX148" fmla="*/ 768513 w 4882728"/>
                <a:gd name="connsiteY148" fmla="*/ 659858 h 776873"/>
                <a:gd name="connsiteX149" fmla="*/ 775031 w 4882728"/>
                <a:gd name="connsiteY149" fmla="*/ 650505 h 776873"/>
                <a:gd name="connsiteX150" fmla="*/ 767063 w 4882728"/>
                <a:gd name="connsiteY150" fmla="*/ 658172 h 776873"/>
                <a:gd name="connsiteX151" fmla="*/ 753439 w 4882728"/>
                <a:gd name="connsiteY151" fmla="*/ 655858 h 776873"/>
                <a:gd name="connsiteX152" fmla="*/ 750826 w 4882728"/>
                <a:gd name="connsiteY152" fmla="*/ 646009 h 776873"/>
                <a:gd name="connsiteX153" fmla="*/ 720260 w 4882728"/>
                <a:gd name="connsiteY153" fmla="*/ 647657 h 776873"/>
                <a:gd name="connsiteX154" fmla="*/ 700246 w 4882728"/>
                <a:gd name="connsiteY154" fmla="*/ 651514 h 776873"/>
                <a:gd name="connsiteX155" fmla="*/ 676327 w 4882728"/>
                <a:gd name="connsiteY155" fmla="*/ 640561 h 776873"/>
                <a:gd name="connsiteX156" fmla="*/ 635008 w 4882728"/>
                <a:gd name="connsiteY156" fmla="*/ 643285 h 776873"/>
                <a:gd name="connsiteX157" fmla="*/ 597177 w 4882728"/>
                <a:gd name="connsiteY157" fmla="*/ 636456 h 776873"/>
                <a:gd name="connsiteX158" fmla="*/ 597479 w 4882728"/>
                <a:gd name="connsiteY158" fmla="*/ 630036 h 776873"/>
                <a:gd name="connsiteX159" fmla="*/ 536448 w 4882728"/>
                <a:gd name="connsiteY159" fmla="*/ 630102 h 776873"/>
                <a:gd name="connsiteX160" fmla="*/ 543827 w 4882728"/>
                <a:gd name="connsiteY160" fmla="*/ 635341 h 776873"/>
                <a:gd name="connsiteX161" fmla="*/ 543526 w 4882728"/>
                <a:gd name="connsiteY161" fmla="*/ 641828 h 776873"/>
                <a:gd name="connsiteX162" fmla="*/ 516563 w 4882728"/>
                <a:gd name="connsiteY162" fmla="*/ 630712 h 776873"/>
                <a:gd name="connsiteX163" fmla="*/ 520899 w 4882728"/>
                <a:gd name="connsiteY163" fmla="*/ 635789 h 776873"/>
                <a:gd name="connsiteX164" fmla="*/ 511481 w 4882728"/>
                <a:gd name="connsiteY164" fmla="*/ 641780 h 776873"/>
                <a:gd name="connsiteX165" fmla="*/ 505709 w 4882728"/>
                <a:gd name="connsiteY165" fmla="*/ 635008 h 776873"/>
                <a:gd name="connsiteX166" fmla="*/ 468884 w 4882728"/>
                <a:gd name="connsiteY166" fmla="*/ 639580 h 776873"/>
                <a:gd name="connsiteX167" fmla="*/ 469444 w 4882728"/>
                <a:gd name="connsiteY167" fmla="*/ 626664 h 776873"/>
                <a:gd name="connsiteX168" fmla="*/ 457427 w 4882728"/>
                <a:gd name="connsiteY168" fmla="*/ 622835 h 776873"/>
                <a:gd name="connsiteX169" fmla="*/ 461648 w 4882728"/>
                <a:gd name="connsiteY169" fmla="*/ 631131 h 776873"/>
                <a:gd name="connsiteX170" fmla="*/ 449157 w 4882728"/>
                <a:gd name="connsiteY170" fmla="*/ 636960 h 776873"/>
                <a:gd name="connsiteX171" fmla="*/ 452632 w 4882728"/>
                <a:gd name="connsiteY171" fmla="*/ 627416 h 776873"/>
                <a:gd name="connsiteX172" fmla="*/ 420601 w 4882728"/>
                <a:gd name="connsiteY172" fmla="*/ 627388 h 776873"/>
                <a:gd name="connsiteX173" fmla="*/ 418003 w 4882728"/>
                <a:gd name="connsiteY173" fmla="*/ 617549 h 776873"/>
                <a:gd name="connsiteX174" fmla="*/ 368687 w 4882728"/>
                <a:gd name="connsiteY174" fmla="*/ 627969 h 776873"/>
                <a:gd name="connsiteX175" fmla="*/ 363202 w 4882728"/>
                <a:gd name="connsiteY175" fmla="*/ 614710 h 776873"/>
                <a:gd name="connsiteX176" fmla="*/ 355220 w 4882728"/>
                <a:gd name="connsiteY176" fmla="*/ 622425 h 776873"/>
                <a:gd name="connsiteX177" fmla="*/ 338838 w 4882728"/>
                <a:gd name="connsiteY177" fmla="*/ 613491 h 776873"/>
                <a:gd name="connsiteX178" fmla="*/ 347812 w 4882728"/>
                <a:gd name="connsiteY178" fmla="*/ 617148 h 776873"/>
                <a:gd name="connsiteX179" fmla="*/ 346089 w 4882728"/>
                <a:gd name="connsiteY179" fmla="*/ 621940 h 776873"/>
                <a:gd name="connsiteX180" fmla="*/ 300276 w 4882728"/>
                <a:gd name="connsiteY180" fmla="*/ 622806 h 776873"/>
                <a:gd name="connsiteX181" fmla="*/ 294906 w 4882728"/>
                <a:gd name="connsiteY181" fmla="*/ 606356 h 776873"/>
                <a:gd name="connsiteX182" fmla="*/ 298797 w 4882728"/>
                <a:gd name="connsiteY182" fmla="*/ 621111 h 776873"/>
                <a:gd name="connsiteX183" fmla="*/ 274318 w 4882728"/>
                <a:gd name="connsiteY183" fmla="*/ 623111 h 776873"/>
                <a:gd name="connsiteX184" fmla="*/ 273600 w 4882728"/>
                <a:gd name="connsiteY184" fmla="*/ 605299 h 776873"/>
                <a:gd name="connsiteX185" fmla="*/ 268217 w 4882728"/>
                <a:gd name="connsiteY185" fmla="*/ 622787 h 776873"/>
                <a:gd name="connsiteX186" fmla="*/ 259244 w 4882728"/>
                <a:gd name="connsiteY186" fmla="*/ 619073 h 776873"/>
                <a:gd name="connsiteX187" fmla="*/ 264197 w 4882728"/>
                <a:gd name="connsiteY187" fmla="*/ 611233 h 776873"/>
                <a:gd name="connsiteX188" fmla="*/ 253185 w 4882728"/>
                <a:gd name="connsiteY188" fmla="*/ 618768 h 776873"/>
                <a:gd name="connsiteX189" fmla="*/ 235511 w 4882728"/>
                <a:gd name="connsiteY189" fmla="*/ 604918 h 776873"/>
                <a:gd name="connsiteX190" fmla="*/ 214177 w 4882728"/>
                <a:gd name="connsiteY190" fmla="*/ 603832 h 776873"/>
                <a:gd name="connsiteX191" fmla="*/ 210545 w 4882728"/>
                <a:gd name="connsiteY191" fmla="*/ 616577 h 776873"/>
                <a:gd name="connsiteX192" fmla="*/ 217809 w 4882728"/>
                <a:gd name="connsiteY192" fmla="*/ 625073 h 776873"/>
                <a:gd name="connsiteX193" fmla="*/ 226940 w 4882728"/>
                <a:gd name="connsiteY193" fmla="*/ 625540 h 776873"/>
                <a:gd name="connsiteX194" fmla="*/ 227242 w 4882728"/>
                <a:gd name="connsiteY194" fmla="*/ 619082 h 776873"/>
                <a:gd name="connsiteX195" fmla="*/ 260134 w 4882728"/>
                <a:gd name="connsiteY195" fmla="*/ 633703 h 776873"/>
                <a:gd name="connsiteX196" fmla="*/ 269537 w 4882728"/>
                <a:gd name="connsiteY196" fmla="*/ 627731 h 776873"/>
                <a:gd name="connsiteX197" fmla="*/ 264326 w 4882728"/>
                <a:gd name="connsiteY197" fmla="*/ 641999 h 776873"/>
                <a:gd name="connsiteX198" fmla="*/ 276816 w 4882728"/>
                <a:gd name="connsiteY198" fmla="*/ 636198 h 776873"/>
                <a:gd name="connsiteX199" fmla="*/ 296816 w 4882728"/>
                <a:gd name="connsiteY199" fmla="*/ 632369 h 776873"/>
                <a:gd name="connsiteX200" fmla="*/ 291733 w 4882728"/>
                <a:gd name="connsiteY200" fmla="*/ 643437 h 776873"/>
                <a:gd name="connsiteX201" fmla="*/ 308115 w 4882728"/>
                <a:gd name="connsiteY201" fmla="*/ 652372 h 776873"/>
                <a:gd name="connsiteX202" fmla="*/ 311460 w 4882728"/>
                <a:gd name="connsiteY202" fmla="*/ 646066 h 776873"/>
                <a:gd name="connsiteX203" fmla="*/ 327985 w 4882728"/>
                <a:gd name="connsiteY203" fmla="*/ 651781 h 776873"/>
                <a:gd name="connsiteX204" fmla="*/ 329865 w 4882728"/>
                <a:gd name="connsiteY204" fmla="*/ 643780 h 776873"/>
                <a:gd name="connsiteX205" fmla="*/ 340604 w 4882728"/>
                <a:gd name="connsiteY205" fmla="*/ 642732 h 776873"/>
                <a:gd name="connsiteX206" fmla="*/ 338709 w 4882728"/>
                <a:gd name="connsiteY206" fmla="*/ 650715 h 776873"/>
                <a:gd name="connsiteX207" fmla="*/ 378449 w 4882728"/>
                <a:gd name="connsiteY207" fmla="*/ 649514 h 776873"/>
                <a:gd name="connsiteX208" fmla="*/ 372060 w 4882728"/>
                <a:gd name="connsiteY208" fmla="*/ 655667 h 776873"/>
                <a:gd name="connsiteX209" fmla="*/ 385527 w 4882728"/>
                <a:gd name="connsiteY209" fmla="*/ 661211 h 776873"/>
                <a:gd name="connsiteX210" fmla="*/ 367394 w 4882728"/>
                <a:gd name="connsiteY210" fmla="*/ 657049 h 776873"/>
                <a:gd name="connsiteX211" fmla="*/ 336671 w 4882728"/>
                <a:gd name="connsiteY211" fmla="*/ 661925 h 776873"/>
                <a:gd name="connsiteX212" fmla="*/ 391327 w 4882728"/>
                <a:gd name="connsiteY212" fmla="*/ 667983 h 776873"/>
                <a:gd name="connsiteX213" fmla="*/ 385542 w 4882728"/>
                <a:gd name="connsiteY213" fmla="*/ 661211 h 776873"/>
                <a:gd name="connsiteX214" fmla="*/ 405096 w 4882728"/>
                <a:gd name="connsiteY214" fmla="*/ 667059 h 776873"/>
                <a:gd name="connsiteX215" fmla="*/ 396123 w 4882728"/>
                <a:gd name="connsiteY215" fmla="*/ 663392 h 776873"/>
                <a:gd name="connsiteX216" fmla="*/ 408599 w 4882728"/>
                <a:gd name="connsiteY216" fmla="*/ 657534 h 776873"/>
                <a:gd name="connsiteX217" fmla="*/ 406704 w 4882728"/>
                <a:gd name="connsiteY217" fmla="*/ 665526 h 776873"/>
                <a:gd name="connsiteX218" fmla="*/ 414241 w 4882728"/>
                <a:gd name="connsiteY218" fmla="*/ 667536 h 776873"/>
                <a:gd name="connsiteX219" fmla="*/ 455403 w 4882728"/>
                <a:gd name="connsiteY219" fmla="*/ 668040 h 776873"/>
                <a:gd name="connsiteX220" fmla="*/ 446142 w 4882728"/>
                <a:gd name="connsiteY220" fmla="*/ 670784 h 776873"/>
                <a:gd name="connsiteX221" fmla="*/ 508466 w 4882728"/>
                <a:gd name="connsiteY221" fmla="*/ 675632 h 776873"/>
                <a:gd name="connsiteX222" fmla="*/ 503556 w 4882728"/>
                <a:gd name="connsiteY222" fmla="*/ 683461 h 776873"/>
                <a:gd name="connsiteX223" fmla="*/ 514568 w 4882728"/>
                <a:gd name="connsiteY223" fmla="*/ 675937 h 776873"/>
                <a:gd name="connsiteX224" fmla="*/ 523110 w 4882728"/>
                <a:gd name="connsiteY224" fmla="*/ 689310 h 776873"/>
                <a:gd name="connsiteX225" fmla="*/ 522105 w 4882728"/>
                <a:gd name="connsiteY225" fmla="*/ 677918 h 776873"/>
                <a:gd name="connsiteX226" fmla="*/ 560065 w 4882728"/>
                <a:gd name="connsiteY226" fmla="*/ 681528 h 776873"/>
                <a:gd name="connsiteX227" fmla="*/ 578801 w 4882728"/>
                <a:gd name="connsiteY227" fmla="*/ 672784 h 776873"/>
                <a:gd name="connsiteX228" fmla="*/ 584428 w 4882728"/>
                <a:gd name="connsiteY228" fmla="*/ 682795 h 776873"/>
                <a:gd name="connsiteX229" fmla="*/ 613573 w 4882728"/>
                <a:gd name="connsiteY229" fmla="*/ 679423 h 776873"/>
                <a:gd name="connsiteX230" fmla="*/ 602676 w 4882728"/>
                <a:gd name="connsiteY230" fmla="*/ 683699 h 776873"/>
                <a:gd name="connsiteX231" fmla="*/ 628763 w 4882728"/>
                <a:gd name="connsiteY231" fmla="*/ 680204 h 776873"/>
                <a:gd name="connsiteX232" fmla="*/ 632840 w 4882728"/>
                <a:gd name="connsiteY232" fmla="*/ 691739 h 776873"/>
                <a:gd name="connsiteX233" fmla="*/ 621785 w 4882728"/>
                <a:gd name="connsiteY233" fmla="*/ 699263 h 776873"/>
                <a:gd name="connsiteX234" fmla="*/ 671101 w 4882728"/>
                <a:gd name="connsiteY234" fmla="*/ 688871 h 776873"/>
                <a:gd name="connsiteX235" fmla="*/ 671948 w 4882728"/>
                <a:gd name="connsiteY235" fmla="*/ 703474 h 776873"/>
                <a:gd name="connsiteX236" fmla="*/ 720389 w 4882728"/>
                <a:gd name="connsiteY236" fmla="*/ 712408 h 776873"/>
                <a:gd name="connsiteX237" fmla="*/ 738622 w 4882728"/>
                <a:gd name="connsiteY237" fmla="*/ 713398 h 776873"/>
                <a:gd name="connsiteX238" fmla="*/ 742111 w 4882728"/>
                <a:gd name="connsiteY238" fmla="*/ 703835 h 776873"/>
                <a:gd name="connsiteX239" fmla="*/ 782842 w 4882728"/>
                <a:gd name="connsiteY239" fmla="*/ 714008 h 776873"/>
                <a:gd name="connsiteX240" fmla="*/ 842279 w 4882728"/>
                <a:gd name="connsiteY240" fmla="*/ 715456 h 776873"/>
                <a:gd name="connsiteX241" fmla="*/ 870692 w 4882728"/>
                <a:gd name="connsiteY241" fmla="*/ 728257 h 776873"/>
                <a:gd name="connsiteX242" fmla="*/ 891007 w 4882728"/>
                <a:gd name="connsiteY242" fmla="*/ 717961 h 776873"/>
                <a:gd name="connsiteX243" fmla="*/ 896649 w 4882728"/>
                <a:gd name="connsiteY243" fmla="*/ 727991 h 776873"/>
                <a:gd name="connsiteX244" fmla="*/ 1002905 w 4882728"/>
                <a:gd name="connsiteY244" fmla="*/ 739906 h 776873"/>
                <a:gd name="connsiteX245" fmla="*/ 1001742 w 4882728"/>
                <a:gd name="connsiteY245" fmla="*/ 731772 h 776873"/>
                <a:gd name="connsiteX246" fmla="*/ 1089894 w 4882728"/>
                <a:gd name="connsiteY246" fmla="*/ 739545 h 776873"/>
                <a:gd name="connsiteX247" fmla="*/ 1110912 w 4882728"/>
                <a:gd name="connsiteY247" fmla="*/ 747098 h 776873"/>
                <a:gd name="connsiteX248" fmla="*/ 1111200 w 4882728"/>
                <a:gd name="connsiteY248" fmla="*/ 740631 h 776873"/>
                <a:gd name="connsiteX249" fmla="*/ 1144680 w 4882728"/>
                <a:gd name="connsiteY249" fmla="*/ 742373 h 776873"/>
                <a:gd name="connsiteX250" fmla="*/ 1153366 w 4882728"/>
                <a:gd name="connsiteY250" fmla="*/ 752518 h 776873"/>
                <a:gd name="connsiteX251" fmla="*/ 1246155 w 4882728"/>
                <a:gd name="connsiteY251" fmla="*/ 758909 h 776873"/>
                <a:gd name="connsiteX252" fmla="*/ 1247906 w 4882728"/>
                <a:gd name="connsiteY252" fmla="*/ 754137 h 776873"/>
                <a:gd name="connsiteX253" fmla="*/ 1409106 w 4882728"/>
                <a:gd name="connsiteY253" fmla="*/ 765662 h 776873"/>
                <a:gd name="connsiteX254" fmla="*/ 1477704 w 4882728"/>
                <a:gd name="connsiteY254" fmla="*/ 767596 h 776873"/>
                <a:gd name="connsiteX255" fmla="*/ 1509562 w 4882728"/>
                <a:gd name="connsiteY255" fmla="*/ 770872 h 776873"/>
                <a:gd name="connsiteX256" fmla="*/ 1515980 w 4882728"/>
                <a:gd name="connsiteY256" fmla="*/ 764719 h 776873"/>
                <a:gd name="connsiteX257" fmla="*/ 1546115 w 4882728"/>
                <a:gd name="connsiteY257" fmla="*/ 772758 h 776873"/>
                <a:gd name="connsiteX258" fmla="*/ 1639320 w 4882728"/>
                <a:gd name="connsiteY258" fmla="*/ 769463 h 776873"/>
                <a:gd name="connsiteX259" fmla="*/ 1645149 w 4882728"/>
                <a:gd name="connsiteY259" fmla="*/ 776216 h 776873"/>
                <a:gd name="connsiteX260" fmla="*/ 1762876 w 4882728"/>
                <a:gd name="connsiteY260" fmla="*/ 770968 h 776873"/>
                <a:gd name="connsiteX261" fmla="*/ 1814475 w 4882728"/>
                <a:gd name="connsiteY261" fmla="*/ 776854 h 776873"/>
                <a:gd name="connsiteX262" fmla="*/ 1845199 w 4882728"/>
                <a:gd name="connsiteY262" fmla="*/ 771939 h 776873"/>
                <a:gd name="connsiteX263" fmla="*/ 1930594 w 4882728"/>
                <a:gd name="connsiteY263" fmla="*/ 773111 h 776873"/>
                <a:gd name="connsiteX264" fmla="*/ 2119790 w 4882728"/>
                <a:gd name="connsiteY264" fmla="*/ 773139 h 776873"/>
                <a:gd name="connsiteX265" fmla="*/ 2126179 w 4882728"/>
                <a:gd name="connsiteY265" fmla="*/ 766986 h 776873"/>
                <a:gd name="connsiteX266" fmla="*/ 2127471 w 4882728"/>
                <a:gd name="connsiteY266" fmla="*/ 771911 h 776873"/>
                <a:gd name="connsiteX267" fmla="*/ 2219413 w 4882728"/>
                <a:gd name="connsiteY267" fmla="*/ 763719 h 776873"/>
                <a:gd name="connsiteX268" fmla="*/ 2225184 w 4882728"/>
                <a:gd name="connsiteY268" fmla="*/ 770472 h 776873"/>
                <a:gd name="connsiteX269" fmla="*/ 2237661 w 4882728"/>
                <a:gd name="connsiteY269" fmla="*/ 764653 h 776873"/>
                <a:gd name="connsiteX270" fmla="*/ 2232894 w 4882728"/>
                <a:gd name="connsiteY270" fmla="*/ 769234 h 776873"/>
                <a:gd name="connsiteX271" fmla="*/ 2243762 w 4882728"/>
                <a:gd name="connsiteY271" fmla="*/ 764976 h 776873"/>
                <a:gd name="connsiteX272" fmla="*/ 2979255 w 4882728"/>
                <a:gd name="connsiteY272" fmla="*/ 730010 h 776873"/>
                <a:gd name="connsiteX273" fmla="*/ 2984050 w 4882728"/>
                <a:gd name="connsiteY273" fmla="*/ 725410 h 776873"/>
                <a:gd name="connsiteX274" fmla="*/ 3084807 w 4882728"/>
                <a:gd name="connsiteY274" fmla="*/ 724114 h 776873"/>
                <a:gd name="connsiteX275" fmla="*/ 3097125 w 4882728"/>
                <a:gd name="connsiteY275" fmla="*/ 721523 h 776873"/>
                <a:gd name="connsiteX276" fmla="*/ 3124705 w 4882728"/>
                <a:gd name="connsiteY276" fmla="*/ 719723 h 776873"/>
                <a:gd name="connsiteX277" fmla="*/ 3131065 w 4882728"/>
                <a:gd name="connsiteY277" fmla="*/ 713560 h 776873"/>
                <a:gd name="connsiteX278" fmla="*/ 3166297 w 4882728"/>
                <a:gd name="connsiteY278" fmla="*/ 710503 h 776873"/>
                <a:gd name="connsiteX279" fmla="*/ 3335479 w 4882728"/>
                <a:gd name="connsiteY279" fmla="*/ 714370 h 776873"/>
                <a:gd name="connsiteX280" fmla="*/ 3341868 w 4882728"/>
                <a:gd name="connsiteY280" fmla="*/ 708236 h 776873"/>
                <a:gd name="connsiteX281" fmla="*/ 3372463 w 4882728"/>
                <a:gd name="connsiteY281" fmla="*/ 706550 h 776873"/>
                <a:gd name="connsiteX282" fmla="*/ 3376670 w 4882728"/>
                <a:gd name="connsiteY282" fmla="*/ 714865 h 776873"/>
                <a:gd name="connsiteX283" fmla="*/ 3390438 w 4882728"/>
                <a:gd name="connsiteY283" fmla="*/ 713951 h 776873"/>
                <a:gd name="connsiteX284" fmla="*/ 3442611 w 4882728"/>
                <a:gd name="connsiteY284" fmla="*/ 706931 h 776873"/>
                <a:gd name="connsiteX285" fmla="*/ 3443774 w 4882728"/>
                <a:gd name="connsiteY285" fmla="*/ 715094 h 776873"/>
                <a:gd name="connsiteX286" fmla="*/ 3457700 w 4882728"/>
                <a:gd name="connsiteY286" fmla="*/ 710960 h 776873"/>
                <a:gd name="connsiteX287" fmla="*/ 3456408 w 4882728"/>
                <a:gd name="connsiteY287" fmla="*/ 706017 h 776873"/>
                <a:gd name="connsiteX288" fmla="*/ 3470334 w 4882728"/>
                <a:gd name="connsiteY288" fmla="*/ 701892 h 776873"/>
                <a:gd name="connsiteX289" fmla="*/ 3470018 w 4882728"/>
                <a:gd name="connsiteY289" fmla="*/ 708331 h 776873"/>
                <a:gd name="connsiteX290" fmla="*/ 3494813 w 4882728"/>
                <a:gd name="connsiteY290" fmla="*/ 699911 h 776873"/>
                <a:gd name="connsiteX291" fmla="*/ 3485251 w 4882728"/>
                <a:gd name="connsiteY291" fmla="*/ 709122 h 776873"/>
                <a:gd name="connsiteX292" fmla="*/ 3540927 w 4882728"/>
                <a:gd name="connsiteY292" fmla="*/ 692548 h 776873"/>
                <a:gd name="connsiteX293" fmla="*/ 3548192 w 4882728"/>
                <a:gd name="connsiteY293" fmla="*/ 701035 h 776873"/>
                <a:gd name="connsiteX294" fmla="*/ 3545435 w 4882728"/>
                <a:gd name="connsiteY294" fmla="*/ 694425 h 776873"/>
                <a:gd name="connsiteX295" fmla="*/ 3573417 w 4882728"/>
                <a:gd name="connsiteY295" fmla="*/ 682918 h 776873"/>
                <a:gd name="connsiteX296" fmla="*/ 3579088 w 4882728"/>
                <a:gd name="connsiteY296" fmla="*/ 692939 h 776873"/>
                <a:gd name="connsiteX297" fmla="*/ 3594307 w 4882728"/>
                <a:gd name="connsiteY297" fmla="*/ 693701 h 776873"/>
                <a:gd name="connsiteX298" fmla="*/ 3588506 w 4882728"/>
                <a:gd name="connsiteY298" fmla="*/ 686947 h 776873"/>
                <a:gd name="connsiteX299" fmla="*/ 3620982 w 4882728"/>
                <a:gd name="connsiteY299" fmla="*/ 677289 h 776873"/>
                <a:gd name="connsiteX300" fmla="*/ 3617651 w 4882728"/>
                <a:gd name="connsiteY300" fmla="*/ 683576 h 776873"/>
                <a:gd name="connsiteX301" fmla="*/ 3626624 w 4882728"/>
                <a:gd name="connsiteY301" fmla="*/ 687281 h 776873"/>
                <a:gd name="connsiteX302" fmla="*/ 3637779 w 4882728"/>
                <a:gd name="connsiteY302" fmla="*/ 676527 h 776873"/>
                <a:gd name="connsiteX303" fmla="*/ 3717217 w 4882728"/>
                <a:gd name="connsiteY303" fmla="*/ 674146 h 776873"/>
                <a:gd name="connsiteX304" fmla="*/ 3748428 w 4882728"/>
                <a:gd name="connsiteY304" fmla="*/ 659563 h 776873"/>
                <a:gd name="connsiteX305" fmla="*/ 3729707 w 4882728"/>
                <a:gd name="connsiteY305" fmla="*/ 668326 h 776873"/>
                <a:gd name="connsiteX306" fmla="*/ 3737087 w 4882728"/>
                <a:gd name="connsiteY306" fmla="*/ 673556 h 776873"/>
                <a:gd name="connsiteX307" fmla="*/ 3710397 w 4882728"/>
                <a:gd name="connsiteY307" fmla="*/ 689967 h 776873"/>
                <a:gd name="connsiteX308" fmla="*/ 3682860 w 4882728"/>
                <a:gd name="connsiteY308" fmla="*/ 691777 h 776873"/>
                <a:gd name="connsiteX309" fmla="*/ 3745931 w 4882728"/>
                <a:gd name="connsiteY309" fmla="*/ 680471 h 776873"/>
                <a:gd name="connsiteX310" fmla="*/ 3741006 w 4882728"/>
                <a:gd name="connsiteY310" fmla="*/ 688300 h 776873"/>
                <a:gd name="connsiteX311" fmla="*/ 3770739 w 4882728"/>
                <a:gd name="connsiteY311" fmla="*/ 672022 h 776873"/>
                <a:gd name="connsiteX312" fmla="*/ 3778004 w 4882728"/>
                <a:gd name="connsiteY312" fmla="*/ 680509 h 776873"/>
                <a:gd name="connsiteX313" fmla="*/ 3826272 w 4882728"/>
                <a:gd name="connsiteY313" fmla="*/ 658706 h 776873"/>
                <a:gd name="connsiteX314" fmla="*/ 3897195 w 4882728"/>
                <a:gd name="connsiteY314" fmla="*/ 642932 h 776873"/>
                <a:gd name="connsiteX315" fmla="*/ 3942133 w 4882728"/>
                <a:gd name="connsiteY315" fmla="*/ 627445 h 776873"/>
                <a:gd name="connsiteX316" fmla="*/ 4061611 w 4882728"/>
                <a:gd name="connsiteY316" fmla="*/ 617415 h 776873"/>
                <a:gd name="connsiteX317" fmla="*/ 4082802 w 4882728"/>
                <a:gd name="connsiteY317" fmla="*/ 587735 h 776873"/>
                <a:gd name="connsiteX318" fmla="*/ 4107467 w 4882728"/>
                <a:gd name="connsiteY318" fmla="*/ 582554 h 776873"/>
                <a:gd name="connsiteX319" fmla="*/ 4203745 w 4882728"/>
                <a:gd name="connsiteY319" fmla="*/ 579410 h 776873"/>
                <a:gd name="connsiteX320" fmla="*/ 4210564 w 4882728"/>
                <a:gd name="connsiteY320" fmla="*/ 563580 h 776873"/>
                <a:gd name="connsiteX321" fmla="*/ 4225467 w 4882728"/>
                <a:gd name="connsiteY321" fmla="*/ 570819 h 776873"/>
                <a:gd name="connsiteX322" fmla="*/ 4239394 w 4882728"/>
                <a:gd name="connsiteY322" fmla="*/ 566685 h 776873"/>
                <a:gd name="connsiteX323" fmla="*/ 4249257 w 4882728"/>
                <a:gd name="connsiteY323" fmla="*/ 551007 h 776873"/>
                <a:gd name="connsiteX324" fmla="*/ 4240126 w 4882728"/>
                <a:gd name="connsiteY324" fmla="*/ 550569 h 776873"/>
                <a:gd name="connsiteX325" fmla="*/ 4317682 w 4882728"/>
                <a:gd name="connsiteY325" fmla="*/ 556160 h 776873"/>
                <a:gd name="connsiteX326" fmla="*/ 4339576 w 4882728"/>
                <a:gd name="connsiteY326" fmla="*/ 544349 h 776873"/>
                <a:gd name="connsiteX327" fmla="*/ 4408791 w 4882728"/>
                <a:gd name="connsiteY327" fmla="*/ 499315 h 776873"/>
                <a:gd name="connsiteX328" fmla="*/ 4417492 w 4882728"/>
                <a:gd name="connsiteY328" fmla="*/ 509506 h 776873"/>
                <a:gd name="connsiteX329" fmla="*/ 4437921 w 4882728"/>
                <a:gd name="connsiteY329" fmla="*/ 496000 h 776873"/>
                <a:gd name="connsiteX330" fmla="*/ 4437620 w 4882728"/>
                <a:gd name="connsiteY330" fmla="*/ 502448 h 776873"/>
                <a:gd name="connsiteX331" fmla="*/ 4498091 w 4882728"/>
                <a:gd name="connsiteY331" fmla="*/ 481293 h 776873"/>
                <a:gd name="connsiteX332" fmla="*/ 4571039 w 4882728"/>
                <a:gd name="connsiteY332" fmla="*/ 454309 h 776873"/>
                <a:gd name="connsiteX333" fmla="*/ 4628610 w 4882728"/>
                <a:gd name="connsiteY333" fmla="*/ 429754 h 776873"/>
                <a:gd name="connsiteX334" fmla="*/ 4685335 w 4882728"/>
                <a:gd name="connsiteY334" fmla="*/ 390606 h 776873"/>
                <a:gd name="connsiteX335" fmla="*/ 4676634 w 4882728"/>
                <a:gd name="connsiteY335" fmla="*/ 380462 h 776873"/>
                <a:gd name="connsiteX336" fmla="*/ 4689125 w 4882728"/>
                <a:gd name="connsiteY336" fmla="*/ 374623 h 776873"/>
                <a:gd name="connsiteX337" fmla="*/ 4674036 w 4882728"/>
                <a:gd name="connsiteY337" fmla="*/ 370603 h 776873"/>
                <a:gd name="connsiteX338" fmla="*/ 4650835 w 4882728"/>
                <a:gd name="connsiteY338" fmla="*/ 377528 h 776873"/>
                <a:gd name="connsiteX339" fmla="*/ 4640570 w 4882728"/>
                <a:gd name="connsiteY339" fmla="*/ 368908 h 776873"/>
                <a:gd name="connsiteX340" fmla="*/ 4611425 w 4882728"/>
                <a:gd name="connsiteY340" fmla="*/ 372242 h 776873"/>
                <a:gd name="connsiteX341" fmla="*/ 4636822 w 4882728"/>
                <a:gd name="connsiteY341" fmla="*/ 350896 h 776873"/>
                <a:gd name="connsiteX342" fmla="*/ 4508916 w 4882728"/>
                <a:gd name="connsiteY342" fmla="*/ 378299 h 776873"/>
                <a:gd name="connsiteX343" fmla="*/ 4496900 w 4882728"/>
                <a:gd name="connsiteY343" fmla="*/ 374461 h 776873"/>
                <a:gd name="connsiteX344" fmla="*/ 4498034 w 4882728"/>
                <a:gd name="connsiteY344" fmla="*/ 382595 h 776873"/>
                <a:gd name="connsiteX345" fmla="*/ 4484108 w 4882728"/>
                <a:gd name="connsiteY345" fmla="*/ 386739 h 776873"/>
                <a:gd name="connsiteX346" fmla="*/ 4451187 w 4882728"/>
                <a:gd name="connsiteY346" fmla="*/ 406046 h 776873"/>
                <a:gd name="connsiteX347" fmla="*/ 4458035 w 4882728"/>
                <a:gd name="connsiteY347" fmla="*/ 390244 h 776873"/>
                <a:gd name="connsiteX348" fmla="*/ 4447756 w 4882728"/>
                <a:gd name="connsiteY348" fmla="*/ 381624 h 776873"/>
                <a:gd name="connsiteX349" fmla="*/ 4461940 w 4882728"/>
                <a:gd name="connsiteY349" fmla="*/ 371032 h 776873"/>
                <a:gd name="connsiteX350" fmla="*/ 4451230 w 4882728"/>
                <a:gd name="connsiteY350" fmla="*/ 372108 h 776873"/>
                <a:gd name="connsiteX351" fmla="*/ 4444712 w 4882728"/>
                <a:gd name="connsiteY351" fmla="*/ 381481 h 776873"/>
                <a:gd name="connsiteX352" fmla="*/ 4438596 w 4882728"/>
                <a:gd name="connsiteY352" fmla="*/ 381167 h 776873"/>
                <a:gd name="connsiteX353" fmla="*/ 4445444 w 4882728"/>
                <a:gd name="connsiteY353" fmla="*/ 365336 h 776873"/>
                <a:gd name="connsiteX354" fmla="*/ 4450082 w 4882728"/>
                <a:gd name="connsiteY354" fmla="*/ 363955 h 776873"/>
                <a:gd name="connsiteX355" fmla="*/ 4465286 w 4882728"/>
                <a:gd name="connsiteY355" fmla="*/ 364726 h 776873"/>
                <a:gd name="connsiteX356" fmla="*/ 4469507 w 4882728"/>
                <a:gd name="connsiteY356" fmla="*/ 373023 h 776873"/>
                <a:gd name="connsiteX357" fmla="*/ 4498077 w 4882728"/>
                <a:gd name="connsiteY357" fmla="*/ 348610 h 776873"/>
                <a:gd name="connsiteX358" fmla="*/ 4483577 w 4882728"/>
                <a:gd name="connsiteY358" fmla="*/ 365650 h 776873"/>
                <a:gd name="connsiteX359" fmla="*/ 4497775 w 4882728"/>
                <a:gd name="connsiteY359" fmla="*/ 355087 h 776873"/>
                <a:gd name="connsiteX360" fmla="*/ 4542742 w 4882728"/>
                <a:gd name="connsiteY360" fmla="*/ 339580 h 776873"/>
                <a:gd name="connsiteX361" fmla="*/ 4514760 w 4882728"/>
                <a:gd name="connsiteY361" fmla="*/ 351087 h 776873"/>
                <a:gd name="connsiteX362" fmla="*/ 4548814 w 4882728"/>
                <a:gd name="connsiteY362" fmla="*/ 339895 h 776873"/>
                <a:gd name="connsiteX363" fmla="*/ 4584348 w 4882728"/>
                <a:gd name="connsiteY363" fmla="*/ 330417 h 776873"/>
                <a:gd name="connsiteX364" fmla="*/ 4694121 w 4882728"/>
                <a:gd name="connsiteY364" fmla="*/ 298813 h 776873"/>
                <a:gd name="connsiteX365" fmla="*/ 4670360 w 4882728"/>
                <a:gd name="connsiteY365" fmla="*/ 284669 h 776873"/>
                <a:gd name="connsiteX366" fmla="*/ 4644676 w 4882728"/>
                <a:gd name="connsiteY366" fmla="*/ 278487 h 776873"/>
                <a:gd name="connsiteX367" fmla="*/ 4641345 w 4882728"/>
                <a:gd name="connsiteY367" fmla="*/ 284812 h 776873"/>
                <a:gd name="connsiteX368" fmla="*/ 4621805 w 4882728"/>
                <a:gd name="connsiteY368" fmla="*/ 278935 h 776873"/>
                <a:gd name="connsiteX369" fmla="*/ 4626859 w 4882728"/>
                <a:gd name="connsiteY369" fmla="*/ 267857 h 776873"/>
                <a:gd name="connsiteX370" fmla="*/ 4602510 w 4882728"/>
                <a:gd name="connsiteY370" fmla="*/ 266609 h 776873"/>
                <a:gd name="connsiteX371" fmla="*/ 4601533 w 4882728"/>
                <a:gd name="connsiteY371" fmla="*/ 255227 h 776873"/>
                <a:gd name="connsiteX372" fmla="*/ 4569029 w 4882728"/>
                <a:gd name="connsiteY372" fmla="*/ 264857 h 776873"/>
                <a:gd name="connsiteX373" fmla="*/ 4586731 w 4882728"/>
                <a:gd name="connsiteY373" fmla="*/ 244778 h 776873"/>
                <a:gd name="connsiteX374" fmla="*/ 4579323 w 4882728"/>
                <a:gd name="connsiteY374" fmla="*/ 239530 h 776873"/>
                <a:gd name="connsiteX375" fmla="*/ 4580658 w 4882728"/>
                <a:gd name="connsiteY375" fmla="*/ 244445 h 776873"/>
                <a:gd name="connsiteX376" fmla="*/ 4568168 w 4882728"/>
                <a:gd name="connsiteY376" fmla="*/ 250283 h 776873"/>
                <a:gd name="connsiteX377" fmla="*/ 4563975 w 4882728"/>
                <a:gd name="connsiteY377" fmla="*/ 241978 h 776873"/>
                <a:gd name="connsiteX378" fmla="*/ 4533366 w 4882728"/>
                <a:gd name="connsiteY378" fmla="*/ 243635 h 776873"/>
                <a:gd name="connsiteX379" fmla="*/ 4532792 w 4882728"/>
                <a:gd name="connsiteY379" fmla="*/ 256532 h 776873"/>
                <a:gd name="connsiteX380" fmla="*/ 4523360 w 4882728"/>
                <a:gd name="connsiteY380" fmla="*/ 262561 h 776873"/>
                <a:gd name="connsiteX381" fmla="*/ 4518162 w 4882728"/>
                <a:gd name="connsiteY381" fmla="*/ 242854 h 776873"/>
                <a:gd name="connsiteX382" fmla="*/ 4552978 w 4882728"/>
                <a:gd name="connsiteY382" fmla="*/ 215527 h 776873"/>
                <a:gd name="connsiteX383" fmla="*/ 4609530 w 4882728"/>
                <a:gd name="connsiteY383" fmla="*/ 213593 h 776873"/>
                <a:gd name="connsiteX384" fmla="*/ 4626644 w 4882728"/>
                <a:gd name="connsiteY384" fmla="*/ 206373 h 776873"/>
                <a:gd name="connsiteX385" fmla="*/ 4615775 w 4882728"/>
                <a:gd name="connsiteY385" fmla="*/ 210669 h 776873"/>
                <a:gd name="connsiteX386" fmla="*/ 4640555 w 4882728"/>
                <a:gd name="connsiteY386" fmla="*/ 202220 h 776873"/>
                <a:gd name="connsiteX387" fmla="*/ 4644748 w 4882728"/>
                <a:gd name="connsiteY387" fmla="*/ 210526 h 776873"/>
                <a:gd name="connsiteX388" fmla="*/ 4678702 w 4882728"/>
                <a:gd name="connsiteY388" fmla="*/ 202573 h 776873"/>
                <a:gd name="connsiteX389" fmla="*/ 4711148 w 4882728"/>
                <a:gd name="connsiteY389" fmla="*/ 192905 h 776873"/>
                <a:gd name="connsiteX390" fmla="*/ 4696102 w 4882728"/>
                <a:gd name="connsiteY390" fmla="*/ 188895 h 776873"/>
                <a:gd name="connsiteX391" fmla="*/ 4751348 w 4882728"/>
                <a:gd name="connsiteY391" fmla="*/ 182027 h 776873"/>
                <a:gd name="connsiteX392" fmla="*/ 4812107 w 4882728"/>
                <a:gd name="connsiteY392" fmla="*/ 154405 h 776873"/>
                <a:gd name="connsiteX393" fmla="*/ 4836757 w 4882728"/>
                <a:gd name="connsiteY393" fmla="*/ 149195 h 776873"/>
                <a:gd name="connsiteX394" fmla="*/ 4831675 w 4882728"/>
                <a:gd name="connsiteY394" fmla="*/ 160272 h 776873"/>
                <a:gd name="connsiteX395" fmla="*/ 4882729 w 4882728"/>
                <a:gd name="connsiteY395" fmla="*/ 111123 h 776873"/>
                <a:gd name="connsiteX396" fmla="*/ 4869850 w 4882728"/>
                <a:gd name="connsiteY396" fmla="*/ 92654 h 776873"/>
                <a:gd name="connsiteX397" fmla="*/ 4832896 w 4882728"/>
                <a:gd name="connsiteY397" fmla="*/ 66460 h 776873"/>
                <a:gd name="connsiteX398" fmla="*/ 4813887 w 4882728"/>
                <a:gd name="connsiteY398" fmla="*/ 81672 h 776873"/>
                <a:gd name="connsiteX399" fmla="*/ 4820132 w 4882728"/>
                <a:gd name="connsiteY399" fmla="*/ 78757 h 776873"/>
                <a:gd name="connsiteX400" fmla="*/ 4815208 w 4882728"/>
                <a:gd name="connsiteY400" fmla="*/ 86606 h 776873"/>
                <a:gd name="connsiteX401" fmla="*/ 4803335 w 4882728"/>
                <a:gd name="connsiteY401" fmla="*/ 79519 h 776873"/>
                <a:gd name="connsiteX402" fmla="*/ 4805345 w 4882728"/>
                <a:gd name="connsiteY402" fmla="*/ 68299 h 776873"/>
                <a:gd name="connsiteX403" fmla="*/ 4797520 w 4882728"/>
                <a:gd name="connsiteY403" fmla="*/ 72737 h 776873"/>
                <a:gd name="connsiteX404" fmla="*/ 4751549 w 4882728"/>
                <a:gd name="connsiteY404" fmla="*/ 76852 h 776873"/>
                <a:gd name="connsiteX405" fmla="*/ 4698916 w 4882728"/>
                <a:gd name="connsiteY405" fmla="*/ 93578 h 776873"/>
                <a:gd name="connsiteX406" fmla="*/ 4696002 w 4882728"/>
                <a:gd name="connsiteY406" fmla="*/ 90168 h 776873"/>
                <a:gd name="connsiteX407" fmla="*/ 4729411 w 4882728"/>
                <a:gd name="connsiteY407" fmla="*/ 61146 h 776873"/>
                <a:gd name="connsiteX408" fmla="*/ 4720552 w 4882728"/>
                <a:gd name="connsiteY408" fmla="*/ 54211 h 776873"/>
                <a:gd name="connsiteX409" fmla="*/ 4652429 w 4882728"/>
                <a:gd name="connsiteY409" fmla="*/ 76614 h 776873"/>
                <a:gd name="connsiteX410" fmla="*/ 4651108 w 4882728"/>
                <a:gd name="connsiteY410" fmla="*/ 71680 h 776873"/>
                <a:gd name="connsiteX411" fmla="*/ 4679405 w 4882728"/>
                <a:gd name="connsiteY411" fmla="*/ 53706 h 776873"/>
                <a:gd name="connsiteX412" fmla="*/ 4667374 w 4882728"/>
                <a:gd name="connsiteY412" fmla="*/ 49887 h 776873"/>
                <a:gd name="connsiteX413" fmla="*/ 4659535 w 4882728"/>
                <a:gd name="connsiteY413" fmla="*/ 54307 h 776873"/>
                <a:gd name="connsiteX414" fmla="*/ 4658961 w 4882728"/>
                <a:gd name="connsiteY414" fmla="*/ 67251 h 776873"/>
                <a:gd name="connsiteX415" fmla="*/ 4633851 w 4882728"/>
                <a:gd name="connsiteY415" fmla="*/ 82120 h 776873"/>
                <a:gd name="connsiteX416" fmla="*/ 4626471 w 4882728"/>
                <a:gd name="connsiteY416" fmla="*/ 76900 h 776873"/>
                <a:gd name="connsiteX417" fmla="*/ 4629945 w 4882728"/>
                <a:gd name="connsiteY417" fmla="*/ 67356 h 776873"/>
                <a:gd name="connsiteX418" fmla="*/ 4620068 w 4882728"/>
                <a:gd name="connsiteY418" fmla="*/ 83034 h 776873"/>
                <a:gd name="connsiteX419" fmla="*/ 4612961 w 4882728"/>
                <a:gd name="connsiteY419" fmla="*/ 71328 h 776873"/>
                <a:gd name="connsiteX420" fmla="*/ 4604706 w 4882728"/>
                <a:gd name="connsiteY420" fmla="*/ 85463 h 776873"/>
                <a:gd name="connsiteX421" fmla="*/ 4601950 w 4882728"/>
                <a:gd name="connsiteY421" fmla="*/ 78843 h 776873"/>
                <a:gd name="connsiteX422" fmla="*/ 4595431 w 4882728"/>
                <a:gd name="connsiteY422" fmla="*/ 88235 h 776873"/>
                <a:gd name="connsiteX423" fmla="*/ 4586731 w 4882728"/>
                <a:gd name="connsiteY423" fmla="*/ 78091 h 776873"/>
                <a:gd name="connsiteX424" fmla="*/ 4597786 w 4882728"/>
                <a:gd name="connsiteY424" fmla="*/ 70547 h 776873"/>
                <a:gd name="connsiteX425" fmla="*/ 4584994 w 4882728"/>
                <a:gd name="connsiteY425" fmla="*/ 82843 h 776873"/>
                <a:gd name="connsiteX426" fmla="*/ 4556840 w 4882728"/>
                <a:gd name="connsiteY426" fmla="*/ 97569 h 776873"/>
                <a:gd name="connsiteX427" fmla="*/ 4554385 w 4882728"/>
                <a:gd name="connsiteY427" fmla="*/ 84510 h 776873"/>
                <a:gd name="connsiteX428" fmla="*/ 4572948 w 4882728"/>
                <a:gd name="connsiteY428" fmla="*/ 78976 h 776873"/>
                <a:gd name="connsiteX429" fmla="*/ 4573839 w 4882728"/>
                <a:gd name="connsiteY429" fmla="*/ 59621 h 776873"/>
                <a:gd name="connsiteX430" fmla="*/ 4566014 w 4882728"/>
                <a:gd name="connsiteY430" fmla="*/ 64060 h 776873"/>
                <a:gd name="connsiteX431" fmla="*/ 4557328 w 4882728"/>
                <a:gd name="connsiteY431" fmla="*/ 53897 h 776873"/>
                <a:gd name="connsiteX432" fmla="*/ 4529476 w 4882728"/>
                <a:gd name="connsiteY432" fmla="*/ 62203 h 776873"/>
                <a:gd name="connsiteX433" fmla="*/ 4540214 w 4882728"/>
                <a:gd name="connsiteY433" fmla="*/ 61126 h 776873"/>
                <a:gd name="connsiteX434" fmla="*/ 4540387 w 4882728"/>
                <a:gd name="connsiteY434" fmla="*/ 57907 h 776873"/>
                <a:gd name="connsiteX435" fmla="*/ 4543560 w 4882728"/>
                <a:gd name="connsiteY435" fmla="*/ 54850 h 776873"/>
                <a:gd name="connsiteX436" fmla="*/ 4525140 w 4882728"/>
                <a:gd name="connsiteY436" fmla="*/ 57116 h 776873"/>
                <a:gd name="connsiteX437" fmla="*/ 4523001 w 4882728"/>
                <a:gd name="connsiteY437" fmla="*/ 37590 h 776873"/>
                <a:gd name="connsiteX438" fmla="*/ 4513410 w 4882728"/>
                <a:gd name="connsiteY438" fmla="*/ 46801 h 776873"/>
                <a:gd name="connsiteX439" fmla="*/ 4506303 w 4882728"/>
                <a:gd name="connsiteY439" fmla="*/ 35104 h 776873"/>
                <a:gd name="connsiteX440" fmla="*/ 4501394 w 4882728"/>
                <a:gd name="connsiteY440" fmla="*/ 42924 h 776873"/>
                <a:gd name="connsiteX441" fmla="*/ 4495751 w 4882728"/>
                <a:gd name="connsiteY441" fmla="*/ 32923 h 776873"/>
                <a:gd name="connsiteX442" fmla="*/ 4468215 w 4882728"/>
                <a:gd name="connsiteY442" fmla="*/ 34733 h 776873"/>
                <a:gd name="connsiteX443" fmla="*/ 4476312 w 4882728"/>
                <a:gd name="connsiteY443" fmla="*/ 23846 h 776873"/>
                <a:gd name="connsiteX444" fmla="*/ 4462687 w 4882728"/>
                <a:gd name="connsiteY444" fmla="*/ 21531 h 776873"/>
                <a:gd name="connsiteX445" fmla="*/ 4460807 w 4882728"/>
                <a:gd name="connsiteY445" fmla="*/ 29522 h 776873"/>
                <a:gd name="connsiteX446" fmla="*/ 4393544 w 4882728"/>
                <a:gd name="connsiteY446" fmla="*/ 32513 h 776873"/>
                <a:gd name="connsiteX447" fmla="*/ 4396286 w 4882728"/>
                <a:gd name="connsiteY447" fmla="*/ 39124 h 776873"/>
                <a:gd name="connsiteX448" fmla="*/ 4385260 w 4882728"/>
                <a:gd name="connsiteY448" fmla="*/ 46677 h 776873"/>
                <a:gd name="connsiteX449" fmla="*/ 4342505 w 4882728"/>
                <a:gd name="connsiteY449" fmla="*/ 47687 h 776873"/>
                <a:gd name="connsiteX450" fmla="*/ 4375727 w 4882728"/>
                <a:gd name="connsiteY450" fmla="*/ 21874 h 776873"/>
                <a:gd name="connsiteX451" fmla="*/ 4359202 w 4882728"/>
                <a:gd name="connsiteY451" fmla="*/ 16188 h 776873"/>
                <a:gd name="connsiteX452" fmla="*/ 4349612 w 4882728"/>
                <a:gd name="connsiteY452" fmla="*/ 25389 h 776873"/>
                <a:gd name="connsiteX453" fmla="*/ 4345405 w 4882728"/>
                <a:gd name="connsiteY453" fmla="*/ 17083 h 776873"/>
                <a:gd name="connsiteX454" fmla="*/ 4357752 w 4882728"/>
                <a:gd name="connsiteY454" fmla="*/ 14502 h 776873"/>
                <a:gd name="connsiteX455" fmla="*/ 4362820 w 4882728"/>
                <a:gd name="connsiteY455" fmla="*/ 3414 h 776873"/>
                <a:gd name="connsiteX456" fmla="*/ 4341357 w 4882728"/>
                <a:gd name="connsiteY456" fmla="*/ 5577 h 776873"/>
                <a:gd name="connsiteX457" fmla="*/ 4320324 w 4882728"/>
                <a:gd name="connsiteY457" fmla="*/ 31989 h 776873"/>
                <a:gd name="connsiteX458" fmla="*/ 4320927 w 4882728"/>
                <a:gd name="connsiteY458" fmla="*/ 19074 h 776873"/>
                <a:gd name="connsiteX459" fmla="*/ 4305837 w 4882728"/>
                <a:gd name="connsiteY459" fmla="*/ 15054 h 776873"/>
                <a:gd name="connsiteX460" fmla="*/ 4299162 w 4882728"/>
                <a:gd name="connsiteY460" fmla="*/ 27665 h 776873"/>
                <a:gd name="connsiteX461" fmla="*/ 4308163 w 4882728"/>
                <a:gd name="connsiteY461" fmla="*/ 31361 h 776873"/>
                <a:gd name="connsiteX462" fmla="*/ 4292945 w 4882728"/>
                <a:gd name="connsiteY462" fmla="*/ 30580 h 776873"/>
                <a:gd name="connsiteX463" fmla="*/ 4278573 w 4882728"/>
                <a:gd name="connsiteY463" fmla="*/ 44420 h 776873"/>
                <a:gd name="connsiteX464" fmla="*/ 4271323 w 4882728"/>
                <a:gd name="connsiteY464" fmla="*/ 35923 h 776873"/>
                <a:gd name="connsiteX465" fmla="*/ 4268883 w 4882728"/>
                <a:gd name="connsiteY465" fmla="*/ 22865 h 776873"/>
                <a:gd name="connsiteX466" fmla="*/ 4247979 w 4882728"/>
                <a:gd name="connsiteY466" fmla="*/ 46077 h 776873"/>
                <a:gd name="connsiteX467" fmla="*/ 4220859 w 4882728"/>
                <a:gd name="connsiteY467" fmla="*/ 38190 h 776873"/>
                <a:gd name="connsiteX468" fmla="*/ 4193738 w 4882728"/>
                <a:gd name="connsiteY468" fmla="*/ 64327 h 776873"/>
                <a:gd name="connsiteX469" fmla="*/ 4197385 w 4882728"/>
                <a:gd name="connsiteY469" fmla="*/ 51563 h 776873"/>
                <a:gd name="connsiteX470" fmla="*/ 4162268 w 4882728"/>
                <a:gd name="connsiteY470" fmla="*/ 85368 h 776873"/>
                <a:gd name="connsiteX471" fmla="*/ 4190680 w 4882728"/>
                <a:gd name="connsiteY471" fmla="*/ 64165 h 776873"/>
                <a:gd name="connsiteX472" fmla="*/ 4191843 w 4882728"/>
                <a:gd name="connsiteY472" fmla="*/ 72299 h 776873"/>
                <a:gd name="connsiteX473" fmla="*/ 4198390 w 4882728"/>
                <a:gd name="connsiteY473" fmla="*/ 62927 h 776873"/>
                <a:gd name="connsiteX474" fmla="*/ 4253621 w 4882728"/>
                <a:gd name="connsiteY474" fmla="*/ 56059 h 776873"/>
                <a:gd name="connsiteX475" fmla="*/ 4204032 w 4882728"/>
                <a:gd name="connsiteY475" fmla="*/ 72928 h 776873"/>
                <a:gd name="connsiteX476" fmla="*/ 4152692 w 4882728"/>
                <a:gd name="connsiteY476" fmla="*/ 94569 h 776873"/>
                <a:gd name="connsiteX477" fmla="*/ 4163144 w 4882728"/>
                <a:gd name="connsiteY477" fmla="*/ 65975 h 776873"/>
                <a:gd name="connsiteX478" fmla="*/ 4150509 w 4882728"/>
                <a:gd name="connsiteY478" fmla="*/ 75023 h 776873"/>
                <a:gd name="connsiteX479" fmla="*/ 4118766 w 4882728"/>
                <a:gd name="connsiteY479" fmla="*/ 68546 h 776873"/>
                <a:gd name="connsiteX480" fmla="*/ 4095436 w 4882728"/>
                <a:gd name="connsiteY480" fmla="*/ 78652 h 776873"/>
                <a:gd name="connsiteX481" fmla="*/ 4096599 w 4882728"/>
                <a:gd name="connsiteY481" fmla="*/ 86806 h 776873"/>
                <a:gd name="connsiteX482" fmla="*/ 4084109 w 4882728"/>
                <a:gd name="connsiteY482" fmla="*/ 92635 h 776873"/>
                <a:gd name="connsiteX483" fmla="*/ 4090627 w 4882728"/>
                <a:gd name="connsiteY483" fmla="*/ 83272 h 776873"/>
                <a:gd name="connsiteX484" fmla="*/ 4071934 w 4882728"/>
                <a:gd name="connsiteY484" fmla="*/ 92035 h 776873"/>
                <a:gd name="connsiteX485" fmla="*/ 4053801 w 4882728"/>
                <a:gd name="connsiteY485" fmla="*/ 87835 h 776873"/>
                <a:gd name="connsiteX486" fmla="*/ 4027427 w 4882728"/>
                <a:gd name="connsiteY486" fmla="*/ 97836 h 776873"/>
                <a:gd name="connsiteX487" fmla="*/ 4036300 w 4882728"/>
                <a:gd name="connsiteY487" fmla="*/ 70747 h 776873"/>
                <a:gd name="connsiteX488" fmla="*/ 4005260 w 4882728"/>
                <a:gd name="connsiteY488" fmla="*/ 82110 h 776873"/>
                <a:gd name="connsiteX489" fmla="*/ 3996416 w 4882728"/>
                <a:gd name="connsiteY489" fmla="*/ 75176 h 776873"/>
                <a:gd name="connsiteX490" fmla="*/ 4000623 w 4882728"/>
                <a:gd name="connsiteY490" fmla="*/ 83491 h 776873"/>
                <a:gd name="connsiteX491" fmla="*/ 4014377 w 4882728"/>
                <a:gd name="connsiteY491" fmla="*/ 82577 h 776873"/>
                <a:gd name="connsiteX492" fmla="*/ 4023235 w 4882728"/>
                <a:gd name="connsiteY492" fmla="*/ 89521 h 776873"/>
                <a:gd name="connsiteX493" fmla="*/ 4019890 w 4882728"/>
                <a:gd name="connsiteY493" fmla="*/ 95797 h 776873"/>
                <a:gd name="connsiteX494" fmla="*/ 4008016 w 4882728"/>
                <a:gd name="connsiteY494" fmla="*/ 88720 h 776873"/>
                <a:gd name="connsiteX495" fmla="*/ 4006136 w 4882728"/>
                <a:gd name="connsiteY495" fmla="*/ 96702 h 776873"/>
                <a:gd name="connsiteX496" fmla="*/ 3990918 w 4882728"/>
                <a:gd name="connsiteY496" fmla="*/ 95921 h 776873"/>
                <a:gd name="connsiteX497" fmla="*/ 3994248 w 4882728"/>
                <a:gd name="connsiteY497" fmla="*/ 89644 h 776873"/>
                <a:gd name="connsiteX498" fmla="*/ 3998570 w 4882728"/>
                <a:gd name="connsiteY498" fmla="*/ 94702 h 776873"/>
                <a:gd name="connsiteX499" fmla="*/ 3997723 w 4882728"/>
                <a:gd name="connsiteY499" fmla="*/ 80091 h 776873"/>
                <a:gd name="connsiteX500" fmla="*/ 3935069 w 4882728"/>
                <a:gd name="connsiteY500" fmla="*/ 115714 h 776873"/>
                <a:gd name="connsiteX501" fmla="*/ 3932298 w 4882728"/>
                <a:gd name="connsiteY501" fmla="*/ 109075 h 776873"/>
                <a:gd name="connsiteX502" fmla="*/ 3904187 w 4882728"/>
                <a:gd name="connsiteY502" fmla="*/ 123829 h 776873"/>
                <a:gd name="connsiteX503" fmla="*/ 3918688 w 4882728"/>
                <a:gd name="connsiteY503" fmla="*/ 106780 h 776873"/>
                <a:gd name="connsiteX504" fmla="*/ 3920296 w 4882728"/>
                <a:gd name="connsiteY504" fmla="*/ 105256 h 776873"/>
                <a:gd name="connsiteX505" fmla="*/ 3874023 w 4882728"/>
                <a:gd name="connsiteY505" fmla="*/ 115800 h 776873"/>
                <a:gd name="connsiteX506" fmla="*/ 3890117 w 4882728"/>
                <a:gd name="connsiteY506" fmla="*/ 97179 h 776873"/>
                <a:gd name="connsiteX507" fmla="*/ 3879249 w 4882728"/>
                <a:gd name="connsiteY507" fmla="*/ 101474 h 776873"/>
                <a:gd name="connsiteX508" fmla="*/ 3802109 w 4882728"/>
                <a:gd name="connsiteY508" fmla="*/ 120201 h 776873"/>
                <a:gd name="connsiteX509" fmla="*/ 3805756 w 4882728"/>
                <a:gd name="connsiteY509" fmla="*/ 107427 h 776873"/>
                <a:gd name="connsiteX510" fmla="*/ 3788312 w 4882728"/>
                <a:gd name="connsiteY510" fmla="*/ 121105 h 776873"/>
                <a:gd name="connsiteX511" fmla="*/ 3801966 w 4882728"/>
                <a:gd name="connsiteY511" fmla="*/ 123449 h 776873"/>
                <a:gd name="connsiteX512" fmla="*/ 3803243 w 4882728"/>
                <a:gd name="connsiteY512" fmla="*/ 128364 h 776873"/>
                <a:gd name="connsiteX513" fmla="*/ 3775549 w 4882728"/>
                <a:gd name="connsiteY513" fmla="*/ 133393 h 776873"/>
                <a:gd name="connsiteX514" fmla="*/ 3771371 w 4882728"/>
                <a:gd name="connsiteY514" fmla="*/ 125087 h 776873"/>
                <a:gd name="connsiteX515" fmla="*/ 3749749 w 4882728"/>
                <a:gd name="connsiteY515" fmla="*/ 130449 h 776873"/>
                <a:gd name="connsiteX516" fmla="*/ 3748587 w 4882728"/>
                <a:gd name="connsiteY516" fmla="*/ 122306 h 776873"/>
                <a:gd name="connsiteX517" fmla="*/ 3738006 w 4882728"/>
                <a:gd name="connsiteY517" fmla="*/ 120124 h 776873"/>
                <a:gd name="connsiteX518" fmla="*/ 3737718 w 4882728"/>
                <a:gd name="connsiteY518" fmla="*/ 126601 h 776873"/>
                <a:gd name="connsiteX519" fmla="*/ 3662761 w 4882728"/>
                <a:gd name="connsiteY519" fmla="*/ 130849 h 776873"/>
                <a:gd name="connsiteX520" fmla="*/ 3666249 w 4882728"/>
                <a:gd name="connsiteY520" fmla="*/ 121324 h 776873"/>
                <a:gd name="connsiteX521" fmla="*/ 3652452 w 4882728"/>
                <a:gd name="connsiteY521" fmla="*/ 122210 h 776873"/>
                <a:gd name="connsiteX522" fmla="*/ 3648835 w 4882728"/>
                <a:gd name="connsiteY522" fmla="*/ 134964 h 776873"/>
                <a:gd name="connsiteX523" fmla="*/ 3627399 w 4882728"/>
                <a:gd name="connsiteY523" fmla="*/ 137117 h 776873"/>
                <a:gd name="connsiteX524" fmla="*/ 3621714 w 4882728"/>
                <a:gd name="connsiteY524" fmla="*/ 127106 h 776873"/>
                <a:gd name="connsiteX525" fmla="*/ 3619675 w 4882728"/>
                <a:gd name="connsiteY525" fmla="*/ 138327 h 776873"/>
                <a:gd name="connsiteX526" fmla="*/ 3601255 w 4882728"/>
                <a:gd name="connsiteY526" fmla="*/ 140622 h 776873"/>
                <a:gd name="connsiteX527" fmla="*/ 3595613 w 4882728"/>
                <a:gd name="connsiteY527" fmla="*/ 130621 h 776873"/>
                <a:gd name="connsiteX528" fmla="*/ 3596776 w 4882728"/>
                <a:gd name="connsiteY528" fmla="*/ 138793 h 776873"/>
                <a:gd name="connsiteX529" fmla="*/ 3567072 w 4882728"/>
                <a:gd name="connsiteY529" fmla="*/ 121039 h 776873"/>
                <a:gd name="connsiteX530" fmla="*/ 3569239 w 4882728"/>
                <a:gd name="connsiteY530" fmla="*/ 140594 h 776873"/>
                <a:gd name="connsiteX531" fmla="*/ 3558960 w 4882728"/>
                <a:gd name="connsiteY531" fmla="*/ 131983 h 776873"/>
                <a:gd name="connsiteX532" fmla="*/ 3540109 w 4882728"/>
                <a:gd name="connsiteY532" fmla="*/ 143946 h 776873"/>
                <a:gd name="connsiteX533" fmla="*/ 3523713 w 4882728"/>
                <a:gd name="connsiteY533" fmla="*/ 134993 h 776873"/>
                <a:gd name="connsiteX534" fmla="*/ 3515745 w 4882728"/>
                <a:gd name="connsiteY534" fmla="*/ 142689 h 776873"/>
                <a:gd name="connsiteX535" fmla="*/ 3523269 w 4882728"/>
                <a:gd name="connsiteY535" fmla="*/ 144718 h 776873"/>
                <a:gd name="connsiteX536" fmla="*/ 3483098 w 4882728"/>
                <a:gd name="connsiteY536" fmla="*/ 155576 h 776873"/>
                <a:gd name="connsiteX537" fmla="*/ 3491353 w 4882728"/>
                <a:gd name="connsiteY537" fmla="*/ 141432 h 776873"/>
                <a:gd name="connsiteX538" fmla="*/ 3467865 w 4882728"/>
                <a:gd name="connsiteY538" fmla="*/ 154795 h 776873"/>
                <a:gd name="connsiteX539" fmla="*/ 3446416 w 4882728"/>
                <a:gd name="connsiteY539" fmla="*/ 156967 h 776873"/>
                <a:gd name="connsiteX540" fmla="*/ 3420616 w 4882728"/>
                <a:gd name="connsiteY540" fmla="*/ 154005 h 776873"/>
                <a:gd name="connsiteX541" fmla="*/ 3431614 w 4882728"/>
                <a:gd name="connsiteY541" fmla="*/ 146461 h 776873"/>
                <a:gd name="connsiteX542" fmla="*/ 3433825 w 4882728"/>
                <a:gd name="connsiteY542" fmla="*/ 132012 h 776873"/>
                <a:gd name="connsiteX543" fmla="*/ 3405398 w 4882728"/>
                <a:gd name="connsiteY543" fmla="*/ 153195 h 776873"/>
                <a:gd name="connsiteX544" fmla="*/ 3393381 w 4882728"/>
                <a:gd name="connsiteY544" fmla="*/ 149357 h 776873"/>
                <a:gd name="connsiteX545" fmla="*/ 3400043 w 4882728"/>
                <a:gd name="connsiteY545" fmla="*/ 136764 h 776873"/>
                <a:gd name="connsiteX546" fmla="*/ 3413969 w 4882728"/>
                <a:gd name="connsiteY546" fmla="*/ 132612 h 776873"/>
                <a:gd name="connsiteX547" fmla="*/ 3397444 w 4882728"/>
                <a:gd name="connsiteY547" fmla="*/ 126906 h 776873"/>
                <a:gd name="connsiteX548" fmla="*/ 3378708 w 4882728"/>
                <a:gd name="connsiteY548" fmla="*/ 135641 h 776873"/>
                <a:gd name="connsiteX549" fmla="*/ 3362327 w 4882728"/>
                <a:gd name="connsiteY549" fmla="*/ 126706 h 776873"/>
                <a:gd name="connsiteX550" fmla="*/ 3334345 w 4882728"/>
                <a:gd name="connsiteY550" fmla="*/ 138193 h 776873"/>
                <a:gd name="connsiteX551" fmla="*/ 3346233 w 4882728"/>
                <a:gd name="connsiteY551" fmla="*/ 145289 h 776873"/>
                <a:gd name="connsiteX552" fmla="*/ 3326219 w 4882728"/>
                <a:gd name="connsiteY552" fmla="*/ 149118 h 776873"/>
                <a:gd name="connsiteX553" fmla="*/ 3331302 w 4882728"/>
                <a:gd name="connsiteY553" fmla="*/ 138050 h 776873"/>
                <a:gd name="connsiteX554" fmla="*/ 3325789 w 4882728"/>
                <a:gd name="connsiteY554" fmla="*/ 124820 h 776873"/>
                <a:gd name="connsiteX555" fmla="*/ 3308388 w 4882728"/>
                <a:gd name="connsiteY555" fmla="*/ 138498 h 776873"/>
                <a:gd name="connsiteX556" fmla="*/ 3318825 w 4882728"/>
                <a:gd name="connsiteY556" fmla="*/ 143889 h 776873"/>
                <a:gd name="connsiteX557" fmla="*/ 3303607 w 4882728"/>
                <a:gd name="connsiteY557" fmla="*/ 143108 h 776873"/>
                <a:gd name="connsiteX558" fmla="*/ 3308388 w 4882728"/>
                <a:gd name="connsiteY558" fmla="*/ 138498 h 776873"/>
                <a:gd name="connsiteX559" fmla="*/ 3304052 w 4882728"/>
                <a:gd name="connsiteY559" fmla="*/ 133421 h 776873"/>
                <a:gd name="connsiteX560" fmla="*/ 3296371 w 4882728"/>
                <a:gd name="connsiteY560" fmla="*/ 134640 h 776873"/>
                <a:gd name="connsiteX561" fmla="*/ 3295639 w 4882728"/>
                <a:gd name="connsiteY561" fmla="*/ 150776 h 776873"/>
                <a:gd name="connsiteX562" fmla="*/ 3289997 w 4882728"/>
                <a:gd name="connsiteY562" fmla="*/ 140784 h 776873"/>
                <a:gd name="connsiteX563" fmla="*/ 3287958 w 4882728"/>
                <a:gd name="connsiteY563" fmla="*/ 152014 h 776873"/>
                <a:gd name="connsiteX564" fmla="*/ 3280277 w 4882728"/>
                <a:gd name="connsiteY564" fmla="*/ 153233 h 776873"/>
                <a:gd name="connsiteX565" fmla="*/ 3279703 w 4882728"/>
                <a:gd name="connsiteY565" fmla="*/ 132154 h 776873"/>
                <a:gd name="connsiteX566" fmla="*/ 3276070 w 4882728"/>
                <a:gd name="connsiteY566" fmla="*/ 144918 h 776873"/>
                <a:gd name="connsiteX567" fmla="*/ 3260694 w 4882728"/>
                <a:gd name="connsiteY567" fmla="*/ 147366 h 776873"/>
                <a:gd name="connsiteX568" fmla="*/ 3253616 w 4882728"/>
                <a:gd name="connsiteY568" fmla="*/ 135688 h 776873"/>
                <a:gd name="connsiteX569" fmla="*/ 3233732 w 4882728"/>
                <a:gd name="connsiteY569" fmla="*/ 136288 h 776873"/>
                <a:gd name="connsiteX570" fmla="*/ 3210531 w 4882728"/>
                <a:gd name="connsiteY570" fmla="*/ 143175 h 776873"/>
                <a:gd name="connsiteX571" fmla="*/ 3210976 w 4882728"/>
                <a:gd name="connsiteY571" fmla="*/ 133469 h 776873"/>
                <a:gd name="connsiteX572" fmla="*/ 3186339 w 4882728"/>
                <a:gd name="connsiteY572" fmla="*/ 138679 h 776873"/>
                <a:gd name="connsiteX573" fmla="*/ 3184301 w 4882728"/>
                <a:gd name="connsiteY573" fmla="*/ 149909 h 776873"/>
                <a:gd name="connsiteX574" fmla="*/ 3175744 w 4882728"/>
                <a:gd name="connsiteY574" fmla="*/ 136498 h 776873"/>
                <a:gd name="connsiteX575" fmla="*/ 3169369 w 4882728"/>
                <a:gd name="connsiteY575" fmla="*/ 142651 h 776873"/>
                <a:gd name="connsiteX576" fmla="*/ 3123686 w 4882728"/>
                <a:gd name="connsiteY576" fmla="*/ 140289 h 776873"/>
                <a:gd name="connsiteX577" fmla="*/ 3104706 w 4882728"/>
                <a:gd name="connsiteY577" fmla="*/ 155519 h 776873"/>
                <a:gd name="connsiteX578" fmla="*/ 3094254 w 4882728"/>
                <a:gd name="connsiteY578" fmla="*/ 150138 h 776873"/>
                <a:gd name="connsiteX579" fmla="*/ 3106888 w 4882728"/>
                <a:gd name="connsiteY579" fmla="*/ 141089 h 776873"/>
                <a:gd name="connsiteX580" fmla="*/ 3083687 w 4882728"/>
                <a:gd name="connsiteY580" fmla="*/ 147966 h 776873"/>
                <a:gd name="connsiteX581" fmla="*/ 3075130 w 4882728"/>
                <a:gd name="connsiteY581" fmla="*/ 134574 h 776873"/>
                <a:gd name="connsiteX582" fmla="*/ 3062654 w 4882728"/>
                <a:gd name="connsiteY582" fmla="*/ 140394 h 776873"/>
                <a:gd name="connsiteX583" fmla="*/ 3056868 w 4882728"/>
                <a:gd name="connsiteY583" fmla="*/ 133659 h 776873"/>
                <a:gd name="connsiteX584" fmla="*/ 3037013 w 4882728"/>
                <a:gd name="connsiteY584" fmla="*/ 134259 h 776873"/>
                <a:gd name="connsiteX585" fmla="*/ 3020029 w 4882728"/>
                <a:gd name="connsiteY585" fmla="*/ 138222 h 776873"/>
                <a:gd name="connsiteX586" fmla="*/ 3022799 w 4882728"/>
                <a:gd name="connsiteY586" fmla="*/ 144832 h 776873"/>
                <a:gd name="connsiteX587" fmla="*/ 3012061 w 4882728"/>
                <a:gd name="connsiteY587" fmla="*/ 145889 h 776873"/>
                <a:gd name="connsiteX588" fmla="*/ 3012663 w 4882728"/>
                <a:gd name="connsiteY588" fmla="*/ 132993 h 776873"/>
                <a:gd name="connsiteX589" fmla="*/ 2993382 w 4882728"/>
                <a:gd name="connsiteY589" fmla="*/ 120648 h 776873"/>
                <a:gd name="connsiteX590" fmla="*/ 2998019 w 4882728"/>
                <a:gd name="connsiteY590" fmla="*/ 119296 h 776873"/>
                <a:gd name="connsiteX591" fmla="*/ 2976857 w 4882728"/>
                <a:gd name="connsiteY591" fmla="*/ 114971 h 776873"/>
                <a:gd name="connsiteX592" fmla="*/ 3004968 w 4882728"/>
                <a:gd name="connsiteY592" fmla="*/ 134202 h 776873"/>
                <a:gd name="connsiteX593" fmla="*/ 2977848 w 4882728"/>
                <a:gd name="connsiteY593" fmla="*/ 126335 h 776873"/>
                <a:gd name="connsiteX594" fmla="*/ 2987567 w 4882728"/>
                <a:gd name="connsiteY594" fmla="*/ 147880 h 776873"/>
                <a:gd name="connsiteX595" fmla="*/ 2969894 w 4882728"/>
                <a:gd name="connsiteY595" fmla="*/ 134031 h 776873"/>
                <a:gd name="connsiteX596" fmla="*/ 2961323 w 4882728"/>
                <a:gd name="connsiteY596" fmla="*/ 154643 h 776873"/>
                <a:gd name="connsiteX597" fmla="*/ 2949866 w 4882728"/>
                <a:gd name="connsiteY597" fmla="*/ 137841 h 776873"/>
                <a:gd name="connsiteX598" fmla="*/ 2950440 w 4882728"/>
                <a:gd name="connsiteY598" fmla="*/ 124925 h 776873"/>
                <a:gd name="connsiteX599" fmla="*/ 2946808 w 4882728"/>
                <a:gd name="connsiteY599" fmla="*/ 137679 h 776873"/>
                <a:gd name="connsiteX600" fmla="*/ 2940563 w 4882728"/>
                <a:gd name="connsiteY600" fmla="*/ 140613 h 776873"/>
                <a:gd name="connsiteX601" fmla="*/ 2927254 w 4882728"/>
                <a:gd name="connsiteY601" fmla="*/ 131831 h 776873"/>
                <a:gd name="connsiteX602" fmla="*/ 2938423 w 4882728"/>
                <a:gd name="connsiteY602" fmla="*/ 121067 h 776873"/>
                <a:gd name="connsiteX603" fmla="*/ 2900292 w 4882728"/>
                <a:gd name="connsiteY603" fmla="*/ 120734 h 776873"/>
                <a:gd name="connsiteX604" fmla="*/ 2886538 w 4882728"/>
                <a:gd name="connsiteY604" fmla="*/ 121658 h 776873"/>
                <a:gd name="connsiteX605" fmla="*/ 2852124 w 4882728"/>
                <a:gd name="connsiteY605" fmla="*/ 139289 h 776873"/>
                <a:gd name="connsiteX606" fmla="*/ 2843610 w 4882728"/>
                <a:gd name="connsiteY606" fmla="*/ 125897 h 776873"/>
                <a:gd name="connsiteX607" fmla="*/ 2832455 w 4882728"/>
                <a:gd name="connsiteY607" fmla="*/ 136660 h 776873"/>
                <a:gd name="connsiteX608" fmla="*/ 2797194 w 4882728"/>
                <a:gd name="connsiteY608" fmla="*/ 139708 h 776873"/>
                <a:gd name="connsiteX609" fmla="*/ 2785019 w 4882728"/>
                <a:gd name="connsiteY609" fmla="*/ 139070 h 776873"/>
                <a:gd name="connsiteX610" fmla="*/ 2771696 w 4882728"/>
                <a:gd name="connsiteY610" fmla="*/ 130316 h 776873"/>
                <a:gd name="connsiteX611" fmla="*/ 2777209 w 4882728"/>
                <a:gd name="connsiteY611" fmla="*/ 143546 h 776873"/>
                <a:gd name="connsiteX612" fmla="*/ 2762407 w 4882728"/>
                <a:gd name="connsiteY612" fmla="*/ 133059 h 776873"/>
                <a:gd name="connsiteX613" fmla="*/ 2747218 w 4882728"/>
                <a:gd name="connsiteY613" fmla="*/ 132297 h 776873"/>
                <a:gd name="connsiteX614" fmla="*/ 2745308 w 4882728"/>
                <a:gd name="connsiteY614" fmla="*/ 140270 h 776873"/>
                <a:gd name="connsiteX615" fmla="*/ 2764862 w 4882728"/>
                <a:gd name="connsiteY615" fmla="*/ 146118 h 776873"/>
                <a:gd name="connsiteX616" fmla="*/ 2731396 w 4882728"/>
                <a:gd name="connsiteY616" fmla="*/ 144413 h 776873"/>
                <a:gd name="connsiteX617" fmla="*/ 2730075 w 4882728"/>
                <a:gd name="connsiteY617" fmla="*/ 139498 h 776873"/>
                <a:gd name="connsiteX618" fmla="*/ 2745595 w 4882728"/>
                <a:gd name="connsiteY618" fmla="*/ 133812 h 776873"/>
                <a:gd name="connsiteX619" fmla="*/ 2719810 w 4882728"/>
                <a:gd name="connsiteY619" fmla="*/ 130869 h 776873"/>
                <a:gd name="connsiteX620" fmla="*/ 2713565 w 4882728"/>
                <a:gd name="connsiteY620" fmla="*/ 133783 h 776873"/>
                <a:gd name="connsiteX621" fmla="*/ 2714728 w 4882728"/>
                <a:gd name="connsiteY621" fmla="*/ 141937 h 776873"/>
                <a:gd name="connsiteX622" fmla="*/ 2694714 w 4882728"/>
                <a:gd name="connsiteY622" fmla="*/ 145737 h 776873"/>
                <a:gd name="connsiteX623" fmla="*/ 2689043 w 4882728"/>
                <a:gd name="connsiteY623" fmla="*/ 135755 h 776873"/>
                <a:gd name="connsiteX624" fmla="*/ 2684090 w 4882728"/>
                <a:gd name="connsiteY624" fmla="*/ 143556 h 776873"/>
                <a:gd name="connsiteX625" fmla="*/ 2679912 w 4882728"/>
                <a:gd name="connsiteY625" fmla="*/ 135279 h 776873"/>
                <a:gd name="connsiteX626" fmla="*/ 2678017 w 4882728"/>
                <a:gd name="connsiteY626" fmla="*/ 143251 h 776873"/>
                <a:gd name="connsiteX627" fmla="*/ 2606849 w 4882728"/>
                <a:gd name="connsiteY627" fmla="*/ 131507 h 776873"/>
                <a:gd name="connsiteX628" fmla="*/ 2610324 w 4882728"/>
                <a:gd name="connsiteY628" fmla="*/ 121982 h 776873"/>
                <a:gd name="connsiteX629" fmla="*/ 2584525 w 4882728"/>
                <a:gd name="connsiteY629" fmla="*/ 119039 h 776873"/>
                <a:gd name="connsiteX630" fmla="*/ 2585673 w 4882728"/>
                <a:gd name="connsiteY630" fmla="*/ 127201 h 776873"/>
                <a:gd name="connsiteX631" fmla="*/ 2576269 w 4882728"/>
                <a:gd name="connsiteY631" fmla="*/ 133155 h 776873"/>
                <a:gd name="connsiteX632" fmla="*/ 2578164 w 4882728"/>
                <a:gd name="connsiteY632" fmla="*/ 125173 h 776873"/>
                <a:gd name="connsiteX633" fmla="*/ 2564511 w 4882728"/>
                <a:gd name="connsiteY633" fmla="*/ 122877 h 776873"/>
                <a:gd name="connsiteX634" fmla="*/ 2567268 w 4882728"/>
                <a:gd name="connsiteY634" fmla="*/ 129468 h 776873"/>
                <a:gd name="connsiteX635" fmla="*/ 2557979 w 4882728"/>
                <a:gd name="connsiteY635" fmla="*/ 132212 h 776873"/>
                <a:gd name="connsiteX636" fmla="*/ 2556830 w 4882728"/>
                <a:gd name="connsiteY636" fmla="*/ 124077 h 776873"/>
                <a:gd name="connsiteX637" fmla="*/ 2550441 w 4882728"/>
                <a:gd name="connsiteY637" fmla="*/ 130221 h 776873"/>
                <a:gd name="connsiteX638" fmla="*/ 2544799 w 4882728"/>
                <a:gd name="connsiteY638" fmla="*/ 120220 h 776873"/>
                <a:gd name="connsiteX639" fmla="*/ 2500465 w 4882728"/>
                <a:gd name="connsiteY639" fmla="*/ 122801 h 776873"/>
                <a:gd name="connsiteX640" fmla="*/ 2504786 w 4882728"/>
                <a:gd name="connsiteY640" fmla="*/ 127878 h 776873"/>
                <a:gd name="connsiteX641" fmla="*/ 2492468 w 4882728"/>
                <a:gd name="connsiteY641" fmla="*/ 130478 h 776873"/>
                <a:gd name="connsiteX642" fmla="*/ 2494349 w 4882728"/>
                <a:gd name="connsiteY642" fmla="*/ 122477 h 776873"/>
                <a:gd name="connsiteX643" fmla="*/ 2465060 w 4882728"/>
                <a:gd name="connsiteY643" fmla="*/ 129068 h 776873"/>
                <a:gd name="connsiteX644" fmla="*/ 2453044 w 4882728"/>
                <a:gd name="connsiteY644" fmla="*/ 125201 h 776873"/>
                <a:gd name="connsiteX645" fmla="*/ 2449541 w 4882728"/>
                <a:gd name="connsiteY645" fmla="*/ 134726 h 776873"/>
                <a:gd name="connsiteX646" fmla="*/ 2484485 w 4882728"/>
                <a:gd name="connsiteY646" fmla="*/ 138136 h 776873"/>
                <a:gd name="connsiteX647" fmla="*/ 2481614 w 4882728"/>
                <a:gd name="connsiteY647" fmla="*/ 134755 h 776873"/>
                <a:gd name="connsiteX648" fmla="*/ 2490903 w 4882728"/>
                <a:gd name="connsiteY648" fmla="*/ 132002 h 776873"/>
                <a:gd name="connsiteX649" fmla="*/ 2502475 w 4882728"/>
                <a:gd name="connsiteY649" fmla="*/ 145546 h 776873"/>
                <a:gd name="connsiteX650" fmla="*/ 2447818 w 4882728"/>
                <a:gd name="connsiteY650" fmla="*/ 139479 h 776873"/>
                <a:gd name="connsiteX651" fmla="*/ 2446066 w 4882728"/>
                <a:gd name="connsiteY651" fmla="*/ 144251 h 776873"/>
                <a:gd name="connsiteX652" fmla="*/ 2441888 w 4882728"/>
                <a:gd name="connsiteY652" fmla="*/ 135964 h 776873"/>
                <a:gd name="connsiteX653" fmla="*/ 2414309 w 4882728"/>
                <a:gd name="connsiteY653" fmla="*/ 137755 h 776873"/>
                <a:gd name="connsiteX654" fmla="*/ 2398817 w 4882728"/>
                <a:gd name="connsiteY654" fmla="*/ 143461 h 776873"/>
                <a:gd name="connsiteX655" fmla="*/ 2402751 w 4882728"/>
                <a:gd name="connsiteY655" fmla="*/ 124239 h 776873"/>
                <a:gd name="connsiteX656" fmla="*/ 2415242 w 4882728"/>
                <a:gd name="connsiteY656" fmla="*/ 118419 h 776873"/>
                <a:gd name="connsiteX657" fmla="*/ 2406398 w 4882728"/>
                <a:gd name="connsiteY657" fmla="*/ 111485 h 776873"/>
                <a:gd name="connsiteX658" fmla="*/ 2398257 w 4882728"/>
                <a:gd name="connsiteY658" fmla="*/ 122382 h 776873"/>
                <a:gd name="connsiteX659" fmla="*/ 2382867 w 4882728"/>
                <a:gd name="connsiteY659" fmla="*/ 124820 h 776873"/>
                <a:gd name="connsiteX660" fmla="*/ 2352444 w 4882728"/>
                <a:gd name="connsiteY660" fmla="*/ 123277 h 776873"/>
                <a:gd name="connsiteX661" fmla="*/ 2338805 w 4882728"/>
                <a:gd name="connsiteY661" fmla="*/ 120953 h 776873"/>
                <a:gd name="connsiteX662" fmla="*/ 2340715 w 4882728"/>
                <a:gd name="connsiteY662" fmla="*/ 112952 h 776873"/>
                <a:gd name="connsiteX663" fmla="*/ 2310106 w 4882728"/>
                <a:gd name="connsiteY663" fmla="*/ 114628 h 776873"/>
                <a:gd name="connsiteX664" fmla="*/ 2309661 w 4882728"/>
                <a:gd name="connsiteY664" fmla="*/ 124296 h 776873"/>
                <a:gd name="connsiteX665" fmla="*/ 2300530 w 4882728"/>
                <a:gd name="connsiteY665" fmla="*/ 123839 h 776873"/>
                <a:gd name="connsiteX666" fmla="*/ 2299381 w 4882728"/>
                <a:gd name="connsiteY666" fmla="*/ 115667 h 776873"/>
                <a:gd name="connsiteX667" fmla="*/ 2291542 w 4882728"/>
                <a:gd name="connsiteY667" fmla="*/ 120143 h 776873"/>
                <a:gd name="connsiteX668" fmla="*/ 2288944 w 4882728"/>
                <a:gd name="connsiteY668" fmla="*/ 110314 h 776873"/>
                <a:gd name="connsiteX669" fmla="*/ 2264278 w 4882728"/>
                <a:gd name="connsiteY669" fmla="*/ 115495 h 776873"/>
                <a:gd name="connsiteX670" fmla="*/ 2258622 w 4882728"/>
                <a:gd name="connsiteY670" fmla="*/ 105522 h 776873"/>
                <a:gd name="connsiteX671" fmla="*/ 2250955 w 4882728"/>
                <a:gd name="connsiteY671" fmla="*/ 106732 h 776873"/>
                <a:gd name="connsiteX672" fmla="*/ 2224854 w 4882728"/>
                <a:gd name="connsiteY672" fmla="*/ 110237 h 776873"/>
                <a:gd name="connsiteX673" fmla="*/ 2203247 w 4882728"/>
                <a:gd name="connsiteY673" fmla="*/ 115600 h 776873"/>
                <a:gd name="connsiteX674" fmla="*/ 2202084 w 4882728"/>
                <a:gd name="connsiteY674" fmla="*/ 107446 h 776873"/>
                <a:gd name="connsiteX675" fmla="*/ 2181769 w 4882728"/>
                <a:gd name="connsiteY675" fmla="*/ 117714 h 776873"/>
                <a:gd name="connsiteX676" fmla="*/ 2192207 w 4882728"/>
                <a:gd name="connsiteY676" fmla="*/ 123115 h 776873"/>
                <a:gd name="connsiteX677" fmla="*/ 2182788 w 4882728"/>
                <a:gd name="connsiteY677" fmla="*/ 129125 h 776873"/>
                <a:gd name="connsiteX678" fmla="*/ 2191761 w 4882728"/>
                <a:gd name="connsiteY678" fmla="*/ 132802 h 776873"/>
                <a:gd name="connsiteX679" fmla="*/ 2186823 w 4882728"/>
                <a:gd name="connsiteY679" fmla="*/ 140641 h 776873"/>
                <a:gd name="connsiteX680" fmla="*/ 2171619 w 4882728"/>
                <a:gd name="connsiteY680" fmla="*/ 139870 h 776873"/>
                <a:gd name="connsiteX681" fmla="*/ 2167555 w 4882728"/>
                <a:gd name="connsiteY681" fmla="*/ 128325 h 776873"/>
                <a:gd name="connsiteX682" fmla="*/ 2151031 w 4882728"/>
                <a:gd name="connsiteY682" fmla="*/ 122610 h 776873"/>
                <a:gd name="connsiteX683" fmla="*/ 2144513 w 4882728"/>
                <a:gd name="connsiteY683" fmla="*/ 131993 h 776873"/>
                <a:gd name="connsiteX684" fmla="*/ 2171633 w 4882728"/>
                <a:gd name="connsiteY684" fmla="*/ 105875 h 776873"/>
                <a:gd name="connsiteX685" fmla="*/ 2156730 w 4882728"/>
                <a:gd name="connsiteY685" fmla="*/ 98636 h 776873"/>
                <a:gd name="connsiteX686" fmla="*/ 2148906 w 4882728"/>
                <a:gd name="connsiteY686" fmla="*/ 103094 h 776873"/>
                <a:gd name="connsiteX687" fmla="*/ 2147011 w 4882728"/>
                <a:gd name="connsiteY687" fmla="*/ 111085 h 776873"/>
                <a:gd name="connsiteX688" fmla="*/ 2136731 w 4882728"/>
                <a:gd name="connsiteY688" fmla="*/ 102465 h 776873"/>
                <a:gd name="connsiteX689" fmla="*/ 2107716 w 4882728"/>
                <a:gd name="connsiteY689" fmla="*/ 102608 h 776873"/>
                <a:gd name="connsiteX690" fmla="*/ 2096704 w 4882728"/>
                <a:gd name="connsiteY690" fmla="*/ 110104 h 776873"/>
                <a:gd name="connsiteX691" fmla="*/ 2111750 w 4882728"/>
                <a:gd name="connsiteY691" fmla="*/ 114152 h 776873"/>
                <a:gd name="connsiteX692" fmla="*/ 2093517 w 4882728"/>
                <a:gd name="connsiteY692" fmla="*/ 113181 h 776873"/>
                <a:gd name="connsiteX693" fmla="*/ 2086970 w 4882728"/>
                <a:gd name="connsiteY693" fmla="*/ 122563 h 776873"/>
                <a:gd name="connsiteX694" fmla="*/ 2087271 w 4882728"/>
                <a:gd name="connsiteY694" fmla="*/ 116086 h 776873"/>
                <a:gd name="connsiteX695" fmla="*/ 2085218 w 4882728"/>
                <a:gd name="connsiteY695" fmla="*/ 127316 h 776873"/>
                <a:gd name="connsiteX696" fmla="*/ 2096072 w 4882728"/>
                <a:gd name="connsiteY696" fmla="*/ 123020 h 776873"/>
                <a:gd name="connsiteX697" fmla="*/ 2098700 w 4882728"/>
                <a:gd name="connsiteY697" fmla="*/ 132869 h 776873"/>
                <a:gd name="connsiteX698" fmla="*/ 2077408 w 4882728"/>
                <a:gd name="connsiteY698" fmla="*/ 131773 h 776873"/>
                <a:gd name="connsiteX699" fmla="*/ 2078284 w 4882728"/>
                <a:gd name="connsiteY699" fmla="*/ 112400 h 776873"/>
                <a:gd name="connsiteX700" fmla="*/ 2070287 w 4882728"/>
                <a:gd name="connsiteY700" fmla="*/ 120096 h 776873"/>
                <a:gd name="connsiteX701" fmla="*/ 2064645 w 4882728"/>
                <a:gd name="connsiteY701" fmla="*/ 110085 h 776873"/>
                <a:gd name="connsiteX702" fmla="*/ 2056519 w 4882728"/>
                <a:gd name="connsiteY702" fmla="*/ 120991 h 776873"/>
                <a:gd name="connsiteX703" fmla="*/ 2038558 w 4882728"/>
                <a:gd name="connsiteY703" fmla="*/ 113628 h 776873"/>
                <a:gd name="connsiteX704" fmla="*/ 2092052 w 4882728"/>
                <a:gd name="connsiteY704" fmla="*/ 111514 h 776873"/>
                <a:gd name="connsiteX705" fmla="*/ 2103509 w 4882728"/>
                <a:gd name="connsiteY705" fmla="*/ 94302 h 776873"/>
                <a:gd name="connsiteX706" fmla="*/ 2096144 w 4882728"/>
                <a:gd name="connsiteY706" fmla="*/ 89054 h 776873"/>
                <a:gd name="connsiteX707" fmla="*/ 2078011 w 4882728"/>
                <a:gd name="connsiteY707" fmla="*/ 84882 h 776873"/>
                <a:gd name="connsiteX708" fmla="*/ 2075700 w 4882728"/>
                <a:gd name="connsiteY708" fmla="*/ 102541 h 776873"/>
                <a:gd name="connsiteX709" fmla="*/ 2063496 w 4882728"/>
                <a:gd name="connsiteY709" fmla="*/ 101941 h 776873"/>
                <a:gd name="connsiteX710" fmla="*/ 2065406 w 4882728"/>
                <a:gd name="connsiteY710" fmla="*/ 93940 h 776873"/>
                <a:gd name="connsiteX711" fmla="*/ 2074680 w 4882728"/>
                <a:gd name="connsiteY711" fmla="*/ 91197 h 776873"/>
                <a:gd name="connsiteX712" fmla="*/ 2070488 w 4882728"/>
                <a:gd name="connsiteY712" fmla="*/ 82891 h 776873"/>
                <a:gd name="connsiteX713" fmla="*/ 2056978 w 4882728"/>
                <a:gd name="connsiteY713" fmla="*/ 77329 h 776873"/>
                <a:gd name="connsiteX714" fmla="*/ 2027704 w 4882728"/>
                <a:gd name="connsiteY714" fmla="*/ 83891 h 776873"/>
                <a:gd name="connsiteX715" fmla="*/ 2031911 w 4882728"/>
                <a:gd name="connsiteY715" fmla="*/ 92207 h 776873"/>
                <a:gd name="connsiteX716" fmla="*/ 1999436 w 4882728"/>
                <a:gd name="connsiteY716" fmla="*/ 101865 h 776873"/>
                <a:gd name="connsiteX717" fmla="*/ 1998416 w 4882728"/>
                <a:gd name="connsiteY717" fmla="*/ 90492 h 776873"/>
                <a:gd name="connsiteX718" fmla="*/ 2022766 w 4882728"/>
                <a:gd name="connsiteY718" fmla="*/ 91749 h 776873"/>
                <a:gd name="connsiteX719" fmla="*/ 2023369 w 4882728"/>
                <a:gd name="connsiteY719" fmla="*/ 78843 h 776873"/>
                <a:gd name="connsiteX720" fmla="*/ 2017296 w 4882728"/>
                <a:gd name="connsiteY720" fmla="*/ 78510 h 776873"/>
                <a:gd name="connsiteX721" fmla="*/ 2016965 w 4882728"/>
                <a:gd name="connsiteY721" fmla="*/ 85006 h 776873"/>
                <a:gd name="connsiteX722" fmla="*/ 1979996 w 4882728"/>
                <a:gd name="connsiteY722" fmla="*/ 92816 h 776873"/>
                <a:gd name="connsiteX723" fmla="*/ 1965668 w 4882728"/>
                <a:gd name="connsiteY723" fmla="*/ 72623 h 776873"/>
                <a:gd name="connsiteX724" fmla="*/ 1957973 w 4882728"/>
                <a:gd name="connsiteY724" fmla="*/ 73861 h 776873"/>
                <a:gd name="connsiteX725" fmla="*/ 1966817 w 4882728"/>
                <a:gd name="connsiteY725" fmla="*/ 80796 h 776873"/>
                <a:gd name="connsiteX726" fmla="*/ 1952158 w 4882728"/>
                <a:gd name="connsiteY726" fmla="*/ 101065 h 776873"/>
                <a:gd name="connsiteX727" fmla="*/ 1958978 w 4882728"/>
                <a:gd name="connsiteY727" fmla="*/ 85234 h 776873"/>
                <a:gd name="connsiteX728" fmla="*/ 1945052 w 4882728"/>
                <a:gd name="connsiteY728" fmla="*/ 89387 h 776873"/>
                <a:gd name="connsiteX729" fmla="*/ 1946071 w 4882728"/>
                <a:gd name="connsiteY729" fmla="*/ 100770 h 776873"/>
                <a:gd name="connsiteX730" fmla="*/ 1935332 w 4882728"/>
                <a:gd name="connsiteY730" fmla="*/ 101846 h 776873"/>
                <a:gd name="connsiteX731" fmla="*/ 1954900 w 4882728"/>
                <a:gd name="connsiteY731" fmla="*/ 107685 h 776873"/>
                <a:gd name="connsiteX732" fmla="*/ 1978259 w 4882728"/>
                <a:gd name="connsiteY732" fmla="*/ 97560 h 776873"/>
                <a:gd name="connsiteX733" fmla="*/ 1968984 w 4882728"/>
                <a:gd name="connsiteY733" fmla="*/ 100312 h 776873"/>
                <a:gd name="connsiteX734" fmla="*/ 1975086 w 4882728"/>
                <a:gd name="connsiteY734" fmla="*/ 100617 h 776873"/>
                <a:gd name="connsiteX735" fmla="*/ 1907350 w 4882728"/>
                <a:gd name="connsiteY735" fmla="*/ 113314 h 776873"/>
                <a:gd name="connsiteX736" fmla="*/ 1910092 w 4882728"/>
                <a:gd name="connsiteY736" fmla="*/ 119924 h 776873"/>
                <a:gd name="connsiteX737" fmla="*/ 1920688 w 4882728"/>
                <a:gd name="connsiteY737" fmla="*/ 122115 h 776873"/>
                <a:gd name="connsiteX738" fmla="*/ 1905311 w 4882728"/>
                <a:gd name="connsiteY738" fmla="*/ 124525 h 776873"/>
                <a:gd name="connsiteX739" fmla="*/ 1889662 w 4882728"/>
                <a:gd name="connsiteY739" fmla="*/ 133459 h 776873"/>
                <a:gd name="connsiteX740" fmla="*/ 1901981 w 4882728"/>
                <a:gd name="connsiteY740" fmla="*/ 130849 h 776873"/>
                <a:gd name="connsiteX741" fmla="*/ 1907365 w 4882728"/>
                <a:gd name="connsiteY741" fmla="*/ 113314 h 776873"/>
                <a:gd name="connsiteX742" fmla="*/ 1895606 w 4882728"/>
                <a:gd name="connsiteY742" fmla="*/ 103008 h 776873"/>
                <a:gd name="connsiteX743" fmla="*/ 1926517 w 4882728"/>
                <a:gd name="connsiteY743" fmla="*/ 94883 h 776873"/>
                <a:gd name="connsiteX744" fmla="*/ 1917960 w 4882728"/>
                <a:gd name="connsiteY744" fmla="*/ 81491 h 776873"/>
                <a:gd name="connsiteX745" fmla="*/ 1914213 w 4882728"/>
                <a:gd name="connsiteY745" fmla="*/ 97512 h 776873"/>
                <a:gd name="connsiteX746" fmla="*/ 1883762 w 4882728"/>
                <a:gd name="connsiteY746" fmla="*/ 95950 h 776873"/>
                <a:gd name="connsiteX747" fmla="*/ 1886360 w 4882728"/>
                <a:gd name="connsiteY747" fmla="*/ 105780 h 776873"/>
                <a:gd name="connsiteX748" fmla="*/ 1899971 w 4882728"/>
                <a:gd name="connsiteY748" fmla="*/ 108085 h 776873"/>
                <a:gd name="connsiteX749" fmla="*/ 1890395 w 4882728"/>
                <a:gd name="connsiteY749" fmla="*/ 117324 h 776873"/>
                <a:gd name="connsiteX750" fmla="*/ 1890696 w 4882728"/>
                <a:gd name="connsiteY750" fmla="*/ 110856 h 776873"/>
                <a:gd name="connsiteX751" fmla="*/ 1878220 w 4882728"/>
                <a:gd name="connsiteY751" fmla="*/ 116695 h 776873"/>
                <a:gd name="connsiteX752" fmla="*/ 1880431 w 4882728"/>
                <a:gd name="connsiteY752" fmla="*/ 102208 h 776873"/>
                <a:gd name="connsiteX753" fmla="*/ 1837202 w 4882728"/>
                <a:gd name="connsiteY753" fmla="*/ 112952 h 776873"/>
                <a:gd name="connsiteX754" fmla="*/ 1833168 w 4882728"/>
                <a:gd name="connsiteY754" fmla="*/ 101398 h 776873"/>
                <a:gd name="connsiteX755" fmla="*/ 1816025 w 4882728"/>
                <a:gd name="connsiteY755" fmla="*/ 108628 h 776873"/>
                <a:gd name="connsiteX756" fmla="*/ 1821711 w 4882728"/>
                <a:gd name="connsiteY756" fmla="*/ 118629 h 776873"/>
                <a:gd name="connsiteX757" fmla="*/ 1800089 w 4882728"/>
                <a:gd name="connsiteY757" fmla="*/ 123963 h 776873"/>
                <a:gd name="connsiteX758" fmla="*/ 1812695 w 4882728"/>
                <a:gd name="connsiteY758" fmla="*/ 114914 h 776873"/>
                <a:gd name="connsiteX759" fmla="*/ 1811848 w 4882728"/>
                <a:gd name="connsiteY759" fmla="*/ 100312 h 776873"/>
                <a:gd name="connsiteX760" fmla="*/ 1785316 w 4882728"/>
                <a:gd name="connsiteY760" fmla="*/ 113504 h 776873"/>
                <a:gd name="connsiteX761" fmla="*/ 1795912 w 4882728"/>
                <a:gd name="connsiteY761" fmla="*/ 115686 h 776873"/>
                <a:gd name="connsiteX762" fmla="*/ 1781842 w 4882728"/>
                <a:gd name="connsiteY762" fmla="*/ 123039 h 776873"/>
                <a:gd name="connsiteX763" fmla="*/ 1777635 w 4882728"/>
                <a:gd name="connsiteY763" fmla="*/ 114733 h 776873"/>
                <a:gd name="connsiteX764" fmla="*/ 1751390 w 4882728"/>
                <a:gd name="connsiteY764" fmla="*/ 121458 h 776873"/>
                <a:gd name="connsiteX765" fmla="*/ 1764297 w 4882728"/>
                <a:gd name="connsiteY765" fmla="*/ 105942 h 776873"/>
                <a:gd name="connsiteX766" fmla="*/ 1759675 w 4882728"/>
                <a:gd name="connsiteY766" fmla="*/ 107342 h 776873"/>
                <a:gd name="connsiteX767" fmla="*/ 1757061 w 4882728"/>
                <a:gd name="connsiteY767" fmla="*/ 97493 h 776873"/>
                <a:gd name="connsiteX768" fmla="*/ 1746035 w 4882728"/>
                <a:gd name="connsiteY768" fmla="*/ 105037 h 776873"/>
                <a:gd name="connsiteX769" fmla="*/ 1730817 w 4882728"/>
                <a:gd name="connsiteY769" fmla="*/ 104237 h 776873"/>
                <a:gd name="connsiteX770" fmla="*/ 1737177 w 4882728"/>
                <a:gd name="connsiteY770" fmla="*/ 98084 h 776873"/>
                <a:gd name="connsiteX771" fmla="*/ 1716159 w 4882728"/>
                <a:gd name="connsiteY771" fmla="*/ 90540 h 776873"/>
                <a:gd name="connsiteX772" fmla="*/ 1706597 w 4882728"/>
                <a:gd name="connsiteY772" fmla="*/ 99750 h 776873"/>
                <a:gd name="connsiteX773" fmla="*/ 1710803 w 4882728"/>
                <a:gd name="connsiteY773" fmla="*/ 108066 h 776873"/>
                <a:gd name="connsiteX774" fmla="*/ 1701960 w 4882728"/>
                <a:gd name="connsiteY774" fmla="*/ 101112 h 776873"/>
                <a:gd name="connsiteX775" fmla="*/ 1667158 w 4882728"/>
                <a:gd name="connsiteY775" fmla="*/ 94473 h 776873"/>
                <a:gd name="connsiteX776" fmla="*/ 1624403 w 4882728"/>
                <a:gd name="connsiteY776" fmla="*/ 95521 h 776873"/>
                <a:gd name="connsiteX777" fmla="*/ 1634841 w 4882728"/>
                <a:gd name="connsiteY777" fmla="*/ 100893 h 776873"/>
                <a:gd name="connsiteX778" fmla="*/ 1610204 w 4882728"/>
                <a:gd name="connsiteY778" fmla="*/ 106113 h 776873"/>
                <a:gd name="connsiteX779" fmla="*/ 1618172 w 4882728"/>
                <a:gd name="connsiteY779" fmla="*/ 98407 h 776873"/>
                <a:gd name="connsiteX780" fmla="*/ 1609486 w 4882728"/>
                <a:gd name="connsiteY780" fmla="*/ 88282 h 776873"/>
                <a:gd name="connsiteX781" fmla="*/ 1593364 w 4882728"/>
                <a:gd name="connsiteY781" fmla="*/ 106866 h 776873"/>
                <a:gd name="connsiteX782" fmla="*/ 1583227 w 4882728"/>
                <a:gd name="connsiteY782" fmla="*/ 94997 h 776873"/>
                <a:gd name="connsiteX783" fmla="*/ 1569617 w 4882728"/>
                <a:gd name="connsiteY783" fmla="*/ 92683 h 776873"/>
                <a:gd name="connsiteX784" fmla="*/ 1534385 w 4882728"/>
                <a:gd name="connsiteY784" fmla="*/ 95712 h 776873"/>
                <a:gd name="connsiteX785" fmla="*/ 1533509 w 4882728"/>
                <a:gd name="connsiteY785" fmla="*/ 81119 h 776873"/>
                <a:gd name="connsiteX786" fmla="*/ 1528283 w 4882728"/>
                <a:gd name="connsiteY786" fmla="*/ 95426 h 776873"/>
                <a:gd name="connsiteX787" fmla="*/ 1516683 w 4882728"/>
                <a:gd name="connsiteY787" fmla="*/ 81862 h 776873"/>
                <a:gd name="connsiteX788" fmla="*/ 1504508 w 4882728"/>
                <a:gd name="connsiteY788" fmla="*/ 81253 h 776873"/>
                <a:gd name="connsiteX789" fmla="*/ 1499038 w 4882728"/>
                <a:gd name="connsiteY789" fmla="*/ 68023 h 776873"/>
                <a:gd name="connsiteX790" fmla="*/ 1494229 w 4882728"/>
                <a:gd name="connsiteY790" fmla="*/ 72623 h 776873"/>
                <a:gd name="connsiteX791" fmla="*/ 1500015 w 4882728"/>
                <a:gd name="connsiteY791" fmla="*/ 79376 h 776873"/>
                <a:gd name="connsiteX792" fmla="*/ 1487854 w 4882728"/>
                <a:gd name="connsiteY792" fmla="*/ 78767 h 776873"/>
                <a:gd name="connsiteX793" fmla="*/ 1495248 w 4882728"/>
                <a:gd name="connsiteY793" fmla="*/ 83996 h 776873"/>
                <a:gd name="connsiteX794" fmla="*/ 1493209 w 4882728"/>
                <a:gd name="connsiteY794" fmla="*/ 95235 h 776873"/>
                <a:gd name="connsiteX795" fmla="*/ 1483935 w 4882728"/>
                <a:gd name="connsiteY795" fmla="*/ 97979 h 776873"/>
                <a:gd name="connsiteX796" fmla="*/ 1485945 w 4882728"/>
                <a:gd name="connsiteY796" fmla="*/ 86758 h 776873"/>
                <a:gd name="connsiteX797" fmla="*/ 1477977 w 4882728"/>
                <a:gd name="connsiteY797" fmla="*/ 94445 h 776873"/>
                <a:gd name="connsiteX798" fmla="*/ 1456642 w 4882728"/>
                <a:gd name="connsiteY798" fmla="*/ 93350 h 776873"/>
                <a:gd name="connsiteX799" fmla="*/ 1461883 w 4882728"/>
                <a:gd name="connsiteY799" fmla="*/ 79053 h 776873"/>
                <a:gd name="connsiteX800" fmla="*/ 1441008 w 4882728"/>
                <a:gd name="connsiteY800" fmla="*/ 68289 h 776873"/>
                <a:gd name="connsiteX801" fmla="*/ 1420434 w 4882728"/>
                <a:gd name="connsiteY801" fmla="*/ 51020 h 776873"/>
                <a:gd name="connsiteX802" fmla="*/ 1429134 w 4882728"/>
                <a:gd name="connsiteY802" fmla="*/ 61193 h 776873"/>
                <a:gd name="connsiteX803" fmla="*/ 1415352 w 4882728"/>
                <a:gd name="connsiteY803" fmla="*/ 62079 h 776873"/>
                <a:gd name="connsiteX804" fmla="*/ 1411877 w 4882728"/>
                <a:gd name="connsiteY804" fmla="*/ 71604 h 776873"/>
                <a:gd name="connsiteX805" fmla="*/ 1430139 w 4882728"/>
                <a:gd name="connsiteY805" fmla="*/ 72556 h 776873"/>
                <a:gd name="connsiteX806" fmla="*/ 1428086 w 4882728"/>
                <a:gd name="connsiteY806" fmla="*/ 83786 h 776873"/>
                <a:gd name="connsiteX807" fmla="*/ 1417376 w 4882728"/>
                <a:gd name="connsiteY807" fmla="*/ 84834 h 776873"/>
                <a:gd name="connsiteX808" fmla="*/ 1414792 w 4882728"/>
                <a:gd name="connsiteY808" fmla="*/ 75023 h 776873"/>
                <a:gd name="connsiteX809" fmla="*/ 1400851 w 4882728"/>
                <a:gd name="connsiteY809" fmla="*/ 79157 h 776873"/>
                <a:gd name="connsiteX810" fmla="*/ 1406637 w 4882728"/>
                <a:gd name="connsiteY810" fmla="*/ 85911 h 776873"/>
                <a:gd name="connsiteX811" fmla="*/ 1398798 w 4882728"/>
                <a:gd name="connsiteY811" fmla="*/ 90397 h 776873"/>
                <a:gd name="connsiteX812" fmla="*/ 1391706 w 4882728"/>
                <a:gd name="connsiteY812" fmla="*/ 78691 h 776873"/>
                <a:gd name="connsiteX813" fmla="*/ 1381125 w 4882728"/>
                <a:gd name="connsiteY813" fmla="*/ 76528 h 776873"/>
                <a:gd name="connsiteX814" fmla="*/ 1365461 w 4882728"/>
                <a:gd name="connsiteY814" fmla="*/ 85434 h 776873"/>
                <a:gd name="connsiteX815" fmla="*/ 1370386 w 4882728"/>
                <a:gd name="connsiteY815" fmla="*/ 77595 h 776873"/>
                <a:gd name="connsiteX816" fmla="*/ 1346036 w 4882728"/>
                <a:gd name="connsiteY816" fmla="*/ 76319 h 776873"/>
                <a:gd name="connsiteX817" fmla="*/ 1340250 w 4882728"/>
                <a:gd name="connsiteY817" fmla="*/ 69585 h 776873"/>
                <a:gd name="connsiteX818" fmla="*/ 1303841 w 4882728"/>
                <a:gd name="connsiteY818" fmla="*/ 98445 h 776873"/>
                <a:gd name="connsiteX819" fmla="*/ 1293102 w 4882728"/>
                <a:gd name="connsiteY819" fmla="*/ 99493 h 776873"/>
                <a:gd name="connsiteX820" fmla="*/ 1290820 w 4882728"/>
                <a:gd name="connsiteY820" fmla="*/ 83205 h 776873"/>
                <a:gd name="connsiteX821" fmla="*/ 1302951 w 4882728"/>
                <a:gd name="connsiteY821" fmla="*/ 83805 h 776873"/>
                <a:gd name="connsiteX822" fmla="*/ 1306741 w 4882728"/>
                <a:gd name="connsiteY822" fmla="*/ 67832 h 776873"/>
                <a:gd name="connsiteX823" fmla="*/ 1308062 w 4882728"/>
                <a:gd name="connsiteY823" fmla="*/ 72775 h 776873"/>
                <a:gd name="connsiteX824" fmla="*/ 1294280 w 4882728"/>
                <a:gd name="connsiteY824" fmla="*/ 73680 h 776873"/>
                <a:gd name="connsiteX825" fmla="*/ 1300668 w 4882728"/>
                <a:gd name="connsiteY825" fmla="*/ 67527 h 776873"/>
                <a:gd name="connsiteX826" fmla="*/ 1288637 w 4882728"/>
                <a:gd name="connsiteY826" fmla="*/ 63679 h 776873"/>
                <a:gd name="connsiteX827" fmla="*/ 1258344 w 4882728"/>
                <a:gd name="connsiteY827" fmla="*/ 58859 h 776873"/>
                <a:gd name="connsiteX828" fmla="*/ 1259033 w 4882728"/>
                <a:gd name="connsiteY828" fmla="*/ 76700 h 776873"/>
                <a:gd name="connsiteX829" fmla="*/ 1268336 w 4882728"/>
                <a:gd name="connsiteY829" fmla="*/ 73947 h 776873"/>
                <a:gd name="connsiteX830" fmla="*/ 1263699 w 4882728"/>
                <a:gd name="connsiteY830" fmla="*/ 75338 h 776873"/>
                <a:gd name="connsiteX831" fmla="*/ 1289341 w 4882728"/>
                <a:gd name="connsiteY831" fmla="*/ 81491 h 776873"/>
                <a:gd name="connsiteX832" fmla="*/ 1197571 w 4882728"/>
                <a:gd name="connsiteY832" fmla="*/ 86482 h 776873"/>
                <a:gd name="connsiteX833" fmla="*/ 1200902 w 4882728"/>
                <a:gd name="connsiteY833" fmla="*/ 80196 h 776873"/>
                <a:gd name="connsiteX834" fmla="*/ 1188584 w 4882728"/>
                <a:gd name="connsiteY834" fmla="*/ 82796 h 776873"/>
                <a:gd name="connsiteX835" fmla="*/ 1176696 w 4882728"/>
                <a:gd name="connsiteY835" fmla="*/ 75690 h 776873"/>
                <a:gd name="connsiteX836" fmla="*/ 1178735 w 4882728"/>
                <a:gd name="connsiteY836" fmla="*/ 64489 h 776873"/>
                <a:gd name="connsiteX837" fmla="*/ 1158865 w 4882728"/>
                <a:gd name="connsiteY837" fmla="*/ 65070 h 776873"/>
                <a:gd name="connsiteX838" fmla="*/ 1140459 w 4882728"/>
                <a:gd name="connsiteY838" fmla="*/ 67365 h 776873"/>
                <a:gd name="connsiteX839" fmla="*/ 1124796 w 4882728"/>
                <a:gd name="connsiteY839" fmla="*/ 76243 h 776873"/>
                <a:gd name="connsiteX840" fmla="*/ 1052480 w 4882728"/>
                <a:gd name="connsiteY840" fmla="*/ 56354 h 776873"/>
                <a:gd name="connsiteX841" fmla="*/ 1043176 w 4882728"/>
                <a:gd name="connsiteY841" fmla="*/ 59117 h 776873"/>
                <a:gd name="connsiteX842" fmla="*/ 1038080 w 4882728"/>
                <a:gd name="connsiteY842" fmla="*/ 70204 h 776873"/>
                <a:gd name="connsiteX843" fmla="*/ 1032021 w 4882728"/>
                <a:gd name="connsiteY843" fmla="*/ 69870 h 776873"/>
                <a:gd name="connsiteX844" fmla="*/ 1037247 w 4882728"/>
                <a:gd name="connsiteY844" fmla="*/ 55564 h 776873"/>
                <a:gd name="connsiteX845" fmla="*/ 1024914 w 4882728"/>
                <a:gd name="connsiteY845" fmla="*/ 58183 h 776873"/>
                <a:gd name="connsiteX846" fmla="*/ 1010844 w 4882728"/>
                <a:gd name="connsiteY846" fmla="*/ 65537 h 776873"/>
                <a:gd name="connsiteX847" fmla="*/ 1015912 w 4882728"/>
                <a:gd name="connsiteY847" fmla="*/ 54478 h 776873"/>
                <a:gd name="connsiteX848" fmla="*/ 967788 w 4882728"/>
                <a:gd name="connsiteY848" fmla="*/ 73023 h 776873"/>
                <a:gd name="connsiteX849" fmla="*/ 955757 w 4882728"/>
                <a:gd name="connsiteY849" fmla="*/ 69194 h 776873"/>
                <a:gd name="connsiteX850" fmla="*/ 954881 w 4882728"/>
                <a:gd name="connsiteY850" fmla="*/ 54564 h 776873"/>
                <a:gd name="connsiteX851" fmla="*/ 951263 w 4882728"/>
                <a:gd name="connsiteY851" fmla="*/ 67337 h 776873"/>
                <a:gd name="connsiteX852" fmla="*/ 938772 w 4882728"/>
                <a:gd name="connsiteY852" fmla="*/ 73157 h 776873"/>
                <a:gd name="connsiteX853" fmla="*/ 951852 w 4882728"/>
                <a:gd name="connsiteY853" fmla="*/ 54411 h 776873"/>
                <a:gd name="connsiteX854" fmla="*/ 951981 w 4882728"/>
                <a:gd name="connsiteY854" fmla="*/ 51182 h 776873"/>
                <a:gd name="connsiteX855" fmla="*/ 910949 w 4882728"/>
                <a:gd name="connsiteY855" fmla="*/ 47439 h 776873"/>
                <a:gd name="connsiteX856" fmla="*/ 911552 w 4882728"/>
                <a:gd name="connsiteY856" fmla="*/ 34542 h 776873"/>
                <a:gd name="connsiteX857" fmla="*/ 881101 w 4882728"/>
                <a:gd name="connsiteY857" fmla="*/ 32961 h 776873"/>
                <a:gd name="connsiteX858" fmla="*/ 876147 w 4882728"/>
                <a:gd name="connsiteY858" fmla="*/ 40791 h 776873"/>
                <a:gd name="connsiteX859" fmla="*/ 875028 w 4882728"/>
                <a:gd name="connsiteY859" fmla="*/ 32637 h 776873"/>
                <a:gd name="connsiteX860" fmla="*/ 868624 w 4882728"/>
                <a:gd name="connsiteY860" fmla="*/ 38790 h 776873"/>
                <a:gd name="connsiteX861" fmla="*/ 868912 w 4882728"/>
                <a:gd name="connsiteY861" fmla="*/ 32313 h 776873"/>
                <a:gd name="connsiteX862" fmla="*/ 856435 w 4882728"/>
                <a:gd name="connsiteY862" fmla="*/ 38162 h 776873"/>
                <a:gd name="connsiteX863" fmla="*/ 851942 w 4882728"/>
                <a:gd name="connsiteY863" fmla="*/ 36304 h 776873"/>
                <a:gd name="connsiteX864" fmla="*/ 855272 w 4882728"/>
                <a:gd name="connsiteY864" fmla="*/ 30008 h 776873"/>
                <a:gd name="connsiteX865" fmla="*/ 809632 w 4882728"/>
                <a:gd name="connsiteY865" fmla="*/ 27665 h 776873"/>
                <a:gd name="connsiteX866" fmla="*/ 791513 w 4882728"/>
                <a:gd name="connsiteY866" fmla="*/ 23493 h 776873"/>
                <a:gd name="connsiteX867" fmla="*/ 767853 w 4882728"/>
                <a:gd name="connsiteY867" fmla="*/ 40076 h 776873"/>
                <a:gd name="connsiteX868" fmla="*/ 778305 w 4882728"/>
                <a:gd name="connsiteY868" fmla="*/ 45448 h 776873"/>
                <a:gd name="connsiteX869" fmla="*/ 764536 w 4882728"/>
                <a:gd name="connsiteY869" fmla="*/ 46372 h 776873"/>
                <a:gd name="connsiteX870" fmla="*/ 767853 w 4882728"/>
                <a:gd name="connsiteY870" fmla="*/ 40076 h 776873"/>
                <a:gd name="connsiteX871" fmla="*/ 739297 w 4882728"/>
                <a:gd name="connsiteY871" fmla="*/ 30523 h 776873"/>
                <a:gd name="connsiteX872" fmla="*/ 742671 w 4882728"/>
                <a:gd name="connsiteY872" fmla="*/ 24198 h 776873"/>
                <a:gd name="connsiteX873" fmla="*/ 728874 w 4882728"/>
                <a:gd name="connsiteY873" fmla="*/ 25131 h 776873"/>
                <a:gd name="connsiteX874" fmla="*/ 678409 w 4882728"/>
                <a:gd name="connsiteY874" fmla="*/ 27379 h 776873"/>
                <a:gd name="connsiteX875" fmla="*/ 731343 w 4882728"/>
                <a:gd name="connsiteY875" fmla="*/ 38190 h 776873"/>
                <a:gd name="connsiteX876" fmla="*/ 713067 w 4882728"/>
                <a:gd name="connsiteY876" fmla="*/ 37257 h 776873"/>
                <a:gd name="connsiteX877" fmla="*/ 723490 w 4882728"/>
                <a:gd name="connsiteY877" fmla="*/ 42648 h 776873"/>
                <a:gd name="connsiteX878" fmla="*/ 713914 w 4882728"/>
                <a:gd name="connsiteY878" fmla="*/ 51859 h 776873"/>
                <a:gd name="connsiteX879" fmla="*/ 709736 w 4882728"/>
                <a:gd name="connsiteY879" fmla="*/ 43553 h 776873"/>
                <a:gd name="connsiteX880" fmla="*/ 681740 w 4882728"/>
                <a:gd name="connsiteY880" fmla="*/ 55059 h 776873"/>
                <a:gd name="connsiteX881" fmla="*/ 695953 w 4882728"/>
                <a:gd name="connsiteY881" fmla="*/ 44467 h 776873"/>
                <a:gd name="connsiteX882" fmla="*/ 694948 w 4882728"/>
                <a:gd name="connsiteY882" fmla="*/ 33085 h 776873"/>
                <a:gd name="connsiteX883" fmla="*/ 671446 w 4882728"/>
                <a:gd name="connsiteY883" fmla="*/ 46448 h 776873"/>
                <a:gd name="connsiteX884" fmla="*/ 674935 w 4882728"/>
                <a:gd name="connsiteY884" fmla="*/ 36904 h 776873"/>
                <a:gd name="connsiteX885" fmla="*/ 653184 w 4882728"/>
                <a:gd name="connsiteY885" fmla="*/ 45496 h 776873"/>
                <a:gd name="connsiteX886" fmla="*/ 650729 w 4882728"/>
                <a:gd name="connsiteY886" fmla="*/ 32428 h 776873"/>
                <a:gd name="connsiteX887" fmla="*/ 650585 w 4882728"/>
                <a:gd name="connsiteY887" fmla="*/ 35638 h 776873"/>
                <a:gd name="connsiteX888" fmla="*/ 644024 w 4882728"/>
                <a:gd name="connsiteY888" fmla="*/ 45010 h 776873"/>
                <a:gd name="connsiteX889" fmla="*/ 633170 w 4882728"/>
                <a:gd name="connsiteY889" fmla="*/ 49306 h 776873"/>
                <a:gd name="connsiteX890" fmla="*/ 622589 w 4882728"/>
                <a:gd name="connsiteY890" fmla="*/ 47134 h 776873"/>
                <a:gd name="connsiteX891" fmla="*/ 631002 w 4882728"/>
                <a:gd name="connsiteY891" fmla="*/ 29780 h 776873"/>
                <a:gd name="connsiteX892" fmla="*/ 616933 w 4882728"/>
                <a:gd name="connsiteY892" fmla="*/ 37162 h 776873"/>
                <a:gd name="connsiteX893" fmla="*/ 611290 w 4882728"/>
                <a:gd name="connsiteY893" fmla="*/ 27151 h 776873"/>
                <a:gd name="connsiteX894" fmla="*/ 583883 w 4882728"/>
                <a:gd name="connsiteY894" fmla="*/ 25741 h 776873"/>
                <a:gd name="connsiteX895" fmla="*/ 591880 w 4882728"/>
                <a:gd name="connsiteY895" fmla="*/ 18026 h 776873"/>
                <a:gd name="connsiteX896" fmla="*/ 565793 w 4882728"/>
                <a:gd name="connsiteY896" fmla="*/ 21560 h 776873"/>
                <a:gd name="connsiteX897" fmla="*/ 556332 w 4882728"/>
                <a:gd name="connsiteY897" fmla="*/ 27551 h 776873"/>
                <a:gd name="connsiteX898" fmla="*/ 562118 w 4882728"/>
                <a:gd name="connsiteY898" fmla="*/ 34342 h 776873"/>
                <a:gd name="connsiteX899" fmla="*/ 557337 w 4882728"/>
                <a:gd name="connsiteY899" fmla="*/ 38933 h 776873"/>
                <a:gd name="connsiteX900" fmla="*/ 530260 w 4882728"/>
                <a:gd name="connsiteY900" fmla="*/ 31066 h 776873"/>
                <a:gd name="connsiteX901" fmla="*/ 547057 w 4882728"/>
                <a:gd name="connsiteY901" fmla="*/ 30323 h 776873"/>
                <a:gd name="connsiteX902" fmla="*/ 559548 w 4882728"/>
                <a:gd name="connsiteY902" fmla="*/ 24493 h 776873"/>
                <a:gd name="connsiteX903" fmla="*/ 535155 w 4882728"/>
                <a:gd name="connsiteY903" fmla="*/ 23207 h 776873"/>
                <a:gd name="connsiteX904" fmla="*/ 531265 w 4882728"/>
                <a:gd name="connsiteY904" fmla="*/ 8453 h 776873"/>
                <a:gd name="connsiteX905" fmla="*/ 492702 w 4882728"/>
                <a:gd name="connsiteY905" fmla="*/ 17788 h 776873"/>
                <a:gd name="connsiteX906" fmla="*/ 499062 w 4882728"/>
                <a:gd name="connsiteY906" fmla="*/ 11644 h 776873"/>
                <a:gd name="connsiteX907" fmla="*/ 490376 w 4882728"/>
                <a:gd name="connsiteY907" fmla="*/ 1500 h 776873"/>
                <a:gd name="connsiteX908" fmla="*/ 465740 w 4882728"/>
                <a:gd name="connsiteY908" fmla="*/ 6710 h 776873"/>
                <a:gd name="connsiteX909" fmla="*/ 437744 w 4882728"/>
                <a:gd name="connsiteY909" fmla="*/ 18207 h 776873"/>
                <a:gd name="connsiteX910" fmla="*/ 457599 w 4882728"/>
                <a:gd name="connsiteY910" fmla="*/ 17607 h 776873"/>
                <a:gd name="connsiteX911" fmla="*/ 457915 w 4882728"/>
                <a:gd name="connsiteY911" fmla="*/ 11139 h 776873"/>
                <a:gd name="connsiteX912" fmla="*/ 470075 w 4882728"/>
                <a:gd name="connsiteY912" fmla="*/ 11777 h 776873"/>
                <a:gd name="connsiteX913" fmla="*/ 463844 w 4882728"/>
                <a:gd name="connsiteY913" fmla="*/ 14673 h 776873"/>
                <a:gd name="connsiteX914" fmla="*/ 487763 w 4882728"/>
                <a:gd name="connsiteY914" fmla="*/ 25636 h 776873"/>
                <a:gd name="connsiteX915" fmla="*/ 519506 w 4882728"/>
                <a:gd name="connsiteY915" fmla="*/ 32123 h 776873"/>
                <a:gd name="connsiteX916" fmla="*/ 527029 w 4882728"/>
                <a:gd name="connsiteY916" fmla="*/ 34123 h 776873"/>
                <a:gd name="connsiteX917" fmla="*/ 573847 w 4882728"/>
                <a:gd name="connsiteY917" fmla="*/ 44639 h 776873"/>
                <a:gd name="connsiteX918" fmla="*/ 585419 w 4882728"/>
                <a:gd name="connsiteY918" fmla="*/ 58183 h 776873"/>
                <a:gd name="connsiteX919" fmla="*/ 599389 w 4882728"/>
                <a:gd name="connsiteY919" fmla="*/ 54011 h 776873"/>
                <a:gd name="connsiteX920" fmla="*/ 591980 w 4882728"/>
                <a:gd name="connsiteY920" fmla="*/ 48782 h 776873"/>
                <a:gd name="connsiteX921" fmla="*/ 601241 w 4882728"/>
                <a:gd name="connsiteY921" fmla="*/ 46020 h 776873"/>
                <a:gd name="connsiteX922" fmla="*/ 599389 w 4882728"/>
                <a:gd name="connsiteY922" fmla="*/ 54011 h 776873"/>
                <a:gd name="connsiteX923" fmla="*/ 611247 w 4882728"/>
                <a:gd name="connsiteY923" fmla="*/ 61107 h 776873"/>
                <a:gd name="connsiteX924" fmla="*/ 614593 w 4882728"/>
                <a:gd name="connsiteY924" fmla="*/ 54802 h 776873"/>
                <a:gd name="connsiteX925" fmla="*/ 625174 w 4882728"/>
                <a:gd name="connsiteY925" fmla="*/ 56983 h 776873"/>
                <a:gd name="connsiteX926" fmla="*/ 632582 w 4882728"/>
                <a:gd name="connsiteY926" fmla="*/ 62212 h 776873"/>
                <a:gd name="connsiteX927" fmla="*/ 632122 w 4882728"/>
                <a:gd name="connsiteY927" fmla="*/ 71909 h 776873"/>
                <a:gd name="connsiteX928" fmla="*/ 670111 w 4882728"/>
                <a:gd name="connsiteY928" fmla="*/ 75509 h 776873"/>
                <a:gd name="connsiteX929" fmla="*/ 676500 w 4882728"/>
                <a:gd name="connsiteY929" fmla="*/ 69356 h 776873"/>
                <a:gd name="connsiteX930" fmla="*/ 681123 w 4882728"/>
                <a:gd name="connsiteY930" fmla="*/ 67956 h 776873"/>
                <a:gd name="connsiteX931" fmla="*/ 688215 w 4882728"/>
                <a:gd name="connsiteY931" fmla="*/ 79662 h 776873"/>
                <a:gd name="connsiteX932" fmla="*/ 732291 w 4882728"/>
                <a:gd name="connsiteY932" fmla="*/ 83539 h 776873"/>
                <a:gd name="connsiteX933" fmla="*/ 743317 w 4882728"/>
                <a:gd name="connsiteY933" fmla="*/ 76043 h 776873"/>
                <a:gd name="connsiteX934" fmla="*/ 729534 w 4882728"/>
                <a:gd name="connsiteY934" fmla="*/ 76928 h 776873"/>
                <a:gd name="connsiteX935" fmla="*/ 728558 w 4882728"/>
                <a:gd name="connsiteY935" fmla="*/ 65565 h 776873"/>
                <a:gd name="connsiteX936" fmla="*/ 749706 w 4882728"/>
                <a:gd name="connsiteY936" fmla="*/ 69889 h 776873"/>
                <a:gd name="connsiteX937" fmla="*/ 737517 w 4882728"/>
                <a:gd name="connsiteY937" fmla="*/ 69270 h 776873"/>
                <a:gd name="connsiteX938" fmla="*/ 741422 w 4882728"/>
                <a:gd name="connsiteY938" fmla="*/ 84034 h 776873"/>
                <a:gd name="connsiteX939" fmla="*/ 770107 w 4882728"/>
                <a:gd name="connsiteY939" fmla="*/ 90368 h 776873"/>
                <a:gd name="connsiteX940" fmla="*/ 775764 w 4882728"/>
                <a:gd name="connsiteY940" fmla="*/ 100360 h 776873"/>
                <a:gd name="connsiteX941" fmla="*/ 760818 w 4882728"/>
                <a:gd name="connsiteY941" fmla="*/ 93121 h 776873"/>
                <a:gd name="connsiteX942" fmla="*/ 760387 w 4882728"/>
                <a:gd name="connsiteY942" fmla="*/ 102817 h 776873"/>
                <a:gd name="connsiteX943" fmla="*/ 777056 w 4882728"/>
                <a:gd name="connsiteY943" fmla="*/ 105294 h 776873"/>
                <a:gd name="connsiteX944" fmla="*/ 771586 w 4882728"/>
                <a:gd name="connsiteY944" fmla="*/ 92064 h 776873"/>
                <a:gd name="connsiteX945" fmla="*/ 797672 w 4882728"/>
                <a:gd name="connsiteY945" fmla="*/ 88540 h 776873"/>
                <a:gd name="connsiteX946" fmla="*/ 798275 w 4882728"/>
                <a:gd name="connsiteY946" fmla="*/ 75643 h 776873"/>
                <a:gd name="connsiteX947" fmla="*/ 805339 w 4882728"/>
                <a:gd name="connsiteY947" fmla="*/ 87349 h 776873"/>
                <a:gd name="connsiteX948" fmla="*/ 800573 w 4882728"/>
                <a:gd name="connsiteY948" fmla="*/ 91949 h 776873"/>
                <a:gd name="connsiteX949" fmla="*/ 839422 w 4882728"/>
                <a:gd name="connsiteY949" fmla="*/ 110094 h 776873"/>
                <a:gd name="connsiteX950" fmla="*/ 876076 w 4882728"/>
                <a:gd name="connsiteY950" fmla="*/ 108761 h 776873"/>
                <a:gd name="connsiteX951" fmla="*/ 866198 w 4882728"/>
                <a:gd name="connsiteY951" fmla="*/ 124439 h 776873"/>
                <a:gd name="connsiteX952" fmla="*/ 879708 w 4882728"/>
                <a:gd name="connsiteY952" fmla="*/ 129973 h 776873"/>
                <a:gd name="connsiteX953" fmla="*/ 880440 w 4882728"/>
                <a:gd name="connsiteY953" fmla="*/ 113838 h 776873"/>
                <a:gd name="connsiteX954" fmla="*/ 912313 w 4882728"/>
                <a:gd name="connsiteY954" fmla="*/ 117115 h 776873"/>
                <a:gd name="connsiteX955" fmla="*/ 933934 w 4882728"/>
                <a:gd name="connsiteY955" fmla="*/ 111723 h 776873"/>
                <a:gd name="connsiteX956" fmla="*/ 930603 w 4882728"/>
                <a:gd name="connsiteY956" fmla="*/ 118048 h 776873"/>
                <a:gd name="connsiteX957" fmla="*/ 923195 w 4882728"/>
                <a:gd name="connsiteY957" fmla="*/ 112800 h 776873"/>
                <a:gd name="connsiteX958" fmla="*/ 921444 w 4882728"/>
                <a:gd name="connsiteY958" fmla="*/ 117572 h 776873"/>
                <a:gd name="connsiteX959" fmla="*/ 918256 w 4882728"/>
                <a:gd name="connsiteY959" fmla="*/ 120639 h 776873"/>
                <a:gd name="connsiteX960" fmla="*/ 934767 w 4882728"/>
                <a:gd name="connsiteY960" fmla="*/ 126354 h 776873"/>
                <a:gd name="connsiteX961" fmla="*/ 924057 w 4882728"/>
                <a:gd name="connsiteY961" fmla="*/ 127401 h 776873"/>
                <a:gd name="connsiteX962" fmla="*/ 935944 w 4882728"/>
                <a:gd name="connsiteY962" fmla="*/ 134498 h 776873"/>
                <a:gd name="connsiteX963" fmla="*/ 955355 w 4882728"/>
                <a:gd name="connsiteY963" fmla="*/ 143584 h 776873"/>
                <a:gd name="connsiteX964" fmla="*/ 963596 w 4882728"/>
                <a:gd name="connsiteY964" fmla="*/ 129459 h 776873"/>
                <a:gd name="connsiteX965" fmla="*/ 967372 w 4882728"/>
                <a:gd name="connsiteY965" fmla="*/ 147433 h 776873"/>
                <a:gd name="connsiteX966" fmla="*/ 972023 w 4882728"/>
                <a:gd name="connsiteY966" fmla="*/ 146070 h 776873"/>
                <a:gd name="connsiteX967" fmla="*/ 981901 w 4882728"/>
                <a:gd name="connsiteY967" fmla="*/ 130392 h 776873"/>
                <a:gd name="connsiteX968" fmla="*/ 1007700 w 4882728"/>
                <a:gd name="connsiteY968" fmla="*/ 133326 h 776873"/>
                <a:gd name="connsiteX969" fmla="*/ 1007097 w 4882728"/>
                <a:gd name="connsiteY969" fmla="*/ 146280 h 776873"/>
                <a:gd name="connsiteX970" fmla="*/ 1027972 w 4882728"/>
                <a:gd name="connsiteY970" fmla="*/ 157043 h 776873"/>
                <a:gd name="connsiteX971" fmla="*/ 1034361 w 4882728"/>
                <a:gd name="connsiteY971" fmla="*/ 150900 h 776873"/>
                <a:gd name="connsiteX972" fmla="*/ 1028575 w 4882728"/>
                <a:gd name="connsiteY972" fmla="*/ 144118 h 776873"/>
                <a:gd name="connsiteX973" fmla="*/ 1011892 w 4882728"/>
                <a:gd name="connsiteY973" fmla="*/ 141632 h 776873"/>
                <a:gd name="connsiteX974" fmla="*/ 1033342 w 4882728"/>
                <a:gd name="connsiteY974" fmla="*/ 139517 h 776873"/>
                <a:gd name="connsiteX975" fmla="*/ 1061438 w 4882728"/>
                <a:gd name="connsiteY975" fmla="*/ 158748 h 776873"/>
                <a:gd name="connsiteX976" fmla="*/ 1047828 w 4882728"/>
                <a:gd name="connsiteY976" fmla="*/ 156434 h 776873"/>
                <a:gd name="connsiteX977" fmla="*/ 1064353 w 4882728"/>
                <a:gd name="connsiteY977" fmla="*/ 162168 h 776873"/>
                <a:gd name="connsiteX978" fmla="*/ 1068000 w 4882728"/>
                <a:gd name="connsiteY978" fmla="*/ 149395 h 776873"/>
                <a:gd name="connsiteX979" fmla="*/ 1075092 w 4882728"/>
                <a:gd name="connsiteY979" fmla="*/ 161101 h 776873"/>
                <a:gd name="connsiteX980" fmla="*/ 1081179 w 4882728"/>
                <a:gd name="connsiteY980" fmla="*/ 161396 h 776873"/>
                <a:gd name="connsiteX981" fmla="*/ 1096398 w 4882728"/>
                <a:gd name="connsiteY981" fmla="*/ 162177 h 776873"/>
                <a:gd name="connsiteX982" fmla="*/ 1106117 w 4882728"/>
                <a:gd name="connsiteY982" fmla="*/ 149718 h 776873"/>
                <a:gd name="connsiteX983" fmla="*/ 1105399 w 4882728"/>
                <a:gd name="connsiteY983" fmla="*/ 165873 h 776873"/>
                <a:gd name="connsiteX984" fmla="*/ 1118321 w 4882728"/>
                <a:gd name="connsiteY984" fmla="*/ 150357 h 776873"/>
                <a:gd name="connsiteX985" fmla="*/ 1111616 w 4882728"/>
                <a:gd name="connsiteY985" fmla="*/ 162939 h 776873"/>
                <a:gd name="connsiteX986" fmla="*/ 1125700 w 4882728"/>
                <a:gd name="connsiteY986" fmla="*/ 155586 h 776873"/>
                <a:gd name="connsiteX987" fmla="*/ 1122211 w 4882728"/>
                <a:gd name="connsiteY987" fmla="*/ 165130 h 776873"/>
                <a:gd name="connsiteX988" fmla="*/ 1152964 w 4882728"/>
                <a:gd name="connsiteY988" fmla="*/ 160234 h 776873"/>
                <a:gd name="connsiteX989" fmla="*/ 1160056 w 4882728"/>
                <a:gd name="connsiteY989" fmla="*/ 171921 h 776873"/>
                <a:gd name="connsiteX990" fmla="*/ 1180055 w 4882728"/>
                <a:gd name="connsiteY990" fmla="*/ 168121 h 776873"/>
                <a:gd name="connsiteX991" fmla="*/ 1179453 w 4882728"/>
                <a:gd name="connsiteY991" fmla="*/ 181018 h 776873"/>
                <a:gd name="connsiteX992" fmla="*/ 1173222 w 4882728"/>
                <a:gd name="connsiteY992" fmla="*/ 183932 h 776873"/>
                <a:gd name="connsiteX993" fmla="*/ 1173667 w 4882728"/>
                <a:gd name="connsiteY993" fmla="*/ 174245 h 776873"/>
                <a:gd name="connsiteX994" fmla="*/ 1150595 w 4882728"/>
                <a:gd name="connsiteY994" fmla="*/ 177922 h 776873"/>
                <a:gd name="connsiteX995" fmla="*/ 1170192 w 4882728"/>
                <a:gd name="connsiteY995" fmla="*/ 183761 h 776873"/>
                <a:gd name="connsiteX996" fmla="*/ 1166818 w 4882728"/>
                <a:gd name="connsiteY996" fmla="*/ 190085 h 776873"/>
                <a:gd name="connsiteX997" fmla="*/ 1145671 w 4882728"/>
                <a:gd name="connsiteY997" fmla="*/ 185742 h 776873"/>
                <a:gd name="connsiteX998" fmla="*/ 1145383 w 4882728"/>
                <a:gd name="connsiteY998" fmla="*/ 192200 h 776873"/>
                <a:gd name="connsiteX999" fmla="*/ 1138119 w 4882728"/>
                <a:gd name="connsiteY999" fmla="*/ 183742 h 776873"/>
                <a:gd name="connsiteX1000" fmla="*/ 1130438 w 4882728"/>
                <a:gd name="connsiteY1000" fmla="*/ 184961 h 776873"/>
                <a:gd name="connsiteX1001" fmla="*/ 1107251 w 4882728"/>
                <a:gd name="connsiteY1001" fmla="*/ 191867 h 776873"/>
                <a:gd name="connsiteX1002" fmla="*/ 1101581 w 4882728"/>
                <a:gd name="connsiteY1002" fmla="*/ 181884 h 776873"/>
                <a:gd name="connsiteX1003" fmla="*/ 1097675 w 4882728"/>
                <a:gd name="connsiteY1003" fmla="*/ 201125 h 776873"/>
                <a:gd name="connsiteX1004" fmla="*/ 1109706 w 4882728"/>
                <a:gd name="connsiteY1004" fmla="*/ 204944 h 776873"/>
                <a:gd name="connsiteX1005" fmla="*/ 1106935 w 4882728"/>
                <a:gd name="connsiteY1005" fmla="*/ 198344 h 776873"/>
                <a:gd name="connsiteX1006" fmla="*/ 1122154 w 4882728"/>
                <a:gd name="connsiteY1006" fmla="*/ 199125 h 776873"/>
                <a:gd name="connsiteX1007" fmla="*/ 1115636 w 4882728"/>
                <a:gd name="connsiteY1007" fmla="*/ 208478 h 776873"/>
                <a:gd name="connsiteX1008" fmla="*/ 1097245 w 4882728"/>
                <a:gd name="connsiteY1008" fmla="*/ 210764 h 776873"/>
                <a:gd name="connsiteX1009" fmla="*/ 1091602 w 4882728"/>
                <a:gd name="connsiteY1009" fmla="*/ 200763 h 776873"/>
                <a:gd name="connsiteX1010" fmla="*/ 1028834 w 4882728"/>
                <a:gd name="connsiteY1010" fmla="*/ 205630 h 776873"/>
                <a:gd name="connsiteX1011" fmla="*/ 1032466 w 4882728"/>
                <a:gd name="connsiteY1011" fmla="*/ 192857 h 776873"/>
                <a:gd name="connsiteX1012" fmla="*/ 1086965 w 4882728"/>
                <a:gd name="connsiteY1012" fmla="*/ 202144 h 776873"/>
                <a:gd name="connsiteX1013" fmla="*/ 1077848 w 4882728"/>
                <a:gd name="connsiteY1013" fmla="*/ 201696 h 776873"/>
                <a:gd name="connsiteX1014" fmla="*/ 1073785 w 4882728"/>
                <a:gd name="connsiteY1014" fmla="*/ 190162 h 776873"/>
                <a:gd name="connsiteX1015" fmla="*/ 1058423 w 4882728"/>
                <a:gd name="connsiteY1015" fmla="*/ 192572 h 776873"/>
                <a:gd name="connsiteX1016" fmla="*/ 1055968 w 4882728"/>
                <a:gd name="connsiteY1016" fmla="*/ 179541 h 776873"/>
                <a:gd name="connsiteX1017" fmla="*/ 1042042 w 4882728"/>
                <a:gd name="connsiteY1017" fmla="*/ 183656 h 776873"/>
                <a:gd name="connsiteX1018" fmla="*/ 1038008 w 4882728"/>
                <a:gd name="connsiteY1018" fmla="*/ 172131 h 776873"/>
                <a:gd name="connsiteX1019" fmla="*/ 1007126 w 4882728"/>
                <a:gd name="connsiteY1019" fmla="*/ 180265 h 776873"/>
                <a:gd name="connsiteX1020" fmla="*/ 1005963 w 4882728"/>
                <a:gd name="connsiteY1020" fmla="*/ 172102 h 776873"/>
                <a:gd name="connsiteX1021" fmla="*/ 1012050 w 4882728"/>
                <a:gd name="connsiteY1021" fmla="*/ 172417 h 776873"/>
                <a:gd name="connsiteX1022" fmla="*/ 984944 w 4882728"/>
                <a:gd name="connsiteY1022" fmla="*/ 164539 h 776873"/>
                <a:gd name="connsiteX1023" fmla="*/ 973760 w 4882728"/>
                <a:gd name="connsiteY1023" fmla="*/ 175322 h 776873"/>
                <a:gd name="connsiteX1024" fmla="*/ 965218 w 4882728"/>
                <a:gd name="connsiteY1024" fmla="*/ 161920 h 776873"/>
                <a:gd name="connsiteX1025" fmla="*/ 970588 w 4882728"/>
                <a:gd name="connsiteY1025" fmla="*/ 178389 h 776873"/>
                <a:gd name="connsiteX1026" fmla="*/ 953905 w 4882728"/>
                <a:gd name="connsiteY1026" fmla="*/ 175912 h 776873"/>
                <a:gd name="connsiteX1027" fmla="*/ 951765 w 4882728"/>
                <a:gd name="connsiteY1027" fmla="*/ 156376 h 776873"/>
                <a:gd name="connsiteX1028" fmla="*/ 953043 w 4882728"/>
                <a:gd name="connsiteY1028" fmla="*/ 161291 h 776873"/>
                <a:gd name="connsiteX1029" fmla="*/ 918098 w 4882728"/>
                <a:gd name="connsiteY1029" fmla="*/ 157891 h 776873"/>
                <a:gd name="connsiteX1030" fmla="*/ 926655 w 4882728"/>
                <a:gd name="connsiteY1030" fmla="*/ 171283 h 776873"/>
                <a:gd name="connsiteX1031" fmla="*/ 909370 w 4882728"/>
                <a:gd name="connsiteY1031" fmla="*/ 181684 h 776873"/>
                <a:gd name="connsiteX1032" fmla="*/ 914308 w 4882728"/>
                <a:gd name="connsiteY1032" fmla="*/ 173864 h 776873"/>
                <a:gd name="connsiteX1033" fmla="*/ 905335 w 4882728"/>
                <a:gd name="connsiteY1033" fmla="*/ 170188 h 776873"/>
                <a:gd name="connsiteX1034" fmla="*/ 897195 w 4882728"/>
                <a:gd name="connsiteY1034" fmla="*/ 181094 h 776873"/>
                <a:gd name="connsiteX1035" fmla="*/ 897654 w 4882728"/>
                <a:gd name="connsiteY1035" fmla="*/ 171397 h 776873"/>
                <a:gd name="connsiteX1036" fmla="*/ 882120 w 4882728"/>
                <a:gd name="connsiteY1036" fmla="*/ 177065 h 776873"/>
                <a:gd name="connsiteX1037" fmla="*/ 884331 w 4882728"/>
                <a:gd name="connsiteY1037" fmla="*/ 162625 h 776873"/>
                <a:gd name="connsiteX1038" fmla="*/ 876205 w 4882728"/>
                <a:gd name="connsiteY1038" fmla="*/ 173531 h 776873"/>
                <a:gd name="connsiteX1039" fmla="*/ 870118 w 4882728"/>
                <a:gd name="connsiteY1039" fmla="*/ 173217 h 776873"/>
                <a:gd name="connsiteX1040" fmla="*/ 876779 w 4882728"/>
                <a:gd name="connsiteY1040" fmla="*/ 160615 h 776873"/>
                <a:gd name="connsiteX1041" fmla="*/ 863585 w 4882728"/>
                <a:gd name="connsiteY1041" fmla="*/ 148614 h 776873"/>
                <a:gd name="connsiteX1042" fmla="*/ 823888 w 4882728"/>
                <a:gd name="connsiteY1042" fmla="*/ 149804 h 776873"/>
                <a:gd name="connsiteX1043" fmla="*/ 789374 w 4882728"/>
                <a:gd name="connsiteY1043" fmla="*/ 136688 h 776873"/>
                <a:gd name="connsiteX1044" fmla="*/ 809546 w 4882728"/>
                <a:gd name="connsiteY1044" fmla="*/ 129640 h 776873"/>
                <a:gd name="connsiteX1045" fmla="*/ 777630 w 4882728"/>
                <a:gd name="connsiteY1045" fmla="*/ 126363 h 776873"/>
                <a:gd name="connsiteX1046" fmla="*/ 780387 w 4882728"/>
                <a:gd name="connsiteY1046" fmla="*/ 132974 h 776873"/>
                <a:gd name="connsiteX1047" fmla="*/ 767910 w 4882728"/>
                <a:gd name="connsiteY1047" fmla="*/ 138831 h 776873"/>
                <a:gd name="connsiteX1048" fmla="*/ 735004 w 4882728"/>
                <a:gd name="connsiteY1048" fmla="*/ 124182 h 776873"/>
                <a:gd name="connsiteX1049" fmla="*/ 701093 w 4882728"/>
                <a:gd name="connsiteY1049" fmla="*/ 132135 h 776873"/>
                <a:gd name="connsiteX1050" fmla="*/ 706865 w 4882728"/>
                <a:gd name="connsiteY1050" fmla="*/ 138917 h 776873"/>
                <a:gd name="connsiteX1051" fmla="*/ 685013 w 4882728"/>
                <a:gd name="connsiteY1051" fmla="*/ 116762 h 776873"/>
                <a:gd name="connsiteX1052" fmla="*/ 681080 w 4882728"/>
                <a:gd name="connsiteY1052" fmla="*/ 136002 h 776873"/>
                <a:gd name="connsiteX1053" fmla="*/ 661540 w 4882728"/>
                <a:gd name="connsiteY1053" fmla="*/ 130116 h 776873"/>
                <a:gd name="connsiteX1054" fmla="*/ 672537 w 4882728"/>
                <a:gd name="connsiteY1054" fmla="*/ 122591 h 776873"/>
                <a:gd name="connsiteX1055" fmla="*/ 645302 w 4882728"/>
                <a:gd name="connsiteY1055" fmla="*/ 117962 h 776873"/>
                <a:gd name="connsiteX1056" fmla="*/ 645603 w 4882728"/>
                <a:gd name="connsiteY1056" fmla="*/ 111495 h 776873"/>
                <a:gd name="connsiteX1057" fmla="*/ 636472 w 4882728"/>
                <a:gd name="connsiteY1057" fmla="*/ 111028 h 776873"/>
                <a:gd name="connsiteX1058" fmla="*/ 639200 w 4882728"/>
                <a:gd name="connsiteY1058" fmla="*/ 117638 h 776873"/>
                <a:gd name="connsiteX1059" fmla="*/ 590961 w 4882728"/>
                <a:gd name="connsiteY1059" fmla="*/ 105446 h 776873"/>
                <a:gd name="connsiteX1060" fmla="*/ 583711 w 4882728"/>
                <a:gd name="connsiteY1060" fmla="*/ 96969 h 776873"/>
                <a:gd name="connsiteX1061" fmla="*/ 574436 w 4882728"/>
                <a:gd name="connsiteY1061" fmla="*/ 99741 h 776873"/>
                <a:gd name="connsiteX1062" fmla="*/ 535586 w 4882728"/>
                <a:gd name="connsiteY1062" fmla="*/ 81558 h 776873"/>
                <a:gd name="connsiteX1063" fmla="*/ 494855 w 4882728"/>
                <a:gd name="connsiteY1063" fmla="*/ 71356 h 776873"/>
                <a:gd name="connsiteX1064" fmla="*/ 510663 w 4882728"/>
                <a:gd name="connsiteY1064" fmla="*/ 59241 h 776873"/>
                <a:gd name="connsiteX1065" fmla="*/ 472545 w 4882728"/>
                <a:gd name="connsiteY1065" fmla="*/ 58888 h 776873"/>
                <a:gd name="connsiteX1066" fmla="*/ 464821 w 4882728"/>
                <a:gd name="connsiteY1066" fmla="*/ 94093 h 776873"/>
                <a:gd name="connsiteX1067" fmla="*/ 442366 w 4882728"/>
                <a:gd name="connsiteY1067" fmla="*/ 84853 h 776873"/>
                <a:gd name="connsiteX1068" fmla="*/ 468726 w 4882728"/>
                <a:gd name="connsiteY1068" fmla="*/ 108866 h 776873"/>
                <a:gd name="connsiteX1069" fmla="*/ 459882 w 4882728"/>
                <a:gd name="connsiteY1069" fmla="*/ 101941 h 776873"/>
                <a:gd name="connsiteX1070" fmla="*/ 441189 w 4882728"/>
                <a:gd name="connsiteY1070" fmla="*/ 110676 h 776873"/>
                <a:gd name="connsiteX1071" fmla="*/ 435834 w 4882728"/>
                <a:gd name="connsiteY1071" fmla="*/ 94207 h 776873"/>
                <a:gd name="connsiteX1072" fmla="*/ 424521 w 4882728"/>
                <a:gd name="connsiteY1072" fmla="*/ 108209 h 776873"/>
                <a:gd name="connsiteX1073" fmla="*/ 411040 w 4882728"/>
                <a:gd name="connsiteY1073" fmla="*/ 102665 h 776873"/>
                <a:gd name="connsiteX1074" fmla="*/ 402354 w 4882728"/>
                <a:gd name="connsiteY1074" fmla="*/ 92511 h 776873"/>
                <a:gd name="connsiteX1075" fmla="*/ 407307 w 4882728"/>
                <a:gd name="connsiteY1075" fmla="*/ 84663 h 776873"/>
                <a:gd name="connsiteX1076" fmla="*/ 387422 w 4882728"/>
                <a:gd name="connsiteY1076" fmla="*/ 85263 h 776873"/>
                <a:gd name="connsiteX1077" fmla="*/ 388155 w 4882728"/>
                <a:gd name="connsiteY1077" fmla="*/ 69108 h 776873"/>
                <a:gd name="connsiteX1078" fmla="*/ 377143 w 4882728"/>
                <a:gd name="connsiteY1078" fmla="*/ 76652 h 776873"/>
                <a:gd name="connsiteX1079" fmla="*/ 378162 w 4882728"/>
                <a:gd name="connsiteY1079" fmla="*/ 88044 h 776873"/>
                <a:gd name="connsiteX1080" fmla="*/ 366992 w 4882728"/>
                <a:gd name="connsiteY1080" fmla="*/ 98779 h 776873"/>
                <a:gd name="connsiteX1081" fmla="*/ 357991 w 4882728"/>
                <a:gd name="connsiteY1081" fmla="*/ 95074 h 776873"/>
                <a:gd name="connsiteX1082" fmla="*/ 363633 w 4882728"/>
                <a:gd name="connsiteY1082" fmla="*/ 105075 h 776873"/>
                <a:gd name="connsiteX1083" fmla="*/ 351458 w 4882728"/>
                <a:gd name="connsiteY1083" fmla="*/ 104437 h 776873"/>
                <a:gd name="connsiteX1084" fmla="*/ 352061 w 4882728"/>
                <a:gd name="connsiteY1084" fmla="*/ 91549 h 776873"/>
                <a:gd name="connsiteX1085" fmla="*/ 344524 w 4882728"/>
                <a:gd name="connsiteY1085" fmla="*/ 89540 h 776873"/>
                <a:gd name="connsiteX1086" fmla="*/ 306693 w 4882728"/>
                <a:gd name="connsiteY1086" fmla="*/ 82729 h 776873"/>
                <a:gd name="connsiteX1087" fmla="*/ 301611 w 4882728"/>
                <a:gd name="connsiteY1087" fmla="*/ 93788 h 776873"/>
                <a:gd name="connsiteX1088" fmla="*/ 310297 w 4882728"/>
                <a:gd name="connsiteY1088" fmla="*/ 103951 h 776873"/>
                <a:gd name="connsiteX1089" fmla="*/ 309163 w 4882728"/>
                <a:gd name="connsiteY1089" fmla="*/ 95807 h 776873"/>
                <a:gd name="connsiteX1090" fmla="*/ 346720 w 4882728"/>
                <a:gd name="connsiteY1090" fmla="*/ 109056 h 776873"/>
                <a:gd name="connsiteX1091" fmla="*/ 314819 w 4882728"/>
                <a:gd name="connsiteY1091" fmla="*/ 105799 h 776873"/>
                <a:gd name="connsiteX1092" fmla="*/ 331186 w 4882728"/>
                <a:gd name="connsiteY1092" fmla="*/ 114724 h 776873"/>
                <a:gd name="connsiteX1093" fmla="*/ 312623 w 4882728"/>
                <a:gd name="connsiteY1093" fmla="*/ 120258 h 776873"/>
                <a:gd name="connsiteX1094" fmla="*/ 310168 w 4882728"/>
                <a:gd name="connsiteY1094" fmla="*/ 107199 h 776873"/>
                <a:gd name="connsiteX1095" fmla="*/ 302329 w 4882728"/>
                <a:gd name="connsiteY1095" fmla="*/ 111628 h 776873"/>
                <a:gd name="connsiteX1096" fmla="*/ 304209 w 4882728"/>
                <a:gd name="connsiteY1096" fmla="*/ 103646 h 776873"/>
                <a:gd name="connsiteX1097" fmla="*/ 295265 w 4882728"/>
                <a:gd name="connsiteY1097" fmla="*/ 99941 h 776873"/>
                <a:gd name="connsiteX1098" fmla="*/ 282473 w 4882728"/>
                <a:gd name="connsiteY1098" fmla="*/ 112219 h 776873"/>
                <a:gd name="connsiteX1099" fmla="*/ 277118 w 4882728"/>
                <a:gd name="connsiteY1099" fmla="*/ 95769 h 776873"/>
                <a:gd name="connsiteX1100" fmla="*/ 256099 w 4882728"/>
                <a:gd name="connsiteY1100" fmla="*/ 88216 h 776873"/>
                <a:gd name="connsiteX1101" fmla="*/ 237837 w 4882728"/>
                <a:gd name="connsiteY1101" fmla="*/ 87263 h 776873"/>
                <a:gd name="connsiteX1102" fmla="*/ 244226 w 4882728"/>
                <a:gd name="connsiteY1102" fmla="*/ 81119 h 776873"/>
                <a:gd name="connsiteX1103" fmla="*/ 218585 w 4882728"/>
                <a:gd name="connsiteY1103" fmla="*/ 74947 h 776873"/>
                <a:gd name="connsiteX1104" fmla="*/ 213359 w 4882728"/>
                <a:gd name="connsiteY1104" fmla="*/ 89235 h 776873"/>
                <a:gd name="connsiteX1105" fmla="*/ 197681 w 4882728"/>
                <a:gd name="connsiteY1105" fmla="*/ 98150 h 776873"/>
                <a:gd name="connsiteX1106" fmla="*/ 195082 w 4882728"/>
                <a:gd name="connsiteY1106" fmla="*/ 88320 h 776873"/>
                <a:gd name="connsiteX1107" fmla="*/ 181443 w 4882728"/>
                <a:gd name="connsiteY1107" fmla="*/ 85977 h 776873"/>
                <a:gd name="connsiteX1108" fmla="*/ 173475 w 4882728"/>
                <a:gd name="connsiteY1108" fmla="*/ 93673 h 776873"/>
                <a:gd name="connsiteX1109" fmla="*/ 180323 w 4882728"/>
                <a:gd name="connsiteY1109" fmla="*/ 77843 h 776873"/>
                <a:gd name="connsiteX1110" fmla="*/ 190876 w 4882728"/>
                <a:gd name="connsiteY1110" fmla="*/ 79996 h 776873"/>
                <a:gd name="connsiteX1111" fmla="*/ 171164 w 4882728"/>
                <a:gd name="connsiteY1111" fmla="*/ 77376 h 776873"/>
                <a:gd name="connsiteX1112" fmla="*/ 165521 w 4882728"/>
                <a:gd name="connsiteY1112" fmla="*/ 67403 h 776873"/>
                <a:gd name="connsiteX1113" fmla="*/ 139435 w 4882728"/>
                <a:gd name="connsiteY1113" fmla="*/ 70880 h 776873"/>
                <a:gd name="connsiteX1114" fmla="*/ 137683 w 4882728"/>
                <a:gd name="connsiteY1114" fmla="*/ 75652 h 776873"/>
                <a:gd name="connsiteX1115" fmla="*/ 121173 w 4882728"/>
                <a:gd name="connsiteY1115" fmla="*/ 69937 h 776873"/>
                <a:gd name="connsiteX1116" fmla="*/ 110147 w 4882728"/>
                <a:gd name="connsiteY1116" fmla="*/ 77462 h 776873"/>
                <a:gd name="connsiteX1117" fmla="*/ 129859 w 4882728"/>
                <a:gd name="connsiteY1117" fmla="*/ 80100 h 776873"/>
                <a:gd name="connsiteX1118" fmla="*/ 138243 w 4882728"/>
                <a:gd name="connsiteY1118" fmla="*/ 96731 h 776873"/>
                <a:gd name="connsiteX1119" fmla="*/ 124618 w 4882728"/>
                <a:gd name="connsiteY1119" fmla="*/ 94388 h 776873"/>
                <a:gd name="connsiteX1120" fmla="*/ 130131 w 4882728"/>
                <a:gd name="connsiteY1120" fmla="*/ 107609 h 776873"/>
                <a:gd name="connsiteX1121" fmla="*/ 139248 w 4882728"/>
                <a:gd name="connsiteY1121" fmla="*/ 108113 h 776873"/>
                <a:gd name="connsiteX1122" fmla="*/ 147245 w 4882728"/>
                <a:gd name="connsiteY1122" fmla="*/ 100408 h 776873"/>
                <a:gd name="connsiteX1123" fmla="*/ 139995 w 4882728"/>
                <a:gd name="connsiteY1123" fmla="*/ 91968 h 776873"/>
                <a:gd name="connsiteX1124" fmla="*/ 150547 w 4882728"/>
                <a:gd name="connsiteY1124" fmla="*/ 94121 h 776873"/>
                <a:gd name="connsiteX1125" fmla="*/ 154610 w 4882728"/>
                <a:gd name="connsiteY1125" fmla="*/ 105656 h 776873"/>
                <a:gd name="connsiteX1126" fmla="*/ 166770 w 4882728"/>
                <a:gd name="connsiteY1126" fmla="*/ 106294 h 776873"/>
                <a:gd name="connsiteX1127" fmla="*/ 161860 w 4882728"/>
                <a:gd name="connsiteY1127" fmla="*/ 114095 h 776873"/>
                <a:gd name="connsiteX1128" fmla="*/ 182879 w 4882728"/>
                <a:gd name="connsiteY1128" fmla="*/ 121667 h 776873"/>
                <a:gd name="connsiteX1129" fmla="*/ 201859 w 4882728"/>
                <a:gd name="connsiteY1129" fmla="*/ 140422 h 776873"/>
                <a:gd name="connsiteX1130" fmla="*/ 217508 w 4882728"/>
                <a:gd name="connsiteY1130" fmla="*/ 131545 h 776873"/>
                <a:gd name="connsiteX1131" fmla="*/ 212598 w 4882728"/>
                <a:gd name="connsiteY1131" fmla="*/ 139374 h 776873"/>
                <a:gd name="connsiteX1132" fmla="*/ 232008 w 4882728"/>
                <a:gd name="connsiteY1132" fmla="*/ 148471 h 776873"/>
                <a:gd name="connsiteX1133" fmla="*/ 229252 w 4882728"/>
                <a:gd name="connsiteY1133" fmla="*/ 141841 h 776873"/>
                <a:gd name="connsiteX1134" fmla="*/ 240264 w 4882728"/>
                <a:gd name="connsiteY1134" fmla="*/ 134317 h 776873"/>
                <a:gd name="connsiteX1135" fmla="*/ 246064 w 4882728"/>
                <a:gd name="connsiteY1135" fmla="*/ 141098 h 776873"/>
                <a:gd name="connsiteX1136" fmla="*/ 241125 w 4882728"/>
                <a:gd name="connsiteY1136" fmla="*/ 148928 h 776873"/>
                <a:gd name="connsiteX1137" fmla="*/ 265029 w 4882728"/>
                <a:gd name="connsiteY1137" fmla="*/ 159872 h 776873"/>
                <a:gd name="connsiteX1138" fmla="*/ 283593 w 4882728"/>
                <a:gd name="connsiteY1138" fmla="*/ 154367 h 776873"/>
                <a:gd name="connsiteX1139" fmla="*/ 290700 w 4882728"/>
                <a:gd name="connsiteY1139" fmla="*/ 166044 h 776873"/>
                <a:gd name="connsiteX1140" fmla="*/ 274189 w 4882728"/>
                <a:gd name="connsiteY1140" fmla="*/ 160358 h 776873"/>
                <a:gd name="connsiteX1141" fmla="*/ 245475 w 4882728"/>
                <a:gd name="connsiteY1141" fmla="*/ 153986 h 776873"/>
                <a:gd name="connsiteX1142" fmla="*/ 237220 w 4882728"/>
                <a:gd name="connsiteY1142" fmla="*/ 168159 h 776873"/>
                <a:gd name="connsiteX1143" fmla="*/ 295351 w 4882728"/>
                <a:gd name="connsiteY1143" fmla="*/ 164673 h 776873"/>
                <a:gd name="connsiteX1144" fmla="*/ 324051 w 4882728"/>
                <a:gd name="connsiteY1144" fmla="*/ 171007 h 776873"/>
                <a:gd name="connsiteX1145" fmla="*/ 321309 w 4882728"/>
                <a:gd name="connsiteY1145" fmla="*/ 164397 h 776873"/>
                <a:gd name="connsiteX1146" fmla="*/ 330885 w 4882728"/>
                <a:gd name="connsiteY1146" fmla="*/ 155157 h 776873"/>
                <a:gd name="connsiteX1147" fmla="*/ 339858 w 4882728"/>
                <a:gd name="connsiteY1147" fmla="*/ 158863 h 776873"/>
                <a:gd name="connsiteX1148" fmla="*/ 325788 w 4882728"/>
                <a:gd name="connsiteY1148" fmla="*/ 166235 h 776873"/>
                <a:gd name="connsiteX1149" fmla="*/ 339111 w 4882728"/>
                <a:gd name="connsiteY1149" fmla="*/ 175017 h 776873"/>
                <a:gd name="connsiteX1150" fmla="*/ 345500 w 4882728"/>
                <a:gd name="connsiteY1150" fmla="*/ 168873 h 776873"/>
                <a:gd name="connsiteX1151" fmla="*/ 353023 w 4882728"/>
                <a:gd name="connsiteY1151" fmla="*/ 170883 h 776873"/>
                <a:gd name="connsiteX1152" fmla="*/ 347941 w 4882728"/>
                <a:gd name="connsiteY1152" fmla="*/ 181951 h 776873"/>
                <a:gd name="connsiteX1153" fmla="*/ 366662 w 4882728"/>
                <a:gd name="connsiteY1153" fmla="*/ 173198 h 776873"/>
                <a:gd name="connsiteX1154" fmla="*/ 365499 w 4882728"/>
                <a:gd name="connsiteY1154" fmla="*/ 165035 h 776873"/>
                <a:gd name="connsiteX1155" fmla="*/ 374803 w 4882728"/>
                <a:gd name="connsiteY1155" fmla="*/ 162273 h 776873"/>
                <a:gd name="connsiteX1156" fmla="*/ 399568 w 4882728"/>
                <a:gd name="connsiteY1156" fmla="*/ 187818 h 776873"/>
                <a:gd name="connsiteX1157" fmla="*/ 368844 w 4882728"/>
                <a:gd name="connsiteY1157" fmla="*/ 192733 h 776873"/>
                <a:gd name="connsiteX1158" fmla="*/ 341595 w 4882728"/>
                <a:gd name="connsiteY1158" fmla="*/ 188085 h 776873"/>
                <a:gd name="connsiteX1159" fmla="*/ 356526 w 4882728"/>
                <a:gd name="connsiteY1159" fmla="*/ 195343 h 776873"/>
                <a:gd name="connsiteX1160" fmla="*/ 343878 w 4882728"/>
                <a:gd name="connsiteY1160" fmla="*/ 204392 h 776873"/>
                <a:gd name="connsiteX1161" fmla="*/ 332450 w 4882728"/>
                <a:gd name="connsiteY1161" fmla="*/ 187638 h 776873"/>
                <a:gd name="connsiteX1162" fmla="*/ 330124 w 4882728"/>
                <a:gd name="connsiteY1162" fmla="*/ 205297 h 776873"/>
                <a:gd name="connsiteX1163" fmla="*/ 321424 w 4882728"/>
                <a:gd name="connsiteY1163" fmla="*/ 195172 h 776873"/>
                <a:gd name="connsiteX1164" fmla="*/ 310412 w 4882728"/>
                <a:gd name="connsiteY1164" fmla="*/ 202677 h 776873"/>
                <a:gd name="connsiteX1165" fmla="*/ 304769 w 4882728"/>
                <a:gd name="connsiteY1165" fmla="*/ 192676 h 776873"/>
                <a:gd name="connsiteX1166" fmla="*/ 294174 w 4882728"/>
                <a:gd name="connsiteY1166" fmla="*/ 190495 h 776873"/>
                <a:gd name="connsiteX1167" fmla="*/ 272567 w 4882728"/>
                <a:gd name="connsiteY1167" fmla="*/ 195858 h 776873"/>
                <a:gd name="connsiteX1168" fmla="*/ 271576 w 4882728"/>
                <a:gd name="connsiteY1168" fmla="*/ 184475 h 776873"/>
                <a:gd name="connsiteX1169" fmla="*/ 291733 w 4882728"/>
                <a:gd name="connsiteY1169" fmla="*/ 177417 h 776873"/>
                <a:gd name="connsiteX1170" fmla="*/ 279243 w 4882728"/>
                <a:gd name="connsiteY1170" fmla="*/ 183294 h 776873"/>
                <a:gd name="connsiteX1171" fmla="*/ 276501 w 4882728"/>
                <a:gd name="connsiteY1171" fmla="*/ 176646 h 776873"/>
                <a:gd name="connsiteX1172" fmla="*/ 262732 w 4882728"/>
                <a:gd name="connsiteY1172" fmla="*/ 177560 h 776873"/>
                <a:gd name="connsiteX1173" fmla="*/ 254319 w 4882728"/>
                <a:gd name="connsiteY1173" fmla="*/ 194934 h 776873"/>
                <a:gd name="connsiteX1174" fmla="*/ 249653 w 4882728"/>
                <a:gd name="connsiteY1174" fmla="*/ 196324 h 776873"/>
                <a:gd name="connsiteX1175" fmla="*/ 250256 w 4882728"/>
                <a:gd name="connsiteY1175" fmla="*/ 183399 h 776873"/>
                <a:gd name="connsiteX1176" fmla="*/ 238368 w 4882728"/>
                <a:gd name="connsiteY1176" fmla="*/ 176312 h 776873"/>
                <a:gd name="connsiteX1177" fmla="*/ 238081 w 4882728"/>
                <a:gd name="connsiteY1177" fmla="*/ 182770 h 776873"/>
                <a:gd name="connsiteX1178" fmla="*/ 210530 w 4882728"/>
                <a:gd name="connsiteY1178" fmla="*/ 184570 h 776873"/>
                <a:gd name="connsiteX1179" fmla="*/ 168364 w 4882728"/>
                <a:gd name="connsiteY1179" fmla="*/ 172683 h 776873"/>
                <a:gd name="connsiteX1180" fmla="*/ 152988 w 4882728"/>
                <a:gd name="connsiteY1180" fmla="*/ 175150 h 776873"/>
                <a:gd name="connsiteX1181" fmla="*/ 147762 w 4882728"/>
                <a:gd name="connsiteY1181" fmla="*/ 189447 h 776873"/>
                <a:gd name="connsiteX1182" fmla="*/ 159362 w 4882728"/>
                <a:gd name="connsiteY1182" fmla="*/ 203011 h 776873"/>
                <a:gd name="connsiteX1183" fmla="*/ 166024 w 4882728"/>
                <a:gd name="connsiteY1183" fmla="*/ 190409 h 776873"/>
                <a:gd name="connsiteX1184" fmla="*/ 186037 w 4882728"/>
                <a:gd name="connsiteY1184" fmla="*/ 186561 h 776873"/>
                <a:gd name="connsiteX1185" fmla="*/ 177624 w 4882728"/>
                <a:gd name="connsiteY1185" fmla="*/ 203944 h 776873"/>
                <a:gd name="connsiteX1186" fmla="*/ 190947 w 4882728"/>
                <a:gd name="connsiteY1186" fmla="*/ 212707 h 776873"/>
                <a:gd name="connsiteX1187" fmla="*/ 221241 w 4882728"/>
                <a:gd name="connsiteY1187" fmla="*/ 217508 h 776873"/>
                <a:gd name="connsiteX1188" fmla="*/ 202677 w 4882728"/>
                <a:gd name="connsiteY1188" fmla="*/ 223013 h 776873"/>
                <a:gd name="connsiteX1189" fmla="*/ 214565 w 4882728"/>
                <a:gd name="connsiteY1189" fmla="*/ 230129 h 776873"/>
                <a:gd name="connsiteX1190" fmla="*/ 220638 w 4882728"/>
                <a:gd name="connsiteY1190" fmla="*/ 230433 h 776873"/>
                <a:gd name="connsiteX1191" fmla="*/ 255582 w 4882728"/>
                <a:gd name="connsiteY1191" fmla="*/ 233824 h 776873"/>
                <a:gd name="connsiteX1192" fmla="*/ 252122 w 4882728"/>
                <a:gd name="connsiteY1192" fmla="*/ 243378 h 776873"/>
                <a:gd name="connsiteX1193" fmla="*/ 264139 w 4882728"/>
                <a:gd name="connsiteY1193" fmla="*/ 247235 h 776873"/>
                <a:gd name="connsiteX1194" fmla="*/ 254305 w 4882728"/>
                <a:gd name="connsiteY1194" fmla="*/ 228909 h 776873"/>
                <a:gd name="connsiteX1195" fmla="*/ 256171 w 4882728"/>
                <a:gd name="connsiteY1195" fmla="*/ 220908 h 776873"/>
                <a:gd name="connsiteX1196" fmla="*/ 266752 w 4882728"/>
                <a:gd name="connsiteY1196" fmla="*/ 223090 h 776873"/>
                <a:gd name="connsiteX1197" fmla="*/ 269365 w 4882728"/>
                <a:gd name="connsiteY1197" fmla="*/ 232900 h 776873"/>
                <a:gd name="connsiteX1198" fmla="*/ 274318 w 4882728"/>
                <a:gd name="connsiteY1198" fmla="*/ 225099 h 776873"/>
                <a:gd name="connsiteX1199" fmla="*/ 280406 w 4882728"/>
                <a:gd name="connsiteY1199" fmla="*/ 225385 h 776873"/>
                <a:gd name="connsiteX1200" fmla="*/ 276903 w 4882728"/>
                <a:gd name="connsiteY1200" fmla="*/ 234939 h 776873"/>
                <a:gd name="connsiteX1201" fmla="*/ 263149 w 4882728"/>
                <a:gd name="connsiteY1201" fmla="*/ 235844 h 776873"/>
                <a:gd name="connsiteX1202" fmla="*/ 403890 w 4882728"/>
                <a:gd name="connsiteY1202" fmla="*/ 260866 h 776873"/>
                <a:gd name="connsiteX1203" fmla="*/ 425038 w 4882728"/>
                <a:gd name="connsiteY1203" fmla="*/ 265209 h 776873"/>
                <a:gd name="connsiteX1204" fmla="*/ 427521 w 4882728"/>
                <a:gd name="connsiteY1204" fmla="*/ 244321 h 776873"/>
                <a:gd name="connsiteX1205" fmla="*/ 444075 w 4882728"/>
                <a:gd name="connsiteY1205" fmla="*/ 250007 h 776873"/>
                <a:gd name="connsiteX1206" fmla="*/ 440730 w 4882728"/>
                <a:gd name="connsiteY1206" fmla="*/ 256313 h 776873"/>
                <a:gd name="connsiteX1207" fmla="*/ 463629 w 4882728"/>
                <a:gd name="connsiteY1207" fmla="*/ 255894 h 776873"/>
                <a:gd name="connsiteX1208" fmla="*/ 493046 w 4882728"/>
                <a:gd name="connsiteY1208" fmla="*/ 280040 h 776873"/>
                <a:gd name="connsiteX1209" fmla="*/ 490448 w 4882728"/>
                <a:gd name="connsiteY1209" fmla="*/ 270219 h 776873"/>
                <a:gd name="connsiteX1210" fmla="*/ 508408 w 4882728"/>
                <a:gd name="connsiteY1210" fmla="*/ 277601 h 776873"/>
                <a:gd name="connsiteX1211" fmla="*/ 507274 w 4882728"/>
                <a:gd name="connsiteY1211" fmla="*/ 269457 h 776873"/>
                <a:gd name="connsiteX1212" fmla="*/ 516247 w 4882728"/>
                <a:gd name="connsiteY1212" fmla="*/ 273163 h 776873"/>
                <a:gd name="connsiteX1213" fmla="*/ 522765 w 4882728"/>
                <a:gd name="connsiteY1213" fmla="*/ 263790 h 776873"/>
                <a:gd name="connsiteX1214" fmla="*/ 534954 w 4882728"/>
                <a:gd name="connsiteY1214" fmla="*/ 264400 h 776873"/>
                <a:gd name="connsiteX1215" fmla="*/ 531466 w 4882728"/>
                <a:gd name="connsiteY1215" fmla="*/ 273934 h 776873"/>
                <a:gd name="connsiteX1216" fmla="*/ 569296 w 4882728"/>
                <a:gd name="connsiteY1216" fmla="*/ 280735 h 776873"/>
                <a:gd name="connsiteX1217" fmla="*/ 567416 w 4882728"/>
                <a:gd name="connsiteY1217" fmla="*/ 288736 h 776873"/>
                <a:gd name="connsiteX1218" fmla="*/ 610300 w 4882728"/>
                <a:gd name="connsiteY1218" fmla="*/ 284459 h 776873"/>
                <a:gd name="connsiteX1219" fmla="*/ 609998 w 4882728"/>
                <a:gd name="connsiteY1219" fmla="*/ 290955 h 776873"/>
                <a:gd name="connsiteX1220" fmla="*/ 627270 w 4882728"/>
                <a:gd name="connsiteY1220" fmla="*/ 280497 h 776873"/>
                <a:gd name="connsiteX1221" fmla="*/ 626825 w 4882728"/>
                <a:gd name="connsiteY1221" fmla="*/ 290193 h 776873"/>
                <a:gd name="connsiteX1222" fmla="*/ 681797 w 4882728"/>
                <a:gd name="connsiteY1222" fmla="*/ 289765 h 776873"/>
                <a:gd name="connsiteX1223" fmla="*/ 685817 w 4882728"/>
                <a:gd name="connsiteY1223" fmla="*/ 301318 h 776873"/>
                <a:gd name="connsiteX1224" fmla="*/ 676543 w 4882728"/>
                <a:gd name="connsiteY1224" fmla="*/ 304062 h 776873"/>
                <a:gd name="connsiteX1225" fmla="*/ 726993 w 4882728"/>
                <a:gd name="connsiteY1225" fmla="*/ 301804 h 776873"/>
                <a:gd name="connsiteX1226" fmla="*/ 724567 w 4882728"/>
                <a:gd name="connsiteY1226" fmla="*/ 288745 h 776873"/>
                <a:gd name="connsiteX1227" fmla="*/ 745399 w 4882728"/>
                <a:gd name="connsiteY1227" fmla="*/ 299537 h 776873"/>
                <a:gd name="connsiteX1228" fmla="*/ 734961 w 4882728"/>
                <a:gd name="connsiteY1228" fmla="*/ 294146 h 776873"/>
                <a:gd name="connsiteX1229" fmla="*/ 751960 w 4882728"/>
                <a:gd name="connsiteY1229" fmla="*/ 290155 h 776873"/>
                <a:gd name="connsiteX1230" fmla="*/ 748141 w 4882728"/>
                <a:gd name="connsiteY1230" fmla="*/ 306148 h 776873"/>
                <a:gd name="connsiteX1231" fmla="*/ 792662 w 4882728"/>
                <a:gd name="connsiteY1231" fmla="*/ 300347 h 776873"/>
                <a:gd name="connsiteX1232" fmla="*/ 792403 w 4882728"/>
                <a:gd name="connsiteY1232" fmla="*/ 306824 h 776873"/>
                <a:gd name="connsiteX1233" fmla="*/ 799769 w 4882728"/>
                <a:gd name="connsiteY1233" fmla="*/ 312053 h 776873"/>
                <a:gd name="connsiteX1234" fmla="*/ 809359 w 4882728"/>
                <a:gd name="connsiteY1234" fmla="*/ 302823 h 776873"/>
                <a:gd name="connsiteX1235" fmla="*/ 815001 w 4882728"/>
                <a:gd name="connsiteY1235" fmla="*/ 312825 h 776873"/>
                <a:gd name="connsiteX1236" fmla="*/ 837900 w 4882728"/>
                <a:gd name="connsiteY1236" fmla="*/ 312396 h 776873"/>
                <a:gd name="connsiteX1237" fmla="*/ 831655 w 4882728"/>
                <a:gd name="connsiteY1237" fmla="*/ 315311 h 776873"/>
                <a:gd name="connsiteX1238" fmla="*/ 855028 w 4882728"/>
                <a:gd name="connsiteY1238" fmla="*/ 305186 h 776873"/>
                <a:gd name="connsiteX1239" fmla="*/ 851382 w 4882728"/>
                <a:gd name="connsiteY1239" fmla="*/ 317959 h 776873"/>
                <a:gd name="connsiteX1240" fmla="*/ 883728 w 4882728"/>
                <a:gd name="connsiteY1240" fmla="*/ 311539 h 776873"/>
                <a:gd name="connsiteX1241" fmla="*/ 877483 w 4882728"/>
                <a:gd name="connsiteY1241" fmla="*/ 314453 h 776873"/>
                <a:gd name="connsiteX1242" fmla="*/ 892242 w 4882728"/>
                <a:gd name="connsiteY1242" fmla="*/ 324912 h 776873"/>
                <a:gd name="connsiteX1243" fmla="*/ 888925 w 4882728"/>
                <a:gd name="connsiteY1243" fmla="*/ 331217 h 776873"/>
                <a:gd name="connsiteX1244" fmla="*/ 879665 w 4882728"/>
                <a:gd name="connsiteY1244" fmla="*/ 333980 h 776873"/>
                <a:gd name="connsiteX1245" fmla="*/ 894711 w 4882728"/>
                <a:gd name="connsiteY1245" fmla="*/ 337999 h 776873"/>
                <a:gd name="connsiteX1246" fmla="*/ 902693 w 4882728"/>
                <a:gd name="connsiteY1246" fmla="*/ 330303 h 776873"/>
                <a:gd name="connsiteX1247" fmla="*/ 898358 w 4882728"/>
                <a:gd name="connsiteY1247" fmla="*/ 325226 h 776873"/>
                <a:gd name="connsiteX1248" fmla="*/ 917237 w 4882728"/>
                <a:gd name="connsiteY1248" fmla="*/ 313234 h 776873"/>
                <a:gd name="connsiteX1249" fmla="*/ 919663 w 4882728"/>
                <a:gd name="connsiteY1249" fmla="*/ 326322 h 776873"/>
                <a:gd name="connsiteX1250" fmla="*/ 932455 w 4882728"/>
                <a:gd name="connsiteY1250" fmla="*/ 314025 h 776873"/>
                <a:gd name="connsiteX1251" fmla="*/ 968850 w 4882728"/>
                <a:gd name="connsiteY1251" fmla="*/ 319149 h 776873"/>
                <a:gd name="connsiteX1252" fmla="*/ 973918 w 4882728"/>
                <a:gd name="connsiteY1252" fmla="*/ 308081 h 776873"/>
                <a:gd name="connsiteX1253" fmla="*/ 982317 w 4882728"/>
                <a:gd name="connsiteY1253" fmla="*/ 324693 h 776873"/>
                <a:gd name="connsiteX1254" fmla="*/ 969985 w 4882728"/>
                <a:gd name="connsiteY1254" fmla="*/ 327293 h 776873"/>
                <a:gd name="connsiteX1255" fmla="*/ 989697 w 4882728"/>
                <a:gd name="connsiteY1255" fmla="*/ 329931 h 776873"/>
                <a:gd name="connsiteX1256" fmla="*/ 991592 w 4882728"/>
                <a:gd name="connsiteY1256" fmla="*/ 321911 h 776873"/>
                <a:gd name="connsiteX1257" fmla="*/ 1003321 w 4882728"/>
                <a:gd name="connsiteY1257" fmla="*/ 332256 h 776873"/>
                <a:gd name="connsiteX1258" fmla="*/ 1011462 w 4882728"/>
                <a:gd name="connsiteY1258" fmla="*/ 321330 h 776873"/>
                <a:gd name="connsiteX1259" fmla="*/ 1028101 w 4882728"/>
                <a:gd name="connsiteY1259" fmla="*/ 323816 h 776873"/>
                <a:gd name="connsiteX1260" fmla="*/ 1033772 w 4882728"/>
                <a:gd name="connsiteY1260" fmla="*/ 333818 h 776873"/>
                <a:gd name="connsiteX1261" fmla="*/ 1023033 w 4882728"/>
                <a:gd name="connsiteY1261" fmla="*/ 334894 h 776873"/>
                <a:gd name="connsiteX1262" fmla="*/ 1109577 w 4882728"/>
                <a:gd name="connsiteY1262" fmla="*/ 344171 h 776873"/>
                <a:gd name="connsiteX1263" fmla="*/ 1102916 w 4882728"/>
                <a:gd name="connsiteY1263" fmla="*/ 356782 h 776873"/>
                <a:gd name="connsiteX1264" fmla="*/ 1119584 w 4882728"/>
                <a:gd name="connsiteY1264" fmla="*/ 359259 h 776873"/>
                <a:gd name="connsiteX1265" fmla="*/ 1121594 w 4882728"/>
                <a:gd name="connsiteY1265" fmla="*/ 348058 h 776873"/>
                <a:gd name="connsiteX1266" fmla="*/ 1173638 w 4882728"/>
                <a:gd name="connsiteY1266" fmla="*/ 344267 h 776873"/>
                <a:gd name="connsiteX1267" fmla="*/ 1168584 w 4882728"/>
                <a:gd name="connsiteY1267" fmla="*/ 355325 h 776873"/>
                <a:gd name="connsiteX1268" fmla="*/ 1188296 w 4882728"/>
                <a:gd name="connsiteY1268" fmla="*/ 357964 h 776873"/>
                <a:gd name="connsiteX1269" fmla="*/ 1190192 w 4882728"/>
                <a:gd name="connsiteY1269" fmla="*/ 349963 h 776873"/>
                <a:gd name="connsiteX1270" fmla="*/ 1222078 w 4882728"/>
                <a:gd name="connsiteY1270" fmla="*/ 353192 h 776873"/>
                <a:gd name="connsiteX1271" fmla="*/ 1229156 w 4882728"/>
                <a:gd name="connsiteY1271" fmla="*/ 364898 h 776873"/>
                <a:gd name="connsiteX1272" fmla="*/ 1242939 w 4882728"/>
                <a:gd name="connsiteY1272" fmla="*/ 364012 h 776873"/>
                <a:gd name="connsiteX1273" fmla="*/ 1281358 w 4882728"/>
                <a:gd name="connsiteY1273" fmla="*/ 357907 h 776873"/>
                <a:gd name="connsiteX1274" fmla="*/ 1283942 w 4882728"/>
                <a:gd name="connsiteY1274" fmla="*/ 367755 h 776873"/>
                <a:gd name="connsiteX1275" fmla="*/ 1306727 w 4882728"/>
                <a:gd name="connsiteY1275" fmla="*/ 370527 h 776873"/>
                <a:gd name="connsiteX1276" fmla="*/ 1316145 w 4882728"/>
                <a:gd name="connsiteY1276" fmla="*/ 364536 h 776873"/>
                <a:gd name="connsiteX1277" fmla="*/ 1318887 w 4882728"/>
                <a:gd name="connsiteY1277" fmla="*/ 371137 h 776873"/>
                <a:gd name="connsiteX1278" fmla="*/ 1324989 w 4882728"/>
                <a:gd name="connsiteY1278" fmla="*/ 371451 h 776873"/>
                <a:gd name="connsiteX1279" fmla="*/ 1346280 w 4882728"/>
                <a:gd name="connsiteY1279" fmla="*/ 372546 h 776873"/>
                <a:gd name="connsiteX1280" fmla="*/ 1354277 w 4882728"/>
                <a:gd name="connsiteY1280" fmla="*/ 364879 h 776873"/>
                <a:gd name="connsiteX1281" fmla="*/ 1350946 w 4882728"/>
                <a:gd name="connsiteY1281" fmla="*/ 371156 h 776873"/>
                <a:gd name="connsiteX1282" fmla="*/ 1373688 w 4882728"/>
                <a:gd name="connsiteY1282" fmla="*/ 373956 h 776873"/>
                <a:gd name="connsiteX1283" fmla="*/ 1362662 w 4882728"/>
                <a:gd name="connsiteY1283" fmla="*/ 381471 h 776873"/>
                <a:gd name="connsiteX1284" fmla="*/ 1376301 w 4882728"/>
                <a:gd name="connsiteY1284" fmla="*/ 383786 h 776873"/>
                <a:gd name="connsiteX1285" fmla="*/ 1371348 w 4882728"/>
                <a:gd name="connsiteY1285" fmla="*/ 391615 h 776873"/>
                <a:gd name="connsiteX1286" fmla="*/ 1354679 w 4882728"/>
                <a:gd name="connsiteY1286" fmla="*/ 389168 h 776873"/>
                <a:gd name="connsiteX1287" fmla="*/ 1364959 w 4882728"/>
                <a:gd name="connsiteY1287" fmla="*/ 397769 h 776873"/>
                <a:gd name="connsiteX1288" fmla="*/ 1355383 w 4882728"/>
                <a:gd name="connsiteY1288" fmla="*/ 407008 h 776873"/>
                <a:gd name="connsiteX1289" fmla="*/ 1357421 w 4882728"/>
                <a:gd name="connsiteY1289" fmla="*/ 395759 h 776873"/>
                <a:gd name="connsiteX1290" fmla="*/ 1346410 w 4882728"/>
                <a:gd name="connsiteY1290" fmla="*/ 403274 h 776873"/>
                <a:gd name="connsiteX1291" fmla="*/ 1331320 w 4882728"/>
                <a:gd name="connsiteY1291" fmla="*/ 399283 h 776873"/>
                <a:gd name="connsiteX1292" fmla="*/ 1348434 w 4882728"/>
                <a:gd name="connsiteY1292" fmla="*/ 392082 h 776873"/>
                <a:gd name="connsiteX1293" fmla="*/ 1348879 w 4882728"/>
                <a:gd name="connsiteY1293" fmla="*/ 382386 h 776873"/>
                <a:gd name="connsiteX1294" fmla="*/ 1353200 w 4882728"/>
                <a:gd name="connsiteY1294" fmla="*/ 387463 h 776873"/>
                <a:gd name="connsiteX1295" fmla="*/ 1350616 w 4882728"/>
                <a:gd name="connsiteY1295" fmla="*/ 377604 h 776873"/>
                <a:gd name="connsiteX1296" fmla="*/ 1356718 w 4882728"/>
                <a:gd name="connsiteY1296" fmla="*/ 377919 h 776873"/>
                <a:gd name="connsiteX1297" fmla="*/ 1318729 w 4882728"/>
                <a:gd name="connsiteY1297" fmla="*/ 374337 h 776873"/>
                <a:gd name="connsiteX1298" fmla="*/ 1312183 w 4882728"/>
                <a:gd name="connsiteY1298" fmla="*/ 383719 h 776873"/>
                <a:gd name="connsiteX1299" fmla="*/ 1333804 w 4882728"/>
                <a:gd name="connsiteY1299" fmla="*/ 378357 h 776873"/>
                <a:gd name="connsiteX1300" fmla="*/ 1303913 w 4882728"/>
                <a:gd name="connsiteY1300" fmla="*/ 397845 h 776873"/>
                <a:gd name="connsiteX1301" fmla="*/ 1297395 w 4882728"/>
                <a:gd name="connsiteY1301" fmla="*/ 373232 h 776873"/>
                <a:gd name="connsiteX1302" fmla="*/ 1281904 w 4882728"/>
                <a:gd name="connsiteY1302" fmla="*/ 378938 h 776873"/>
                <a:gd name="connsiteX1303" fmla="*/ 1295069 w 4882728"/>
                <a:gd name="connsiteY1303" fmla="*/ 390930 h 776873"/>
                <a:gd name="connsiteX1304" fmla="*/ 1275343 w 4882728"/>
                <a:gd name="connsiteY1304" fmla="*/ 388301 h 776873"/>
                <a:gd name="connsiteX1305" fmla="*/ 1271452 w 4882728"/>
                <a:gd name="connsiteY1305" fmla="*/ 373527 h 776873"/>
                <a:gd name="connsiteX1306" fmla="*/ 1263455 w 4882728"/>
                <a:gd name="connsiteY1306" fmla="*/ 381214 h 776873"/>
                <a:gd name="connsiteX1307" fmla="*/ 1266226 w 4882728"/>
                <a:gd name="connsiteY1307" fmla="*/ 387824 h 776873"/>
                <a:gd name="connsiteX1308" fmla="*/ 1223155 w 4882728"/>
                <a:gd name="connsiteY1308" fmla="*/ 395311 h 776873"/>
                <a:gd name="connsiteX1309" fmla="*/ 1236636 w 4882728"/>
                <a:gd name="connsiteY1309" fmla="*/ 400874 h 776873"/>
                <a:gd name="connsiteX1310" fmla="*/ 1209401 w 4882728"/>
                <a:gd name="connsiteY1310" fmla="*/ 396226 h 776873"/>
                <a:gd name="connsiteX1311" fmla="*/ 1221849 w 4882728"/>
                <a:gd name="connsiteY1311" fmla="*/ 390434 h 776873"/>
                <a:gd name="connsiteX1312" fmla="*/ 1217656 w 4882728"/>
                <a:gd name="connsiteY1312" fmla="*/ 382110 h 776873"/>
                <a:gd name="connsiteX1313" fmla="*/ 1193293 w 4882728"/>
                <a:gd name="connsiteY1313" fmla="*/ 380833 h 776873"/>
                <a:gd name="connsiteX1314" fmla="*/ 1182554 w 4882728"/>
                <a:gd name="connsiteY1314" fmla="*/ 381900 h 776873"/>
                <a:gd name="connsiteX1315" fmla="*/ 1180673 w 4882728"/>
                <a:gd name="connsiteY1315" fmla="*/ 389901 h 776873"/>
                <a:gd name="connsiteX1316" fmla="*/ 1144422 w 4882728"/>
                <a:gd name="connsiteY1316" fmla="*/ 381567 h 776873"/>
                <a:gd name="connsiteX1317" fmla="*/ 1124422 w 4882728"/>
                <a:gd name="connsiteY1317" fmla="*/ 385367 h 776873"/>
                <a:gd name="connsiteX1318" fmla="*/ 1126317 w 4882728"/>
                <a:gd name="connsiteY1318" fmla="*/ 377385 h 776873"/>
                <a:gd name="connsiteX1319" fmla="*/ 1118349 w 4882728"/>
                <a:gd name="connsiteY1319" fmla="*/ 385081 h 776873"/>
                <a:gd name="connsiteX1320" fmla="*/ 1119067 w 4882728"/>
                <a:gd name="connsiteY1320" fmla="*/ 368917 h 776873"/>
                <a:gd name="connsiteX1321" fmla="*/ 1101250 w 4882728"/>
                <a:gd name="connsiteY1321" fmla="*/ 358297 h 776873"/>
                <a:gd name="connsiteX1322" fmla="*/ 1097359 w 4882728"/>
                <a:gd name="connsiteY1322" fmla="*/ 377537 h 776873"/>
                <a:gd name="connsiteX1323" fmla="*/ 1112822 w 4882728"/>
                <a:gd name="connsiteY1323" fmla="*/ 371842 h 776873"/>
                <a:gd name="connsiteX1324" fmla="*/ 1106160 w 4882728"/>
                <a:gd name="connsiteY1324" fmla="*/ 384453 h 776873"/>
                <a:gd name="connsiteX1325" fmla="*/ 1071517 w 4882728"/>
                <a:gd name="connsiteY1325" fmla="*/ 374604 h 776873"/>
                <a:gd name="connsiteX1326" fmla="*/ 1081093 w 4882728"/>
                <a:gd name="connsiteY1326" fmla="*/ 365364 h 776873"/>
                <a:gd name="connsiteX1327" fmla="*/ 1065717 w 4882728"/>
                <a:gd name="connsiteY1327" fmla="*/ 367803 h 776873"/>
                <a:gd name="connsiteX1328" fmla="*/ 1068488 w 4882728"/>
                <a:gd name="connsiteY1328" fmla="*/ 374413 h 776873"/>
                <a:gd name="connsiteX1329" fmla="*/ 1062242 w 4882728"/>
                <a:gd name="connsiteY1329" fmla="*/ 377328 h 776873"/>
                <a:gd name="connsiteX1330" fmla="*/ 1036586 w 4882728"/>
                <a:gd name="connsiteY1330" fmla="*/ 371146 h 776873"/>
                <a:gd name="connsiteX1331" fmla="*/ 1021368 w 4882728"/>
                <a:gd name="connsiteY1331" fmla="*/ 370384 h 776873"/>
                <a:gd name="connsiteX1332" fmla="*/ 992094 w 4882728"/>
                <a:gd name="connsiteY1332" fmla="*/ 376985 h 776873"/>
                <a:gd name="connsiteX1333" fmla="*/ 988735 w 4882728"/>
                <a:gd name="connsiteY1333" fmla="*/ 383272 h 776873"/>
                <a:gd name="connsiteX1334" fmla="*/ 972526 w 4882728"/>
                <a:gd name="connsiteY1334" fmla="*/ 371118 h 776873"/>
                <a:gd name="connsiteX1335" fmla="*/ 961342 w 4882728"/>
                <a:gd name="connsiteY1335" fmla="*/ 381871 h 776873"/>
                <a:gd name="connsiteX1336" fmla="*/ 959059 w 4882728"/>
                <a:gd name="connsiteY1336" fmla="*/ 365536 h 776873"/>
                <a:gd name="connsiteX1337" fmla="*/ 939189 w 4882728"/>
                <a:gd name="connsiteY1337" fmla="*/ 366136 h 776873"/>
                <a:gd name="connsiteX1338" fmla="*/ 929311 w 4882728"/>
                <a:gd name="connsiteY1338" fmla="*/ 381814 h 776873"/>
                <a:gd name="connsiteX1339" fmla="*/ 930201 w 4882728"/>
                <a:gd name="connsiteY1339" fmla="*/ 362431 h 776873"/>
                <a:gd name="connsiteX1340" fmla="*/ 900899 w 4882728"/>
                <a:gd name="connsiteY1340" fmla="*/ 369022 h 776873"/>
                <a:gd name="connsiteX1341" fmla="*/ 885250 w 4882728"/>
                <a:gd name="connsiteY1341" fmla="*/ 377928 h 776873"/>
                <a:gd name="connsiteX1342" fmla="*/ 882637 w 4882728"/>
                <a:gd name="connsiteY1342" fmla="*/ 368089 h 776873"/>
                <a:gd name="connsiteX1343" fmla="*/ 890892 w 4882728"/>
                <a:gd name="connsiteY1343" fmla="*/ 353963 h 776873"/>
                <a:gd name="connsiteX1344" fmla="*/ 887863 w 4882728"/>
                <a:gd name="connsiteY1344" fmla="*/ 353811 h 776873"/>
                <a:gd name="connsiteX1345" fmla="*/ 884963 w 4882728"/>
                <a:gd name="connsiteY1345" fmla="*/ 350410 h 776873"/>
                <a:gd name="connsiteX1346" fmla="*/ 878287 w 4882728"/>
                <a:gd name="connsiteY1346" fmla="*/ 363012 h 776873"/>
                <a:gd name="connsiteX1347" fmla="*/ 863657 w 4882728"/>
                <a:gd name="connsiteY1347" fmla="*/ 349305 h 776873"/>
                <a:gd name="connsiteX1348" fmla="*/ 846831 w 4882728"/>
                <a:gd name="connsiteY1348" fmla="*/ 350058 h 776873"/>
                <a:gd name="connsiteX1349" fmla="*/ 864963 w 4882728"/>
                <a:gd name="connsiteY1349" fmla="*/ 354230 h 776873"/>
                <a:gd name="connsiteX1350" fmla="*/ 872041 w 4882728"/>
                <a:gd name="connsiteY1350" fmla="*/ 365946 h 776873"/>
                <a:gd name="connsiteX1351" fmla="*/ 858417 w 4882728"/>
                <a:gd name="connsiteY1351" fmla="*/ 363602 h 776873"/>
                <a:gd name="connsiteX1352" fmla="*/ 854928 w 4882728"/>
                <a:gd name="connsiteY1352" fmla="*/ 373127 h 776873"/>
                <a:gd name="connsiteX1353" fmla="*/ 823328 w 4882728"/>
                <a:gd name="connsiteY1353" fmla="*/ 363412 h 776873"/>
                <a:gd name="connsiteX1354" fmla="*/ 835374 w 4882728"/>
                <a:gd name="connsiteY1354" fmla="*/ 367250 h 776873"/>
                <a:gd name="connsiteX1355" fmla="*/ 815216 w 4882728"/>
                <a:gd name="connsiteY1355" fmla="*/ 374309 h 776873"/>
                <a:gd name="connsiteX1356" fmla="*/ 821620 w 4882728"/>
                <a:gd name="connsiteY1356" fmla="*/ 368165 h 776873"/>
                <a:gd name="connsiteX1357" fmla="*/ 807837 w 4882728"/>
                <a:gd name="connsiteY1357" fmla="*/ 369079 h 776873"/>
                <a:gd name="connsiteX1358" fmla="*/ 774931 w 4882728"/>
                <a:gd name="connsiteY1358" fmla="*/ 354449 h 776873"/>
                <a:gd name="connsiteX1359" fmla="*/ 751285 w 4882728"/>
                <a:gd name="connsiteY1359" fmla="*/ 371013 h 776873"/>
                <a:gd name="connsiteX1360" fmla="*/ 723748 w 4882728"/>
                <a:gd name="connsiteY1360" fmla="*/ 372842 h 776873"/>
                <a:gd name="connsiteX1361" fmla="*/ 720992 w 4882728"/>
                <a:gd name="connsiteY1361" fmla="*/ 366212 h 776873"/>
                <a:gd name="connsiteX1362" fmla="*/ 705472 w 4882728"/>
                <a:gd name="connsiteY1362" fmla="*/ 371899 h 776873"/>
                <a:gd name="connsiteX1363" fmla="*/ 684008 w 4882728"/>
                <a:gd name="connsiteY1363" fmla="*/ 374032 h 776873"/>
                <a:gd name="connsiteX1364" fmla="*/ 679974 w 4882728"/>
                <a:gd name="connsiteY1364" fmla="*/ 362517 h 776873"/>
                <a:gd name="connsiteX1365" fmla="*/ 630974 w 4882728"/>
                <a:gd name="connsiteY1365" fmla="*/ 366441 h 776873"/>
                <a:gd name="connsiteX1366" fmla="*/ 626767 w 4882728"/>
                <a:gd name="connsiteY1366" fmla="*/ 358126 h 776873"/>
                <a:gd name="connsiteX1367" fmla="*/ 611721 w 4882728"/>
                <a:gd name="connsiteY1367" fmla="*/ 354144 h 776873"/>
                <a:gd name="connsiteX1368" fmla="*/ 595885 w 4882728"/>
                <a:gd name="connsiteY1368" fmla="*/ 366260 h 776873"/>
                <a:gd name="connsiteX1369" fmla="*/ 603868 w 4882728"/>
                <a:gd name="connsiteY1369" fmla="*/ 358573 h 776873"/>
                <a:gd name="connsiteX1370" fmla="*/ 596460 w 4882728"/>
                <a:gd name="connsiteY1370" fmla="*/ 353325 h 776873"/>
                <a:gd name="connsiteX1371" fmla="*/ 591535 w 4882728"/>
                <a:gd name="connsiteY1371" fmla="*/ 361164 h 776873"/>
                <a:gd name="connsiteX1372" fmla="*/ 593416 w 4882728"/>
                <a:gd name="connsiteY1372" fmla="*/ 353172 h 776873"/>
                <a:gd name="connsiteX1373" fmla="*/ 580940 w 4882728"/>
                <a:gd name="connsiteY1373" fmla="*/ 359021 h 776873"/>
                <a:gd name="connsiteX1374" fmla="*/ 573704 w 4882728"/>
                <a:gd name="connsiteY1374" fmla="*/ 350534 h 776873"/>
                <a:gd name="connsiteX1375" fmla="*/ 560941 w 4882728"/>
                <a:gd name="connsiteY1375" fmla="*/ 362812 h 776873"/>
                <a:gd name="connsiteX1376" fmla="*/ 550661 w 4882728"/>
                <a:gd name="connsiteY1376" fmla="*/ 354220 h 776873"/>
                <a:gd name="connsiteX1377" fmla="*/ 538328 w 4882728"/>
                <a:gd name="connsiteY1377" fmla="*/ 356801 h 776873"/>
                <a:gd name="connsiteX1378" fmla="*/ 540223 w 4882728"/>
                <a:gd name="connsiteY1378" fmla="*/ 348829 h 776873"/>
                <a:gd name="connsiteX1379" fmla="*/ 516721 w 4882728"/>
                <a:gd name="connsiteY1379" fmla="*/ 362174 h 776873"/>
                <a:gd name="connsiteX1380" fmla="*/ 499780 w 4882728"/>
                <a:gd name="connsiteY1380" fmla="*/ 366136 h 776873"/>
                <a:gd name="connsiteX1381" fmla="*/ 509500 w 4882728"/>
                <a:gd name="connsiteY1381" fmla="*/ 353715 h 776873"/>
                <a:gd name="connsiteX1382" fmla="*/ 492817 w 4882728"/>
                <a:gd name="connsiteY1382" fmla="*/ 351229 h 776873"/>
                <a:gd name="connsiteX1383" fmla="*/ 463227 w 4882728"/>
                <a:gd name="connsiteY1383" fmla="*/ 364260 h 776873"/>
                <a:gd name="connsiteX1384" fmla="*/ 474411 w 4882728"/>
                <a:gd name="connsiteY1384" fmla="*/ 353525 h 776873"/>
                <a:gd name="connsiteX1385" fmla="*/ 474110 w 4882728"/>
                <a:gd name="connsiteY1385" fmla="*/ 359964 h 776873"/>
                <a:gd name="connsiteX1386" fmla="*/ 486586 w 4882728"/>
                <a:gd name="connsiteY1386" fmla="*/ 354144 h 776873"/>
                <a:gd name="connsiteX1387" fmla="*/ 465854 w 4882728"/>
                <a:gd name="connsiteY1387" fmla="*/ 340152 h 776873"/>
                <a:gd name="connsiteX1388" fmla="*/ 463816 w 4882728"/>
                <a:gd name="connsiteY1388" fmla="*/ 351353 h 776873"/>
                <a:gd name="connsiteX1389" fmla="*/ 406115 w 4882728"/>
                <a:gd name="connsiteY1389" fmla="*/ 345152 h 776873"/>
                <a:gd name="connsiteX1390" fmla="*/ 397989 w 4882728"/>
                <a:gd name="connsiteY1390" fmla="*/ 356040 h 776873"/>
                <a:gd name="connsiteX1391" fmla="*/ 382469 w 4882728"/>
                <a:gd name="connsiteY1391" fmla="*/ 361745 h 776873"/>
                <a:gd name="connsiteX1392" fmla="*/ 383072 w 4882728"/>
                <a:gd name="connsiteY1392" fmla="*/ 348820 h 776873"/>
                <a:gd name="connsiteX1393" fmla="*/ 390480 w 4882728"/>
                <a:gd name="connsiteY1393" fmla="*/ 354087 h 776873"/>
                <a:gd name="connsiteX1394" fmla="*/ 397142 w 4882728"/>
                <a:gd name="connsiteY1394" fmla="*/ 341466 h 776873"/>
                <a:gd name="connsiteX1395" fmla="*/ 378449 w 4882728"/>
                <a:gd name="connsiteY1395" fmla="*/ 350201 h 776873"/>
                <a:gd name="connsiteX1396" fmla="*/ 375678 w 4882728"/>
                <a:gd name="connsiteY1396" fmla="*/ 343600 h 776873"/>
                <a:gd name="connsiteX1397" fmla="*/ 376698 w 4882728"/>
                <a:gd name="connsiteY1397" fmla="*/ 354982 h 776873"/>
                <a:gd name="connsiteX1398" fmla="*/ 362772 w 4882728"/>
                <a:gd name="connsiteY1398" fmla="*/ 359135 h 776873"/>
                <a:gd name="connsiteX1399" fmla="*/ 432374 w 4882728"/>
                <a:gd name="connsiteY1399" fmla="*/ 372413 h 776873"/>
                <a:gd name="connsiteX1400" fmla="*/ 434973 w 4882728"/>
                <a:gd name="connsiteY1400" fmla="*/ 382243 h 776873"/>
                <a:gd name="connsiteX1401" fmla="*/ 442941 w 4882728"/>
                <a:gd name="connsiteY1401" fmla="*/ 374585 h 776873"/>
                <a:gd name="connsiteX1402" fmla="*/ 432920 w 4882728"/>
                <a:gd name="connsiteY1402" fmla="*/ 393482 h 776873"/>
                <a:gd name="connsiteX1403" fmla="*/ 389002 w 4882728"/>
                <a:gd name="connsiteY1403" fmla="*/ 386377 h 776873"/>
                <a:gd name="connsiteX1404" fmla="*/ 375520 w 4882728"/>
                <a:gd name="connsiteY1404" fmla="*/ 380805 h 776873"/>
                <a:gd name="connsiteX1405" fmla="*/ 369290 w 4882728"/>
                <a:gd name="connsiteY1405" fmla="*/ 383729 h 776873"/>
                <a:gd name="connsiteX1406" fmla="*/ 365801 w 4882728"/>
                <a:gd name="connsiteY1406" fmla="*/ 393273 h 776873"/>
                <a:gd name="connsiteX1407" fmla="*/ 341595 w 4882728"/>
                <a:gd name="connsiteY1407" fmla="*/ 388786 h 776873"/>
                <a:gd name="connsiteX1408" fmla="*/ 335953 w 4882728"/>
                <a:gd name="connsiteY1408" fmla="*/ 378776 h 776873"/>
                <a:gd name="connsiteX1409" fmla="*/ 324941 w 4882728"/>
                <a:gd name="connsiteY1409" fmla="*/ 386291 h 776873"/>
                <a:gd name="connsiteX1410" fmla="*/ 325386 w 4882728"/>
                <a:gd name="connsiteY1410" fmla="*/ 376604 h 776873"/>
                <a:gd name="connsiteX1411" fmla="*/ 319299 w 4882728"/>
                <a:gd name="connsiteY1411" fmla="*/ 376318 h 776873"/>
                <a:gd name="connsiteX1412" fmla="*/ 314345 w 4882728"/>
                <a:gd name="connsiteY1412" fmla="*/ 384119 h 776873"/>
                <a:gd name="connsiteX1413" fmla="*/ 284497 w 4882728"/>
                <a:gd name="connsiteY1413" fmla="*/ 369651 h 776873"/>
                <a:gd name="connsiteX1414" fmla="*/ 267556 w 4882728"/>
                <a:gd name="connsiteY1414" fmla="*/ 373632 h 776873"/>
                <a:gd name="connsiteX1415" fmla="*/ 275524 w 4882728"/>
                <a:gd name="connsiteY1415" fmla="*/ 365946 h 776873"/>
                <a:gd name="connsiteX1416" fmla="*/ 258856 w 4882728"/>
                <a:gd name="connsiteY1416" fmla="*/ 363460 h 776873"/>
                <a:gd name="connsiteX1417" fmla="*/ 249409 w 4882728"/>
                <a:gd name="connsiteY1417" fmla="*/ 369432 h 776873"/>
                <a:gd name="connsiteX1418" fmla="*/ 241139 w 4882728"/>
                <a:gd name="connsiteY1418" fmla="*/ 383576 h 776873"/>
                <a:gd name="connsiteX1419" fmla="*/ 266953 w 4882728"/>
                <a:gd name="connsiteY1419" fmla="*/ 386520 h 776873"/>
                <a:gd name="connsiteX1420" fmla="*/ 267958 w 4882728"/>
                <a:gd name="connsiteY1420" fmla="*/ 397911 h 776873"/>
                <a:gd name="connsiteX1421" fmla="*/ 273170 w 4882728"/>
                <a:gd name="connsiteY1421" fmla="*/ 383624 h 776873"/>
                <a:gd name="connsiteX1422" fmla="*/ 284067 w 4882728"/>
                <a:gd name="connsiteY1422" fmla="*/ 379347 h 776873"/>
                <a:gd name="connsiteX1423" fmla="*/ 299127 w 4882728"/>
                <a:gd name="connsiteY1423" fmla="*/ 383319 h 776873"/>
                <a:gd name="connsiteX1424" fmla="*/ 290843 w 4882728"/>
                <a:gd name="connsiteY1424" fmla="*/ 397473 h 776873"/>
                <a:gd name="connsiteX1425" fmla="*/ 300276 w 4882728"/>
                <a:gd name="connsiteY1425" fmla="*/ 391482 h 776873"/>
                <a:gd name="connsiteX1426" fmla="*/ 315063 w 4882728"/>
                <a:gd name="connsiteY1426" fmla="*/ 401960 h 776873"/>
                <a:gd name="connsiteX1427" fmla="*/ 324783 w 4882728"/>
                <a:gd name="connsiteY1427" fmla="*/ 389501 h 776873"/>
                <a:gd name="connsiteX1428" fmla="*/ 330138 w 4882728"/>
                <a:gd name="connsiteY1428" fmla="*/ 405970 h 776873"/>
                <a:gd name="connsiteX1429" fmla="*/ 342327 w 4882728"/>
                <a:gd name="connsiteY1429" fmla="*/ 406579 h 776873"/>
                <a:gd name="connsiteX1430" fmla="*/ 343332 w 4882728"/>
                <a:gd name="connsiteY1430" fmla="*/ 417952 h 776873"/>
                <a:gd name="connsiteX1431" fmla="*/ 391887 w 4882728"/>
                <a:gd name="connsiteY1431" fmla="*/ 423715 h 776873"/>
                <a:gd name="connsiteX1432" fmla="*/ 419438 w 4882728"/>
                <a:gd name="connsiteY1432" fmla="*/ 421886 h 776873"/>
                <a:gd name="connsiteX1433" fmla="*/ 469142 w 4882728"/>
                <a:gd name="connsiteY1433" fmla="*/ 435783 h 776873"/>
                <a:gd name="connsiteX1434" fmla="*/ 478575 w 4882728"/>
                <a:gd name="connsiteY1434" fmla="*/ 429782 h 776873"/>
                <a:gd name="connsiteX1435" fmla="*/ 490304 w 4882728"/>
                <a:gd name="connsiteY1435" fmla="*/ 440079 h 776873"/>
                <a:gd name="connsiteX1436" fmla="*/ 476235 w 4882728"/>
                <a:gd name="connsiteY1436" fmla="*/ 447451 h 776873"/>
                <a:gd name="connsiteX1437" fmla="*/ 467419 w 4882728"/>
                <a:gd name="connsiteY1437" fmla="*/ 440536 h 776873"/>
                <a:gd name="connsiteX1438" fmla="*/ 473205 w 4882728"/>
                <a:gd name="connsiteY1438" fmla="*/ 447270 h 776873"/>
                <a:gd name="connsiteX1439" fmla="*/ 451770 w 4882728"/>
                <a:gd name="connsiteY1439" fmla="*/ 449432 h 776873"/>
                <a:gd name="connsiteX1440" fmla="*/ 461031 w 4882728"/>
                <a:gd name="connsiteY1440" fmla="*/ 446679 h 776873"/>
                <a:gd name="connsiteX1441" fmla="*/ 435231 w 4882728"/>
                <a:gd name="connsiteY1441" fmla="*/ 443717 h 776873"/>
                <a:gd name="connsiteX1442" fmla="*/ 445669 w 4882728"/>
                <a:gd name="connsiteY1442" fmla="*/ 449118 h 776873"/>
                <a:gd name="connsiteX1443" fmla="*/ 413322 w 4882728"/>
                <a:gd name="connsiteY1443" fmla="*/ 455528 h 776873"/>
                <a:gd name="connsiteX1444" fmla="*/ 415404 w 4882728"/>
                <a:gd name="connsiteY1444" fmla="*/ 444308 h 776873"/>
                <a:gd name="connsiteX1445" fmla="*/ 409001 w 4882728"/>
                <a:gd name="connsiteY1445" fmla="*/ 450461 h 776873"/>
                <a:gd name="connsiteX1446" fmla="*/ 370711 w 4882728"/>
                <a:gd name="connsiteY1446" fmla="*/ 453328 h 776873"/>
                <a:gd name="connsiteX1447" fmla="*/ 357388 w 4882728"/>
                <a:gd name="connsiteY1447" fmla="*/ 444565 h 776873"/>
                <a:gd name="connsiteX1448" fmla="*/ 358551 w 4882728"/>
                <a:gd name="connsiteY1448" fmla="*/ 452709 h 776873"/>
                <a:gd name="connsiteX1449" fmla="*/ 337116 w 4882728"/>
                <a:gd name="connsiteY1449" fmla="*/ 454833 h 776873"/>
                <a:gd name="connsiteX1450" fmla="*/ 336240 w 4882728"/>
                <a:gd name="connsiteY1450" fmla="*/ 440222 h 776873"/>
                <a:gd name="connsiteX1451" fmla="*/ 325041 w 4882728"/>
                <a:gd name="connsiteY1451" fmla="*/ 450985 h 776873"/>
                <a:gd name="connsiteX1452" fmla="*/ 305214 w 4882728"/>
                <a:gd name="connsiteY1452" fmla="*/ 451585 h 776873"/>
                <a:gd name="connsiteX1453" fmla="*/ 294921 w 4882728"/>
                <a:gd name="connsiteY1453" fmla="*/ 442965 h 776873"/>
                <a:gd name="connsiteX1454" fmla="*/ 258224 w 4882728"/>
                <a:gd name="connsiteY1454" fmla="*/ 444327 h 776873"/>
                <a:gd name="connsiteX1455" fmla="*/ 272452 w 4882728"/>
                <a:gd name="connsiteY1455" fmla="*/ 433735 h 776873"/>
                <a:gd name="connsiteX1456" fmla="*/ 257664 w 4882728"/>
                <a:gd name="connsiteY1456" fmla="*/ 423248 h 776873"/>
                <a:gd name="connsiteX1457" fmla="*/ 255769 w 4882728"/>
                <a:gd name="connsiteY1457" fmla="*/ 431249 h 776873"/>
                <a:gd name="connsiteX1458" fmla="*/ 264929 w 4882728"/>
                <a:gd name="connsiteY1458" fmla="*/ 431706 h 776873"/>
                <a:gd name="connsiteX1459" fmla="*/ 240264 w 4882728"/>
                <a:gd name="connsiteY1459" fmla="*/ 436916 h 776873"/>
                <a:gd name="connsiteX1460" fmla="*/ 209353 w 4882728"/>
                <a:gd name="connsiteY1460" fmla="*/ 445051 h 776873"/>
                <a:gd name="connsiteX1461" fmla="*/ 202993 w 4882728"/>
                <a:gd name="connsiteY1461" fmla="*/ 451166 h 776873"/>
                <a:gd name="connsiteX1462" fmla="*/ 203438 w 4882728"/>
                <a:gd name="connsiteY1462" fmla="*/ 441498 h 776873"/>
                <a:gd name="connsiteX1463" fmla="*/ 185018 w 4882728"/>
                <a:gd name="connsiteY1463" fmla="*/ 443784 h 776873"/>
                <a:gd name="connsiteX1464" fmla="*/ 193000 w 4882728"/>
                <a:gd name="connsiteY1464" fmla="*/ 436097 h 776873"/>
                <a:gd name="connsiteX1465" fmla="*/ 148925 w 4882728"/>
                <a:gd name="connsiteY1465" fmla="*/ 432201 h 776873"/>
                <a:gd name="connsiteX1466" fmla="*/ 133419 w 4882728"/>
                <a:gd name="connsiteY1466" fmla="*/ 437907 h 776873"/>
                <a:gd name="connsiteX1467" fmla="*/ 134582 w 4882728"/>
                <a:gd name="connsiteY1467" fmla="*/ 446032 h 776873"/>
                <a:gd name="connsiteX1468" fmla="*/ 101403 w 4882728"/>
                <a:gd name="connsiteY1468" fmla="*/ 437850 h 776873"/>
                <a:gd name="connsiteX1469" fmla="*/ 112257 w 4882728"/>
                <a:gd name="connsiteY1469" fmla="*/ 433583 h 776873"/>
                <a:gd name="connsiteX1470" fmla="*/ 85165 w 4882728"/>
                <a:gd name="connsiteY1470" fmla="*/ 425696 h 776873"/>
                <a:gd name="connsiteX1471" fmla="*/ 92430 w 4882728"/>
                <a:gd name="connsiteY1471" fmla="*/ 434154 h 776873"/>
                <a:gd name="connsiteX1472" fmla="*/ 76910 w 4882728"/>
                <a:gd name="connsiteY1472" fmla="*/ 439859 h 776873"/>
                <a:gd name="connsiteX1473" fmla="*/ 75001 w 4882728"/>
                <a:gd name="connsiteY1473" fmla="*/ 447832 h 776873"/>
                <a:gd name="connsiteX1474" fmla="*/ 80787 w 4882728"/>
                <a:gd name="connsiteY1474" fmla="*/ 454614 h 776873"/>
                <a:gd name="connsiteX1475" fmla="*/ 74556 w 4882728"/>
                <a:gd name="connsiteY1475" fmla="*/ 457528 h 776873"/>
                <a:gd name="connsiteX1476" fmla="*/ 55432 w 4882728"/>
                <a:gd name="connsiteY1476" fmla="*/ 441993 h 776873"/>
                <a:gd name="connsiteX1477" fmla="*/ 70794 w 4882728"/>
                <a:gd name="connsiteY1477" fmla="*/ 439526 h 776873"/>
                <a:gd name="connsiteX1478" fmla="*/ 60515 w 4882728"/>
                <a:gd name="connsiteY1478" fmla="*/ 430935 h 776873"/>
                <a:gd name="connsiteX1479" fmla="*/ 43243 w 4882728"/>
                <a:gd name="connsiteY1479" fmla="*/ 441345 h 776873"/>
                <a:gd name="connsiteX1480" fmla="*/ 46574 w 4882728"/>
                <a:gd name="connsiteY1480" fmla="*/ 435069 h 776873"/>
                <a:gd name="connsiteX1481" fmla="*/ 34701 w 4882728"/>
                <a:gd name="connsiteY1481" fmla="*/ 427982 h 776873"/>
                <a:gd name="connsiteX1482" fmla="*/ 37285 w 4882728"/>
                <a:gd name="connsiteY1482" fmla="*/ 437821 h 776873"/>
                <a:gd name="connsiteX1483" fmla="*/ 5255 w 4882728"/>
                <a:gd name="connsiteY1483" fmla="*/ 437774 h 776873"/>
                <a:gd name="connsiteX1484" fmla="*/ 17271 w 4882728"/>
                <a:gd name="connsiteY1484" fmla="*/ 441650 h 776873"/>
                <a:gd name="connsiteX1485" fmla="*/ 18564 w 4882728"/>
                <a:gd name="connsiteY1485" fmla="*/ 446584 h 776873"/>
                <a:gd name="connsiteX1486" fmla="*/ 0 w 4882728"/>
                <a:gd name="connsiteY1486" fmla="*/ 452099 h 776873"/>
                <a:gd name="connsiteX1487" fmla="*/ 10725 w 4882728"/>
                <a:gd name="connsiteY1487" fmla="*/ 451013 h 776873"/>
                <a:gd name="connsiteX1488" fmla="*/ 13338 w 4882728"/>
                <a:gd name="connsiteY1488" fmla="*/ 460872 h 776873"/>
                <a:gd name="connsiteX1489" fmla="*/ 4881 w 4882728"/>
                <a:gd name="connsiteY1489" fmla="*/ 474902 h 776873"/>
                <a:gd name="connsiteX1490" fmla="*/ 581227 w 4882728"/>
                <a:gd name="connsiteY1490" fmla="*/ 583897 h 776873"/>
                <a:gd name="connsiteX1491" fmla="*/ 597895 w 4882728"/>
                <a:gd name="connsiteY1491" fmla="*/ 586364 h 776873"/>
                <a:gd name="connsiteX1492" fmla="*/ 581227 w 4882728"/>
                <a:gd name="connsiteY1492" fmla="*/ 583897 h 776873"/>
                <a:gd name="connsiteX1493" fmla="*/ 1044368 w 4882728"/>
                <a:gd name="connsiteY1493" fmla="*/ 665964 h 776873"/>
                <a:gd name="connsiteX1494" fmla="*/ 1036228 w 4882728"/>
                <a:gd name="connsiteY1494" fmla="*/ 676899 h 776873"/>
                <a:gd name="connsiteX1495" fmla="*/ 1010428 w 4882728"/>
                <a:gd name="connsiteY1495" fmla="*/ 673927 h 776873"/>
                <a:gd name="connsiteX1496" fmla="*/ 1020162 w 4882728"/>
                <a:gd name="connsiteY1496" fmla="*/ 661487 h 776873"/>
                <a:gd name="connsiteX1497" fmla="*/ 1027527 w 4882728"/>
                <a:gd name="connsiteY1497" fmla="*/ 666736 h 776873"/>
                <a:gd name="connsiteX1498" fmla="*/ 1027829 w 4882728"/>
                <a:gd name="connsiteY1498" fmla="*/ 660268 h 776873"/>
                <a:gd name="connsiteX1499" fmla="*/ 1044368 w 4882728"/>
                <a:gd name="connsiteY1499" fmla="*/ 665964 h 776873"/>
                <a:gd name="connsiteX1500" fmla="*/ 4509491 w 4882728"/>
                <a:gd name="connsiteY1500" fmla="*/ 263390 h 776873"/>
                <a:gd name="connsiteX1501" fmla="*/ 4520345 w 4882728"/>
                <a:gd name="connsiteY1501" fmla="*/ 259094 h 776873"/>
                <a:gd name="connsiteX1502" fmla="*/ 4509491 w 4882728"/>
                <a:gd name="connsiteY1502" fmla="*/ 263390 h 776873"/>
                <a:gd name="connsiteX1503" fmla="*/ 4505284 w 4882728"/>
                <a:gd name="connsiteY1503" fmla="*/ 88425 h 776873"/>
                <a:gd name="connsiteX1504" fmla="*/ 4524293 w 4882728"/>
                <a:gd name="connsiteY1504" fmla="*/ 73195 h 776873"/>
                <a:gd name="connsiteX1505" fmla="*/ 4535017 w 4882728"/>
                <a:gd name="connsiteY1505" fmla="*/ 72128 h 776873"/>
                <a:gd name="connsiteX1506" fmla="*/ 4543430 w 4882728"/>
                <a:gd name="connsiteY1506" fmla="*/ 88739 h 776873"/>
                <a:gd name="connsiteX1507" fmla="*/ 4544306 w 4882728"/>
                <a:gd name="connsiteY1507" fmla="*/ 69375 h 776873"/>
                <a:gd name="connsiteX1508" fmla="*/ 4547623 w 4882728"/>
                <a:gd name="connsiteY1508" fmla="*/ 97045 h 776873"/>
                <a:gd name="connsiteX1509" fmla="*/ 4515420 w 4882728"/>
                <a:gd name="connsiteY1509" fmla="*/ 100246 h 776873"/>
                <a:gd name="connsiteX1510" fmla="*/ 4518923 w 4882728"/>
                <a:gd name="connsiteY1510" fmla="*/ 90721 h 776873"/>
                <a:gd name="connsiteX1511" fmla="*/ 4505284 w 4882728"/>
                <a:gd name="connsiteY1511" fmla="*/ 88425 h 776873"/>
                <a:gd name="connsiteX1512" fmla="*/ 3560022 w 4882728"/>
                <a:gd name="connsiteY1512" fmla="*/ 140051 h 776873"/>
                <a:gd name="connsiteX1513" fmla="*/ 3543182 w 4882728"/>
                <a:gd name="connsiteY1513" fmla="*/ 140813 h 776873"/>
                <a:gd name="connsiteX1514" fmla="*/ 3560022 w 4882728"/>
                <a:gd name="connsiteY1514" fmla="*/ 140051 h 776873"/>
                <a:gd name="connsiteX1515" fmla="*/ 3080242 w 4882728"/>
                <a:gd name="connsiteY1515" fmla="*/ 154214 h 776873"/>
                <a:gd name="connsiteX1516" fmla="*/ 3070120 w 4882728"/>
                <a:gd name="connsiteY1516" fmla="*/ 142365 h 776873"/>
                <a:gd name="connsiteX1517" fmla="*/ 3080242 w 4882728"/>
                <a:gd name="connsiteY1517" fmla="*/ 154214 h 776873"/>
                <a:gd name="connsiteX1518" fmla="*/ 2717829 w 4882728"/>
                <a:gd name="connsiteY1518" fmla="*/ 138774 h 776873"/>
                <a:gd name="connsiteX1519" fmla="*/ 2729903 w 4882728"/>
                <a:gd name="connsiteY1519" fmla="*/ 142651 h 776873"/>
                <a:gd name="connsiteX1520" fmla="*/ 2717829 w 4882728"/>
                <a:gd name="connsiteY1520" fmla="*/ 138774 h 776873"/>
                <a:gd name="connsiteX1521" fmla="*/ 592569 w 4882728"/>
                <a:gd name="connsiteY1521" fmla="*/ 35857 h 776873"/>
                <a:gd name="connsiteX1522" fmla="*/ 573015 w 4882728"/>
                <a:gd name="connsiteY1522" fmla="*/ 29989 h 776873"/>
                <a:gd name="connsiteX1523" fmla="*/ 592569 w 4882728"/>
                <a:gd name="connsiteY1523" fmla="*/ 35857 h 776873"/>
                <a:gd name="connsiteX1524" fmla="*/ 717159 w 4882728"/>
                <a:gd name="connsiteY1524" fmla="*/ 147461 h 776873"/>
                <a:gd name="connsiteX1525" fmla="*/ 694546 w 4882728"/>
                <a:gd name="connsiteY1525" fmla="*/ 141422 h 776873"/>
                <a:gd name="connsiteX1526" fmla="*/ 717159 w 4882728"/>
                <a:gd name="connsiteY1526" fmla="*/ 147461 h 776873"/>
                <a:gd name="connsiteX1527" fmla="*/ 182376 w 4882728"/>
                <a:gd name="connsiteY1527" fmla="*/ 97255 h 776873"/>
                <a:gd name="connsiteX1528" fmla="*/ 187329 w 4882728"/>
                <a:gd name="connsiteY1528" fmla="*/ 89406 h 776873"/>
                <a:gd name="connsiteX1529" fmla="*/ 194738 w 4882728"/>
                <a:gd name="connsiteY1529" fmla="*/ 94664 h 776873"/>
                <a:gd name="connsiteX1530" fmla="*/ 182376 w 4882728"/>
                <a:gd name="connsiteY1530" fmla="*/ 97255 h 776873"/>
                <a:gd name="connsiteX1531" fmla="*/ 881948 w 4882728"/>
                <a:gd name="connsiteY1531" fmla="*/ 380890 h 776873"/>
                <a:gd name="connsiteX1532" fmla="*/ 850061 w 4882728"/>
                <a:gd name="connsiteY1532" fmla="*/ 377633 h 776873"/>
                <a:gd name="connsiteX1533" fmla="*/ 881948 w 4882728"/>
                <a:gd name="connsiteY1533" fmla="*/ 380890 h 776873"/>
                <a:gd name="connsiteX1534" fmla="*/ 588104 w 4882728"/>
                <a:gd name="connsiteY1534" fmla="*/ 367374 h 776873"/>
                <a:gd name="connsiteX1535" fmla="*/ 571579 w 4882728"/>
                <a:gd name="connsiteY1535" fmla="*/ 361640 h 776873"/>
                <a:gd name="connsiteX1536" fmla="*/ 588104 w 4882728"/>
                <a:gd name="connsiteY1536" fmla="*/ 367374 h 776873"/>
                <a:gd name="connsiteX1537" fmla="*/ 437901 w 4882728"/>
                <a:gd name="connsiteY1537" fmla="*/ 348305 h 776873"/>
                <a:gd name="connsiteX1538" fmla="*/ 428498 w 4882728"/>
                <a:gd name="connsiteY1538" fmla="*/ 354316 h 776873"/>
                <a:gd name="connsiteX1539" fmla="*/ 437901 w 4882728"/>
                <a:gd name="connsiteY1539" fmla="*/ 348305 h 776873"/>
                <a:gd name="connsiteX1540" fmla="*/ 57859 w 4882728"/>
                <a:gd name="connsiteY1540" fmla="*/ 451737 h 776873"/>
                <a:gd name="connsiteX1541" fmla="*/ 53049 w 4882728"/>
                <a:gd name="connsiteY1541" fmla="*/ 456338 h 776873"/>
                <a:gd name="connsiteX1542" fmla="*/ 39582 w 4882728"/>
                <a:gd name="connsiteY1542" fmla="*/ 450785 h 776873"/>
                <a:gd name="connsiteX1543" fmla="*/ 57859 w 4882728"/>
                <a:gd name="connsiteY1543" fmla="*/ 451737 h 776873"/>
                <a:gd name="connsiteX1544" fmla="*/ 270614 w 4882728"/>
                <a:gd name="connsiteY1544" fmla="*/ 503163 h 776873"/>
                <a:gd name="connsiteX1545" fmla="*/ 258425 w 4882728"/>
                <a:gd name="connsiteY1545" fmla="*/ 502525 h 776873"/>
                <a:gd name="connsiteX1546" fmla="*/ 270614 w 4882728"/>
                <a:gd name="connsiteY1546" fmla="*/ 503163 h 776873"/>
                <a:gd name="connsiteX1547" fmla="*/ 478302 w 4882728"/>
                <a:gd name="connsiteY1547" fmla="*/ 565628 h 776873"/>
                <a:gd name="connsiteX1548" fmla="*/ 463098 w 4882728"/>
                <a:gd name="connsiteY1548" fmla="*/ 564866 h 776873"/>
                <a:gd name="connsiteX1549" fmla="*/ 478302 w 4882728"/>
                <a:gd name="connsiteY1549" fmla="*/ 565628 h 776873"/>
                <a:gd name="connsiteX1550" fmla="*/ 522392 w 4882728"/>
                <a:gd name="connsiteY1550" fmla="*/ 569523 h 776873"/>
                <a:gd name="connsiteX1551" fmla="*/ 504403 w 4882728"/>
                <a:gd name="connsiteY1551" fmla="*/ 562123 h 776873"/>
                <a:gd name="connsiteX1552" fmla="*/ 522392 w 4882728"/>
                <a:gd name="connsiteY1552" fmla="*/ 569523 h 776873"/>
                <a:gd name="connsiteX1553" fmla="*/ 222576 w 4882728"/>
                <a:gd name="connsiteY1553" fmla="*/ 219080 h 776873"/>
                <a:gd name="connsiteX1554" fmla="*/ 253013 w 4882728"/>
                <a:gd name="connsiteY1554" fmla="*/ 220651 h 776873"/>
                <a:gd name="connsiteX1555" fmla="*/ 222576 w 4882728"/>
                <a:gd name="connsiteY1555" fmla="*/ 219080 h 776873"/>
                <a:gd name="connsiteX1556" fmla="*/ 651318 w 4882728"/>
                <a:gd name="connsiteY1556" fmla="*/ 686186 h 776873"/>
                <a:gd name="connsiteX1557" fmla="*/ 634491 w 4882728"/>
                <a:gd name="connsiteY1557" fmla="*/ 686976 h 776873"/>
                <a:gd name="connsiteX1558" fmla="*/ 651318 w 4882728"/>
                <a:gd name="connsiteY1558" fmla="*/ 686186 h 776873"/>
                <a:gd name="connsiteX1559" fmla="*/ 455790 w 4882728"/>
                <a:gd name="connsiteY1559" fmla="*/ 457652 h 776873"/>
                <a:gd name="connsiteX1560" fmla="*/ 440572 w 4882728"/>
                <a:gd name="connsiteY1560" fmla="*/ 456871 h 776873"/>
                <a:gd name="connsiteX1561" fmla="*/ 455790 w 4882728"/>
                <a:gd name="connsiteY1561" fmla="*/ 457652 h 776873"/>
                <a:gd name="connsiteX1562" fmla="*/ 223911 w 4882728"/>
                <a:gd name="connsiteY1562" fmla="*/ 190028 h 776873"/>
                <a:gd name="connsiteX1563" fmla="*/ 215067 w 4882728"/>
                <a:gd name="connsiteY1563" fmla="*/ 183104 h 776873"/>
                <a:gd name="connsiteX1564" fmla="*/ 223911 w 4882728"/>
                <a:gd name="connsiteY1564" fmla="*/ 190028 h 776873"/>
                <a:gd name="connsiteX1565" fmla="*/ 234794 w 4882728"/>
                <a:gd name="connsiteY1565" fmla="*/ 185733 h 776873"/>
                <a:gd name="connsiteX1566" fmla="*/ 245217 w 4882728"/>
                <a:gd name="connsiteY1566" fmla="*/ 191124 h 776873"/>
                <a:gd name="connsiteX1567" fmla="*/ 246380 w 4882728"/>
                <a:gd name="connsiteY1567" fmla="*/ 199277 h 776873"/>
                <a:gd name="connsiteX1568" fmla="*/ 234219 w 4882728"/>
                <a:gd name="connsiteY1568" fmla="*/ 198648 h 776873"/>
                <a:gd name="connsiteX1569" fmla="*/ 229840 w 4882728"/>
                <a:gd name="connsiteY1569" fmla="*/ 193553 h 776873"/>
                <a:gd name="connsiteX1570" fmla="*/ 234794 w 4882728"/>
                <a:gd name="connsiteY1570" fmla="*/ 185733 h 776873"/>
                <a:gd name="connsiteX1571" fmla="*/ 262732 w 4882728"/>
                <a:gd name="connsiteY1571" fmla="*/ 208221 h 776873"/>
                <a:gd name="connsiteX1572" fmla="*/ 247514 w 4882728"/>
                <a:gd name="connsiteY1572" fmla="*/ 207440 h 776873"/>
                <a:gd name="connsiteX1573" fmla="*/ 262732 w 4882728"/>
                <a:gd name="connsiteY1573" fmla="*/ 208221 h 776873"/>
                <a:gd name="connsiteX1574" fmla="*/ 450205 w 4882728"/>
                <a:gd name="connsiteY1574" fmla="*/ 379700 h 776873"/>
                <a:gd name="connsiteX1575" fmla="*/ 459466 w 4882728"/>
                <a:gd name="connsiteY1575" fmla="*/ 376928 h 776873"/>
                <a:gd name="connsiteX1576" fmla="*/ 446559 w 4882728"/>
                <a:gd name="connsiteY1576" fmla="*/ 392444 h 776873"/>
                <a:gd name="connsiteX1577" fmla="*/ 450205 w 4882728"/>
                <a:gd name="connsiteY1577" fmla="*/ 379700 h 776873"/>
                <a:gd name="connsiteX1578" fmla="*/ 310153 w 4882728"/>
                <a:gd name="connsiteY1578" fmla="*/ 205802 h 776873"/>
                <a:gd name="connsiteX1579" fmla="*/ 303750 w 4882728"/>
                <a:gd name="connsiteY1579" fmla="*/ 211945 h 776873"/>
                <a:gd name="connsiteX1580" fmla="*/ 299429 w 4882728"/>
                <a:gd name="connsiteY1580" fmla="*/ 206888 h 776873"/>
                <a:gd name="connsiteX1581" fmla="*/ 310153 w 4882728"/>
                <a:gd name="connsiteY1581" fmla="*/ 205802 h 776873"/>
                <a:gd name="connsiteX1582" fmla="*/ 221815 w 4882728"/>
                <a:gd name="connsiteY1582" fmla="*/ 102513 h 776873"/>
                <a:gd name="connsiteX1583" fmla="*/ 209784 w 4882728"/>
                <a:gd name="connsiteY1583" fmla="*/ 98674 h 776873"/>
                <a:gd name="connsiteX1584" fmla="*/ 221815 w 4882728"/>
                <a:gd name="connsiteY1584" fmla="*/ 102513 h 776873"/>
                <a:gd name="connsiteX1585" fmla="*/ 483844 w 4882728"/>
                <a:gd name="connsiteY1585" fmla="*/ 378185 h 776873"/>
                <a:gd name="connsiteX1586" fmla="*/ 510921 w 4882728"/>
                <a:gd name="connsiteY1586" fmla="*/ 386062 h 776873"/>
                <a:gd name="connsiteX1587" fmla="*/ 527905 w 4882728"/>
                <a:gd name="connsiteY1587" fmla="*/ 382081 h 776873"/>
                <a:gd name="connsiteX1588" fmla="*/ 501072 w 4882728"/>
                <a:gd name="connsiteY1588" fmla="*/ 401721 h 776873"/>
                <a:gd name="connsiteX1589" fmla="*/ 492400 w 4882728"/>
                <a:gd name="connsiteY1589" fmla="*/ 391577 h 776873"/>
                <a:gd name="connsiteX1590" fmla="*/ 466443 w 4882728"/>
                <a:gd name="connsiteY1590" fmla="*/ 391873 h 776873"/>
                <a:gd name="connsiteX1591" fmla="*/ 472688 w 4882728"/>
                <a:gd name="connsiteY1591" fmla="*/ 388948 h 776873"/>
                <a:gd name="connsiteX1592" fmla="*/ 457585 w 4882728"/>
                <a:gd name="connsiteY1592" fmla="*/ 384919 h 776873"/>
                <a:gd name="connsiteX1593" fmla="*/ 469630 w 4882728"/>
                <a:gd name="connsiteY1593" fmla="*/ 388777 h 776873"/>
                <a:gd name="connsiteX1594" fmla="*/ 483844 w 4882728"/>
                <a:gd name="connsiteY1594" fmla="*/ 378185 h 776873"/>
                <a:gd name="connsiteX1595" fmla="*/ 642402 w 4882728"/>
                <a:gd name="connsiteY1595" fmla="*/ 580553 h 776873"/>
                <a:gd name="connsiteX1596" fmla="*/ 628476 w 4882728"/>
                <a:gd name="connsiteY1596" fmla="*/ 584697 h 776873"/>
                <a:gd name="connsiteX1597" fmla="*/ 642402 w 4882728"/>
                <a:gd name="connsiteY1597" fmla="*/ 580553 h 776873"/>
                <a:gd name="connsiteX1598" fmla="*/ 451368 w 4882728"/>
                <a:gd name="connsiteY1598" fmla="*/ 353887 h 776873"/>
                <a:gd name="connsiteX1599" fmla="*/ 457168 w 4882728"/>
                <a:gd name="connsiteY1599" fmla="*/ 360640 h 776873"/>
                <a:gd name="connsiteX1600" fmla="*/ 447894 w 4882728"/>
                <a:gd name="connsiteY1600" fmla="*/ 363393 h 776873"/>
                <a:gd name="connsiteX1601" fmla="*/ 451368 w 4882728"/>
                <a:gd name="connsiteY1601" fmla="*/ 353887 h 776873"/>
                <a:gd name="connsiteX1602" fmla="*/ 274433 w 4882728"/>
                <a:gd name="connsiteY1602" fmla="*/ 119801 h 776873"/>
                <a:gd name="connsiteX1603" fmla="*/ 260665 w 4882728"/>
                <a:gd name="connsiteY1603" fmla="*/ 120715 h 776873"/>
                <a:gd name="connsiteX1604" fmla="*/ 253558 w 4882728"/>
                <a:gd name="connsiteY1604" fmla="*/ 109028 h 776873"/>
                <a:gd name="connsiteX1605" fmla="*/ 274433 w 4882728"/>
                <a:gd name="connsiteY1605" fmla="*/ 119801 h 776873"/>
                <a:gd name="connsiteX1606" fmla="*/ 360015 w 4882728"/>
                <a:gd name="connsiteY1606" fmla="*/ 216489 h 776873"/>
                <a:gd name="connsiteX1607" fmla="*/ 346089 w 4882728"/>
                <a:gd name="connsiteY1607" fmla="*/ 220613 h 776873"/>
                <a:gd name="connsiteX1608" fmla="*/ 360015 w 4882728"/>
                <a:gd name="connsiteY1608" fmla="*/ 216489 h 776873"/>
                <a:gd name="connsiteX1609" fmla="*/ 301927 w 4882728"/>
                <a:gd name="connsiteY1609" fmla="*/ 151976 h 776873"/>
                <a:gd name="connsiteX1610" fmla="*/ 319356 w 4882728"/>
                <a:gd name="connsiteY1610" fmla="*/ 138279 h 776873"/>
                <a:gd name="connsiteX1611" fmla="*/ 311216 w 4882728"/>
                <a:gd name="connsiteY1611" fmla="*/ 149195 h 776873"/>
                <a:gd name="connsiteX1612" fmla="*/ 301927 w 4882728"/>
                <a:gd name="connsiteY1612" fmla="*/ 151976 h 776873"/>
                <a:gd name="connsiteX1613" fmla="*/ 577035 w 4882728"/>
                <a:gd name="connsiteY1613" fmla="*/ 408865 h 776873"/>
                <a:gd name="connsiteX1614" fmla="*/ 567760 w 4882728"/>
                <a:gd name="connsiteY1614" fmla="*/ 411627 h 776873"/>
                <a:gd name="connsiteX1615" fmla="*/ 561960 w 4882728"/>
                <a:gd name="connsiteY1615" fmla="*/ 404893 h 776873"/>
                <a:gd name="connsiteX1616" fmla="*/ 529800 w 4882728"/>
                <a:gd name="connsiteY1616" fmla="*/ 408075 h 776873"/>
                <a:gd name="connsiteX1617" fmla="*/ 522392 w 4882728"/>
                <a:gd name="connsiteY1617" fmla="*/ 402817 h 776873"/>
                <a:gd name="connsiteX1618" fmla="*/ 526024 w 4882728"/>
                <a:gd name="connsiteY1618" fmla="*/ 390072 h 776873"/>
                <a:gd name="connsiteX1619" fmla="*/ 525723 w 4882728"/>
                <a:gd name="connsiteY1619" fmla="*/ 396521 h 776873"/>
                <a:gd name="connsiteX1620" fmla="*/ 555485 w 4882728"/>
                <a:gd name="connsiteY1620" fmla="*/ 380262 h 776873"/>
                <a:gd name="connsiteX1621" fmla="*/ 562706 w 4882728"/>
                <a:gd name="connsiteY1621" fmla="*/ 388739 h 776873"/>
                <a:gd name="connsiteX1622" fmla="*/ 581126 w 4882728"/>
                <a:gd name="connsiteY1622" fmla="*/ 386453 h 776873"/>
                <a:gd name="connsiteX1623" fmla="*/ 556303 w 4882728"/>
                <a:gd name="connsiteY1623" fmla="*/ 394882 h 776873"/>
                <a:gd name="connsiteX1624" fmla="*/ 553116 w 4882728"/>
                <a:gd name="connsiteY1624" fmla="*/ 397940 h 776873"/>
                <a:gd name="connsiteX1625" fmla="*/ 568033 w 4882728"/>
                <a:gd name="connsiteY1625" fmla="*/ 405169 h 776873"/>
                <a:gd name="connsiteX1626" fmla="*/ 591262 w 4882728"/>
                <a:gd name="connsiteY1626" fmla="*/ 398302 h 776873"/>
                <a:gd name="connsiteX1627" fmla="*/ 577035 w 4882728"/>
                <a:gd name="connsiteY1627" fmla="*/ 408865 h 776873"/>
                <a:gd name="connsiteX1628" fmla="*/ 370898 w 4882728"/>
                <a:gd name="connsiteY1628" fmla="*/ 212164 h 776873"/>
                <a:gd name="connsiteX1629" fmla="*/ 371357 w 4882728"/>
                <a:gd name="connsiteY1629" fmla="*/ 202468 h 776873"/>
                <a:gd name="connsiteX1630" fmla="*/ 380330 w 4882728"/>
                <a:gd name="connsiteY1630" fmla="*/ 206183 h 776873"/>
                <a:gd name="connsiteX1631" fmla="*/ 370467 w 4882728"/>
                <a:gd name="connsiteY1631" fmla="*/ 221861 h 776873"/>
                <a:gd name="connsiteX1632" fmla="*/ 366102 w 4882728"/>
                <a:gd name="connsiteY1632" fmla="*/ 216775 h 776873"/>
                <a:gd name="connsiteX1633" fmla="*/ 370898 w 4882728"/>
                <a:gd name="connsiteY1633" fmla="*/ 212164 h 776873"/>
                <a:gd name="connsiteX1634" fmla="*/ 804535 w 4882728"/>
                <a:gd name="connsiteY1634" fmla="*/ 705436 h 776873"/>
                <a:gd name="connsiteX1635" fmla="*/ 793667 w 4882728"/>
                <a:gd name="connsiteY1635" fmla="*/ 709722 h 776873"/>
                <a:gd name="connsiteX1636" fmla="*/ 804535 w 4882728"/>
                <a:gd name="connsiteY1636" fmla="*/ 705436 h 776873"/>
                <a:gd name="connsiteX1637" fmla="*/ 736339 w 4882728"/>
                <a:gd name="connsiteY1637" fmla="*/ 595107 h 776873"/>
                <a:gd name="connsiteX1638" fmla="*/ 722715 w 4882728"/>
                <a:gd name="connsiteY1638" fmla="*/ 592774 h 776873"/>
                <a:gd name="connsiteX1639" fmla="*/ 736339 w 4882728"/>
                <a:gd name="connsiteY1639" fmla="*/ 595107 h 776873"/>
                <a:gd name="connsiteX1640" fmla="*/ 356885 w 4882728"/>
                <a:gd name="connsiteY1640" fmla="*/ 151547 h 776873"/>
                <a:gd name="connsiteX1641" fmla="*/ 350525 w 4882728"/>
                <a:gd name="connsiteY1641" fmla="*/ 157719 h 776873"/>
                <a:gd name="connsiteX1642" fmla="*/ 347754 w 4882728"/>
                <a:gd name="connsiteY1642" fmla="*/ 151100 h 776873"/>
                <a:gd name="connsiteX1643" fmla="*/ 356885 w 4882728"/>
                <a:gd name="connsiteY1643" fmla="*/ 151547 h 776873"/>
                <a:gd name="connsiteX1644" fmla="*/ 413093 w 4882728"/>
                <a:gd name="connsiteY1644" fmla="*/ 190057 h 776873"/>
                <a:gd name="connsiteX1645" fmla="*/ 414256 w 4882728"/>
                <a:gd name="connsiteY1645" fmla="*/ 198220 h 776873"/>
                <a:gd name="connsiteX1646" fmla="*/ 406287 w 4882728"/>
                <a:gd name="connsiteY1646" fmla="*/ 205887 h 776873"/>
                <a:gd name="connsiteX1647" fmla="*/ 392950 w 4882728"/>
                <a:gd name="connsiteY1647" fmla="*/ 197115 h 776873"/>
                <a:gd name="connsiteX1648" fmla="*/ 413093 w 4882728"/>
                <a:gd name="connsiteY1648" fmla="*/ 190057 h 776873"/>
                <a:gd name="connsiteX1649" fmla="*/ 360087 w 4882728"/>
                <a:gd name="connsiteY1649" fmla="*/ 148461 h 776873"/>
                <a:gd name="connsiteX1650" fmla="*/ 362269 w 4882728"/>
                <a:gd name="connsiteY1650" fmla="*/ 134021 h 776873"/>
                <a:gd name="connsiteX1651" fmla="*/ 371242 w 4882728"/>
                <a:gd name="connsiteY1651" fmla="*/ 137726 h 776873"/>
                <a:gd name="connsiteX1652" fmla="*/ 378191 w 4882728"/>
                <a:gd name="connsiteY1652" fmla="*/ 152633 h 776873"/>
                <a:gd name="connsiteX1653" fmla="*/ 357172 w 4882728"/>
                <a:gd name="connsiteY1653" fmla="*/ 145099 h 776873"/>
                <a:gd name="connsiteX1654" fmla="*/ 360087 w 4882728"/>
                <a:gd name="connsiteY1654" fmla="*/ 148461 h 776873"/>
                <a:gd name="connsiteX1655" fmla="*/ 439466 w 4882728"/>
                <a:gd name="connsiteY1655" fmla="*/ 214050 h 776873"/>
                <a:gd name="connsiteX1656" fmla="*/ 422942 w 4882728"/>
                <a:gd name="connsiteY1656" fmla="*/ 208354 h 776873"/>
                <a:gd name="connsiteX1657" fmla="*/ 439466 w 4882728"/>
                <a:gd name="connsiteY1657" fmla="*/ 214050 h 776873"/>
                <a:gd name="connsiteX1658" fmla="*/ 451497 w 4882728"/>
                <a:gd name="connsiteY1658" fmla="*/ 217937 h 776873"/>
                <a:gd name="connsiteX1659" fmla="*/ 457283 w 4882728"/>
                <a:gd name="connsiteY1659" fmla="*/ 224718 h 776873"/>
                <a:gd name="connsiteX1660" fmla="*/ 459322 w 4882728"/>
                <a:gd name="connsiteY1660" fmla="*/ 213469 h 776873"/>
                <a:gd name="connsiteX1661" fmla="*/ 465151 w 4882728"/>
                <a:gd name="connsiteY1661" fmla="*/ 220251 h 776873"/>
                <a:gd name="connsiteX1662" fmla="*/ 463227 w 4882728"/>
                <a:gd name="connsiteY1662" fmla="*/ 228252 h 776873"/>
                <a:gd name="connsiteX1663" fmla="*/ 452373 w 4882728"/>
                <a:gd name="connsiteY1663" fmla="*/ 232519 h 776873"/>
                <a:gd name="connsiteX1664" fmla="*/ 452675 w 4882728"/>
                <a:gd name="connsiteY1664" fmla="*/ 226071 h 776873"/>
                <a:gd name="connsiteX1665" fmla="*/ 446128 w 4882728"/>
                <a:gd name="connsiteY1665" fmla="*/ 235443 h 776873"/>
                <a:gd name="connsiteX1666" fmla="*/ 451497 w 4882728"/>
                <a:gd name="connsiteY1666" fmla="*/ 217937 h 776873"/>
                <a:gd name="connsiteX1667" fmla="*/ 492199 w 4882728"/>
                <a:gd name="connsiteY1667" fmla="*/ 262114 h 776873"/>
                <a:gd name="connsiteX1668" fmla="*/ 472487 w 4882728"/>
                <a:gd name="connsiteY1668" fmla="*/ 259475 h 776873"/>
                <a:gd name="connsiteX1669" fmla="*/ 492199 w 4882728"/>
                <a:gd name="connsiteY1669" fmla="*/ 262114 h 776873"/>
                <a:gd name="connsiteX1670" fmla="*/ 383000 w 4882728"/>
                <a:gd name="connsiteY1670" fmla="*/ 148052 h 776873"/>
                <a:gd name="connsiteX1671" fmla="*/ 405771 w 4882728"/>
                <a:gd name="connsiteY1671" fmla="*/ 150833 h 776873"/>
                <a:gd name="connsiteX1672" fmla="*/ 385743 w 4882728"/>
                <a:gd name="connsiteY1672" fmla="*/ 154672 h 776873"/>
                <a:gd name="connsiteX1673" fmla="*/ 383000 w 4882728"/>
                <a:gd name="connsiteY1673" fmla="*/ 148052 h 776873"/>
                <a:gd name="connsiteX1674" fmla="*/ 615913 w 4882728"/>
                <a:gd name="connsiteY1674" fmla="*/ 393101 h 776873"/>
                <a:gd name="connsiteX1675" fmla="*/ 609496 w 4882728"/>
                <a:gd name="connsiteY1675" fmla="*/ 399226 h 776873"/>
                <a:gd name="connsiteX1676" fmla="*/ 597321 w 4882728"/>
                <a:gd name="connsiteY1676" fmla="*/ 398588 h 776873"/>
                <a:gd name="connsiteX1677" fmla="*/ 592985 w 4882728"/>
                <a:gd name="connsiteY1677" fmla="*/ 393549 h 776873"/>
                <a:gd name="connsiteX1678" fmla="*/ 615913 w 4882728"/>
                <a:gd name="connsiteY1678" fmla="*/ 393101 h 776873"/>
                <a:gd name="connsiteX1679" fmla="*/ 415892 w 4882728"/>
                <a:gd name="connsiteY1679" fmla="*/ 162672 h 776873"/>
                <a:gd name="connsiteX1680" fmla="*/ 402382 w 4882728"/>
                <a:gd name="connsiteY1680" fmla="*/ 157158 h 776873"/>
                <a:gd name="connsiteX1681" fmla="*/ 415892 w 4882728"/>
                <a:gd name="connsiteY1681" fmla="*/ 162672 h 776873"/>
                <a:gd name="connsiteX1682" fmla="*/ 812001 w 4882728"/>
                <a:gd name="connsiteY1682" fmla="*/ 608700 h 776873"/>
                <a:gd name="connsiteX1683" fmla="*/ 787637 w 4882728"/>
                <a:gd name="connsiteY1683" fmla="*/ 607461 h 776873"/>
                <a:gd name="connsiteX1684" fmla="*/ 812001 w 4882728"/>
                <a:gd name="connsiteY1684" fmla="*/ 608700 h 776873"/>
                <a:gd name="connsiteX1685" fmla="*/ 384465 w 4882728"/>
                <a:gd name="connsiteY1685" fmla="*/ 115762 h 776873"/>
                <a:gd name="connsiteX1686" fmla="*/ 389533 w 4882728"/>
                <a:gd name="connsiteY1686" fmla="*/ 104694 h 776873"/>
                <a:gd name="connsiteX1687" fmla="*/ 401722 w 4882728"/>
                <a:gd name="connsiteY1687" fmla="*/ 105303 h 776873"/>
                <a:gd name="connsiteX1688" fmla="*/ 399554 w 4882728"/>
                <a:gd name="connsiteY1688" fmla="*/ 119781 h 776873"/>
                <a:gd name="connsiteX1689" fmla="*/ 421305 w 4882728"/>
                <a:gd name="connsiteY1689" fmla="*/ 111190 h 776873"/>
                <a:gd name="connsiteX1690" fmla="*/ 443472 w 4882728"/>
                <a:gd name="connsiteY1690" fmla="*/ 126887 h 776873"/>
                <a:gd name="connsiteX1691" fmla="*/ 413021 w 4882728"/>
                <a:gd name="connsiteY1691" fmla="*/ 125315 h 776873"/>
                <a:gd name="connsiteX1692" fmla="*/ 414184 w 4882728"/>
                <a:gd name="connsiteY1692" fmla="*/ 133469 h 776873"/>
                <a:gd name="connsiteX1693" fmla="*/ 406919 w 4882728"/>
                <a:gd name="connsiteY1693" fmla="*/ 125001 h 776873"/>
                <a:gd name="connsiteX1694" fmla="*/ 372290 w 4882728"/>
                <a:gd name="connsiteY1694" fmla="*/ 115114 h 776873"/>
                <a:gd name="connsiteX1695" fmla="*/ 384465 w 4882728"/>
                <a:gd name="connsiteY1695" fmla="*/ 115762 h 776873"/>
                <a:gd name="connsiteX1696" fmla="*/ 461677 w 4882728"/>
                <a:gd name="connsiteY1696" fmla="*/ 195819 h 776873"/>
                <a:gd name="connsiteX1697" fmla="*/ 447607 w 4882728"/>
                <a:gd name="connsiteY1697" fmla="*/ 203173 h 776873"/>
                <a:gd name="connsiteX1698" fmla="*/ 461677 w 4882728"/>
                <a:gd name="connsiteY1698" fmla="*/ 195819 h 776873"/>
                <a:gd name="connsiteX1699" fmla="*/ 404880 w 4882728"/>
                <a:gd name="connsiteY1699" fmla="*/ 136241 h 776873"/>
                <a:gd name="connsiteX1700" fmla="*/ 415332 w 4882728"/>
                <a:gd name="connsiteY1700" fmla="*/ 141632 h 776873"/>
                <a:gd name="connsiteX1701" fmla="*/ 404880 w 4882728"/>
                <a:gd name="connsiteY1701" fmla="*/ 136241 h 776873"/>
                <a:gd name="connsiteX1702" fmla="*/ 637205 w 4882728"/>
                <a:gd name="connsiteY1702" fmla="*/ 394178 h 776873"/>
                <a:gd name="connsiteX1703" fmla="*/ 644900 w 4882728"/>
                <a:gd name="connsiteY1703" fmla="*/ 392968 h 776873"/>
                <a:gd name="connsiteX1704" fmla="*/ 652122 w 4882728"/>
                <a:gd name="connsiteY1704" fmla="*/ 401398 h 776873"/>
                <a:gd name="connsiteX1705" fmla="*/ 676758 w 4882728"/>
                <a:gd name="connsiteY1705" fmla="*/ 396216 h 776873"/>
                <a:gd name="connsiteX1706" fmla="*/ 673284 w 4882728"/>
                <a:gd name="connsiteY1706" fmla="*/ 405731 h 776873"/>
                <a:gd name="connsiteX1707" fmla="*/ 655022 w 4882728"/>
                <a:gd name="connsiteY1707" fmla="*/ 404798 h 776873"/>
                <a:gd name="connsiteX1708" fmla="*/ 651217 w 4882728"/>
                <a:gd name="connsiteY1708" fmla="*/ 420800 h 776873"/>
                <a:gd name="connsiteX1709" fmla="*/ 637894 w 4882728"/>
                <a:gd name="connsiteY1709" fmla="*/ 412018 h 776873"/>
                <a:gd name="connsiteX1710" fmla="*/ 651964 w 4882728"/>
                <a:gd name="connsiteY1710" fmla="*/ 404636 h 776873"/>
                <a:gd name="connsiteX1711" fmla="*/ 637205 w 4882728"/>
                <a:gd name="connsiteY1711" fmla="*/ 394178 h 776873"/>
                <a:gd name="connsiteX1712" fmla="*/ 641397 w 4882728"/>
                <a:gd name="connsiteY1712" fmla="*/ 402493 h 776873"/>
                <a:gd name="connsiteX1713" fmla="*/ 626337 w 4882728"/>
                <a:gd name="connsiteY1713" fmla="*/ 398454 h 776873"/>
                <a:gd name="connsiteX1714" fmla="*/ 641397 w 4882728"/>
                <a:gd name="connsiteY1714" fmla="*/ 402493 h 776873"/>
                <a:gd name="connsiteX1715" fmla="*/ 443860 w 4882728"/>
                <a:gd name="connsiteY1715" fmla="*/ 151185 h 776873"/>
                <a:gd name="connsiteX1716" fmla="*/ 446458 w 4882728"/>
                <a:gd name="connsiteY1716" fmla="*/ 161015 h 776873"/>
                <a:gd name="connsiteX1717" fmla="*/ 434284 w 4882728"/>
                <a:gd name="connsiteY1717" fmla="*/ 160406 h 776873"/>
                <a:gd name="connsiteX1718" fmla="*/ 443860 w 4882728"/>
                <a:gd name="connsiteY1718" fmla="*/ 151185 h 776873"/>
                <a:gd name="connsiteX1719" fmla="*/ 875458 w 4882728"/>
                <a:gd name="connsiteY1719" fmla="*/ 655677 h 776873"/>
                <a:gd name="connsiteX1720" fmla="*/ 863140 w 4882728"/>
                <a:gd name="connsiteY1720" fmla="*/ 658268 h 776873"/>
                <a:gd name="connsiteX1721" fmla="*/ 875458 w 4882728"/>
                <a:gd name="connsiteY1721" fmla="*/ 655677 h 776873"/>
                <a:gd name="connsiteX1722" fmla="*/ 435332 w 4882728"/>
                <a:gd name="connsiteY1722" fmla="*/ 137793 h 776873"/>
                <a:gd name="connsiteX1723" fmla="*/ 439509 w 4882728"/>
                <a:gd name="connsiteY1723" fmla="*/ 146099 h 776873"/>
                <a:gd name="connsiteX1724" fmla="*/ 428957 w 4882728"/>
                <a:gd name="connsiteY1724" fmla="*/ 143927 h 776873"/>
                <a:gd name="connsiteX1725" fmla="*/ 435332 w 4882728"/>
                <a:gd name="connsiteY1725" fmla="*/ 137793 h 776873"/>
                <a:gd name="connsiteX1726" fmla="*/ 565262 w 4882728"/>
                <a:gd name="connsiteY1726" fmla="*/ 265876 h 776873"/>
                <a:gd name="connsiteX1727" fmla="*/ 569469 w 4882728"/>
                <a:gd name="connsiteY1727" fmla="*/ 274163 h 776873"/>
                <a:gd name="connsiteX1728" fmla="*/ 549757 w 4882728"/>
                <a:gd name="connsiteY1728" fmla="*/ 271553 h 776873"/>
                <a:gd name="connsiteX1729" fmla="*/ 565262 w 4882728"/>
                <a:gd name="connsiteY1729" fmla="*/ 265876 h 776873"/>
                <a:gd name="connsiteX1730" fmla="*/ 460557 w 4882728"/>
                <a:gd name="connsiteY1730" fmla="*/ 153643 h 776873"/>
                <a:gd name="connsiteX1731" fmla="*/ 484763 w 4882728"/>
                <a:gd name="connsiteY1731" fmla="*/ 158158 h 776873"/>
                <a:gd name="connsiteX1732" fmla="*/ 460255 w 4882728"/>
                <a:gd name="connsiteY1732" fmla="*/ 160139 h 776873"/>
                <a:gd name="connsiteX1733" fmla="*/ 460557 w 4882728"/>
                <a:gd name="connsiteY1733" fmla="*/ 153643 h 776873"/>
                <a:gd name="connsiteX1734" fmla="*/ 495458 w 4882728"/>
                <a:gd name="connsiteY1734" fmla="*/ 191076 h 776873"/>
                <a:gd name="connsiteX1735" fmla="*/ 501847 w 4882728"/>
                <a:gd name="connsiteY1735" fmla="*/ 184923 h 776873"/>
                <a:gd name="connsiteX1736" fmla="*/ 505882 w 4882728"/>
                <a:gd name="connsiteY1736" fmla="*/ 196477 h 776873"/>
                <a:gd name="connsiteX1737" fmla="*/ 495458 w 4882728"/>
                <a:gd name="connsiteY1737" fmla="*/ 191076 h 776873"/>
                <a:gd name="connsiteX1738" fmla="*/ 453751 w 4882728"/>
                <a:gd name="connsiteY1738" fmla="*/ 135526 h 776873"/>
                <a:gd name="connsiteX1739" fmla="*/ 451296 w 4882728"/>
                <a:gd name="connsiteY1739" fmla="*/ 122439 h 776873"/>
                <a:gd name="connsiteX1740" fmla="*/ 458389 w 4882728"/>
                <a:gd name="connsiteY1740" fmla="*/ 134145 h 776873"/>
                <a:gd name="connsiteX1741" fmla="*/ 450406 w 4882728"/>
                <a:gd name="connsiteY1741" fmla="*/ 141813 h 776873"/>
                <a:gd name="connsiteX1742" fmla="*/ 443185 w 4882728"/>
                <a:gd name="connsiteY1742" fmla="*/ 133355 h 776873"/>
                <a:gd name="connsiteX1743" fmla="*/ 453751 w 4882728"/>
                <a:gd name="connsiteY1743" fmla="*/ 135526 h 776873"/>
                <a:gd name="connsiteX1744" fmla="*/ 693154 w 4882728"/>
                <a:gd name="connsiteY1744" fmla="*/ 405141 h 776873"/>
                <a:gd name="connsiteX1745" fmla="*/ 679371 w 4882728"/>
                <a:gd name="connsiteY1745" fmla="*/ 406074 h 776873"/>
                <a:gd name="connsiteX1746" fmla="*/ 693154 w 4882728"/>
                <a:gd name="connsiteY1746" fmla="*/ 405141 h 776873"/>
                <a:gd name="connsiteX1747" fmla="*/ 536318 w 4882728"/>
                <a:gd name="connsiteY1747" fmla="*/ 198020 h 776873"/>
                <a:gd name="connsiteX1748" fmla="*/ 519521 w 4882728"/>
                <a:gd name="connsiteY1748" fmla="*/ 198782 h 776873"/>
                <a:gd name="connsiteX1749" fmla="*/ 536318 w 4882728"/>
                <a:gd name="connsiteY1749" fmla="*/ 198020 h 776873"/>
                <a:gd name="connsiteX1750" fmla="*/ 940553 w 4882728"/>
                <a:gd name="connsiteY1750" fmla="*/ 667116 h 776873"/>
                <a:gd name="connsiteX1751" fmla="*/ 929843 w 4882728"/>
                <a:gd name="connsiteY1751" fmla="*/ 668193 h 776873"/>
                <a:gd name="connsiteX1752" fmla="*/ 940553 w 4882728"/>
                <a:gd name="connsiteY1752" fmla="*/ 667116 h 776873"/>
                <a:gd name="connsiteX1753" fmla="*/ 580523 w 4882728"/>
                <a:gd name="connsiteY1753" fmla="*/ 232662 h 776873"/>
                <a:gd name="connsiteX1754" fmla="*/ 563984 w 4882728"/>
                <a:gd name="connsiteY1754" fmla="*/ 226957 h 776873"/>
                <a:gd name="connsiteX1755" fmla="*/ 580523 w 4882728"/>
                <a:gd name="connsiteY1755" fmla="*/ 232662 h 776873"/>
                <a:gd name="connsiteX1756" fmla="*/ 726663 w 4882728"/>
                <a:gd name="connsiteY1756" fmla="*/ 406855 h 776873"/>
                <a:gd name="connsiteX1757" fmla="*/ 747796 w 4882728"/>
                <a:gd name="connsiteY1757" fmla="*/ 411199 h 776873"/>
                <a:gd name="connsiteX1758" fmla="*/ 726663 w 4882728"/>
                <a:gd name="connsiteY1758" fmla="*/ 406855 h 776873"/>
                <a:gd name="connsiteX1759" fmla="*/ 514955 w 4882728"/>
                <a:gd name="connsiteY1759" fmla="*/ 98207 h 776873"/>
                <a:gd name="connsiteX1760" fmla="*/ 517712 w 4882728"/>
                <a:gd name="connsiteY1760" fmla="*/ 104808 h 776873"/>
                <a:gd name="connsiteX1761" fmla="*/ 506973 w 4882728"/>
                <a:gd name="connsiteY1761" fmla="*/ 105875 h 776873"/>
                <a:gd name="connsiteX1762" fmla="*/ 521760 w 4882728"/>
                <a:gd name="connsiteY1762" fmla="*/ 116362 h 776873"/>
                <a:gd name="connsiteX1763" fmla="*/ 519722 w 4882728"/>
                <a:gd name="connsiteY1763" fmla="*/ 127602 h 776873"/>
                <a:gd name="connsiteX1764" fmla="*/ 512457 w 4882728"/>
                <a:gd name="connsiteY1764" fmla="*/ 119124 h 776873"/>
                <a:gd name="connsiteX1765" fmla="*/ 494037 w 4882728"/>
                <a:gd name="connsiteY1765" fmla="*/ 121391 h 776873"/>
                <a:gd name="connsiteX1766" fmla="*/ 479264 w 4882728"/>
                <a:gd name="connsiteY1766" fmla="*/ 110923 h 776873"/>
                <a:gd name="connsiteX1767" fmla="*/ 480427 w 4882728"/>
                <a:gd name="connsiteY1767" fmla="*/ 119048 h 776873"/>
                <a:gd name="connsiteX1768" fmla="*/ 481762 w 4882728"/>
                <a:gd name="connsiteY1768" fmla="*/ 90025 h 776873"/>
                <a:gd name="connsiteX1769" fmla="*/ 482925 w 4882728"/>
                <a:gd name="connsiteY1769" fmla="*/ 98179 h 776873"/>
                <a:gd name="connsiteX1770" fmla="*/ 490448 w 4882728"/>
                <a:gd name="connsiteY1770" fmla="*/ 100179 h 776873"/>
                <a:gd name="connsiteX1771" fmla="*/ 486256 w 4882728"/>
                <a:gd name="connsiteY1771" fmla="*/ 91873 h 776873"/>
                <a:gd name="connsiteX1772" fmla="*/ 494224 w 4882728"/>
                <a:gd name="connsiteY1772" fmla="*/ 84196 h 776873"/>
                <a:gd name="connsiteX1773" fmla="*/ 504676 w 4882728"/>
                <a:gd name="connsiteY1773" fmla="*/ 89540 h 776873"/>
                <a:gd name="connsiteX1774" fmla="*/ 499866 w 4882728"/>
                <a:gd name="connsiteY1774" fmla="*/ 94169 h 776873"/>
                <a:gd name="connsiteX1775" fmla="*/ 514955 w 4882728"/>
                <a:gd name="connsiteY1775" fmla="*/ 98207 h 776873"/>
                <a:gd name="connsiteX1776" fmla="*/ 558112 w 4882728"/>
                <a:gd name="connsiteY1776" fmla="*/ 155443 h 776873"/>
                <a:gd name="connsiteX1777" fmla="*/ 567545 w 4882728"/>
                <a:gd name="connsiteY1777" fmla="*/ 149471 h 776873"/>
                <a:gd name="connsiteX1778" fmla="*/ 585505 w 4882728"/>
                <a:gd name="connsiteY1778" fmla="*/ 156872 h 776873"/>
                <a:gd name="connsiteX1779" fmla="*/ 594206 w 4882728"/>
                <a:gd name="connsiteY1779" fmla="*/ 167006 h 776873"/>
                <a:gd name="connsiteX1780" fmla="*/ 574494 w 4882728"/>
                <a:gd name="connsiteY1780" fmla="*/ 164368 h 776873"/>
                <a:gd name="connsiteX1781" fmla="*/ 552154 w 4882728"/>
                <a:gd name="connsiteY1781" fmla="*/ 185894 h 776873"/>
                <a:gd name="connsiteX1782" fmla="*/ 558112 w 4882728"/>
                <a:gd name="connsiteY1782" fmla="*/ 155443 h 776873"/>
                <a:gd name="connsiteX1783" fmla="*/ 992769 w 4882728"/>
                <a:gd name="connsiteY1783" fmla="*/ 660097 h 776873"/>
                <a:gd name="connsiteX1784" fmla="*/ 990716 w 4882728"/>
                <a:gd name="connsiteY1784" fmla="*/ 671327 h 776873"/>
                <a:gd name="connsiteX1785" fmla="*/ 998971 w 4882728"/>
                <a:gd name="connsiteY1785" fmla="*/ 657182 h 776873"/>
                <a:gd name="connsiteX1786" fmla="*/ 1006379 w 4882728"/>
                <a:gd name="connsiteY1786" fmla="*/ 662421 h 776873"/>
                <a:gd name="connsiteX1787" fmla="*/ 989998 w 4882728"/>
                <a:gd name="connsiteY1787" fmla="*/ 687462 h 776873"/>
                <a:gd name="connsiteX1788" fmla="*/ 966352 w 4882728"/>
                <a:gd name="connsiteY1788" fmla="*/ 670060 h 776873"/>
                <a:gd name="connsiteX1789" fmla="*/ 992769 w 4882728"/>
                <a:gd name="connsiteY1789" fmla="*/ 660097 h 776873"/>
                <a:gd name="connsiteX1790" fmla="*/ 763173 w 4882728"/>
                <a:gd name="connsiteY1790" fmla="*/ 408760 h 776873"/>
                <a:gd name="connsiteX1791" fmla="*/ 749246 w 4882728"/>
                <a:gd name="connsiteY1791" fmla="*/ 412894 h 776873"/>
                <a:gd name="connsiteX1792" fmla="*/ 763173 w 4882728"/>
                <a:gd name="connsiteY1792" fmla="*/ 408760 h 776873"/>
                <a:gd name="connsiteX1793" fmla="*/ 480757 w 4882728"/>
                <a:gd name="connsiteY1793" fmla="*/ 78643 h 776873"/>
                <a:gd name="connsiteX1794" fmla="*/ 480312 w 4882728"/>
                <a:gd name="connsiteY1794" fmla="*/ 88339 h 776873"/>
                <a:gd name="connsiteX1795" fmla="*/ 480757 w 4882728"/>
                <a:gd name="connsiteY1795" fmla="*/ 78643 h 776873"/>
                <a:gd name="connsiteX1796" fmla="*/ 586051 w 4882728"/>
                <a:gd name="connsiteY1796" fmla="*/ 177903 h 776873"/>
                <a:gd name="connsiteX1797" fmla="*/ 573288 w 4882728"/>
                <a:gd name="connsiteY1797" fmla="*/ 190219 h 776873"/>
                <a:gd name="connsiteX1798" fmla="*/ 567344 w 4882728"/>
                <a:gd name="connsiteY1798" fmla="*/ 186666 h 776873"/>
                <a:gd name="connsiteX1799" fmla="*/ 586051 w 4882728"/>
                <a:gd name="connsiteY1799" fmla="*/ 177903 h 776873"/>
                <a:gd name="connsiteX1800" fmla="*/ 775204 w 4882728"/>
                <a:gd name="connsiteY1800" fmla="*/ 412590 h 776873"/>
                <a:gd name="connsiteX1801" fmla="*/ 779396 w 4882728"/>
                <a:gd name="connsiteY1801" fmla="*/ 420924 h 776873"/>
                <a:gd name="connsiteX1802" fmla="*/ 770423 w 4882728"/>
                <a:gd name="connsiteY1802" fmla="*/ 417219 h 776873"/>
                <a:gd name="connsiteX1803" fmla="*/ 775204 w 4882728"/>
                <a:gd name="connsiteY1803" fmla="*/ 412590 h 776873"/>
                <a:gd name="connsiteX1804" fmla="*/ 676170 w 4882728"/>
                <a:gd name="connsiteY1804" fmla="*/ 276420 h 776873"/>
                <a:gd name="connsiteX1805" fmla="*/ 665143 w 4882728"/>
                <a:gd name="connsiteY1805" fmla="*/ 283964 h 776873"/>
                <a:gd name="connsiteX1806" fmla="*/ 676170 w 4882728"/>
                <a:gd name="connsiteY1806" fmla="*/ 276420 h 776873"/>
                <a:gd name="connsiteX1807" fmla="*/ 526556 w 4882728"/>
                <a:gd name="connsiteY1807" fmla="*/ 111752 h 776873"/>
                <a:gd name="connsiteX1808" fmla="*/ 530590 w 4882728"/>
                <a:gd name="connsiteY1808" fmla="*/ 123277 h 776873"/>
                <a:gd name="connsiteX1809" fmla="*/ 526556 w 4882728"/>
                <a:gd name="connsiteY1809" fmla="*/ 111752 h 776873"/>
                <a:gd name="connsiteX1810" fmla="*/ 784780 w 4882728"/>
                <a:gd name="connsiteY1810" fmla="*/ 403407 h 776873"/>
                <a:gd name="connsiteX1811" fmla="*/ 784622 w 4882728"/>
                <a:gd name="connsiteY1811" fmla="*/ 406646 h 776873"/>
                <a:gd name="connsiteX1812" fmla="*/ 792317 w 4882728"/>
                <a:gd name="connsiteY1812" fmla="*/ 405398 h 776873"/>
                <a:gd name="connsiteX1813" fmla="*/ 776955 w 4882728"/>
                <a:gd name="connsiteY1813" fmla="*/ 407836 h 776873"/>
                <a:gd name="connsiteX1814" fmla="*/ 784780 w 4882728"/>
                <a:gd name="connsiteY1814" fmla="*/ 403407 h 776873"/>
                <a:gd name="connsiteX1815" fmla="*/ 781636 w 4882728"/>
                <a:gd name="connsiteY1815" fmla="*/ 372508 h 776873"/>
                <a:gd name="connsiteX1816" fmla="*/ 766403 w 4882728"/>
                <a:gd name="connsiteY1816" fmla="*/ 371708 h 776873"/>
                <a:gd name="connsiteX1817" fmla="*/ 781636 w 4882728"/>
                <a:gd name="connsiteY1817" fmla="*/ 372508 h 776873"/>
                <a:gd name="connsiteX1818" fmla="*/ 480829 w 4882728"/>
                <a:gd name="connsiteY1818" fmla="*/ 10663 h 776873"/>
                <a:gd name="connsiteX1819" fmla="*/ 485480 w 4882728"/>
                <a:gd name="connsiteY1819" fmla="*/ 9301 h 776873"/>
                <a:gd name="connsiteX1820" fmla="*/ 486457 w 4882728"/>
                <a:gd name="connsiteY1820" fmla="*/ 20674 h 776873"/>
                <a:gd name="connsiteX1821" fmla="*/ 471253 w 4882728"/>
                <a:gd name="connsiteY1821" fmla="*/ 19893 h 776873"/>
                <a:gd name="connsiteX1822" fmla="*/ 480829 w 4882728"/>
                <a:gd name="connsiteY1822" fmla="*/ 10663 h 776873"/>
                <a:gd name="connsiteX1823" fmla="*/ 1095823 w 4882728"/>
                <a:gd name="connsiteY1823" fmla="*/ 675108 h 776873"/>
                <a:gd name="connsiteX1824" fmla="*/ 1083649 w 4882728"/>
                <a:gd name="connsiteY1824" fmla="*/ 674508 h 776873"/>
                <a:gd name="connsiteX1825" fmla="*/ 1095823 w 4882728"/>
                <a:gd name="connsiteY1825" fmla="*/ 675108 h 776873"/>
                <a:gd name="connsiteX1826" fmla="*/ 770380 w 4882728"/>
                <a:gd name="connsiteY1826" fmla="*/ 284516 h 776873"/>
                <a:gd name="connsiteX1827" fmla="*/ 759799 w 4882728"/>
                <a:gd name="connsiteY1827" fmla="*/ 282364 h 776873"/>
                <a:gd name="connsiteX1828" fmla="*/ 770380 w 4882728"/>
                <a:gd name="connsiteY1828" fmla="*/ 284516 h 776873"/>
                <a:gd name="connsiteX1829" fmla="*/ 899463 w 4882728"/>
                <a:gd name="connsiteY1829" fmla="*/ 431963 h 776873"/>
                <a:gd name="connsiteX1830" fmla="*/ 893046 w 4882728"/>
                <a:gd name="connsiteY1830" fmla="*/ 438116 h 776873"/>
                <a:gd name="connsiteX1831" fmla="*/ 899463 w 4882728"/>
                <a:gd name="connsiteY1831" fmla="*/ 431963 h 776873"/>
                <a:gd name="connsiteX1832" fmla="*/ 795907 w 4882728"/>
                <a:gd name="connsiteY1832" fmla="*/ 293918 h 776873"/>
                <a:gd name="connsiteX1833" fmla="*/ 818490 w 4882728"/>
                <a:gd name="connsiteY1833" fmla="*/ 299956 h 776873"/>
                <a:gd name="connsiteX1834" fmla="*/ 798649 w 4882728"/>
                <a:gd name="connsiteY1834" fmla="*/ 300537 h 776873"/>
                <a:gd name="connsiteX1835" fmla="*/ 795907 w 4882728"/>
                <a:gd name="connsiteY1835" fmla="*/ 293918 h 776873"/>
                <a:gd name="connsiteX1836" fmla="*/ 1173064 w 4882728"/>
                <a:gd name="connsiteY1836" fmla="*/ 687195 h 776873"/>
                <a:gd name="connsiteX1837" fmla="*/ 1153352 w 4882728"/>
                <a:gd name="connsiteY1837" fmla="*/ 684566 h 776873"/>
                <a:gd name="connsiteX1838" fmla="*/ 1173064 w 4882728"/>
                <a:gd name="connsiteY1838" fmla="*/ 687195 h 776873"/>
                <a:gd name="connsiteX1839" fmla="*/ 615038 w 4882728"/>
                <a:gd name="connsiteY1839" fmla="*/ 45105 h 776873"/>
                <a:gd name="connsiteX1840" fmla="*/ 603308 w 4882728"/>
                <a:gd name="connsiteY1840" fmla="*/ 34771 h 776873"/>
                <a:gd name="connsiteX1841" fmla="*/ 615038 w 4882728"/>
                <a:gd name="connsiteY1841" fmla="*/ 45105 h 776873"/>
                <a:gd name="connsiteX1842" fmla="*/ 738766 w 4882728"/>
                <a:gd name="connsiteY1842" fmla="*/ 142060 h 776873"/>
                <a:gd name="connsiteX1843" fmla="*/ 753539 w 4882728"/>
                <a:gd name="connsiteY1843" fmla="*/ 152547 h 776873"/>
                <a:gd name="connsiteX1844" fmla="*/ 736440 w 4882728"/>
                <a:gd name="connsiteY1844" fmla="*/ 159777 h 776873"/>
                <a:gd name="connsiteX1845" fmla="*/ 727610 w 4882728"/>
                <a:gd name="connsiteY1845" fmla="*/ 152833 h 776873"/>
                <a:gd name="connsiteX1846" fmla="*/ 738766 w 4882728"/>
                <a:gd name="connsiteY1846" fmla="*/ 142060 h 776873"/>
                <a:gd name="connsiteX1847" fmla="*/ 949210 w 4882728"/>
                <a:gd name="connsiteY1847" fmla="*/ 377852 h 776873"/>
                <a:gd name="connsiteX1848" fmla="*/ 950071 w 4882728"/>
                <a:gd name="connsiteY1848" fmla="*/ 392501 h 776873"/>
                <a:gd name="connsiteX1849" fmla="*/ 936720 w 4882728"/>
                <a:gd name="connsiteY1849" fmla="*/ 383700 h 776873"/>
                <a:gd name="connsiteX1850" fmla="*/ 949210 w 4882728"/>
                <a:gd name="connsiteY1850" fmla="*/ 377852 h 776873"/>
                <a:gd name="connsiteX1851" fmla="*/ 724064 w 4882728"/>
                <a:gd name="connsiteY1851" fmla="*/ 63651 h 776873"/>
                <a:gd name="connsiteX1852" fmla="*/ 706922 w 4882728"/>
                <a:gd name="connsiteY1852" fmla="*/ 70851 h 776873"/>
                <a:gd name="connsiteX1853" fmla="*/ 724064 w 4882728"/>
                <a:gd name="connsiteY1853" fmla="*/ 63651 h 776873"/>
                <a:gd name="connsiteX1854" fmla="*/ 848151 w 4882728"/>
                <a:gd name="connsiteY1854" fmla="*/ 218937 h 776873"/>
                <a:gd name="connsiteX1855" fmla="*/ 837570 w 4882728"/>
                <a:gd name="connsiteY1855" fmla="*/ 216765 h 776873"/>
                <a:gd name="connsiteX1856" fmla="*/ 848151 w 4882728"/>
                <a:gd name="connsiteY1856" fmla="*/ 218937 h 776873"/>
                <a:gd name="connsiteX1857" fmla="*/ 805296 w 4882728"/>
                <a:gd name="connsiteY1857" fmla="*/ 155215 h 776873"/>
                <a:gd name="connsiteX1858" fmla="*/ 788470 w 4882728"/>
                <a:gd name="connsiteY1858" fmla="*/ 155986 h 776873"/>
                <a:gd name="connsiteX1859" fmla="*/ 805296 w 4882728"/>
                <a:gd name="connsiteY1859" fmla="*/ 155215 h 776873"/>
                <a:gd name="connsiteX1860" fmla="*/ 843543 w 4882728"/>
                <a:gd name="connsiteY1860" fmla="*/ 186352 h 776873"/>
                <a:gd name="connsiteX1861" fmla="*/ 867907 w 4882728"/>
                <a:gd name="connsiteY1861" fmla="*/ 187599 h 776873"/>
                <a:gd name="connsiteX1862" fmla="*/ 841648 w 4882728"/>
                <a:gd name="connsiteY1862" fmla="*/ 194305 h 776873"/>
                <a:gd name="connsiteX1863" fmla="*/ 837010 w 4882728"/>
                <a:gd name="connsiteY1863" fmla="*/ 195696 h 776873"/>
                <a:gd name="connsiteX1864" fmla="*/ 843543 w 4882728"/>
                <a:gd name="connsiteY1864" fmla="*/ 186352 h 776873"/>
                <a:gd name="connsiteX1865" fmla="*/ 969123 w 4882728"/>
                <a:gd name="connsiteY1865" fmla="*/ 309339 h 776873"/>
                <a:gd name="connsiteX1866" fmla="*/ 946080 w 4882728"/>
                <a:gd name="connsiteY1866" fmla="*/ 312996 h 776873"/>
                <a:gd name="connsiteX1867" fmla="*/ 969123 w 4882728"/>
                <a:gd name="connsiteY1867" fmla="*/ 309339 h 776873"/>
                <a:gd name="connsiteX1868" fmla="*/ 759741 w 4882728"/>
                <a:gd name="connsiteY1868" fmla="*/ 50897 h 776873"/>
                <a:gd name="connsiteX1869" fmla="*/ 747394 w 4882728"/>
                <a:gd name="connsiteY1869" fmla="*/ 53497 h 776873"/>
                <a:gd name="connsiteX1870" fmla="*/ 751185 w 4882728"/>
                <a:gd name="connsiteY1870" fmla="*/ 37543 h 776873"/>
                <a:gd name="connsiteX1871" fmla="*/ 759741 w 4882728"/>
                <a:gd name="connsiteY1871" fmla="*/ 50897 h 776873"/>
                <a:gd name="connsiteX1872" fmla="*/ 735076 w 4882728"/>
                <a:gd name="connsiteY1872" fmla="*/ 56145 h 776873"/>
                <a:gd name="connsiteX1873" fmla="*/ 723346 w 4882728"/>
                <a:gd name="connsiteY1873" fmla="*/ 45820 h 776873"/>
                <a:gd name="connsiteX1874" fmla="*/ 747983 w 4882728"/>
                <a:gd name="connsiteY1874" fmla="*/ 40629 h 776873"/>
                <a:gd name="connsiteX1875" fmla="*/ 735076 w 4882728"/>
                <a:gd name="connsiteY1875" fmla="*/ 56145 h 776873"/>
                <a:gd name="connsiteX1876" fmla="*/ 760574 w 4882728"/>
                <a:gd name="connsiteY1876" fmla="*/ 65527 h 776873"/>
                <a:gd name="connsiteX1877" fmla="*/ 748701 w 4882728"/>
                <a:gd name="connsiteY1877" fmla="*/ 58440 h 776873"/>
                <a:gd name="connsiteX1878" fmla="*/ 765211 w 4882728"/>
                <a:gd name="connsiteY1878" fmla="*/ 64155 h 776873"/>
                <a:gd name="connsiteX1879" fmla="*/ 766374 w 4882728"/>
                <a:gd name="connsiteY1879" fmla="*/ 72318 h 776873"/>
                <a:gd name="connsiteX1880" fmla="*/ 751012 w 4882728"/>
                <a:gd name="connsiteY1880" fmla="*/ 74776 h 776873"/>
                <a:gd name="connsiteX1881" fmla="*/ 760574 w 4882728"/>
                <a:gd name="connsiteY1881" fmla="*/ 65527 h 776873"/>
                <a:gd name="connsiteX1882" fmla="*/ 862867 w 4882728"/>
                <a:gd name="connsiteY1882" fmla="*/ 164654 h 776873"/>
                <a:gd name="connsiteX1883" fmla="*/ 850822 w 4882728"/>
                <a:gd name="connsiteY1883" fmla="*/ 160796 h 776873"/>
                <a:gd name="connsiteX1884" fmla="*/ 862867 w 4882728"/>
                <a:gd name="connsiteY1884" fmla="*/ 164654 h 776873"/>
                <a:gd name="connsiteX1885" fmla="*/ 844577 w 4882728"/>
                <a:gd name="connsiteY1885" fmla="*/ 163739 h 776873"/>
                <a:gd name="connsiteX1886" fmla="*/ 846630 w 4882728"/>
                <a:gd name="connsiteY1886" fmla="*/ 152500 h 776873"/>
                <a:gd name="connsiteX1887" fmla="*/ 844577 w 4882728"/>
                <a:gd name="connsiteY1887" fmla="*/ 163739 h 776873"/>
                <a:gd name="connsiteX1888" fmla="*/ 878201 w 4882728"/>
                <a:gd name="connsiteY1888" fmla="*/ 196191 h 776873"/>
                <a:gd name="connsiteX1889" fmla="*/ 890648 w 4882728"/>
                <a:gd name="connsiteY1889" fmla="*/ 190371 h 776873"/>
                <a:gd name="connsiteX1890" fmla="*/ 902550 w 4882728"/>
                <a:gd name="connsiteY1890" fmla="*/ 197477 h 776873"/>
                <a:gd name="connsiteX1891" fmla="*/ 892974 w 4882728"/>
                <a:gd name="connsiteY1891" fmla="*/ 206688 h 776873"/>
                <a:gd name="connsiteX1892" fmla="*/ 882364 w 4882728"/>
                <a:gd name="connsiteY1892" fmla="*/ 204506 h 776873"/>
                <a:gd name="connsiteX1893" fmla="*/ 878201 w 4882728"/>
                <a:gd name="connsiteY1893" fmla="*/ 196191 h 776873"/>
                <a:gd name="connsiteX1894" fmla="*/ 1110941 w 4882728"/>
                <a:gd name="connsiteY1894" fmla="*/ 444460 h 776873"/>
                <a:gd name="connsiteX1895" fmla="*/ 1099786 w 4882728"/>
                <a:gd name="connsiteY1895" fmla="*/ 455223 h 776873"/>
                <a:gd name="connsiteX1896" fmla="*/ 1096871 w 4882728"/>
                <a:gd name="connsiteY1896" fmla="*/ 451842 h 776873"/>
                <a:gd name="connsiteX1897" fmla="*/ 1093813 w 4882728"/>
                <a:gd name="connsiteY1897" fmla="*/ 451671 h 776873"/>
                <a:gd name="connsiteX1898" fmla="*/ 1110941 w 4882728"/>
                <a:gd name="connsiteY1898" fmla="*/ 444460 h 776873"/>
                <a:gd name="connsiteX1899" fmla="*/ 1298328 w 4882728"/>
                <a:gd name="connsiteY1899" fmla="*/ 683900 h 776873"/>
                <a:gd name="connsiteX1900" fmla="*/ 1305736 w 4882728"/>
                <a:gd name="connsiteY1900" fmla="*/ 689158 h 776873"/>
                <a:gd name="connsiteX1901" fmla="*/ 1298328 w 4882728"/>
                <a:gd name="connsiteY1901" fmla="*/ 683900 h 776873"/>
                <a:gd name="connsiteX1902" fmla="*/ 774658 w 4882728"/>
                <a:gd name="connsiteY1902" fmla="*/ 58164 h 776873"/>
                <a:gd name="connsiteX1903" fmla="*/ 761177 w 4882728"/>
                <a:gd name="connsiteY1903" fmla="*/ 52621 h 776873"/>
                <a:gd name="connsiteX1904" fmla="*/ 774658 w 4882728"/>
                <a:gd name="connsiteY1904" fmla="*/ 58164 h 776873"/>
                <a:gd name="connsiteX1905" fmla="*/ 1079973 w 4882728"/>
                <a:gd name="connsiteY1905" fmla="*/ 387834 h 776873"/>
                <a:gd name="connsiteX1906" fmla="*/ 1061682 w 4882728"/>
                <a:gd name="connsiteY1906" fmla="*/ 386920 h 776873"/>
                <a:gd name="connsiteX1907" fmla="*/ 1079973 w 4882728"/>
                <a:gd name="connsiteY1907" fmla="*/ 387834 h 776873"/>
                <a:gd name="connsiteX1908" fmla="*/ 833507 w 4882728"/>
                <a:gd name="connsiteY1908" fmla="*/ 72509 h 776873"/>
                <a:gd name="connsiteX1909" fmla="*/ 828698 w 4882728"/>
                <a:gd name="connsiteY1909" fmla="*/ 77109 h 776873"/>
                <a:gd name="connsiteX1910" fmla="*/ 813608 w 4882728"/>
                <a:gd name="connsiteY1910" fmla="*/ 73118 h 776873"/>
                <a:gd name="connsiteX1911" fmla="*/ 817672 w 4882728"/>
                <a:gd name="connsiteY1911" fmla="*/ 84653 h 776873"/>
                <a:gd name="connsiteX1912" fmla="*/ 805913 w 4882728"/>
                <a:gd name="connsiteY1912" fmla="*/ 74319 h 776873"/>
                <a:gd name="connsiteX1913" fmla="*/ 833507 w 4882728"/>
                <a:gd name="connsiteY1913" fmla="*/ 72509 h 776873"/>
                <a:gd name="connsiteX1914" fmla="*/ 1036960 w 4882728"/>
                <a:gd name="connsiteY1914" fmla="*/ 327369 h 776873"/>
                <a:gd name="connsiteX1915" fmla="*/ 1056672 w 4882728"/>
                <a:gd name="connsiteY1915" fmla="*/ 330008 h 776873"/>
                <a:gd name="connsiteX1916" fmla="*/ 1039544 w 4882728"/>
                <a:gd name="connsiteY1916" fmla="*/ 337199 h 776873"/>
                <a:gd name="connsiteX1917" fmla="*/ 1036960 w 4882728"/>
                <a:gd name="connsiteY1917" fmla="*/ 327369 h 776873"/>
                <a:gd name="connsiteX1918" fmla="*/ 923310 w 4882728"/>
                <a:gd name="connsiteY1918" fmla="*/ 177465 h 776873"/>
                <a:gd name="connsiteX1919" fmla="*/ 932111 w 4882728"/>
                <a:gd name="connsiteY1919" fmla="*/ 184399 h 776873"/>
                <a:gd name="connsiteX1920" fmla="*/ 923310 w 4882728"/>
                <a:gd name="connsiteY1920" fmla="*/ 177465 h 776873"/>
                <a:gd name="connsiteX1921" fmla="*/ 856263 w 4882728"/>
                <a:gd name="connsiteY1921" fmla="*/ 75300 h 776873"/>
                <a:gd name="connsiteX1922" fmla="*/ 852918 w 4882728"/>
                <a:gd name="connsiteY1922" fmla="*/ 81624 h 776873"/>
                <a:gd name="connsiteX1923" fmla="*/ 844074 w 4882728"/>
                <a:gd name="connsiteY1923" fmla="*/ 74681 h 776873"/>
                <a:gd name="connsiteX1924" fmla="*/ 856263 w 4882728"/>
                <a:gd name="connsiteY1924" fmla="*/ 75300 h 776873"/>
                <a:gd name="connsiteX1925" fmla="*/ 953589 w 4882728"/>
                <a:gd name="connsiteY1925" fmla="*/ 182265 h 776873"/>
                <a:gd name="connsiteX1926" fmla="*/ 939663 w 4882728"/>
                <a:gd name="connsiteY1926" fmla="*/ 186409 h 776873"/>
                <a:gd name="connsiteX1927" fmla="*/ 953589 w 4882728"/>
                <a:gd name="connsiteY1927" fmla="*/ 182265 h 776873"/>
                <a:gd name="connsiteX1928" fmla="*/ 996487 w 4882728"/>
                <a:gd name="connsiteY1928" fmla="*/ 211993 h 776873"/>
                <a:gd name="connsiteX1929" fmla="*/ 985461 w 4882728"/>
                <a:gd name="connsiteY1929" fmla="*/ 219527 h 776873"/>
                <a:gd name="connsiteX1930" fmla="*/ 981240 w 4882728"/>
                <a:gd name="connsiteY1930" fmla="*/ 211202 h 776873"/>
                <a:gd name="connsiteX1931" fmla="*/ 996487 w 4882728"/>
                <a:gd name="connsiteY1931" fmla="*/ 211993 h 776873"/>
                <a:gd name="connsiteX1932" fmla="*/ 963136 w 4882728"/>
                <a:gd name="connsiteY1932" fmla="*/ 207049 h 776873"/>
                <a:gd name="connsiteX1933" fmla="*/ 981212 w 4882728"/>
                <a:gd name="connsiteY1933" fmla="*/ 211212 h 776873"/>
                <a:gd name="connsiteX1934" fmla="*/ 963136 w 4882728"/>
                <a:gd name="connsiteY1934" fmla="*/ 207049 h 776873"/>
                <a:gd name="connsiteX1935" fmla="*/ 876693 w 4882728"/>
                <a:gd name="connsiteY1935" fmla="*/ 95778 h 776873"/>
                <a:gd name="connsiteX1936" fmla="*/ 864648 w 4882728"/>
                <a:gd name="connsiteY1936" fmla="*/ 91921 h 776873"/>
                <a:gd name="connsiteX1937" fmla="*/ 876693 w 4882728"/>
                <a:gd name="connsiteY1937" fmla="*/ 95778 h 776873"/>
                <a:gd name="connsiteX1938" fmla="*/ 974593 w 4882728"/>
                <a:gd name="connsiteY1938" fmla="*/ 189857 h 776873"/>
                <a:gd name="connsiteX1939" fmla="*/ 962275 w 4882728"/>
                <a:gd name="connsiteY1939" fmla="*/ 192419 h 776873"/>
                <a:gd name="connsiteX1940" fmla="*/ 974593 w 4882728"/>
                <a:gd name="connsiteY1940" fmla="*/ 189857 h 776873"/>
                <a:gd name="connsiteX1941" fmla="*/ 993472 w 4882728"/>
                <a:gd name="connsiteY1941" fmla="*/ 177855 h 776873"/>
                <a:gd name="connsiteX1942" fmla="*/ 980551 w 4882728"/>
                <a:gd name="connsiteY1942" fmla="*/ 193372 h 776873"/>
                <a:gd name="connsiteX1943" fmla="*/ 974923 w 4882728"/>
                <a:gd name="connsiteY1943" fmla="*/ 183361 h 776873"/>
                <a:gd name="connsiteX1944" fmla="*/ 987400 w 4882728"/>
                <a:gd name="connsiteY1944" fmla="*/ 177560 h 776873"/>
                <a:gd name="connsiteX1945" fmla="*/ 983035 w 4882728"/>
                <a:gd name="connsiteY1945" fmla="*/ 172483 h 776873"/>
                <a:gd name="connsiteX1946" fmla="*/ 1002474 w 4882728"/>
                <a:gd name="connsiteY1946" fmla="*/ 181561 h 776873"/>
                <a:gd name="connsiteX1947" fmla="*/ 997550 w 4882728"/>
                <a:gd name="connsiteY1947" fmla="*/ 189381 h 776873"/>
                <a:gd name="connsiteX1948" fmla="*/ 993472 w 4882728"/>
                <a:gd name="connsiteY1948" fmla="*/ 177855 h 776873"/>
                <a:gd name="connsiteX1949" fmla="*/ 1015496 w 4882728"/>
                <a:gd name="connsiteY1949" fmla="*/ 196791 h 776873"/>
                <a:gd name="connsiteX1950" fmla="*/ 984887 w 4882728"/>
                <a:gd name="connsiteY1950" fmla="*/ 198458 h 776873"/>
                <a:gd name="connsiteX1951" fmla="*/ 1015496 w 4882728"/>
                <a:gd name="connsiteY1951" fmla="*/ 196791 h 776873"/>
                <a:gd name="connsiteX1952" fmla="*/ 874410 w 4882728"/>
                <a:gd name="connsiteY1952" fmla="*/ 45486 h 776873"/>
                <a:gd name="connsiteX1953" fmla="*/ 851640 w 4882728"/>
                <a:gd name="connsiteY1953" fmla="*/ 42696 h 776873"/>
                <a:gd name="connsiteX1954" fmla="*/ 874410 w 4882728"/>
                <a:gd name="connsiteY1954" fmla="*/ 45486 h 776873"/>
                <a:gd name="connsiteX1955" fmla="*/ 917854 w 4882728"/>
                <a:gd name="connsiteY1955" fmla="*/ 96283 h 776873"/>
                <a:gd name="connsiteX1956" fmla="*/ 909872 w 4882728"/>
                <a:gd name="connsiteY1956" fmla="*/ 103951 h 776873"/>
                <a:gd name="connsiteX1957" fmla="*/ 917854 w 4882728"/>
                <a:gd name="connsiteY1957" fmla="*/ 96283 h 776873"/>
                <a:gd name="connsiteX1958" fmla="*/ 908896 w 4882728"/>
                <a:gd name="connsiteY1958" fmla="*/ 58593 h 776873"/>
                <a:gd name="connsiteX1959" fmla="*/ 906857 w 4882728"/>
                <a:gd name="connsiteY1959" fmla="*/ 69832 h 776873"/>
                <a:gd name="connsiteX1960" fmla="*/ 919032 w 4882728"/>
                <a:gd name="connsiteY1960" fmla="*/ 70452 h 776873"/>
                <a:gd name="connsiteX1961" fmla="*/ 894524 w 4882728"/>
                <a:gd name="connsiteY1961" fmla="*/ 72433 h 776873"/>
                <a:gd name="connsiteX1962" fmla="*/ 908896 w 4882728"/>
                <a:gd name="connsiteY1962" fmla="*/ 58593 h 776873"/>
                <a:gd name="connsiteX1963" fmla="*/ 1026781 w 4882728"/>
                <a:gd name="connsiteY1963" fmla="*/ 216794 h 776873"/>
                <a:gd name="connsiteX1964" fmla="*/ 1042860 w 4882728"/>
                <a:gd name="connsiteY1964" fmla="*/ 232186 h 776873"/>
                <a:gd name="connsiteX1965" fmla="*/ 1026781 w 4882728"/>
                <a:gd name="connsiteY1965" fmla="*/ 216794 h 776873"/>
                <a:gd name="connsiteX1966" fmla="*/ 1029250 w 4882728"/>
                <a:gd name="connsiteY1966" fmla="*/ 195896 h 776873"/>
                <a:gd name="connsiteX1967" fmla="*/ 1021282 w 4882728"/>
                <a:gd name="connsiteY1967" fmla="*/ 203573 h 776873"/>
                <a:gd name="connsiteX1968" fmla="*/ 1018511 w 4882728"/>
                <a:gd name="connsiteY1968" fmla="*/ 196963 h 776873"/>
                <a:gd name="connsiteX1969" fmla="*/ 1029250 w 4882728"/>
                <a:gd name="connsiteY1969" fmla="*/ 195896 h 776873"/>
                <a:gd name="connsiteX1970" fmla="*/ 971894 w 4882728"/>
                <a:gd name="connsiteY1970" fmla="*/ 115238 h 776873"/>
                <a:gd name="connsiteX1971" fmla="*/ 969855 w 4882728"/>
                <a:gd name="connsiteY1971" fmla="*/ 126477 h 776873"/>
                <a:gd name="connsiteX1972" fmla="*/ 963912 w 4882728"/>
                <a:gd name="connsiteY1972" fmla="*/ 122944 h 776873"/>
                <a:gd name="connsiteX1973" fmla="*/ 971894 w 4882728"/>
                <a:gd name="connsiteY1973" fmla="*/ 115238 h 776873"/>
                <a:gd name="connsiteX1974" fmla="*/ 947746 w 4882728"/>
                <a:gd name="connsiteY1974" fmla="*/ 76814 h 776873"/>
                <a:gd name="connsiteX1975" fmla="*/ 945391 w 4882728"/>
                <a:gd name="connsiteY1975" fmla="*/ 94454 h 776873"/>
                <a:gd name="connsiteX1976" fmla="*/ 947746 w 4882728"/>
                <a:gd name="connsiteY1976" fmla="*/ 76814 h 776873"/>
                <a:gd name="connsiteX1977" fmla="*/ 1022445 w 4882728"/>
                <a:gd name="connsiteY1977" fmla="*/ 177732 h 776873"/>
                <a:gd name="connsiteX1978" fmla="*/ 1034332 w 4882728"/>
                <a:gd name="connsiteY1978" fmla="*/ 184799 h 776873"/>
                <a:gd name="connsiteX1979" fmla="*/ 1022445 w 4882728"/>
                <a:gd name="connsiteY1979" fmla="*/ 177732 h 776873"/>
                <a:gd name="connsiteX1980" fmla="*/ 973689 w 4882728"/>
                <a:gd name="connsiteY1980" fmla="*/ 76500 h 776873"/>
                <a:gd name="connsiteX1981" fmla="*/ 981097 w 4882728"/>
                <a:gd name="connsiteY1981" fmla="*/ 81729 h 776873"/>
                <a:gd name="connsiteX1982" fmla="*/ 967027 w 4882728"/>
                <a:gd name="connsiteY1982" fmla="*/ 89101 h 776873"/>
                <a:gd name="connsiteX1983" fmla="*/ 953704 w 4882728"/>
                <a:gd name="connsiteY1983" fmla="*/ 80338 h 776873"/>
                <a:gd name="connsiteX1984" fmla="*/ 973689 w 4882728"/>
                <a:gd name="connsiteY1984" fmla="*/ 76500 h 776873"/>
                <a:gd name="connsiteX1985" fmla="*/ 1015568 w 4882728"/>
                <a:gd name="connsiteY1985" fmla="*/ 94845 h 776873"/>
                <a:gd name="connsiteX1986" fmla="*/ 983968 w 4882728"/>
                <a:gd name="connsiteY1986" fmla="*/ 85120 h 776873"/>
                <a:gd name="connsiteX1987" fmla="*/ 1015568 w 4882728"/>
                <a:gd name="connsiteY1987" fmla="*/ 94845 h 776873"/>
                <a:gd name="connsiteX1988" fmla="*/ 1006408 w 4882728"/>
                <a:gd name="connsiteY1988" fmla="*/ 94369 h 776873"/>
                <a:gd name="connsiteX1989" fmla="*/ 1002948 w 4882728"/>
                <a:gd name="connsiteY1989" fmla="*/ 103903 h 776873"/>
                <a:gd name="connsiteX1990" fmla="*/ 995540 w 4882728"/>
                <a:gd name="connsiteY1990" fmla="*/ 98664 h 776873"/>
                <a:gd name="connsiteX1991" fmla="*/ 1006408 w 4882728"/>
                <a:gd name="connsiteY1991" fmla="*/ 94369 h 776873"/>
                <a:gd name="connsiteX1992" fmla="*/ 1059945 w 4882728"/>
                <a:gd name="connsiteY1992" fmla="*/ 92283 h 776873"/>
                <a:gd name="connsiteX1993" fmla="*/ 1070397 w 4882728"/>
                <a:gd name="connsiteY1993" fmla="*/ 97645 h 776873"/>
                <a:gd name="connsiteX1994" fmla="*/ 1058036 w 4882728"/>
                <a:gd name="connsiteY1994" fmla="*/ 100255 h 776873"/>
                <a:gd name="connsiteX1995" fmla="*/ 1059945 w 4882728"/>
                <a:gd name="connsiteY1995" fmla="*/ 92283 h 776873"/>
                <a:gd name="connsiteX1996" fmla="*/ 1192044 w 4882728"/>
                <a:gd name="connsiteY1996" fmla="*/ 205878 h 776873"/>
                <a:gd name="connsiteX1997" fmla="*/ 1175519 w 4882728"/>
                <a:gd name="connsiteY1997" fmla="*/ 200201 h 776873"/>
                <a:gd name="connsiteX1998" fmla="*/ 1192044 w 4882728"/>
                <a:gd name="connsiteY1998" fmla="*/ 205878 h 776873"/>
                <a:gd name="connsiteX1999" fmla="*/ 1339619 w 4882728"/>
                <a:gd name="connsiteY1999" fmla="*/ 381786 h 776873"/>
                <a:gd name="connsiteX2000" fmla="*/ 1333101 w 4882728"/>
                <a:gd name="connsiteY2000" fmla="*/ 391139 h 776873"/>
                <a:gd name="connsiteX2001" fmla="*/ 1339619 w 4882728"/>
                <a:gd name="connsiteY2001" fmla="*/ 381786 h 776873"/>
                <a:gd name="connsiteX2002" fmla="*/ 1187837 w 4882728"/>
                <a:gd name="connsiteY2002" fmla="*/ 197572 h 776873"/>
                <a:gd name="connsiteX2003" fmla="*/ 1177270 w 4882728"/>
                <a:gd name="connsiteY2003" fmla="*/ 195419 h 776873"/>
                <a:gd name="connsiteX2004" fmla="*/ 1185411 w 4882728"/>
                <a:gd name="connsiteY2004" fmla="*/ 184513 h 776873"/>
                <a:gd name="connsiteX2005" fmla="*/ 1187837 w 4882728"/>
                <a:gd name="connsiteY2005" fmla="*/ 197572 h 776873"/>
                <a:gd name="connsiteX2006" fmla="*/ 1193092 w 4882728"/>
                <a:gd name="connsiteY2006" fmla="*/ 183294 h 776873"/>
                <a:gd name="connsiteX2007" fmla="*/ 1187981 w 4882728"/>
                <a:gd name="connsiteY2007" fmla="*/ 194353 h 776873"/>
                <a:gd name="connsiteX2008" fmla="*/ 1193092 w 4882728"/>
                <a:gd name="connsiteY2008" fmla="*/ 183294 h 776873"/>
                <a:gd name="connsiteX2009" fmla="*/ 1134128 w 4882728"/>
                <a:gd name="connsiteY2009" fmla="*/ 104189 h 776873"/>
                <a:gd name="connsiteX2010" fmla="*/ 1147609 w 4882728"/>
                <a:gd name="connsiteY2010" fmla="*/ 109733 h 776873"/>
                <a:gd name="connsiteX2011" fmla="*/ 1124566 w 4882728"/>
                <a:gd name="connsiteY2011" fmla="*/ 113400 h 776873"/>
                <a:gd name="connsiteX2012" fmla="*/ 1134128 w 4882728"/>
                <a:gd name="connsiteY2012" fmla="*/ 104189 h 776873"/>
                <a:gd name="connsiteX2013" fmla="*/ 1193666 w 4882728"/>
                <a:gd name="connsiteY2013" fmla="*/ 170378 h 776873"/>
                <a:gd name="connsiteX2014" fmla="*/ 1187306 w 4882728"/>
                <a:gd name="connsiteY2014" fmla="*/ 176503 h 776873"/>
                <a:gd name="connsiteX2015" fmla="*/ 1182941 w 4882728"/>
                <a:gd name="connsiteY2015" fmla="*/ 171416 h 776873"/>
                <a:gd name="connsiteX2016" fmla="*/ 1193666 w 4882728"/>
                <a:gd name="connsiteY2016" fmla="*/ 170378 h 776873"/>
                <a:gd name="connsiteX2017" fmla="*/ 1219594 w 4882728"/>
                <a:gd name="connsiteY2017" fmla="*/ 204059 h 776873"/>
                <a:gd name="connsiteX2018" fmla="*/ 1234526 w 4882728"/>
                <a:gd name="connsiteY2018" fmla="*/ 211307 h 776873"/>
                <a:gd name="connsiteX2019" fmla="*/ 1219594 w 4882728"/>
                <a:gd name="connsiteY2019" fmla="*/ 204059 h 776873"/>
                <a:gd name="connsiteX2020" fmla="*/ 1239020 w 4882728"/>
                <a:gd name="connsiteY2020" fmla="*/ 213165 h 776873"/>
                <a:gd name="connsiteX2021" fmla="*/ 1244805 w 4882728"/>
                <a:gd name="connsiteY2021" fmla="*/ 219937 h 776873"/>
                <a:gd name="connsiteX2022" fmla="*/ 1232631 w 4882728"/>
                <a:gd name="connsiteY2022" fmla="*/ 219327 h 776873"/>
                <a:gd name="connsiteX2023" fmla="*/ 1239020 w 4882728"/>
                <a:gd name="connsiteY2023" fmla="*/ 213165 h 776873"/>
                <a:gd name="connsiteX2024" fmla="*/ 1388490 w 4882728"/>
                <a:gd name="connsiteY2024" fmla="*/ 381081 h 776873"/>
                <a:gd name="connsiteX2025" fmla="*/ 1378052 w 4882728"/>
                <a:gd name="connsiteY2025" fmla="*/ 375690 h 776873"/>
                <a:gd name="connsiteX2026" fmla="*/ 1441840 w 4882728"/>
                <a:gd name="connsiteY2026" fmla="*/ 382224 h 776873"/>
                <a:gd name="connsiteX2027" fmla="*/ 1423420 w 4882728"/>
                <a:gd name="connsiteY2027" fmla="*/ 384491 h 776873"/>
                <a:gd name="connsiteX2028" fmla="*/ 1427627 w 4882728"/>
                <a:gd name="connsiteY2028" fmla="*/ 392806 h 776873"/>
                <a:gd name="connsiteX2029" fmla="*/ 1417491 w 4882728"/>
                <a:gd name="connsiteY2029" fmla="*/ 380957 h 776873"/>
                <a:gd name="connsiteX2030" fmla="*/ 1397477 w 4882728"/>
                <a:gd name="connsiteY2030" fmla="*/ 384796 h 776873"/>
                <a:gd name="connsiteX2031" fmla="*/ 1409365 w 4882728"/>
                <a:gd name="connsiteY2031" fmla="*/ 391844 h 776873"/>
                <a:gd name="connsiteX2032" fmla="*/ 1399932 w 4882728"/>
                <a:gd name="connsiteY2032" fmla="*/ 397864 h 776873"/>
                <a:gd name="connsiteX2033" fmla="*/ 1394276 w 4882728"/>
                <a:gd name="connsiteY2033" fmla="*/ 387834 h 776873"/>
                <a:gd name="connsiteX2034" fmla="*/ 1392251 w 4882728"/>
                <a:gd name="connsiteY2034" fmla="*/ 399083 h 776873"/>
                <a:gd name="connsiteX2035" fmla="*/ 1383249 w 4882728"/>
                <a:gd name="connsiteY2035" fmla="*/ 395368 h 776873"/>
                <a:gd name="connsiteX2036" fmla="*/ 1388490 w 4882728"/>
                <a:gd name="connsiteY2036" fmla="*/ 381081 h 776873"/>
                <a:gd name="connsiteX2037" fmla="*/ 1220628 w 4882728"/>
                <a:gd name="connsiteY2037" fmla="*/ 181456 h 776873"/>
                <a:gd name="connsiteX2038" fmla="*/ 1241647 w 4882728"/>
                <a:gd name="connsiteY2038" fmla="*/ 189019 h 776873"/>
                <a:gd name="connsiteX2039" fmla="*/ 1233363 w 4882728"/>
                <a:gd name="connsiteY2039" fmla="*/ 203154 h 776873"/>
                <a:gd name="connsiteX2040" fmla="*/ 1230922 w 4882728"/>
                <a:gd name="connsiteY2040" fmla="*/ 190095 h 776873"/>
                <a:gd name="connsiteX2041" fmla="*/ 1216996 w 4882728"/>
                <a:gd name="connsiteY2041" fmla="*/ 194238 h 776873"/>
                <a:gd name="connsiteX2042" fmla="*/ 1220628 w 4882728"/>
                <a:gd name="connsiteY2042" fmla="*/ 181456 h 776873"/>
                <a:gd name="connsiteX2043" fmla="*/ 1168929 w 4882728"/>
                <a:gd name="connsiteY2043" fmla="*/ 110818 h 776873"/>
                <a:gd name="connsiteX2044" fmla="*/ 1153423 w 4882728"/>
                <a:gd name="connsiteY2044" fmla="*/ 116524 h 776873"/>
                <a:gd name="connsiteX2045" fmla="*/ 1168929 w 4882728"/>
                <a:gd name="connsiteY2045" fmla="*/ 110818 h 776873"/>
                <a:gd name="connsiteX2046" fmla="*/ 1277123 w 4882728"/>
                <a:gd name="connsiteY2046" fmla="*/ 247474 h 776873"/>
                <a:gd name="connsiteX2047" fmla="*/ 1270720 w 4882728"/>
                <a:gd name="connsiteY2047" fmla="*/ 253627 h 776873"/>
                <a:gd name="connsiteX2048" fmla="*/ 1266370 w 4882728"/>
                <a:gd name="connsiteY2048" fmla="*/ 248550 h 776873"/>
                <a:gd name="connsiteX2049" fmla="*/ 1277123 w 4882728"/>
                <a:gd name="connsiteY2049" fmla="*/ 247474 h 776873"/>
                <a:gd name="connsiteX2050" fmla="*/ 1324544 w 4882728"/>
                <a:gd name="connsiteY2050" fmla="*/ 211107 h 776873"/>
                <a:gd name="connsiteX2051" fmla="*/ 1332081 w 4882728"/>
                <a:gd name="connsiteY2051" fmla="*/ 213098 h 776873"/>
                <a:gd name="connsiteX2052" fmla="*/ 1309914 w 4882728"/>
                <a:gd name="connsiteY2052" fmla="*/ 197391 h 776873"/>
                <a:gd name="connsiteX2053" fmla="*/ 1301946 w 4882728"/>
                <a:gd name="connsiteY2053" fmla="*/ 205078 h 776873"/>
                <a:gd name="connsiteX2054" fmla="*/ 1267145 w 4882728"/>
                <a:gd name="connsiteY2054" fmla="*/ 198448 h 776873"/>
                <a:gd name="connsiteX2055" fmla="*/ 1257267 w 4882728"/>
                <a:gd name="connsiteY2055" fmla="*/ 214127 h 776873"/>
                <a:gd name="connsiteX2056" fmla="*/ 1245250 w 4882728"/>
                <a:gd name="connsiteY2056" fmla="*/ 210269 h 776873"/>
                <a:gd name="connsiteX2057" fmla="*/ 1269198 w 4882728"/>
                <a:gd name="connsiteY2057" fmla="*/ 187209 h 776873"/>
                <a:gd name="connsiteX2058" fmla="*/ 1308909 w 4882728"/>
                <a:gd name="connsiteY2058" fmla="*/ 186018 h 776873"/>
                <a:gd name="connsiteX2059" fmla="*/ 1302377 w 4882728"/>
                <a:gd name="connsiteY2059" fmla="*/ 195391 h 776873"/>
                <a:gd name="connsiteX2060" fmla="*/ 1319519 w 4882728"/>
                <a:gd name="connsiteY2060" fmla="*/ 188181 h 776873"/>
                <a:gd name="connsiteX2061" fmla="*/ 1315154 w 4882728"/>
                <a:gd name="connsiteY2061" fmla="*/ 183104 h 776873"/>
                <a:gd name="connsiteX2062" fmla="*/ 1334709 w 4882728"/>
                <a:gd name="connsiteY2062" fmla="*/ 188952 h 776873"/>
                <a:gd name="connsiteX2063" fmla="*/ 1321802 w 4882728"/>
                <a:gd name="connsiteY2063" fmla="*/ 204487 h 776873"/>
                <a:gd name="connsiteX2064" fmla="*/ 1343093 w 4882728"/>
                <a:gd name="connsiteY2064" fmla="*/ 205564 h 776873"/>
                <a:gd name="connsiteX2065" fmla="*/ 1324544 w 4882728"/>
                <a:gd name="connsiteY2065" fmla="*/ 211107 h 776873"/>
                <a:gd name="connsiteX2066" fmla="*/ 1331363 w 4882728"/>
                <a:gd name="connsiteY2066" fmla="*/ 195248 h 776873"/>
                <a:gd name="connsiteX2067" fmla="*/ 1342404 w 4882728"/>
                <a:gd name="connsiteY2067" fmla="*/ 187733 h 776873"/>
                <a:gd name="connsiteX2068" fmla="*/ 1351219 w 4882728"/>
                <a:gd name="connsiteY2068" fmla="*/ 194657 h 776873"/>
                <a:gd name="connsiteX2069" fmla="*/ 1331363 w 4882728"/>
                <a:gd name="connsiteY2069" fmla="*/ 195248 h 776873"/>
                <a:gd name="connsiteX2070" fmla="*/ 1168785 w 4882728"/>
                <a:gd name="connsiteY2070" fmla="*/ 114076 h 776873"/>
                <a:gd name="connsiteX2071" fmla="*/ 1191556 w 4882728"/>
                <a:gd name="connsiteY2071" fmla="*/ 116857 h 776873"/>
                <a:gd name="connsiteX2072" fmla="*/ 1168785 w 4882728"/>
                <a:gd name="connsiteY2072" fmla="*/ 114076 h 776873"/>
                <a:gd name="connsiteX2073" fmla="*/ 1228596 w 4882728"/>
                <a:gd name="connsiteY2073" fmla="*/ 173779 h 776873"/>
                <a:gd name="connsiteX2074" fmla="*/ 1219623 w 4882728"/>
                <a:gd name="connsiteY2074" fmla="*/ 170083 h 776873"/>
                <a:gd name="connsiteX2075" fmla="*/ 1228596 w 4882728"/>
                <a:gd name="connsiteY2075" fmla="*/ 173779 h 776873"/>
                <a:gd name="connsiteX2076" fmla="*/ 1257296 w 4882728"/>
                <a:gd name="connsiteY2076" fmla="*/ 180103 h 776873"/>
                <a:gd name="connsiteX2077" fmla="*/ 1243671 w 4882728"/>
                <a:gd name="connsiteY2077" fmla="*/ 177808 h 776873"/>
                <a:gd name="connsiteX2078" fmla="*/ 1257296 w 4882728"/>
                <a:gd name="connsiteY2078" fmla="*/ 180103 h 776873"/>
                <a:gd name="connsiteX2079" fmla="*/ 1205324 w 4882728"/>
                <a:gd name="connsiteY2079" fmla="*/ 115933 h 776873"/>
                <a:gd name="connsiteX2080" fmla="*/ 1192991 w 4882728"/>
                <a:gd name="connsiteY2080" fmla="*/ 118543 h 776873"/>
                <a:gd name="connsiteX2081" fmla="*/ 1205324 w 4882728"/>
                <a:gd name="connsiteY2081" fmla="*/ 115933 h 776873"/>
                <a:gd name="connsiteX2082" fmla="*/ 1458365 w 4882728"/>
                <a:gd name="connsiteY2082" fmla="*/ 387920 h 776873"/>
                <a:gd name="connsiteX2083" fmla="*/ 1450239 w 4882728"/>
                <a:gd name="connsiteY2083" fmla="*/ 398816 h 776873"/>
                <a:gd name="connsiteX2084" fmla="*/ 1458365 w 4882728"/>
                <a:gd name="connsiteY2084" fmla="*/ 387920 h 776873"/>
                <a:gd name="connsiteX2085" fmla="*/ 1475163 w 4882728"/>
                <a:gd name="connsiteY2085" fmla="*/ 387158 h 776873"/>
                <a:gd name="connsiteX2086" fmla="*/ 1462385 w 4882728"/>
                <a:gd name="connsiteY2086" fmla="*/ 399445 h 776873"/>
                <a:gd name="connsiteX2087" fmla="*/ 1458063 w 4882728"/>
                <a:gd name="connsiteY2087" fmla="*/ 394349 h 776873"/>
                <a:gd name="connsiteX2088" fmla="*/ 1475163 w 4882728"/>
                <a:gd name="connsiteY2088" fmla="*/ 387158 h 776873"/>
                <a:gd name="connsiteX2089" fmla="*/ 1298328 w 4882728"/>
                <a:gd name="connsiteY2089" fmla="*/ 183866 h 776873"/>
                <a:gd name="connsiteX2090" fmla="*/ 1284703 w 4882728"/>
                <a:gd name="connsiteY2090" fmla="*/ 181532 h 776873"/>
                <a:gd name="connsiteX2091" fmla="*/ 1298328 w 4882728"/>
                <a:gd name="connsiteY2091" fmla="*/ 183866 h 776873"/>
                <a:gd name="connsiteX2092" fmla="*/ 1271710 w 4882728"/>
                <a:gd name="connsiteY2092" fmla="*/ 132278 h 776873"/>
                <a:gd name="connsiteX2093" fmla="*/ 1260971 w 4882728"/>
                <a:gd name="connsiteY2093" fmla="*/ 133374 h 776873"/>
                <a:gd name="connsiteX2094" fmla="*/ 1271710 w 4882728"/>
                <a:gd name="connsiteY2094" fmla="*/ 132278 h 776873"/>
                <a:gd name="connsiteX2095" fmla="*/ 1359948 w 4882728"/>
                <a:gd name="connsiteY2095" fmla="*/ 204830 h 776873"/>
                <a:gd name="connsiteX2096" fmla="*/ 1372108 w 4882728"/>
                <a:gd name="connsiteY2096" fmla="*/ 205449 h 776873"/>
                <a:gd name="connsiteX2097" fmla="*/ 1359474 w 4882728"/>
                <a:gd name="connsiteY2097" fmla="*/ 214479 h 776873"/>
                <a:gd name="connsiteX2098" fmla="*/ 1359948 w 4882728"/>
                <a:gd name="connsiteY2098" fmla="*/ 204830 h 776873"/>
                <a:gd name="connsiteX2099" fmla="*/ 1391218 w 4882728"/>
                <a:gd name="connsiteY2099" fmla="*/ 220994 h 776873"/>
                <a:gd name="connsiteX2100" fmla="*/ 1398626 w 4882728"/>
                <a:gd name="connsiteY2100" fmla="*/ 226223 h 776873"/>
                <a:gd name="connsiteX2101" fmla="*/ 1395438 w 4882728"/>
                <a:gd name="connsiteY2101" fmla="*/ 229319 h 776873"/>
                <a:gd name="connsiteX2102" fmla="*/ 1395281 w 4882728"/>
                <a:gd name="connsiteY2102" fmla="*/ 232529 h 776873"/>
                <a:gd name="connsiteX2103" fmla="*/ 1388763 w 4882728"/>
                <a:gd name="connsiteY2103" fmla="*/ 241902 h 776873"/>
                <a:gd name="connsiteX2104" fmla="*/ 1378325 w 4882728"/>
                <a:gd name="connsiteY2104" fmla="*/ 236539 h 776873"/>
                <a:gd name="connsiteX2105" fmla="*/ 1391218 w 4882728"/>
                <a:gd name="connsiteY2105" fmla="*/ 220994 h 776873"/>
                <a:gd name="connsiteX2106" fmla="*/ 1374319 w 4882728"/>
                <a:gd name="connsiteY2106" fmla="*/ 191009 h 776873"/>
                <a:gd name="connsiteX2107" fmla="*/ 1378512 w 4882728"/>
                <a:gd name="connsiteY2107" fmla="*/ 199306 h 776873"/>
                <a:gd name="connsiteX2108" fmla="*/ 1357335 w 4882728"/>
                <a:gd name="connsiteY2108" fmla="*/ 194972 h 776873"/>
                <a:gd name="connsiteX2109" fmla="*/ 1374319 w 4882728"/>
                <a:gd name="connsiteY2109" fmla="*/ 191009 h 776873"/>
                <a:gd name="connsiteX2110" fmla="*/ 1807340 w 4882728"/>
                <a:gd name="connsiteY2110" fmla="*/ 697168 h 776873"/>
                <a:gd name="connsiteX2111" fmla="*/ 1803722 w 4882728"/>
                <a:gd name="connsiteY2111" fmla="*/ 709941 h 776873"/>
                <a:gd name="connsiteX2112" fmla="*/ 1797778 w 4882728"/>
                <a:gd name="connsiteY2112" fmla="*/ 706407 h 776873"/>
                <a:gd name="connsiteX2113" fmla="*/ 1807340 w 4882728"/>
                <a:gd name="connsiteY2113" fmla="*/ 697168 h 776873"/>
                <a:gd name="connsiteX2114" fmla="*/ 1543890 w 4882728"/>
                <a:gd name="connsiteY2114" fmla="*/ 385843 h 776873"/>
                <a:gd name="connsiteX2115" fmla="*/ 1558964 w 4882728"/>
                <a:gd name="connsiteY2115" fmla="*/ 389863 h 776873"/>
                <a:gd name="connsiteX2116" fmla="*/ 1544751 w 4882728"/>
                <a:gd name="connsiteY2116" fmla="*/ 400436 h 776873"/>
                <a:gd name="connsiteX2117" fmla="*/ 1543890 w 4882728"/>
                <a:gd name="connsiteY2117" fmla="*/ 385843 h 776873"/>
                <a:gd name="connsiteX2118" fmla="*/ 1426019 w 4882728"/>
                <a:gd name="connsiteY2118" fmla="*/ 227633 h 776873"/>
                <a:gd name="connsiteX2119" fmla="*/ 1420376 w 4882728"/>
                <a:gd name="connsiteY2119" fmla="*/ 217622 h 776873"/>
                <a:gd name="connsiteX2120" fmla="*/ 1385733 w 4882728"/>
                <a:gd name="connsiteY2120" fmla="*/ 207783 h 776873"/>
                <a:gd name="connsiteX2121" fmla="*/ 1422401 w 4882728"/>
                <a:gd name="connsiteY2121" fmla="*/ 206402 h 776873"/>
                <a:gd name="connsiteX2122" fmla="*/ 1424856 w 4882728"/>
                <a:gd name="connsiteY2122" fmla="*/ 219508 h 776873"/>
                <a:gd name="connsiteX2123" fmla="*/ 1432853 w 4882728"/>
                <a:gd name="connsiteY2123" fmla="*/ 211822 h 776873"/>
                <a:gd name="connsiteX2124" fmla="*/ 1433973 w 4882728"/>
                <a:gd name="connsiteY2124" fmla="*/ 219956 h 776873"/>
                <a:gd name="connsiteX2125" fmla="*/ 1443290 w 4882728"/>
                <a:gd name="connsiteY2125" fmla="*/ 217194 h 776873"/>
                <a:gd name="connsiteX2126" fmla="*/ 1452565 w 4882728"/>
                <a:gd name="connsiteY2126" fmla="*/ 214450 h 776873"/>
                <a:gd name="connsiteX2127" fmla="*/ 1441366 w 4882728"/>
                <a:gd name="connsiteY2127" fmla="*/ 225214 h 776873"/>
                <a:gd name="connsiteX2128" fmla="*/ 1426019 w 4882728"/>
                <a:gd name="connsiteY2128" fmla="*/ 227633 h 776873"/>
                <a:gd name="connsiteX2129" fmla="*/ 1316676 w 4882728"/>
                <a:gd name="connsiteY2129" fmla="*/ 82843 h 776873"/>
                <a:gd name="connsiteX2130" fmla="*/ 1335398 w 4882728"/>
                <a:gd name="connsiteY2130" fmla="*/ 74090 h 776873"/>
                <a:gd name="connsiteX2131" fmla="*/ 1328578 w 4882728"/>
                <a:gd name="connsiteY2131" fmla="*/ 89921 h 776873"/>
                <a:gd name="connsiteX2132" fmla="*/ 1319275 w 4882728"/>
                <a:gd name="connsiteY2132" fmla="*/ 92683 h 776873"/>
                <a:gd name="connsiteX2133" fmla="*/ 1316676 w 4882728"/>
                <a:gd name="connsiteY2133" fmla="*/ 82843 h 776873"/>
                <a:gd name="connsiteX2134" fmla="*/ 1424296 w 4882728"/>
                <a:gd name="connsiteY2134" fmla="*/ 198410 h 776873"/>
                <a:gd name="connsiteX2135" fmla="*/ 1443864 w 4882728"/>
                <a:gd name="connsiteY2135" fmla="*/ 204268 h 776873"/>
                <a:gd name="connsiteX2136" fmla="*/ 1429938 w 4882728"/>
                <a:gd name="connsiteY2136" fmla="*/ 208412 h 776873"/>
                <a:gd name="connsiteX2137" fmla="*/ 1424296 w 4882728"/>
                <a:gd name="connsiteY2137" fmla="*/ 198410 h 776873"/>
                <a:gd name="connsiteX2138" fmla="*/ 1370285 w 4882728"/>
                <a:gd name="connsiteY2138" fmla="*/ 111485 h 776873"/>
                <a:gd name="connsiteX2139" fmla="*/ 1359273 w 4882728"/>
                <a:gd name="connsiteY2139" fmla="*/ 119010 h 776873"/>
                <a:gd name="connsiteX2140" fmla="*/ 1370285 w 4882728"/>
                <a:gd name="connsiteY2140" fmla="*/ 111485 h 776873"/>
                <a:gd name="connsiteX2141" fmla="*/ 1362633 w 4882728"/>
                <a:gd name="connsiteY2141" fmla="*/ 78738 h 776873"/>
                <a:gd name="connsiteX2142" fmla="*/ 1351607 w 4882728"/>
                <a:gd name="connsiteY2142" fmla="*/ 86253 h 776873"/>
                <a:gd name="connsiteX2143" fmla="*/ 1355828 w 4882728"/>
                <a:gd name="connsiteY2143" fmla="*/ 94540 h 776873"/>
                <a:gd name="connsiteX2144" fmla="*/ 1339446 w 4882728"/>
                <a:gd name="connsiteY2144" fmla="*/ 85606 h 776873"/>
                <a:gd name="connsiteX2145" fmla="*/ 1362633 w 4882728"/>
                <a:gd name="connsiteY2145" fmla="*/ 78738 h 776873"/>
                <a:gd name="connsiteX2146" fmla="*/ 1460088 w 4882728"/>
                <a:gd name="connsiteY2146" fmla="*/ 216432 h 776873"/>
                <a:gd name="connsiteX2147" fmla="*/ 1470540 w 4882728"/>
                <a:gd name="connsiteY2147" fmla="*/ 221823 h 776873"/>
                <a:gd name="connsiteX2148" fmla="*/ 1460088 w 4882728"/>
                <a:gd name="connsiteY2148" fmla="*/ 216432 h 776873"/>
                <a:gd name="connsiteX2149" fmla="*/ 1430886 w 4882728"/>
                <a:gd name="connsiteY2149" fmla="*/ 155062 h 776873"/>
                <a:gd name="connsiteX2150" fmla="*/ 1412452 w 4882728"/>
                <a:gd name="connsiteY2150" fmla="*/ 157358 h 776873"/>
                <a:gd name="connsiteX2151" fmla="*/ 1430886 w 4882728"/>
                <a:gd name="connsiteY2151" fmla="*/ 155062 h 776873"/>
                <a:gd name="connsiteX2152" fmla="*/ 1377277 w 4882728"/>
                <a:gd name="connsiteY2152" fmla="*/ 92416 h 776873"/>
                <a:gd name="connsiteX2153" fmla="*/ 1373946 w 4882728"/>
                <a:gd name="connsiteY2153" fmla="*/ 98741 h 776873"/>
                <a:gd name="connsiteX2154" fmla="*/ 1360637 w 4882728"/>
                <a:gd name="connsiteY2154" fmla="*/ 89959 h 776873"/>
                <a:gd name="connsiteX2155" fmla="*/ 1377277 w 4882728"/>
                <a:gd name="connsiteY2155" fmla="*/ 92416 h 776873"/>
                <a:gd name="connsiteX2156" fmla="*/ 1524177 w 4882728"/>
                <a:gd name="connsiteY2156" fmla="*/ 216527 h 776873"/>
                <a:gd name="connsiteX2157" fmla="*/ 1487366 w 4882728"/>
                <a:gd name="connsiteY2157" fmla="*/ 221099 h 776873"/>
                <a:gd name="connsiteX2158" fmla="*/ 1488371 w 4882728"/>
                <a:gd name="connsiteY2158" fmla="*/ 232481 h 776873"/>
                <a:gd name="connsiteX2159" fmla="*/ 1473598 w 4882728"/>
                <a:gd name="connsiteY2159" fmla="*/ 222013 h 776873"/>
                <a:gd name="connsiteX2160" fmla="*/ 1482025 w 4882728"/>
                <a:gd name="connsiteY2160" fmla="*/ 204611 h 776873"/>
                <a:gd name="connsiteX2161" fmla="*/ 1524177 w 4882728"/>
                <a:gd name="connsiteY2161" fmla="*/ 216527 h 776873"/>
                <a:gd name="connsiteX2162" fmla="*/ 1906345 w 4882728"/>
                <a:gd name="connsiteY2162" fmla="*/ 700664 h 776873"/>
                <a:gd name="connsiteX2163" fmla="*/ 1891127 w 4882728"/>
                <a:gd name="connsiteY2163" fmla="*/ 699882 h 776873"/>
                <a:gd name="connsiteX2164" fmla="*/ 1906345 w 4882728"/>
                <a:gd name="connsiteY2164" fmla="*/ 700664 h 776873"/>
                <a:gd name="connsiteX2165" fmla="*/ 1652026 w 4882728"/>
                <a:gd name="connsiteY2165" fmla="*/ 389787 h 776873"/>
                <a:gd name="connsiteX2166" fmla="*/ 1661186 w 4882728"/>
                <a:gd name="connsiteY2166" fmla="*/ 390244 h 776873"/>
                <a:gd name="connsiteX2167" fmla="*/ 1642177 w 4882728"/>
                <a:gd name="connsiteY2167" fmla="*/ 405455 h 776873"/>
                <a:gd name="connsiteX2168" fmla="*/ 1652026 w 4882728"/>
                <a:gd name="connsiteY2168" fmla="*/ 389787 h 776873"/>
                <a:gd name="connsiteX2169" fmla="*/ 1407585 w 4882728"/>
                <a:gd name="connsiteY2169" fmla="*/ 97207 h 776873"/>
                <a:gd name="connsiteX2170" fmla="*/ 1380177 w 4882728"/>
                <a:gd name="connsiteY2170" fmla="*/ 95817 h 776873"/>
                <a:gd name="connsiteX2171" fmla="*/ 1384972 w 4882728"/>
                <a:gd name="connsiteY2171" fmla="*/ 91187 h 776873"/>
                <a:gd name="connsiteX2172" fmla="*/ 1407585 w 4882728"/>
                <a:gd name="connsiteY2172" fmla="*/ 97207 h 776873"/>
                <a:gd name="connsiteX2173" fmla="*/ 1547622 w 4882728"/>
                <a:gd name="connsiteY2173" fmla="*/ 271115 h 776873"/>
                <a:gd name="connsiteX2174" fmla="*/ 1526604 w 4882728"/>
                <a:gd name="connsiteY2174" fmla="*/ 263552 h 776873"/>
                <a:gd name="connsiteX2175" fmla="*/ 1547622 w 4882728"/>
                <a:gd name="connsiteY2175" fmla="*/ 271115 h 776873"/>
                <a:gd name="connsiteX2176" fmla="*/ 1533883 w 4882728"/>
                <a:gd name="connsiteY2176" fmla="*/ 238063 h 776873"/>
                <a:gd name="connsiteX2177" fmla="*/ 1557945 w 4882728"/>
                <a:gd name="connsiteY2177" fmla="*/ 245778 h 776873"/>
                <a:gd name="connsiteX2178" fmla="*/ 1529087 w 4882728"/>
                <a:gd name="connsiteY2178" fmla="*/ 242692 h 776873"/>
                <a:gd name="connsiteX2179" fmla="*/ 1533883 w 4882728"/>
                <a:gd name="connsiteY2179" fmla="*/ 238063 h 776873"/>
                <a:gd name="connsiteX2180" fmla="*/ 1419903 w 4882728"/>
                <a:gd name="connsiteY2180" fmla="*/ 94645 h 776873"/>
                <a:gd name="connsiteX2181" fmla="*/ 1421066 w 4882728"/>
                <a:gd name="connsiteY2181" fmla="*/ 102760 h 776873"/>
                <a:gd name="connsiteX2182" fmla="*/ 1409049 w 4882728"/>
                <a:gd name="connsiteY2182" fmla="*/ 98912 h 776873"/>
                <a:gd name="connsiteX2183" fmla="*/ 1419903 w 4882728"/>
                <a:gd name="connsiteY2183" fmla="*/ 94645 h 776873"/>
                <a:gd name="connsiteX2184" fmla="*/ 1448617 w 4882728"/>
                <a:gd name="connsiteY2184" fmla="*/ 100941 h 776873"/>
                <a:gd name="connsiteX2185" fmla="*/ 1433255 w 4882728"/>
                <a:gd name="connsiteY2185" fmla="*/ 103408 h 776873"/>
                <a:gd name="connsiteX2186" fmla="*/ 1448617 w 4882728"/>
                <a:gd name="connsiteY2186" fmla="*/ 100941 h 776873"/>
                <a:gd name="connsiteX2187" fmla="*/ 1536366 w 4882728"/>
                <a:gd name="connsiteY2187" fmla="*/ 217127 h 776873"/>
                <a:gd name="connsiteX2188" fmla="*/ 1552748 w 4882728"/>
                <a:gd name="connsiteY2188" fmla="*/ 226090 h 776873"/>
                <a:gd name="connsiteX2189" fmla="*/ 1547780 w 4882728"/>
                <a:gd name="connsiteY2189" fmla="*/ 233872 h 776873"/>
                <a:gd name="connsiteX2190" fmla="*/ 1544909 w 4882728"/>
                <a:gd name="connsiteY2190" fmla="*/ 230500 h 776873"/>
                <a:gd name="connsiteX2191" fmla="*/ 1536366 w 4882728"/>
                <a:gd name="connsiteY2191" fmla="*/ 217127 h 776873"/>
                <a:gd name="connsiteX2192" fmla="*/ 1434403 w 4882728"/>
                <a:gd name="connsiteY2192" fmla="*/ 77576 h 776873"/>
                <a:gd name="connsiteX2193" fmla="*/ 1458609 w 4882728"/>
                <a:gd name="connsiteY2193" fmla="*/ 82062 h 776873"/>
                <a:gd name="connsiteX2194" fmla="*/ 1445860 w 4882728"/>
                <a:gd name="connsiteY2194" fmla="*/ 94350 h 776873"/>
                <a:gd name="connsiteX2195" fmla="*/ 1440347 w 4882728"/>
                <a:gd name="connsiteY2195" fmla="*/ 81100 h 776873"/>
                <a:gd name="connsiteX2196" fmla="*/ 1435279 w 4882728"/>
                <a:gd name="connsiteY2196" fmla="*/ 92168 h 776873"/>
                <a:gd name="connsiteX2197" fmla="*/ 1434403 w 4882728"/>
                <a:gd name="connsiteY2197" fmla="*/ 77576 h 776873"/>
                <a:gd name="connsiteX2198" fmla="*/ 1469908 w 4882728"/>
                <a:gd name="connsiteY2198" fmla="*/ 102036 h 776873"/>
                <a:gd name="connsiteX2199" fmla="*/ 1463390 w 4882728"/>
                <a:gd name="connsiteY2199" fmla="*/ 111428 h 776873"/>
                <a:gd name="connsiteX2200" fmla="*/ 1451502 w 4882728"/>
                <a:gd name="connsiteY2200" fmla="*/ 104322 h 776873"/>
                <a:gd name="connsiteX2201" fmla="*/ 1454690 w 4882728"/>
                <a:gd name="connsiteY2201" fmla="*/ 101274 h 776873"/>
                <a:gd name="connsiteX2202" fmla="*/ 1469908 w 4882728"/>
                <a:gd name="connsiteY2202" fmla="*/ 102036 h 776873"/>
                <a:gd name="connsiteX2203" fmla="*/ 1587980 w 4882728"/>
                <a:gd name="connsiteY2203" fmla="*/ 223013 h 776873"/>
                <a:gd name="connsiteX2204" fmla="*/ 1563602 w 4882728"/>
                <a:gd name="connsiteY2204" fmla="*/ 221775 h 776873"/>
                <a:gd name="connsiteX2205" fmla="*/ 1587980 w 4882728"/>
                <a:gd name="connsiteY2205" fmla="*/ 223013 h 776873"/>
                <a:gd name="connsiteX2206" fmla="*/ 1632457 w 4882728"/>
                <a:gd name="connsiteY2206" fmla="*/ 251207 h 776873"/>
                <a:gd name="connsiteX2207" fmla="*/ 1620139 w 4882728"/>
                <a:gd name="connsiteY2207" fmla="*/ 253817 h 776873"/>
                <a:gd name="connsiteX2208" fmla="*/ 1632457 w 4882728"/>
                <a:gd name="connsiteY2208" fmla="*/ 251207 h 776873"/>
                <a:gd name="connsiteX2209" fmla="*/ 1634769 w 4882728"/>
                <a:gd name="connsiteY2209" fmla="*/ 233539 h 776873"/>
                <a:gd name="connsiteX2210" fmla="*/ 1603198 w 4882728"/>
                <a:gd name="connsiteY2210" fmla="*/ 223823 h 776873"/>
                <a:gd name="connsiteX2211" fmla="*/ 1634769 w 4882728"/>
                <a:gd name="connsiteY2211" fmla="*/ 233539 h 776873"/>
                <a:gd name="connsiteX2212" fmla="*/ 1686210 w 4882728"/>
                <a:gd name="connsiteY2212" fmla="*/ 276630 h 776873"/>
                <a:gd name="connsiteX2213" fmla="*/ 1673877 w 4882728"/>
                <a:gd name="connsiteY2213" fmla="*/ 279230 h 776873"/>
                <a:gd name="connsiteX2214" fmla="*/ 1686210 w 4882728"/>
                <a:gd name="connsiteY2214" fmla="*/ 276630 h 776873"/>
                <a:gd name="connsiteX2215" fmla="*/ 1676663 w 4882728"/>
                <a:gd name="connsiteY2215" fmla="*/ 251884 h 776873"/>
                <a:gd name="connsiteX2216" fmla="*/ 1702204 w 4882728"/>
                <a:gd name="connsiteY2216" fmla="*/ 261266 h 776873"/>
                <a:gd name="connsiteX2217" fmla="*/ 1670144 w 4882728"/>
                <a:gd name="connsiteY2217" fmla="*/ 261237 h 776873"/>
                <a:gd name="connsiteX2218" fmla="*/ 1676663 w 4882728"/>
                <a:gd name="connsiteY2218" fmla="*/ 251884 h 776873"/>
                <a:gd name="connsiteX2219" fmla="*/ 1680008 w 4882728"/>
                <a:gd name="connsiteY2219" fmla="*/ 245578 h 776873"/>
                <a:gd name="connsiteX2220" fmla="*/ 1700021 w 4882728"/>
                <a:gd name="connsiteY2220" fmla="*/ 241740 h 776873"/>
                <a:gd name="connsiteX2221" fmla="*/ 1691881 w 4882728"/>
                <a:gd name="connsiteY2221" fmla="*/ 252665 h 776873"/>
                <a:gd name="connsiteX2222" fmla="*/ 1680008 w 4882728"/>
                <a:gd name="connsiteY2222" fmla="*/ 245578 h 776873"/>
                <a:gd name="connsiteX2223" fmla="*/ 1731621 w 4882728"/>
                <a:gd name="connsiteY2223" fmla="*/ 251474 h 776873"/>
                <a:gd name="connsiteX2224" fmla="*/ 1717680 w 4882728"/>
                <a:gd name="connsiteY2224" fmla="*/ 255608 h 776873"/>
                <a:gd name="connsiteX2225" fmla="*/ 1731621 w 4882728"/>
                <a:gd name="connsiteY2225" fmla="*/ 251474 h 776873"/>
                <a:gd name="connsiteX2226" fmla="*/ 1635157 w 4882728"/>
                <a:gd name="connsiteY2226" fmla="*/ 125115 h 776873"/>
                <a:gd name="connsiteX2227" fmla="*/ 1619795 w 4882728"/>
                <a:gd name="connsiteY2227" fmla="*/ 127582 h 776873"/>
                <a:gd name="connsiteX2228" fmla="*/ 1635157 w 4882728"/>
                <a:gd name="connsiteY2228" fmla="*/ 125115 h 776873"/>
                <a:gd name="connsiteX2229" fmla="*/ 1632400 w 4882728"/>
                <a:gd name="connsiteY2229" fmla="*/ 118505 h 776873"/>
                <a:gd name="connsiteX2230" fmla="*/ 1620383 w 4882728"/>
                <a:gd name="connsiteY2230" fmla="*/ 114648 h 776873"/>
                <a:gd name="connsiteX2231" fmla="*/ 1632400 w 4882728"/>
                <a:gd name="connsiteY2231" fmla="*/ 118505 h 776873"/>
                <a:gd name="connsiteX2232" fmla="*/ 1654438 w 4882728"/>
                <a:gd name="connsiteY2232" fmla="*/ 137441 h 776873"/>
                <a:gd name="connsiteX2233" fmla="*/ 1657051 w 4882728"/>
                <a:gd name="connsiteY2233" fmla="*/ 147290 h 776873"/>
                <a:gd name="connsiteX2234" fmla="*/ 1646312 w 4882728"/>
                <a:gd name="connsiteY2234" fmla="*/ 148337 h 776873"/>
                <a:gd name="connsiteX2235" fmla="*/ 1654438 w 4882728"/>
                <a:gd name="connsiteY2235" fmla="*/ 137441 h 776873"/>
                <a:gd name="connsiteX2236" fmla="*/ 1654467 w 4882728"/>
                <a:gd name="connsiteY2236" fmla="*/ 103446 h 776873"/>
                <a:gd name="connsiteX2237" fmla="*/ 1649226 w 4882728"/>
                <a:gd name="connsiteY2237" fmla="*/ 117772 h 776873"/>
                <a:gd name="connsiteX2238" fmla="*/ 1659678 w 4882728"/>
                <a:gd name="connsiteY2238" fmla="*/ 123134 h 776873"/>
                <a:gd name="connsiteX2239" fmla="*/ 1636477 w 4882728"/>
                <a:gd name="connsiteY2239" fmla="*/ 130040 h 776873"/>
                <a:gd name="connsiteX2240" fmla="*/ 1654467 w 4882728"/>
                <a:gd name="connsiteY2240" fmla="*/ 103446 h 776873"/>
                <a:gd name="connsiteX2241" fmla="*/ 1786680 w 4882728"/>
                <a:gd name="connsiteY2241" fmla="*/ 281811 h 776873"/>
                <a:gd name="connsiteX2242" fmla="*/ 1776099 w 4882728"/>
                <a:gd name="connsiteY2242" fmla="*/ 279630 h 776873"/>
                <a:gd name="connsiteX2243" fmla="*/ 1786680 w 4882728"/>
                <a:gd name="connsiteY2243" fmla="*/ 281811 h 776873"/>
                <a:gd name="connsiteX2244" fmla="*/ 1676203 w 4882728"/>
                <a:gd name="connsiteY2244" fmla="*/ 128849 h 776873"/>
                <a:gd name="connsiteX2245" fmla="*/ 1665464 w 4882728"/>
                <a:gd name="connsiteY2245" fmla="*/ 129916 h 776873"/>
                <a:gd name="connsiteX2246" fmla="*/ 1676203 w 4882728"/>
                <a:gd name="connsiteY2246" fmla="*/ 128849 h 776873"/>
                <a:gd name="connsiteX2247" fmla="*/ 1770040 w 4882728"/>
                <a:gd name="connsiteY2247" fmla="*/ 245359 h 776873"/>
                <a:gd name="connsiteX2248" fmla="*/ 1792667 w 4882728"/>
                <a:gd name="connsiteY2248" fmla="*/ 251407 h 776873"/>
                <a:gd name="connsiteX2249" fmla="*/ 1809751 w 4882728"/>
                <a:gd name="connsiteY2249" fmla="*/ 244168 h 776873"/>
                <a:gd name="connsiteX2250" fmla="*/ 1815537 w 4882728"/>
                <a:gd name="connsiteY2250" fmla="*/ 250931 h 776873"/>
                <a:gd name="connsiteX2251" fmla="*/ 1807569 w 4882728"/>
                <a:gd name="connsiteY2251" fmla="*/ 258637 h 776873"/>
                <a:gd name="connsiteX2252" fmla="*/ 1792064 w 4882728"/>
                <a:gd name="connsiteY2252" fmla="*/ 264295 h 776873"/>
                <a:gd name="connsiteX2253" fmla="*/ 1789465 w 4882728"/>
                <a:gd name="connsiteY2253" fmla="*/ 254436 h 776873"/>
                <a:gd name="connsiteX2254" fmla="*/ 1781468 w 4882728"/>
                <a:gd name="connsiteY2254" fmla="*/ 262142 h 776873"/>
                <a:gd name="connsiteX2255" fmla="*/ 1770040 w 4882728"/>
                <a:gd name="connsiteY2255" fmla="*/ 245359 h 776873"/>
                <a:gd name="connsiteX2256" fmla="*/ 1824396 w 4882728"/>
                <a:gd name="connsiteY2256" fmla="*/ 257875 h 776873"/>
                <a:gd name="connsiteX2257" fmla="*/ 1808732 w 4882728"/>
                <a:gd name="connsiteY2257" fmla="*/ 266762 h 776873"/>
                <a:gd name="connsiteX2258" fmla="*/ 1810627 w 4882728"/>
                <a:gd name="connsiteY2258" fmla="*/ 258761 h 776873"/>
                <a:gd name="connsiteX2259" fmla="*/ 1824396 w 4882728"/>
                <a:gd name="connsiteY2259" fmla="*/ 257875 h 776873"/>
                <a:gd name="connsiteX2260" fmla="*/ 1841667 w 4882728"/>
                <a:gd name="connsiteY2260" fmla="*/ 247426 h 776873"/>
                <a:gd name="connsiteX2261" fmla="*/ 1836269 w 4882728"/>
                <a:gd name="connsiteY2261" fmla="*/ 264952 h 776873"/>
                <a:gd name="connsiteX2262" fmla="*/ 1828731 w 4882728"/>
                <a:gd name="connsiteY2262" fmla="*/ 262952 h 776873"/>
                <a:gd name="connsiteX2263" fmla="*/ 1841667 w 4882728"/>
                <a:gd name="connsiteY2263" fmla="*/ 247426 h 776873"/>
                <a:gd name="connsiteX2264" fmla="*/ 1878004 w 4882728"/>
                <a:gd name="connsiteY2264" fmla="*/ 286517 h 776873"/>
                <a:gd name="connsiteX2265" fmla="*/ 1864251 w 4882728"/>
                <a:gd name="connsiteY2265" fmla="*/ 287421 h 776873"/>
                <a:gd name="connsiteX2266" fmla="*/ 1878004 w 4882728"/>
                <a:gd name="connsiteY2266" fmla="*/ 286517 h 776873"/>
                <a:gd name="connsiteX2267" fmla="*/ 2300429 w 4882728"/>
                <a:gd name="connsiteY2267" fmla="*/ 691815 h 776873"/>
                <a:gd name="connsiteX2268" fmla="*/ 2314040 w 4882728"/>
                <a:gd name="connsiteY2268" fmla="*/ 694110 h 776873"/>
                <a:gd name="connsiteX2269" fmla="*/ 2304607 w 4882728"/>
                <a:gd name="connsiteY2269" fmla="*/ 700102 h 776873"/>
                <a:gd name="connsiteX2270" fmla="*/ 2300429 w 4882728"/>
                <a:gd name="connsiteY2270" fmla="*/ 691815 h 776873"/>
                <a:gd name="connsiteX2271" fmla="*/ 1961390 w 4882728"/>
                <a:gd name="connsiteY2271" fmla="*/ 264933 h 776873"/>
                <a:gd name="connsiteX2272" fmla="*/ 1947320 w 4882728"/>
                <a:gd name="connsiteY2272" fmla="*/ 272277 h 776873"/>
                <a:gd name="connsiteX2273" fmla="*/ 1961390 w 4882728"/>
                <a:gd name="connsiteY2273" fmla="*/ 264933 h 776873"/>
                <a:gd name="connsiteX2274" fmla="*/ 2324908 w 4882728"/>
                <a:gd name="connsiteY2274" fmla="*/ 689843 h 776873"/>
                <a:gd name="connsiteX2275" fmla="*/ 2352157 w 4882728"/>
                <a:gd name="connsiteY2275" fmla="*/ 694444 h 776873"/>
                <a:gd name="connsiteX2276" fmla="*/ 2342438 w 4882728"/>
                <a:gd name="connsiteY2276" fmla="*/ 706902 h 776873"/>
                <a:gd name="connsiteX2277" fmla="*/ 2338691 w 4882728"/>
                <a:gd name="connsiteY2277" fmla="*/ 688900 h 776873"/>
                <a:gd name="connsiteX2278" fmla="*/ 2324908 w 4882728"/>
                <a:gd name="connsiteY2278" fmla="*/ 689843 h 776873"/>
                <a:gd name="connsiteX2279" fmla="*/ 2372171 w 4882728"/>
                <a:gd name="connsiteY2279" fmla="*/ 690643 h 776873"/>
                <a:gd name="connsiteX2280" fmla="*/ 2359982 w 4882728"/>
                <a:gd name="connsiteY2280" fmla="*/ 690005 h 776873"/>
                <a:gd name="connsiteX2281" fmla="*/ 2372171 w 4882728"/>
                <a:gd name="connsiteY2281" fmla="*/ 690643 h 776873"/>
                <a:gd name="connsiteX2282" fmla="*/ 1962811 w 4882728"/>
                <a:gd name="connsiteY2282" fmla="*/ 133926 h 776873"/>
                <a:gd name="connsiteX2283" fmla="*/ 1947593 w 4882728"/>
                <a:gd name="connsiteY2283" fmla="*/ 133126 h 776873"/>
                <a:gd name="connsiteX2284" fmla="*/ 1962811 w 4882728"/>
                <a:gd name="connsiteY2284" fmla="*/ 133926 h 776873"/>
                <a:gd name="connsiteX2285" fmla="*/ 1990649 w 4882728"/>
                <a:gd name="connsiteY2285" fmla="*/ 125620 h 776873"/>
                <a:gd name="connsiteX2286" fmla="*/ 2002824 w 4882728"/>
                <a:gd name="connsiteY2286" fmla="*/ 126239 h 776873"/>
                <a:gd name="connsiteX2287" fmla="*/ 2009801 w 4882728"/>
                <a:gd name="connsiteY2287" fmla="*/ 107161 h 776873"/>
                <a:gd name="connsiteX2288" fmla="*/ 2007303 w 4882728"/>
                <a:gd name="connsiteY2288" fmla="*/ 128078 h 776873"/>
                <a:gd name="connsiteX2289" fmla="*/ 2012256 w 4882728"/>
                <a:gd name="connsiteY2289" fmla="*/ 120239 h 776873"/>
                <a:gd name="connsiteX2290" fmla="*/ 2020957 w 4882728"/>
                <a:gd name="connsiteY2290" fmla="*/ 130411 h 776873"/>
                <a:gd name="connsiteX2291" fmla="*/ 1987462 w 4882728"/>
                <a:gd name="connsiteY2291" fmla="*/ 128668 h 776873"/>
                <a:gd name="connsiteX2292" fmla="*/ 1966314 w 4882728"/>
                <a:gd name="connsiteY2292" fmla="*/ 124372 h 776873"/>
                <a:gd name="connsiteX2293" fmla="*/ 1990649 w 4882728"/>
                <a:gd name="connsiteY2293" fmla="*/ 125620 h 776873"/>
                <a:gd name="connsiteX2294" fmla="*/ 2000527 w 4882728"/>
                <a:gd name="connsiteY2294" fmla="*/ 109952 h 776873"/>
                <a:gd name="connsiteX2295" fmla="*/ 1977484 w 4882728"/>
                <a:gd name="connsiteY2295" fmla="*/ 113619 h 776873"/>
                <a:gd name="connsiteX2296" fmla="*/ 2000527 w 4882728"/>
                <a:gd name="connsiteY2296" fmla="*/ 109952 h 776873"/>
                <a:gd name="connsiteX2297" fmla="*/ 2473818 w 4882728"/>
                <a:gd name="connsiteY2297" fmla="*/ 669993 h 776873"/>
                <a:gd name="connsiteX2298" fmla="*/ 2496574 w 4882728"/>
                <a:gd name="connsiteY2298" fmla="*/ 672775 h 776873"/>
                <a:gd name="connsiteX2299" fmla="*/ 2473818 w 4882728"/>
                <a:gd name="connsiteY2299" fmla="*/ 669993 h 776873"/>
                <a:gd name="connsiteX2300" fmla="*/ 2028221 w 4882728"/>
                <a:gd name="connsiteY2300" fmla="*/ 104894 h 776873"/>
                <a:gd name="connsiteX2301" fmla="*/ 2032428 w 4882728"/>
                <a:gd name="connsiteY2301" fmla="*/ 113209 h 776873"/>
                <a:gd name="connsiteX2302" fmla="*/ 2018502 w 4882728"/>
                <a:gd name="connsiteY2302" fmla="*/ 117343 h 776873"/>
                <a:gd name="connsiteX2303" fmla="*/ 2028221 w 4882728"/>
                <a:gd name="connsiteY2303" fmla="*/ 104894 h 776873"/>
                <a:gd name="connsiteX2304" fmla="*/ 2056332 w 4882728"/>
                <a:gd name="connsiteY2304" fmla="*/ 124173 h 776873"/>
                <a:gd name="connsiteX2305" fmla="*/ 2066770 w 4882728"/>
                <a:gd name="connsiteY2305" fmla="*/ 129545 h 776873"/>
                <a:gd name="connsiteX2306" fmla="*/ 2056332 w 4882728"/>
                <a:gd name="connsiteY2306" fmla="*/ 124173 h 776873"/>
                <a:gd name="connsiteX2307" fmla="*/ 2045766 w 4882728"/>
                <a:gd name="connsiteY2307" fmla="*/ 88006 h 776873"/>
                <a:gd name="connsiteX2308" fmla="*/ 2048364 w 4882728"/>
                <a:gd name="connsiteY2308" fmla="*/ 97845 h 776873"/>
                <a:gd name="connsiteX2309" fmla="*/ 2042435 w 4882728"/>
                <a:gd name="connsiteY2309" fmla="*/ 94302 h 776873"/>
                <a:gd name="connsiteX2310" fmla="*/ 2037783 w 4882728"/>
                <a:gd name="connsiteY2310" fmla="*/ 95674 h 776873"/>
                <a:gd name="connsiteX2311" fmla="*/ 2045766 w 4882728"/>
                <a:gd name="connsiteY2311" fmla="*/ 88006 h 776873"/>
                <a:gd name="connsiteX2312" fmla="*/ 2550082 w 4882728"/>
                <a:gd name="connsiteY2312" fmla="*/ 670669 h 776873"/>
                <a:gd name="connsiteX2313" fmla="*/ 2545158 w 4882728"/>
                <a:gd name="connsiteY2313" fmla="*/ 678499 h 776873"/>
                <a:gd name="connsiteX2314" fmla="*/ 2534706 w 4882728"/>
                <a:gd name="connsiteY2314" fmla="*/ 673117 h 776873"/>
                <a:gd name="connsiteX2315" fmla="*/ 2550082 w 4882728"/>
                <a:gd name="connsiteY2315" fmla="*/ 670669 h 776873"/>
                <a:gd name="connsiteX2316" fmla="*/ 2111276 w 4882728"/>
                <a:gd name="connsiteY2316" fmla="*/ 123744 h 776873"/>
                <a:gd name="connsiteX2317" fmla="*/ 2118641 w 4882728"/>
                <a:gd name="connsiteY2317" fmla="*/ 128992 h 776873"/>
                <a:gd name="connsiteX2318" fmla="*/ 2120537 w 4882728"/>
                <a:gd name="connsiteY2318" fmla="*/ 120991 h 776873"/>
                <a:gd name="connsiteX2319" fmla="*/ 2124470 w 4882728"/>
                <a:gd name="connsiteY2319" fmla="*/ 135745 h 776873"/>
                <a:gd name="connsiteX2320" fmla="*/ 2100265 w 4882728"/>
                <a:gd name="connsiteY2320" fmla="*/ 131278 h 776873"/>
                <a:gd name="connsiteX2321" fmla="*/ 2111276 w 4882728"/>
                <a:gd name="connsiteY2321" fmla="*/ 123744 h 776873"/>
                <a:gd name="connsiteX2322" fmla="*/ 2576872 w 4882728"/>
                <a:gd name="connsiteY2322" fmla="*/ 684985 h 776873"/>
                <a:gd name="connsiteX2323" fmla="*/ 2571087 w 4882728"/>
                <a:gd name="connsiteY2323" fmla="*/ 678232 h 776873"/>
                <a:gd name="connsiteX2324" fmla="*/ 2576872 w 4882728"/>
                <a:gd name="connsiteY2324" fmla="*/ 684985 h 776873"/>
                <a:gd name="connsiteX2325" fmla="*/ 2150571 w 4882728"/>
                <a:gd name="connsiteY2325" fmla="*/ 132231 h 776873"/>
                <a:gd name="connsiteX2326" fmla="*/ 2164182 w 4882728"/>
                <a:gd name="connsiteY2326" fmla="*/ 134545 h 776873"/>
                <a:gd name="connsiteX2327" fmla="*/ 2150428 w 4882728"/>
                <a:gd name="connsiteY2327" fmla="*/ 135479 h 776873"/>
                <a:gd name="connsiteX2328" fmla="*/ 2150571 w 4882728"/>
                <a:gd name="connsiteY2328" fmla="*/ 132231 h 776873"/>
                <a:gd name="connsiteX2329" fmla="*/ 2645053 w 4882728"/>
                <a:gd name="connsiteY2329" fmla="*/ 662630 h 776873"/>
                <a:gd name="connsiteX2330" fmla="*/ 2655491 w 4882728"/>
                <a:gd name="connsiteY2330" fmla="*/ 667993 h 776873"/>
                <a:gd name="connsiteX2331" fmla="*/ 2650552 w 4882728"/>
                <a:gd name="connsiteY2331" fmla="*/ 675851 h 776873"/>
                <a:gd name="connsiteX2332" fmla="*/ 2646202 w 4882728"/>
                <a:gd name="connsiteY2332" fmla="*/ 670736 h 776873"/>
                <a:gd name="connsiteX2333" fmla="*/ 2645757 w 4882728"/>
                <a:gd name="connsiteY2333" fmla="*/ 680461 h 776873"/>
                <a:gd name="connsiteX2334" fmla="*/ 2636784 w 4882728"/>
                <a:gd name="connsiteY2334" fmla="*/ 676746 h 776873"/>
                <a:gd name="connsiteX2335" fmla="*/ 2645053 w 4882728"/>
                <a:gd name="connsiteY2335" fmla="*/ 662630 h 776873"/>
                <a:gd name="connsiteX2336" fmla="*/ 2196944 w 4882728"/>
                <a:gd name="connsiteY2336" fmla="*/ 118457 h 776873"/>
                <a:gd name="connsiteX2337" fmla="*/ 2219571 w 4882728"/>
                <a:gd name="connsiteY2337" fmla="*/ 124477 h 776873"/>
                <a:gd name="connsiteX2338" fmla="*/ 2205802 w 4882728"/>
                <a:gd name="connsiteY2338" fmla="*/ 125363 h 776873"/>
                <a:gd name="connsiteX2339" fmla="*/ 2213182 w 4882728"/>
                <a:gd name="connsiteY2339" fmla="*/ 130621 h 776873"/>
                <a:gd name="connsiteX2340" fmla="*/ 2202027 w 4882728"/>
                <a:gd name="connsiteY2340" fmla="*/ 141384 h 776873"/>
                <a:gd name="connsiteX2341" fmla="*/ 2196944 w 4882728"/>
                <a:gd name="connsiteY2341" fmla="*/ 118457 h 776873"/>
                <a:gd name="connsiteX2342" fmla="*/ 2675505 w 4882728"/>
                <a:gd name="connsiteY2342" fmla="*/ 664202 h 776873"/>
                <a:gd name="connsiteX2343" fmla="*/ 2670394 w 4882728"/>
                <a:gd name="connsiteY2343" fmla="*/ 675251 h 776873"/>
                <a:gd name="connsiteX2344" fmla="*/ 2675505 w 4882728"/>
                <a:gd name="connsiteY2344" fmla="*/ 664202 h 776873"/>
                <a:gd name="connsiteX2345" fmla="*/ 2228544 w 4882728"/>
                <a:gd name="connsiteY2345" fmla="*/ 128154 h 776873"/>
                <a:gd name="connsiteX2346" fmla="*/ 2232162 w 4882728"/>
                <a:gd name="connsiteY2346" fmla="*/ 149376 h 776873"/>
                <a:gd name="connsiteX2347" fmla="*/ 2226232 w 4882728"/>
                <a:gd name="connsiteY2347" fmla="*/ 145851 h 776873"/>
                <a:gd name="connsiteX2348" fmla="*/ 2228544 w 4882728"/>
                <a:gd name="connsiteY2348" fmla="*/ 128154 h 776873"/>
                <a:gd name="connsiteX2349" fmla="*/ 2688814 w 4882728"/>
                <a:gd name="connsiteY2349" fmla="*/ 672965 h 776873"/>
                <a:gd name="connsiteX2350" fmla="*/ 2678075 w 4882728"/>
                <a:gd name="connsiteY2350" fmla="*/ 674032 h 776873"/>
                <a:gd name="connsiteX2351" fmla="*/ 2688814 w 4882728"/>
                <a:gd name="connsiteY2351" fmla="*/ 672965 h 776873"/>
                <a:gd name="connsiteX2352" fmla="*/ 2248558 w 4882728"/>
                <a:gd name="connsiteY2352" fmla="*/ 124353 h 776873"/>
                <a:gd name="connsiteX2353" fmla="*/ 2224194 w 4882728"/>
                <a:gd name="connsiteY2353" fmla="*/ 123068 h 776873"/>
                <a:gd name="connsiteX2354" fmla="*/ 2241164 w 4882728"/>
                <a:gd name="connsiteY2354" fmla="*/ 119105 h 776873"/>
                <a:gd name="connsiteX2355" fmla="*/ 2242485 w 4882728"/>
                <a:gd name="connsiteY2355" fmla="*/ 124030 h 776873"/>
                <a:gd name="connsiteX2356" fmla="*/ 2248558 w 4882728"/>
                <a:gd name="connsiteY2356" fmla="*/ 124353 h 776873"/>
                <a:gd name="connsiteX2357" fmla="*/ 2260445 w 4882728"/>
                <a:gd name="connsiteY2357" fmla="*/ 131421 h 776873"/>
                <a:gd name="connsiteX2358" fmla="*/ 2261579 w 4882728"/>
                <a:gd name="connsiteY2358" fmla="*/ 139555 h 776873"/>
                <a:gd name="connsiteX2359" fmla="*/ 2235636 w 4882728"/>
                <a:gd name="connsiteY2359" fmla="*/ 139841 h 776873"/>
                <a:gd name="connsiteX2360" fmla="*/ 2242341 w 4882728"/>
                <a:gd name="connsiteY2360" fmla="*/ 127239 h 776873"/>
                <a:gd name="connsiteX2361" fmla="*/ 2260445 w 4882728"/>
                <a:gd name="connsiteY2361" fmla="*/ 131421 h 776873"/>
                <a:gd name="connsiteX2362" fmla="*/ 2727376 w 4882728"/>
                <a:gd name="connsiteY2362" fmla="*/ 663630 h 776873"/>
                <a:gd name="connsiteX2363" fmla="*/ 2719078 w 4882728"/>
                <a:gd name="connsiteY2363" fmla="*/ 677737 h 776873"/>
                <a:gd name="connsiteX2364" fmla="*/ 2705482 w 4882728"/>
                <a:gd name="connsiteY2364" fmla="*/ 675441 h 776873"/>
                <a:gd name="connsiteX2365" fmla="*/ 2706071 w 4882728"/>
                <a:gd name="connsiteY2365" fmla="*/ 662545 h 776873"/>
                <a:gd name="connsiteX2366" fmla="*/ 2727376 w 4882728"/>
                <a:gd name="connsiteY2366" fmla="*/ 663630 h 776873"/>
                <a:gd name="connsiteX2367" fmla="*/ 2271902 w 4882728"/>
                <a:gd name="connsiteY2367" fmla="*/ 114209 h 776873"/>
                <a:gd name="connsiteX2368" fmla="*/ 2276108 w 4882728"/>
                <a:gd name="connsiteY2368" fmla="*/ 122525 h 776873"/>
                <a:gd name="connsiteX2369" fmla="*/ 2277846 w 4882728"/>
                <a:gd name="connsiteY2369" fmla="*/ 117743 h 776873"/>
                <a:gd name="connsiteX2370" fmla="*/ 2275807 w 4882728"/>
                <a:gd name="connsiteY2370" fmla="*/ 128973 h 776873"/>
                <a:gd name="connsiteX2371" fmla="*/ 2269863 w 4882728"/>
                <a:gd name="connsiteY2371" fmla="*/ 125439 h 776873"/>
                <a:gd name="connsiteX2372" fmla="*/ 2266533 w 4882728"/>
                <a:gd name="connsiteY2372" fmla="*/ 131735 h 776873"/>
                <a:gd name="connsiteX2373" fmla="*/ 2262182 w 4882728"/>
                <a:gd name="connsiteY2373" fmla="*/ 126659 h 776873"/>
                <a:gd name="connsiteX2374" fmla="*/ 2271902 w 4882728"/>
                <a:gd name="connsiteY2374" fmla="*/ 114209 h 776873"/>
                <a:gd name="connsiteX2375" fmla="*/ 2292203 w 4882728"/>
                <a:gd name="connsiteY2375" fmla="*/ 137908 h 776873"/>
                <a:gd name="connsiteX2376" fmla="*/ 2307421 w 4882728"/>
                <a:gd name="connsiteY2376" fmla="*/ 138698 h 776873"/>
                <a:gd name="connsiteX2377" fmla="*/ 2292203 w 4882728"/>
                <a:gd name="connsiteY2377" fmla="*/ 137908 h 776873"/>
                <a:gd name="connsiteX2378" fmla="*/ 2326272 w 4882728"/>
                <a:gd name="connsiteY2378" fmla="*/ 126725 h 776873"/>
                <a:gd name="connsiteX2379" fmla="*/ 2340040 w 4882728"/>
                <a:gd name="connsiteY2379" fmla="*/ 125801 h 776873"/>
                <a:gd name="connsiteX2380" fmla="*/ 2327708 w 4882728"/>
                <a:gd name="connsiteY2380" fmla="*/ 128402 h 776873"/>
                <a:gd name="connsiteX2381" fmla="*/ 2329000 w 4882728"/>
                <a:gd name="connsiteY2381" fmla="*/ 133345 h 776873"/>
                <a:gd name="connsiteX2382" fmla="*/ 2326272 w 4882728"/>
                <a:gd name="connsiteY2382" fmla="*/ 126725 h 776873"/>
                <a:gd name="connsiteX2383" fmla="*/ 2360757 w 4882728"/>
                <a:gd name="connsiteY2383" fmla="*/ 139832 h 776873"/>
                <a:gd name="connsiteX2384" fmla="*/ 2345697 w 4882728"/>
                <a:gd name="connsiteY2384" fmla="*/ 135812 h 776873"/>
                <a:gd name="connsiteX2385" fmla="*/ 2360757 w 4882728"/>
                <a:gd name="connsiteY2385" fmla="*/ 139832 h 776873"/>
                <a:gd name="connsiteX2386" fmla="*/ 2357570 w 4882728"/>
                <a:gd name="connsiteY2386" fmla="*/ 142899 h 776873"/>
                <a:gd name="connsiteX2387" fmla="*/ 2362207 w 4882728"/>
                <a:gd name="connsiteY2387" fmla="*/ 141508 h 776873"/>
                <a:gd name="connsiteX2388" fmla="*/ 2364820 w 4882728"/>
                <a:gd name="connsiteY2388" fmla="*/ 151366 h 776873"/>
                <a:gd name="connsiteX2389" fmla="*/ 2357297 w 4882728"/>
                <a:gd name="connsiteY2389" fmla="*/ 149318 h 776873"/>
                <a:gd name="connsiteX2390" fmla="*/ 2357570 w 4882728"/>
                <a:gd name="connsiteY2390" fmla="*/ 142899 h 776873"/>
                <a:gd name="connsiteX2391" fmla="*/ 2392500 w 4882728"/>
                <a:gd name="connsiteY2391" fmla="*/ 146299 h 776873"/>
                <a:gd name="connsiteX2392" fmla="*/ 2368022 w 4882728"/>
                <a:gd name="connsiteY2392" fmla="*/ 148299 h 776873"/>
                <a:gd name="connsiteX2393" fmla="*/ 2392500 w 4882728"/>
                <a:gd name="connsiteY2393" fmla="*/ 146299 h 776873"/>
                <a:gd name="connsiteX2394" fmla="*/ 2397884 w 4882728"/>
                <a:gd name="connsiteY2394" fmla="*/ 128783 h 776873"/>
                <a:gd name="connsiteX2395" fmla="*/ 2377713 w 4882728"/>
                <a:gd name="connsiteY2395" fmla="*/ 135831 h 776873"/>
                <a:gd name="connsiteX2396" fmla="*/ 2397884 w 4882728"/>
                <a:gd name="connsiteY2396" fmla="*/ 128783 h 776873"/>
                <a:gd name="connsiteX2397" fmla="*/ 2434983 w 4882728"/>
                <a:gd name="connsiteY2397" fmla="*/ 151719 h 776873"/>
                <a:gd name="connsiteX2398" fmla="*/ 2439175 w 4882728"/>
                <a:gd name="connsiteY2398" fmla="*/ 160015 h 776873"/>
                <a:gd name="connsiteX2399" fmla="*/ 2419305 w 4882728"/>
                <a:gd name="connsiteY2399" fmla="*/ 160634 h 776873"/>
                <a:gd name="connsiteX2400" fmla="*/ 2434983 w 4882728"/>
                <a:gd name="connsiteY2400" fmla="*/ 151719 h 776873"/>
                <a:gd name="connsiteX2401" fmla="*/ 2525891 w 4882728"/>
                <a:gd name="connsiteY2401" fmla="*/ 132126 h 776873"/>
                <a:gd name="connsiteX2402" fmla="*/ 2531677 w 4882728"/>
                <a:gd name="connsiteY2402" fmla="*/ 138898 h 776873"/>
                <a:gd name="connsiteX2403" fmla="*/ 2521225 w 4882728"/>
                <a:gd name="connsiteY2403" fmla="*/ 133536 h 776873"/>
                <a:gd name="connsiteX2404" fmla="*/ 2525891 w 4882728"/>
                <a:gd name="connsiteY2404" fmla="*/ 132126 h 776873"/>
                <a:gd name="connsiteX2405" fmla="*/ 3154065 w 4882728"/>
                <a:gd name="connsiteY2405" fmla="*/ 141803 h 776873"/>
                <a:gd name="connsiteX2406" fmla="*/ 3165953 w 4882728"/>
                <a:gd name="connsiteY2406" fmla="*/ 148890 h 776873"/>
                <a:gd name="connsiteX2407" fmla="*/ 3147231 w 4882728"/>
                <a:gd name="connsiteY2407" fmla="*/ 157662 h 776873"/>
                <a:gd name="connsiteX2408" fmla="*/ 3142895 w 4882728"/>
                <a:gd name="connsiteY2408" fmla="*/ 152595 h 776873"/>
                <a:gd name="connsiteX2409" fmla="*/ 3154065 w 4882728"/>
                <a:gd name="connsiteY2409" fmla="*/ 141803 h 776873"/>
                <a:gd name="connsiteX2410" fmla="*/ 3203941 w 4882728"/>
                <a:gd name="connsiteY2410" fmla="*/ 152500 h 776873"/>
                <a:gd name="connsiteX2411" fmla="*/ 3190618 w 4882728"/>
                <a:gd name="connsiteY2411" fmla="*/ 143689 h 776873"/>
                <a:gd name="connsiteX2412" fmla="*/ 3203941 w 4882728"/>
                <a:gd name="connsiteY2412" fmla="*/ 152500 h 776873"/>
                <a:gd name="connsiteX2413" fmla="*/ 3784005 w 4882728"/>
                <a:gd name="connsiteY2413" fmla="*/ 646819 h 776873"/>
                <a:gd name="connsiteX2414" fmla="*/ 3783115 w 4882728"/>
                <a:gd name="connsiteY2414" fmla="*/ 666183 h 776873"/>
                <a:gd name="connsiteX2415" fmla="*/ 3772821 w 4882728"/>
                <a:gd name="connsiteY2415" fmla="*/ 657573 h 776873"/>
                <a:gd name="connsiteX2416" fmla="*/ 3784005 w 4882728"/>
                <a:gd name="connsiteY2416" fmla="*/ 646819 h 776873"/>
                <a:gd name="connsiteX2417" fmla="*/ 3767897 w 4882728"/>
                <a:gd name="connsiteY2417" fmla="*/ 665402 h 776873"/>
                <a:gd name="connsiteX2418" fmla="*/ 3761938 w 4882728"/>
                <a:gd name="connsiteY2418" fmla="*/ 661840 h 776873"/>
                <a:gd name="connsiteX2419" fmla="*/ 3755263 w 4882728"/>
                <a:gd name="connsiteY2419" fmla="*/ 674470 h 776873"/>
                <a:gd name="connsiteX2420" fmla="*/ 3754257 w 4882728"/>
                <a:gd name="connsiteY2420" fmla="*/ 663078 h 776873"/>
                <a:gd name="connsiteX2421" fmla="*/ 3770222 w 4882728"/>
                <a:gd name="connsiteY2421" fmla="*/ 647733 h 776873"/>
                <a:gd name="connsiteX2422" fmla="*/ 3767897 w 4882728"/>
                <a:gd name="connsiteY2422" fmla="*/ 665402 h 776873"/>
                <a:gd name="connsiteX2423" fmla="*/ 3353828 w 4882728"/>
                <a:gd name="connsiteY2423" fmla="*/ 144004 h 776873"/>
                <a:gd name="connsiteX2424" fmla="*/ 3367610 w 4882728"/>
                <a:gd name="connsiteY2424" fmla="*/ 143108 h 776873"/>
                <a:gd name="connsiteX2425" fmla="*/ 3356469 w 4882728"/>
                <a:gd name="connsiteY2425" fmla="*/ 153862 h 776873"/>
                <a:gd name="connsiteX2426" fmla="*/ 3353828 w 4882728"/>
                <a:gd name="connsiteY2426" fmla="*/ 144004 h 776873"/>
                <a:gd name="connsiteX2427" fmla="*/ 3806904 w 4882728"/>
                <a:gd name="connsiteY2427" fmla="*/ 646371 h 776873"/>
                <a:gd name="connsiteX2428" fmla="*/ 3809173 w 4882728"/>
                <a:gd name="connsiteY2428" fmla="*/ 662659 h 776873"/>
                <a:gd name="connsiteX2429" fmla="*/ 3797012 w 4882728"/>
                <a:gd name="connsiteY2429" fmla="*/ 662059 h 776873"/>
                <a:gd name="connsiteX2430" fmla="*/ 3806904 w 4882728"/>
                <a:gd name="connsiteY2430" fmla="*/ 646371 h 776873"/>
                <a:gd name="connsiteX2431" fmla="*/ 3385571 w 4882728"/>
                <a:gd name="connsiteY2431" fmla="*/ 150500 h 776873"/>
                <a:gd name="connsiteX2432" fmla="*/ 3373267 w 4882728"/>
                <a:gd name="connsiteY2432" fmla="*/ 153090 h 776873"/>
                <a:gd name="connsiteX2433" fmla="*/ 3385571 w 4882728"/>
                <a:gd name="connsiteY2433" fmla="*/ 150500 h 776873"/>
                <a:gd name="connsiteX2434" fmla="*/ 3811398 w 4882728"/>
                <a:gd name="connsiteY2434" fmla="*/ 648228 h 776873"/>
                <a:gd name="connsiteX2435" fmla="*/ 3820515 w 4882728"/>
                <a:gd name="connsiteY2435" fmla="*/ 648667 h 776873"/>
                <a:gd name="connsiteX2436" fmla="*/ 3814126 w 4882728"/>
                <a:gd name="connsiteY2436" fmla="*/ 654820 h 776873"/>
                <a:gd name="connsiteX2437" fmla="*/ 3811398 w 4882728"/>
                <a:gd name="connsiteY2437" fmla="*/ 648228 h 776873"/>
                <a:gd name="connsiteX2438" fmla="*/ 3833867 w 4882728"/>
                <a:gd name="connsiteY2438" fmla="*/ 123420 h 776873"/>
                <a:gd name="connsiteX2439" fmla="*/ 3817069 w 4882728"/>
                <a:gd name="connsiteY2439" fmla="*/ 124134 h 776873"/>
                <a:gd name="connsiteX2440" fmla="*/ 3833867 w 4882728"/>
                <a:gd name="connsiteY2440" fmla="*/ 123420 h 776873"/>
                <a:gd name="connsiteX2441" fmla="*/ 3858388 w 4882728"/>
                <a:gd name="connsiteY2441" fmla="*/ 121420 h 776873"/>
                <a:gd name="connsiteX2442" fmla="*/ 3835647 w 4882728"/>
                <a:gd name="connsiteY2442" fmla="*/ 118619 h 776873"/>
                <a:gd name="connsiteX2443" fmla="*/ 3858388 w 4882728"/>
                <a:gd name="connsiteY2443" fmla="*/ 121420 h 776873"/>
                <a:gd name="connsiteX2444" fmla="*/ 3869415 w 4882728"/>
                <a:gd name="connsiteY2444" fmla="*/ 113895 h 776873"/>
                <a:gd name="connsiteX2445" fmla="*/ 3863026 w 4882728"/>
                <a:gd name="connsiteY2445" fmla="*/ 120048 h 776873"/>
                <a:gd name="connsiteX2446" fmla="*/ 3858690 w 4882728"/>
                <a:gd name="connsiteY2446" fmla="*/ 114990 h 776873"/>
                <a:gd name="connsiteX2447" fmla="*/ 3869415 w 4882728"/>
                <a:gd name="connsiteY2447" fmla="*/ 113895 h 776873"/>
                <a:gd name="connsiteX2448" fmla="*/ 4351220 w 4882728"/>
                <a:gd name="connsiteY2448" fmla="*/ 387958 h 776873"/>
                <a:gd name="connsiteX2449" fmla="*/ 4347430 w 4882728"/>
                <a:gd name="connsiteY2449" fmla="*/ 403931 h 776873"/>
                <a:gd name="connsiteX2450" fmla="*/ 4317998 w 4882728"/>
                <a:gd name="connsiteY2450" fmla="*/ 413751 h 776873"/>
                <a:gd name="connsiteX2451" fmla="*/ 4315227 w 4882728"/>
                <a:gd name="connsiteY2451" fmla="*/ 407122 h 776873"/>
                <a:gd name="connsiteX2452" fmla="*/ 4351220 w 4882728"/>
                <a:gd name="connsiteY2452" fmla="*/ 387958 h 776873"/>
                <a:gd name="connsiteX2453" fmla="*/ 4392395 w 4882728"/>
                <a:gd name="connsiteY2453" fmla="*/ 388453 h 776873"/>
                <a:gd name="connsiteX2454" fmla="*/ 4394994 w 4882728"/>
                <a:gd name="connsiteY2454" fmla="*/ 398302 h 776873"/>
                <a:gd name="connsiteX2455" fmla="*/ 4364270 w 4882728"/>
                <a:gd name="connsiteY2455" fmla="*/ 403188 h 776873"/>
                <a:gd name="connsiteX2456" fmla="*/ 4392395 w 4882728"/>
                <a:gd name="connsiteY2456" fmla="*/ 388453 h 776873"/>
                <a:gd name="connsiteX2457" fmla="*/ 4148083 w 4882728"/>
                <a:gd name="connsiteY2457" fmla="*/ 92664 h 776873"/>
                <a:gd name="connsiteX2458" fmla="*/ 4129347 w 4882728"/>
                <a:gd name="connsiteY2458" fmla="*/ 101427 h 776873"/>
                <a:gd name="connsiteX2459" fmla="*/ 4148083 w 4882728"/>
                <a:gd name="connsiteY2459" fmla="*/ 92664 h 776873"/>
                <a:gd name="connsiteX2460" fmla="*/ 4438797 w 4882728"/>
                <a:gd name="connsiteY2460" fmla="*/ 374632 h 776873"/>
                <a:gd name="connsiteX2461" fmla="*/ 4407169 w 4882728"/>
                <a:gd name="connsiteY2461" fmla="*/ 398902 h 776873"/>
                <a:gd name="connsiteX2462" fmla="*/ 4401383 w 4882728"/>
                <a:gd name="connsiteY2462" fmla="*/ 392149 h 776873"/>
                <a:gd name="connsiteX2463" fmla="*/ 4438797 w 4882728"/>
                <a:gd name="connsiteY2463" fmla="*/ 374632 h 776873"/>
                <a:gd name="connsiteX2464" fmla="*/ 4256981 w 4882728"/>
                <a:gd name="connsiteY2464" fmla="*/ 46458 h 776873"/>
                <a:gd name="connsiteX2465" fmla="*/ 4264820 w 4882728"/>
                <a:gd name="connsiteY2465" fmla="*/ 42019 h 776873"/>
                <a:gd name="connsiteX2466" fmla="*/ 4269873 w 4882728"/>
                <a:gd name="connsiteY2466" fmla="*/ 64927 h 776873"/>
                <a:gd name="connsiteX2467" fmla="*/ 4253075 w 4882728"/>
                <a:gd name="connsiteY2467" fmla="*/ 65698 h 776873"/>
                <a:gd name="connsiteX2468" fmla="*/ 4256981 w 4882728"/>
                <a:gd name="connsiteY2468" fmla="*/ 46458 h 776873"/>
                <a:gd name="connsiteX2469" fmla="*/ 4551270 w 4882728"/>
                <a:gd name="connsiteY2469" fmla="*/ 383681 h 776873"/>
                <a:gd name="connsiteX2470" fmla="*/ 4550710 w 4882728"/>
                <a:gd name="connsiteY2470" fmla="*/ 396597 h 776873"/>
                <a:gd name="connsiteX2471" fmla="*/ 4540258 w 4882728"/>
                <a:gd name="connsiteY2471" fmla="*/ 391225 h 776873"/>
                <a:gd name="connsiteX2472" fmla="*/ 4551270 w 4882728"/>
                <a:gd name="connsiteY2472" fmla="*/ 383681 h 776873"/>
                <a:gd name="connsiteX2473" fmla="*/ 4494861 w 4882728"/>
                <a:gd name="connsiteY2473" fmla="*/ 249702 h 776873"/>
                <a:gd name="connsiteX2474" fmla="*/ 4504581 w 4882728"/>
                <a:gd name="connsiteY2474" fmla="*/ 237244 h 776873"/>
                <a:gd name="connsiteX2475" fmla="*/ 4507179 w 4882728"/>
                <a:gd name="connsiteY2475" fmla="*/ 247074 h 776873"/>
                <a:gd name="connsiteX2476" fmla="*/ 4511673 w 4882728"/>
                <a:gd name="connsiteY2476" fmla="*/ 248931 h 776873"/>
                <a:gd name="connsiteX2477" fmla="*/ 4500518 w 4882728"/>
                <a:gd name="connsiteY2477" fmla="*/ 259675 h 776873"/>
                <a:gd name="connsiteX2478" fmla="*/ 4494861 w 4882728"/>
                <a:gd name="connsiteY2478" fmla="*/ 249702 h 776873"/>
                <a:gd name="connsiteX2479" fmla="*/ 4439472 w 4882728"/>
                <a:gd name="connsiteY2479" fmla="*/ 93102 h 776873"/>
                <a:gd name="connsiteX2480" fmla="*/ 4428877 w 4882728"/>
                <a:gd name="connsiteY2480" fmla="*/ 90949 h 776873"/>
                <a:gd name="connsiteX2481" fmla="*/ 4439472 w 4882728"/>
                <a:gd name="connsiteY2481" fmla="*/ 93102 h 776873"/>
                <a:gd name="connsiteX2482" fmla="*/ 4482098 w 4882728"/>
                <a:gd name="connsiteY2482" fmla="*/ 95274 h 776873"/>
                <a:gd name="connsiteX2483" fmla="*/ 4459055 w 4882728"/>
                <a:gd name="connsiteY2483" fmla="*/ 98960 h 776873"/>
                <a:gd name="connsiteX2484" fmla="*/ 4482098 w 4882728"/>
                <a:gd name="connsiteY2484" fmla="*/ 95274 h 776873"/>
                <a:gd name="connsiteX2485" fmla="*/ 4512391 w 4882728"/>
                <a:gd name="connsiteY2485" fmla="*/ 100093 h 776873"/>
                <a:gd name="connsiteX2486" fmla="*/ 4500202 w 4882728"/>
                <a:gd name="connsiteY2486" fmla="*/ 99446 h 776873"/>
                <a:gd name="connsiteX2487" fmla="*/ 4512391 w 4882728"/>
                <a:gd name="connsiteY2487" fmla="*/ 100093 h 776873"/>
                <a:gd name="connsiteX2488" fmla="*/ 4510826 w 4882728"/>
                <a:gd name="connsiteY2488" fmla="*/ 67632 h 776873"/>
                <a:gd name="connsiteX2489" fmla="*/ 4516913 w 4882728"/>
                <a:gd name="connsiteY2489" fmla="*/ 67946 h 776873"/>
                <a:gd name="connsiteX2490" fmla="*/ 4507495 w 4882728"/>
                <a:gd name="connsiteY2490" fmla="*/ 73957 h 776873"/>
                <a:gd name="connsiteX2491" fmla="*/ 4510826 w 4882728"/>
                <a:gd name="connsiteY2491" fmla="*/ 67632 h 776873"/>
                <a:gd name="connsiteX2492" fmla="*/ 4780722 w 4882728"/>
                <a:gd name="connsiteY2492" fmla="*/ 138174 h 776873"/>
                <a:gd name="connsiteX2493" fmla="*/ 4768088 w 4882728"/>
                <a:gd name="connsiteY2493" fmla="*/ 147223 h 776873"/>
                <a:gd name="connsiteX2494" fmla="*/ 4780722 w 4882728"/>
                <a:gd name="connsiteY2494" fmla="*/ 138174 h 776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Lst>
              <a:rect l="l" t="t" r="r" b="b"/>
              <a:pathLst>
                <a:path w="4882728" h="776873">
                  <a:moveTo>
                    <a:pt x="4881" y="474902"/>
                  </a:moveTo>
                  <a:cubicBezTo>
                    <a:pt x="9318" y="475093"/>
                    <a:pt x="11055" y="471340"/>
                    <a:pt x="6791" y="466920"/>
                  </a:cubicBezTo>
                  <a:cubicBezTo>
                    <a:pt x="8887" y="465396"/>
                    <a:pt x="10768" y="468711"/>
                    <a:pt x="12735" y="470482"/>
                  </a:cubicBezTo>
                  <a:cubicBezTo>
                    <a:pt x="18650" y="466996"/>
                    <a:pt x="17042" y="463129"/>
                    <a:pt x="20861" y="459548"/>
                  </a:cubicBezTo>
                  <a:cubicBezTo>
                    <a:pt x="29963" y="460243"/>
                    <a:pt x="38979" y="463567"/>
                    <a:pt x="48397" y="457757"/>
                  </a:cubicBezTo>
                  <a:cubicBezTo>
                    <a:pt x="58835" y="474673"/>
                    <a:pt x="70651" y="460776"/>
                    <a:pt x="81605" y="465910"/>
                  </a:cubicBezTo>
                  <a:cubicBezTo>
                    <a:pt x="80413" y="478836"/>
                    <a:pt x="64348" y="469730"/>
                    <a:pt x="62611" y="481122"/>
                  </a:cubicBezTo>
                  <a:cubicBezTo>
                    <a:pt x="79724" y="476836"/>
                    <a:pt x="89429" y="488770"/>
                    <a:pt x="108539" y="476997"/>
                  </a:cubicBezTo>
                  <a:cubicBezTo>
                    <a:pt x="112817" y="484322"/>
                    <a:pt x="115588" y="490523"/>
                    <a:pt x="123628" y="481027"/>
                  </a:cubicBezTo>
                  <a:cubicBezTo>
                    <a:pt x="127418" y="488285"/>
                    <a:pt x="125020" y="496190"/>
                    <a:pt x="118258" y="498543"/>
                  </a:cubicBezTo>
                  <a:cubicBezTo>
                    <a:pt x="120570" y="503153"/>
                    <a:pt x="123384" y="498019"/>
                    <a:pt x="125781" y="500553"/>
                  </a:cubicBezTo>
                  <a:cubicBezTo>
                    <a:pt x="123025" y="494990"/>
                    <a:pt x="133032" y="490123"/>
                    <a:pt x="126542" y="484408"/>
                  </a:cubicBezTo>
                  <a:cubicBezTo>
                    <a:pt x="136807" y="493323"/>
                    <a:pt x="148006" y="481846"/>
                    <a:pt x="158573" y="484437"/>
                  </a:cubicBezTo>
                  <a:cubicBezTo>
                    <a:pt x="144359" y="490590"/>
                    <a:pt x="135185" y="497162"/>
                    <a:pt x="132041" y="497638"/>
                  </a:cubicBezTo>
                  <a:cubicBezTo>
                    <a:pt x="136104" y="509630"/>
                    <a:pt x="154567" y="493885"/>
                    <a:pt x="164373" y="491199"/>
                  </a:cubicBezTo>
                  <a:cubicBezTo>
                    <a:pt x="164746" y="499619"/>
                    <a:pt x="175370" y="497772"/>
                    <a:pt x="180898" y="496924"/>
                  </a:cubicBezTo>
                  <a:cubicBezTo>
                    <a:pt x="182290" y="494819"/>
                    <a:pt x="179103" y="492514"/>
                    <a:pt x="181185" y="490456"/>
                  </a:cubicBezTo>
                  <a:cubicBezTo>
                    <a:pt x="182793" y="489542"/>
                    <a:pt x="184272" y="490618"/>
                    <a:pt x="185851" y="489066"/>
                  </a:cubicBezTo>
                  <a:cubicBezTo>
                    <a:pt x="186267" y="491780"/>
                    <a:pt x="183683" y="494343"/>
                    <a:pt x="187014" y="497200"/>
                  </a:cubicBezTo>
                  <a:cubicBezTo>
                    <a:pt x="199676" y="498057"/>
                    <a:pt x="212670" y="492038"/>
                    <a:pt x="225418" y="491133"/>
                  </a:cubicBezTo>
                  <a:cubicBezTo>
                    <a:pt x="226309" y="492761"/>
                    <a:pt x="225289" y="494333"/>
                    <a:pt x="226739" y="496009"/>
                  </a:cubicBezTo>
                  <a:cubicBezTo>
                    <a:pt x="213043" y="498724"/>
                    <a:pt x="208377" y="504182"/>
                    <a:pt x="195700" y="507363"/>
                  </a:cubicBezTo>
                  <a:cubicBezTo>
                    <a:pt x="206037" y="515212"/>
                    <a:pt x="216977" y="509297"/>
                    <a:pt x="227443" y="513859"/>
                  </a:cubicBezTo>
                  <a:cubicBezTo>
                    <a:pt x="231276" y="508163"/>
                    <a:pt x="222834" y="511726"/>
                    <a:pt x="221643" y="507106"/>
                  </a:cubicBezTo>
                  <a:cubicBezTo>
                    <a:pt x="224370" y="503163"/>
                    <a:pt x="226854" y="504182"/>
                    <a:pt x="229467" y="502620"/>
                  </a:cubicBezTo>
                  <a:cubicBezTo>
                    <a:pt x="236287" y="507706"/>
                    <a:pt x="230960" y="515679"/>
                    <a:pt x="238024" y="516031"/>
                  </a:cubicBezTo>
                  <a:cubicBezTo>
                    <a:pt x="241053" y="513469"/>
                    <a:pt x="239617" y="510706"/>
                    <a:pt x="242934" y="508201"/>
                  </a:cubicBezTo>
                  <a:cubicBezTo>
                    <a:pt x="241498" y="506582"/>
                    <a:pt x="239862" y="508735"/>
                    <a:pt x="238325" y="509564"/>
                  </a:cubicBezTo>
                  <a:cubicBezTo>
                    <a:pt x="234952" y="505658"/>
                    <a:pt x="236287" y="492885"/>
                    <a:pt x="232497" y="502791"/>
                  </a:cubicBezTo>
                  <a:cubicBezTo>
                    <a:pt x="223868" y="493571"/>
                    <a:pt x="234736" y="490256"/>
                    <a:pt x="240637" y="491895"/>
                  </a:cubicBezTo>
                  <a:cubicBezTo>
                    <a:pt x="232812" y="496476"/>
                    <a:pt x="249122" y="498048"/>
                    <a:pt x="243092" y="504934"/>
                  </a:cubicBezTo>
                  <a:cubicBezTo>
                    <a:pt x="247026" y="508106"/>
                    <a:pt x="251591" y="496857"/>
                    <a:pt x="255568" y="499134"/>
                  </a:cubicBezTo>
                  <a:cubicBezTo>
                    <a:pt x="259789" y="505525"/>
                    <a:pt x="248705" y="509278"/>
                    <a:pt x="244398" y="509897"/>
                  </a:cubicBezTo>
                  <a:cubicBezTo>
                    <a:pt x="240436" y="513993"/>
                    <a:pt x="247772" y="518660"/>
                    <a:pt x="243795" y="522794"/>
                  </a:cubicBezTo>
                  <a:cubicBezTo>
                    <a:pt x="249194" y="527185"/>
                    <a:pt x="255123" y="520031"/>
                    <a:pt x="260478" y="525280"/>
                  </a:cubicBezTo>
                  <a:cubicBezTo>
                    <a:pt x="259904" y="532385"/>
                    <a:pt x="254175" y="529976"/>
                    <a:pt x="250744" y="537719"/>
                  </a:cubicBezTo>
                  <a:cubicBezTo>
                    <a:pt x="255898" y="547254"/>
                    <a:pt x="262072" y="535072"/>
                    <a:pt x="267269" y="543434"/>
                  </a:cubicBezTo>
                  <a:cubicBezTo>
                    <a:pt x="270270" y="537700"/>
                    <a:pt x="260521" y="540282"/>
                    <a:pt x="258597" y="533271"/>
                  </a:cubicBezTo>
                  <a:cubicBezTo>
                    <a:pt x="263134" y="533700"/>
                    <a:pt x="267757" y="532719"/>
                    <a:pt x="272208" y="535614"/>
                  </a:cubicBezTo>
                  <a:cubicBezTo>
                    <a:pt x="265661" y="528690"/>
                    <a:pt x="269466" y="525108"/>
                    <a:pt x="271504" y="517774"/>
                  </a:cubicBezTo>
                  <a:cubicBezTo>
                    <a:pt x="273041" y="516841"/>
                    <a:pt x="274534" y="517936"/>
                    <a:pt x="276142" y="516383"/>
                  </a:cubicBezTo>
                  <a:cubicBezTo>
                    <a:pt x="282803" y="519965"/>
                    <a:pt x="272093" y="522632"/>
                    <a:pt x="278740" y="526242"/>
                  </a:cubicBezTo>
                  <a:cubicBezTo>
                    <a:pt x="285833" y="516021"/>
                    <a:pt x="321136" y="525556"/>
                    <a:pt x="317892" y="537967"/>
                  </a:cubicBezTo>
                  <a:cubicBezTo>
                    <a:pt x="322184" y="532252"/>
                    <a:pt x="327281" y="535614"/>
                    <a:pt x="327468" y="528718"/>
                  </a:cubicBezTo>
                  <a:cubicBezTo>
                    <a:pt x="335292" y="534005"/>
                    <a:pt x="329750" y="538548"/>
                    <a:pt x="334417" y="543634"/>
                  </a:cubicBezTo>
                  <a:cubicBezTo>
                    <a:pt x="326879" y="541605"/>
                    <a:pt x="318954" y="547825"/>
                    <a:pt x="311517" y="544092"/>
                  </a:cubicBezTo>
                  <a:cubicBezTo>
                    <a:pt x="315796" y="551445"/>
                    <a:pt x="333483" y="553131"/>
                    <a:pt x="343260" y="550588"/>
                  </a:cubicBezTo>
                  <a:cubicBezTo>
                    <a:pt x="346103" y="553960"/>
                    <a:pt x="340734" y="556931"/>
                    <a:pt x="345845" y="560417"/>
                  </a:cubicBezTo>
                  <a:cubicBezTo>
                    <a:pt x="352521" y="555760"/>
                    <a:pt x="359426" y="550531"/>
                    <a:pt x="368758" y="559979"/>
                  </a:cubicBezTo>
                  <a:cubicBezTo>
                    <a:pt x="369950" y="551731"/>
                    <a:pt x="376353" y="553150"/>
                    <a:pt x="372549" y="543987"/>
                  </a:cubicBezTo>
                  <a:cubicBezTo>
                    <a:pt x="376770" y="551197"/>
                    <a:pt x="382929" y="540967"/>
                    <a:pt x="390653" y="548159"/>
                  </a:cubicBezTo>
                  <a:cubicBezTo>
                    <a:pt x="386690" y="536176"/>
                    <a:pt x="403344" y="543920"/>
                    <a:pt x="403416" y="535862"/>
                  </a:cubicBezTo>
                  <a:cubicBezTo>
                    <a:pt x="414256" y="541263"/>
                    <a:pt x="396611" y="545216"/>
                    <a:pt x="404263" y="550473"/>
                  </a:cubicBezTo>
                  <a:cubicBezTo>
                    <a:pt x="409144" y="544120"/>
                    <a:pt x="413724" y="544006"/>
                    <a:pt x="418175" y="546321"/>
                  </a:cubicBezTo>
                  <a:cubicBezTo>
                    <a:pt x="418591" y="550131"/>
                    <a:pt x="416840" y="553817"/>
                    <a:pt x="416165" y="557541"/>
                  </a:cubicBezTo>
                  <a:cubicBezTo>
                    <a:pt x="400329" y="560998"/>
                    <a:pt x="385412" y="554131"/>
                    <a:pt x="373252" y="561808"/>
                  </a:cubicBezTo>
                  <a:cubicBezTo>
                    <a:pt x="376511" y="568161"/>
                    <a:pt x="380517" y="558598"/>
                    <a:pt x="383704" y="567199"/>
                  </a:cubicBezTo>
                  <a:cubicBezTo>
                    <a:pt x="404335" y="549759"/>
                    <a:pt x="422812" y="579420"/>
                    <a:pt x="443271" y="565428"/>
                  </a:cubicBezTo>
                  <a:cubicBezTo>
                    <a:pt x="461892" y="582620"/>
                    <a:pt x="497985" y="567123"/>
                    <a:pt x="506470" y="584868"/>
                  </a:cubicBezTo>
                  <a:cubicBezTo>
                    <a:pt x="512515" y="586411"/>
                    <a:pt x="518587" y="586792"/>
                    <a:pt x="524603" y="589021"/>
                  </a:cubicBezTo>
                  <a:cubicBezTo>
                    <a:pt x="528336" y="576877"/>
                    <a:pt x="538443" y="586249"/>
                    <a:pt x="546196" y="583658"/>
                  </a:cubicBezTo>
                  <a:cubicBezTo>
                    <a:pt x="546655" y="586392"/>
                    <a:pt x="544028" y="588954"/>
                    <a:pt x="547359" y="591812"/>
                  </a:cubicBezTo>
                  <a:cubicBezTo>
                    <a:pt x="548278" y="583382"/>
                    <a:pt x="559160" y="583630"/>
                    <a:pt x="558098" y="590764"/>
                  </a:cubicBezTo>
                  <a:cubicBezTo>
                    <a:pt x="575283" y="581839"/>
                    <a:pt x="591377" y="596813"/>
                    <a:pt x="608405" y="591726"/>
                  </a:cubicBezTo>
                  <a:cubicBezTo>
                    <a:pt x="603767" y="586906"/>
                    <a:pt x="612367" y="584421"/>
                    <a:pt x="614923" y="582354"/>
                  </a:cubicBezTo>
                  <a:cubicBezTo>
                    <a:pt x="617521" y="586259"/>
                    <a:pt x="608290" y="589564"/>
                    <a:pt x="609840" y="593422"/>
                  </a:cubicBezTo>
                  <a:cubicBezTo>
                    <a:pt x="623695" y="602070"/>
                    <a:pt x="638382" y="592402"/>
                    <a:pt x="652595" y="592402"/>
                  </a:cubicBezTo>
                  <a:cubicBezTo>
                    <a:pt x="651734" y="604547"/>
                    <a:pt x="668804" y="606042"/>
                    <a:pt x="672193" y="598251"/>
                  </a:cubicBezTo>
                  <a:cubicBezTo>
                    <a:pt x="674949" y="604309"/>
                    <a:pt x="678165" y="600461"/>
                    <a:pt x="681008" y="605175"/>
                  </a:cubicBezTo>
                  <a:cubicBezTo>
                    <a:pt x="689320" y="587754"/>
                    <a:pt x="719599" y="614491"/>
                    <a:pt x="737689" y="600013"/>
                  </a:cubicBezTo>
                  <a:cubicBezTo>
                    <a:pt x="750395" y="618634"/>
                    <a:pt x="776281" y="590355"/>
                    <a:pt x="786101" y="608976"/>
                  </a:cubicBezTo>
                  <a:cubicBezTo>
                    <a:pt x="781650" y="606938"/>
                    <a:pt x="776941" y="609252"/>
                    <a:pt x="772347" y="609881"/>
                  </a:cubicBezTo>
                  <a:cubicBezTo>
                    <a:pt x="775419" y="618949"/>
                    <a:pt x="791111" y="607081"/>
                    <a:pt x="802798" y="611472"/>
                  </a:cubicBezTo>
                  <a:cubicBezTo>
                    <a:pt x="807564" y="613243"/>
                    <a:pt x="824505" y="623959"/>
                    <a:pt x="825539" y="614243"/>
                  </a:cubicBezTo>
                  <a:cubicBezTo>
                    <a:pt x="828755" y="610633"/>
                    <a:pt x="831411" y="619520"/>
                    <a:pt x="834369" y="621168"/>
                  </a:cubicBezTo>
                  <a:cubicBezTo>
                    <a:pt x="845323" y="615310"/>
                    <a:pt x="855732" y="621501"/>
                    <a:pt x="866701" y="614748"/>
                  </a:cubicBezTo>
                  <a:cubicBezTo>
                    <a:pt x="879048" y="621578"/>
                    <a:pt x="906067" y="620977"/>
                    <a:pt x="925837" y="622654"/>
                  </a:cubicBezTo>
                  <a:cubicBezTo>
                    <a:pt x="1437677" y="685338"/>
                    <a:pt x="1952776" y="676461"/>
                    <a:pt x="2467932" y="666431"/>
                  </a:cubicBezTo>
                  <a:cubicBezTo>
                    <a:pt x="2472225" y="670393"/>
                    <a:pt x="2468334" y="674003"/>
                    <a:pt x="2465879" y="677680"/>
                  </a:cubicBezTo>
                  <a:cubicBezTo>
                    <a:pt x="2427761" y="665888"/>
                    <a:pt x="2388236" y="685147"/>
                    <a:pt x="2350032" y="674937"/>
                  </a:cubicBezTo>
                  <a:cubicBezTo>
                    <a:pt x="2347017" y="681518"/>
                    <a:pt x="2345022" y="680623"/>
                    <a:pt x="2339021" y="682452"/>
                  </a:cubicBezTo>
                  <a:cubicBezTo>
                    <a:pt x="2337585" y="679280"/>
                    <a:pt x="2341634" y="681166"/>
                    <a:pt x="2343830" y="677832"/>
                  </a:cubicBezTo>
                  <a:cubicBezTo>
                    <a:pt x="2337901" y="673746"/>
                    <a:pt x="2331225" y="685652"/>
                    <a:pt x="2325554" y="676889"/>
                  </a:cubicBezTo>
                  <a:cubicBezTo>
                    <a:pt x="2320802" y="680975"/>
                    <a:pt x="2326171" y="685566"/>
                    <a:pt x="2321907" y="689672"/>
                  </a:cubicBezTo>
                  <a:cubicBezTo>
                    <a:pt x="2305914" y="673594"/>
                    <a:pt x="2279755" y="678165"/>
                    <a:pt x="2257990" y="686376"/>
                  </a:cubicBezTo>
                  <a:cubicBezTo>
                    <a:pt x="2240833" y="683499"/>
                    <a:pt x="2223777" y="678251"/>
                    <a:pt x="2206090" y="686919"/>
                  </a:cubicBezTo>
                  <a:cubicBezTo>
                    <a:pt x="2204137" y="685205"/>
                    <a:pt x="2203864" y="683604"/>
                    <a:pt x="2204769" y="682004"/>
                  </a:cubicBezTo>
                  <a:cubicBezTo>
                    <a:pt x="2177505" y="690910"/>
                    <a:pt x="2139875" y="678280"/>
                    <a:pt x="2121987" y="690710"/>
                  </a:cubicBezTo>
                  <a:cubicBezTo>
                    <a:pt x="2117881" y="686224"/>
                    <a:pt x="2121743" y="684719"/>
                    <a:pt x="2116201" y="683938"/>
                  </a:cubicBezTo>
                  <a:cubicBezTo>
                    <a:pt x="2114550" y="686024"/>
                    <a:pt x="2117493" y="688319"/>
                    <a:pt x="2118943" y="690539"/>
                  </a:cubicBezTo>
                  <a:cubicBezTo>
                    <a:pt x="2084816" y="679299"/>
                    <a:pt x="2056835" y="699282"/>
                    <a:pt x="2021531" y="685538"/>
                  </a:cubicBezTo>
                  <a:cubicBezTo>
                    <a:pt x="2018071" y="696101"/>
                    <a:pt x="2000943" y="685795"/>
                    <a:pt x="1992516" y="685652"/>
                  </a:cubicBezTo>
                  <a:cubicBezTo>
                    <a:pt x="1978417" y="685423"/>
                    <a:pt x="1968152" y="696044"/>
                    <a:pt x="1961950" y="687310"/>
                  </a:cubicBezTo>
                  <a:cubicBezTo>
                    <a:pt x="1949445" y="694005"/>
                    <a:pt x="1937213" y="694187"/>
                    <a:pt x="1925411" y="685452"/>
                  </a:cubicBezTo>
                  <a:cubicBezTo>
                    <a:pt x="1918462" y="688329"/>
                    <a:pt x="1928871" y="692081"/>
                    <a:pt x="1921908" y="694968"/>
                  </a:cubicBezTo>
                  <a:cubicBezTo>
                    <a:pt x="1920358" y="698683"/>
                    <a:pt x="1912504" y="689481"/>
                    <a:pt x="1916151" y="688195"/>
                  </a:cubicBezTo>
                  <a:cubicBezTo>
                    <a:pt x="1907609" y="696444"/>
                    <a:pt x="1899841" y="688624"/>
                    <a:pt x="1891471" y="693415"/>
                  </a:cubicBezTo>
                  <a:cubicBezTo>
                    <a:pt x="1888442" y="691082"/>
                    <a:pt x="1889978" y="689024"/>
                    <a:pt x="1891773" y="686947"/>
                  </a:cubicBezTo>
                  <a:cubicBezTo>
                    <a:pt x="1880718" y="695206"/>
                    <a:pt x="1870338" y="689081"/>
                    <a:pt x="1859427" y="693377"/>
                  </a:cubicBezTo>
                  <a:cubicBezTo>
                    <a:pt x="1858694" y="681194"/>
                    <a:pt x="1858651" y="692072"/>
                    <a:pt x="1850583" y="686443"/>
                  </a:cubicBezTo>
                  <a:cubicBezTo>
                    <a:pt x="1850367" y="690634"/>
                    <a:pt x="1846548" y="694291"/>
                    <a:pt x="1842615" y="694139"/>
                  </a:cubicBezTo>
                  <a:cubicBezTo>
                    <a:pt x="1842557" y="691434"/>
                    <a:pt x="1841021" y="688643"/>
                    <a:pt x="1838408" y="685824"/>
                  </a:cubicBezTo>
                  <a:cubicBezTo>
                    <a:pt x="1830828" y="697835"/>
                    <a:pt x="1816427" y="680861"/>
                    <a:pt x="1801453" y="693606"/>
                  </a:cubicBezTo>
                  <a:cubicBezTo>
                    <a:pt x="1798869" y="690805"/>
                    <a:pt x="1798869" y="688110"/>
                    <a:pt x="1800276" y="685481"/>
                  </a:cubicBezTo>
                  <a:cubicBezTo>
                    <a:pt x="1782315" y="688805"/>
                    <a:pt x="1740594" y="684290"/>
                    <a:pt x="1735914" y="691881"/>
                  </a:cubicBezTo>
                  <a:cubicBezTo>
                    <a:pt x="1726682" y="693387"/>
                    <a:pt x="1718054" y="682404"/>
                    <a:pt x="1708363" y="693701"/>
                  </a:cubicBezTo>
                  <a:cubicBezTo>
                    <a:pt x="1700179" y="685786"/>
                    <a:pt x="1685119" y="680918"/>
                    <a:pt x="1681113" y="689043"/>
                  </a:cubicBezTo>
                  <a:cubicBezTo>
                    <a:pt x="1623972" y="681728"/>
                    <a:pt x="1571340" y="689348"/>
                    <a:pt x="1512089" y="681957"/>
                  </a:cubicBezTo>
                  <a:cubicBezTo>
                    <a:pt x="1509103" y="683966"/>
                    <a:pt x="1510725" y="686176"/>
                    <a:pt x="1508758" y="688253"/>
                  </a:cubicBezTo>
                  <a:cubicBezTo>
                    <a:pt x="1504235" y="683385"/>
                    <a:pt x="1502556" y="685071"/>
                    <a:pt x="1495435" y="679470"/>
                  </a:cubicBezTo>
                  <a:cubicBezTo>
                    <a:pt x="1463404" y="688938"/>
                    <a:pt x="1419659" y="668717"/>
                    <a:pt x="1382345" y="683357"/>
                  </a:cubicBezTo>
                  <a:cubicBezTo>
                    <a:pt x="1379560" y="680537"/>
                    <a:pt x="1381239" y="677918"/>
                    <a:pt x="1378153" y="675079"/>
                  </a:cubicBezTo>
                  <a:cubicBezTo>
                    <a:pt x="1363853" y="676270"/>
                    <a:pt x="1349439" y="680261"/>
                    <a:pt x="1335369" y="676080"/>
                  </a:cubicBezTo>
                  <a:cubicBezTo>
                    <a:pt x="1335828" y="680747"/>
                    <a:pt x="1338858" y="694796"/>
                    <a:pt x="1325219" y="698244"/>
                  </a:cubicBezTo>
                  <a:cubicBezTo>
                    <a:pt x="1321371" y="691634"/>
                    <a:pt x="1324960" y="687938"/>
                    <a:pt x="1316676" y="684862"/>
                  </a:cubicBezTo>
                  <a:cubicBezTo>
                    <a:pt x="1314609" y="679747"/>
                    <a:pt x="1325147" y="673689"/>
                    <a:pt x="1327545" y="680537"/>
                  </a:cubicBezTo>
                  <a:cubicBezTo>
                    <a:pt x="1333402" y="672946"/>
                    <a:pt x="1317724" y="668907"/>
                    <a:pt x="1318571" y="676842"/>
                  </a:cubicBezTo>
                  <a:cubicBezTo>
                    <a:pt x="1299821" y="663878"/>
                    <a:pt x="1279736" y="680918"/>
                    <a:pt x="1261014" y="667412"/>
                  </a:cubicBezTo>
                  <a:cubicBezTo>
                    <a:pt x="1256348" y="678432"/>
                    <a:pt x="1243542" y="674375"/>
                    <a:pt x="1235215" y="664440"/>
                  </a:cubicBezTo>
                  <a:cubicBezTo>
                    <a:pt x="1231956" y="666421"/>
                    <a:pt x="1233334" y="668669"/>
                    <a:pt x="1234913" y="670907"/>
                  </a:cubicBezTo>
                  <a:cubicBezTo>
                    <a:pt x="1217929" y="664821"/>
                    <a:pt x="1200457" y="668336"/>
                    <a:pt x="1183458" y="661792"/>
                  </a:cubicBezTo>
                  <a:cubicBezTo>
                    <a:pt x="1181879" y="664402"/>
                    <a:pt x="1183515" y="667193"/>
                    <a:pt x="1181563" y="669793"/>
                  </a:cubicBezTo>
                  <a:cubicBezTo>
                    <a:pt x="1156969" y="663316"/>
                    <a:pt x="1122398" y="673498"/>
                    <a:pt x="1104323" y="657734"/>
                  </a:cubicBezTo>
                  <a:cubicBezTo>
                    <a:pt x="1102815" y="659258"/>
                    <a:pt x="1104868" y="660982"/>
                    <a:pt x="1105600" y="662630"/>
                  </a:cubicBezTo>
                  <a:cubicBezTo>
                    <a:pt x="1078351" y="658554"/>
                    <a:pt x="1050685" y="662964"/>
                    <a:pt x="1023708" y="651962"/>
                  </a:cubicBezTo>
                  <a:cubicBezTo>
                    <a:pt x="1003996" y="658411"/>
                    <a:pt x="972009" y="650210"/>
                    <a:pt x="947573" y="648048"/>
                  </a:cubicBezTo>
                  <a:cubicBezTo>
                    <a:pt x="941601" y="651505"/>
                    <a:pt x="948507" y="655639"/>
                    <a:pt x="942534" y="659106"/>
                  </a:cubicBezTo>
                  <a:cubicBezTo>
                    <a:pt x="940452" y="659716"/>
                    <a:pt x="938399" y="660373"/>
                    <a:pt x="936432" y="658792"/>
                  </a:cubicBezTo>
                  <a:cubicBezTo>
                    <a:pt x="942950" y="641218"/>
                    <a:pt x="917926" y="649695"/>
                    <a:pt x="909628" y="644447"/>
                  </a:cubicBezTo>
                  <a:cubicBezTo>
                    <a:pt x="906469" y="653086"/>
                    <a:pt x="916433" y="646400"/>
                    <a:pt x="918443" y="651419"/>
                  </a:cubicBezTo>
                  <a:cubicBezTo>
                    <a:pt x="920884" y="658401"/>
                    <a:pt x="911336" y="656039"/>
                    <a:pt x="909025" y="657382"/>
                  </a:cubicBezTo>
                  <a:cubicBezTo>
                    <a:pt x="899650" y="636017"/>
                    <a:pt x="878746" y="648095"/>
                    <a:pt x="864088" y="638884"/>
                  </a:cubicBezTo>
                  <a:cubicBezTo>
                    <a:pt x="858101" y="642352"/>
                    <a:pt x="864992" y="646495"/>
                    <a:pt x="859005" y="649933"/>
                  </a:cubicBezTo>
                  <a:cubicBezTo>
                    <a:pt x="856924" y="651200"/>
                    <a:pt x="855071" y="647638"/>
                    <a:pt x="852932" y="649648"/>
                  </a:cubicBezTo>
                  <a:cubicBezTo>
                    <a:pt x="851439" y="646876"/>
                    <a:pt x="855703" y="644371"/>
                    <a:pt x="857842" y="641799"/>
                  </a:cubicBezTo>
                  <a:cubicBezTo>
                    <a:pt x="853492" y="637313"/>
                    <a:pt x="848898" y="637256"/>
                    <a:pt x="844074" y="642723"/>
                  </a:cubicBezTo>
                  <a:cubicBezTo>
                    <a:pt x="843744" y="645942"/>
                    <a:pt x="848927" y="649448"/>
                    <a:pt x="843629" y="652381"/>
                  </a:cubicBezTo>
                  <a:cubicBezTo>
                    <a:pt x="846529" y="655763"/>
                    <a:pt x="849831" y="650353"/>
                    <a:pt x="852602" y="656106"/>
                  </a:cubicBezTo>
                  <a:cubicBezTo>
                    <a:pt x="847233" y="662459"/>
                    <a:pt x="842567" y="653267"/>
                    <a:pt x="837096" y="661802"/>
                  </a:cubicBezTo>
                  <a:cubicBezTo>
                    <a:pt x="832474" y="652057"/>
                    <a:pt x="827176" y="656382"/>
                    <a:pt x="822165" y="654534"/>
                  </a:cubicBezTo>
                  <a:cubicBezTo>
                    <a:pt x="821160" y="646466"/>
                    <a:pt x="832115" y="656744"/>
                    <a:pt x="836063" y="650419"/>
                  </a:cubicBezTo>
                  <a:cubicBezTo>
                    <a:pt x="826645" y="639161"/>
                    <a:pt x="840413" y="646466"/>
                    <a:pt x="844045" y="642723"/>
                  </a:cubicBezTo>
                  <a:cubicBezTo>
                    <a:pt x="829789" y="630436"/>
                    <a:pt x="830679" y="643733"/>
                    <a:pt x="816954" y="634855"/>
                  </a:cubicBezTo>
                  <a:cubicBezTo>
                    <a:pt x="814240" y="637961"/>
                    <a:pt x="820888" y="641504"/>
                    <a:pt x="819538" y="644704"/>
                  </a:cubicBezTo>
                  <a:cubicBezTo>
                    <a:pt x="817959" y="646124"/>
                    <a:pt x="816537" y="643809"/>
                    <a:pt x="815044" y="642847"/>
                  </a:cubicBezTo>
                  <a:cubicBezTo>
                    <a:pt x="812546" y="646981"/>
                    <a:pt x="813924" y="648752"/>
                    <a:pt x="817830" y="649448"/>
                  </a:cubicBezTo>
                  <a:cubicBezTo>
                    <a:pt x="809804" y="658172"/>
                    <a:pt x="802324" y="654334"/>
                    <a:pt x="794327" y="662802"/>
                  </a:cubicBezTo>
                  <a:cubicBezTo>
                    <a:pt x="789762" y="659297"/>
                    <a:pt x="787134" y="658915"/>
                    <a:pt x="788685" y="652829"/>
                  </a:cubicBezTo>
                  <a:cubicBezTo>
                    <a:pt x="782095" y="652610"/>
                    <a:pt x="774859" y="665669"/>
                    <a:pt x="768513" y="659858"/>
                  </a:cubicBezTo>
                  <a:cubicBezTo>
                    <a:pt x="765111" y="656458"/>
                    <a:pt x="773524" y="653639"/>
                    <a:pt x="775031" y="650505"/>
                  </a:cubicBezTo>
                  <a:cubicBezTo>
                    <a:pt x="770179" y="645809"/>
                    <a:pt x="765628" y="653801"/>
                    <a:pt x="767063" y="658172"/>
                  </a:cubicBezTo>
                  <a:cubicBezTo>
                    <a:pt x="762254" y="662897"/>
                    <a:pt x="758219" y="651134"/>
                    <a:pt x="753439" y="655858"/>
                  </a:cubicBezTo>
                  <a:cubicBezTo>
                    <a:pt x="751845" y="652553"/>
                    <a:pt x="757214" y="649581"/>
                    <a:pt x="750826" y="646009"/>
                  </a:cubicBezTo>
                  <a:cubicBezTo>
                    <a:pt x="743403" y="658039"/>
                    <a:pt x="719972" y="659916"/>
                    <a:pt x="720260" y="647657"/>
                  </a:cubicBezTo>
                  <a:cubicBezTo>
                    <a:pt x="713612" y="648324"/>
                    <a:pt x="707267" y="642285"/>
                    <a:pt x="700246" y="651514"/>
                  </a:cubicBezTo>
                  <a:cubicBezTo>
                    <a:pt x="692465" y="638123"/>
                    <a:pt x="679586" y="652810"/>
                    <a:pt x="676327" y="640561"/>
                  </a:cubicBezTo>
                  <a:cubicBezTo>
                    <a:pt x="667555" y="659516"/>
                    <a:pt x="648604" y="628959"/>
                    <a:pt x="635008" y="643285"/>
                  </a:cubicBezTo>
                  <a:cubicBezTo>
                    <a:pt x="622518" y="638370"/>
                    <a:pt x="609596" y="642847"/>
                    <a:pt x="597177" y="636456"/>
                  </a:cubicBezTo>
                  <a:cubicBezTo>
                    <a:pt x="593129" y="631712"/>
                    <a:pt x="604959" y="636341"/>
                    <a:pt x="597479" y="630036"/>
                  </a:cubicBezTo>
                  <a:cubicBezTo>
                    <a:pt x="576460" y="644180"/>
                    <a:pt x="557150" y="622254"/>
                    <a:pt x="536448" y="630102"/>
                  </a:cubicBezTo>
                  <a:cubicBezTo>
                    <a:pt x="538831" y="633331"/>
                    <a:pt x="541458" y="631807"/>
                    <a:pt x="543827" y="635341"/>
                  </a:cubicBezTo>
                  <a:cubicBezTo>
                    <a:pt x="545004" y="637560"/>
                    <a:pt x="541630" y="639580"/>
                    <a:pt x="543526" y="641828"/>
                  </a:cubicBezTo>
                  <a:cubicBezTo>
                    <a:pt x="534452" y="639904"/>
                    <a:pt x="525694" y="631665"/>
                    <a:pt x="516563" y="630712"/>
                  </a:cubicBezTo>
                  <a:cubicBezTo>
                    <a:pt x="514797" y="634675"/>
                    <a:pt x="518961" y="634027"/>
                    <a:pt x="520899" y="635789"/>
                  </a:cubicBezTo>
                  <a:cubicBezTo>
                    <a:pt x="523397" y="641780"/>
                    <a:pt x="514094" y="634141"/>
                    <a:pt x="511481" y="641780"/>
                  </a:cubicBezTo>
                  <a:cubicBezTo>
                    <a:pt x="511179" y="637484"/>
                    <a:pt x="509715" y="635741"/>
                    <a:pt x="505709" y="635008"/>
                  </a:cubicBezTo>
                  <a:cubicBezTo>
                    <a:pt x="497066" y="653020"/>
                    <a:pt x="481791" y="627531"/>
                    <a:pt x="468884" y="639580"/>
                  </a:cubicBezTo>
                  <a:cubicBezTo>
                    <a:pt x="463586" y="634998"/>
                    <a:pt x="463801" y="630693"/>
                    <a:pt x="469444" y="626664"/>
                  </a:cubicBezTo>
                  <a:cubicBezTo>
                    <a:pt x="465668" y="620625"/>
                    <a:pt x="461346" y="626340"/>
                    <a:pt x="457427" y="622835"/>
                  </a:cubicBezTo>
                  <a:cubicBezTo>
                    <a:pt x="455733" y="625416"/>
                    <a:pt x="459767" y="628340"/>
                    <a:pt x="461648" y="631131"/>
                  </a:cubicBezTo>
                  <a:cubicBezTo>
                    <a:pt x="457269" y="637770"/>
                    <a:pt x="453278" y="635741"/>
                    <a:pt x="449157" y="636960"/>
                  </a:cubicBezTo>
                  <a:cubicBezTo>
                    <a:pt x="447004" y="633617"/>
                    <a:pt x="448597" y="630455"/>
                    <a:pt x="452632" y="627416"/>
                  </a:cubicBezTo>
                  <a:cubicBezTo>
                    <a:pt x="441720" y="633093"/>
                    <a:pt x="431297" y="627007"/>
                    <a:pt x="420601" y="627388"/>
                  </a:cubicBezTo>
                  <a:cubicBezTo>
                    <a:pt x="419008" y="624073"/>
                    <a:pt x="424392" y="621101"/>
                    <a:pt x="418003" y="617549"/>
                  </a:cubicBezTo>
                  <a:cubicBezTo>
                    <a:pt x="411269" y="634017"/>
                    <a:pt x="379296" y="620901"/>
                    <a:pt x="368687" y="627969"/>
                  </a:cubicBezTo>
                  <a:cubicBezTo>
                    <a:pt x="365571" y="619844"/>
                    <a:pt x="353353" y="621358"/>
                    <a:pt x="363202" y="614710"/>
                  </a:cubicBezTo>
                  <a:cubicBezTo>
                    <a:pt x="356727" y="612662"/>
                    <a:pt x="355995" y="617053"/>
                    <a:pt x="355220" y="622425"/>
                  </a:cubicBezTo>
                  <a:cubicBezTo>
                    <a:pt x="348802" y="623216"/>
                    <a:pt x="347840" y="606576"/>
                    <a:pt x="338838" y="613491"/>
                  </a:cubicBezTo>
                  <a:cubicBezTo>
                    <a:pt x="341652" y="619196"/>
                    <a:pt x="344940" y="613824"/>
                    <a:pt x="347812" y="617148"/>
                  </a:cubicBezTo>
                  <a:cubicBezTo>
                    <a:pt x="345730" y="618672"/>
                    <a:pt x="345285" y="620254"/>
                    <a:pt x="346089" y="621940"/>
                  </a:cubicBezTo>
                  <a:cubicBezTo>
                    <a:pt x="330870" y="620577"/>
                    <a:pt x="316097" y="610567"/>
                    <a:pt x="300276" y="622806"/>
                  </a:cubicBezTo>
                  <a:cubicBezTo>
                    <a:pt x="301051" y="613862"/>
                    <a:pt x="299744" y="614939"/>
                    <a:pt x="294906" y="606356"/>
                  </a:cubicBezTo>
                  <a:cubicBezTo>
                    <a:pt x="290025" y="610967"/>
                    <a:pt x="296026" y="616129"/>
                    <a:pt x="298797" y="621111"/>
                  </a:cubicBezTo>
                  <a:cubicBezTo>
                    <a:pt x="290097" y="633903"/>
                    <a:pt x="282918" y="612443"/>
                    <a:pt x="274318" y="623111"/>
                  </a:cubicBezTo>
                  <a:cubicBezTo>
                    <a:pt x="265245" y="616710"/>
                    <a:pt x="278654" y="611443"/>
                    <a:pt x="273600" y="605299"/>
                  </a:cubicBezTo>
                  <a:cubicBezTo>
                    <a:pt x="267800" y="610890"/>
                    <a:pt x="270571" y="616977"/>
                    <a:pt x="268217" y="622787"/>
                  </a:cubicBezTo>
                  <a:cubicBezTo>
                    <a:pt x="262144" y="628340"/>
                    <a:pt x="262459" y="616263"/>
                    <a:pt x="259244" y="619073"/>
                  </a:cubicBezTo>
                  <a:cubicBezTo>
                    <a:pt x="257765" y="616291"/>
                    <a:pt x="262043" y="613843"/>
                    <a:pt x="264197" y="611233"/>
                  </a:cubicBezTo>
                  <a:cubicBezTo>
                    <a:pt x="258956" y="608719"/>
                    <a:pt x="250443" y="613024"/>
                    <a:pt x="253185" y="618768"/>
                  </a:cubicBezTo>
                  <a:cubicBezTo>
                    <a:pt x="242948" y="607366"/>
                    <a:pt x="242762" y="617215"/>
                    <a:pt x="235511" y="604918"/>
                  </a:cubicBezTo>
                  <a:cubicBezTo>
                    <a:pt x="225275" y="610824"/>
                    <a:pt x="224428" y="608290"/>
                    <a:pt x="214177" y="603832"/>
                  </a:cubicBezTo>
                  <a:cubicBezTo>
                    <a:pt x="212670" y="608052"/>
                    <a:pt x="218039" y="612662"/>
                    <a:pt x="210545" y="616577"/>
                  </a:cubicBezTo>
                  <a:cubicBezTo>
                    <a:pt x="212971" y="619396"/>
                    <a:pt x="215383" y="622244"/>
                    <a:pt x="217809" y="625073"/>
                  </a:cubicBezTo>
                  <a:cubicBezTo>
                    <a:pt x="223351" y="625578"/>
                    <a:pt x="220810" y="616748"/>
                    <a:pt x="226940" y="625540"/>
                  </a:cubicBezTo>
                  <a:cubicBezTo>
                    <a:pt x="230199" y="623549"/>
                    <a:pt x="228821" y="621311"/>
                    <a:pt x="227242" y="619082"/>
                  </a:cubicBezTo>
                  <a:cubicBezTo>
                    <a:pt x="236631" y="620054"/>
                    <a:pt x="266164" y="617872"/>
                    <a:pt x="260134" y="633703"/>
                  </a:cubicBezTo>
                  <a:cubicBezTo>
                    <a:pt x="262991" y="637627"/>
                    <a:pt x="266465" y="629016"/>
                    <a:pt x="269537" y="627731"/>
                  </a:cubicBezTo>
                  <a:cubicBezTo>
                    <a:pt x="274491" y="634560"/>
                    <a:pt x="270097" y="639732"/>
                    <a:pt x="264326" y="641999"/>
                  </a:cubicBezTo>
                  <a:cubicBezTo>
                    <a:pt x="267413" y="644180"/>
                    <a:pt x="282990" y="644038"/>
                    <a:pt x="276816" y="636198"/>
                  </a:cubicBezTo>
                  <a:cubicBezTo>
                    <a:pt x="283521" y="634008"/>
                    <a:pt x="289766" y="641485"/>
                    <a:pt x="296816" y="632369"/>
                  </a:cubicBezTo>
                  <a:cubicBezTo>
                    <a:pt x="299429" y="636275"/>
                    <a:pt x="290197" y="639580"/>
                    <a:pt x="291733" y="643437"/>
                  </a:cubicBezTo>
                  <a:cubicBezTo>
                    <a:pt x="296744" y="650200"/>
                    <a:pt x="312852" y="638437"/>
                    <a:pt x="308115" y="652372"/>
                  </a:cubicBezTo>
                  <a:cubicBezTo>
                    <a:pt x="311833" y="656353"/>
                    <a:pt x="313728" y="647648"/>
                    <a:pt x="311460" y="646066"/>
                  </a:cubicBezTo>
                  <a:cubicBezTo>
                    <a:pt x="317045" y="645971"/>
                    <a:pt x="322601" y="646790"/>
                    <a:pt x="327985" y="651781"/>
                  </a:cubicBezTo>
                  <a:cubicBezTo>
                    <a:pt x="329549" y="649162"/>
                    <a:pt x="327927" y="646371"/>
                    <a:pt x="329865" y="643780"/>
                  </a:cubicBezTo>
                  <a:cubicBezTo>
                    <a:pt x="333541" y="641170"/>
                    <a:pt x="336900" y="645333"/>
                    <a:pt x="340604" y="642732"/>
                  </a:cubicBezTo>
                  <a:cubicBezTo>
                    <a:pt x="340777" y="645409"/>
                    <a:pt x="339901" y="648086"/>
                    <a:pt x="338709" y="650715"/>
                  </a:cubicBezTo>
                  <a:cubicBezTo>
                    <a:pt x="352219" y="644733"/>
                    <a:pt x="365356" y="646085"/>
                    <a:pt x="378449" y="649514"/>
                  </a:cubicBezTo>
                  <a:cubicBezTo>
                    <a:pt x="381780" y="654258"/>
                    <a:pt x="373697" y="649829"/>
                    <a:pt x="372060" y="655667"/>
                  </a:cubicBezTo>
                  <a:cubicBezTo>
                    <a:pt x="376411" y="660497"/>
                    <a:pt x="381292" y="653524"/>
                    <a:pt x="385527" y="661211"/>
                  </a:cubicBezTo>
                  <a:cubicBezTo>
                    <a:pt x="379282" y="664535"/>
                    <a:pt x="373180" y="664526"/>
                    <a:pt x="367394" y="657049"/>
                  </a:cubicBezTo>
                  <a:cubicBezTo>
                    <a:pt x="362240" y="670412"/>
                    <a:pt x="346563" y="653820"/>
                    <a:pt x="336671" y="661925"/>
                  </a:cubicBezTo>
                  <a:cubicBezTo>
                    <a:pt x="356684" y="667126"/>
                    <a:pt x="374731" y="664259"/>
                    <a:pt x="391327" y="667983"/>
                  </a:cubicBezTo>
                  <a:cubicBezTo>
                    <a:pt x="395146" y="662259"/>
                    <a:pt x="386690" y="665840"/>
                    <a:pt x="385542" y="661211"/>
                  </a:cubicBezTo>
                  <a:cubicBezTo>
                    <a:pt x="395678" y="652677"/>
                    <a:pt x="394974" y="675632"/>
                    <a:pt x="405096" y="667059"/>
                  </a:cubicBezTo>
                  <a:cubicBezTo>
                    <a:pt x="402138" y="665354"/>
                    <a:pt x="399066" y="665078"/>
                    <a:pt x="396123" y="663392"/>
                  </a:cubicBezTo>
                  <a:cubicBezTo>
                    <a:pt x="400573" y="655086"/>
                    <a:pt x="404134" y="665793"/>
                    <a:pt x="408599" y="657534"/>
                  </a:cubicBezTo>
                  <a:cubicBezTo>
                    <a:pt x="412418" y="660449"/>
                    <a:pt x="409087" y="662973"/>
                    <a:pt x="406704" y="665526"/>
                  </a:cubicBezTo>
                  <a:cubicBezTo>
                    <a:pt x="409216" y="666269"/>
                    <a:pt x="411872" y="663735"/>
                    <a:pt x="414241" y="667536"/>
                  </a:cubicBezTo>
                  <a:cubicBezTo>
                    <a:pt x="417213" y="656582"/>
                    <a:pt x="443213" y="664354"/>
                    <a:pt x="455403" y="668040"/>
                  </a:cubicBezTo>
                  <a:cubicBezTo>
                    <a:pt x="457800" y="675918"/>
                    <a:pt x="448684" y="664202"/>
                    <a:pt x="446142" y="670784"/>
                  </a:cubicBezTo>
                  <a:cubicBezTo>
                    <a:pt x="467060" y="669155"/>
                    <a:pt x="487892" y="669707"/>
                    <a:pt x="508466" y="675632"/>
                  </a:cubicBezTo>
                  <a:cubicBezTo>
                    <a:pt x="509945" y="678404"/>
                    <a:pt x="505681" y="680880"/>
                    <a:pt x="503556" y="683461"/>
                  </a:cubicBezTo>
                  <a:cubicBezTo>
                    <a:pt x="509729" y="691891"/>
                    <a:pt x="515027" y="680899"/>
                    <a:pt x="514568" y="675937"/>
                  </a:cubicBezTo>
                  <a:cubicBezTo>
                    <a:pt x="523727" y="674489"/>
                    <a:pt x="514180" y="685471"/>
                    <a:pt x="523110" y="689310"/>
                  </a:cubicBezTo>
                  <a:cubicBezTo>
                    <a:pt x="531724" y="686005"/>
                    <a:pt x="517396" y="681471"/>
                    <a:pt x="522105" y="677918"/>
                  </a:cubicBezTo>
                  <a:cubicBezTo>
                    <a:pt x="534768" y="679090"/>
                    <a:pt x="547890" y="669831"/>
                    <a:pt x="560065" y="681528"/>
                  </a:cubicBezTo>
                  <a:cubicBezTo>
                    <a:pt x="565133" y="670384"/>
                    <a:pt x="570588" y="675918"/>
                    <a:pt x="578801" y="672784"/>
                  </a:cubicBezTo>
                  <a:cubicBezTo>
                    <a:pt x="584199" y="676270"/>
                    <a:pt x="580294" y="679337"/>
                    <a:pt x="584428" y="682795"/>
                  </a:cubicBezTo>
                  <a:cubicBezTo>
                    <a:pt x="594378" y="676346"/>
                    <a:pt x="603954" y="678594"/>
                    <a:pt x="613573" y="679423"/>
                  </a:cubicBezTo>
                  <a:cubicBezTo>
                    <a:pt x="615583" y="685624"/>
                    <a:pt x="605433" y="683099"/>
                    <a:pt x="602676" y="683699"/>
                  </a:cubicBezTo>
                  <a:cubicBezTo>
                    <a:pt x="608778" y="690624"/>
                    <a:pt x="620450" y="686567"/>
                    <a:pt x="628763" y="680204"/>
                  </a:cubicBezTo>
                  <a:cubicBezTo>
                    <a:pt x="634434" y="684271"/>
                    <a:pt x="627198" y="687681"/>
                    <a:pt x="632840" y="691739"/>
                  </a:cubicBezTo>
                  <a:cubicBezTo>
                    <a:pt x="628404" y="696892"/>
                    <a:pt x="622001" y="692301"/>
                    <a:pt x="621785" y="699263"/>
                  </a:cubicBezTo>
                  <a:cubicBezTo>
                    <a:pt x="640995" y="700807"/>
                    <a:pt x="653844" y="697063"/>
                    <a:pt x="671101" y="688871"/>
                  </a:cubicBezTo>
                  <a:cubicBezTo>
                    <a:pt x="679428" y="694129"/>
                    <a:pt x="665301" y="698273"/>
                    <a:pt x="671948" y="703474"/>
                  </a:cubicBezTo>
                  <a:cubicBezTo>
                    <a:pt x="688229" y="703378"/>
                    <a:pt x="704568" y="702140"/>
                    <a:pt x="720389" y="712408"/>
                  </a:cubicBezTo>
                  <a:cubicBezTo>
                    <a:pt x="728888" y="702254"/>
                    <a:pt x="734172" y="711313"/>
                    <a:pt x="738622" y="713398"/>
                  </a:cubicBezTo>
                  <a:cubicBezTo>
                    <a:pt x="741766" y="710284"/>
                    <a:pt x="736727" y="706807"/>
                    <a:pt x="742111" y="703835"/>
                  </a:cubicBezTo>
                  <a:cubicBezTo>
                    <a:pt x="753496" y="715132"/>
                    <a:pt x="781736" y="698939"/>
                    <a:pt x="782842" y="714008"/>
                  </a:cubicBezTo>
                  <a:cubicBezTo>
                    <a:pt x="801821" y="713094"/>
                    <a:pt x="828009" y="724105"/>
                    <a:pt x="842279" y="715456"/>
                  </a:cubicBezTo>
                  <a:cubicBezTo>
                    <a:pt x="851511" y="725057"/>
                    <a:pt x="861604" y="715694"/>
                    <a:pt x="870692" y="728257"/>
                  </a:cubicBezTo>
                  <a:cubicBezTo>
                    <a:pt x="877712" y="719390"/>
                    <a:pt x="883915" y="727896"/>
                    <a:pt x="891007" y="717961"/>
                  </a:cubicBezTo>
                  <a:cubicBezTo>
                    <a:pt x="896405" y="721476"/>
                    <a:pt x="892500" y="724533"/>
                    <a:pt x="896649" y="727991"/>
                  </a:cubicBezTo>
                  <a:cubicBezTo>
                    <a:pt x="932154" y="730048"/>
                    <a:pt x="967860" y="727819"/>
                    <a:pt x="1002905" y="739906"/>
                  </a:cubicBezTo>
                  <a:cubicBezTo>
                    <a:pt x="1003996" y="735754"/>
                    <a:pt x="1007959" y="732125"/>
                    <a:pt x="1001742" y="731772"/>
                  </a:cubicBezTo>
                  <a:cubicBezTo>
                    <a:pt x="1030915" y="739011"/>
                    <a:pt x="1060132" y="744945"/>
                    <a:pt x="1089894" y="739545"/>
                  </a:cubicBezTo>
                  <a:cubicBezTo>
                    <a:pt x="1097173" y="735801"/>
                    <a:pt x="1103748" y="748050"/>
                    <a:pt x="1110912" y="747098"/>
                  </a:cubicBezTo>
                  <a:cubicBezTo>
                    <a:pt x="1112276" y="745012"/>
                    <a:pt x="1109089" y="742678"/>
                    <a:pt x="1111200" y="740631"/>
                  </a:cubicBezTo>
                  <a:cubicBezTo>
                    <a:pt x="1120144" y="744402"/>
                    <a:pt x="1131558" y="748975"/>
                    <a:pt x="1144680" y="742373"/>
                  </a:cubicBezTo>
                  <a:cubicBezTo>
                    <a:pt x="1147580" y="745736"/>
                    <a:pt x="1150480" y="749146"/>
                    <a:pt x="1153366" y="752518"/>
                  </a:cubicBezTo>
                  <a:cubicBezTo>
                    <a:pt x="1184721" y="745326"/>
                    <a:pt x="1215417" y="752889"/>
                    <a:pt x="1246155" y="758909"/>
                  </a:cubicBezTo>
                  <a:cubicBezTo>
                    <a:pt x="1247160" y="757337"/>
                    <a:pt x="1246298" y="755690"/>
                    <a:pt x="1247906" y="754137"/>
                  </a:cubicBezTo>
                  <a:cubicBezTo>
                    <a:pt x="1301386" y="763738"/>
                    <a:pt x="1355526" y="758956"/>
                    <a:pt x="1409106" y="765662"/>
                  </a:cubicBezTo>
                  <a:cubicBezTo>
                    <a:pt x="1417678" y="755909"/>
                    <a:pt x="1454316" y="766757"/>
                    <a:pt x="1477704" y="767596"/>
                  </a:cubicBezTo>
                  <a:cubicBezTo>
                    <a:pt x="1490367" y="768053"/>
                    <a:pt x="1500474" y="762271"/>
                    <a:pt x="1509562" y="770872"/>
                  </a:cubicBezTo>
                  <a:cubicBezTo>
                    <a:pt x="1511687" y="768815"/>
                    <a:pt x="1513826" y="766757"/>
                    <a:pt x="1515980" y="764719"/>
                  </a:cubicBezTo>
                  <a:cubicBezTo>
                    <a:pt x="1521737" y="776883"/>
                    <a:pt x="1535921" y="761205"/>
                    <a:pt x="1546115" y="772758"/>
                  </a:cubicBezTo>
                  <a:cubicBezTo>
                    <a:pt x="1572043" y="762405"/>
                    <a:pt x="1608567" y="777730"/>
                    <a:pt x="1639320" y="769463"/>
                  </a:cubicBezTo>
                  <a:cubicBezTo>
                    <a:pt x="1641273" y="771682"/>
                    <a:pt x="1643211" y="773958"/>
                    <a:pt x="1645149" y="776216"/>
                  </a:cubicBezTo>
                  <a:cubicBezTo>
                    <a:pt x="1684745" y="766415"/>
                    <a:pt x="1723236" y="781712"/>
                    <a:pt x="1762876" y="770968"/>
                  </a:cubicBezTo>
                  <a:cubicBezTo>
                    <a:pt x="1779659" y="781693"/>
                    <a:pt x="1797677" y="766367"/>
                    <a:pt x="1814475" y="776854"/>
                  </a:cubicBezTo>
                  <a:cubicBezTo>
                    <a:pt x="1825070" y="767786"/>
                    <a:pt x="1834675" y="779635"/>
                    <a:pt x="1845199" y="771939"/>
                  </a:cubicBezTo>
                  <a:cubicBezTo>
                    <a:pt x="1873324" y="779674"/>
                    <a:pt x="1901952" y="776921"/>
                    <a:pt x="1930594" y="773111"/>
                  </a:cubicBezTo>
                  <a:cubicBezTo>
                    <a:pt x="1993434" y="778416"/>
                    <a:pt x="2056964" y="768025"/>
                    <a:pt x="2119790" y="773139"/>
                  </a:cubicBezTo>
                  <a:cubicBezTo>
                    <a:pt x="2121915" y="771082"/>
                    <a:pt x="2124054" y="769034"/>
                    <a:pt x="2126179" y="766986"/>
                  </a:cubicBezTo>
                  <a:cubicBezTo>
                    <a:pt x="2128935" y="765453"/>
                    <a:pt x="2128849" y="769853"/>
                    <a:pt x="2127471" y="771911"/>
                  </a:cubicBezTo>
                  <a:cubicBezTo>
                    <a:pt x="2161095" y="767348"/>
                    <a:pt x="2185373" y="768872"/>
                    <a:pt x="2219413" y="763719"/>
                  </a:cubicBezTo>
                  <a:cubicBezTo>
                    <a:pt x="2221337" y="765986"/>
                    <a:pt x="2223275" y="768205"/>
                    <a:pt x="2225184" y="770472"/>
                  </a:cubicBezTo>
                  <a:cubicBezTo>
                    <a:pt x="2231544" y="769663"/>
                    <a:pt x="2227970" y="758709"/>
                    <a:pt x="2237661" y="764653"/>
                  </a:cubicBezTo>
                  <a:cubicBezTo>
                    <a:pt x="2239139" y="767834"/>
                    <a:pt x="2235062" y="765948"/>
                    <a:pt x="2232894" y="769234"/>
                  </a:cubicBezTo>
                  <a:cubicBezTo>
                    <a:pt x="2236986" y="771387"/>
                    <a:pt x="2243662" y="769967"/>
                    <a:pt x="2243762" y="764976"/>
                  </a:cubicBezTo>
                  <a:cubicBezTo>
                    <a:pt x="2491606" y="768520"/>
                    <a:pt x="2732243" y="739183"/>
                    <a:pt x="2979255" y="730010"/>
                  </a:cubicBezTo>
                  <a:cubicBezTo>
                    <a:pt x="2980834" y="728496"/>
                    <a:pt x="2982442" y="726933"/>
                    <a:pt x="2984050" y="725410"/>
                  </a:cubicBezTo>
                  <a:cubicBezTo>
                    <a:pt x="3017387" y="730477"/>
                    <a:pt x="3051671" y="714523"/>
                    <a:pt x="3084807" y="724114"/>
                  </a:cubicBezTo>
                  <a:cubicBezTo>
                    <a:pt x="3090765" y="722181"/>
                    <a:pt x="3096092" y="711389"/>
                    <a:pt x="3097125" y="721523"/>
                  </a:cubicBezTo>
                  <a:cubicBezTo>
                    <a:pt x="3101892" y="716894"/>
                    <a:pt x="3115789" y="713665"/>
                    <a:pt x="3124705" y="719723"/>
                  </a:cubicBezTo>
                  <a:cubicBezTo>
                    <a:pt x="3126801" y="717647"/>
                    <a:pt x="3128955" y="715599"/>
                    <a:pt x="3131065" y="713560"/>
                  </a:cubicBezTo>
                  <a:cubicBezTo>
                    <a:pt x="3142723" y="714294"/>
                    <a:pt x="3154309" y="716799"/>
                    <a:pt x="3166297" y="710503"/>
                  </a:cubicBezTo>
                  <a:cubicBezTo>
                    <a:pt x="3222346" y="718837"/>
                    <a:pt x="3279774" y="697778"/>
                    <a:pt x="3335479" y="714370"/>
                  </a:cubicBezTo>
                  <a:cubicBezTo>
                    <a:pt x="3337619" y="712332"/>
                    <a:pt x="3339729" y="710284"/>
                    <a:pt x="3341868" y="708236"/>
                  </a:cubicBezTo>
                  <a:cubicBezTo>
                    <a:pt x="3351028" y="716132"/>
                    <a:pt x="3367567" y="713865"/>
                    <a:pt x="3372463" y="706550"/>
                  </a:cubicBezTo>
                  <a:cubicBezTo>
                    <a:pt x="3375262" y="709417"/>
                    <a:pt x="3373569" y="711998"/>
                    <a:pt x="3376670" y="714865"/>
                  </a:cubicBezTo>
                  <a:cubicBezTo>
                    <a:pt x="3380991" y="702797"/>
                    <a:pt x="3386002" y="710398"/>
                    <a:pt x="3390438" y="713951"/>
                  </a:cubicBezTo>
                  <a:cubicBezTo>
                    <a:pt x="3405254" y="703997"/>
                    <a:pt x="3423014" y="706740"/>
                    <a:pt x="3442611" y="706931"/>
                  </a:cubicBezTo>
                  <a:cubicBezTo>
                    <a:pt x="3445181" y="709779"/>
                    <a:pt x="3445181" y="712475"/>
                    <a:pt x="3443774" y="715094"/>
                  </a:cubicBezTo>
                  <a:cubicBezTo>
                    <a:pt x="3448383" y="716713"/>
                    <a:pt x="3449244" y="703683"/>
                    <a:pt x="3457700" y="710960"/>
                  </a:cubicBezTo>
                  <a:cubicBezTo>
                    <a:pt x="3459208" y="709407"/>
                    <a:pt x="3457155" y="707683"/>
                    <a:pt x="3456408" y="706017"/>
                  </a:cubicBezTo>
                  <a:cubicBezTo>
                    <a:pt x="3461117" y="703197"/>
                    <a:pt x="3465410" y="709293"/>
                    <a:pt x="3470334" y="701892"/>
                  </a:cubicBezTo>
                  <a:cubicBezTo>
                    <a:pt x="3473393" y="704178"/>
                    <a:pt x="3471799" y="706274"/>
                    <a:pt x="3470018" y="708331"/>
                  </a:cubicBezTo>
                  <a:cubicBezTo>
                    <a:pt x="3475388" y="704112"/>
                    <a:pt x="3485610" y="699425"/>
                    <a:pt x="3494813" y="699911"/>
                  </a:cubicBezTo>
                  <a:cubicBezTo>
                    <a:pt x="3498847" y="708236"/>
                    <a:pt x="3489601" y="704140"/>
                    <a:pt x="3485251" y="709122"/>
                  </a:cubicBezTo>
                  <a:cubicBezTo>
                    <a:pt x="3503901" y="701626"/>
                    <a:pt x="3522393" y="698235"/>
                    <a:pt x="3540927" y="692548"/>
                  </a:cubicBezTo>
                  <a:cubicBezTo>
                    <a:pt x="3543368" y="695377"/>
                    <a:pt x="3545751" y="698216"/>
                    <a:pt x="3548192" y="701035"/>
                  </a:cubicBezTo>
                  <a:cubicBezTo>
                    <a:pt x="3546527" y="708341"/>
                    <a:pt x="3552585" y="697158"/>
                    <a:pt x="3545435" y="694425"/>
                  </a:cubicBezTo>
                  <a:cubicBezTo>
                    <a:pt x="3554050" y="686395"/>
                    <a:pt x="3561731" y="688500"/>
                    <a:pt x="3573417" y="682918"/>
                  </a:cubicBezTo>
                  <a:cubicBezTo>
                    <a:pt x="3575327" y="689929"/>
                    <a:pt x="3586267" y="687386"/>
                    <a:pt x="3579088" y="692939"/>
                  </a:cubicBezTo>
                  <a:cubicBezTo>
                    <a:pt x="3584214" y="695539"/>
                    <a:pt x="3584386" y="683519"/>
                    <a:pt x="3594307" y="693701"/>
                  </a:cubicBezTo>
                  <a:cubicBezTo>
                    <a:pt x="3601557" y="687195"/>
                    <a:pt x="3590660" y="688481"/>
                    <a:pt x="3588506" y="686947"/>
                  </a:cubicBezTo>
                  <a:cubicBezTo>
                    <a:pt x="3599561" y="678651"/>
                    <a:pt x="3609884" y="686709"/>
                    <a:pt x="3620982" y="677289"/>
                  </a:cubicBezTo>
                  <a:cubicBezTo>
                    <a:pt x="3622403" y="679518"/>
                    <a:pt x="3619288" y="681518"/>
                    <a:pt x="3617651" y="683576"/>
                  </a:cubicBezTo>
                  <a:cubicBezTo>
                    <a:pt x="3620594" y="685595"/>
                    <a:pt x="3623911" y="680194"/>
                    <a:pt x="3626624" y="687281"/>
                  </a:cubicBezTo>
                  <a:cubicBezTo>
                    <a:pt x="3624040" y="678242"/>
                    <a:pt x="3632080" y="683804"/>
                    <a:pt x="3637779" y="676527"/>
                  </a:cubicBezTo>
                  <a:cubicBezTo>
                    <a:pt x="3663995" y="689158"/>
                    <a:pt x="3694346" y="655696"/>
                    <a:pt x="3717217" y="674146"/>
                  </a:cubicBezTo>
                  <a:cubicBezTo>
                    <a:pt x="3722457" y="659620"/>
                    <a:pt x="3738781" y="662440"/>
                    <a:pt x="3748428" y="659563"/>
                  </a:cubicBezTo>
                  <a:cubicBezTo>
                    <a:pt x="3747854" y="669879"/>
                    <a:pt x="3735163" y="662135"/>
                    <a:pt x="3729707" y="668326"/>
                  </a:cubicBezTo>
                  <a:cubicBezTo>
                    <a:pt x="3732105" y="671527"/>
                    <a:pt x="3734703" y="670003"/>
                    <a:pt x="3737087" y="673556"/>
                  </a:cubicBezTo>
                  <a:cubicBezTo>
                    <a:pt x="3728242" y="677756"/>
                    <a:pt x="3719169" y="687100"/>
                    <a:pt x="3710397" y="689967"/>
                  </a:cubicBezTo>
                  <a:cubicBezTo>
                    <a:pt x="3711531" y="673155"/>
                    <a:pt x="3687584" y="689605"/>
                    <a:pt x="3682860" y="691777"/>
                  </a:cubicBezTo>
                  <a:cubicBezTo>
                    <a:pt x="3700361" y="700082"/>
                    <a:pt x="3729334" y="694748"/>
                    <a:pt x="3745931" y="680471"/>
                  </a:cubicBezTo>
                  <a:cubicBezTo>
                    <a:pt x="3747409" y="683252"/>
                    <a:pt x="3743159" y="685709"/>
                    <a:pt x="3741006" y="688300"/>
                  </a:cubicBezTo>
                  <a:cubicBezTo>
                    <a:pt x="3750496" y="686348"/>
                    <a:pt x="3770065" y="686500"/>
                    <a:pt x="3770739" y="672022"/>
                  </a:cubicBezTo>
                  <a:cubicBezTo>
                    <a:pt x="3776626" y="668974"/>
                    <a:pt x="3774443" y="678423"/>
                    <a:pt x="3778004" y="680509"/>
                  </a:cubicBezTo>
                  <a:cubicBezTo>
                    <a:pt x="3795648" y="670384"/>
                    <a:pt x="3806704" y="670526"/>
                    <a:pt x="3826272" y="658706"/>
                  </a:cubicBezTo>
                  <a:cubicBezTo>
                    <a:pt x="3849645" y="659115"/>
                    <a:pt x="3873061" y="659058"/>
                    <a:pt x="3897195" y="642932"/>
                  </a:cubicBezTo>
                  <a:cubicBezTo>
                    <a:pt x="3910806" y="645390"/>
                    <a:pt x="3932973" y="637989"/>
                    <a:pt x="3942133" y="627445"/>
                  </a:cubicBezTo>
                  <a:cubicBezTo>
                    <a:pt x="3971708" y="634370"/>
                    <a:pt x="4023350" y="593736"/>
                    <a:pt x="4061611" y="617415"/>
                  </a:cubicBezTo>
                  <a:cubicBezTo>
                    <a:pt x="4052423" y="596784"/>
                    <a:pt x="4084582" y="606109"/>
                    <a:pt x="4082802" y="587735"/>
                  </a:cubicBezTo>
                  <a:cubicBezTo>
                    <a:pt x="4090871" y="589364"/>
                    <a:pt x="4099872" y="570495"/>
                    <a:pt x="4107467" y="582554"/>
                  </a:cubicBezTo>
                  <a:cubicBezTo>
                    <a:pt x="4140316" y="564704"/>
                    <a:pt x="4172418" y="563580"/>
                    <a:pt x="4203745" y="579410"/>
                  </a:cubicBezTo>
                  <a:cubicBezTo>
                    <a:pt x="4207995" y="574257"/>
                    <a:pt x="4212603" y="569095"/>
                    <a:pt x="4210564" y="563580"/>
                  </a:cubicBezTo>
                  <a:cubicBezTo>
                    <a:pt x="4215719" y="561722"/>
                    <a:pt x="4220672" y="564466"/>
                    <a:pt x="4225467" y="570819"/>
                  </a:cubicBezTo>
                  <a:cubicBezTo>
                    <a:pt x="4230421" y="563418"/>
                    <a:pt x="4234799" y="567028"/>
                    <a:pt x="4239394" y="566685"/>
                  </a:cubicBezTo>
                  <a:cubicBezTo>
                    <a:pt x="4241633" y="557846"/>
                    <a:pt x="4245883" y="559141"/>
                    <a:pt x="4249257" y="551007"/>
                  </a:cubicBezTo>
                  <a:cubicBezTo>
                    <a:pt x="4246399" y="546635"/>
                    <a:pt x="4243054" y="553588"/>
                    <a:pt x="4240126" y="550569"/>
                  </a:cubicBezTo>
                  <a:cubicBezTo>
                    <a:pt x="4260484" y="539453"/>
                    <a:pt x="4293519" y="539701"/>
                    <a:pt x="4317682" y="556160"/>
                  </a:cubicBezTo>
                  <a:cubicBezTo>
                    <a:pt x="4320869" y="544349"/>
                    <a:pt x="4329684" y="541768"/>
                    <a:pt x="4339576" y="544349"/>
                  </a:cubicBezTo>
                  <a:cubicBezTo>
                    <a:pt x="4359044" y="520451"/>
                    <a:pt x="4384054" y="507697"/>
                    <a:pt x="4408791" y="499315"/>
                  </a:cubicBezTo>
                  <a:cubicBezTo>
                    <a:pt x="4411691" y="502725"/>
                    <a:pt x="4414577" y="506125"/>
                    <a:pt x="4417492" y="509506"/>
                  </a:cubicBezTo>
                  <a:cubicBezTo>
                    <a:pt x="4415108" y="499029"/>
                    <a:pt x="4431159" y="501772"/>
                    <a:pt x="4437921" y="496000"/>
                  </a:cubicBezTo>
                  <a:cubicBezTo>
                    <a:pt x="4438496" y="498191"/>
                    <a:pt x="4439127" y="500372"/>
                    <a:pt x="4437620" y="502448"/>
                  </a:cubicBezTo>
                  <a:cubicBezTo>
                    <a:pt x="4459672" y="498076"/>
                    <a:pt x="4480317" y="495790"/>
                    <a:pt x="4498091" y="481293"/>
                  </a:cubicBezTo>
                  <a:cubicBezTo>
                    <a:pt x="4521249" y="477998"/>
                    <a:pt x="4552289" y="473026"/>
                    <a:pt x="4571039" y="454309"/>
                  </a:cubicBezTo>
                  <a:cubicBezTo>
                    <a:pt x="4586688" y="456090"/>
                    <a:pt x="4615919" y="437145"/>
                    <a:pt x="4628610" y="429754"/>
                  </a:cubicBezTo>
                  <a:cubicBezTo>
                    <a:pt x="4650046" y="417314"/>
                    <a:pt x="4669155" y="407532"/>
                    <a:pt x="4685335" y="390606"/>
                  </a:cubicBezTo>
                  <a:cubicBezTo>
                    <a:pt x="4679506" y="390434"/>
                    <a:pt x="4679549" y="384872"/>
                    <a:pt x="4676634" y="380462"/>
                  </a:cubicBezTo>
                  <a:cubicBezTo>
                    <a:pt x="4680956" y="375499"/>
                    <a:pt x="4684832" y="379547"/>
                    <a:pt x="4689125" y="374623"/>
                  </a:cubicBezTo>
                  <a:cubicBezTo>
                    <a:pt x="4681688" y="371365"/>
                    <a:pt x="4678314" y="377433"/>
                    <a:pt x="4674036" y="370603"/>
                  </a:cubicBezTo>
                  <a:cubicBezTo>
                    <a:pt x="4666355" y="381728"/>
                    <a:pt x="4653692" y="365774"/>
                    <a:pt x="4650835" y="377528"/>
                  </a:cubicBezTo>
                  <a:cubicBezTo>
                    <a:pt x="4647145" y="380690"/>
                    <a:pt x="4644030" y="370975"/>
                    <a:pt x="4640570" y="368908"/>
                  </a:cubicBezTo>
                  <a:cubicBezTo>
                    <a:pt x="4630778" y="371213"/>
                    <a:pt x="4621073" y="372099"/>
                    <a:pt x="4611425" y="372242"/>
                  </a:cubicBezTo>
                  <a:cubicBezTo>
                    <a:pt x="4620427" y="364393"/>
                    <a:pt x="4624533" y="364050"/>
                    <a:pt x="4636822" y="350896"/>
                  </a:cubicBezTo>
                  <a:cubicBezTo>
                    <a:pt x="4600514" y="354820"/>
                    <a:pt x="4551097" y="357202"/>
                    <a:pt x="4508916" y="378299"/>
                  </a:cubicBezTo>
                  <a:cubicBezTo>
                    <a:pt x="4504753" y="380157"/>
                    <a:pt x="4500791" y="377871"/>
                    <a:pt x="4496900" y="374461"/>
                  </a:cubicBezTo>
                  <a:cubicBezTo>
                    <a:pt x="4496455" y="377109"/>
                    <a:pt x="4497086" y="379852"/>
                    <a:pt x="4498034" y="382595"/>
                  </a:cubicBezTo>
                  <a:cubicBezTo>
                    <a:pt x="4493454" y="382529"/>
                    <a:pt x="4488774" y="385015"/>
                    <a:pt x="4484108" y="386739"/>
                  </a:cubicBezTo>
                  <a:cubicBezTo>
                    <a:pt x="4477748" y="371880"/>
                    <a:pt x="4459730" y="395587"/>
                    <a:pt x="4451187" y="406046"/>
                  </a:cubicBezTo>
                  <a:cubicBezTo>
                    <a:pt x="4446909" y="400455"/>
                    <a:pt x="4453571" y="395397"/>
                    <a:pt x="4458035" y="390244"/>
                  </a:cubicBezTo>
                  <a:cubicBezTo>
                    <a:pt x="4453743" y="392130"/>
                    <a:pt x="4447339" y="387491"/>
                    <a:pt x="4447756" y="381624"/>
                  </a:cubicBezTo>
                  <a:cubicBezTo>
                    <a:pt x="4455451" y="374728"/>
                    <a:pt x="4456758" y="380890"/>
                    <a:pt x="4461940" y="371032"/>
                  </a:cubicBezTo>
                  <a:cubicBezTo>
                    <a:pt x="4458610" y="366069"/>
                    <a:pt x="4454360" y="381224"/>
                    <a:pt x="4451230" y="372108"/>
                  </a:cubicBezTo>
                  <a:cubicBezTo>
                    <a:pt x="4445516" y="375042"/>
                    <a:pt x="4449120" y="378480"/>
                    <a:pt x="4444712" y="381481"/>
                  </a:cubicBezTo>
                  <a:cubicBezTo>
                    <a:pt x="4442645" y="382090"/>
                    <a:pt x="4440592" y="382748"/>
                    <a:pt x="4438596" y="381167"/>
                  </a:cubicBezTo>
                  <a:cubicBezTo>
                    <a:pt x="4438783" y="375775"/>
                    <a:pt x="4445473" y="370708"/>
                    <a:pt x="4445444" y="365336"/>
                  </a:cubicBezTo>
                  <a:cubicBezTo>
                    <a:pt x="4447010" y="364383"/>
                    <a:pt x="4448474" y="365488"/>
                    <a:pt x="4450082" y="363955"/>
                  </a:cubicBezTo>
                  <a:cubicBezTo>
                    <a:pt x="4446349" y="373766"/>
                    <a:pt x="4459514" y="366346"/>
                    <a:pt x="4465286" y="364726"/>
                  </a:cubicBezTo>
                  <a:cubicBezTo>
                    <a:pt x="4468114" y="367565"/>
                    <a:pt x="4466420" y="370184"/>
                    <a:pt x="4469507" y="373023"/>
                  </a:cubicBezTo>
                  <a:cubicBezTo>
                    <a:pt x="4483017" y="368270"/>
                    <a:pt x="4485874" y="351639"/>
                    <a:pt x="4498077" y="348610"/>
                  </a:cubicBezTo>
                  <a:cubicBezTo>
                    <a:pt x="4499139" y="354630"/>
                    <a:pt x="4487496" y="359945"/>
                    <a:pt x="4483577" y="365650"/>
                  </a:cubicBezTo>
                  <a:cubicBezTo>
                    <a:pt x="4489090" y="366012"/>
                    <a:pt x="4500719" y="362745"/>
                    <a:pt x="4497775" y="355087"/>
                  </a:cubicBezTo>
                  <a:cubicBezTo>
                    <a:pt x="4512276" y="360878"/>
                    <a:pt x="4527638" y="347276"/>
                    <a:pt x="4542742" y="339580"/>
                  </a:cubicBezTo>
                  <a:cubicBezTo>
                    <a:pt x="4533854" y="334313"/>
                    <a:pt x="4524092" y="346877"/>
                    <a:pt x="4514760" y="351087"/>
                  </a:cubicBezTo>
                  <a:cubicBezTo>
                    <a:pt x="4520560" y="335599"/>
                    <a:pt x="4539037" y="331084"/>
                    <a:pt x="4548814" y="339895"/>
                  </a:cubicBezTo>
                  <a:cubicBezTo>
                    <a:pt x="4560903" y="331494"/>
                    <a:pt x="4572948" y="324198"/>
                    <a:pt x="4584348" y="330417"/>
                  </a:cubicBezTo>
                  <a:cubicBezTo>
                    <a:pt x="4621432" y="309081"/>
                    <a:pt x="4657224" y="316101"/>
                    <a:pt x="4694121" y="298813"/>
                  </a:cubicBezTo>
                  <a:cubicBezTo>
                    <a:pt x="4686340" y="290822"/>
                    <a:pt x="4677969" y="296337"/>
                    <a:pt x="4670360" y="284669"/>
                  </a:cubicBezTo>
                  <a:cubicBezTo>
                    <a:pt x="4661588" y="287688"/>
                    <a:pt x="4652960" y="287079"/>
                    <a:pt x="4644676" y="278487"/>
                  </a:cubicBezTo>
                  <a:cubicBezTo>
                    <a:pt x="4641690" y="280487"/>
                    <a:pt x="4643312" y="282726"/>
                    <a:pt x="4641345" y="284812"/>
                  </a:cubicBezTo>
                  <a:cubicBezTo>
                    <a:pt x="4635243" y="273772"/>
                    <a:pt x="4628151" y="283888"/>
                    <a:pt x="4621805" y="278935"/>
                  </a:cubicBezTo>
                  <a:cubicBezTo>
                    <a:pt x="4618862" y="274972"/>
                    <a:pt x="4622696" y="271429"/>
                    <a:pt x="4626859" y="267857"/>
                  </a:cubicBezTo>
                  <a:cubicBezTo>
                    <a:pt x="4619034" y="261104"/>
                    <a:pt x="4610549" y="268762"/>
                    <a:pt x="4602510" y="266609"/>
                  </a:cubicBezTo>
                  <a:cubicBezTo>
                    <a:pt x="4596451" y="262504"/>
                    <a:pt x="4605797" y="259218"/>
                    <a:pt x="4601533" y="255227"/>
                  </a:cubicBezTo>
                  <a:cubicBezTo>
                    <a:pt x="4589775" y="250150"/>
                    <a:pt x="4583041" y="262323"/>
                    <a:pt x="4569029" y="264857"/>
                  </a:cubicBezTo>
                  <a:cubicBezTo>
                    <a:pt x="4565325" y="255865"/>
                    <a:pt x="4581218" y="249379"/>
                    <a:pt x="4586731" y="244778"/>
                  </a:cubicBezTo>
                  <a:cubicBezTo>
                    <a:pt x="4584205" y="244445"/>
                    <a:pt x="4581749" y="242587"/>
                    <a:pt x="4579323" y="239530"/>
                  </a:cubicBezTo>
                  <a:cubicBezTo>
                    <a:pt x="4577816" y="241054"/>
                    <a:pt x="4579869" y="242768"/>
                    <a:pt x="4580658" y="244445"/>
                  </a:cubicBezTo>
                  <a:cubicBezTo>
                    <a:pt x="4574427" y="248388"/>
                    <a:pt x="4571111" y="241435"/>
                    <a:pt x="4568168" y="250283"/>
                  </a:cubicBezTo>
                  <a:cubicBezTo>
                    <a:pt x="4565383" y="247426"/>
                    <a:pt x="4567076" y="244807"/>
                    <a:pt x="4563975" y="241978"/>
                  </a:cubicBezTo>
                  <a:cubicBezTo>
                    <a:pt x="4553552" y="247340"/>
                    <a:pt x="4543474" y="245445"/>
                    <a:pt x="4533366" y="243635"/>
                  </a:cubicBezTo>
                  <a:cubicBezTo>
                    <a:pt x="4529505" y="247740"/>
                    <a:pt x="4529304" y="252036"/>
                    <a:pt x="4532792" y="256532"/>
                  </a:cubicBezTo>
                  <a:cubicBezTo>
                    <a:pt x="4529548" y="260656"/>
                    <a:pt x="4526432" y="262180"/>
                    <a:pt x="4523360" y="262561"/>
                  </a:cubicBezTo>
                  <a:cubicBezTo>
                    <a:pt x="4520345" y="255913"/>
                    <a:pt x="4519354" y="249369"/>
                    <a:pt x="4518162" y="242854"/>
                  </a:cubicBezTo>
                  <a:cubicBezTo>
                    <a:pt x="4530495" y="241149"/>
                    <a:pt x="4549159" y="228862"/>
                    <a:pt x="4552978" y="215527"/>
                  </a:cubicBezTo>
                  <a:cubicBezTo>
                    <a:pt x="4571944" y="212212"/>
                    <a:pt x="4590966" y="207745"/>
                    <a:pt x="4609530" y="213593"/>
                  </a:cubicBezTo>
                  <a:cubicBezTo>
                    <a:pt x="4605079" y="200563"/>
                    <a:pt x="4619034" y="205087"/>
                    <a:pt x="4626644" y="206373"/>
                  </a:cubicBezTo>
                  <a:cubicBezTo>
                    <a:pt x="4628639" y="213279"/>
                    <a:pt x="4618676" y="205783"/>
                    <a:pt x="4615775" y="210669"/>
                  </a:cubicBezTo>
                  <a:cubicBezTo>
                    <a:pt x="4623557" y="217965"/>
                    <a:pt x="4632329" y="204097"/>
                    <a:pt x="4640555" y="202220"/>
                  </a:cubicBezTo>
                  <a:cubicBezTo>
                    <a:pt x="4646198" y="206716"/>
                    <a:pt x="4636808" y="210078"/>
                    <a:pt x="4644748" y="210526"/>
                  </a:cubicBezTo>
                  <a:cubicBezTo>
                    <a:pt x="4646858" y="199544"/>
                    <a:pt x="4667791" y="199610"/>
                    <a:pt x="4678702" y="202573"/>
                  </a:cubicBezTo>
                  <a:cubicBezTo>
                    <a:pt x="4687991" y="192572"/>
                    <a:pt x="4698486" y="197420"/>
                    <a:pt x="4711148" y="192905"/>
                  </a:cubicBezTo>
                  <a:cubicBezTo>
                    <a:pt x="4712556" y="181932"/>
                    <a:pt x="4700209" y="190333"/>
                    <a:pt x="4696102" y="188895"/>
                  </a:cubicBezTo>
                  <a:cubicBezTo>
                    <a:pt x="4706727" y="182599"/>
                    <a:pt x="4732799" y="170778"/>
                    <a:pt x="4751348" y="182027"/>
                  </a:cubicBezTo>
                  <a:cubicBezTo>
                    <a:pt x="4764399" y="168816"/>
                    <a:pt x="4808058" y="182761"/>
                    <a:pt x="4812107" y="154405"/>
                  </a:cubicBezTo>
                  <a:cubicBezTo>
                    <a:pt x="4823233" y="158415"/>
                    <a:pt x="4827741" y="144118"/>
                    <a:pt x="4836757" y="149195"/>
                  </a:cubicBezTo>
                  <a:cubicBezTo>
                    <a:pt x="4836815" y="154776"/>
                    <a:pt x="4830656" y="152881"/>
                    <a:pt x="4831675" y="160272"/>
                  </a:cubicBezTo>
                  <a:cubicBezTo>
                    <a:pt x="4856340" y="149433"/>
                    <a:pt x="4880719" y="133155"/>
                    <a:pt x="4882729" y="111123"/>
                  </a:cubicBezTo>
                  <a:cubicBezTo>
                    <a:pt x="4877101" y="106018"/>
                    <a:pt x="4866993" y="100789"/>
                    <a:pt x="4869850" y="92654"/>
                  </a:cubicBezTo>
                  <a:cubicBezTo>
                    <a:pt x="4856915" y="84977"/>
                    <a:pt x="4836226" y="86987"/>
                    <a:pt x="4832896" y="66460"/>
                  </a:cubicBezTo>
                  <a:cubicBezTo>
                    <a:pt x="4826621" y="75347"/>
                    <a:pt x="4815480" y="71499"/>
                    <a:pt x="4813887" y="81672"/>
                  </a:cubicBezTo>
                  <a:cubicBezTo>
                    <a:pt x="4815854" y="83415"/>
                    <a:pt x="4818022" y="80310"/>
                    <a:pt x="4820132" y="78757"/>
                  </a:cubicBezTo>
                  <a:cubicBezTo>
                    <a:pt x="4822975" y="85034"/>
                    <a:pt x="4819357" y="82948"/>
                    <a:pt x="4815208" y="86606"/>
                  </a:cubicBezTo>
                  <a:cubicBezTo>
                    <a:pt x="4811432" y="80253"/>
                    <a:pt x="4807441" y="78538"/>
                    <a:pt x="4803335" y="79519"/>
                  </a:cubicBezTo>
                  <a:cubicBezTo>
                    <a:pt x="4799013" y="75528"/>
                    <a:pt x="4800779" y="71823"/>
                    <a:pt x="4805345" y="68299"/>
                  </a:cubicBezTo>
                  <a:cubicBezTo>
                    <a:pt x="4801454" y="67080"/>
                    <a:pt x="4797750" y="68499"/>
                    <a:pt x="4797520" y="72737"/>
                  </a:cubicBezTo>
                  <a:cubicBezTo>
                    <a:pt x="4788260" y="60927"/>
                    <a:pt x="4766523" y="70947"/>
                    <a:pt x="4751549" y="76852"/>
                  </a:cubicBezTo>
                  <a:cubicBezTo>
                    <a:pt x="4734953" y="61774"/>
                    <a:pt x="4716748" y="82358"/>
                    <a:pt x="4698916" y="93578"/>
                  </a:cubicBezTo>
                  <a:cubicBezTo>
                    <a:pt x="4697954" y="92454"/>
                    <a:pt x="4696993" y="91311"/>
                    <a:pt x="4696002" y="90168"/>
                  </a:cubicBezTo>
                  <a:cubicBezTo>
                    <a:pt x="4703496" y="73023"/>
                    <a:pt x="4720509" y="72518"/>
                    <a:pt x="4729411" y="61146"/>
                  </a:cubicBezTo>
                  <a:cubicBezTo>
                    <a:pt x="4726553" y="56440"/>
                    <a:pt x="4723323" y="60279"/>
                    <a:pt x="4720552" y="54211"/>
                  </a:cubicBezTo>
                  <a:cubicBezTo>
                    <a:pt x="4694064" y="71766"/>
                    <a:pt x="4678128" y="65098"/>
                    <a:pt x="4652429" y="76614"/>
                  </a:cubicBezTo>
                  <a:cubicBezTo>
                    <a:pt x="4651553" y="74938"/>
                    <a:pt x="4652572" y="73366"/>
                    <a:pt x="4651108" y="71680"/>
                  </a:cubicBezTo>
                  <a:cubicBezTo>
                    <a:pt x="4660397" y="69804"/>
                    <a:pt x="4674452" y="62060"/>
                    <a:pt x="4679405" y="53706"/>
                  </a:cubicBezTo>
                  <a:cubicBezTo>
                    <a:pt x="4675544" y="48687"/>
                    <a:pt x="4671236" y="54373"/>
                    <a:pt x="4667374" y="49887"/>
                  </a:cubicBezTo>
                  <a:cubicBezTo>
                    <a:pt x="4669040" y="56755"/>
                    <a:pt x="4664919" y="58279"/>
                    <a:pt x="4659535" y="54307"/>
                  </a:cubicBezTo>
                  <a:cubicBezTo>
                    <a:pt x="4660770" y="58679"/>
                    <a:pt x="4660555" y="62993"/>
                    <a:pt x="4658961" y="67251"/>
                  </a:cubicBezTo>
                  <a:cubicBezTo>
                    <a:pt x="4650160" y="63289"/>
                    <a:pt x="4630132" y="68947"/>
                    <a:pt x="4633851" y="82120"/>
                  </a:cubicBezTo>
                  <a:cubicBezTo>
                    <a:pt x="4630017" y="87187"/>
                    <a:pt x="4632473" y="71975"/>
                    <a:pt x="4626471" y="76900"/>
                  </a:cubicBezTo>
                  <a:cubicBezTo>
                    <a:pt x="4625596" y="73576"/>
                    <a:pt x="4632602" y="73699"/>
                    <a:pt x="4629945" y="67356"/>
                  </a:cubicBezTo>
                  <a:cubicBezTo>
                    <a:pt x="4623801" y="66118"/>
                    <a:pt x="4618101" y="78491"/>
                    <a:pt x="4620068" y="83034"/>
                  </a:cubicBezTo>
                  <a:cubicBezTo>
                    <a:pt x="4615919" y="85253"/>
                    <a:pt x="4616895" y="74452"/>
                    <a:pt x="4612961" y="71328"/>
                  </a:cubicBezTo>
                  <a:cubicBezTo>
                    <a:pt x="4604720" y="75776"/>
                    <a:pt x="4609817" y="80881"/>
                    <a:pt x="4604706" y="85463"/>
                  </a:cubicBezTo>
                  <a:cubicBezTo>
                    <a:pt x="4600643" y="89044"/>
                    <a:pt x="4599595" y="80224"/>
                    <a:pt x="4601950" y="78843"/>
                  </a:cubicBezTo>
                  <a:cubicBezTo>
                    <a:pt x="4595633" y="75605"/>
                    <a:pt x="4596882" y="85920"/>
                    <a:pt x="4595431" y="88235"/>
                  </a:cubicBezTo>
                  <a:cubicBezTo>
                    <a:pt x="4593565" y="87568"/>
                    <a:pt x="4587435" y="83234"/>
                    <a:pt x="4586731" y="78091"/>
                  </a:cubicBezTo>
                  <a:cubicBezTo>
                    <a:pt x="4590565" y="72166"/>
                    <a:pt x="4594025" y="74223"/>
                    <a:pt x="4597786" y="70547"/>
                  </a:cubicBezTo>
                  <a:cubicBezTo>
                    <a:pt x="4588870" y="64603"/>
                    <a:pt x="4584549" y="76204"/>
                    <a:pt x="4584994" y="82843"/>
                  </a:cubicBezTo>
                  <a:cubicBezTo>
                    <a:pt x="4574183" y="84225"/>
                    <a:pt x="4564420" y="84653"/>
                    <a:pt x="4556840" y="97569"/>
                  </a:cubicBezTo>
                  <a:cubicBezTo>
                    <a:pt x="4549087" y="92873"/>
                    <a:pt x="4558003" y="89025"/>
                    <a:pt x="4554385" y="84510"/>
                  </a:cubicBezTo>
                  <a:cubicBezTo>
                    <a:pt x="4560616" y="82043"/>
                    <a:pt x="4566775" y="81024"/>
                    <a:pt x="4572948" y="78976"/>
                  </a:cubicBezTo>
                  <a:cubicBezTo>
                    <a:pt x="4567306" y="72214"/>
                    <a:pt x="4567622" y="65775"/>
                    <a:pt x="4573839" y="59621"/>
                  </a:cubicBezTo>
                  <a:cubicBezTo>
                    <a:pt x="4570034" y="56135"/>
                    <a:pt x="4566258" y="59831"/>
                    <a:pt x="4566014" y="64060"/>
                  </a:cubicBezTo>
                  <a:cubicBezTo>
                    <a:pt x="4565440" y="56259"/>
                    <a:pt x="4558764" y="63336"/>
                    <a:pt x="4557328" y="53897"/>
                  </a:cubicBezTo>
                  <a:cubicBezTo>
                    <a:pt x="4548699" y="62431"/>
                    <a:pt x="4540947" y="61984"/>
                    <a:pt x="4529476" y="62203"/>
                  </a:cubicBezTo>
                  <a:cubicBezTo>
                    <a:pt x="4527408" y="57459"/>
                    <a:pt x="4537817" y="54059"/>
                    <a:pt x="4540214" y="61126"/>
                  </a:cubicBezTo>
                  <a:cubicBezTo>
                    <a:pt x="4541822" y="60126"/>
                    <a:pt x="4541134" y="59021"/>
                    <a:pt x="4540387" y="57907"/>
                  </a:cubicBezTo>
                  <a:cubicBezTo>
                    <a:pt x="4541435" y="56907"/>
                    <a:pt x="4542498" y="55878"/>
                    <a:pt x="4543560" y="54850"/>
                  </a:cubicBezTo>
                  <a:cubicBezTo>
                    <a:pt x="4537731" y="48830"/>
                    <a:pt x="4531371" y="54545"/>
                    <a:pt x="4525140" y="57116"/>
                  </a:cubicBezTo>
                  <a:cubicBezTo>
                    <a:pt x="4522326" y="50506"/>
                    <a:pt x="4525872" y="44200"/>
                    <a:pt x="4523001" y="37590"/>
                  </a:cubicBezTo>
                  <a:cubicBezTo>
                    <a:pt x="4519598" y="44334"/>
                    <a:pt x="4519498" y="41219"/>
                    <a:pt x="4513410" y="46801"/>
                  </a:cubicBezTo>
                  <a:cubicBezTo>
                    <a:pt x="4507854" y="42734"/>
                    <a:pt x="4509764" y="39057"/>
                    <a:pt x="4506303" y="35104"/>
                  </a:cubicBezTo>
                  <a:cubicBezTo>
                    <a:pt x="4502370" y="37628"/>
                    <a:pt x="4503087" y="40352"/>
                    <a:pt x="4501394" y="42924"/>
                  </a:cubicBezTo>
                  <a:cubicBezTo>
                    <a:pt x="4497215" y="39495"/>
                    <a:pt x="4501150" y="36428"/>
                    <a:pt x="4495751" y="32923"/>
                  </a:cubicBezTo>
                  <a:cubicBezTo>
                    <a:pt x="4486434" y="36428"/>
                    <a:pt x="4477331" y="35142"/>
                    <a:pt x="4468215" y="34733"/>
                  </a:cubicBezTo>
                  <a:cubicBezTo>
                    <a:pt x="4464396" y="27398"/>
                    <a:pt x="4471933" y="30770"/>
                    <a:pt x="4476312" y="23846"/>
                  </a:cubicBezTo>
                  <a:cubicBezTo>
                    <a:pt x="4471948" y="19340"/>
                    <a:pt x="4466908" y="29027"/>
                    <a:pt x="4462687" y="21531"/>
                  </a:cubicBezTo>
                  <a:cubicBezTo>
                    <a:pt x="4462644" y="24198"/>
                    <a:pt x="4459184" y="26732"/>
                    <a:pt x="4460807" y="29522"/>
                  </a:cubicBezTo>
                  <a:cubicBezTo>
                    <a:pt x="4438740" y="22769"/>
                    <a:pt x="4415654" y="37685"/>
                    <a:pt x="4393544" y="32513"/>
                  </a:cubicBezTo>
                  <a:cubicBezTo>
                    <a:pt x="4391893" y="34590"/>
                    <a:pt x="4394822" y="36904"/>
                    <a:pt x="4396286" y="39124"/>
                  </a:cubicBezTo>
                  <a:cubicBezTo>
                    <a:pt x="4392554" y="43153"/>
                    <a:pt x="4388821" y="46782"/>
                    <a:pt x="4385260" y="46677"/>
                  </a:cubicBezTo>
                  <a:cubicBezTo>
                    <a:pt x="4380063" y="20921"/>
                    <a:pt x="4355254" y="52754"/>
                    <a:pt x="4342505" y="47687"/>
                  </a:cubicBezTo>
                  <a:cubicBezTo>
                    <a:pt x="4347013" y="24741"/>
                    <a:pt x="4363236" y="31523"/>
                    <a:pt x="4375727" y="21874"/>
                  </a:cubicBezTo>
                  <a:cubicBezTo>
                    <a:pt x="4369309" y="16549"/>
                    <a:pt x="4361227" y="27875"/>
                    <a:pt x="4359202" y="16188"/>
                  </a:cubicBezTo>
                  <a:cubicBezTo>
                    <a:pt x="4356015" y="19245"/>
                    <a:pt x="4352813" y="22341"/>
                    <a:pt x="4349612" y="25389"/>
                  </a:cubicBezTo>
                  <a:cubicBezTo>
                    <a:pt x="4345922" y="22512"/>
                    <a:pt x="4346884" y="19826"/>
                    <a:pt x="4345405" y="17083"/>
                  </a:cubicBezTo>
                  <a:cubicBezTo>
                    <a:pt x="4349468" y="17483"/>
                    <a:pt x="4353862" y="10301"/>
                    <a:pt x="4357752" y="14502"/>
                  </a:cubicBezTo>
                  <a:cubicBezTo>
                    <a:pt x="4355714" y="7244"/>
                    <a:pt x="4361686" y="10520"/>
                    <a:pt x="4362820" y="3414"/>
                  </a:cubicBezTo>
                  <a:cubicBezTo>
                    <a:pt x="4356302" y="-9463"/>
                    <a:pt x="4347860" y="19226"/>
                    <a:pt x="4341357" y="5577"/>
                  </a:cubicBezTo>
                  <a:cubicBezTo>
                    <a:pt x="4334250" y="14368"/>
                    <a:pt x="4326813" y="23160"/>
                    <a:pt x="4320324" y="31989"/>
                  </a:cubicBezTo>
                  <a:cubicBezTo>
                    <a:pt x="4314365" y="27379"/>
                    <a:pt x="4317711" y="23198"/>
                    <a:pt x="4320927" y="19074"/>
                  </a:cubicBezTo>
                  <a:cubicBezTo>
                    <a:pt x="4316203" y="10692"/>
                    <a:pt x="4310891" y="16540"/>
                    <a:pt x="4305837" y="15054"/>
                  </a:cubicBezTo>
                  <a:cubicBezTo>
                    <a:pt x="4306742" y="19407"/>
                    <a:pt x="4305163" y="23665"/>
                    <a:pt x="4299162" y="27665"/>
                  </a:cubicBezTo>
                  <a:cubicBezTo>
                    <a:pt x="4302119" y="29665"/>
                    <a:pt x="4305435" y="24274"/>
                    <a:pt x="4308163" y="31361"/>
                  </a:cubicBezTo>
                  <a:cubicBezTo>
                    <a:pt x="4302894" y="35066"/>
                    <a:pt x="4297812" y="34809"/>
                    <a:pt x="4292945" y="30580"/>
                  </a:cubicBezTo>
                  <a:cubicBezTo>
                    <a:pt x="4288164" y="35190"/>
                    <a:pt x="4283369" y="39790"/>
                    <a:pt x="4278573" y="44420"/>
                  </a:cubicBezTo>
                  <a:cubicBezTo>
                    <a:pt x="4276420" y="34809"/>
                    <a:pt x="4281675" y="36828"/>
                    <a:pt x="4271323" y="35923"/>
                  </a:cubicBezTo>
                  <a:cubicBezTo>
                    <a:pt x="4264216" y="31266"/>
                    <a:pt x="4275028" y="27484"/>
                    <a:pt x="4268883" y="22865"/>
                  </a:cubicBezTo>
                  <a:cubicBezTo>
                    <a:pt x="4266270" y="38524"/>
                    <a:pt x="4257957" y="33437"/>
                    <a:pt x="4247979" y="46077"/>
                  </a:cubicBezTo>
                  <a:cubicBezTo>
                    <a:pt x="4238948" y="43172"/>
                    <a:pt x="4229789" y="42800"/>
                    <a:pt x="4220859" y="38190"/>
                  </a:cubicBezTo>
                  <a:cubicBezTo>
                    <a:pt x="4213407" y="53354"/>
                    <a:pt x="4204448" y="56050"/>
                    <a:pt x="4193738" y="64327"/>
                  </a:cubicBezTo>
                  <a:cubicBezTo>
                    <a:pt x="4186962" y="59660"/>
                    <a:pt x="4199136" y="55954"/>
                    <a:pt x="4197385" y="51563"/>
                  </a:cubicBezTo>
                  <a:cubicBezTo>
                    <a:pt x="4183430" y="52535"/>
                    <a:pt x="4168901" y="74071"/>
                    <a:pt x="4162268" y="85368"/>
                  </a:cubicBezTo>
                  <a:cubicBezTo>
                    <a:pt x="4176481" y="89530"/>
                    <a:pt x="4181319" y="68127"/>
                    <a:pt x="4190680" y="64165"/>
                  </a:cubicBezTo>
                  <a:cubicBezTo>
                    <a:pt x="4193264" y="66984"/>
                    <a:pt x="4193264" y="69689"/>
                    <a:pt x="4191843" y="72299"/>
                  </a:cubicBezTo>
                  <a:cubicBezTo>
                    <a:pt x="4195719" y="75423"/>
                    <a:pt x="4201994" y="65489"/>
                    <a:pt x="4198390" y="62927"/>
                  </a:cubicBezTo>
                  <a:cubicBezTo>
                    <a:pt x="4210895" y="76005"/>
                    <a:pt x="4236594" y="37971"/>
                    <a:pt x="4253621" y="56059"/>
                  </a:cubicBezTo>
                  <a:cubicBezTo>
                    <a:pt x="4242581" y="74709"/>
                    <a:pt x="4219208" y="75185"/>
                    <a:pt x="4204032" y="72928"/>
                  </a:cubicBezTo>
                  <a:cubicBezTo>
                    <a:pt x="4193839" y="95083"/>
                    <a:pt x="4172289" y="92835"/>
                    <a:pt x="4152692" y="94569"/>
                  </a:cubicBezTo>
                  <a:cubicBezTo>
                    <a:pt x="4158449" y="84834"/>
                    <a:pt x="4161708" y="77671"/>
                    <a:pt x="4163144" y="65975"/>
                  </a:cubicBezTo>
                  <a:cubicBezTo>
                    <a:pt x="4158750" y="72652"/>
                    <a:pt x="4154860" y="69356"/>
                    <a:pt x="4150509" y="75023"/>
                  </a:cubicBezTo>
                  <a:cubicBezTo>
                    <a:pt x="4137330" y="57212"/>
                    <a:pt x="4131458" y="84034"/>
                    <a:pt x="4118766" y="68546"/>
                  </a:cubicBezTo>
                  <a:cubicBezTo>
                    <a:pt x="4104309" y="75938"/>
                    <a:pt x="4109018" y="73852"/>
                    <a:pt x="4095436" y="78652"/>
                  </a:cubicBezTo>
                  <a:cubicBezTo>
                    <a:pt x="4099499" y="81596"/>
                    <a:pt x="4094460" y="84015"/>
                    <a:pt x="4096599" y="86806"/>
                  </a:cubicBezTo>
                  <a:cubicBezTo>
                    <a:pt x="4092407" y="89044"/>
                    <a:pt x="4088415" y="86996"/>
                    <a:pt x="4084109" y="92635"/>
                  </a:cubicBezTo>
                  <a:cubicBezTo>
                    <a:pt x="4077332" y="86358"/>
                    <a:pt x="4085989" y="82824"/>
                    <a:pt x="4090627" y="83272"/>
                  </a:cubicBezTo>
                  <a:cubicBezTo>
                    <a:pt x="4089378" y="75881"/>
                    <a:pt x="4071661" y="84748"/>
                    <a:pt x="4071934" y="92035"/>
                  </a:cubicBezTo>
                  <a:cubicBezTo>
                    <a:pt x="4065861" y="91206"/>
                    <a:pt x="4059486" y="97512"/>
                    <a:pt x="4053801" y="87835"/>
                  </a:cubicBezTo>
                  <a:cubicBezTo>
                    <a:pt x="4045230" y="86701"/>
                    <a:pt x="4035840" y="103160"/>
                    <a:pt x="4027427" y="97836"/>
                  </a:cubicBezTo>
                  <a:cubicBezTo>
                    <a:pt x="4022072" y="88377"/>
                    <a:pt x="4031490" y="79681"/>
                    <a:pt x="4036300" y="70747"/>
                  </a:cubicBezTo>
                  <a:cubicBezTo>
                    <a:pt x="4025230" y="71633"/>
                    <a:pt x="4020205" y="84891"/>
                    <a:pt x="4005260" y="82110"/>
                  </a:cubicBezTo>
                  <a:cubicBezTo>
                    <a:pt x="4000005" y="75681"/>
                    <a:pt x="4002977" y="74347"/>
                    <a:pt x="3996416" y="75176"/>
                  </a:cubicBezTo>
                  <a:cubicBezTo>
                    <a:pt x="3991205" y="81024"/>
                    <a:pt x="4005820" y="77662"/>
                    <a:pt x="4000623" y="83491"/>
                  </a:cubicBezTo>
                  <a:cubicBezTo>
                    <a:pt x="4005145" y="84225"/>
                    <a:pt x="4009668" y="85396"/>
                    <a:pt x="4014377" y="82577"/>
                  </a:cubicBezTo>
                  <a:cubicBezTo>
                    <a:pt x="4016401" y="90959"/>
                    <a:pt x="4015066" y="90092"/>
                    <a:pt x="4023235" y="89521"/>
                  </a:cubicBezTo>
                  <a:cubicBezTo>
                    <a:pt x="4024671" y="91740"/>
                    <a:pt x="4021541" y="93721"/>
                    <a:pt x="4019890" y="95797"/>
                  </a:cubicBezTo>
                  <a:cubicBezTo>
                    <a:pt x="4015683" y="98541"/>
                    <a:pt x="4012166" y="86844"/>
                    <a:pt x="4008016" y="88720"/>
                  </a:cubicBezTo>
                  <a:cubicBezTo>
                    <a:pt x="4007959" y="91426"/>
                    <a:pt x="4004499" y="93921"/>
                    <a:pt x="4006136" y="96702"/>
                  </a:cubicBezTo>
                  <a:cubicBezTo>
                    <a:pt x="4000910" y="99141"/>
                    <a:pt x="3995986" y="95636"/>
                    <a:pt x="3990918" y="95921"/>
                  </a:cubicBezTo>
                  <a:cubicBezTo>
                    <a:pt x="3988778" y="91549"/>
                    <a:pt x="3990314" y="89940"/>
                    <a:pt x="3994248" y="89644"/>
                  </a:cubicBezTo>
                  <a:cubicBezTo>
                    <a:pt x="3997235" y="88082"/>
                    <a:pt x="3995483" y="92388"/>
                    <a:pt x="3998570" y="94702"/>
                  </a:cubicBezTo>
                  <a:cubicBezTo>
                    <a:pt x="3999488" y="89901"/>
                    <a:pt x="4001872" y="85177"/>
                    <a:pt x="3997723" y="80091"/>
                  </a:cubicBezTo>
                  <a:cubicBezTo>
                    <a:pt x="3976230" y="105189"/>
                    <a:pt x="3955930" y="103970"/>
                    <a:pt x="3935069" y="115714"/>
                  </a:cubicBezTo>
                  <a:cubicBezTo>
                    <a:pt x="3932858" y="113438"/>
                    <a:pt x="3930690" y="111161"/>
                    <a:pt x="3932298" y="109075"/>
                  </a:cubicBezTo>
                  <a:cubicBezTo>
                    <a:pt x="3930503" y="114181"/>
                    <a:pt x="3914510" y="122963"/>
                    <a:pt x="3904187" y="123829"/>
                  </a:cubicBezTo>
                  <a:cubicBezTo>
                    <a:pt x="3903053" y="115467"/>
                    <a:pt x="3919649" y="111628"/>
                    <a:pt x="3918688" y="106780"/>
                  </a:cubicBezTo>
                  <a:cubicBezTo>
                    <a:pt x="3922751" y="114019"/>
                    <a:pt x="3926685" y="110247"/>
                    <a:pt x="3920296" y="105256"/>
                  </a:cubicBezTo>
                  <a:cubicBezTo>
                    <a:pt x="3902967" y="112600"/>
                    <a:pt x="3887318" y="116162"/>
                    <a:pt x="3874023" y="115800"/>
                  </a:cubicBezTo>
                  <a:cubicBezTo>
                    <a:pt x="3869271" y="104732"/>
                    <a:pt x="3890189" y="109009"/>
                    <a:pt x="3890117" y="97179"/>
                  </a:cubicBezTo>
                  <a:cubicBezTo>
                    <a:pt x="3884202" y="97464"/>
                    <a:pt x="3882336" y="94007"/>
                    <a:pt x="3879249" y="101474"/>
                  </a:cubicBezTo>
                  <a:cubicBezTo>
                    <a:pt x="3859379" y="92540"/>
                    <a:pt x="3822884" y="116952"/>
                    <a:pt x="3802109" y="120201"/>
                  </a:cubicBezTo>
                  <a:cubicBezTo>
                    <a:pt x="3797716" y="115657"/>
                    <a:pt x="3814284" y="112190"/>
                    <a:pt x="3805756" y="107427"/>
                  </a:cubicBezTo>
                  <a:cubicBezTo>
                    <a:pt x="3802770" y="116533"/>
                    <a:pt x="3795089" y="118981"/>
                    <a:pt x="3788312" y="121105"/>
                  </a:cubicBezTo>
                  <a:cubicBezTo>
                    <a:pt x="3792806" y="122915"/>
                    <a:pt x="3797271" y="125687"/>
                    <a:pt x="3801966" y="123449"/>
                  </a:cubicBezTo>
                  <a:cubicBezTo>
                    <a:pt x="3802827" y="125087"/>
                    <a:pt x="3801808" y="126649"/>
                    <a:pt x="3803243" y="128364"/>
                  </a:cubicBezTo>
                  <a:cubicBezTo>
                    <a:pt x="3793839" y="133926"/>
                    <a:pt x="3785226" y="121944"/>
                    <a:pt x="3775549" y="133393"/>
                  </a:cubicBezTo>
                  <a:cubicBezTo>
                    <a:pt x="3772764" y="130554"/>
                    <a:pt x="3774458" y="127954"/>
                    <a:pt x="3771371" y="125087"/>
                  </a:cubicBezTo>
                  <a:cubicBezTo>
                    <a:pt x="3763877" y="132431"/>
                    <a:pt x="3757043" y="127020"/>
                    <a:pt x="3749749" y="130449"/>
                  </a:cubicBezTo>
                  <a:cubicBezTo>
                    <a:pt x="3747208" y="127649"/>
                    <a:pt x="3747179" y="124935"/>
                    <a:pt x="3748587" y="122306"/>
                  </a:cubicBezTo>
                  <a:cubicBezTo>
                    <a:pt x="3745155" y="119696"/>
                    <a:pt x="3741279" y="126935"/>
                    <a:pt x="3738006" y="120124"/>
                  </a:cubicBezTo>
                  <a:cubicBezTo>
                    <a:pt x="3734761" y="122134"/>
                    <a:pt x="3736110" y="124353"/>
                    <a:pt x="3737718" y="126601"/>
                  </a:cubicBezTo>
                  <a:cubicBezTo>
                    <a:pt x="3709550" y="124496"/>
                    <a:pt x="3690570" y="127182"/>
                    <a:pt x="3662761" y="130849"/>
                  </a:cubicBezTo>
                  <a:cubicBezTo>
                    <a:pt x="3660593" y="127468"/>
                    <a:pt x="3662201" y="124334"/>
                    <a:pt x="3666249" y="121324"/>
                  </a:cubicBezTo>
                  <a:cubicBezTo>
                    <a:pt x="3661713" y="120372"/>
                    <a:pt x="3656975" y="124020"/>
                    <a:pt x="3652452" y="122210"/>
                  </a:cubicBezTo>
                  <a:cubicBezTo>
                    <a:pt x="3644972" y="126154"/>
                    <a:pt x="3655396" y="130992"/>
                    <a:pt x="3648835" y="134964"/>
                  </a:cubicBezTo>
                  <a:cubicBezTo>
                    <a:pt x="3642015" y="128135"/>
                    <a:pt x="3634807" y="130716"/>
                    <a:pt x="3627399" y="137117"/>
                  </a:cubicBezTo>
                  <a:cubicBezTo>
                    <a:pt x="3623222" y="133640"/>
                    <a:pt x="3627112" y="130621"/>
                    <a:pt x="3621714" y="127106"/>
                  </a:cubicBezTo>
                  <a:cubicBezTo>
                    <a:pt x="3618914" y="130735"/>
                    <a:pt x="3622518" y="134698"/>
                    <a:pt x="3619675" y="138327"/>
                  </a:cubicBezTo>
                  <a:cubicBezTo>
                    <a:pt x="3611449" y="128859"/>
                    <a:pt x="3612655" y="139022"/>
                    <a:pt x="3601255" y="140622"/>
                  </a:cubicBezTo>
                  <a:cubicBezTo>
                    <a:pt x="3597120" y="137184"/>
                    <a:pt x="3601026" y="134126"/>
                    <a:pt x="3595613" y="130621"/>
                  </a:cubicBezTo>
                  <a:cubicBezTo>
                    <a:pt x="3594292" y="133240"/>
                    <a:pt x="3594192" y="135936"/>
                    <a:pt x="3596776" y="138793"/>
                  </a:cubicBezTo>
                  <a:cubicBezTo>
                    <a:pt x="3587056" y="143289"/>
                    <a:pt x="3566526" y="131993"/>
                    <a:pt x="3567072" y="121039"/>
                  </a:cubicBezTo>
                  <a:cubicBezTo>
                    <a:pt x="3552571" y="126782"/>
                    <a:pt x="3578370" y="130954"/>
                    <a:pt x="3569239" y="140594"/>
                  </a:cubicBezTo>
                  <a:cubicBezTo>
                    <a:pt x="3564013" y="140260"/>
                    <a:pt x="3565693" y="135936"/>
                    <a:pt x="3558960" y="131983"/>
                  </a:cubicBezTo>
                  <a:cubicBezTo>
                    <a:pt x="3551695" y="138050"/>
                    <a:pt x="3543368" y="131726"/>
                    <a:pt x="3540109" y="143946"/>
                  </a:cubicBezTo>
                  <a:cubicBezTo>
                    <a:pt x="3533433" y="143899"/>
                    <a:pt x="3525810" y="144832"/>
                    <a:pt x="3523713" y="134993"/>
                  </a:cubicBezTo>
                  <a:cubicBezTo>
                    <a:pt x="3521043" y="137574"/>
                    <a:pt x="3518401" y="140127"/>
                    <a:pt x="3515745" y="142689"/>
                  </a:cubicBezTo>
                  <a:cubicBezTo>
                    <a:pt x="3521101" y="151500"/>
                    <a:pt x="3517899" y="135898"/>
                    <a:pt x="3523269" y="144718"/>
                  </a:cubicBezTo>
                  <a:cubicBezTo>
                    <a:pt x="3518846" y="156643"/>
                    <a:pt x="3496622" y="147528"/>
                    <a:pt x="3483098" y="155576"/>
                  </a:cubicBezTo>
                  <a:cubicBezTo>
                    <a:pt x="3485438" y="149138"/>
                    <a:pt x="3484203" y="143661"/>
                    <a:pt x="3491353" y="141432"/>
                  </a:cubicBezTo>
                  <a:cubicBezTo>
                    <a:pt x="3481016" y="132231"/>
                    <a:pt x="3478690" y="153529"/>
                    <a:pt x="3467865" y="154795"/>
                  </a:cubicBezTo>
                  <a:cubicBezTo>
                    <a:pt x="3461232" y="144270"/>
                    <a:pt x="3453709" y="153186"/>
                    <a:pt x="3446416" y="156967"/>
                  </a:cubicBezTo>
                  <a:cubicBezTo>
                    <a:pt x="3438203" y="147652"/>
                    <a:pt x="3429374" y="151662"/>
                    <a:pt x="3420616" y="154005"/>
                  </a:cubicBezTo>
                  <a:cubicBezTo>
                    <a:pt x="3418621" y="146918"/>
                    <a:pt x="3428670" y="151719"/>
                    <a:pt x="3431614" y="146461"/>
                  </a:cubicBezTo>
                  <a:cubicBezTo>
                    <a:pt x="3428699" y="141470"/>
                    <a:pt x="3436107" y="136984"/>
                    <a:pt x="3433825" y="132012"/>
                  </a:cubicBezTo>
                  <a:cubicBezTo>
                    <a:pt x="3425225" y="141460"/>
                    <a:pt x="3413122" y="142765"/>
                    <a:pt x="3405398" y="153195"/>
                  </a:cubicBezTo>
                  <a:cubicBezTo>
                    <a:pt x="3403015" y="150071"/>
                    <a:pt x="3399239" y="152738"/>
                    <a:pt x="3393381" y="149357"/>
                  </a:cubicBezTo>
                  <a:cubicBezTo>
                    <a:pt x="3390294" y="139803"/>
                    <a:pt x="3411657" y="148033"/>
                    <a:pt x="3400043" y="136764"/>
                  </a:cubicBezTo>
                  <a:cubicBezTo>
                    <a:pt x="3404881" y="130402"/>
                    <a:pt x="3409088" y="138965"/>
                    <a:pt x="3413969" y="132612"/>
                  </a:cubicBezTo>
                  <a:cubicBezTo>
                    <a:pt x="3409648" y="124820"/>
                    <a:pt x="3396554" y="137746"/>
                    <a:pt x="3397444" y="126906"/>
                  </a:cubicBezTo>
                  <a:cubicBezTo>
                    <a:pt x="3392333" y="132535"/>
                    <a:pt x="3386935" y="129906"/>
                    <a:pt x="3378708" y="135641"/>
                  </a:cubicBezTo>
                  <a:cubicBezTo>
                    <a:pt x="3379412" y="122468"/>
                    <a:pt x="3369936" y="135231"/>
                    <a:pt x="3362327" y="126706"/>
                  </a:cubicBezTo>
                  <a:cubicBezTo>
                    <a:pt x="3352736" y="135993"/>
                    <a:pt x="3343749" y="132916"/>
                    <a:pt x="3334345" y="138193"/>
                  </a:cubicBezTo>
                  <a:cubicBezTo>
                    <a:pt x="3334015" y="144804"/>
                    <a:pt x="3341595" y="149880"/>
                    <a:pt x="3346233" y="145289"/>
                  </a:cubicBezTo>
                  <a:cubicBezTo>
                    <a:pt x="3345127" y="156481"/>
                    <a:pt x="3331847" y="149680"/>
                    <a:pt x="3326219" y="149118"/>
                  </a:cubicBezTo>
                  <a:cubicBezTo>
                    <a:pt x="3324927" y="144061"/>
                    <a:pt x="3329134" y="139003"/>
                    <a:pt x="3331302" y="138050"/>
                  </a:cubicBezTo>
                  <a:cubicBezTo>
                    <a:pt x="3330340" y="132745"/>
                    <a:pt x="3325946" y="132459"/>
                    <a:pt x="3325789" y="124820"/>
                  </a:cubicBezTo>
                  <a:cubicBezTo>
                    <a:pt x="3324956" y="139327"/>
                    <a:pt x="3316744" y="128497"/>
                    <a:pt x="3308388" y="138498"/>
                  </a:cubicBezTo>
                  <a:cubicBezTo>
                    <a:pt x="3311546" y="147128"/>
                    <a:pt x="3315566" y="137507"/>
                    <a:pt x="3318825" y="143889"/>
                  </a:cubicBezTo>
                  <a:cubicBezTo>
                    <a:pt x="3313729" y="144489"/>
                    <a:pt x="3308373" y="150214"/>
                    <a:pt x="3303607" y="143108"/>
                  </a:cubicBezTo>
                  <a:cubicBezTo>
                    <a:pt x="3302171" y="139927"/>
                    <a:pt x="3306234" y="141794"/>
                    <a:pt x="3308388" y="138498"/>
                  </a:cubicBezTo>
                  <a:cubicBezTo>
                    <a:pt x="3306263" y="135260"/>
                    <a:pt x="3301927" y="136707"/>
                    <a:pt x="3304052" y="133421"/>
                  </a:cubicBezTo>
                  <a:cubicBezTo>
                    <a:pt x="3298510" y="128316"/>
                    <a:pt x="3301740" y="143880"/>
                    <a:pt x="3296371" y="134640"/>
                  </a:cubicBezTo>
                  <a:cubicBezTo>
                    <a:pt x="3297807" y="140127"/>
                    <a:pt x="3300664" y="145642"/>
                    <a:pt x="3295639" y="150776"/>
                  </a:cubicBezTo>
                  <a:cubicBezTo>
                    <a:pt x="3288303" y="150557"/>
                    <a:pt x="3295337" y="145327"/>
                    <a:pt x="3289997" y="140784"/>
                  </a:cubicBezTo>
                  <a:cubicBezTo>
                    <a:pt x="3285747" y="144346"/>
                    <a:pt x="3287226" y="148185"/>
                    <a:pt x="3287958" y="152014"/>
                  </a:cubicBezTo>
                  <a:cubicBezTo>
                    <a:pt x="3285388" y="152471"/>
                    <a:pt x="3282962" y="149718"/>
                    <a:pt x="3280277" y="153233"/>
                  </a:cubicBezTo>
                  <a:cubicBezTo>
                    <a:pt x="3272495" y="145813"/>
                    <a:pt x="3285316" y="139460"/>
                    <a:pt x="3279703" y="132154"/>
                  </a:cubicBezTo>
                  <a:cubicBezTo>
                    <a:pt x="3277922" y="136403"/>
                    <a:pt x="3275137" y="140556"/>
                    <a:pt x="3276070" y="144918"/>
                  </a:cubicBezTo>
                  <a:cubicBezTo>
                    <a:pt x="3270672" y="151938"/>
                    <a:pt x="3266250" y="137431"/>
                    <a:pt x="3260694" y="147366"/>
                  </a:cubicBezTo>
                  <a:cubicBezTo>
                    <a:pt x="3255124" y="143299"/>
                    <a:pt x="3257062" y="139622"/>
                    <a:pt x="3253616" y="135688"/>
                  </a:cubicBezTo>
                  <a:cubicBezTo>
                    <a:pt x="3246682" y="142032"/>
                    <a:pt x="3240293" y="137669"/>
                    <a:pt x="3233732" y="136288"/>
                  </a:cubicBezTo>
                  <a:cubicBezTo>
                    <a:pt x="3229726" y="147366"/>
                    <a:pt x="3218513" y="143908"/>
                    <a:pt x="3210531" y="143175"/>
                  </a:cubicBezTo>
                  <a:cubicBezTo>
                    <a:pt x="3206439" y="139708"/>
                    <a:pt x="3218614" y="137127"/>
                    <a:pt x="3210976" y="133469"/>
                  </a:cubicBezTo>
                  <a:cubicBezTo>
                    <a:pt x="3203941" y="143280"/>
                    <a:pt x="3196432" y="138003"/>
                    <a:pt x="3186339" y="138679"/>
                  </a:cubicBezTo>
                  <a:cubicBezTo>
                    <a:pt x="3179936" y="142127"/>
                    <a:pt x="3188938" y="146366"/>
                    <a:pt x="3184301" y="149909"/>
                  </a:cubicBezTo>
                  <a:cubicBezTo>
                    <a:pt x="3175385" y="151395"/>
                    <a:pt x="3182937" y="140270"/>
                    <a:pt x="3175744" y="136498"/>
                  </a:cubicBezTo>
                  <a:cubicBezTo>
                    <a:pt x="3171710" y="136822"/>
                    <a:pt x="3170058" y="138422"/>
                    <a:pt x="3169369" y="142651"/>
                  </a:cubicBezTo>
                  <a:cubicBezTo>
                    <a:pt x="3154984" y="124182"/>
                    <a:pt x="3138459" y="151157"/>
                    <a:pt x="3123686" y="140289"/>
                  </a:cubicBezTo>
                  <a:cubicBezTo>
                    <a:pt x="3118201" y="150985"/>
                    <a:pt x="3114899" y="149147"/>
                    <a:pt x="3104706" y="155519"/>
                  </a:cubicBezTo>
                  <a:cubicBezTo>
                    <a:pt x="3101949" y="155710"/>
                    <a:pt x="3100212" y="149042"/>
                    <a:pt x="3094254" y="150138"/>
                  </a:cubicBezTo>
                  <a:cubicBezTo>
                    <a:pt x="3092804" y="141937"/>
                    <a:pt x="3103442" y="146099"/>
                    <a:pt x="3106888" y="141089"/>
                  </a:cubicBezTo>
                  <a:cubicBezTo>
                    <a:pt x="3097613" y="135717"/>
                    <a:pt x="3090435" y="142156"/>
                    <a:pt x="3083687" y="147966"/>
                  </a:cubicBezTo>
                  <a:cubicBezTo>
                    <a:pt x="3076164" y="144908"/>
                    <a:pt x="3079754" y="141213"/>
                    <a:pt x="3075130" y="134574"/>
                  </a:cubicBezTo>
                  <a:cubicBezTo>
                    <a:pt x="3069014" y="136669"/>
                    <a:pt x="3065597" y="131878"/>
                    <a:pt x="3062654" y="140394"/>
                  </a:cubicBezTo>
                  <a:cubicBezTo>
                    <a:pt x="3060745" y="138174"/>
                    <a:pt x="3058792" y="135907"/>
                    <a:pt x="3056868" y="133659"/>
                  </a:cubicBezTo>
                  <a:cubicBezTo>
                    <a:pt x="3059309" y="142470"/>
                    <a:pt x="3043028" y="145499"/>
                    <a:pt x="3037013" y="134259"/>
                  </a:cubicBezTo>
                  <a:cubicBezTo>
                    <a:pt x="3031945" y="145918"/>
                    <a:pt x="3027753" y="140756"/>
                    <a:pt x="3020029" y="138222"/>
                  </a:cubicBezTo>
                  <a:cubicBezTo>
                    <a:pt x="3013683" y="143803"/>
                    <a:pt x="3020660" y="140146"/>
                    <a:pt x="3022799" y="144832"/>
                  </a:cubicBezTo>
                  <a:cubicBezTo>
                    <a:pt x="3019052" y="148956"/>
                    <a:pt x="3015678" y="144756"/>
                    <a:pt x="3012061" y="145889"/>
                  </a:cubicBezTo>
                  <a:cubicBezTo>
                    <a:pt x="3006361" y="137984"/>
                    <a:pt x="3010452" y="138098"/>
                    <a:pt x="3012663" y="132993"/>
                  </a:cubicBezTo>
                  <a:cubicBezTo>
                    <a:pt x="3006073" y="132736"/>
                    <a:pt x="2999541" y="130602"/>
                    <a:pt x="2993382" y="120648"/>
                  </a:cubicBezTo>
                  <a:cubicBezTo>
                    <a:pt x="2994976" y="118610"/>
                    <a:pt x="2996526" y="118324"/>
                    <a:pt x="2998019" y="119296"/>
                  </a:cubicBezTo>
                  <a:cubicBezTo>
                    <a:pt x="2997201" y="113133"/>
                    <a:pt x="2982973" y="115819"/>
                    <a:pt x="2976857" y="114971"/>
                  </a:cubicBezTo>
                  <a:cubicBezTo>
                    <a:pt x="2992736" y="120191"/>
                    <a:pt x="2989649" y="130649"/>
                    <a:pt x="3004968" y="134202"/>
                  </a:cubicBezTo>
                  <a:cubicBezTo>
                    <a:pt x="2990310" y="147547"/>
                    <a:pt x="2988831" y="123992"/>
                    <a:pt x="2977848" y="126335"/>
                  </a:cubicBezTo>
                  <a:cubicBezTo>
                    <a:pt x="2978063" y="133364"/>
                    <a:pt x="2989290" y="140955"/>
                    <a:pt x="2987567" y="147880"/>
                  </a:cubicBezTo>
                  <a:cubicBezTo>
                    <a:pt x="2983619" y="141556"/>
                    <a:pt x="2973153" y="142375"/>
                    <a:pt x="2969894" y="134031"/>
                  </a:cubicBezTo>
                  <a:cubicBezTo>
                    <a:pt x="2965486" y="140803"/>
                    <a:pt x="2965199" y="147794"/>
                    <a:pt x="2961323" y="154643"/>
                  </a:cubicBezTo>
                  <a:cubicBezTo>
                    <a:pt x="2963347" y="143137"/>
                    <a:pt x="2955695" y="143594"/>
                    <a:pt x="2949866" y="137841"/>
                  </a:cubicBezTo>
                  <a:cubicBezTo>
                    <a:pt x="2946995" y="133364"/>
                    <a:pt x="2956571" y="129573"/>
                    <a:pt x="2950440" y="124925"/>
                  </a:cubicBezTo>
                  <a:cubicBezTo>
                    <a:pt x="2947655" y="130049"/>
                    <a:pt x="2946219" y="130049"/>
                    <a:pt x="2946808" y="137679"/>
                  </a:cubicBezTo>
                  <a:cubicBezTo>
                    <a:pt x="2942774" y="137889"/>
                    <a:pt x="2937261" y="131678"/>
                    <a:pt x="2940563" y="140613"/>
                  </a:cubicBezTo>
                  <a:cubicBezTo>
                    <a:pt x="2936040" y="140346"/>
                    <a:pt x="2931647" y="135650"/>
                    <a:pt x="2927254" y="131831"/>
                  </a:cubicBezTo>
                  <a:cubicBezTo>
                    <a:pt x="2927168" y="126839"/>
                    <a:pt x="2941166" y="131773"/>
                    <a:pt x="2938423" y="121067"/>
                  </a:cubicBezTo>
                  <a:cubicBezTo>
                    <a:pt x="2930125" y="126554"/>
                    <a:pt x="2893142" y="139422"/>
                    <a:pt x="2900292" y="120734"/>
                  </a:cubicBezTo>
                  <a:cubicBezTo>
                    <a:pt x="2895755" y="119991"/>
                    <a:pt x="2890830" y="127535"/>
                    <a:pt x="2886538" y="121658"/>
                  </a:cubicBezTo>
                  <a:cubicBezTo>
                    <a:pt x="2879689" y="136822"/>
                    <a:pt x="2863782" y="124220"/>
                    <a:pt x="2852124" y="139289"/>
                  </a:cubicBezTo>
                  <a:cubicBezTo>
                    <a:pt x="2849669" y="128487"/>
                    <a:pt x="2840150" y="135107"/>
                    <a:pt x="2843610" y="125897"/>
                  </a:cubicBezTo>
                  <a:cubicBezTo>
                    <a:pt x="2838485" y="123201"/>
                    <a:pt x="2839475" y="134155"/>
                    <a:pt x="2832455" y="136660"/>
                  </a:cubicBezTo>
                  <a:cubicBezTo>
                    <a:pt x="2820811" y="135393"/>
                    <a:pt x="2809326" y="130449"/>
                    <a:pt x="2797194" y="139708"/>
                  </a:cubicBezTo>
                  <a:cubicBezTo>
                    <a:pt x="2796146" y="130649"/>
                    <a:pt x="2786053" y="132955"/>
                    <a:pt x="2785019" y="139070"/>
                  </a:cubicBezTo>
                  <a:cubicBezTo>
                    <a:pt x="2780842" y="130316"/>
                    <a:pt x="2776003" y="135707"/>
                    <a:pt x="2771696" y="130316"/>
                  </a:cubicBezTo>
                  <a:cubicBezTo>
                    <a:pt x="2772960" y="135641"/>
                    <a:pt x="2775271" y="135822"/>
                    <a:pt x="2777209" y="143546"/>
                  </a:cubicBezTo>
                  <a:cubicBezTo>
                    <a:pt x="2771266" y="144337"/>
                    <a:pt x="2764647" y="137641"/>
                    <a:pt x="2762407" y="133059"/>
                  </a:cubicBezTo>
                  <a:cubicBezTo>
                    <a:pt x="2754410" y="131231"/>
                    <a:pt x="2758014" y="142460"/>
                    <a:pt x="2747218" y="132297"/>
                  </a:cubicBezTo>
                  <a:cubicBezTo>
                    <a:pt x="2746514" y="134945"/>
                    <a:pt x="2748883" y="137755"/>
                    <a:pt x="2745308" y="140270"/>
                  </a:cubicBezTo>
                  <a:cubicBezTo>
                    <a:pt x="2752027" y="138393"/>
                    <a:pt x="2758473" y="141079"/>
                    <a:pt x="2764862" y="146118"/>
                  </a:cubicBezTo>
                  <a:cubicBezTo>
                    <a:pt x="2753721" y="145499"/>
                    <a:pt x="2742580" y="144004"/>
                    <a:pt x="2731396" y="144413"/>
                  </a:cubicBezTo>
                  <a:cubicBezTo>
                    <a:pt x="2730520" y="142765"/>
                    <a:pt x="2731540" y="141203"/>
                    <a:pt x="2730075" y="139498"/>
                  </a:cubicBezTo>
                  <a:cubicBezTo>
                    <a:pt x="2735316" y="136650"/>
                    <a:pt x="2744705" y="143670"/>
                    <a:pt x="2745595" y="133812"/>
                  </a:cubicBezTo>
                  <a:cubicBezTo>
                    <a:pt x="2737742" y="128478"/>
                    <a:pt x="2730449" y="141194"/>
                    <a:pt x="2719810" y="130869"/>
                  </a:cubicBezTo>
                  <a:cubicBezTo>
                    <a:pt x="2717657" y="133193"/>
                    <a:pt x="2715517" y="135488"/>
                    <a:pt x="2713565" y="133783"/>
                  </a:cubicBezTo>
                  <a:cubicBezTo>
                    <a:pt x="2712215" y="136412"/>
                    <a:pt x="2712115" y="139089"/>
                    <a:pt x="2714728" y="141937"/>
                  </a:cubicBezTo>
                  <a:cubicBezTo>
                    <a:pt x="2707851" y="147271"/>
                    <a:pt x="2701520" y="141032"/>
                    <a:pt x="2694714" y="145737"/>
                  </a:cubicBezTo>
                  <a:cubicBezTo>
                    <a:pt x="2689302" y="142232"/>
                    <a:pt x="2693207" y="139193"/>
                    <a:pt x="2689043" y="135755"/>
                  </a:cubicBezTo>
                  <a:cubicBezTo>
                    <a:pt x="2683042" y="139622"/>
                    <a:pt x="2692072" y="143946"/>
                    <a:pt x="2684090" y="143556"/>
                  </a:cubicBezTo>
                  <a:cubicBezTo>
                    <a:pt x="2678462" y="139089"/>
                    <a:pt x="2687837" y="135726"/>
                    <a:pt x="2679912" y="135279"/>
                  </a:cubicBezTo>
                  <a:cubicBezTo>
                    <a:pt x="2675562" y="137736"/>
                    <a:pt x="2680400" y="140689"/>
                    <a:pt x="2678017" y="143251"/>
                  </a:cubicBezTo>
                  <a:cubicBezTo>
                    <a:pt x="2654888" y="123077"/>
                    <a:pt x="2625815" y="141460"/>
                    <a:pt x="2606849" y="131507"/>
                  </a:cubicBezTo>
                  <a:cubicBezTo>
                    <a:pt x="2604409" y="128163"/>
                    <a:pt x="2611358" y="125287"/>
                    <a:pt x="2610324" y="121982"/>
                  </a:cubicBezTo>
                  <a:cubicBezTo>
                    <a:pt x="2601853" y="118448"/>
                    <a:pt x="2592550" y="132812"/>
                    <a:pt x="2584525" y="119039"/>
                  </a:cubicBezTo>
                  <a:cubicBezTo>
                    <a:pt x="2583204" y="121648"/>
                    <a:pt x="2583103" y="124344"/>
                    <a:pt x="2585673" y="127201"/>
                  </a:cubicBezTo>
                  <a:cubicBezTo>
                    <a:pt x="2582371" y="132916"/>
                    <a:pt x="2579514" y="128783"/>
                    <a:pt x="2576269" y="133155"/>
                  </a:cubicBezTo>
                  <a:cubicBezTo>
                    <a:pt x="2572422" y="130259"/>
                    <a:pt x="2575796" y="127735"/>
                    <a:pt x="2578164" y="125173"/>
                  </a:cubicBezTo>
                  <a:cubicBezTo>
                    <a:pt x="2573800" y="120686"/>
                    <a:pt x="2568990" y="125563"/>
                    <a:pt x="2564511" y="122877"/>
                  </a:cubicBezTo>
                  <a:cubicBezTo>
                    <a:pt x="2562874" y="124935"/>
                    <a:pt x="2565803" y="127259"/>
                    <a:pt x="2567268" y="129468"/>
                  </a:cubicBezTo>
                  <a:cubicBezTo>
                    <a:pt x="2563980" y="134888"/>
                    <a:pt x="2561180" y="129202"/>
                    <a:pt x="2557979" y="132212"/>
                  </a:cubicBezTo>
                  <a:cubicBezTo>
                    <a:pt x="2557562" y="129497"/>
                    <a:pt x="2560161" y="126935"/>
                    <a:pt x="2556830" y="124077"/>
                  </a:cubicBezTo>
                  <a:cubicBezTo>
                    <a:pt x="2554720" y="126116"/>
                    <a:pt x="2552580" y="128192"/>
                    <a:pt x="2550441" y="130221"/>
                  </a:cubicBezTo>
                  <a:cubicBezTo>
                    <a:pt x="2546306" y="126782"/>
                    <a:pt x="2550211" y="123744"/>
                    <a:pt x="2544799" y="120220"/>
                  </a:cubicBezTo>
                  <a:cubicBezTo>
                    <a:pt x="2529968" y="122248"/>
                    <a:pt x="2515123" y="124153"/>
                    <a:pt x="2500465" y="122801"/>
                  </a:cubicBezTo>
                  <a:cubicBezTo>
                    <a:pt x="2501900" y="124506"/>
                    <a:pt x="2503336" y="126182"/>
                    <a:pt x="2504786" y="127878"/>
                  </a:cubicBezTo>
                  <a:cubicBezTo>
                    <a:pt x="2500752" y="127478"/>
                    <a:pt x="2496330" y="134660"/>
                    <a:pt x="2492468" y="130478"/>
                  </a:cubicBezTo>
                  <a:cubicBezTo>
                    <a:pt x="2488620" y="127563"/>
                    <a:pt x="2491980" y="125039"/>
                    <a:pt x="2494349" y="122477"/>
                  </a:cubicBezTo>
                  <a:cubicBezTo>
                    <a:pt x="2485519" y="118257"/>
                    <a:pt x="2469281" y="126058"/>
                    <a:pt x="2465060" y="129068"/>
                  </a:cubicBezTo>
                  <a:cubicBezTo>
                    <a:pt x="2462864" y="122239"/>
                    <a:pt x="2459289" y="120534"/>
                    <a:pt x="2453044" y="125201"/>
                  </a:cubicBezTo>
                  <a:cubicBezTo>
                    <a:pt x="2460667" y="131783"/>
                    <a:pt x="2453690" y="131669"/>
                    <a:pt x="2449541" y="134726"/>
                  </a:cubicBezTo>
                  <a:cubicBezTo>
                    <a:pt x="2463567" y="132078"/>
                    <a:pt x="2469253" y="141622"/>
                    <a:pt x="2484485" y="138136"/>
                  </a:cubicBezTo>
                  <a:cubicBezTo>
                    <a:pt x="2486180" y="135174"/>
                    <a:pt x="2483064" y="136812"/>
                    <a:pt x="2481614" y="134755"/>
                  </a:cubicBezTo>
                  <a:cubicBezTo>
                    <a:pt x="2485002" y="127706"/>
                    <a:pt x="2487500" y="139070"/>
                    <a:pt x="2490903" y="132002"/>
                  </a:cubicBezTo>
                  <a:cubicBezTo>
                    <a:pt x="2495468" y="140184"/>
                    <a:pt x="2495626" y="138069"/>
                    <a:pt x="2502475" y="145546"/>
                  </a:cubicBezTo>
                  <a:cubicBezTo>
                    <a:pt x="2484902" y="138022"/>
                    <a:pt x="2460351" y="150814"/>
                    <a:pt x="2447818" y="139479"/>
                  </a:cubicBezTo>
                  <a:cubicBezTo>
                    <a:pt x="2446798" y="141051"/>
                    <a:pt x="2447674" y="142746"/>
                    <a:pt x="2446066" y="144251"/>
                  </a:cubicBezTo>
                  <a:cubicBezTo>
                    <a:pt x="2440108" y="147328"/>
                    <a:pt x="2447602" y="138155"/>
                    <a:pt x="2441888" y="135964"/>
                  </a:cubicBezTo>
                  <a:cubicBezTo>
                    <a:pt x="2432140" y="148814"/>
                    <a:pt x="2423368" y="140460"/>
                    <a:pt x="2414309" y="137755"/>
                  </a:cubicBezTo>
                  <a:cubicBezTo>
                    <a:pt x="2411480" y="146585"/>
                    <a:pt x="2405106" y="145680"/>
                    <a:pt x="2398817" y="143461"/>
                  </a:cubicBezTo>
                  <a:cubicBezTo>
                    <a:pt x="2401201" y="137088"/>
                    <a:pt x="2406800" y="130907"/>
                    <a:pt x="2402751" y="124239"/>
                  </a:cubicBezTo>
                  <a:cubicBezTo>
                    <a:pt x="2407317" y="122401"/>
                    <a:pt x="2414940" y="125230"/>
                    <a:pt x="2415242" y="118419"/>
                  </a:cubicBezTo>
                  <a:cubicBezTo>
                    <a:pt x="2409355" y="119296"/>
                    <a:pt x="2409212" y="117781"/>
                    <a:pt x="2406398" y="111485"/>
                  </a:cubicBezTo>
                  <a:cubicBezTo>
                    <a:pt x="2403699" y="118676"/>
                    <a:pt x="2399693" y="116905"/>
                    <a:pt x="2398257" y="122382"/>
                  </a:cubicBezTo>
                  <a:cubicBezTo>
                    <a:pt x="2393060" y="124677"/>
                    <a:pt x="2388265" y="118324"/>
                    <a:pt x="2382867" y="124820"/>
                  </a:cubicBezTo>
                  <a:cubicBezTo>
                    <a:pt x="2377124" y="112790"/>
                    <a:pt x="2363370" y="118705"/>
                    <a:pt x="2352444" y="123277"/>
                  </a:cubicBezTo>
                  <a:cubicBezTo>
                    <a:pt x="2352401" y="113438"/>
                    <a:pt x="2346989" y="114047"/>
                    <a:pt x="2338805" y="120953"/>
                  </a:cubicBezTo>
                  <a:cubicBezTo>
                    <a:pt x="2337743" y="118181"/>
                    <a:pt x="2337887" y="115486"/>
                    <a:pt x="2340715" y="112952"/>
                  </a:cubicBezTo>
                  <a:cubicBezTo>
                    <a:pt x="2330766" y="107951"/>
                    <a:pt x="2320098" y="118496"/>
                    <a:pt x="2310106" y="114628"/>
                  </a:cubicBezTo>
                  <a:cubicBezTo>
                    <a:pt x="2307263" y="117695"/>
                    <a:pt x="2313781" y="121296"/>
                    <a:pt x="2309661" y="124296"/>
                  </a:cubicBezTo>
                  <a:cubicBezTo>
                    <a:pt x="2306416" y="128649"/>
                    <a:pt x="2303961" y="115762"/>
                    <a:pt x="2300530" y="123839"/>
                  </a:cubicBezTo>
                  <a:cubicBezTo>
                    <a:pt x="2297960" y="121001"/>
                    <a:pt x="2297960" y="118286"/>
                    <a:pt x="2299381" y="115667"/>
                  </a:cubicBezTo>
                  <a:cubicBezTo>
                    <a:pt x="2294543" y="114019"/>
                    <a:pt x="2299410" y="124611"/>
                    <a:pt x="2291542" y="120143"/>
                  </a:cubicBezTo>
                  <a:cubicBezTo>
                    <a:pt x="2287809" y="116714"/>
                    <a:pt x="2286489" y="113400"/>
                    <a:pt x="2288944" y="110314"/>
                  </a:cubicBezTo>
                  <a:cubicBezTo>
                    <a:pt x="2281119" y="114733"/>
                    <a:pt x="2267494" y="105475"/>
                    <a:pt x="2264278" y="115495"/>
                  </a:cubicBezTo>
                  <a:cubicBezTo>
                    <a:pt x="2260129" y="112047"/>
                    <a:pt x="2264063" y="108999"/>
                    <a:pt x="2258622" y="105522"/>
                  </a:cubicBezTo>
                  <a:cubicBezTo>
                    <a:pt x="2258263" y="115524"/>
                    <a:pt x="2250611" y="106742"/>
                    <a:pt x="2250955" y="106732"/>
                  </a:cubicBezTo>
                  <a:cubicBezTo>
                    <a:pt x="2240187" y="107675"/>
                    <a:pt x="2236368" y="120391"/>
                    <a:pt x="2224854" y="110237"/>
                  </a:cubicBezTo>
                  <a:cubicBezTo>
                    <a:pt x="2222543" y="119648"/>
                    <a:pt x="2210038" y="114600"/>
                    <a:pt x="2203247" y="115600"/>
                  </a:cubicBezTo>
                  <a:cubicBezTo>
                    <a:pt x="2202831" y="112895"/>
                    <a:pt x="2205415" y="110342"/>
                    <a:pt x="2202084" y="107446"/>
                  </a:cubicBezTo>
                  <a:cubicBezTo>
                    <a:pt x="2197030" y="117819"/>
                    <a:pt x="2189953" y="107332"/>
                    <a:pt x="2181769" y="117714"/>
                  </a:cubicBezTo>
                  <a:cubicBezTo>
                    <a:pt x="2179170" y="124382"/>
                    <a:pt x="2189335" y="126649"/>
                    <a:pt x="2192207" y="123115"/>
                  </a:cubicBezTo>
                  <a:cubicBezTo>
                    <a:pt x="2194906" y="124611"/>
                    <a:pt x="2184985" y="130249"/>
                    <a:pt x="2182788" y="129125"/>
                  </a:cubicBezTo>
                  <a:cubicBezTo>
                    <a:pt x="2179687" y="136707"/>
                    <a:pt x="2189593" y="131288"/>
                    <a:pt x="2191761" y="132802"/>
                  </a:cubicBezTo>
                  <a:cubicBezTo>
                    <a:pt x="2193240" y="135583"/>
                    <a:pt x="2188991" y="138069"/>
                    <a:pt x="2186823" y="140641"/>
                  </a:cubicBezTo>
                  <a:cubicBezTo>
                    <a:pt x="2184353" y="141432"/>
                    <a:pt x="2178467" y="130154"/>
                    <a:pt x="2171619" y="139870"/>
                  </a:cubicBezTo>
                  <a:cubicBezTo>
                    <a:pt x="2167800" y="135888"/>
                    <a:pt x="2164268" y="131945"/>
                    <a:pt x="2167555" y="128325"/>
                  </a:cubicBezTo>
                  <a:cubicBezTo>
                    <a:pt x="2162229" y="122325"/>
                    <a:pt x="2156257" y="130659"/>
                    <a:pt x="2151031" y="122610"/>
                  </a:cubicBezTo>
                  <a:cubicBezTo>
                    <a:pt x="2149495" y="126830"/>
                    <a:pt x="2150959" y="132469"/>
                    <a:pt x="2144513" y="131993"/>
                  </a:cubicBezTo>
                  <a:cubicBezTo>
                    <a:pt x="2148289" y="120153"/>
                    <a:pt x="2160018" y="112133"/>
                    <a:pt x="2171633" y="105875"/>
                  </a:cubicBezTo>
                  <a:cubicBezTo>
                    <a:pt x="2166622" y="104560"/>
                    <a:pt x="2161727" y="100741"/>
                    <a:pt x="2156730" y="98636"/>
                  </a:cubicBezTo>
                  <a:cubicBezTo>
                    <a:pt x="2154376" y="101722"/>
                    <a:pt x="2153543" y="108294"/>
                    <a:pt x="2148906" y="103094"/>
                  </a:cubicBezTo>
                  <a:cubicBezTo>
                    <a:pt x="2147298" y="105684"/>
                    <a:pt x="2148920" y="108475"/>
                    <a:pt x="2147011" y="111085"/>
                  </a:cubicBezTo>
                  <a:cubicBezTo>
                    <a:pt x="2140062" y="115143"/>
                    <a:pt x="2143235" y="107094"/>
                    <a:pt x="2136731" y="102465"/>
                  </a:cubicBezTo>
                  <a:cubicBezTo>
                    <a:pt x="2137535" y="116076"/>
                    <a:pt x="2110559" y="116819"/>
                    <a:pt x="2107716" y="102608"/>
                  </a:cubicBezTo>
                  <a:cubicBezTo>
                    <a:pt x="2107457" y="110637"/>
                    <a:pt x="2101255" y="102303"/>
                    <a:pt x="2096704" y="110104"/>
                  </a:cubicBezTo>
                  <a:cubicBezTo>
                    <a:pt x="2101499" y="116133"/>
                    <a:pt x="2106940" y="108094"/>
                    <a:pt x="2111750" y="114152"/>
                  </a:cubicBezTo>
                  <a:cubicBezTo>
                    <a:pt x="2111406" y="120191"/>
                    <a:pt x="2098628" y="113857"/>
                    <a:pt x="2093517" y="113181"/>
                  </a:cubicBezTo>
                  <a:cubicBezTo>
                    <a:pt x="2092885" y="116381"/>
                    <a:pt x="2091133" y="119534"/>
                    <a:pt x="2086970" y="122563"/>
                  </a:cubicBezTo>
                  <a:cubicBezTo>
                    <a:pt x="2083194" y="126144"/>
                    <a:pt x="2083582" y="117362"/>
                    <a:pt x="2087271" y="116086"/>
                  </a:cubicBezTo>
                  <a:cubicBezTo>
                    <a:pt x="2082017" y="113381"/>
                    <a:pt x="2081356" y="124249"/>
                    <a:pt x="2085218" y="127316"/>
                  </a:cubicBezTo>
                  <a:cubicBezTo>
                    <a:pt x="2088879" y="125115"/>
                    <a:pt x="2092253" y="129392"/>
                    <a:pt x="2096072" y="123020"/>
                  </a:cubicBezTo>
                  <a:cubicBezTo>
                    <a:pt x="2097422" y="126316"/>
                    <a:pt x="2097408" y="129573"/>
                    <a:pt x="2098700" y="132869"/>
                  </a:cubicBezTo>
                  <a:cubicBezTo>
                    <a:pt x="2091392" y="137250"/>
                    <a:pt x="2084716" y="127011"/>
                    <a:pt x="2077408" y="131773"/>
                  </a:cubicBezTo>
                  <a:cubicBezTo>
                    <a:pt x="2076001" y="125458"/>
                    <a:pt x="2088521" y="114114"/>
                    <a:pt x="2078284" y="112400"/>
                  </a:cubicBezTo>
                  <a:cubicBezTo>
                    <a:pt x="2079849" y="121229"/>
                    <a:pt x="2076001" y="116771"/>
                    <a:pt x="2070287" y="120096"/>
                  </a:cubicBezTo>
                  <a:cubicBezTo>
                    <a:pt x="2069684" y="110466"/>
                    <a:pt x="2075585" y="116029"/>
                    <a:pt x="2064645" y="110085"/>
                  </a:cubicBezTo>
                  <a:cubicBezTo>
                    <a:pt x="2063841" y="116314"/>
                    <a:pt x="2063209" y="118438"/>
                    <a:pt x="2056519" y="120991"/>
                  </a:cubicBezTo>
                  <a:cubicBezTo>
                    <a:pt x="2054365" y="108609"/>
                    <a:pt x="2044990" y="124792"/>
                    <a:pt x="2038558" y="113628"/>
                  </a:cubicBezTo>
                  <a:cubicBezTo>
                    <a:pt x="2056993" y="112666"/>
                    <a:pt x="2071637" y="103141"/>
                    <a:pt x="2092052" y="111514"/>
                  </a:cubicBezTo>
                  <a:cubicBezTo>
                    <a:pt x="2084802" y="100246"/>
                    <a:pt x="2106180" y="107151"/>
                    <a:pt x="2103509" y="94302"/>
                  </a:cubicBezTo>
                  <a:cubicBezTo>
                    <a:pt x="2101126" y="91054"/>
                    <a:pt x="2098499" y="92578"/>
                    <a:pt x="2096144" y="89054"/>
                  </a:cubicBezTo>
                  <a:cubicBezTo>
                    <a:pt x="2092971" y="99531"/>
                    <a:pt x="2080394" y="91245"/>
                    <a:pt x="2078011" y="84882"/>
                  </a:cubicBezTo>
                  <a:cubicBezTo>
                    <a:pt x="2082117" y="94359"/>
                    <a:pt x="2070632" y="93035"/>
                    <a:pt x="2075700" y="102541"/>
                  </a:cubicBezTo>
                  <a:cubicBezTo>
                    <a:pt x="2071651" y="101846"/>
                    <a:pt x="2067344" y="106961"/>
                    <a:pt x="2063496" y="101941"/>
                  </a:cubicBezTo>
                  <a:cubicBezTo>
                    <a:pt x="2060582" y="96598"/>
                    <a:pt x="2075728" y="103046"/>
                    <a:pt x="2065406" y="93940"/>
                  </a:cubicBezTo>
                  <a:cubicBezTo>
                    <a:pt x="2068780" y="86882"/>
                    <a:pt x="2071321" y="98264"/>
                    <a:pt x="2074680" y="91197"/>
                  </a:cubicBezTo>
                  <a:cubicBezTo>
                    <a:pt x="2071881" y="88311"/>
                    <a:pt x="2073589" y="85739"/>
                    <a:pt x="2070488" y="82891"/>
                  </a:cubicBezTo>
                  <a:cubicBezTo>
                    <a:pt x="2061285" y="93254"/>
                    <a:pt x="2058988" y="84777"/>
                    <a:pt x="2056978" y="77329"/>
                  </a:cubicBezTo>
                  <a:cubicBezTo>
                    <a:pt x="2056361" y="90844"/>
                    <a:pt x="2037252" y="81119"/>
                    <a:pt x="2027704" y="83891"/>
                  </a:cubicBezTo>
                  <a:cubicBezTo>
                    <a:pt x="2024316" y="89863"/>
                    <a:pt x="2028078" y="88168"/>
                    <a:pt x="2031911" y="92207"/>
                  </a:cubicBezTo>
                  <a:cubicBezTo>
                    <a:pt x="2021416" y="102665"/>
                    <a:pt x="2004906" y="91845"/>
                    <a:pt x="1999436" y="101865"/>
                  </a:cubicBezTo>
                  <a:cubicBezTo>
                    <a:pt x="1993363" y="97788"/>
                    <a:pt x="2000556" y="94378"/>
                    <a:pt x="1998416" y="90492"/>
                  </a:cubicBezTo>
                  <a:cubicBezTo>
                    <a:pt x="2006557" y="90492"/>
                    <a:pt x="2014783" y="88587"/>
                    <a:pt x="2022766" y="91749"/>
                  </a:cubicBezTo>
                  <a:cubicBezTo>
                    <a:pt x="2025709" y="87577"/>
                    <a:pt x="2025896" y="83282"/>
                    <a:pt x="2023369" y="78843"/>
                  </a:cubicBezTo>
                  <a:cubicBezTo>
                    <a:pt x="2021201" y="82072"/>
                    <a:pt x="2019219" y="80424"/>
                    <a:pt x="2017296" y="78510"/>
                  </a:cubicBezTo>
                  <a:cubicBezTo>
                    <a:pt x="2016506" y="80643"/>
                    <a:pt x="2015702" y="82767"/>
                    <a:pt x="2016965" y="85006"/>
                  </a:cubicBezTo>
                  <a:cubicBezTo>
                    <a:pt x="2008768" y="74871"/>
                    <a:pt x="1985653" y="83748"/>
                    <a:pt x="1979996" y="92816"/>
                  </a:cubicBezTo>
                  <a:cubicBezTo>
                    <a:pt x="1984275" y="76605"/>
                    <a:pt x="1969186" y="84444"/>
                    <a:pt x="1965668" y="72623"/>
                  </a:cubicBezTo>
                  <a:cubicBezTo>
                    <a:pt x="1962983" y="75319"/>
                    <a:pt x="1960457" y="75366"/>
                    <a:pt x="1957973" y="73861"/>
                  </a:cubicBezTo>
                  <a:cubicBezTo>
                    <a:pt x="1954843" y="82472"/>
                    <a:pt x="1964792" y="75814"/>
                    <a:pt x="1966817" y="80796"/>
                  </a:cubicBezTo>
                  <a:cubicBezTo>
                    <a:pt x="1969229" y="87635"/>
                    <a:pt x="1960284" y="91702"/>
                    <a:pt x="1952158" y="101065"/>
                  </a:cubicBezTo>
                  <a:cubicBezTo>
                    <a:pt x="1945425" y="91864"/>
                    <a:pt x="1958906" y="92111"/>
                    <a:pt x="1958978" y="85234"/>
                  </a:cubicBezTo>
                  <a:cubicBezTo>
                    <a:pt x="1951541" y="78681"/>
                    <a:pt x="1952962" y="85777"/>
                    <a:pt x="1945052" y="89387"/>
                  </a:cubicBezTo>
                  <a:cubicBezTo>
                    <a:pt x="1947521" y="93273"/>
                    <a:pt x="1945712" y="96988"/>
                    <a:pt x="1946071" y="100770"/>
                  </a:cubicBezTo>
                  <a:cubicBezTo>
                    <a:pt x="1942381" y="103046"/>
                    <a:pt x="1939194" y="95407"/>
                    <a:pt x="1935332" y="101846"/>
                  </a:cubicBezTo>
                  <a:cubicBezTo>
                    <a:pt x="1941635" y="108675"/>
                    <a:pt x="1948842" y="95426"/>
                    <a:pt x="1954900" y="107685"/>
                  </a:cubicBezTo>
                  <a:cubicBezTo>
                    <a:pt x="1962811" y="101312"/>
                    <a:pt x="1970707" y="95978"/>
                    <a:pt x="1978259" y="97560"/>
                  </a:cubicBezTo>
                  <a:cubicBezTo>
                    <a:pt x="1980843" y="101646"/>
                    <a:pt x="1971253" y="99912"/>
                    <a:pt x="1968984" y="100312"/>
                  </a:cubicBezTo>
                  <a:cubicBezTo>
                    <a:pt x="1965926" y="105989"/>
                    <a:pt x="1976737" y="106513"/>
                    <a:pt x="1975086" y="100617"/>
                  </a:cubicBezTo>
                  <a:cubicBezTo>
                    <a:pt x="1976220" y="132364"/>
                    <a:pt x="1931427" y="103913"/>
                    <a:pt x="1907350" y="113314"/>
                  </a:cubicBezTo>
                  <a:cubicBezTo>
                    <a:pt x="1909518" y="115600"/>
                    <a:pt x="1911700" y="117876"/>
                    <a:pt x="1910092" y="119924"/>
                  </a:cubicBezTo>
                  <a:cubicBezTo>
                    <a:pt x="1913423" y="124849"/>
                    <a:pt x="1917457" y="115295"/>
                    <a:pt x="1920688" y="122115"/>
                  </a:cubicBezTo>
                  <a:cubicBezTo>
                    <a:pt x="1921377" y="126716"/>
                    <a:pt x="1909145" y="132126"/>
                    <a:pt x="1905311" y="124525"/>
                  </a:cubicBezTo>
                  <a:cubicBezTo>
                    <a:pt x="1908240" y="132307"/>
                    <a:pt x="1894974" y="141965"/>
                    <a:pt x="1889662" y="133459"/>
                  </a:cubicBezTo>
                  <a:cubicBezTo>
                    <a:pt x="1887896" y="131630"/>
                    <a:pt x="1898966" y="126887"/>
                    <a:pt x="1901981" y="130849"/>
                  </a:cubicBezTo>
                  <a:cubicBezTo>
                    <a:pt x="1900172" y="121191"/>
                    <a:pt x="1905541" y="121553"/>
                    <a:pt x="1907365" y="113314"/>
                  </a:cubicBezTo>
                  <a:cubicBezTo>
                    <a:pt x="1900846" y="109304"/>
                    <a:pt x="1902928" y="107056"/>
                    <a:pt x="1895606" y="103008"/>
                  </a:cubicBezTo>
                  <a:cubicBezTo>
                    <a:pt x="1906604" y="99893"/>
                    <a:pt x="1912791" y="106685"/>
                    <a:pt x="1926517" y="94883"/>
                  </a:cubicBezTo>
                  <a:cubicBezTo>
                    <a:pt x="1920286" y="86958"/>
                    <a:pt x="1927292" y="87244"/>
                    <a:pt x="1917960" y="81491"/>
                  </a:cubicBezTo>
                  <a:cubicBezTo>
                    <a:pt x="1918032" y="86911"/>
                    <a:pt x="1923574" y="92568"/>
                    <a:pt x="1914213" y="97512"/>
                  </a:cubicBezTo>
                  <a:cubicBezTo>
                    <a:pt x="1904034" y="97188"/>
                    <a:pt x="1894041" y="93340"/>
                    <a:pt x="1883762" y="95950"/>
                  </a:cubicBezTo>
                  <a:cubicBezTo>
                    <a:pt x="1887509" y="99350"/>
                    <a:pt x="1888815" y="102656"/>
                    <a:pt x="1886360" y="105780"/>
                  </a:cubicBezTo>
                  <a:cubicBezTo>
                    <a:pt x="1890854" y="107580"/>
                    <a:pt x="1895405" y="107875"/>
                    <a:pt x="1899971" y="108085"/>
                  </a:cubicBezTo>
                  <a:cubicBezTo>
                    <a:pt x="1899511" y="112647"/>
                    <a:pt x="1893553" y="115267"/>
                    <a:pt x="1890395" y="117324"/>
                  </a:cubicBezTo>
                  <a:cubicBezTo>
                    <a:pt x="1887379" y="115000"/>
                    <a:pt x="1888916" y="112904"/>
                    <a:pt x="1890696" y="110856"/>
                  </a:cubicBezTo>
                  <a:cubicBezTo>
                    <a:pt x="1882082" y="106132"/>
                    <a:pt x="1888155" y="120020"/>
                    <a:pt x="1878220" y="116695"/>
                  </a:cubicBezTo>
                  <a:cubicBezTo>
                    <a:pt x="1877789" y="111809"/>
                    <a:pt x="1881694" y="107151"/>
                    <a:pt x="1880431" y="102208"/>
                  </a:cubicBezTo>
                  <a:cubicBezTo>
                    <a:pt x="1869318" y="113914"/>
                    <a:pt x="1849061" y="100960"/>
                    <a:pt x="1837202" y="112952"/>
                  </a:cubicBezTo>
                  <a:cubicBezTo>
                    <a:pt x="1835135" y="109066"/>
                    <a:pt x="1839155" y="105484"/>
                    <a:pt x="1833168" y="101398"/>
                  </a:cubicBezTo>
                  <a:cubicBezTo>
                    <a:pt x="1827411" y="104884"/>
                    <a:pt x="1822027" y="100265"/>
                    <a:pt x="1816025" y="108628"/>
                  </a:cubicBezTo>
                  <a:cubicBezTo>
                    <a:pt x="1819916" y="112038"/>
                    <a:pt x="1821338" y="115343"/>
                    <a:pt x="1821711" y="118629"/>
                  </a:cubicBezTo>
                  <a:cubicBezTo>
                    <a:pt x="1814417" y="122096"/>
                    <a:pt x="1807440" y="118781"/>
                    <a:pt x="1800089" y="123963"/>
                  </a:cubicBezTo>
                  <a:cubicBezTo>
                    <a:pt x="1796816" y="117381"/>
                    <a:pt x="1805803" y="105532"/>
                    <a:pt x="1812695" y="114914"/>
                  </a:cubicBezTo>
                  <a:cubicBezTo>
                    <a:pt x="1809407" y="109885"/>
                    <a:pt x="1815322" y="105342"/>
                    <a:pt x="1811848" y="100312"/>
                  </a:cubicBezTo>
                  <a:cubicBezTo>
                    <a:pt x="1805229" y="111438"/>
                    <a:pt x="1798395" y="106618"/>
                    <a:pt x="1785316" y="113504"/>
                  </a:cubicBezTo>
                  <a:cubicBezTo>
                    <a:pt x="1788575" y="120315"/>
                    <a:pt x="1792581" y="110790"/>
                    <a:pt x="1795912" y="115686"/>
                  </a:cubicBezTo>
                  <a:cubicBezTo>
                    <a:pt x="1795352" y="123610"/>
                    <a:pt x="1786895" y="116552"/>
                    <a:pt x="1781842" y="123039"/>
                  </a:cubicBezTo>
                  <a:cubicBezTo>
                    <a:pt x="1779028" y="120220"/>
                    <a:pt x="1780751" y="117600"/>
                    <a:pt x="1777635" y="114733"/>
                  </a:cubicBezTo>
                  <a:cubicBezTo>
                    <a:pt x="1773672" y="132088"/>
                    <a:pt x="1759832" y="113438"/>
                    <a:pt x="1751390" y="121458"/>
                  </a:cubicBezTo>
                  <a:cubicBezTo>
                    <a:pt x="1747457" y="109314"/>
                    <a:pt x="1763350" y="113400"/>
                    <a:pt x="1764297" y="105942"/>
                  </a:cubicBezTo>
                  <a:cubicBezTo>
                    <a:pt x="1762847" y="104370"/>
                    <a:pt x="1761211" y="106523"/>
                    <a:pt x="1759675" y="107342"/>
                  </a:cubicBezTo>
                  <a:cubicBezTo>
                    <a:pt x="1753013" y="103770"/>
                    <a:pt x="1763709" y="101074"/>
                    <a:pt x="1757061" y="97493"/>
                  </a:cubicBezTo>
                  <a:cubicBezTo>
                    <a:pt x="1751491" y="102189"/>
                    <a:pt x="1743437" y="96464"/>
                    <a:pt x="1746035" y="105037"/>
                  </a:cubicBezTo>
                  <a:cubicBezTo>
                    <a:pt x="1740623" y="111914"/>
                    <a:pt x="1736029" y="101303"/>
                    <a:pt x="1730817" y="104237"/>
                  </a:cubicBezTo>
                  <a:cubicBezTo>
                    <a:pt x="1729740" y="99922"/>
                    <a:pt x="1732698" y="93912"/>
                    <a:pt x="1737177" y="98084"/>
                  </a:cubicBezTo>
                  <a:cubicBezTo>
                    <a:pt x="1736359" y="86854"/>
                    <a:pt x="1717293" y="106265"/>
                    <a:pt x="1716159" y="90540"/>
                  </a:cubicBezTo>
                  <a:cubicBezTo>
                    <a:pt x="1712971" y="93588"/>
                    <a:pt x="1709784" y="96702"/>
                    <a:pt x="1706597" y="99750"/>
                  </a:cubicBezTo>
                  <a:cubicBezTo>
                    <a:pt x="1710315" y="102627"/>
                    <a:pt x="1709339" y="105294"/>
                    <a:pt x="1710803" y="108066"/>
                  </a:cubicBezTo>
                  <a:cubicBezTo>
                    <a:pt x="1704788" y="111695"/>
                    <a:pt x="1704845" y="105532"/>
                    <a:pt x="1701960" y="101112"/>
                  </a:cubicBezTo>
                  <a:cubicBezTo>
                    <a:pt x="1692168" y="113600"/>
                    <a:pt x="1683425" y="100922"/>
                    <a:pt x="1667158" y="94473"/>
                  </a:cubicBezTo>
                  <a:cubicBezTo>
                    <a:pt x="1657898" y="103170"/>
                    <a:pt x="1638444" y="89054"/>
                    <a:pt x="1624403" y="95521"/>
                  </a:cubicBezTo>
                  <a:cubicBezTo>
                    <a:pt x="1623915" y="103170"/>
                    <a:pt x="1630792" y="97655"/>
                    <a:pt x="1634841" y="100893"/>
                  </a:cubicBezTo>
                  <a:cubicBezTo>
                    <a:pt x="1632371" y="109342"/>
                    <a:pt x="1617325" y="106742"/>
                    <a:pt x="1610204" y="106113"/>
                  </a:cubicBezTo>
                  <a:cubicBezTo>
                    <a:pt x="1607893" y="97941"/>
                    <a:pt x="1619780" y="106551"/>
                    <a:pt x="1618172" y="98407"/>
                  </a:cubicBezTo>
                  <a:cubicBezTo>
                    <a:pt x="1613549" y="94512"/>
                    <a:pt x="1609888" y="91968"/>
                    <a:pt x="1609486" y="88282"/>
                  </a:cubicBezTo>
                  <a:cubicBezTo>
                    <a:pt x="1605711" y="91387"/>
                    <a:pt x="1598704" y="100893"/>
                    <a:pt x="1593364" y="106866"/>
                  </a:cubicBezTo>
                  <a:cubicBezTo>
                    <a:pt x="1586343" y="108942"/>
                    <a:pt x="1588324" y="98150"/>
                    <a:pt x="1583227" y="94997"/>
                  </a:cubicBezTo>
                  <a:cubicBezTo>
                    <a:pt x="1579595" y="93750"/>
                    <a:pt x="1567779" y="102998"/>
                    <a:pt x="1569617" y="92683"/>
                  </a:cubicBezTo>
                  <a:cubicBezTo>
                    <a:pt x="1557529" y="100941"/>
                    <a:pt x="1545971" y="97988"/>
                    <a:pt x="1534385" y="95712"/>
                  </a:cubicBezTo>
                  <a:cubicBezTo>
                    <a:pt x="1527551" y="90502"/>
                    <a:pt x="1540372" y="86330"/>
                    <a:pt x="1533509" y="81119"/>
                  </a:cubicBezTo>
                  <a:cubicBezTo>
                    <a:pt x="1524565" y="85501"/>
                    <a:pt x="1535735" y="90940"/>
                    <a:pt x="1528283" y="95426"/>
                  </a:cubicBezTo>
                  <a:cubicBezTo>
                    <a:pt x="1521292" y="99884"/>
                    <a:pt x="1521177" y="86854"/>
                    <a:pt x="1516683" y="81862"/>
                  </a:cubicBezTo>
                  <a:cubicBezTo>
                    <a:pt x="1512491" y="84948"/>
                    <a:pt x="1508657" y="80072"/>
                    <a:pt x="1504508" y="81253"/>
                  </a:cubicBezTo>
                  <a:cubicBezTo>
                    <a:pt x="1505829" y="76995"/>
                    <a:pt x="1504609" y="72614"/>
                    <a:pt x="1499038" y="68023"/>
                  </a:cubicBezTo>
                  <a:cubicBezTo>
                    <a:pt x="1498737" y="70413"/>
                    <a:pt x="1496885" y="74871"/>
                    <a:pt x="1494229" y="72623"/>
                  </a:cubicBezTo>
                  <a:cubicBezTo>
                    <a:pt x="1490482" y="76986"/>
                    <a:pt x="1498909" y="73433"/>
                    <a:pt x="1500015" y="79376"/>
                  </a:cubicBezTo>
                  <a:cubicBezTo>
                    <a:pt x="1495708" y="84987"/>
                    <a:pt x="1491889" y="79453"/>
                    <a:pt x="1487854" y="78767"/>
                  </a:cubicBezTo>
                  <a:cubicBezTo>
                    <a:pt x="1484480" y="82872"/>
                    <a:pt x="1493382" y="84920"/>
                    <a:pt x="1495248" y="83996"/>
                  </a:cubicBezTo>
                  <a:cubicBezTo>
                    <a:pt x="1495636" y="87816"/>
                    <a:pt x="1493870" y="91492"/>
                    <a:pt x="1493209" y="95235"/>
                  </a:cubicBezTo>
                  <a:cubicBezTo>
                    <a:pt x="1487352" y="95340"/>
                    <a:pt x="1487409" y="89397"/>
                    <a:pt x="1483935" y="97979"/>
                  </a:cubicBezTo>
                  <a:cubicBezTo>
                    <a:pt x="1477575" y="90340"/>
                    <a:pt x="1485744" y="92321"/>
                    <a:pt x="1485945" y="86758"/>
                  </a:cubicBezTo>
                  <a:cubicBezTo>
                    <a:pt x="1479800" y="82053"/>
                    <a:pt x="1480188" y="90273"/>
                    <a:pt x="1477977" y="94445"/>
                  </a:cubicBezTo>
                  <a:cubicBezTo>
                    <a:pt x="1470755" y="96740"/>
                    <a:pt x="1463806" y="92397"/>
                    <a:pt x="1456642" y="93350"/>
                  </a:cubicBezTo>
                  <a:cubicBezTo>
                    <a:pt x="1456355" y="88463"/>
                    <a:pt x="1461481" y="83882"/>
                    <a:pt x="1461883" y="79053"/>
                  </a:cubicBezTo>
                  <a:cubicBezTo>
                    <a:pt x="1455207" y="76309"/>
                    <a:pt x="1449306" y="63203"/>
                    <a:pt x="1441008" y="68289"/>
                  </a:cubicBezTo>
                  <a:cubicBezTo>
                    <a:pt x="1435337" y="58145"/>
                    <a:pt x="1434145" y="52773"/>
                    <a:pt x="1420434" y="51020"/>
                  </a:cubicBezTo>
                  <a:cubicBezTo>
                    <a:pt x="1424325" y="54488"/>
                    <a:pt x="1429536" y="55021"/>
                    <a:pt x="1429134" y="61193"/>
                  </a:cubicBezTo>
                  <a:cubicBezTo>
                    <a:pt x="1424339" y="65565"/>
                    <a:pt x="1419888" y="63031"/>
                    <a:pt x="1415352" y="62079"/>
                  </a:cubicBezTo>
                  <a:cubicBezTo>
                    <a:pt x="1412207" y="65175"/>
                    <a:pt x="1417261" y="68642"/>
                    <a:pt x="1411877" y="71604"/>
                  </a:cubicBezTo>
                  <a:cubicBezTo>
                    <a:pt x="1417764" y="71166"/>
                    <a:pt x="1428646" y="80529"/>
                    <a:pt x="1430139" y="72556"/>
                  </a:cubicBezTo>
                  <a:cubicBezTo>
                    <a:pt x="1430871" y="76376"/>
                    <a:pt x="1432350" y="80243"/>
                    <a:pt x="1428086" y="83786"/>
                  </a:cubicBezTo>
                  <a:cubicBezTo>
                    <a:pt x="1422803" y="84396"/>
                    <a:pt x="1424770" y="74538"/>
                    <a:pt x="1417376" y="84834"/>
                  </a:cubicBezTo>
                  <a:cubicBezTo>
                    <a:pt x="1410714" y="81272"/>
                    <a:pt x="1421425" y="78595"/>
                    <a:pt x="1414792" y="75023"/>
                  </a:cubicBezTo>
                  <a:cubicBezTo>
                    <a:pt x="1415639" y="84834"/>
                    <a:pt x="1407312" y="84091"/>
                    <a:pt x="1400851" y="79157"/>
                  </a:cubicBezTo>
                  <a:cubicBezTo>
                    <a:pt x="1396846" y="85101"/>
                    <a:pt x="1402560" y="86892"/>
                    <a:pt x="1406637" y="85911"/>
                  </a:cubicBezTo>
                  <a:cubicBezTo>
                    <a:pt x="1403952" y="88892"/>
                    <a:pt x="1401497" y="87101"/>
                    <a:pt x="1398798" y="90397"/>
                  </a:cubicBezTo>
                  <a:cubicBezTo>
                    <a:pt x="1397190" y="86530"/>
                    <a:pt x="1388361" y="82300"/>
                    <a:pt x="1391706" y="78691"/>
                  </a:cubicBezTo>
                  <a:cubicBezTo>
                    <a:pt x="1389035" y="77690"/>
                    <a:pt x="1378339" y="87044"/>
                    <a:pt x="1381125" y="76528"/>
                  </a:cubicBezTo>
                  <a:cubicBezTo>
                    <a:pt x="1376229" y="73280"/>
                    <a:pt x="1372898" y="90521"/>
                    <a:pt x="1365461" y="85434"/>
                  </a:cubicBezTo>
                  <a:cubicBezTo>
                    <a:pt x="1363982" y="82653"/>
                    <a:pt x="1368261" y="80167"/>
                    <a:pt x="1370386" y="77595"/>
                  </a:cubicBezTo>
                  <a:cubicBezTo>
                    <a:pt x="1362820" y="76204"/>
                    <a:pt x="1349224" y="66594"/>
                    <a:pt x="1346036" y="76319"/>
                  </a:cubicBezTo>
                  <a:cubicBezTo>
                    <a:pt x="1343754" y="77567"/>
                    <a:pt x="1333086" y="74195"/>
                    <a:pt x="1340250" y="69585"/>
                  </a:cubicBezTo>
                  <a:cubicBezTo>
                    <a:pt x="1326855" y="70213"/>
                    <a:pt x="1309067" y="79691"/>
                    <a:pt x="1303841" y="98445"/>
                  </a:cubicBezTo>
                  <a:cubicBezTo>
                    <a:pt x="1300266" y="98807"/>
                    <a:pt x="1296806" y="96893"/>
                    <a:pt x="1293102" y="99493"/>
                  </a:cubicBezTo>
                  <a:cubicBezTo>
                    <a:pt x="1287273" y="93807"/>
                    <a:pt x="1298888" y="89016"/>
                    <a:pt x="1290820" y="83205"/>
                  </a:cubicBezTo>
                  <a:cubicBezTo>
                    <a:pt x="1298256" y="77167"/>
                    <a:pt x="1298113" y="81491"/>
                    <a:pt x="1302951" y="83805"/>
                  </a:cubicBezTo>
                  <a:cubicBezTo>
                    <a:pt x="1310287" y="78814"/>
                    <a:pt x="1311953" y="73499"/>
                    <a:pt x="1306741" y="67832"/>
                  </a:cubicBezTo>
                  <a:cubicBezTo>
                    <a:pt x="1305219" y="69366"/>
                    <a:pt x="1307301" y="71090"/>
                    <a:pt x="1308062" y="72775"/>
                  </a:cubicBezTo>
                  <a:cubicBezTo>
                    <a:pt x="1303324" y="75547"/>
                    <a:pt x="1298586" y="79224"/>
                    <a:pt x="1294280" y="73680"/>
                  </a:cubicBezTo>
                  <a:cubicBezTo>
                    <a:pt x="1290934" y="68956"/>
                    <a:pt x="1299017" y="73357"/>
                    <a:pt x="1300668" y="67527"/>
                  </a:cubicBezTo>
                  <a:cubicBezTo>
                    <a:pt x="1296921" y="60584"/>
                    <a:pt x="1292327" y="71604"/>
                    <a:pt x="1288637" y="63679"/>
                  </a:cubicBezTo>
                  <a:cubicBezTo>
                    <a:pt x="1285321" y="79243"/>
                    <a:pt x="1268925" y="67413"/>
                    <a:pt x="1258344" y="58859"/>
                  </a:cubicBezTo>
                  <a:cubicBezTo>
                    <a:pt x="1253175" y="64422"/>
                    <a:pt x="1248682" y="75357"/>
                    <a:pt x="1259033" y="76700"/>
                  </a:cubicBezTo>
                  <a:cubicBezTo>
                    <a:pt x="1256851" y="68242"/>
                    <a:pt x="1263024" y="71414"/>
                    <a:pt x="1268336" y="73947"/>
                  </a:cubicBezTo>
                  <a:cubicBezTo>
                    <a:pt x="1269815" y="76871"/>
                    <a:pt x="1265666" y="76814"/>
                    <a:pt x="1263699" y="75338"/>
                  </a:cubicBezTo>
                  <a:cubicBezTo>
                    <a:pt x="1265939" y="82767"/>
                    <a:pt x="1281832" y="78176"/>
                    <a:pt x="1289341" y="81491"/>
                  </a:cubicBezTo>
                  <a:cubicBezTo>
                    <a:pt x="1264417" y="91587"/>
                    <a:pt x="1227362" y="81243"/>
                    <a:pt x="1197571" y="86482"/>
                  </a:cubicBezTo>
                  <a:cubicBezTo>
                    <a:pt x="1196135" y="84234"/>
                    <a:pt x="1199251" y="82253"/>
                    <a:pt x="1200902" y="80196"/>
                  </a:cubicBezTo>
                  <a:cubicBezTo>
                    <a:pt x="1196954" y="77624"/>
                    <a:pt x="1192962" y="76147"/>
                    <a:pt x="1188584" y="82796"/>
                  </a:cubicBezTo>
                  <a:cubicBezTo>
                    <a:pt x="1186516" y="72318"/>
                    <a:pt x="1182482" y="81081"/>
                    <a:pt x="1176696" y="75690"/>
                  </a:cubicBezTo>
                  <a:cubicBezTo>
                    <a:pt x="1172346" y="71728"/>
                    <a:pt x="1187004" y="68670"/>
                    <a:pt x="1178735" y="64489"/>
                  </a:cubicBezTo>
                  <a:cubicBezTo>
                    <a:pt x="1172820" y="74795"/>
                    <a:pt x="1169891" y="68470"/>
                    <a:pt x="1158865" y="65070"/>
                  </a:cubicBezTo>
                  <a:cubicBezTo>
                    <a:pt x="1153969" y="73033"/>
                    <a:pt x="1148025" y="78167"/>
                    <a:pt x="1140459" y="67365"/>
                  </a:cubicBezTo>
                  <a:cubicBezTo>
                    <a:pt x="1135046" y="74538"/>
                    <a:pt x="1130223" y="69051"/>
                    <a:pt x="1124796" y="76243"/>
                  </a:cubicBezTo>
                  <a:cubicBezTo>
                    <a:pt x="1109477" y="53173"/>
                    <a:pt x="1079858" y="68575"/>
                    <a:pt x="1052480" y="56354"/>
                  </a:cubicBezTo>
                  <a:cubicBezTo>
                    <a:pt x="1052896" y="63508"/>
                    <a:pt x="1045703" y="69146"/>
                    <a:pt x="1043176" y="59117"/>
                  </a:cubicBezTo>
                  <a:cubicBezTo>
                    <a:pt x="1036859" y="62574"/>
                    <a:pt x="1038381" y="66432"/>
                    <a:pt x="1038080" y="70204"/>
                  </a:cubicBezTo>
                  <a:cubicBezTo>
                    <a:pt x="1036041" y="70794"/>
                    <a:pt x="1033945" y="71442"/>
                    <a:pt x="1032021" y="69870"/>
                  </a:cubicBezTo>
                  <a:cubicBezTo>
                    <a:pt x="1032940" y="65041"/>
                    <a:pt x="1031289" y="60126"/>
                    <a:pt x="1037247" y="55564"/>
                  </a:cubicBezTo>
                  <a:cubicBezTo>
                    <a:pt x="1028705" y="48811"/>
                    <a:pt x="1034505" y="68927"/>
                    <a:pt x="1024914" y="58183"/>
                  </a:cubicBezTo>
                  <a:cubicBezTo>
                    <a:pt x="1022072" y="69547"/>
                    <a:pt x="1019559" y="65365"/>
                    <a:pt x="1010844" y="65537"/>
                  </a:cubicBezTo>
                  <a:cubicBezTo>
                    <a:pt x="1007916" y="61603"/>
                    <a:pt x="1011734" y="58012"/>
                    <a:pt x="1015912" y="54478"/>
                  </a:cubicBezTo>
                  <a:cubicBezTo>
                    <a:pt x="1001039" y="62508"/>
                    <a:pt x="979029" y="53878"/>
                    <a:pt x="967788" y="73023"/>
                  </a:cubicBezTo>
                  <a:cubicBezTo>
                    <a:pt x="960437" y="76271"/>
                    <a:pt x="960638" y="70937"/>
                    <a:pt x="955757" y="69194"/>
                  </a:cubicBezTo>
                  <a:cubicBezTo>
                    <a:pt x="951765" y="64108"/>
                    <a:pt x="960035" y="59688"/>
                    <a:pt x="954881" y="54564"/>
                  </a:cubicBezTo>
                  <a:cubicBezTo>
                    <a:pt x="949181" y="58602"/>
                    <a:pt x="950186" y="62965"/>
                    <a:pt x="951263" y="67337"/>
                  </a:cubicBezTo>
                  <a:cubicBezTo>
                    <a:pt x="943855" y="65203"/>
                    <a:pt x="945621" y="70528"/>
                    <a:pt x="938772" y="73157"/>
                  </a:cubicBezTo>
                  <a:cubicBezTo>
                    <a:pt x="934623" y="64365"/>
                    <a:pt x="944802" y="53859"/>
                    <a:pt x="951852" y="54411"/>
                  </a:cubicBezTo>
                  <a:cubicBezTo>
                    <a:pt x="948794" y="51811"/>
                    <a:pt x="950373" y="49487"/>
                    <a:pt x="951981" y="51182"/>
                  </a:cubicBezTo>
                  <a:cubicBezTo>
                    <a:pt x="941960" y="41429"/>
                    <a:pt x="927775" y="30637"/>
                    <a:pt x="910949" y="47439"/>
                  </a:cubicBezTo>
                  <a:cubicBezTo>
                    <a:pt x="905594" y="42848"/>
                    <a:pt x="918343" y="39200"/>
                    <a:pt x="911552" y="34542"/>
                  </a:cubicBezTo>
                  <a:cubicBezTo>
                    <a:pt x="905838" y="43400"/>
                    <a:pt x="891194" y="32323"/>
                    <a:pt x="881101" y="32961"/>
                  </a:cubicBezTo>
                  <a:cubicBezTo>
                    <a:pt x="878043" y="35495"/>
                    <a:pt x="879521" y="38286"/>
                    <a:pt x="876147" y="40791"/>
                  </a:cubicBezTo>
                  <a:cubicBezTo>
                    <a:pt x="875745" y="38066"/>
                    <a:pt x="878315" y="35514"/>
                    <a:pt x="875028" y="32637"/>
                  </a:cubicBezTo>
                  <a:cubicBezTo>
                    <a:pt x="869428" y="32885"/>
                    <a:pt x="873104" y="34752"/>
                    <a:pt x="868624" y="38790"/>
                  </a:cubicBezTo>
                  <a:cubicBezTo>
                    <a:pt x="867447" y="36590"/>
                    <a:pt x="870821" y="34580"/>
                    <a:pt x="868912" y="32313"/>
                  </a:cubicBezTo>
                  <a:cubicBezTo>
                    <a:pt x="862623" y="25293"/>
                    <a:pt x="855732" y="30666"/>
                    <a:pt x="856435" y="38162"/>
                  </a:cubicBezTo>
                  <a:cubicBezTo>
                    <a:pt x="855028" y="35923"/>
                    <a:pt x="853521" y="35485"/>
                    <a:pt x="851942" y="36304"/>
                  </a:cubicBezTo>
                  <a:cubicBezTo>
                    <a:pt x="850520" y="34085"/>
                    <a:pt x="853636" y="32056"/>
                    <a:pt x="855272" y="30008"/>
                  </a:cubicBezTo>
                  <a:cubicBezTo>
                    <a:pt x="841088" y="28951"/>
                    <a:pt x="819351" y="15988"/>
                    <a:pt x="809632" y="27665"/>
                  </a:cubicBezTo>
                  <a:cubicBezTo>
                    <a:pt x="796165" y="18140"/>
                    <a:pt x="799309" y="30104"/>
                    <a:pt x="791513" y="23493"/>
                  </a:cubicBezTo>
                  <a:cubicBezTo>
                    <a:pt x="783215" y="35828"/>
                    <a:pt x="778477" y="33485"/>
                    <a:pt x="767853" y="40076"/>
                  </a:cubicBezTo>
                  <a:cubicBezTo>
                    <a:pt x="771227" y="44524"/>
                    <a:pt x="774831" y="42896"/>
                    <a:pt x="778305" y="45448"/>
                  </a:cubicBezTo>
                  <a:cubicBezTo>
                    <a:pt x="773467" y="50925"/>
                    <a:pt x="769289" y="42143"/>
                    <a:pt x="764536" y="46372"/>
                  </a:cubicBezTo>
                  <a:cubicBezTo>
                    <a:pt x="763086" y="44162"/>
                    <a:pt x="766202" y="42134"/>
                    <a:pt x="767853" y="40076"/>
                  </a:cubicBezTo>
                  <a:cubicBezTo>
                    <a:pt x="758234" y="38876"/>
                    <a:pt x="748916" y="31789"/>
                    <a:pt x="739297" y="30523"/>
                  </a:cubicBezTo>
                  <a:cubicBezTo>
                    <a:pt x="737861" y="28284"/>
                    <a:pt x="740991" y="26284"/>
                    <a:pt x="742671" y="24198"/>
                  </a:cubicBezTo>
                  <a:cubicBezTo>
                    <a:pt x="738134" y="23284"/>
                    <a:pt x="733655" y="20740"/>
                    <a:pt x="728874" y="25131"/>
                  </a:cubicBezTo>
                  <a:cubicBezTo>
                    <a:pt x="723318" y="42562"/>
                    <a:pt x="693814" y="16559"/>
                    <a:pt x="678409" y="27379"/>
                  </a:cubicBezTo>
                  <a:cubicBezTo>
                    <a:pt x="696039" y="30913"/>
                    <a:pt x="713770" y="33114"/>
                    <a:pt x="731343" y="38190"/>
                  </a:cubicBezTo>
                  <a:cubicBezTo>
                    <a:pt x="725069" y="42038"/>
                    <a:pt x="719140" y="38219"/>
                    <a:pt x="713067" y="37257"/>
                  </a:cubicBezTo>
                  <a:cubicBezTo>
                    <a:pt x="710411" y="44782"/>
                    <a:pt x="720920" y="39457"/>
                    <a:pt x="723490" y="42648"/>
                  </a:cubicBezTo>
                  <a:cubicBezTo>
                    <a:pt x="720303" y="45705"/>
                    <a:pt x="717130" y="48763"/>
                    <a:pt x="713914" y="51859"/>
                  </a:cubicBezTo>
                  <a:cubicBezTo>
                    <a:pt x="711129" y="49030"/>
                    <a:pt x="712823" y="46429"/>
                    <a:pt x="709736" y="43553"/>
                  </a:cubicBezTo>
                  <a:cubicBezTo>
                    <a:pt x="696815" y="47096"/>
                    <a:pt x="696858" y="62127"/>
                    <a:pt x="681740" y="55059"/>
                  </a:cubicBezTo>
                  <a:cubicBezTo>
                    <a:pt x="680634" y="49334"/>
                    <a:pt x="692077" y="48744"/>
                    <a:pt x="695953" y="44467"/>
                  </a:cubicBezTo>
                  <a:cubicBezTo>
                    <a:pt x="695637" y="40657"/>
                    <a:pt x="692091" y="36733"/>
                    <a:pt x="694948" y="33085"/>
                  </a:cubicBezTo>
                  <a:cubicBezTo>
                    <a:pt x="691804" y="35295"/>
                    <a:pt x="683420" y="54802"/>
                    <a:pt x="671446" y="46448"/>
                  </a:cubicBezTo>
                  <a:cubicBezTo>
                    <a:pt x="669292" y="43096"/>
                    <a:pt x="670900" y="39933"/>
                    <a:pt x="674935" y="36904"/>
                  </a:cubicBezTo>
                  <a:cubicBezTo>
                    <a:pt x="668847" y="30856"/>
                    <a:pt x="662459" y="50201"/>
                    <a:pt x="653184" y="45496"/>
                  </a:cubicBezTo>
                  <a:cubicBezTo>
                    <a:pt x="647025" y="40867"/>
                    <a:pt x="657821" y="37085"/>
                    <a:pt x="650729" y="32428"/>
                  </a:cubicBezTo>
                  <a:cubicBezTo>
                    <a:pt x="649092" y="33418"/>
                    <a:pt x="649781" y="34514"/>
                    <a:pt x="650585" y="35638"/>
                  </a:cubicBezTo>
                  <a:cubicBezTo>
                    <a:pt x="650729" y="40048"/>
                    <a:pt x="642416" y="36019"/>
                    <a:pt x="644024" y="45010"/>
                  </a:cubicBezTo>
                  <a:cubicBezTo>
                    <a:pt x="641397" y="43505"/>
                    <a:pt x="631261" y="40838"/>
                    <a:pt x="633170" y="49306"/>
                  </a:cubicBezTo>
                  <a:cubicBezTo>
                    <a:pt x="629696" y="47811"/>
                    <a:pt x="625920" y="51649"/>
                    <a:pt x="622589" y="47134"/>
                  </a:cubicBezTo>
                  <a:cubicBezTo>
                    <a:pt x="622489" y="41210"/>
                    <a:pt x="633328" y="35819"/>
                    <a:pt x="631002" y="29780"/>
                  </a:cubicBezTo>
                  <a:cubicBezTo>
                    <a:pt x="627169" y="31532"/>
                    <a:pt x="621670" y="33856"/>
                    <a:pt x="616933" y="37162"/>
                  </a:cubicBezTo>
                  <a:cubicBezTo>
                    <a:pt x="612798" y="33694"/>
                    <a:pt x="616703" y="30656"/>
                    <a:pt x="611290" y="27151"/>
                  </a:cubicBezTo>
                  <a:cubicBezTo>
                    <a:pt x="602059" y="28942"/>
                    <a:pt x="593028" y="26132"/>
                    <a:pt x="583883" y="25741"/>
                  </a:cubicBezTo>
                  <a:cubicBezTo>
                    <a:pt x="580897" y="21750"/>
                    <a:pt x="589784" y="24055"/>
                    <a:pt x="591880" y="18026"/>
                  </a:cubicBezTo>
                  <a:cubicBezTo>
                    <a:pt x="580351" y="12511"/>
                    <a:pt x="576949" y="34666"/>
                    <a:pt x="565793" y="21560"/>
                  </a:cubicBezTo>
                  <a:cubicBezTo>
                    <a:pt x="562678" y="22893"/>
                    <a:pt x="559232" y="31494"/>
                    <a:pt x="556332" y="27551"/>
                  </a:cubicBezTo>
                  <a:cubicBezTo>
                    <a:pt x="552585" y="31923"/>
                    <a:pt x="561012" y="28341"/>
                    <a:pt x="562118" y="34342"/>
                  </a:cubicBezTo>
                  <a:cubicBezTo>
                    <a:pt x="560524" y="35838"/>
                    <a:pt x="558945" y="37409"/>
                    <a:pt x="557337" y="38933"/>
                  </a:cubicBezTo>
                  <a:cubicBezTo>
                    <a:pt x="548493" y="32332"/>
                    <a:pt x="539061" y="38267"/>
                    <a:pt x="530260" y="31066"/>
                  </a:cubicBezTo>
                  <a:cubicBezTo>
                    <a:pt x="530217" y="22779"/>
                    <a:pt x="542765" y="22417"/>
                    <a:pt x="547057" y="30323"/>
                  </a:cubicBezTo>
                  <a:cubicBezTo>
                    <a:pt x="551307" y="26551"/>
                    <a:pt x="555499" y="23941"/>
                    <a:pt x="559548" y="24493"/>
                  </a:cubicBezTo>
                  <a:cubicBezTo>
                    <a:pt x="554566" y="24779"/>
                    <a:pt x="543152" y="12282"/>
                    <a:pt x="535155" y="23207"/>
                  </a:cubicBezTo>
                  <a:cubicBezTo>
                    <a:pt x="529169" y="18026"/>
                    <a:pt x="537252" y="13606"/>
                    <a:pt x="531265" y="8453"/>
                  </a:cubicBezTo>
                  <a:cubicBezTo>
                    <a:pt x="524962" y="19683"/>
                    <a:pt x="506958" y="17864"/>
                    <a:pt x="492702" y="17788"/>
                  </a:cubicBezTo>
                  <a:cubicBezTo>
                    <a:pt x="489429" y="11720"/>
                    <a:pt x="497497" y="16121"/>
                    <a:pt x="499062" y="11644"/>
                  </a:cubicBezTo>
                  <a:cubicBezTo>
                    <a:pt x="492573" y="11454"/>
                    <a:pt x="495746" y="6053"/>
                    <a:pt x="490376" y="1500"/>
                  </a:cubicBezTo>
                  <a:cubicBezTo>
                    <a:pt x="482035" y="5901"/>
                    <a:pt x="474138" y="1100"/>
                    <a:pt x="465740" y="6710"/>
                  </a:cubicBezTo>
                  <a:cubicBezTo>
                    <a:pt x="454914" y="-3834"/>
                    <a:pt x="454642" y="8310"/>
                    <a:pt x="437744" y="18207"/>
                  </a:cubicBezTo>
                  <a:cubicBezTo>
                    <a:pt x="444405" y="17597"/>
                    <a:pt x="451139" y="14054"/>
                    <a:pt x="457599" y="17607"/>
                  </a:cubicBezTo>
                  <a:cubicBezTo>
                    <a:pt x="460858" y="15606"/>
                    <a:pt x="459494" y="13387"/>
                    <a:pt x="457915" y="11139"/>
                  </a:cubicBezTo>
                  <a:cubicBezTo>
                    <a:pt x="462093" y="8958"/>
                    <a:pt x="466142" y="9158"/>
                    <a:pt x="470075" y="11777"/>
                  </a:cubicBezTo>
                  <a:cubicBezTo>
                    <a:pt x="473521" y="14749"/>
                    <a:pt x="465151" y="15845"/>
                    <a:pt x="463844" y="14673"/>
                  </a:cubicBezTo>
                  <a:cubicBezTo>
                    <a:pt x="465696" y="19969"/>
                    <a:pt x="480154" y="35447"/>
                    <a:pt x="487763" y="25636"/>
                  </a:cubicBezTo>
                  <a:cubicBezTo>
                    <a:pt x="492329" y="35466"/>
                    <a:pt x="509342" y="35609"/>
                    <a:pt x="519506" y="32123"/>
                  </a:cubicBezTo>
                  <a:cubicBezTo>
                    <a:pt x="522909" y="36971"/>
                    <a:pt x="520956" y="40838"/>
                    <a:pt x="527029" y="34123"/>
                  </a:cubicBezTo>
                  <a:cubicBezTo>
                    <a:pt x="542276" y="45534"/>
                    <a:pt x="557882" y="48706"/>
                    <a:pt x="573847" y="44639"/>
                  </a:cubicBezTo>
                  <a:cubicBezTo>
                    <a:pt x="573948" y="55764"/>
                    <a:pt x="590401" y="47896"/>
                    <a:pt x="585419" y="58183"/>
                  </a:cubicBezTo>
                  <a:cubicBezTo>
                    <a:pt x="588018" y="54945"/>
                    <a:pt x="593100" y="55621"/>
                    <a:pt x="599389" y="54011"/>
                  </a:cubicBezTo>
                  <a:cubicBezTo>
                    <a:pt x="596962" y="50811"/>
                    <a:pt x="594349" y="52335"/>
                    <a:pt x="591980" y="48782"/>
                  </a:cubicBezTo>
                  <a:cubicBezTo>
                    <a:pt x="595096" y="47401"/>
                    <a:pt x="598139" y="47449"/>
                    <a:pt x="601241" y="46020"/>
                  </a:cubicBezTo>
                  <a:cubicBezTo>
                    <a:pt x="602332" y="48782"/>
                    <a:pt x="602188" y="51478"/>
                    <a:pt x="599389" y="54011"/>
                  </a:cubicBezTo>
                  <a:cubicBezTo>
                    <a:pt x="603193" y="59393"/>
                    <a:pt x="607414" y="55783"/>
                    <a:pt x="611247" y="61107"/>
                  </a:cubicBezTo>
                  <a:cubicBezTo>
                    <a:pt x="614248" y="59098"/>
                    <a:pt x="612640" y="56878"/>
                    <a:pt x="614593" y="54802"/>
                  </a:cubicBezTo>
                  <a:cubicBezTo>
                    <a:pt x="617938" y="59669"/>
                    <a:pt x="621297" y="63793"/>
                    <a:pt x="625174" y="56983"/>
                  </a:cubicBezTo>
                  <a:cubicBezTo>
                    <a:pt x="627600" y="59536"/>
                    <a:pt x="629940" y="64165"/>
                    <a:pt x="632582" y="62212"/>
                  </a:cubicBezTo>
                  <a:cubicBezTo>
                    <a:pt x="636674" y="65651"/>
                    <a:pt x="624499" y="68270"/>
                    <a:pt x="632122" y="71909"/>
                  </a:cubicBezTo>
                  <a:cubicBezTo>
                    <a:pt x="638583" y="59660"/>
                    <a:pt x="664670" y="66575"/>
                    <a:pt x="670111" y="75509"/>
                  </a:cubicBezTo>
                  <a:cubicBezTo>
                    <a:pt x="675480" y="79548"/>
                    <a:pt x="672121" y="70594"/>
                    <a:pt x="676500" y="69356"/>
                  </a:cubicBezTo>
                  <a:cubicBezTo>
                    <a:pt x="678050" y="68423"/>
                    <a:pt x="679515" y="69528"/>
                    <a:pt x="681123" y="67956"/>
                  </a:cubicBezTo>
                  <a:cubicBezTo>
                    <a:pt x="686707" y="72014"/>
                    <a:pt x="682644" y="75614"/>
                    <a:pt x="688215" y="79662"/>
                  </a:cubicBezTo>
                  <a:cubicBezTo>
                    <a:pt x="698566" y="69889"/>
                    <a:pt x="717862" y="79795"/>
                    <a:pt x="732291" y="83539"/>
                  </a:cubicBezTo>
                  <a:cubicBezTo>
                    <a:pt x="736138" y="77624"/>
                    <a:pt x="739570" y="79672"/>
                    <a:pt x="743317" y="76043"/>
                  </a:cubicBezTo>
                  <a:cubicBezTo>
                    <a:pt x="735937" y="68537"/>
                    <a:pt x="737072" y="81596"/>
                    <a:pt x="729534" y="76928"/>
                  </a:cubicBezTo>
                  <a:cubicBezTo>
                    <a:pt x="733425" y="72004"/>
                    <a:pt x="732319" y="73395"/>
                    <a:pt x="728558" y="65565"/>
                  </a:cubicBezTo>
                  <a:cubicBezTo>
                    <a:pt x="738766" y="55564"/>
                    <a:pt x="747251" y="61622"/>
                    <a:pt x="749706" y="69889"/>
                  </a:cubicBezTo>
                  <a:cubicBezTo>
                    <a:pt x="745399" y="75576"/>
                    <a:pt x="741924" y="62060"/>
                    <a:pt x="737517" y="69270"/>
                  </a:cubicBezTo>
                  <a:cubicBezTo>
                    <a:pt x="744308" y="69794"/>
                    <a:pt x="747150" y="79272"/>
                    <a:pt x="741422" y="84034"/>
                  </a:cubicBezTo>
                  <a:cubicBezTo>
                    <a:pt x="751070" y="84482"/>
                    <a:pt x="760502" y="89606"/>
                    <a:pt x="770107" y="90368"/>
                  </a:cubicBezTo>
                  <a:cubicBezTo>
                    <a:pt x="766992" y="99141"/>
                    <a:pt x="768470" y="95578"/>
                    <a:pt x="775764" y="100360"/>
                  </a:cubicBezTo>
                  <a:cubicBezTo>
                    <a:pt x="770609" y="102246"/>
                    <a:pt x="765613" y="99465"/>
                    <a:pt x="760818" y="93121"/>
                  </a:cubicBezTo>
                  <a:cubicBezTo>
                    <a:pt x="757975" y="96197"/>
                    <a:pt x="764493" y="99750"/>
                    <a:pt x="760387" y="102817"/>
                  </a:cubicBezTo>
                  <a:cubicBezTo>
                    <a:pt x="766073" y="100760"/>
                    <a:pt x="771442" y="105865"/>
                    <a:pt x="777056" y="105294"/>
                  </a:cubicBezTo>
                  <a:cubicBezTo>
                    <a:pt x="780990" y="101170"/>
                    <a:pt x="775362" y="96588"/>
                    <a:pt x="771586" y="92064"/>
                  </a:cubicBezTo>
                  <a:cubicBezTo>
                    <a:pt x="780286" y="90235"/>
                    <a:pt x="788670" y="95626"/>
                    <a:pt x="797672" y="88540"/>
                  </a:cubicBezTo>
                  <a:cubicBezTo>
                    <a:pt x="799022" y="84310"/>
                    <a:pt x="796079" y="79824"/>
                    <a:pt x="798275" y="75643"/>
                  </a:cubicBezTo>
                  <a:cubicBezTo>
                    <a:pt x="807449" y="73680"/>
                    <a:pt x="798089" y="84063"/>
                    <a:pt x="805339" y="87349"/>
                  </a:cubicBezTo>
                  <a:cubicBezTo>
                    <a:pt x="806818" y="90502"/>
                    <a:pt x="802755" y="88625"/>
                    <a:pt x="800573" y="91949"/>
                  </a:cubicBezTo>
                  <a:cubicBezTo>
                    <a:pt x="809029" y="103475"/>
                    <a:pt x="829444" y="97302"/>
                    <a:pt x="839422" y="110094"/>
                  </a:cubicBezTo>
                  <a:cubicBezTo>
                    <a:pt x="852071" y="100369"/>
                    <a:pt x="863930" y="107951"/>
                    <a:pt x="876076" y="108761"/>
                  </a:cubicBezTo>
                  <a:cubicBezTo>
                    <a:pt x="879923" y="117257"/>
                    <a:pt x="867462" y="115514"/>
                    <a:pt x="866198" y="124439"/>
                  </a:cubicBezTo>
                  <a:cubicBezTo>
                    <a:pt x="875229" y="131335"/>
                    <a:pt x="878086" y="114200"/>
                    <a:pt x="879708" y="129973"/>
                  </a:cubicBezTo>
                  <a:cubicBezTo>
                    <a:pt x="882694" y="124744"/>
                    <a:pt x="882938" y="119372"/>
                    <a:pt x="880440" y="113838"/>
                  </a:cubicBezTo>
                  <a:cubicBezTo>
                    <a:pt x="891265" y="110428"/>
                    <a:pt x="901832" y="112695"/>
                    <a:pt x="912313" y="117115"/>
                  </a:cubicBezTo>
                  <a:cubicBezTo>
                    <a:pt x="916060" y="104789"/>
                    <a:pt x="926383" y="110028"/>
                    <a:pt x="933934" y="111723"/>
                  </a:cubicBezTo>
                  <a:cubicBezTo>
                    <a:pt x="935356" y="113981"/>
                    <a:pt x="932240" y="115971"/>
                    <a:pt x="930603" y="118048"/>
                  </a:cubicBezTo>
                  <a:cubicBezTo>
                    <a:pt x="927976" y="119619"/>
                    <a:pt x="925621" y="115076"/>
                    <a:pt x="923195" y="112800"/>
                  </a:cubicBezTo>
                  <a:cubicBezTo>
                    <a:pt x="921085" y="114314"/>
                    <a:pt x="920668" y="115924"/>
                    <a:pt x="921444" y="117572"/>
                  </a:cubicBezTo>
                  <a:cubicBezTo>
                    <a:pt x="920396" y="118591"/>
                    <a:pt x="919304" y="119619"/>
                    <a:pt x="918256" y="120639"/>
                  </a:cubicBezTo>
                  <a:cubicBezTo>
                    <a:pt x="923655" y="125011"/>
                    <a:pt x="929656" y="115771"/>
                    <a:pt x="934767" y="126354"/>
                  </a:cubicBezTo>
                  <a:cubicBezTo>
                    <a:pt x="931020" y="130507"/>
                    <a:pt x="927660" y="126277"/>
                    <a:pt x="924057" y="127401"/>
                  </a:cubicBezTo>
                  <a:cubicBezTo>
                    <a:pt x="921831" y="136002"/>
                    <a:pt x="932843" y="131983"/>
                    <a:pt x="935944" y="134498"/>
                  </a:cubicBezTo>
                  <a:cubicBezTo>
                    <a:pt x="925478" y="147623"/>
                    <a:pt x="947602" y="137546"/>
                    <a:pt x="955355" y="143584"/>
                  </a:cubicBezTo>
                  <a:cubicBezTo>
                    <a:pt x="954953" y="138498"/>
                    <a:pt x="957236" y="129316"/>
                    <a:pt x="963596" y="129459"/>
                  </a:cubicBezTo>
                  <a:cubicBezTo>
                    <a:pt x="959116" y="137526"/>
                    <a:pt x="967214" y="137860"/>
                    <a:pt x="967372" y="147433"/>
                  </a:cubicBezTo>
                  <a:cubicBezTo>
                    <a:pt x="969008" y="145385"/>
                    <a:pt x="970544" y="145118"/>
                    <a:pt x="972023" y="146070"/>
                  </a:cubicBezTo>
                  <a:cubicBezTo>
                    <a:pt x="969539" y="136974"/>
                    <a:pt x="979747" y="138593"/>
                    <a:pt x="981901" y="130392"/>
                  </a:cubicBezTo>
                  <a:cubicBezTo>
                    <a:pt x="985978" y="131840"/>
                    <a:pt x="998541" y="141756"/>
                    <a:pt x="1007700" y="133326"/>
                  </a:cubicBezTo>
                  <a:cubicBezTo>
                    <a:pt x="1012998" y="137955"/>
                    <a:pt x="1007772" y="141975"/>
                    <a:pt x="1007097" y="146280"/>
                  </a:cubicBezTo>
                  <a:cubicBezTo>
                    <a:pt x="1015482" y="150804"/>
                    <a:pt x="1023450" y="151757"/>
                    <a:pt x="1027972" y="157043"/>
                  </a:cubicBezTo>
                  <a:cubicBezTo>
                    <a:pt x="1030068" y="155024"/>
                    <a:pt x="1032222" y="152947"/>
                    <a:pt x="1034361" y="150900"/>
                  </a:cubicBezTo>
                  <a:cubicBezTo>
                    <a:pt x="1032437" y="148661"/>
                    <a:pt x="1030499" y="146385"/>
                    <a:pt x="1028575" y="144118"/>
                  </a:cubicBezTo>
                  <a:cubicBezTo>
                    <a:pt x="1022560" y="152976"/>
                    <a:pt x="1017449" y="142108"/>
                    <a:pt x="1011892" y="141632"/>
                  </a:cubicBezTo>
                  <a:cubicBezTo>
                    <a:pt x="1019301" y="135021"/>
                    <a:pt x="1025962" y="145585"/>
                    <a:pt x="1033342" y="139517"/>
                  </a:cubicBezTo>
                  <a:cubicBezTo>
                    <a:pt x="1032365" y="159186"/>
                    <a:pt x="1049608" y="148737"/>
                    <a:pt x="1061438" y="158748"/>
                  </a:cubicBezTo>
                  <a:cubicBezTo>
                    <a:pt x="1057002" y="156357"/>
                    <a:pt x="1052207" y="160806"/>
                    <a:pt x="1047828" y="156434"/>
                  </a:cubicBezTo>
                  <a:cubicBezTo>
                    <a:pt x="1047067" y="164530"/>
                    <a:pt x="1059687" y="162111"/>
                    <a:pt x="1064353" y="162168"/>
                  </a:cubicBezTo>
                  <a:cubicBezTo>
                    <a:pt x="1065903" y="157891"/>
                    <a:pt x="1065530" y="153595"/>
                    <a:pt x="1068000" y="149395"/>
                  </a:cubicBezTo>
                  <a:cubicBezTo>
                    <a:pt x="1076341" y="147366"/>
                    <a:pt x="1071833" y="158034"/>
                    <a:pt x="1075092" y="161101"/>
                  </a:cubicBezTo>
                  <a:cubicBezTo>
                    <a:pt x="1077289" y="157853"/>
                    <a:pt x="1079227" y="159491"/>
                    <a:pt x="1081179" y="161396"/>
                  </a:cubicBezTo>
                  <a:cubicBezTo>
                    <a:pt x="1081797" y="151309"/>
                    <a:pt x="1089004" y="151662"/>
                    <a:pt x="1096398" y="162177"/>
                  </a:cubicBezTo>
                  <a:cubicBezTo>
                    <a:pt x="1092205" y="151262"/>
                    <a:pt x="1098809" y="158739"/>
                    <a:pt x="1106117" y="149718"/>
                  </a:cubicBezTo>
                  <a:cubicBezTo>
                    <a:pt x="1114459" y="159120"/>
                    <a:pt x="1094948" y="157034"/>
                    <a:pt x="1105399" y="165873"/>
                  </a:cubicBezTo>
                  <a:cubicBezTo>
                    <a:pt x="1108457" y="154081"/>
                    <a:pt x="1114114" y="157596"/>
                    <a:pt x="1118321" y="150357"/>
                  </a:cubicBezTo>
                  <a:cubicBezTo>
                    <a:pt x="1125513" y="158329"/>
                    <a:pt x="1109347" y="157567"/>
                    <a:pt x="1111616" y="162939"/>
                  </a:cubicBezTo>
                  <a:cubicBezTo>
                    <a:pt x="1119024" y="163415"/>
                    <a:pt x="1120589" y="163387"/>
                    <a:pt x="1125700" y="155586"/>
                  </a:cubicBezTo>
                  <a:cubicBezTo>
                    <a:pt x="1132333" y="162844"/>
                    <a:pt x="1120488" y="159139"/>
                    <a:pt x="1122211" y="165130"/>
                  </a:cubicBezTo>
                  <a:cubicBezTo>
                    <a:pt x="1135090" y="177198"/>
                    <a:pt x="1139684" y="163920"/>
                    <a:pt x="1152964" y="160234"/>
                  </a:cubicBezTo>
                  <a:cubicBezTo>
                    <a:pt x="1156381" y="164187"/>
                    <a:pt x="1154486" y="167854"/>
                    <a:pt x="1160056" y="171921"/>
                  </a:cubicBezTo>
                  <a:cubicBezTo>
                    <a:pt x="1167005" y="164759"/>
                    <a:pt x="1173250" y="172217"/>
                    <a:pt x="1180055" y="168121"/>
                  </a:cubicBezTo>
                  <a:cubicBezTo>
                    <a:pt x="1181850" y="172521"/>
                    <a:pt x="1178505" y="176655"/>
                    <a:pt x="1179453" y="181018"/>
                  </a:cubicBezTo>
                  <a:cubicBezTo>
                    <a:pt x="1177270" y="183999"/>
                    <a:pt x="1175346" y="182065"/>
                    <a:pt x="1173222" y="183932"/>
                  </a:cubicBezTo>
                  <a:cubicBezTo>
                    <a:pt x="1168225" y="180437"/>
                    <a:pt x="1173724" y="177484"/>
                    <a:pt x="1173667" y="174245"/>
                  </a:cubicBezTo>
                  <a:cubicBezTo>
                    <a:pt x="1164435" y="175436"/>
                    <a:pt x="1161391" y="181065"/>
                    <a:pt x="1150595" y="177922"/>
                  </a:cubicBezTo>
                  <a:cubicBezTo>
                    <a:pt x="1157084" y="180865"/>
                    <a:pt x="1163416" y="186895"/>
                    <a:pt x="1170192" y="183761"/>
                  </a:cubicBezTo>
                  <a:cubicBezTo>
                    <a:pt x="1175174" y="188590"/>
                    <a:pt x="1161880" y="183913"/>
                    <a:pt x="1166818" y="190085"/>
                  </a:cubicBezTo>
                  <a:cubicBezTo>
                    <a:pt x="1159870" y="186609"/>
                    <a:pt x="1152677" y="187828"/>
                    <a:pt x="1145671" y="185742"/>
                  </a:cubicBezTo>
                  <a:cubicBezTo>
                    <a:pt x="1144278" y="187847"/>
                    <a:pt x="1147465" y="190162"/>
                    <a:pt x="1145383" y="192200"/>
                  </a:cubicBezTo>
                  <a:cubicBezTo>
                    <a:pt x="1139454" y="195315"/>
                    <a:pt x="1143804" y="185961"/>
                    <a:pt x="1138119" y="183742"/>
                  </a:cubicBezTo>
                  <a:cubicBezTo>
                    <a:pt x="1135448" y="186456"/>
                    <a:pt x="1132907" y="186466"/>
                    <a:pt x="1130438" y="184961"/>
                  </a:cubicBezTo>
                  <a:cubicBezTo>
                    <a:pt x="1129074" y="205059"/>
                    <a:pt x="1115780" y="179646"/>
                    <a:pt x="1107251" y="191867"/>
                  </a:cubicBezTo>
                  <a:cubicBezTo>
                    <a:pt x="1101925" y="187314"/>
                    <a:pt x="1108917" y="182104"/>
                    <a:pt x="1101581" y="181884"/>
                  </a:cubicBezTo>
                  <a:cubicBezTo>
                    <a:pt x="1096957" y="188133"/>
                    <a:pt x="1102514" y="194867"/>
                    <a:pt x="1097675" y="201125"/>
                  </a:cubicBezTo>
                  <a:cubicBezTo>
                    <a:pt x="1101523" y="206106"/>
                    <a:pt x="1105830" y="200439"/>
                    <a:pt x="1109706" y="204944"/>
                  </a:cubicBezTo>
                  <a:cubicBezTo>
                    <a:pt x="1111314" y="202887"/>
                    <a:pt x="1108400" y="200553"/>
                    <a:pt x="1106935" y="198344"/>
                  </a:cubicBezTo>
                  <a:cubicBezTo>
                    <a:pt x="1112262" y="192972"/>
                    <a:pt x="1117143" y="197591"/>
                    <a:pt x="1122154" y="199125"/>
                  </a:cubicBezTo>
                  <a:cubicBezTo>
                    <a:pt x="1122872" y="205049"/>
                    <a:pt x="1117230" y="201658"/>
                    <a:pt x="1115636" y="208478"/>
                  </a:cubicBezTo>
                  <a:cubicBezTo>
                    <a:pt x="1109491" y="209307"/>
                    <a:pt x="1103533" y="206326"/>
                    <a:pt x="1097245" y="210764"/>
                  </a:cubicBezTo>
                  <a:cubicBezTo>
                    <a:pt x="1091890" y="206221"/>
                    <a:pt x="1098910" y="201011"/>
                    <a:pt x="1091602" y="200763"/>
                  </a:cubicBezTo>
                  <a:cubicBezTo>
                    <a:pt x="1080921" y="223947"/>
                    <a:pt x="1048345" y="205335"/>
                    <a:pt x="1028834" y="205630"/>
                  </a:cubicBezTo>
                  <a:cubicBezTo>
                    <a:pt x="1027987" y="201287"/>
                    <a:pt x="1035180" y="197324"/>
                    <a:pt x="1032466" y="192857"/>
                  </a:cubicBezTo>
                  <a:cubicBezTo>
                    <a:pt x="1050613" y="196229"/>
                    <a:pt x="1068617" y="202811"/>
                    <a:pt x="1086965" y="202144"/>
                  </a:cubicBezTo>
                  <a:cubicBezTo>
                    <a:pt x="1089980" y="196486"/>
                    <a:pt x="1080347" y="195991"/>
                    <a:pt x="1077848" y="201696"/>
                  </a:cubicBezTo>
                  <a:cubicBezTo>
                    <a:pt x="1073398" y="195905"/>
                    <a:pt x="1067109" y="197153"/>
                    <a:pt x="1073785" y="190162"/>
                  </a:cubicBezTo>
                  <a:cubicBezTo>
                    <a:pt x="1068646" y="191209"/>
                    <a:pt x="1063520" y="192476"/>
                    <a:pt x="1058423" y="192572"/>
                  </a:cubicBezTo>
                  <a:cubicBezTo>
                    <a:pt x="1057303" y="188228"/>
                    <a:pt x="1063061" y="184199"/>
                    <a:pt x="1055968" y="179541"/>
                  </a:cubicBezTo>
                  <a:cubicBezTo>
                    <a:pt x="1050814" y="188590"/>
                    <a:pt x="1049350" y="185466"/>
                    <a:pt x="1042042" y="183656"/>
                  </a:cubicBezTo>
                  <a:cubicBezTo>
                    <a:pt x="1036400" y="179589"/>
                    <a:pt x="1043636" y="176198"/>
                    <a:pt x="1038008" y="172131"/>
                  </a:cubicBezTo>
                  <a:cubicBezTo>
                    <a:pt x="1027412" y="168778"/>
                    <a:pt x="1013702" y="174331"/>
                    <a:pt x="1007126" y="180265"/>
                  </a:cubicBezTo>
                  <a:cubicBezTo>
                    <a:pt x="1007341" y="177570"/>
                    <a:pt x="1004097" y="174703"/>
                    <a:pt x="1005963" y="172102"/>
                  </a:cubicBezTo>
                  <a:cubicBezTo>
                    <a:pt x="1010457" y="167835"/>
                    <a:pt x="1006107" y="180361"/>
                    <a:pt x="1012050" y="172417"/>
                  </a:cubicBezTo>
                  <a:cubicBezTo>
                    <a:pt x="1003207" y="165663"/>
                    <a:pt x="993817" y="170816"/>
                    <a:pt x="984944" y="164539"/>
                  </a:cubicBezTo>
                  <a:cubicBezTo>
                    <a:pt x="981212" y="168140"/>
                    <a:pt x="977493" y="171721"/>
                    <a:pt x="973760" y="175322"/>
                  </a:cubicBezTo>
                  <a:cubicBezTo>
                    <a:pt x="970889" y="170845"/>
                    <a:pt x="970860" y="166492"/>
                    <a:pt x="965218" y="161920"/>
                  </a:cubicBezTo>
                  <a:cubicBezTo>
                    <a:pt x="958585" y="172579"/>
                    <a:pt x="968764" y="172731"/>
                    <a:pt x="970588" y="178389"/>
                  </a:cubicBezTo>
                  <a:cubicBezTo>
                    <a:pt x="964730" y="183875"/>
                    <a:pt x="959920" y="166711"/>
                    <a:pt x="953905" y="175912"/>
                  </a:cubicBezTo>
                  <a:cubicBezTo>
                    <a:pt x="947013" y="169054"/>
                    <a:pt x="960509" y="163282"/>
                    <a:pt x="951765" y="156376"/>
                  </a:cubicBezTo>
                  <a:cubicBezTo>
                    <a:pt x="950244" y="157901"/>
                    <a:pt x="952282" y="159653"/>
                    <a:pt x="953043" y="161291"/>
                  </a:cubicBezTo>
                  <a:cubicBezTo>
                    <a:pt x="941113" y="166378"/>
                    <a:pt x="929685" y="160644"/>
                    <a:pt x="918098" y="157891"/>
                  </a:cubicBezTo>
                  <a:cubicBezTo>
                    <a:pt x="911638" y="164549"/>
                    <a:pt x="921185" y="172121"/>
                    <a:pt x="926655" y="171283"/>
                  </a:cubicBezTo>
                  <a:cubicBezTo>
                    <a:pt x="920912" y="174017"/>
                    <a:pt x="914610" y="189162"/>
                    <a:pt x="909370" y="181684"/>
                  </a:cubicBezTo>
                  <a:cubicBezTo>
                    <a:pt x="906886" y="175465"/>
                    <a:pt x="915744" y="180094"/>
                    <a:pt x="914308" y="173864"/>
                  </a:cubicBezTo>
                  <a:cubicBezTo>
                    <a:pt x="911595" y="166492"/>
                    <a:pt x="908063" y="177560"/>
                    <a:pt x="905335" y="170188"/>
                  </a:cubicBezTo>
                  <a:cubicBezTo>
                    <a:pt x="901645" y="176255"/>
                    <a:pt x="905579" y="178636"/>
                    <a:pt x="897195" y="181094"/>
                  </a:cubicBezTo>
                  <a:cubicBezTo>
                    <a:pt x="893749" y="177684"/>
                    <a:pt x="893893" y="174436"/>
                    <a:pt x="897654" y="171397"/>
                  </a:cubicBezTo>
                  <a:cubicBezTo>
                    <a:pt x="889514" y="164435"/>
                    <a:pt x="889657" y="183999"/>
                    <a:pt x="882120" y="177065"/>
                  </a:cubicBezTo>
                  <a:cubicBezTo>
                    <a:pt x="880009" y="172121"/>
                    <a:pt x="890820" y="167797"/>
                    <a:pt x="884331" y="162625"/>
                  </a:cubicBezTo>
                  <a:cubicBezTo>
                    <a:pt x="878401" y="166092"/>
                    <a:pt x="879995" y="169969"/>
                    <a:pt x="876205" y="173531"/>
                  </a:cubicBezTo>
                  <a:cubicBezTo>
                    <a:pt x="874123" y="174150"/>
                    <a:pt x="872085" y="174798"/>
                    <a:pt x="870118" y="173217"/>
                  </a:cubicBezTo>
                  <a:cubicBezTo>
                    <a:pt x="870017" y="167959"/>
                    <a:pt x="878488" y="168330"/>
                    <a:pt x="876779" y="160615"/>
                  </a:cubicBezTo>
                  <a:cubicBezTo>
                    <a:pt x="869026" y="160948"/>
                    <a:pt x="870993" y="155938"/>
                    <a:pt x="863585" y="148614"/>
                  </a:cubicBezTo>
                  <a:cubicBezTo>
                    <a:pt x="849558" y="141984"/>
                    <a:pt x="834182" y="149566"/>
                    <a:pt x="823888" y="149804"/>
                  </a:cubicBezTo>
                  <a:cubicBezTo>
                    <a:pt x="832976" y="138527"/>
                    <a:pt x="799682" y="141965"/>
                    <a:pt x="789374" y="136688"/>
                  </a:cubicBezTo>
                  <a:cubicBezTo>
                    <a:pt x="790365" y="128135"/>
                    <a:pt x="803473" y="138650"/>
                    <a:pt x="809546" y="129640"/>
                  </a:cubicBezTo>
                  <a:cubicBezTo>
                    <a:pt x="797457" y="121086"/>
                    <a:pt x="785986" y="137365"/>
                    <a:pt x="777630" y="126363"/>
                  </a:cubicBezTo>
                  <a:cubicBezTo>
                    <a:pt x="776008" y="128459"/>
                    <a:pt x="778937" y="130754"/>
                    <a:pt x="780387" y="132974"/>
                  </a:cubicBezTo>
                  <a:cubicBezTo>
                    <a:pt x="775965" y="140536"/>
                    <a:pt x="772246" y="133164"/>
                    <a:pt x="767910" y="138831"/>
                  </a:cubicBezTo>
                  <a:cubicBezTo>
                    <a:pt x="757128" y="122325"/>
                    <a:pt x="741465" y="136603"/>
                    <a:pt x="735004" y="124182"/>
                  </a:cubicBezTo>
                  <a:cubicBezTo>
                    <a:pt x="720776" y="130935"/>
                    <a:pt x="712780" y="121667"/>
                    <a:pt x="701093" y="132135"/>
                  </a:cubicBezTo>
                  <a:cubicBezTo>
                    <a:pt x="706621" y="132945"/>
                    <a:pt x="702773" y="134431"/>
                    <a:pt x="706865" y="138917"/>
                  </a:cubicBezTo>
                  <a:cubicBezTo>
                    <a:pt x="689665" y="148556"/>
                    <a:pt x="685559" y="130173"/>
                    <a:pt x="685013" y="116762"/>
                  </a:cubicBezTo>
                  <a:cubicBezTo>
                    <a:pt x="680922" y="123029"/>
                    <a:pt x="683836" y="129659"/>
                    <a:pt x="681080" y="136002"/>
                  </a:cubicBezTo>
                  <a:cubicBezTo>
                    <a:pt x="674562" y="133764"/>
                    <a:pt x="667929" y="134355"/>
                    <a:pt x="661540" y="130116"/>
                  </a:cubicBezTo>
                  <a:cubicBezTo>
                    <a:pt x="659415" y="125696"/>
                    <a:pt x="669637" y="126744"/>
                    <a:pt x="672537" y="122591"/>
                  </a:cubicBezTo>
                  <a:cubicBezTo>
                    <a:pt x="673973" y="126411"/>
                    <a:pt x="649695" y="115629"/>
                    <a:pt x="645302" y="117962"/>
                  </a:cubicBezTo>
                  <a:cubicBezTo>
                    <a:pt x="641770" y="116286"/>
                    <a:pt x="642172" y="107532"/>
                    <a:pt x="645603" y="111495"/>
                  </a:cubicBezTo>
                  <a:cubicBezTo>
                    <a:pt x="645704" y="103732"/>
                    <a:pt x="639516" y="111047"/>
                    <a:pt x="636472" y="111028"/>
                  </a:cubicBezTo>
                  <a:cubicBezTo>
                    <a:pt x="634821" y="113095"/>
                    <a:pt x="637765" y="115410"/>
                    <a:pt x="639200" y="117638"/>
                  </a:cubicBezTo>
                  <a:cubicBezTo>
                    <a:pt x="626724" y="117619"/>
                    <a:pt x="608204" y="97226"/>
                    <a:pt x="590961" y="105446"/>
                  </a:cubicBezTo>
                  <a:cubicBezTo>
                    <a:pt x="588563" y="102627"/>
                    <a:pt x="586137" y="99789"/>
                    <a:pt x="583711" y="96969"/>
                  </a:cubicBezTo>
                  <a:cubicBezTo>
                    <a:pt x="580523" y="99998"/>
                    <a:pt x="577709" y="94321"/>
                    <a:pt x="574436" y="99741"/>
                  </a:cubicBezTo>
                  <a:cubicBezTo>
                    <a:pt x="562017" y="81929"/>
                    <a:pt x="548034" y="98379"/>
                    <a:pt x="535586" y="81558"/>
                  </a:cubicBezTo>
                  <a:cubicBezTo>
                    <a:pt x="521516" y="89244"/>
                    <a:pt x="508107" y="82243"/>
                    <a:pt x="494855" y="71356"/>
                  </a:cubicBezTo>
                  <a:cubicBezTo>
                    <a:pt x="503412" y="66632"/>
                    <a:pt x="504015" y="63098"/>
                    <a:pt x="510663" y="59241"/>
                  </a:cubicBezTo>
                  <a:cubicBezTo>
                    <a:pt x="495487" y="58955"/>
                    <a:pt x="479637" y="69423"/>
                    <a:pt x="472545" y="58888"/>
                  </a:cubicBezTo>
                  <a:cubicBezTo>
                    <a:pt x="472416" y="72623"/>
                    <a:pt x="461289" y="78529"/>
                    <a:pt x="464821" y="94093"/>
                  </a:cubicBezTo>
                  <a:cubicBezTo>
                    <a:pt x="457283" y="91930"/>
                    <a:pt x="449875" y="87282"/>
                    <a:pt x="442366" y="84853"/>
                  </a:cubicBezTo>
                  <a:cubicBezTo>
                    <a:pt x="442510" y="99265"/>
                    <a:pt x="470018" y="91464"/>
                    <a:pt x="468726" y="108866"/>
                  </a:cubicBezTo>
                  <a:cubicBezTo>
                    <a:pt x="465510" y="112476"/>
                    <a:pt x="462883" y="103560"/>
                    <a:pt x="459882" y="101941"/>
                  </a:cubicBezTo>
                  <a:cubicBezTo>
                    <a:pt x="458317" y="112019"/>
                    <a:pt x="447463" y="101970"/>
                    <a:pt x="441189" y="110676"/>
                  </a:cubicBezTo>
                  <a:cubicBezTo>
                    <a:pt x="442366" y="105351"/>
                    <a:pt x="443357" y="100008"/>
                    <a:pt x="435834" y="94207"/>
                  </a:cubicBezTo>
                  <a:cubicBezTo>
                    <a:pt x="436150" y="102074"/>
                    <a:pt x="431297" y="103532"/>
                    <a:pt x="424521" y="108209"/>
                  </a:cubicBezTo>
                  <a:cubicBezTo>
                    <a:pt x="420027" y="101770"/>
                    <a:pt x="411643" y="93235"/>
                    <a:pt x="411040" y="102665"/>
                  </a:cubicBezTo>
                  <a:cubicBezTo>
                    <a:pt x="405684" y="98084"/>
                    <a:pt x="408843" y="92673"/>
                    <a:pt x="402354" y="92511"/>
                  </a:cubicBezTo>
                  <a:cubicBezTo>
                    <a:pt x="399511" y="86234"/>
                    <a:pt x="403086" y="88311"/>
                    <a:pt x="407307" y="84663"/>
                  </a:cubicBezTo>
                  <a:cubicBezTo>
                    <a:pt x="400760" y="82967"/>
                    <a:pt x="394228" y="81053"/>
                    <a:pt x="387422" y="85263"/>
                  </a:cubicBezTo>
                  <a:cubicBezTo>
                    <a:pt x="382412" y="79605"/>
                    <a:pt x="393424" y="74776"/>
                    <a:pt x="388155" y="69108"/>
                  </a:cubicBezTo>
                  <a:cubicBezTo>
                    <a:pt x="385355" y="71471"/>
                    <a:pt x="382713" y="84387"/>
                    <a:pt x="377143" y="76652"/>
                  </a:cubicBezTo>
                  <a:cubicBezTo>
                    <a:pt x="376095" y="80376"/>
                    <a:pt x="372132" y="83929"/>
                    <a:pt x="378162" y="88044"/>
                  </a:cubicBezTo>
                  <a:cubicBezTo>
                    <a:pt x="369404" y="91254"/>
                    <a:pt x="370826" y="89901"/>
                    <a:pt x="366992" y="98779"/>
                  </a:cubicBezTo>
                  <a:cubicBezTo>
                    <a:pt x="363690" y="104160"/>
                    <a:pt x="361293" y="89682"/>
                    <a:pt x="357991" y="95074"/>
                  </a:cubicBezTo>
                  <a:cubicBezTo>
                    <a:pt x="350769" y="100893"/>
                    <a:pt x="361566" y="101684"/>
                    <a:pt x="363633" y="105075"/>
                  </a:cubicBezTo>
                  <a:cubicBezTo>
                    <a:pt x="359527" y="106256"/>
                    <a:pt x="355665" y="101379"/>
                    <a:pt x="351458" y="104437"/>
                  </a:cubicBezTo>
                  <a:cubicBezTo>
                    <a:pt x="348544" y="99998"/>
                    <a:pt x="358163" y="96150"/>
                    <a:pt x="352061" y="91549"/>
                  </a:cubicBezTo>
                  <a:cubicBezTo>
                    <a:pt x="349922" y="98445"/>
                    <a:pt x="341150" y="94045"/>
                    <a:pt x="344524" y="89540"/>
                  </a:cubicBezTo>
                  <a:cubicBezTo>
                    <a:pt x="334919" y="101684"/>
                    <a:pt x="319514" y="94931"/>
                    <a:pt x="306693" y="82729"/>
                  </a:cubicBezTo>
                  <a:cubicBezTo>
                    <a:pt x="306076" y="86453"/>
                    <a:pt x="302214" y="90044"/>
                    <a:pt x="301611" y="93788"/>
                  </a:cubicBezTo>
                  <a:cubicBezTo>
                    <a:pt x="307957" y="97407"/>
                    <a:pt x="305028" y="97483"/>
                    <a:pt x="310297" y="103951"/>
                  </a:cubicBezTo>
                  <a:cubicBezTo>
                    <a:pt x="314389" y="101484"/>
                    <a:pt x="311259" y="98588"/>
                    <a:pt x="309163" y="95807"/>
                  </a:cubicBezTo>
                  <a:cubicBezTo>
                    <a:pt x="321940" y="93988"/>
                    <a:pt x="334187" y="104294"/>
                    <a:pt x="346720" y="109056"/>
                  </a:cubicBezTo>
                  <a:cubicBezTo>
                    <a:pt x="335780" y="114276"/>
                    <a:pt x="325702" y="100779"/>
                    <a:pt x="314819" y="105799"/>
                  </a:cubicBezTo>
                  <a:cubicBezTo>
                    <a:pt x="320304" y="107989"/>
                    <a:pt x="325802" y="110228"/>
                    <a:pt x="331186" y="114724"/>
                  </a:cubicBezTo>
                  <a:cubicBezTo>
                    <a:pt x="324927" y="118210"/>
                    <a:pt x="319227" y="109418"/>
                    <a:pt x="312623" y="120258"/>
                  </a:cubicBezTo>
                  <a:cubicBezTo>
                    <a:pt x="309694" y="115781"/>
                    <a:pt x="315465" y="111799"/>
                    <a:pt x="310168" y="107199"/>
                  </a:cubicBezTo>
                  <a:cubicBezTo>
                    <a:pt x="307497" y="110142"/>
                    <a:pt x="305028" y="108351"/>
                    <a:pt x="302329" y="111628"/>
                  </a:cubicBezTo>
                  <a:cubicBezTo>
                    <a:pt x="298495" y="108761"/>
                    <a:pt x="301855" y="106208"/>
                    <a:pt x="304209" y="103646"/>
                  </a:cubicBezTo>
                  <a:cubicBezTo>
                    <a:pt x="301338" y="100293"/>
                    <a:pt x="298022" y="105684"/>
                    <a:pt x="295265" y="99941"/>
                  </a:cubicBezTo>
                  <a:cubicBezTo>
                    <a:pt x="293370" y="109113"/>
                    <a:pt x="283650" y="103027"/>
                    <a:pt x="282473" y="112219"/>
                  </a:cubicBezTo>
                  <a:cubicBezTo>
                    <a:pt x="274433" y="106437"/>
                    <a:pt x="283119" y="101493"/>
                    <a:pt x="277118" y="95769"/>
                  </a:cubicBezTo>
                  <a:cubicBezTo>
                    <a:pt x="270729" y="100465"/>
                    <a:pt x="256946" y="93712"/>
                    <a:pt x="256099" y="88216"/>
                  </a:cubicBezTo>
                  <a:cubicBezTo>
                    <a:pt x="246423" y="93664"/>
                    <a:pt x="246897" y="83491"/>
                    <a:pt x="237837" y="87263"/>
                  </a:cubicBezTo>
                  <a:cubicBezTo>
                    <a:pt x="234535" y="81196"/>
                    <a:pt x="242632" y="85615"/>
                    <a:pt x="244226" y="81119"/>
                  </a:cubicBezTo>
                  <a:cubicBezTo>
                    <a:pt x="235899" y="73785"/>
                    <a:pt x="226969" y="80453"/>
                    <a:pt x="218585" y="74947"/>
                  </a:cubicBezTo>
                  <a:cubicBezTo>
                    <a:pt x="215081" y="79795"/>
                    <a:pt x="214335" y="81462"/>
                    <a:pt x="213359" y="89235"/>
                  </a:cubicBezTo>
                  <a:cubicBezTo>
                    <a:pt x="208319" y="87387"/>
                    <a:pt x="198514" y="89930"/>
                    <a:pt x="197681" y="98150"/>
                  </a:cubicBezTo>
                  <a:cubicBezTo>
                    <a:pt x="191019" y="94569"/>
                    <a:pt x="201729" y="91902"/>
                    <a:pt x="195082" y="88320"/>
                  </a:cubicBezTo>
                  <a:cubicBezTo>
                    <a:pt x="190588" y="86120"/>
                    <a:pt x="185765" y="91902"/>
                    <a:pt x="181443" y="85977"/>
                  </a:cubicBezTo>
                  <a:cubicBezTo>
                    <a:pt x="175514" y="89892"/>
                    <a:pt x="179232" y="93931"/>
                    <a:pt x="173475" y="93673"/>
                  </a:cubicBezTo>
                  <a:cubicBezTo>
                    <a:pt x="168709" y="88044"/>
                    <a:pt x="181012" y="83282"/>
                    <a:pt x="180323" y="77843"/>
                  </a:cubicBezTo>
                  <a:cubicBezTo>
                    <a:pt x="184099" y="73233"/>
                    <a:pt x="186928" y="88768"/>
                    <a:pt x="190876" y="79996"/>
                  </a:cubicBezTo>
                  <a:cubicBezTo>
                    <a:pt x="189741" y="72404"/>
                    <a:pt x="177682" y="72785"/>
                    <a:pt x="171164" y="77376"/>
                  </a:cubicBezTo>
                  <a:cubicBezTo>
                    <a:pt x="165765" y="73842"/>
                    <a:pt x="169670" y="70823"/>
                    <a:pt x="165521" y="67403"/>
                  </a:cubicBezTo>
                  <a:cubicBezTo>
                    <a:pt x="157625" y="72652"/>
                    <a:pt x="141703" y="78376"/>
                    <a:pt x="139435" y="70880"/>
                  </a:cubicBezTo>
                  <a:cubicBezTo>
                    <a:pt x="136836" y="69070"/>
                    <a:pt x="136506" y="73452"/>
                    <a:pt x="137683" y="75652"/>
                  </a:cubicBezTo>
                  <a:cubicBezTo>
                    <a:pt x="132055" y="76548"/>
                    <a:pt x="126370" y="78367"/>
                    <a:pt x="121173" y="69937"/>
                  </a:cubicBezTo>
                  <a:cubicBezTo>
                    <a:pt x="117311" y="75862"/>
                    <a:pt x="113965" y="71537"/>
                    <a:pt x="110147" y="77462"/>
                  </a:cubicBezTo>
                  <a:cubicBezTo>
                    <a:pt x="116966" y="72433"/>
                    <a:pt x="122824" y="89254"/>
                    <a:pt x="129859" y="80100"/>
                  </a:cubicBezTo>
                  <a:cubicBezTo>
                    <a:pt x="134022" y="88387"/>
                    <a:pt x="127490" y="91283"/>
                    <a:pt x="138243" y="96731"/>
                  </a:cubicBezTo>
                  <a:cubicBezTo>
                    <a:pt x="129040" y="107208"/>
                    <a:pt x="126901" y="95321"/>
                    <a:pt x="124618" y="94388"/>
                  </a:cubicBezTo>
                  <a:cubicBezTo>
                    <a:pt x="118273" y="101998"/>
                    <a:pt x="130447" y="100522"/>
                    <a:pt x="130131" y="107609"/>
                  </a:cubicBezTo>
                  <a:cubicBezTo>
                    <a:pt x="133405" y="102627"/>
                    <a:pt x="136448" y="102760"/>
                    <a:pt x="139248" y="108113"/>
                  </a:cubicBezTo>
                  <a:cubicBezTo>
                    <a:pt x="143498" y="102198"/>
                    <a:pt x="146915" y="106513"/>
                    <a:pt x="147245" y="100408"/>
                  </a:cubicBezTo>
                  <a:cubicBezTo>
                    <a:pt x="142335" y="96540"/>
                    <a:pt x="137970" y="100617"/>
                    <a:pt x="139995" y="91968"/>
                  </a:cubicBezTo>
                  <a:cubicBezTo>
                    <a:pt x="143656" y="89244"/>
                    <a:pt x="146785" y="99093"/>
                    <a:pt x="150547" y="94121"/>
                  </a:cubicBezTo>
                  <a:cubicBezTo>
                    <a:pt x="152973" y="100503"/>
                    <a:pt x="146053" y="102313"/>
                    <a:pt x="154610" y="105656"/>
                  </a:cubicBezTo>
                  <a:cubicBezTo>
                    <a:pt x="151911" y="94435"/>
                    <a:pt x="161358" y="106294"/>
                    <a:pt x="166770" y="106294"/>
                  </a:cubicBezTo>
                  <a:cubicBezTo>
                    <a:pt x="167646" y="108237"/>
                    <a:pt x="165679" y="117686"/>
                    <a:pt x="161860" y="114095"/>
                  </a:cubicBezTo>
                  <a:cubicBezTo>
                    <a:pt x="166110" y="114095"/>
                    <a:pt x="175471" y="125220"/>
                    <a:pt x="182879" y="121667"/>
                  </a:cubicBezTo>
                  <a:cubicBezTo>
                    <a:pt x="188033" y="135841"/>
                    <a:pt x="197824" y="127182"/>
                    <a:pt x="201859" y="140422"/>
                  </a:cubicBezTo>
                  <a:cubicBezTo>
                    <a:pt x="209784" y="137898"/>
                    <a:pt x="209080" y="130897"/>
                    <a:pt x="217508" y="131545"/>
                  </a:cubicBezTo>
                  <a:cubicBezTo>
                    <a:pt x="219001" y="134317"/>
                    <a:pt x="214723" y="136793"/>
                    <a:pt x="212598" y="139374"/>
                  </a:cubicBezTo>
                  <a:cubicBezTo>
                    <a:pt x="218714" y="149976"/>
                    <a:pt x="225591" y="144080"/>
                    <a:pt x="232008" y="148471"/>
                  </a:cubicBezTo>
                  <a:cubicBezTo>
                    <a:pt x="234521" y="144346"/>
                    <a:pt x="233114" y="142575"/>
                    <a:pt x="229252" y="141841"/>
                  </a:cubicBezTo>
                  <a:cubicBezTo>
                    <a:pt x="233817" y="134040"/>
                    <a:pt x="240063" y="142394"/>
                    <a:pt x="240264" y="134317"/>
                  </a:cubicBezTo>
                  <a:cubicBezTo>
                    <a:pt x="240680" y="135822"/>
                    <a:pt x="241872" y="144661"/>
                    <a:pt x="246064" y="141098"/>
                  </a:cubicBezTo>
                  <a:cubicBezTo>
                    <a:pt x="248878" y="147375"/>
                    <a:pt x="245303" y="145299"/>
                    <a:pt x="241125" y="148928"/>
                  </a:cubicBezTo>
                  <a:cubicBezTo>
                    <a:pt x="248978" y="155129"/>
                    <a:pt x="257449" y="147709"/>
                    <a:pt x="265029" y="159872"/>
                  </a:cubicBezTo>
                  <a:cubicBezTo>
                    <a:pt x="268518" y="142984"/>
                    <a:pt x="276012" y="168264"/>
                    <a:pt x="283593" y="154367"/>
                  </a:cubicBezTo>
                  <a:cubicBezTo>
                    <a:pt x="281640" y="164377"/>
                    <a:pt x="289896" y="158682"/>
                    <a:pt x="290700" y="166044"/>
                  </a:cubicBezTo>
                  <a:cubicBezTo>
                    <a:pt x="285072" y="166968"/>
                    <a:pt x="279401" y="168768"/>
                    <a:pt x="274189" y="160358"/>
                  </a:cubicBezTo>
                  <a:cubicBezTo>
                    <a:pt x="268662" y="173617"/>
                    <a:pt x="254735" y="161977"/>
                    <a:pt x="245475" y="153986"/>
                  </a:cubicBezTo>
                  <a:cubicBezTo>
                    <a:pt x="244714" y="158834"/>
                    <a:pt x="243953" y="163634"/>
                    <a:pt x="237220" y="168159"/>
                  </a:cubicBezTo>
                  <a:cubicBezTo>
                    <a:pt x="252510" y="153462"/>
                    <a:pt x="279946" y="193191"/>
                    <a:pt x="295351" y="164673"/>
                  </a:cubicBezTo>
                  <a:cubicBezTo>
                    <a:pt x="304927" y="166778"/>
                    <a:pt x="314676" y="164892"/>
                    <a:pt x="324051" y="171007"/>
                  </a:cubicBezTo>
                  <a:cubicBezTo>
                    <a:pt x="326563" y="166864"/>
                    <a:pt x="325171" y="165082"/>
                    <a:pt x="321309" y="164397"/>
                  </a:cubicBezTo>
                  <a:cubicBezTo>
                    <a:pt x="324496" y="161311"/>
                    <a:pt x="327669" y="158253"/>
                    <a:pt x="330885" y="155157"/>
                  </a:cubicBezTo>
                  <a:cubicBezTo>
                    <a:pt x="333957" y="154224"/>
                    <a:pt x="336943" y="155919"/>
                    <a:pt x="339858" y="158863"/>
                  </a:cubicBezTo>
                  <a:cubicBezTo>
                    <a:pt x="335048" y="163825"/>
                    <a:pt x="330741" y="157920"/>
                    <a:pt x="325788" y="166235"/>
                  </a:cubicBezTo>
                  <a:cubicBezTo>
                    <a:pt x="330138" y="170769"/>
                    <a:pt x="334747" y="170473"/>
                    <a:pt x="339111" y="175017"/>
                  </a:cubicBezTo>
                  <a:cubicBezTo>
                    <a:pt x="341236" y="172959"/>
                    <a:pt x="343361" y="170921"/>
                    <a:pt x="345500" y="168873"/>
                  </a:cubicBezTo>
                  <a:cubicBezTo>
                    <a:pt x="348041" y="168673"/>
                    <a:pt x="350554" y="169635"/>
                    <a:pt x="353023" y="170883"/>
                  </a:cubicBezTo>
                  <a:cubicBezTo>
                    <a:pt x="355952" y="174788"/>
                    <a:pt x="352133" y="178379"/>
                    <a:pt x="347941" y="181951"/>
                  </a:cubicBezTo>
                  <a:cubicBezTo>
                    <a:pt x="359182" y="185418"/>
                    <a:pt x="354617" y="166597"/>
                    <a:pt x="366662" y="173198"/>
                  </a:cubicBezTo>
                  <a:cubicBezTo>
                    <a:pt x="367997" y="170559"/>
                    <a:pt x="368098" y="167864"/>
                    <a:pt x="365499" y="165035"/>
                  </a:cubicBezTo>
                  <a:cubicBezTo>
                    <a:pt x="368687" y="162415"/>
                    <a:pt x="371802" y="161034"/>
                    <a:pt x="374803" y="162273"/>
                  </a:cubicBezTo>
                  <a:cubicBezTo>
                    <a:pt x="368213" y="176141"/>
                    <a:pt x="391672" y="181142"/>
                    <a:pt x="399568" y="187818"/>
                  </a:cubicBezTo>
                  <a:cubicBezTo>
                    <a:pt x="390466" y="191324"/>
                    <a:pt x="368471" y="180475"/>
                    <a:pt x="368844" y="192733"/>
                  </a:cubicBezTo>
                  <a:cubicBezTo>
                    <a:pt x="359685" y="192495"/>
                    <a:pt x="350812" y="186428"/>
                    <a:pt x="341595" y="188085"/>
                  </a:cubicBezTo>
                  <a:cubicBezTo>
                    <a:pt x="340303" y="197248"/>
                    <a:pt x="352535" y="191381"/>
                    <a:pt x="356526" y="195343"/>
                  </a:cubicBezTo>
                  <a:cubicBezTo>
                    <a:pt x="349147" y="199353"/>
                    <a:pt x="349247" y="195753"/>
                    <a:pt x="343878" y="204392"/>
                  </a:cubicBezTo>
                  <a:cubicBezTo>
                    <a:pt x="340705" y="190162"/>
                    <a:pt x="335034" y="202344"/>
                    <a:pt x="332450" y="187638"/>
                  </a:cubicBezTo>
                  <a:cubicBezTo>
                    <a:pt x="324582" y="193162"/>
                    <a:pt x="327841" y="199248"/>
                    <a:pt x="330124" y="205297"/>
                  </a:cubicBezTo>
                  <a:cubicBezTo>
                    <a:pt x="324166" y="207916"/>
                    <a:pt x="324410" y="197706"/>
                    <a:pt x="321424" y="195172"/>
                  </a:cubicBezTo>
                  <a:cubicBezTo>
                    <a:pt x="317705" y="198810"/>
                    <a:pt x="314231" y="196772"/>
                    <a:pt x="310412" y="202677"/>
                  </a:cubicBezTo>
                  <a:cubicBezTo>
                    <a:pt x="304970" y="199172"/>
                    <a:pt x="308904" y="196134"/>
                    <a:pt x="304769" y="192676"/>
                  </a:cubicBezTo>
                  <a:cubicBezTo>
                    <a:pt x="297677" y="200287"/>
                    <a:pt x="300821" y="192819"/>
                    <a:pt x="294174" y="190495"/>
                  </a:cubicBezTo>
                  <a:cubicBezTo>
                    <a:pt x="286852" y="195143"/>
                    <a:pt x="279932" y="190695"/>
                    <a:pt x="272567" y="195858"/>
                  </a:cubicBezTo>
                  <a:cubicBezTo>
                    <a:pt x="266508" y="191800"/>
                    <a:pt x="273715" y="188371"/>
                    <a:pt x="271576" y="184475"/>
                  </a:cubicBezTo>
                  <a:cubicBezTo>
                    <a:pt x="279113" y="182142"/>
                    <a:pt x="292523" y="190514"/>
                    <a:pt x="291733" y="177417"/>
                  </a:cubicBezTo>
                  <a:cubicBezTo>
                    <a:pt x="287713" y="176198"/>
                    <a:pt x="283363" y="182113"/>
                    <a:pt x="279243" y="183294"/>
                  </a:cubicBezTo>
                  <a:cubicBezTo>
                    <a:pt x="278941" y="181094"/>
                    <a:pt x="278568" y="178913"/>
                    <a:pt x="276501" y="176646"/>
                  </a:cubicBezTo>
                  <a:cubicBezTo>
                    <a:pt x="269581" y="183437"/>
                    <a:pt x="268145" y="183904"/>
                    <a:pt x="262732" y="177560"/>
                  </a:cubicBezTo>
                  <a:cubicBezTo>
                    <a:pt x="253802" y="183047"/>
                    <a:pt x="263235" y="189447"/>
                    <a:pt x="254319" y="194934"/>
                  </a:cubicBezTo>
                  <a:cubicBezTo>
                    <a:pt x="252740" y="195867"/>
                    <a:pt x="251261" y="194762"/>
                    <a:pt x="249653" y="196324"/>
                  </a:cubicBezTo>
                  <a:cubicBezTo>
                    <a:pt x="244355" y="191733"/>
                    <a:pt x="249581" y="187676"/>
                    <a:pt x="250256" y="183399"/>
                  </a:cubicBezTo>
                  <a:cubicBezTo>
                    <a:pt x="246552" y="175436"/>
                    <a:pt x="242159" y="182380"/>
                    <a:pt x="238368" y="176312"/>
                  </a:cubicBezTo>
                  <a:cubicBezTo>
                    <a:pt x="235138" y="178293"/>
                    <a:pt x="236502" y="180532"/>
                    <a:pt x="238081" y="182770"/>
                  </a:cubicBezTo>
                  <a:cubicBezTo>
                    <a:pt x="228792" y="186228"/>
                    <a:pt x="220336" y="170597"/>
                    <a:pt x="210530" y="184570"/>
                  </a:cubicBezTo>
                  <a:cubicBezTo>
                    <a:pt x="194207" y="178179"/>
                    <a:pt x="181357" y="184647"/>
                    <a:pt x="168364" y="172683"/>
                  </a:cubicBezTo>
                  <a:cubicBezTo>
                    <a:pt x="162908" y="180570"/>
                    <a:pt x="158113" y="174207"/>
                    <a:pt x="152988" y="175150"/>
                  </a:cubicBezTo>
                  <a:cubicBezTo>
                    <a:pt x="150863" y="182894"/>
                    <a:pt x="152959" y="184694"/>
                    <a:pt x="147762" y="189447"/>
                  </a:cubicBezTo>
                  <a:cubicBezTo>
                    <a:pt x="154624" y="196915"/>
                    <a:pt x="154782" y="194810"/>
                    <a:pt x="159362" y="203011"/>
                  </a:cubicBezTo>
                  <a:cubicBezTo>
                    <a:pt x="163023" y="195258"/>
                    <a:pt x="160166" y="197210"/>
                    <a:pt x="166024" y="190409"/>
                  </a:cubicBezTo>
                  <a:cubicBezTo>
                    <a:pt x="172743" y="188542"/>
                    <a:pt x="179060" y="194600"/>
                    <a:pt x="186037" y="186561"/>
                  </a:cubicBezTo>
                  <a:cubicBezTo>
                    <a:pt x="189684" y="192705"/>
                    <a:pt x="179017" y="198067"/>
                    <a:pt x="177624" y="203944"/>
                  </a:cubicBezTo>
                  <a:cubicBezTo>
                    <a:pt x="181113" y="208316"/>
                    <a:pt x="192756" y="203259"/>
                    <a:pt x="190947" y="212707"/>
                  </a:cubicBezTo>
                  <a:cubicBezTo>
                    <a:pt x="200983" y="215736"/>
                    <a:pt x="211679" y="204564"/>
                    <a:pt x="221241" y="217508"/>
                  </a:cubicBezTo>
                  <a:cubicBezTo>
                    <a:pt x="214938" y="222204"/>
                    <a:pt x="208965" y="218899"/>
                    <a:pt x="202677" y="223013"/>
                  </a:cubicBezTo>
                  <a:cubicBezTo>
                    <a:pt x="206654" y="224661"/>
                    <a:pt x="210832" y="223042"/>
                    <a:pt x="214565" y="230129"/>
                  </a:cubicBezTo>
                  <a:cubicBezTo>
                    <a:pt x="216503" y="223404"/>
                    <a:pt x="217895" y="223471"/>
                    <a:pt x="220638" y="230433"/>
                  </a:cubicBezTo>
                  <a:cubicBezTo>
                    <a:pt x="232841" y="219461"/>
                    <a:pt x="243724" y="237520"/>
                    <a:pt x="255582" y="233824"/>
                  </a:cubicBezTo>
                  <a:cubicBezTo>
                    <a:pt x="261569" y="237387"/>
                    <a:pt x="254577" y="240273"/>
                    <a:pt x="252122" y="243378"/>
                  </a:cubicBezTo>
                  <a:cubicBezTo>
                    <a:pt x="255870" y="249417"/>
                    <a:pt x="260220" y="243702"/>
                    <a:pt x="264139" y="247235"/>
                  </a:cubicBezTo>
                  <a:cubicBezTo>
                    <a:pt x="261742" y="241273"/>
                    <a:pt x="261871" y="235377"/>
                    <a:pt x="254305" y="228909"/>
                  </a:cubicBezTo>
                  <a:cubicBezTo>
                    <a:pt x="254089" y="226204"/>
                    <a:pt x="255008" y="223547"/>
                    <a:pt x="256171" y="220908"/>
                  </a:cubicBezTo>
                  <a:cubicBezTo>
                    <a:pt x="259775" y="220499"/>
                    <a:pt x="263249" y="222356"/>
                    <a:pt x="266752" y="223090"/>
                  </a:cubicBezTo>
                  <a:cubicBezTo>
                    <a:pt x="268346" y="226395"/>
                    <a:pt x="263005" y="229347"/>
                    <a:pt x="269365" y="232900"/>
                  </a:cubicBezTo>
                  <a:cubicBezTo>
                    <a:pt x="273313" y="230424"/>
                    <a:pt x="272595" y="227690"/>
                    <a:pt x="274318" y="225099"/>
                  </a:cubicBezTo>
                  <a:cubicBezTo>
                    <a:pt x="276386" y="223852"/>
                    <a:pt x="278266" y="227395"/>
                    <a:pt x="280406" y="225385"/>
                  </a:cubicBezTo>
                  <a:cubicBezTo>
                    <a:pt x="283837" y="232491"/>
                    <a:pt x="277003" y="229014"/>
                    <a:pt x="276903" y="234939"/>
                  </a:cubicBezTo>
                  <a:cubicBezTo>
                    <a:pt x="272165" y="238939"/>
                    <a:pt x="268044" y="228795"/>
                    <a:pt x="263149" y="235844"/>
                  </a:cubicBezTo>
                  <a:cubicBezTo>
                    <a:pt x="309995" y="245321"/>
                    <a:pt x="357201" y="247207"/>
                    <a:pt x="403890" y="260866"/>
                  </a:cubicBezTo>
                  <a:cubicBezTo>
                    <a:pt x="407536" y="247683"/>
                    <a:pt x="422482" y="255370"/>
                    <a:pt x="425038" y="265209"/>
                  </a:cubicBezTo>
                  <a:cubicBezTo>
                    <a:pt x="428469" y="258351"/>
                    <a:pt x="423918" y="251122"/>
                    <a:pt x="427521" y="244321"/>
                  </a:cubicBezTo>
                  <a:cubicBezTo>
                    <a:pt x="436408" y="241435"/>
                    <a:pt x="435102" y="254427"/>
                    <a:pt x="444075" y="250007"/>
                  </a:cubicBezTo>
                  <a:cubicBezTo>
                    <a:pt x="445511" y="252246"/>
                    <a:pt x="442381" y="254236"/>
                    <a:pt x="440730" y="256313"/>
                  </a:cubicBezTo>
                  <a:cubicBezTo>
                    <a:pt x="448267" y="258599"/>
                    <a:pt x="456235" y="251436"/>
                    <a:pt x="463629" y="255894"/>
                  </a:cubicBezTo>
                  <a:cubicBezTo>
                    <a:pt x="453809" y="272915"/>
                    <a:pt x="481374" y="266457"/>
                    <a:pt x="493046" y="280040"/>
                  </a:cubicBezTo>
                  <a:cubicBezTo>
                    <a:pt x="499306" y="277125"/>
                    <a:pt x="492630" y="273534"/>
                    <a:pt x="490448" y="270219"/>
                  </a:cubicBezTo>
                  <a:cubicBezTo>
                    <a:pt x="502723" y="271496"/>
                    <a:pt x="497196" y="272991"/>
                    <a:pt x="508408" y="277601"/>
                  </a:cubicBezTo>
                  <a:cubicBezTo>
                    <a:pt x="510390" y="275020"/>
                    <a:pt x="504633" y="272010"/>
                    <a:pt x="507274" y="269457"/>
                  </a:cubicBezTo>
                  <a:cubicBezTo>
                    <a:pt x="510361" y="268505"/>
                    <a:pt x="513347" y="270200"/>
                    <a:pt x="516247" y="273163"/>
                  </a:cubicBezTo>
                  <a:cubicBezTo>
                    <a:pt x="516879" y="269962"/>
                    <a:pt x="518616" y="266809"/>
                    <a:pt x="522765" y="263790"/>
                  </a:cubicBezTo>
                  <a:cubicBezTo>
                    <a:pt x="529714" y="259018"/>
                    <a:pt x="527101" y="272505"/>
                    <a:pt x="534954" y="264400"/>
                  </a:cubicBezTo>
                  <a:cubicBezTo>
                    <a:pt x="537108" y="267752"/>
                    <a:pt x="535500" y="270905"/>
                    <a:pt x="531466" y="273934"/>
                  </a:cubicBezTo>
                  <a:cubicBezTo>
                    <a:pt x="549527" y="279659"/>
                    <a:pt x="546440" y="284364"/>
                    <a:pt x="569296" y="280735"/>
                  </a:cubicBezTo>
                  <a:cubicBezTo>
                    <a:pt x="570359" y="283478"/>
                    <a:pt x="570244" y="286174"/>
                    <a:pt x="567416" y="288736"/>
                  </a:cubicBezTo>
                  <a:cubicBezTo>
                    <a:pt x="582045" y="280021"/>
                    <a:pt x="595828" y="289907"/>
                    <a:pt x="610300" y="284459"/>
                  </a:cubicBezTo>
                  <a:cubicBezTo>
                    <a:pt x="610888" y="286650"/>
                    <a:pt x="611506" y="288860"/>
                    <a:pt x="609998" y="290955"/>
                  </a:cubicBezTo>
                  <a:cubicBezTo>
                    <a:pt x="615569" y="291584"/>
                    <a:pt x="621398" y="286621"/>
                    <a:pt x="627270" y="280497"/>
                  </a:cubicBezTo>
                  <a:cubicBezTo>
                    <a:pt x="631993" y="283954"/>
                    <a:pt x="631835" y="287183"/>
                    <a:pt x="626825" y="290193"/>
                  </a:cubicBezTo>
                  <a:cubicBezTo>
                    <a:pt x="645273" y="287260"/>
                    <a:pt x="662703" y="306243"/>
                    <a:pt x="681797" y="289765"/>
                  </a:cubicBezTo>
                  <a:cubicBezTo>
                    <a:pt x="687411" y="293822"/>
                    <a:pt x="680189" y="297232"/>
                    <a:pt x="685817" y="301318"/>
                  </a:cubicBezTo>
                  <a:cubicBezTo>
                    <a:pt x="682644" y="304328"/>
                    <a:pt x="679830" y="298651"/>
                    <a:pt x="676543" y="304062"/>
                  </a:cubicBezTo>
                  <a:cubicBezTo>
                    <a:pt x="690928" y="302157"/>
                    <a:pt x="709205" y="293422"/>
                    <a:pt x="726993" y="301804"/>
                  </a:cubicBezTo>
                  <a:cubicBezTo>
                    <a:pt x="729592" y="294851"/>
                    <a:pt x="715235" y="296194"/>
                    <a:pt x="724567" y="288745"/>
                  </a:cubicBezTo>
                  <a:cubicBezTo>
                    <a:pt x="732291" y="295861"/>
                    <a:pt x="738522" y="301680"/>
                    <a:pt x="745399" y="299537"/>
                  </a:cubicBezTo>
                  <a:cubicBezTo>
                    <a:pt x="750395" y="289488"/>
                    <a:pt x="739067" y="298442"/>
                    <a:pt x="734961" y="294146"/>
                  </a:cubicBezTo>
                  <a:cubicBezTo>
                    <a:pt x="740876" y="287269"/>
                    <a:pt x="746274" y="291689"/>
                    <a:pt x="751960" y="290155"/>
                  </a:cubicBezTo>
                  <a:cubicBezTo>
                    <a:pt x="751888" y="295546"/>
                    <a:pt x="750223" y="300871"/>
                    <a:pt x="748141" y="306148"/>
                  </a:cubicBezTo>
                  <a:cubicBezTo>
                    <a:pt x="763603" y="304528"/>
                    <a:pt x="775275" y="293127"/>
                    <a:pt x="792662" y="300347"/>
                  </a:cubicBezTo>
                  <a:cubicBezTo>
                    <a:pt x="793853" y="302547"/>
                    <a:pt x="790480" y="304557"/>
                    <a:pt x="792403" y="306824"/>
                  </a:cubicBezTo>
                  <a:cubicBezTo>
                    <a:pt x="794772" y="310024"/>
                    <a:pt x="797400" y="308519"/>
                    <a:pt x="799769" y="312053"/>
                  </a:cubicBezTo>
                  <a:cubicBezTo>
                    <a:pt x="805612" y="306157"/>
                    <a:pt x="802712" y="305757"/>
                    <a:pt x="809359" y="302823"/>
                  </a:cubicBezTo>
                  <a:cubicBezTo>
                    <a:pt x="809704" y="306090"/>
                    <a:pt x="811154" y="309405"/>
                    <a:pt x="815001" y="312825"/>
                  </a:cubicBezTo>
                  <a:cubicBezTo>
                    <a:pt x="822768" y="309815"/>
                    <a:pt x="830291" y="312158"/>
                    <a:pt x="837900" y="312396"/>
                  </a:cubicBezTo>
                  <a:cubicBezTo>
                    <a:pt x="841274" y="316711"/>
                    <a:pt x="832933" y="317835"/>
                    <a:pt x="831655" y="315311"/>
                  </a:cubicBezTo>
                  <a:cubicBezTo>
                    <a:pt x="837068" y="325502"/>
                    <a:pt x="850391" y="314501"/>
                    <a:pt x="855028" y="305186"/>
                  </a:cubicBezTo>
                  <a:cubicBezTo>
                    <a:pt x="862752" y="309900"/>
                    <a:pt x="855545" y="313844"/>
                    <a:pt x="851382" y="317959"/>
                  </a:cubicBezTo>
                  <a:cubicBezTo>
                    <a:pt x="862049" y="318492"/>
                    <a:pt x="873305" y="305643"/>
                    <a:pt x="883728" y="311539"/>
                  </a:cubicBezTo>
                  <a:cubicBezTo>
                    <a:pt x="887159" y="314187"/>
                    <a:pt x="878574" y="321007"/>
                    <a:pt x="877483" y="314453"/>
                  </a:cubicBezTo>
                  <a:cubicBezTo>
                    <a:pt x="879033" y="321492"/>
                    <a:pt x="884790" y="324312"/>
                    <a:pt x="892242" y="324912"/>
                  </a:cubicBezTo>
                  <a:cubicBezTo>
                    <a:pt x="889887" y="325321"/>
                    <a:pt x="883010" y="326636"/>
                    <a:pt x="888925" y="331217"/>
                  </a:cubicBezTo>
                  <a:cubicBezTo>
                    <a:pt x="885795" y="332884"/>
                    <a:pt x="882996" y="327207"/>
                    <a:pt x="879665" y="333980"/>
                  </a:cubicBezTo>
                  <a:cubicBezTo>
                    <a:pt x="884432" y="340190"/>
                    <a:pt x="889801" y="334342"/>
                    <a:pt x="894711" y="337999"/>
                  </a:cubicBezTo>
                  <a:cubicBezTo>
                    <a:pt x="892916" y="333580"/>
                    <a:pt x="897381" y="325626"/>
                    <a:pt x="902693" y="330303"/>
                  </a:cubicBezTo>
                  <a:cubicBezTo>
                    <a:pt x="904445" y="327284"/>
                    <a:pt x="900210" y="328750"/>
                    <a:pt x="898358" y="325226"/>
                  </a:cubicBezTo>
                  <a:cubicBezTo>
                    <a:pt x="904603" y="322531"/>
                    <a:pt x="910705" y="322102"/>
                    <a:pt x="917237" y="313234"/>
                  </a:cubicBezTo>
                  <a:cubicBezTo>
                    <a:pt x="924301" y="317940"/>
                    <a:pt x="913519" y="321673"/>
                    <a:pt x="919663" y="326322"/>
                  </a:cubicBezTo>
                  <a:cubicBezTo>
                    <a:pt x="924358" y="321330"/>
                    <a:pt x="932140" y="321664"/>
                    <a:pt x="932455" y="314025"/>
                  </a:cubicBezTo>
                  <a:cubicBezTo>
                    <a:pt x="945305" y="316682"/>
                    <a:pt x="960006" y="321883"/>
                    <a:pt x="968850" y="319149"/>
                  </a:cubicBezTo>
                  <a:cubicBezTo>
                    <a:pt x="969137" y="315387"/>
                    <a:pt x="967587" y="311520"/>
                    <a:pt x="973918" y="308081"/>
                  </a:cubicBezTo>
                  <a:cubicBezTo>
                    <a:pt x="978455" y="317625"/>
                    <a:pt x="969554" y="321997"/>
                    <a:pt x="982317" y="324693"/>
                  </a:cubicBezTo>
                  <a:cubicBezTo>
                    <a:pt x="977967" y="331027"/>
                    <a:pt x="974105" y="326245"/>
                    <a:pt x="969985" y="327293"/>
                  </a:cubicBezTo>
                  <a:cubicBezTo>
                    <a:pt x="970214" y="335647"/>
                    <a:pt x="984169" y="326674"/>
                    <a:pt x="989697" y="329931"/>
                  </a:cubicBezTo>
                  <a:cubicBezTo>
                    <a:pt x="990386" y="327245"/>
                    <a:pt x="988017" y="324455"/>
                    <a:pt x="991592" y="321911"/>
                  </a:cubicBezTo>
                  <a:cubicBezTo>
                    <a:pt x="996344" y="325550"/>
                    <a:pt x="999775" y="323321"/>
                    <a:pt x="1003321" y="332256"/>
                  </a:cubicBezTo>
                  <a:cubicBezTo>
                    <a:pt x="1009251" y="328741"/>
                    <a:pt x="1005518" y="324778"/>
                    <a:pt x="1011462" y="321330"/>
                  </a:cubicBezTo>
                  <a:cubicBezTo>
                    <a:pt x="1016027" y="320511"/>
                    <a:pt x="1019746" y="336027"/>
                    <a:pt x="1028101" y="323816"/>
                  </a:cubicBezTo>
                  <a:cubicBezTo>
                    <a:pt x="1032251" y="327245"/>
                    <a:pt x="1028331" y="330284"/>
                    <a:pt x="1033772" y="333818"/>
                  </a:cubicBezTo>
                  <a:cubicBezTo>
                    <a:pt x="1030025" y="337952"/>
                    <a:pt x="1026551" y="336027"/>
                    <a:pt x="1023033" y="334894"/>
                  </a:cubicBezTo>
                  <a:cubicBezTo>
                    <a:pt x="1045129" y="352096"/>
                    <a:pt x="1081883" y="338342"/>
                    <a:pt x="1109577" y="344171"/>
                  </a:cubicBezTo>
                  <a:cubicBezTo>
                    <a:pt x="1109678" y="348524"/>
                    <a:pt x="1106821" y="352677"/>
                    <a:pt x="1102916" y="356782"/>
                  </a:cubicBezTo>
                  <a:cubicBezTo>
                    <a:pt x="1108386" y="359107"/>
                    <a:pt x="1114214" y="354154"/>
                    <a:pt x="1119584" y="359259"/>
                  </a:cubicBezTo>
                  <a:cubicBezTo>
                    <a:pt x="1123805" y="355706"/>
                    <a:pt x="1122355" y="351858"/>
                    <a:pt x="1121594" y="348058"/>
                  </a:cubicBezTo>
                  <a:cubicBezTo>
                    <a:pt x="1135003" y="348448"/>
                    <a:pt x="1159252" y="365069"/>
                    <a:pt x="1173638" y="344267"/>
                  </a:cubicBezTo>
                  <a:cubicBezTo>
                    <a:pt x="1177845" y="351820"/>
                    <a:pt x="1168154" y="349734"/>
                    <a:pt x="1168584" y="355325"/>
                  </a:cubicBezTo>
                  <a:cubicBezTo>
                    <a:pt x="1178376" y="356182"/>
                    <a:pt x="1180558" y="355782"/>
                    <a:pt x="1188296" y="357964"/>
                  </a:cubicBezTo>
                  <a:cubicBezTo>
                    <a:pt x="1189876" y="355354"/>
                    <a:pt x="1188239" y="352582"/>
                    <a:pt x="1190192" y="349963"/>
                  </a:cubicBezTo>
                  <a:cubicBezTo>
                    <a:pt x="1200299" y="347305"/>
                    <a:pt x="1216407" y="366708"/>
                    <a:pt x="1222078" y="353192"/>
                  </a:cubicBezTo>
                  <a:cubicBezTo>
                    <a:pt x="1225510" y="357154"/>
                    <a:pt x="1223586" y="360859"/>
                    <a:pt x="1229156" y="364898"/>
                  </a:cubicBezTo>
                  <a:cubicBezTo>
                    <a:pt x="1233822" y="363202"/>
                    <a:pt x="1238732" y="355801"/>
                    <a:pt x="1242939" y="364012"/>
                  </a:cubicBezTo>
                  <a:cubicBezTo>
                    <a:pt x="1250634" y="347429"/>
                    <a:pt x="1268896" y="369165"/>
                    <a:pt x="1281358" y="357907"/>
                  </a:cubicBezTo>
                  <a:cubicBezTo>
                    <a:pt x="1280037" y="361069"/>
                    <a:pt x="1286713" y="364650"/>
                    <a:pt x="1283942" y="367755"/>
                  </a:cubicBezTo>
                  <a:cubicBezTo>
                    <a:pt x="1291724" y="364583"/>
                    <a:pt x="1299606" y="359011"/>
                    <a:pt x="1306727" y="370527"/>
                  </a:cubicBezTo>
                  <a:cubicBezTo>
                    <a:pt x="1309972" y="366412"/>
                    <a:pt x="1313073" y="364907"/>
                    <a:pt x="1316145" y="364536"/>
                  </a:cubicBezTo>
                  <a:cubicBezTo>
                    <a:pt x="1316461" y="366708"/>
                    <a:pt x="1316806" y="368870"/>
                    <a:pt x="1318887" y="371137"/>
                  </a:cubicBezTo>
                  <a:cubicBezTo>
                    <a:pt x="1320495" y="366060"/>
                    <a:pt x="1328779" y="366489"/>
                    <a:pt x="1324989" y="371451"/>
                  </a:cubicBezTo>
                  <a:cubicBezTo>
                    <a:pt x="1329928" y="367041"/>
                    <a:pt x="1337882" y="368508"/>
                    <a:pt x="1346280" y="372546"/>
                  </a:cubicBezTo>
                  <a:cubicBezTo>
                    <a:pt x="1344629" y="365498"/>
                    <a:pt x="1348707" y="365126"/>
                    <a:pt x="1354277" y="364879"/>
                  </a:cubicBezTo>
                  <a:cubicBezTo>
                    <a:pt x="1355713" y="367088"/>
                    <a:pt x="1352583" y="369098"/>
                    <a:pt x="1350946" y="371156"/>
                  </a:cubicBezTo>
                  <a:cubicBezTo>
                    <a:pt x="1358441" y="374051"/>
                    <a:pt x="1366194" y="371051"/>
                    <a:pt x="1373688" y="373956"/>
                  </a:cubicBezTo>
                  <a:cubicBezTo>
                    <a:pt x="1367414" y="381490"/>
                    <a:pt x="1365849" y="371994"/>
                    <a:pt x="1362662" y="381471"/>
                  </a:cubicBezTo>
                  <a:cubicBezTo>
                    <a:pt x="1367155" y="383300"/>
                    <a:pt x="1371606" y="386043"/>
                    <a:pt x="1376301" y="383786"/>
                  </a:cubicBezTo>
                  <a:cubicBezTo>
                    <a:pt x="1377736" y="386577"/>
                    <a:pt x="1373487" y="389044"/>
                    <a:pt x="1371348" y="391615"/>
                  </a:cubicBezTo>
                  <a:cubicBezTo>
                    <a:pt x="1365763" y="391263"/>
                    <a:pt x="1360666" y="380414"/>
                    <a:pt x="1354679" y="389168"/>
                  </a:cubicBezTo>
                  <a:cubicBezTo>
                    <a:pt x="1361470" y="387377"/>
                    <a:pt x="1358082" y="400274"/>
                    <a:pt x="1364959" y="397769"/>
                  </a:cubicBezTo>
                  <a:cubicBezTo>
                    <a:pt x="1366567" y="405122"/>
                    <a:pt x="1360723" y="405560"/>
                    <a:pt x="1355383" y="407008"/>
                  </a:cubicBezTo>
                  <a:cubicBezTo>
                    <a:pt x="1352856" y="403065"/>
                    <a:pt x="1356747" y="399512"/>
                    <a:pt x="1357421" y="395759"/>
                  </a:cubicBezTo>
                  <a:cubicBezTo>
                    <a:pt x="1351693" y="391082"/>
                    <a:pt x="1349324" y="399159"/>
                    <a:pt x="1346410" y="403274"/>
                  </a:cubicBezTo>
                  <a:cubicBezTo>
                    <a:pt x="1341327" y="402941"/>
                    <a:pt x="1336130" y="405512"/>
                    <a:pt x="1331320" y="399283"/>
                  </a:cubicBezTo>
                  <a:cubicBezTo>
                    <a:pt x="1342548" y="401398"/>
                    <a:pt x="1340121" y="389406"/>
                    <a:pt x="1348434" y="392082"/>
                  </a:cubicBezTo>
                  <a:cubicBezTo>
                    <a:pt x="1351521" y="386329"/>
                    <a:pt x="1338843" y="388786"/>
                    <a:pt x="1348879" y="382386"/>
                  </a:cubicBezTo>
                  <a:cubicBezTo>
                    <a:pt x="1354952" y="377442"/>
                    <a:pt x="1347185" y="392368"/>
                    <a:pt x="1353200" y="387463"/>
                  </a:cubicBezTo>
                  <a:cubicBezTo>
                    <a:pt x="1361441" y="380966"/>
                    <a:pt x="1354349" y="383700"/>
                    <a:pt x="1350616" y="377604"/>
                  </a:cubicBezTo>
                  <a:cubicBezTo>
                    <a:pt x="1352683" y="377004"/>
                    <a:pt x="1354751" y="376337"/>
                    <a:pt x="1356718" y="377919"/>
                  </a:cubicBezTo>
                  <a:cubicBezTo>
                    <a:pt x="1350372" y="371642"/>
                    <a:pt x="1330201" y="380090"/>
                    <a:pt x="1318729" y="374337"/>
                  </a:cubicBezTo>
                  <a:cubicBezTo>
                    <a:pt x="1321514" y="383834"/>
                    <a:pt x="1312872" y="375937"/>
                    <a:pt x="1312183" y="383719"/>
                  </a:cubicBezTo>
                  <a:cubicBezTo>
                    <a:pt x="1319318" y="383643"/>
                    <a:pt x="1326482" y="382995"/>
                    <a:pt x="1333804" y="378357"/>
                  </a:cubicBezTo>
                  <a:cubicBezTo>
                    <a:pt x="1336575" y="400055"/>
                    <a:pt x="1311881" y="392092"/>
                    <a:pt x="1303913" y="397845"/>
                  </a:cubicBezTo>
                  <a:cubicBezTo>
                    <a:pt x="1292987" y="389206"/>
                    <a:pt x="1304013" y="381690"/>
                    <a:pt x="1297395" y="373232"/>
                  </a:cubicBezTo>
                  <a:cubicBezTo>
                    <a:pt x="1296476" y="383853"/>
                    <a:pt x="1287417" y="369841"/>
                    <a:pt x="1281904" y="378938"/>
                  </a:cubicBezTo>
                  <a:cubicBezTo>
                    <a:pt x="1286699" y="377537"/>
                    <a:pt x="1299950" y="381900"/>
                    <a:pt x="1295069" y="390930"/>
                  </a:cubicBezTo>
                  <a:cubicBezTo>
                    <a:pt x="1287000" y="379881"/>
                    <a:pt x="1286900" y="396206"/>
                    <a:pt x="1275343" y="388301"/>
                  </a:cubicBezTo>
                  <a:cubicBezTo>
                    <a:pt x="1269356" y="383119"/>
                    <a:pt x="1277439" y="378681"/>
                    <a:pt x="1271452" y="373527"/>
                  </a:cubicBezTo>
                  <a:cubicBezTo>
                    <a:pt x="1268782" y="376080"/>
                    <a:pt x="1266126" y="378633"/>
                    <a:pt x="1263455" y="381214"/>
                  </a:cubicBezTo>
                  <a:cubicBezTo>
                    <a:pt x="1265652" y="383500"/>
                    <a:pt x="1267834" y="385758"/>
                    <a:pt x="1266226" y="387824"/>
                  </a:cubicBezTo>
                  <a:cubicBezTo>
                    <a:pt x="1251639" y="395130"/>
                    <a:pt x="1237569" y="391330"/>
                    <a:pt x="1223155" y="395311"/>
                  </a:cubicBezTo>
                  <a:cubicBezTo>
                    <a:pt x="1227362" y="403198"/>
                    <a:pt x="1232200" y="397588"/>
                    <a:pt x="1236636" y="400874"/>
                  </a:cubicBezTo>
                  <a:cubicBezTo>
                    <a:pt x="1227850" y="405912"/>
                    <a:pt x="1212416" y="409456"/>
                    <a:pt x="1209401" y="396226"/>
                  </a:cubicBezTo>
                  <a:cubicBezTo>
                    <a:pt x="1213392" y="397607"/>
                    <a:pt x="1217498" y="396359"/>
                    <a:pt x="1221849" y="390434"/>
                  </a:cubicBezTo>
                  <a:cubicBezTo>
                    <a:pt x="1223830" y="384395"/>
                    <a:pt x="1214598" y="388072"/>
                    <a:pt x="1217656" y="382110"/>
                  </a:cubicBezTo>
                  <a:cubicBezTo>
                    <a:pt x="1208023" y="383291"/>
                    <a:pt x="1199380" y="395825"/>
                    <a:pt x="1193293" y="380833"/>
                  </a:cubicBezTo>
                  <a:cubicBezTo>
                    <a:pt x="1189431" y="387253"/>
                    <a:pt x="1186071" y="383052"/>
                    <a:pt x="1182554" y="381900"/>
                  </a:cubicBezTo>
                  <a:cubicBezTo>
                    <a:pt x="1182525" y="384595"/>
                    <a:pt x="1179051" y="387110"/>
                    <a:pt x="1180673" y="389901"/>
                  </a:cubicBezTo>
                  <a:cubicBezTo>
                    <a:pt x="1169747" y="383815"/>
                    <a:pt x="1149978" y="394397"/>
                    <a:pt x="1144422" y="381567"/>
                  </a:cubicBezTo>
                  <a:cubicBezTo>
                    <a:pt x="1137803" y="381957"/>
                    <a:pt x="1131098" y="384472"/>
                    <a:pt x="1124422" y="385367"/>
                  </a:cubicBezTo>
                  <a:cubicBezTo>
                    <a:pt x="1124250" y="382671"/>
                    <a:pt x="1125140" y="380014"/>
                    <a:pt x="1126317" y="377385"/>
                  </a:cubicBezTo>
                  <a:cubicBezTo>
                    <a:pt x="1120718" y="373737"/>
                    <a:pt x="1122053" y="383329"/>
                    <a:pt x="1118349" y="385081"/>
                  </a:cubicBezTo>
                  <a:cubicBezTo>
                    <a:pt x="1112420" y="379366"/>
                    <a:pt x="1116268" y="374175"/>
                    <a:pt x="1119067" y="368917"/>
                  </a:cubicBezTo>
                  <a:cubicBezTo>
                    <a:pt x="1112248" y="365746"/>
                    <a:pt x="1103490" y="368870"/>
                    <a:pt x="1101250" y="358297"/>
                  </a:cubicBezTo>
                  <a:cubicBezTo>
                    <a:pt x="1098967" y="364660"/>
                    <a:pt x="1104523" y="371432"/>
                    <a:pt x="1097359" y="377537"/>
                  </a:cubicBezTo>
                  <a:cubicBezTo>
                    <a:pt x="1106691" y="382881"/>
                    <a:pt x="1101465" y="363602"/>
                    <a:pt x="1112822" y="371842"/>
                  </a:cubicBezTo>
                  <a:cubicBezTo>
                    <a:pt x="1114545" y="378338"/>
                    <a:pt x="1112032" y="382081"/>
                    <a:pt x="1106160" y="384453"/>
                  </a:cubicBezTo>
                  <a:cubicBezTo>
                    <a:pt x="1094344" y="386891"/>
                    <a:pt x="1083390" y="370565"/>
                    <a:pt x="1071517" y="374604"/>
                  </a:cubicBezTo>
                  <a:cubicBezTo>
                    <a:pt x="1067540" y="365441"/>
                    <a:pt x="1076757" y="369527"/>
                    <a:pt x="1081093" y="365364"/>
                  </a:cubicBezTo>
                  <a:cubicBezTo>
                    <a:pt x="1076240" y="360469"/>
                    <a:pt x="1070914" y="365536"/>
                    <a:pt x="1065717" y="367803"/>
                  </a:cubicBezTo>
                  <a:cubicBezTo>
                    <a:pt x="1066047" y="369984"/>
                    <a:pt x="1066420" y="372165"/>
                    <a:pt x="1068488" y="374413"/>
                  </a:cubicBezTo>
                  <a:cubicBezTo>
                    <a:pt x="1064382" y="376061"/>
                    <a:pt x="1063046" y="370422"/>
                    <a:pt x="1062242" y="377328"/>
                  </a:cubicBezTo>
                  <a:cubicBezTo>
                    <a:pt x="1053930" y="370308"/>
                    <a:pt x="1044511" y="386872"/>
                    <a:pt x="1036586" y="371146"/>
                  </a:cubicBezTo>
                  <a:cubicBezTo>
                    <a:pt x="1035309" y="378461"/>
                    <a:pt x="1022445" y="378928"/>
                    <a:pt x="1021368" y="370384"/>
                  </a:cubicBezTo>
                  <a:cubicBezTo>
                    <a:pt x="1015812" y="384062"/>
                    <a:pt x="1001441" y="382671"/>
                    <a:pt x="992094" y="376985"/>
                  </a:cubicBezTo>
                  <a:cubicBezTo>
                    <a:pt x="989094" y="378966"/>
                    <a:pt x="990702" y="381214"/>
                    <a:pt x="988735" y="383272"/>
                  </a:cubicBezTo>
                  <a:cubicBezTo>
                    <a:pt x="981039" y="377452"/>
                    <a:pt x="971966" y="381871"/>
                    <a:pt x="972526" y="371118"/>
                  </a:cubicBezTo>
                  <a:cubicBezTo>
                    <a:pt x="968807" y="374680"/>
                    <a:pt x="965089" y="378261"/>
                    <a:pt x="961342" y="381871"/>
                  </a:cubicBezTo>
                  <a:cubicBezTo>
                    <a:pt x="951206" y="375928"/>
                    <a:pt x="964916" y="371241"/>
                    <a:pt x="959059" y="365536"/>
                  </a:cubicBezTo>
                  <a:cubicBezTo>
                    <a:pt x="952153" y="371880"/>
                    <a:pt x="945621" y="370165"/>
                    <a:pt x="939189" y="366136"/>
                  </a:cubicBezTo>
                  <a:cubicBezTo>
                    <a:pt x="938012" y="371460"/>
                    <a:pt x="931450" y="376537"/>
                    <a:pt x="929311" y="381814"/>
                  </a:cubicBezTo>
                  <a:cubicBezTo>
                    <a:pt x="925377" y="375137"/>
                    <a:pt x="937208" y="369289"/>
                    <a:pt x="930201" y="362431"/>
                  </a:cubicBezTo>
                  <a:cubicBezTo>
                    <a:pt x="929483" y="378185"/>
                    <a:pt x="909972" y="376356"/>
                    <a:pt x="900899" y="369022"/>
                  </a:cubicBezTo>
                  <a:cubicBezTo>
                    <a:pt x="892974" y="371765"/>
                    <a:pt x="893534" y="381567"/>
                    <a:pt x="885250" y="377928"/>
                  </a:cubicBezTo>
                  <a:cubicBezTo>
                    <a:pt x="885824" y="372222"/>
                    <a:pt x="891883" y="365841"/>
                    <a:pt x="882637" y="368089"/>
                  </a:cubicBezTo>
                  <a:cubicBezTo>
                    <a:pt x="881259" y="363155"/>
                    <a:pt x="885652" y="358545"/>
                    <a:pt x="890892" y="353963"/>
                  </a:cubicBezTo>
                  <a:cubicBezTo>
                    <a:pt x="889973" y="352239"/>
                    <a:pt x="888911" y="352963"/>
                    <a:pt x="887863" y="353811"/>
                  </a:cubicBezTo>
                  <a:cubicBezTo>
                    <a:pt x="886915" y="352668"/>
                    <a:pt x="885939" y="351563"/>
                    <a:pt x="884963" y="350410"/>
                  </a:cubicBezTo>
                  <a:cubicBezTo>
                    <a:pt x="879923" y="354449"/>
                    <a:pt x="883326" y="358935"/>
                    <a:pt x="878287" y="363012"/>
                  </a:cubicBezTo>
                  <a:cubicBezTo>
                    <a:pt x="870275" y="367412"/>
                    <a:pt x="871883" y="354468"/>
                    <a:pt x="863657" y="349305"/>
                  </a:cubicBezTo>
                  <a:cubicBezTo>
                    <a:pt x="857785" y="355373"/>
                    <a:pt x="852631" y="345962"/>
                    <a:pt x="846831" y="350058"/>
                  </a:cubicBezTo>
                  <a:cubicBezTo>
                    <a:pt x="852501" y="359488"/>
                    <a:pt x="858689" y="357525"/>
                    <a:pt x="864963" y="354230"/>
                  </a:cubicBezTo>
                  <a:cubicBezTo>
                    <a:pt x="864820" y="358002"/>
                    <a:pt x="868251" y="361964"/>
                    <a:pt x="872041" y="365946"/>
                  </a:cubicBezTo>
                  <a:cubicBezTo>
                    <a:pt x="865523" y="363955"/>
                    <a:pt x="866026" y="371270"/>
                    <a:pt x="858417" y="363602"/>
                  </a:cubicBezTo>
                  <a:cubicBezTo>
                    <a:pt x="851453" y="366489"/>
                    <a:pt x="861877" y="370260"/>
                    <a:pt x="854928" y="373127"/>
                  </a:cubicBezTo>
                  <a:cubicBezTo>
                    <a:pt x="848654" y="364869"/>
                    <a:pt x="834326" y="366136"/>
                    <a:pt x="823328" y="363412"/>
                  </a:cubicBezTo>
                  <a:cubicBezTo>
                    <a:pt x="821290" y="367517"/>
                    <a:pt x="832100" y="369041"/>
                    <a:pt x="835374" y="367250"/>
                  </a:cubicBezTo>
                  <a:cubicBezTo>
                    <a:pt x="836910" y="379947"/>
                    <a:pt x="821993" y="377566"/>
                    <a:pt x="815216" y="374309"/>
                  </a:cubicBezTo>
                  <a:cubicBezTo>
                    <a:pt x="811010" y="366317"/>
                    <a:pt x="825898" y="374290"/>
                    <a:pt x="821620" y="368165"/>
                  </a:cubicBezTo>
                  <a:cubicBezTo>
                    <a:pt x="814255" y="359449"/>
                    <a:pt x="815360" y="373613"/>
                    <a:pt x="807837" y="369079"/>
                  </a:cubicBezTo>
                  <a:cubicBezTo>
                    <a:pt x="817399" y="354001"/>
                    <a:pt x="784421" y="370175"/>
                    <a:pt x="774931" y="354449"/>
                  </a:cubicBezTo>
                  <a:cubicBezTo>
                    <a:pt x="771141" y="360945"/>
                    <a:pt x="759583" y="364126"/>
                    <a:pt x="751285" y="371013"/>
                  </a:cubicBezTo>
                  <a:cubicBezTo>
                    <a:pt x="752692" y="356792"/>
                    <a:pt x="727524" y="368127"/>
                    <a:pt x="723748" y="372842"/>
                  </a:cubicBezTo>
                  <a:cubicBezTo>
                    <a:pt x="721537" y="370575"/>
                    <a:pt x="719355" y="368308"/>
                    <a:pt x="720992" y="366212"/>
                  </a:cubicBezTo>
                  <a:cubicBezTo>
                    <a:pt x="718321" y="371089"/>
                    <a:pt x="712205" y="365098"/>
                    <a:pt x="705472" y="371899"/>
                  </a:cubicBezTo>
                  <a:cubicBezTo>
                    <a:pt x="701093" y="359821"/>
                    <a:pt x="694891" y="371203"/>
                    <a:pt x="684008" y="374032"/>
                  </a:cubicBezTo>
                  <a:cubicBezTo>
                    <a:pt x="681941" y="370165"/>
                    <a:pt x="685932" y="366622"/>
                    <a:pt x="679974" y="362517"/>
                  </a:cubicBezTo>
                  <a:cubicBezTo>
                    <a:pt x="660664" y="370137"/>
                    <a:pt x="650786" y="362059"/>
                    <a:pt x="630974" y="366441"/>
                  </a:cubicBezTo>
                  <a:cubicBezTo>
                    <a:pt x="628906" y="362145"/>
                    <a:pt x="632941" y="358516"/>
                    <a:pt x="626767" y="358126"/>
                  </a:cubicBezTo>
                  <a:cubicBezTo>
                    <a:pt x="625920" y="371108"/>
                    <a:pt x="615999" y="363002"/>
                    <a:pt x="611721" y="354144"/>
                  </a:cubicBezTo>
                  <a:cubicBezTo>
                    <a:pt x="614492" y="364145"/>
                    <a:pt x="604241" y="370698"/>
                    <a:pt x="595885" y="366260"/>
                  </a:cubicBezTo>
                  <a:cubicBezTo>
                    <a:pt x="593603" y="358078"/>
                    <a:pt x="605476" y="366717"/>
                    <a:pt x="603868" y="358573"/>
                  </a:cubicBezTo>
                  <a:cubicBezTo>
                    <a:pt x="601470" y="355344"/>
                    <a:pt x="598843" y="356878"/>
                    <a:pt x="596460" y="353325"/>
                  </a:cubicBezTo>
                  <a:cubicBezTo>
                    <a:pt x="594019" y="357411"/>
                    <a:pt x="597666" y="361450"/>
                    <a:pt x="591535" y="361164"/>
                  </a:cubicBezTo>
                  <a:cubicBezTo>
                    <a:pt x="589812" y="358383"/>
                    <a:pt x="595785" y="355992"/>
                    <a:pt x="593416" y="353172"/>
                  </a:cubicBezTo>
                  <a:cubicBezTo>
                    <a:pt x="583912" y="348477"/>
                    <a:pt x="580595" y="353153"/>
                    <a:pt x="580940" y="359021"/>
                  </a:cubicBezTo>
                  <a:cubicBezTo>
                    <a:pt x="573244" y="361440"/>
                    <a:pt x="581399" y="348829"/>
                    <a:pt x="573704" y="350534"/>
                  </a:cubicBezTo>
                  <a:cubicBezTo>
                    <a:pt x="574393" y="358497"/>
                    <a:pt x="567631" y="360850"/>
                    <a:pt x="560941" y="362812"/>
                  </a:cubicBezTo>
                  <a:cubicBezTo>
                    <a:pt x="558643" y="353077"/>
                    <a:pt x="556217" y="362336"/>
                    <a:pt x="550661" y="354220"/>
                  </a:cubicBezTo>
                  <a:cubicBezTo>
                    <a:pt x="550360" y="361183"/>
                    <a:pt x="542664" y="360135"/>
                    <a:pt x="538328" y="356801"/>
                  </a:cubicBezTo>
                  <a:cubicBezTo>
                    <a:pt x="537941" y="352934"/>
                    <a:pt x="541587" y="355011"/>
                    <a:pt x="540223" y="348829"/>
                  </a:cubicBezTo>
                  <a:cubicBezTo>
                    <a:pt x="537410" y="358840"/>
                    <a:pt x="514108" y="346486"/>
                    <a:pt x="516721" y="362174"/>
                  </a:cubicBezTo>
                  <a:cubicBezTo>
                    <a:pt x="511352" y="357344"/>
                    <a:pt x="505106" y="371460"/>
                    <a:pt x="499780" y="366136"/>
                  </a:cubicBezTo>
                  <a:cubicBezTo>
                    <a:pt x="495717" y="358802"/>
                    <a:pt x="505006" y="361421"/>
                    <a:pt x="509500" y="353715"/>
                  </a:cubicBezTo>
                  <a:cubicBezTo>
                    <a:pt x="504030" y="350829"/>
                    <a:pt x="498316" y="354077"/>
                    <a:pt x="492817" y="351229"/>
                  </a:cubicBezTo>
                  <a:cubicBezTo>
                    <a:pt x="489472" y="371499"/>
                    <a:pt x="469128" y="360783"/>
                    <a:pt x="463227" y="364260"/>
                  </a:cubicBezTo>
                  <a:cubicBezTo>
                    <a:pt x="463959" y="358173"/>
                    <a:pt x="471468" y="356097"/>
                    <a:pt x="474411" y="353525"/>
                  </a:cubicBezTo>
                  <a:cubicBezTo>
                    <a:pt x="477426" y="355830"/>
                    <a:pt x="475890" y="357916"/>
                    <a:pt x="474110" y="359964"/>
                  </a:cubicBezTo>
                  <a:cubicBezTo>
                    <a:pt x="480642" y="363983"/>
                    <a:pt x="479034" y="355411"/>
                    <a:pt x="486586" y="354144"/>
                  </a:cubicBezTo>
                  <a:cubicBezTo>
                    <a:pt x="476522" y="351591"/>
                    <a:pt x="473952" y="353649"/>
                    <a:pt x="465854" y="340152"/>
                  </a:cubicBezTo>
                  <a:cubicBezTo>
                    <a:pt x="459466" y="343571"/>
                    <a:pt x="466299" y="347705"/>
                    <a:pt x="463816" y="351353"/>
                  </a:cubicBezTo>
                  <a:cubicBezTo>
                    <a:pt x="455216" y="339114"/>
                    <a:pt x="419237" y="349877"/>
                    <a:pt x="406115" y="345152"/>
                  </a:cubicBezTo>
                  <a:cubicBezTo>
                    <a:pt x="404076" y="346134"/>
                    <a:pt x="393266" y="350858"/>
                    <a:pt x="397989" y="356040"/>
                  </a:cubicBezTo>
                  <a:cubicBezTo>
                    <a:pt x="389806" y="362821"/>
                    <a:pt x="383245" y="348496"/>
                    <a:pt x="382469" y="361745"/>
                  </a:cubicBezTo>
                  <a:cubicBezTo>
                    <a:pt x="378105" y="357202"/>
                    <a:pt x="383331" y="353153"/>
                    <a:pt x="383072" y="348820"/>
                  </a:cubicBezTo>
                  <a:cubicBezTo>
                    <a:pt x="385700" y="347267"/>
                    <a:pt x="388025" y="351801"/>
                    <a:pt x="390480" y="354087"/>
                  </a:cubicBezTo>
                  <a:cubicBezTo>
                    <a:pt x="395534" y="347934"/>
                    <a:pt x="387293" y="343638"/>
                    <a:pt x="397142" y="341466"/>
                  </a:cubicBezTo>
                  <a:cubicBezTo>
                    <a:pt x="389346" y="340895"/>
                    <a:pt x="388112" y="345495"/>
                    <a:pt x="378449" y="350201"/>
                  </a:cubicBezTo>
                  <a:cubicBezTo>
                    <a:pt x="378105" y="348058"/>
                    <a:pt x="377746" y="345886"/>
                    <a:pt x="375678" y="343600"/>
                  </a:cubicBezTo>
                  <a:cubicBezTo>
                    <a:pt x="370409" y="348896"/>
                    <a:pt x="378736" y="347753"/>
                    <a:pt x="376698" y="354982"/>
                  </a:cubicBezTo>
                  <a:cubicBezTo>
                    <a:pt x="372003" y="357792"/>
                    <a:pt x="367682" y="351687"/>
                    <a:pt x="362772" y="359135"/>
                  </a:cubicBezTo>
                  <a:cubicBezTo>
                    <a:pt x="385771" y="368203"/>
                    <a:pt x="409073" y="370051"/>
                    <a:pt x="432374" y="372413"/>
                  </a:cubicBezTo>
                  <a:cubicBezTo>
                    <a:pt x="439007" y="375994"/>
                    <a:pt x="428297" y="378690"/>
                    <a:pt x="434973" y="382243"/>
                  </a:cubicBezTo>
                  <a:cubicBezTo>
                    <a:pt x="440730" y="382510"/>
                    <a:pt x="439150" y="378595"/>
                    <a:pt x="442941" y="374585"/>
                  </a:cubicBezTo>
                  <a:cubicBezTo>
                    <a:pt x="448798" y="381357"/>
                    <a:pt x="438662" y="387301"/>
                    <a:pt x="432920" y="393482"/>
                  </a:cubicBezTo>
                  <a:cubicBezTo>
                    <a:pt x="419998" y="392358"/>
                    <a:pt x="406015" y="377033"/>
                    <a:pt x="389002" y="386377"/>
                  </a:cubicBezTo>
                  <a:cubicBezTo>
                    <a:pt x="384422" y="386462"/>
                    <a:pt x="380143" y="379643"/>
                    <a:pt x="375520" y="380805"/>
                  </a:cubicBezTo>
                  <a:cubicBezTo>
                    <a:pt x="379526" y="388253"/>
                    <a:pt x="378291" y="387186"/>
                    <a:pt x="369290" y="383729"/>
                  </a:cubicBezTo>
                  <a:cubicBezTo>
                    <a:pt x="363877" y="386710"/>
                    <a:pt x="368959" y="390196"/>
                    <a:pt x="365801" y="393273"/>
                  </a:cubicBezTo>
                  <a:cubicBezTo>
                    <a:pt x="354861" y="380338"/>
                    <a:pt x="351817" y="389672"/>
                    <a:pt x="341595" y="388786"/>
                  </a:cubicBezTo>
                  <a:cubicBezTo>
                    <a:pt x="337460" y="385319"/>
                    <a:pt x="341351" y="382310"/>
                    <a:pt x="335953" y="378776"/>
                  </a:cubicBezTo>
                  <a:cubicBezTo>
                    <a:pt x="336297" y="385862"/>
                    <a:pt x="331315" y="390358"/>
                    <a:pt x="324941" y="386291"/>
                  </a:cubicBezTo>
                  <a:cubicBezTo>
                    <a:pt x="320835" y="382843"/>
                    <a:pt x="333010" y="380233"/>
                    <a:pt x="325386" y="376604"/>
                  </a:cubicBezTo>
                  <a:cubicBezTo>
                    <a:pt x="323189" y="379852"/>
                    <a:pt x="321237" y="378176"/>
                    <a:pt x="319299" y="376318"/>
                  </a:cubicBezTo>
                  <a:cubicBezTo>
                    <a:pt x="318983" y="378995"/>
                    <a:pt x="317246" y="381576"/>
                    <a:pt x="314345" y="384119"/>
                  </a:cubicBezTo>
                  <a:cubicBezTo>
                    <a:pt x="301367" y="379738"/>
                    <a:pt x="294949" y="378138"/>
                    <a:pt x="284497" y="369651"/>
                  </a:cubicBezTo>
                  <a:cubicBezTo>
                    <a:pt x="281324" y="383300"/>
                    <a:pt x="274548" y="365812"/>
                    <a:pt x="267556" y="373632"/>
                  </a:cubicBezTo>
                  <a:cubicBezTo>
                    <a:pt x="264642" y="367374"/>
                    <a:pt x="273443" y="371946"/>
                    <a:pt x="275524" y="365946"/>
                  </a:cubicBezTo>
                  <a:cubicBezTo>
                    <a:pt x="269911" y="366098"/>
                    <a:pt x="264283" y="367308"/>
                    <a:pt x="258856" y="363460"/>
                  </a:cubicBezTo>
                  <a:cubicBezTo>
                    <a:pt x="255740" y="364774"/>
                    <a:pt x="252280" y="373394"/>
                    <a:pt x="249409" y="369432"/>
                  </a:cubicBezTo>
                  <a:cubicBezTo>
                    <a:pt x="251003" y="377995"/>
                    <a:pt x="249194" y="376995"/>
                    <a:pt x="241139" y="383576"/>
                  </a:cubicBezTo>
                  <a:cubicBezTo>
                    <a:pt x="252869" y="382319"/>
                    <a:pt x="257305" y="392816"/>
                    <a:pt x="266953" y="386520"/>
                  </a:cubicBezTo>
                  <a:cubicBezTo>
                    <a:pt x="272280" y="394140"/>
                    <a:pt x="262991" y="392092"/>
                    <a:pt x="267958" y="397911"/>
                  </a:cubicBezTo>
                  <a:cubicBezTo>
                    <a:pt x="274361" y="393397"/>
                    <a:pt x="274950" y="388558"/>
                    <a:pt x="273170" y="383624"/>
                  </a:cubicBezTo>
                  <a:cubicBezTo>
                    <a:pt x="276859" y="381414"/>
                    <a:pt x="280319" y="383414"/>
                    <a:pt x="284067" y="379347"/>
                  </a:cubicBezTo>
                  <a:cubicBezTo>
                    <a:pt x="284009" y="389977"/>
                    <a:pt x="293959" y="385157"/>
                    <a:pt x="299127" y="383319"/>
                  </a:cubicBezTo>
                  <a:cubicBezTo>
                    <a:pt x="302745" y="390510"/>
                    <a:pt x="292379" y="389101"/>
                    <a:pt x="290843" y="397473"/>
                  </a:cubicBezTo>
                  <a:cubicBezTo>
                    <a:pt x="296629" y="399121"/>
                    <a:pt x="296988" y="396302"/>
                    <a:pt x="300276" y="391482"/>
                  </a:cubicBezTo>
                  <a:cubicBezTo>
                    <a:pt x="302099" y="394197"/>
                    <a:pt x="306334" y="400778"/>
                    <a:pt x="315063" y="401960"/>
                  </a:cubicBezTo>
                  <a:cubicBezTo>
                    <a:pt x="315121" y="397645"/>
                    <a:pt x="320548" y="393635"/>
                    <a:pt x="324783" y="389501"/>
                  </a:cubicBezTo>
                  <a:cubicBezTo>
                    <a:pt x="326491" y="394987"/>
                    <a:pt x="323965" y="400264"/>
                    <a:pt x="330138" y="405970"/>
                  </a:cubicBezTo>
                  <a:cubicBezTo>
                    <a:pt x="334417" y="401369"/>
                    <a:pt x="338235" y="406903"/>
                    <a:pt x="342327" y="406579"/>
                  </a:cubicBezTo>
                  <a:cubicBezTo>
                    <a:pt x="340504" y="410294"/>
                    <a:pt x="344064" y="414247"/>
                    <a:pt x="343332" y="417952"/>
                  </a:cubicBezTo>
                  <a:cubicBezTo>
                    <a:pt x="359714" y="415676"/>
                    <a:pt x="375808" y="419409"/>
                    <a:pt x="391887" y="423715"/>
                  </a:cubicBezTo>
                  <a:cubicBezTo>
                    <a:pt x="401492" y="413866"/>
                    <a:pt x="409992" y="428668"/>
                    <a:pt x="419438" y="421886"/>
                  </a:cubicBezTo>
                  <a:cubicBezTo>
                    <a:pt x="434786" y="439479"/>
                    <a:pt x="458920" y="413932"/>
                    <a:pt x="469142" y="435783"/>
                  </a:cubicBezTo>
                  <a:cubicBezTo>
                    <a:pt x="472444" y="430001"/>
                    <a:pt x="475330" y="434173"/>
                    <a:pt x="478575" y="429782"/>
                  </a:cubicBezTo>
                  <a:cubicBezTo>
                    <a:pt x="482365" y="436154"/>
                    <a:pt x="486385" y="436612"/>
                    <a:pt x="490304" y="440079"/>
                  </a:cubicBezTo>
                  <a:cubicBezTo>
                    <a:pt x="483959" y="443708"/>
                    <a:pt x="479149" y="436859"/>
                    <a:pt x="476235" y="447451"/>
                  </a:cubicBezTo>
                  <a:cubicBezTo>
                    <a:pt x="479206" y="438907"/>
                    <a:pt x="472674" y="443184"/>
                    <a:pt x="467419" y="440536"/>
                  </a:cubicBezTo>
                  <a:cubicBezTo>
                    <a:pt x="463371" y="447203"/>
                    <a:pt x="469257" y="445670"/>
                    <a:pt x="473205" y="447270"/>
                  </a:cubicBezTo>
                  <a:cubicBezTo>
                    <a:pt x="465740" y="454661"/>
                    <a:pt x="458848" y="449870"/>
                    <a:pt x="451770" y="449432"/>
                  </a:cubicBezTo>
                  <a:cubicBezTo>
                    <a:pt x="449143" y="446079"/>
                    <a:pt x="458891" y="444479"/>
                    <a:pt x="461031" y="446679"/>
                  </a:cubicBezTo>
                  <a:cubicBezTo>
                    <a:pt x="458820" y="438155"/>
                    <a:pt x="442797" y="446175"/>
                    <a:pt x="435231" y="443717"/>
                  </a:cubicBezTo>
                  <a:cubicBezTo>
                    <a:pt x="438504" y="450070"/>
                    <a:pt x="442381" y="442774"/>
                    <a:pt x="445669" y="449118"/>
                  </a:cubicBezTo>
                  <a:cubicBezTo>
                    <a:pt x="431728" y="446375"/>
                    <a:pt x="426143" y="454119"/>
                    <a:pt x="413322" y="455528"/>
                  </a:cubicBezTo>
                  <a:cubicBezTo>
                    <a:pt x="408987" y="451537"/>
                    <a:pt x="423645" y="448518"/>
                    <a:pt x="415404" y="444308"/>
                  </a:cubicBezTo>
                  <a:cubicBezTo>
                    <a:pt x="413265" y="446375"/>
                    <a:pt x="411111" y="448422"/>
                    <a:pt x="409001" y="450461"/>
                  </a:cubicBezTo>
                  <a:cubicBezTo>
                    <a:pt x="395936" y="443203"/>
                    <a:pt x="380014" y="447984"/>
                    <a:pt x="370711" y="453328"/>
                  </a:cubicBezTo>
                  <a:cubicBezTo>
                    <a:pt x="379856" y="444736"/>
                    <a:pt x="365212" y="446679"/>
                    <a:pt x="357388" y="444565"/>
                  </a:cubicBezTo>
                  <a:cubicBezTo>
                    <a:pt x="356311" y="448699"/>
                    <a:pt x="352334" y="452318"/>
                    <a:pt x="358551" y="452709"/>
                  </a:cubicBezTo>
                  <a:cubicBezTo>
                    <a:pt x="347496" y="464425"/>
                    <a:pt x="346620" y="445613"/>
                    <a:pt x="337116" y="454833"/>
                  </a:cubicBezTo>
                  <a:cubicBezTo>
                    <a:pt x="332952" y="449775"/>
                    <a:pt x="335364" y="445051"/>
                    <a:pt x="336240" y="440222"/>
                  </a:cubicBezTo>
                  <a:cubicBezTo>
                    <a:pt x="332134" y="437574"/>
                    <a:pt x="325041" y="448099"/>
                    <a:pt x="325041" y="450985"/>
                  </a:cubicBezTo>
                  <a:cubicBezTo>
                    <a:pt x="318595" y="454623"/>
                    <a:pt x="307224" y="439536"/>
                    <a:pt x="305214" y="451585"/>
                  </a:cubicBezTo>
                  <a:cubicBezTo>
                    <a:pt x="302501" y="451394"/>
                    <a:pt x="292451" y="446432"/>
                    <a:pt x="294921" y="442965"/>
                  </a:cubicBezTo>
                  <a:cubicBezTo>
                    <a:pt x="288747" y="450366"/>
                    <a:pt x="271878" y="451480"/>
                    <a:pt x="258224" y="444327"/>
                  </a:cubicBezTo>
                  <a:cubicBezTo>
                    <a:pt x="266364" y="441088"/>
                    <a:pt x="265446" y="442469"/>
                    <a:pt x="272452" y="433735"/>
                  </a:cubicBezTo>
                  <a:cubicBezTo>
                    <a:pt x="267556" y="429801"/>
                    <a:pt x="262574" y="427182"/>
                    <a:pt x="257664" y="423248"/>
                  </a:cubicBezTo>
                  <a:cubicBezTo>
                    <a:pt x="253127" y="424943"/>
                    <a:pt x="261842" y="434935"/>
                    <a:pt x="255769" y="431249"/>
                  </a:cubicBezTo>
                  <a:cubicBezTo>
                    <a:pt x="252654" y="439536"/>
                    <a:pt x="262675" y="431392"/>
                    <a:pt x="264929" y="431706"/>
                  </a:cubicBezTo>
                  <a:cubicBezTo>
                    <a:pt x="265805" y="442355"/>
                    <a:pt x="247672" y="448661"/>
                    <a:pt x="240264" y="436916"/>
                  </a:cubicBezTo>
                  <a:cubicBezTo>
                    <a:pt x="230156" y="435716"/>
                    <a:pt x="219044" y="456319"/>
                    <a:pt x="209353" y="445051"/>
                  </a:cubicBezTo>
                  <a:cubicBezTo>
                    <a:pt x="207243" y="447080"/>
                    <a:pt x="205103" y="449156"/>
                    <a:pt x="202993" y="451166"/>
                  </a:cubicBezTo>
                  <a:cubicBezTo>
                    <a:pt x="197997" y="447699"/>
                    <a:pt x="203495" y="444736"/>
                    <a:pt x="203438" y="441498"/>
                  </a:cubicBezTo>
                  <a:cubicBezTo>
                    <a:pt x="197480" y="438517"/>
                    <a:pt x="190804" y="450947"/>
                    <a:pt x="185018" y="443784"/>
                  </a:cubicBezTo>
                  <a:cubicBezTo>
                    <a:pt x="182118" y="437507"/>
                    <a:pt x="191019" y="439840"/>
                    <a:pt x="193000" y="436097"/>
                  </a:cubicBezTo>
                  <a:cubicBezTo>
                    <a:pt x="175729" y="439555"/>
                    <a:pt x="159477" y="445279"/>
                    <a:pt x="148925" y="432201"/>
                  </a:cubicBezTo>
                  <a:cubicBezTo>
                    <a:pt x="143842" y="432421"/>
                    <a:pt x="138817" y="430811"/>
                    <a:pt x="133419" y="437907"/>
                  </a:cubicBezTo>
                  <a:cubicBezTo>
                    <a:pt x="136850" y="440774"/>
                    <a:pt x="137626" y="443498"/>
                    <a:pt x="134582" y="446032"/>
                  </a:cubicBezTo>
                  <a:cubicBezTo>
                    <a:pt x="128796" y="437802"/>
                    <a:pt x="111884" y="447565"/>
                    <a:pt x="101403" y="437850"/>
                  </a:cubicBezTo>
                  <a:cubicBezTo>
                    <a:pt x="105122" y="433811"/>
                    <a:pt x="108854" y="430096"/>
                    <a:pt x="112257" y="433583"/>
                  </a:cubicBezTo>
                  <a:cubicBezTo>
                    <a:pt x="109429" y="427887"/>
                    <a:pt x="93277" y="426915"/>
                    <a:pt x="85165" y="425696"/>
                  </a:cubicBezTo>
                  <a:cubicBezTo>
                    <a:pt x="77800" y="433383"/>
                    <a:pt x="90434" y="426010"/>
                    <a:pt x="92430" y="434154"/>
                  </a:cubicBezTo>
                  <a:cubicBezTo>
                    <a:pt x="87075" y="439288"/>
                    <a:pt x="82237" y="433935"/>
                    <a:pt x="76910" y="439859"/>
                  </a:cubicBezTo>
                  <a:cubicBezTo>
                    <a:pt x="77987" y="442612"/>
                    <a:pt x="77829" y="445298"/>
                    <a:pt x="75001" y="447832"/>
                  </a:cubicBezTo>
                  <a:cubicBezTo>
                    <a:pt x="78820" y="452604"/>
                    <a:pt x="80571" y="448699"/>
                    <a:pt x="80787" y="454614"/>
                  </a:cubicBezTo>
                  <a:cubicBezTo>
                    <a:pt x="78748" y="454957"/>
                    <a:pt x="76680" y="455328"/>
                    <a:pt x="74556" y="457528"/>
                  </a:cubicBezTo>
                  <a:cubicBezTo>
                    <a:pt x="67305" y="444860"/>
                    <a:pt x="64965" y="448061"/>
                    <a:pt x="55432" y="441993"/>
                  </a:cubicBezTo>
                  <a:cubicBezTo>
                    <a:pt x="60859" y="434297"/>
                    <a:pt x="65367" y="447213"/>
                    <a:pt x="70794" y="439526"/>
                  </a:cubicBezTo>
                  <a:cubicBezTo>
                    <a:pt x="67521" y="433268"/>
                    <a:pt x="63788" y="437212"/>
                    <a:pt x="60515" y="430935"/>
                  </a:cubicBezTo>
                  <a:cubicBezTo>
                    <a:pt x="63386" y="437574"/>
                    <a:pt x="49173" y="442069"/>
                    <a:pt x="43243" y="441345"/>
                  </a:cubicBezTo>
                  <a:cubicBezTo>
                    <a:pt x="41807" y="439126"/>
                    <a:pt x="44937" y="437126"/>
                    <a:pt x="46574" y="435069"/>
                  </a:cubicBezTo>
                  <a:cubicBezTo>
                    <a:pt x="42870" y="427077"/>
                    <a:pt x="38505" y="434068"/>
                    <a:pt x="34701" y="427982"/>
                  </a:cubicBezTo>
                  <a:cubicBezTo>
                    <a:pt x="31973" y="431068"/>
                    <a:pt x="38620" y="434640"/>
                    <a:pt x="37285" y="437821"/>
                  </a:cubicBezTo>
                  <a:cubicBezTo>
                    <a:pt x="26388" y="442993"/>
                    <a:pt x="16108" y="434259"/>
                    <a:pt x="5255" y="437774"/>
                  </a:cubicBezTo>
                  <a:cubicBezTo>
                    <a:pt x="4853" y="446308"/>
                    <a:pt x="13036" y="436831"/>
                    <a:pt x="17271" y="441650"/>
                  </a:cubicBezTo>
                  <a:cubicBezTo>
                    <a:pt x="18147" y="443308"/>
                    <a:pt x="17128" y="444879"/>
                    <a:pt x="18564" y="446584"/>
                  </a:cubicBezTo>
                  <a:cubicBezTo>
                    <a:pt x="10954" y="443022"/>
                    <a:pt x="8600" y="449175"/>
                    <a:pt x="0" y="452099"/>
                  </a:cubicBezTo>
                  <a:cubicBezTo>
                    <a:pt x="29" y="461281"/>
                    <a:pt x="7566" y="458700"/>
                    <a:pt x="10725" y="451013"/>
                  </a:cubicBezTo>
                  <a:cubicBezTo>
                    <a:pt x="17573" y="455652"/>
                    <a:pt x="3575" y="460500"/>
                    <a:pt x="13338" y="460872"/>
                  </a:cubicBezTo>
                  <a:cubicBezTo>
                    <a:pt x="8284" y="465539"/>
                    <a:pt x="-2355" y="466691"/>
                    <a:pt x="4881" y="474902"/>
                  </a:cubicBezTo>
                  <a:close/>
                  <a:moveTo>
                    <a:pt x="581227" y="583897"/>
                  </a:moveTo>
                  <a:cubicBezTo>
                    <a:pt x="587113" y="577467"/>
                    <a:pt x="592397" y="584601"/>
                    <a:pt x="597895" y="586364"/>
                  </a:cubicBezTo>
                  <a:cubicBezTo>
                    <a:pt x="592081" y="591250"/>
                    <a:pt x="586640" y="588031"/>
                    <a:pt x="581227" y="583897"/>
                  </a:cubicBezTo>
                  <a:close/>
                  <a:moveTo>
                    <a:pt x="1044368" y="665964"/>
                  </a:moveTo>
                  <a:cubicBezTo>
                    <a:pt x="1039386" y="673022"/>
                    <a:pt x="1029063" y="666421"/>
                    <a:pt x="1036228" y="676899"/>
                  </a:cubicBezTo>
                  <a:cubicBezTo>
                    <a:pt x="1027384" y="680909"/>
                    <a:pt x="1018899" y="678156"/>
                    <a:pt x="1010428" y="673927"/>
                  </a:cubicBezTo>
                  <a:cubicBezTo>
                    <a:pt x="1014936" y="667459"/>
                    <a:pt x="1015697" y="671822"/>
                    <a:pt x="1020162" y="661487"/>
                  </a:cubicBezTo>
                  <a:cubicBezTo>
                    <a:pt x="1022588" y="663745"/>
                    <a:pt x="1024929" y="668288"/>
                    <a:pt x="1027527" y="666736"/>
                  </a:cubicBezTo>
                  <a:cubicBezTo>
                    <a:pt x="1029638" y="664659"/>
                    <a:pt x="1026479" y="662354"/>
                    <a:pt x="1027829" y="660268"/>
                  </a:cubicBezTo>
                  <a:cubicBezTo>
                    <a:pt x="1033284" y="663440"/>
                    <a:pt x="1039242" y="655153"/>
                    <a:pt x="1044368" y="665964"/>
                  </a:cubicBezTo>
                  <a:close/>
                  <a:moveTo>
                    <a:pt x="4509491" y="263390"/>
                  </a:moveTo>
                  <a:cubicBezTo>
                    <a:pt x="4514961" y="258684"/>
                    <a:pt x="4513769" y="252036"/>
                    <a:pt x="4520345" y="259094"/>
                  </a:cubicBezTo>
                  <a:cubicBezTo>
                    <a:pt x="4520301" y="263866"/>
                    <a:pt x="4513453" y="268733"/>
                    <a:pt x="4509491" y="263390"/>
                  </a:cubicBezTo>
                  <a:close/>
                  <a:moveTo>
                    <a:pt x="4505284" y="88425"/>
                  </a:moveTo>
                  <a:cubicBezTo>
                    <a:pt x="4514889" y="84882"/>
                    <a:pt x="4515995" y="83234"/>
                    <a:pt x="4524293" y="73195"/>
                  </a:cubicBezTo>
                  <a:cubicBezTo>
                    <a:pt x="4527523" y="80396"/>
                    <a:pt x="4531256" y="76586"/>
                    <a:pt x="4535017" y="72128"/>
                  </a:cubicBezTo>
                  <a:cubicBezTo>
                    <a:pt x="4539712" y="79243"/>
                    <a:pt x="4540703" y="79719"/>
                    <a:pt x="4543430" y="88739"/>
                  </a:cubicBezTo>
                  <a:cubicBezTo>
                    <a:pt x="4551571" y="82682"/>
                    <a:pt x="4546302" y="75919"/>
                    <a:pt x="4544306" y="69375"/>
                  </a:cubicBezTo>
                  <a:cubicBezTo>
                    <a:pt x="4556711" y="73366"/>
                    <a:pt x="4555175" y="88844"/>
                    <a:pt x="4547623" y="97045"/>
                  </a:cubicBezTo>
                  <a:cubicBezTo>
                    <a:pt x="4537501" y="84758"/>
                    <a:pt x="4525844" y="106237"/>
                    <a:pt x="4515420" y="100246"/>
                  </a:cubicBezTo>
                  <a:cubicBezTo>
                    <a:pt x="4510209" y="93064"/>
                    <a:pt x="4521436" y="96740"/>
                    <a:pt x="4518923" y="90721"/>
                  </a:cubicBezTo>
                  <a:cubicBezTo>
                    <a:pt x="4513984" y="94369"/>
                    <a:pt x="4505184" y="94683"/>
                    <a:pt x="4505284" y="88425"/>
                  </a:cubicBezTo>
                  <a:close/>
                  <a:moveTo>
                    <a:pt x="3560022" y="140051"/>
                  </a:moveTo>
                  <a:cubicBezTo>
                    <a:pt x="3554164" y="145585"/>
                    <a:pt x="3548896" y="138031"/>
                    <a:pt x="3543182" y="140813"/>
                  </a:cubicBezTo>
                  <a:cubicBezTo>
                    <a:pt x="3549082" y="134812"/>
                    <a:pt x="3554581" y="135879"/>
                    <a:pt x="3560022" y="140051"/>
                  </a:cubicBezTo>
                  <a:close/>
                  <a:moveTo>
                    <a:pt x="3080242" y="154214"/>
                  </a:moveTo>
                  <a:cubicBezTo>
                    <a:pt x="3077801" y="148490"/>
                    <a:pt x="3067478" y="149566"/>
                    <a:pt x="3070120" y="142365"/>
                  </a:cubicBezTo>
                  <a:cubicBezTo>
                    <a:pt x="3074068" y="149852"/>
                    <a:pt x="3085238" y="144346"/>
                    <a:pt x="3080242" y="154214"/>
                  </a:cubicBezTo>
                  <a:close/>
                  <a:moveTo>
                    <a:pt x="2717829" y="138774"/>
                  </a:moveTo>
                  <a:cubicBezTo>
                    <a:pt x="2721820" y="140403"/>
                    <a:pt x="2726185" y="134726"/>
                    <a:pt x="2729903" y="142651"/>
                  </a:cubicBezTo>
                  <a:cubicBezTo>
                    <a:pt x="2726458" y="147452"/>
                    <a:pt x="2715690" y="145366"/>
                    <a:pt x="2717829" y="138774"/>
                  </a:cubicBezTo>
                  <a:close/>
                  <a:moveTo>
                    <a:pt x="592569" y="35857"/>
                  </a:moveTo>
                  <a:cubicBezTo>
                    <a:pt x="585950" y="35771"/>
                    <a:pt x="579332" y="35914"/>
                    <a:pt x="573015" y="29989"/>
                  </a:cubicBezTo>
                  <a:cubicBezTo>
                    <a:pt x="578628" y="30875"/>
                    <a:pt x="592339" y="27837"/>
                    <a:pt x="592569" y="35857"/>
                  </a:cubicBezTo>
                  <a:close/>
                  <a:moveTo>
                    <a:pt x="717159" y="147461"/>
                  </a:moveTo>
                  <a:cubicBezTo>
                    <a:pt x="716383" y="154652"/>
                    <a:pt x="689450" y="151528"/>
                    <a:pt x="694546" y="141422"/>
                  </a:cubicBezTo>
                  <a:cubicBezTo>
                    <a:pt x="701782" y="149957"/>
                    <a:pt x="709937" y="138250"/>
                    <a:pt x="717159" y="147461"/>
                  </a:cubicBezTo>
                  <a:close/>
                  <a:moveTo>
                    <a:pt x="182376" y="97255"/>
                  </a:moveTo>
                  <a:cubicBezTo>
                    <a:pt x="184085" y="94664"/>
                    <a:pt x="183381" y="91902"/>
                    <a:pt x="187329" y="89406"/>
                  </a:cubicBezTo>
                  <a:cubicBezTo>
                    <a:pt x="189698" y="92959"/>
                    <a:pt x="192311" y="91445"/>
                    <a:pt x="194738" y="94664"/>
                  </a:cubicBezTo>
                  <a:cubicBezTo>
                    <a:pt x="190416" y="99407"/>
                    <a:pt x="186167" y="103256"/>
                    <a:pt x="182376" y="97255"/>
                  </a:cubicBezTo>
                  <a:close/>
                  <a:moveTo>
                    <a:pt x="881948" y="380890"/>
                  </a:moveTo>
                  <a:cubicBezTo>
                    <a:pt x="868036" y="380824"/>
                    <a:pt x="861877" y="380147"/>
                    <a:pt x="850061" y="377633"/>
                  </a:cubicBezTo>
                  <a:cubicBezTo>
                    <a:pt x="860958" y="372689"/>
                    <a:pt x="871553" y="374775"/>
                    <a:pt x="881948" y="380890"/>
                  </a:cubicBezTo>
                  <a:close/>
                  <a:moveTo>
                    <a:pt x="588104" y="367374"/>
                  </a:moveTo>
                  <a:cubicBezTo>
                    <a:pt x="583495" y="366184"/>
                    <a:pt x="570904" y="367898"/>
                    <a:pt x="571579" y="361640"/>
                  </a:cubicBezTo>
                  <a:cubicBezTo>
                    <a:pt x="576231" y="361697"/>
                    <a:pt x="588850" y="359288"/>
                    <a:pt x="588104" y="367374"/>
                  </a:cubicBezTo>
                  <a:close/>
                  <a:moveTo>
                    <a:pt x="437901" y="348305"/>
                  </a:moveTo>
                  <a:cubicBezTo>
                    <a:pt x="437930" y="350677"/>
                    <a:pt x="432173" y="361859"/>
                    <a:pt x="428498" y="354316"/>
                  </a:cubicBezTo>
                  <a:cubicBezTo>
                    <a:pt x="425899" y="349924"/>
                    <a:pt x="435863" y="344276"/>
                    <a:pt x="437901" y="348305"/>
                  </a:cubicBezTo>
                  <a:close/>
                  <a:moveTo>
                    <a:pt x="57859" y="451737"/>
                  </a:moveTo>
                  <a:cubicBezTo>
                    <a:pt x="54729" y="449489"/>
                    <a:pt x="56064" y="454099"/>
                    <a:pt x="53049" y="456338"/>
                  </a:cubicBezTo>
                  <a:cubicBezTo>
                    <a:pt x="48943" y="445794"/>
                    <a:pt x="43660" y="461367"/>
                    <a:pt x="39582" y="450785"/>
                  </a:cubicBezTo>
                  <a:cubicBezTo>
                    <a:pt x="45124" y="442355"/>
                    <a:pt x="57988" y="446127"/>
                    <a:pt x="57859" y="451737"/>
                  </a:cubicBezTo>
                  <a:close/>
                  <a:moveTo>
                    <a:pt x="270614" y="503163"/>
                  </a:moveTo>
                  <a:cubicBezTo>
                    <a:pt x="266522" y="503439"/>
                    <a:pt x="262215" y="508563"/>
                    <a:pt x="258425" y="502525"/>
                  </a:cubicBezTo>
                  <a:cubicBezTo>
                    <a:pt x="265345" y="494400"/>
                    <a:pt x="269796" y="502486"/>
                    <a:pt x="270614" y="503163"/>
                  </a:cubicBezTo>
                  <a:close/>
                  <a:moveTo>
                    <a:pt x="478302" y="565628"/>
                  </a:moveTo>
                  <a:cubicBezTo>
                    <a:pt x="477584" y="571914"/>
                    <a:pt x="467907" y="571428"/>
                    <a:pt x="463098" y="564866"/>
                  </a:cubicBezTo>
                  <a:cubicBezTo>
                    <a:pt x="468467" y="558589"/>
                    <a:pt x="473378" y="562656"/>
                    <a:pt x="478302" y="565628"/>
                  </a:cubicBezTo>
                  <a:close/>
                  <a:moveTo>
                    <a:pt x="522392" y="569523"/>
                  </a:moveTo>
                  <a:cubicBezTo>
                    <a:pt x="517037" y="573305"/>
                    <a:pt x="504144" y="569904"/>
                    <a:pt x="504403" y="562123"/>
                  </a:cubicBezTo>
                  <a:cubicBezTo>
                    <a:pt x="510289" y="566704"/>
                    <a:pt x="516692" y="560522"/>
                    <a:pt x="522392" y="569523"/>
                  </a:cubicBezTo>
                  <a:close/>
                  <a:moveTo>
                    <a:pt x="222576" y="219080"/>
                  </a:moveTo>
                  <a:cubicBezTo>
                    <a:pt x="232683" y="220651"/>
                    <a:pt x="243063" y="216136"/>
                    <a:pt x="253013" y="220651"/>
                  </a:cubicBezTo>
                  <a:cubicBezTo>
                    <a:pt x="243149" y="228557"/>
                    <a:pt x="226854" y="225290"/>
                    <a:pt x="222576" y="219080"/>
                  </a:cubicBezTo>
                  <a:close/>
                  <a:moveTo>
                    <a:pt x="651318" y="686186"/>
                  </a:moveTo>
                  <a:cubicBezTo>
                    <a:pt x="650226" y="693415"/>
                    <a:pt x="639717" y="692748"/>
                    <a:pt x="634491" y="686976"/>
                  </a:cubicBezTo>
                  <a:cubicBezTo>
                    <a:pt x="640449" y="678718"/>
                    <a:pt x="645934" y="681452"/>
                    <a:pt x="651318" y="686186"/>
                  </a:cubicBezTo>
                  <a:close/>
                  <a:moveTo>
                    <a:pt x="455790" y="457652"/>
                  </a:moveTo>
                  <a:cubicBezTo>
                    <a:pt x="450737" y="457062"/>
                    <a:pt x="445396" y="462215"/>
                    <a:pt x="440572" y="456871"/>
                  </a:cubicBezTo>
                  <a:cubicBezTo>
                    <a:pt x="444951" y="452385"/>
                    <a:pt x="457039" y="449489"/>
                    <a:pt x="455790" y="457652"/>
                  </a:cubicBezTo>
                  <a:close/>
                  <a:moveTo>
                    <a:pt x="223911" y="190028"/>
                  </a:moveTo>
                  <a:cubicBezTo>
                    <a:pt x="221872" y="185066"/>
                    <a:pt x="211937" y="191733"/>
                    <a:pt x="215067" y="183104"/>
                  </a:cubicBezTo>
                  <a:cubicBezTo>
                    <a:pt x="219145" y="184894"/>
                    <a:pt x="228735" y="180770"/>
                    <a:pt x="223911" y="190028"/>
                  </a:cubicBezTo>
                  <a:close/>
                  <a:moveTo>
                    <a:pt x="234794" y="185733"/>
                  </a:moveTo>
                  <a:cubicBezTo>
                    <a:pt x="237091" y="195105"/>
                    <a:pt x="239460" y="187971"/>
                    <a:pt x="245217" y="191124"/>
                  </a:cubicBezTo>
                  <a:cubicBezTo>
                    <a:pt x="242618" y="193705"/>
                    <a:pt x="248361" y="196677"/>
                    <a:pt x="246380" y="199277"/>
                  </a:cubicBezTo>
                  <a:cubicBezTo>
                    <a:pt x="238971" y="198010"/>
                    <a:pt x="241240" y="192124"/>
                    <a:pt x="234219" y="198648"/>
                  </a:cubicBezTo>
                  <a:cubicBezTo>
                    <a:pt x="232769" y="196934"/>
                    <a:pt x="231305" y="195248"/>
                    <a:pt x="229840" y="193553"/>
                  </a:cubicBezTo>
                  <a:cubicBezTo>
                    <a:pt x="231563" y="190952"/>
                    <a:pt x="230831" y="188209"/>
                    <a:pt x="234794" y="185733"/>
                  </a:cubicBezTo>
                  <a:close/>
                  <a:moveTo>
                    <a:pt x="262732" y="208221"/>
                  </a:moveTo>
                  <a:cubicBezTo>
                    <a:pt x="257621" y="208831"/>
                    <a:pt x="252280" y="214527"/>
                    <a:pt x="247514" y="207440"/>
                  </a:cubicBezTo>
                  <a:cubicBezTo>
                    <a:pt x="252969" y="199715"/>
                    <a:pt x="257937" y="202135"/>
                    <a:pt x="262732" y="208221"/>
                  </a:cubicBezTo>
                  <a:close/>
                  <a:moveTo>
                    <a:pt x="450205" y="379700"/>
                  </a:moveTo>
                  <a:cubicBezTo>
                    <a:pt x="453364" y="377071"/>
                    <a:pt x="456479" y="375690"/>
                    <a:pt x="459466" y="376928"/>
                  </a:cubicBezTo>
                  <a:cubicBezTo>
                    <a:pt x="452431" y="381871"/>
                    <a:pt x="456336" y="397530"/>
                    <a:pt x="446559" y="392444"/>
                  </a:cubicBezTo>
                  <a:cubicBezTo>
                    <a:pt x="444247" y="384738"/>
                    <a:pt x="455431" y="385205"/>
                    <a:pt x="450205" y="379700"/>
                  </a:cubicBezTo>
                  <a:close/>
                  <a:moveTo>
                    <a:pt x="310153" y="205802"/>
                  </a:moveTo>
                  <a:cubicBezTo>
                    <a:pt x="308028" y="207811"/>
                    <a:pt x="305889" y="209898"/>
                    <a:pt x="303750" y="211945"/>
                  </a:cubicBezTo>
                  <a:cubicBezTo>
                    <a:pt x="302329" y="210269"/>
                    <a:pt x="300879" y="208583"/>
                    <a:pt x="299429" y="206888"/>
                  </a:cubicBezTo>
                  <a:cubicBezTo>
                    <a:pt x="303276" y="200477"/>
                    <a:pt x="306650" y="204668"/>
                    <a:pt x="310153" y="205802"/>
                  </a:cubicBezTo>
                  <a:close/>
                  <a:moveTo>
                    <a:pt x="221815" y="102513"/>
                  </a:moveTo>
                  <a:cubicBezTo>
                    <a:pt x="219819" y="91178"/>
                    <a:pt x="215598" y="103065"/>
                    <a:pt x="209784" y="98674"/>
                  </a:cubicBezTo>
                  <a:cubicBezTo>
                    <a:pt x="209253" y="88139"/>
                    <a:pt x="232138" y="93778"/>
                    <a:pt x="221815" y="102513"/>
                  </a:cubicBezTo>
                  <a:close/>
                  <a:moveTo>
                    <a:pt x="483844" y="378185"/>
                  </a:moveTo>
                  <a:cubicBezTo>
                    <a:pt x="493434" y="385577"/>
                    <a:pt x="505953" y="370689"/>
                    <a:pt x="510921" y="386062"/>
                  </a:cubicBezTo>
                  <a:cubicBezTo>
                    <a:pt x="512156" y="376366"/>
                    <a:pt x="522636" y="377156"/>
                    <a:pt x="527905" y="382081"/>
                  </a:cubicBezTo>
                  <a:cubicBezTo>
                    <a:pt x="513175" y="383519"/>
                    <a:pt x="515314" y="395092"/>
                    <a:pt x="501072" y="401721"/>
                  </a:cubicBezTo>
                  <a:cubicBezTo>
                    <a:pt x="495717" y="388282"/>
                    <a:pt x="495516" y="402941"/>
                    <a:pt x="492400" y="391577"/>
                  </a:cubicBezTo>
                  <a:cubicBezTo>
                    <a:pt x="484619" y="393644"/>
                    <a:pt x="468654" y="400016"/>
                    <a:pt x="466443" y="391873"/>
                  </a:cubicBezTo>
                  <a:cubicBezTo>
                    <a:pt x="467735" y="393016"/>
                    <a:pt x="476091" y="391939"/>
                    <a:pt x="472688" y="388948"/>
                  </a:cubicBezTo>
                  <a:cubicBezTo>
                    <a:pt x="467491" y="390625"/>
                    <a:pt x="462481" y="389387"/>
                    <a:pt x="457585" y="384919"/>
                  </a:cubicBezTo>
                  <a:cubicBezTo>
                    <a:pt x="461921" y="379347"/>
                    <a:pt x="465768" y="383624"/>
                    <a:pt x="469630" y="388777"/>
                  </a:cubicBezTo>
                  <a:cubicBezTo>
                    <a:pt x="474583" y="384176"/>
                    <a:pt x="483255" y="386996"/>
                    <a:pt x="483844" y="378185"/>
                  </a:cubicBezTo>
                  <a:close/>
                  <a:moveTo>
                    <a:pt x="642402" y="580553"/>
                  </a:moveTo>
                  <a:cubicBezTo>
                    <a:pt x="641871" y="588678"/>
                    <a:pt x="633199" y="586116"/>
                    <a:pt x="628476" y="584697"/>
                  </a:cubicBezTo>
                  <a:cubicBezTo>
                    <a:pt x="628964" y="578096"/>
                    <a:pt x="637808" y="576753"/>
                    <a:pt x="642402" y="580553"/>
                  </a:cubicBezTo>
                  <a:close/>
                  <a:moveTo>
                    <a:pt x="451368" y="353887"/>
                  </a:moveTo>
                  <a:cubicBezTo>
                    <a:pt x="453321" y="356135"/>
                    <a:pt x="455230" y="358373"/>
                    <a:pt x="457168" y="360640"/>
                  </a:cubicBezTo>
                  <a:cubicBezTo>
                    <a:pt x="453952" y="364612"/>
                    <a:pt x="450823" y="366012"/>
                    <a:pt x="447894" y="363393"/>
                  </a:cubicBezTo>
                  <a:cubicBezTo>
                    <a:pt x="454828" y="360526"/>
                    <a:pt x="444434" y="356754"/>
                    <a:pt x="451368" y="353887"/>
                  </a:cubicBezTo>
                  <a:close/>
                  <a:moveTo>
                    <a:pt x="274433" y="119801"/>
                  </a:moveTo>
                  <a:cubicBezTo>
                    <a:pt x="269509" y="126868"/>
                    <a:pt x="265632" y="111895"/>
                    <a:pt x="260665" y="120715"/>
                  </a:cubicBezTo>
                  <a:cubicBezTo>
                    <a:pt x="255984" y="115981"/>
                    <a:pt x="261627" y="109275"/>
                    <a:pt x="253558" y="109028"/>
                  </a:cubicBezTo>
                  <a:cubicBezTo>
                    <a:pt x="264556" y="98017"/>
                    <a:pt x="265431" y="117934"/>
                    <a:pt x="274433" y="119801"/>
                  </a:cubicBezTo>
                  <a:close/>
                  <a:moveTo>
                    <a:pt x="360015" y="216489"/>
                  </a:moveTo>
                  <a:cubicBezTo>
                    <a:pt x="355248" y="221204"/>
                    <a:pt x="350367" y="227576"/>
                    <a:pt x="346089" y="220613"/>
                  </a:cubicBezTo>
                  <a:cubicBezTo>
                    <a:pt x="350683" y="220289"/>
                    <a:pt x="355737" y="210202"/>
                    <a:pt x="360015" y="216489"/>
                  </a:cubicBezTo>
                  <a:close/>
                  <a:moveTo>
                    <a:pt x="301927" y="151976"/>
                  </a:moveTo>
                  <a:cubicBezTo>
                    <a:pt x="296887" y="142546"/>
                    <a:pt x="312623" y="131802"/>
                    <a:pt x="319356" y="138279"/>
                  </a:cubicBezTo>
                  <a:cubicBezTo>
                    <a:pt x="319141" y="144442"/>
                    <a:pt x="314661" y="148556"/>
                    <a:pt x="311216" y="149195"/>
                  </a:cubicBezTo>
                  <a:cubicBezTo>
                    <a:pt x="311345" y="140860"/>
                    <a:pt x="305272" y="145870"/>
                    <a:pt x="301927" y="151976"/>
                  </a:cubicBezTo>
                  <a:close/>
                  <a:moveTo>
                    <a:pt x="577035" y="408865"/>
                  </a:moveTo>
                  <a:cubicBezTo>
                    <a:pt x="577150" y="400512"/>
                    <a:pt x="571120" y="405541"/>
                    <a:pt x="567760" y="411627"/>
                  </a:cubicBezTo>
                  <a:cubicBezTo>
                    <a:pt x="563755" y="410894"/>
                    <a:pt x="562247" y="409151"/>
                    <a:pt x="561960" y="404893"/>
                  </a:cubicBezTo>
                  <a:cubicBezTo>
                    <a:pt x="550948" y="412208"/>
                    <a:pt x="540826" y="400131"/>
                    <a:pt x="529800" y="408075"/>
                  </a:cubicBezTo>
                  <a:cubicBezTo>
                    <a:pt x="525077" y="403903"/>
                    <a:pt x="530877" y="393863"/>
                    <a:pt x="522392" y="402817"/>
                  </a:cubicBezTo>
                  <a:cubicBezTo>
                    <a:pt x="517324" y="397816"/>
                    <a:pt x="517640" y="384815"/>
                    <a:pt x="526024" y="390072"/>
                  </a:cubicBezTo>
                  <a:cubicBezTo>
                    <a:pt x="524259" y="392130"/>
                    <a:pt x="522694" y="394206"/>
                    <a:pt x="525723" y="396521"/>
                  </a:cubicBezTo>
                  <a:cubicBezTo>
                    <a:pt x="527632" y="378252"/>
                    <a:pt x="545177" y="384777"/>
                    <a:pt x="555485" y="380262"/>
                  </a:cubicBezTo>
                  <a:cubicBezTo>
                    <a:pt x="557882" y="383081"/>
                    <a:pt x="560294" y="385900"/>
                    <a:pt x="562706" y="388739"/>
                  </a:cubicBezTo>
                  <a:cubicBezTo>
                    <a:pt x="568822" y="388244"/>
                    <a:pt x="575341" y="379042"/>
                    <a:pt x="581126" y="386453"/>
                  </a:cubicBezTo>
                  <a:cubicBezTo>
                    <a:pt x="577896" y="396511"/>
                    <a:pt x="563826" y="397702"/>
                    <a:pt x="556303" y="394882"/>
                  </a:cubicBezTo>
                  <a:cubicBezTo>
                    <a:pt x="557725" y="397245"/>
                    <a:pt x="555442" y="397626"/>
                    <a:pt x="553116" y="397940"/>
                  </a:cubicBezTo>
                  <a:cubicBezTo>
                    <a:pt x="558155" y="398721"/>
                    <a:pt x="562951" y="405808"/>
                    <a:pt x="568033" y="405169"/>
                  </a:cubicBezTo>
                  <a:cubicBezTo>
                    <a:pt x="576087" y="396330"/>
                    <a:pt x="583998" y="389720"/>
                    <a:pt x="591262" y="398302"/>
                  </a:cubicBezTo>
                  <a:cubicBezTo>
                    <a:pt x="578973" y="397502"/>
                    <a:pt x="581902" y="404874"/>
                    <a:pt x="577035" y="408865"/>
                  </a:cubicBezTo>
                  <a:close/>
                  <a:moveTo>
                    <a:pt x="370898" y="212164"/>
                  </a:moveTo>
                  <a:cubicBezTo>
                    <a:pt x="373769" y="209078"/>
                    <a:pt x="367236" y="205478"/>
                    <a:pt x="371357" y="202468"/>
                  </a:cubicBezTo>
                  <a:cubicBezTo>
                    <a:pt x="374056" y="209840"/>
                    <a:pt x="377631" y="198782"/>
                    <a:pt x="380330" y="206183"/>
                  </a:cubicBezTo>
                  <a:cubicBezTo>
                    <a:pt x="375492" y="211326"/>
                    <a:pt x="376583" y="216765"/>
                    <a:pt x="370467" y="221861"/>
                  </a:cubicBezTo>
                  <a:cubicBezTo>
                    <a:pt x="369002" y="220137"/>
                    <a:pt x="367552" y="218461"/>
                    <a:pt x="366102" y="216775"/>
                  </a:cubicBezTo>
                  <a:cubicBezTo>
                    <a:pt x="367696" y="215231"/>
                    <a:pt x="369318" y="213688"/>
                    <a:pt x="370898" y="212164"/>
                  </a:cubicBezTo>
                  <a:close/>
                  <a:moveTo>
                    <a:pt x="804535" y="705436"/>
                  </a:moveTo>
                  <a:cubicBezTo>
                    <a:pt x="806602" y="710512"/>
                    <a:pt x="796050" y="716589"/>
                    <a:pt x="793667" y="709722"/>
                  </a:cubicBezTo>
                  <a:cubicBezTo>
                    <a:pt x="797313" y="707579"/>
                    <a:pt x="801305" y="698149"/>
                    <a:pt x="804535" y="705436"/>
                  </a:cubicBezTo>
                  <a:close/>
                  <a:moveTo>
                    <a:pt x="736339" y="595107"/>
                  </a:moveTo>
                  <a:cubicBezTo>
                    <a:pt x="732305" y="605956"/>
                    <a:pt x="716556" y="590783"/>
                    <a:pt x="722715" y="592774"/>
                  </a:cubicBezTo>
                  <a:cubicBezTo>
                    <a:pt x="727208" y="594612"/>
                    <a:pt x="732061" y="588650"/>
                    <a:pt x="736339" y="595107"/>
                  </a:cubicBezTo>
                  <a:close/>
                  <a:moveTo>
                    <a:pt x="356885" y="151547"/>
                  </a:moveTo>
                  <a:cubicBezTo>
                    <a:pt x="354760" y="153624"/>
                    <a:pt x="352621" y="155662"/>
                    <a:pt x="350525" y="157719"/>
                  </a:cubicBezTo>
                  <a:cubicBezTo>
                    <a:pt x="349046" y="155472"/>
                    <a:pt x="346146" y="153186"/>
                    <a:pt x="347754" y="151100"/>
                  </a:cubicBezTo>
                  <a:cubicBezTo>
                    <a:pt x="350740" y="153529"/>
                    <a:pt x="351429" y="143575"/>
                    <a:pt x="356885" y="151547"/>
                  </a:cubicBezTo>
                  <a:close/>
                  <a:moveTo>
                    <a:pt x="413093" y="190057"/>
                  </a:moveTo>
                  <a:cubicBezTo>
                    <a:pt x="410063" y="192619"/>
                    <a:pt x="410810" y="195353"/>
                    <a:pt x="414256" y="198220"/>
                  </a:cubicBezTo>
                  <a:cubicBezTo>
                    <a:pt x="411600" y="200772"/>
                    <a:pt x="408958" y="203325"/>
                    <a:pt x="406287" y="205887"/>
                  </a:cubicBezTo>
                  <a:cubicBezTo>
                    <a:pt x="401765" y="204382"/>
                    <a:pt x="397415" y="199868"/>
                    <a:pt x="392950" y="197115"/>
                  </a:cubicBezTo>
                  <a:cubicBezTo>
                    <a:pt x="399583" y="196467"/>
                    <a:pt x="406417" y="191943"/>
                    <a:pt x="413093" y="190057"/>
                  </a:cubicBezTo>
                  <a:close/>
                  <a:moveTo>
                    <a:pt x="360087" y="148461"/>
                  </a:moveTo>
                  <a:cubicBezTo>
                    <a:pt x="363288" y="143794"/>
                    <a:pt x="362240" y="138889"/>
                    <a:pt x="362269" y="134021"/>
                  </a:cubicBezTo>
                  <a:cubicBezTo>
                    <a:pt x="365183" y="137365"/>
                    <a:pt x="368471" y="131993"/>
                    <a:pt x="371242" y="137726"/>
                  </a:cubicBezTo>
                  <a:cubicBezTo>
                    <a:pt x="358508" y="148537"/>
                    <a:pt x="382010" y="143832"/>
                    <a:pt x="378191" y="152633"/>
                  </a:cubicBezTo>
                  <a:cubicBezTo>
                    <a:pt x="372261" y="147575"/>
                    <a:pt x="357747" y="157481"/>
                    <a:pt x="357172" y="145099"/>
                  </a:cubicBezTo>
                  <a:cubicBezTo>
                    <a:pt x="358163" y="146213"/>
                    <a:pt x="359111" y="147366"/>
                    <a:pt x="360087" y="148461"/>
                  </a:cubicBezTo>
                  <a:close/>
                  <a:moveTo>
                    <a:pt x="439466" y="214050"/>
                  </a:moveTo>
                  <a:cubicBezTo>
                    <a:pt x="437471" y="202306"/>
                    <a:pt x="429402" y="213041"/>
                    <a:pt x="422942" y="208354"/>
                  </a:cubicBezTo>
                  <a:cubicBezTo>
                    <a:pt x="427478" y="194000"/>
                    <a:pt x="444319" y="201839"/>
                    <a:pt x="439466" y="214050"/>
                  </a:cubicBezTo>
                  <a:close/>
                  <a:moveTo>
                    <a:pt x="451497" y="217937"/>
                  </a:moveTo>
                  <a:cubicBezTo>
                    <a:pt x="457010" y="219689"/>
                    <a:pt x="452833" y="228252"/>
                    <a:pt x="457283" y="224718"/>
                  </a:cubicBezTo>
                  <a:cubicBezTo>
                    <a:pt x="460112" y="221061"/>
                    <a:pt x="456479" y="217098"/>
                    <a:pt x="459322" y="213469"/>
                  </a:cubicBezTo>
                  <a:cubicBezTo>
                    <a:pt x="461246" y="215727"/>
                    <a:pt x="463184" y="217984"/>
                    <a:pt x="465151" y="220251"/>
                  </a:cubicBezTo>
                  <a:cubicBezTo>
                    <a:pt x="462768" y="222842"/>
                    <a:pt x="459394" y="225347"/>
                    <a:pt x="463227" y="228252"/>
                  </a:cubicBezTo>
                  <a:cubicBezTo>
                    <a:pt x="459509" y="232281"/>
                    <a:pt x="455776" y="235996"/>
                    <a:pt x="452373" y="232519"/>
                  </a:cubicBezTo>
                  <a:cubicBezTo>
                    <a:pt x="454168" y="230462"/>
                    <a:pt x="455718" y="228385"/>
                    <a:pt x="452675" y="226071"/>
                  </a:cubicBezTo>
                  <a:cubicBezTo>
                    <a:pt x="446961" y="229033"/>
                    <a:pt x="450564" y="232424"/>
                    <a:pt x="446128" y="235443"/>
                  </a:cubicBezTo>
                  <a:cubicBezTo>
                    <a:pt x="439366" y="229186"/>
                    <a:pt x="449746" y="223766"/>
                    <a:pt x="451497" y="217937"/>
                  </a:cubicBezTo>
                  <a:close/>
                  <a:moveTo>
                    <a:pt x="492199" y="262114"/>
                  </a:moveTo>
                  <a:cubicBezTo>
                    <a:pt x="485322" y="268476"/>
                    <a:pt x="478733" y="267790"/>
                    <a:pt x="472487" y="259475"/>
                  </a:cubicBezTo>
                  <a:cubicBezTo>
                    <a:pt x="479307" y="254913"/>
                    <a:pt x="485796" y="257199"/>
                    <a:pt x="492199" y="262114"/>
                  </a:cubicBezTo>
                  <a:close/>
                  <a:moveTo>
                    <a:pt x="383000" y="148052"/>
                  </a:moveTo>
                  <a:cubicBezTo>
                    <a:pt x="390782" y="144527"/>
                    <a:pt x="397946" y="155024"/>
                    <a:pt x="405771" y="150833"/>
                  </a:cubicBezTo>
                  <a:cubicBezTo>
                    <a:pt x="399123" y="157462"/>
                    <a:pt x="394917" y="155643"/>
                    <a:pt x="385743" y="154672"/>
                  </a:cubicBezTo>
                  <a:cubicBezTo>
                    <a:pt x="387351" y="152576"/>
                    <a:pt x="385168" y="150328"/>
                    <a:pt x="383000" y="148052"/>
                  </a:cubicBezTo>
                  <a:close/>
                  <a:moveTo>
                    <a:pt x="615913" y="393101"/>
                  </a:moveTo>
                  <a:cubicBezTo>
                    <a:pt x="613760" y="395111"/>
                    <a:pt x="611635" y="397188"/>
                    <a:pt x="609496" y="399226"/>
                  </a:cubicBezTo>
                  <a:cubicBezTo>
                    <a:pt x="605777" y="392215"/>
                    <a:pt x="601714" y="391996"/>
                    <a:pt x="597321" y="398588"/>
                  </a:cubicBezTo>
                  <a:cubicBezTo>
                    <a:pt x="595900" y="396911"/>
                    <a:pt x="594450" y="395216"/>
                    <a:pt x="592985" y="393549"/>
                  </a:cubicBezTo>
                  <a:cubicBezTo>
                    <a:pt x="600867" y="388186"/>
                    <a:pt x="608318" y="391987"/>
                    <a:pt x="615913" y="393101"/>
                  </a:cubicBezTo>
                  <a:close/>
                  <a:moveTo>
                    <a:pt x="415892" y="162672"/>
                  </a:moveTo>
                  <a:cubicBezTo>
                    <a:pt x="411470" y="158901"/>
                    <a:pt x="406732" y="162177"/>
                    <a:pt x="402382" y="157158"/>
                  </a:cubicBezTo>
                  <a:cubicBezTo>
                    <a:pt x="406345" y="151519"/>
                    <a:pt x="417586" y="155557"/>
                    <a:pt x="415892" y="162672"/>
                  </a:cubicBezTo>
                  <a:close/>
                  <a:moveTo>
                    <a:pt x="812001" y="608700"/>
                  </a:moveTo>
                  <a:cubicBezTo>
                    <a:pt x="803688" y="612767"/>
                    <a:pt x="795907" y="605071"/>
                    <a:pt x="787637" y="607461"/>
                  </a:cubicBezTo>
                  <a:cubicBezTo>
                    <a:pt x="790896" y="596993"/>
                    <a:pt x="804564" y="604661"/>
                    <a:pt x="812001" y="608700"/>
                  </a:cubicBezTo>
                  <a:close/>
                  <a:moveTo>
                    <a:pt x="384465" y="115762"/>
                  </a:moveTo>
                  <a:cubicBezTo>
                    <a:pt x="383661" y="111952"/>
                    <a:pt x="387523" y="108361"/>
                    <a:pt x="389533" y="104694"/>
                  </a:cubicBezTo>
                  <a:cubicBezTo>
                    <a:pt x="393696" y="103494"/>
                    <a:pt x="397731" y="103713"/>
                    <a:pt x="401722" y="105303"/>
                  </a:cubicBezTo>
                  <a:cubicBezTo>
                    <a:pt x="403172" y="110247"/>
                    <a:pt x="400588" y="114981"/>
                    <a:pt x="399554" y="119781"/>
                  </a:cubicBezTo>
                  <a:cubicBezTo>
                    <a:pt x="407163" y="108580"/>
                    <a:pt x="414112" y="112514"/>
                    <a:pt x="421305" y="111190"/>
                  </a:cubicBezTo>
                  <a:cubicBezTo>
                    <a:pt x="427292" y="122867"/>
                    <a:pt x="433365" y="121353"/>
                    <a:pt x="443472" y="126887"/>
                  </a:cubicBezTo>
                  <a:cubicBezTo>
                    <a:pt x="438519" y="135079"/>
                    <a:pt x="422425" y="127754"/>
                    <a:pt x="413021" y="125315"/>
                  </a:cubicBezTo>
                  <a:cubicBezTo>
                    <a:pt x="415605" y="128154"/>
                    <a:pt x="415490" y="130849"/>
                    <a:pt x="414184" y="133469"/>
                  </a:cubicBezTo>
                  <a:cubicBezTo>
                    <a:pt x="405067" y="133040"/>
                    <a:pt x="402555" y="130107"/>
                    <a:pt x="406919" y="125001"/>
                  </a:cubicBezTo>
                  <a:cubicBezTo>
                    <a:pt x="399827" y="126544"/>
                    <a:pt x="377832" y="131202"/>
                    <a:pt x="372290" y="115114"/>
                  </a:cubicBezTo>
                  <a:cubicBezTo>
                    <a:pt x="379555" y="119981"/>
                    <a:pt x="377832" y="113895"/>
                    <a:pt x="384465" y="115762"/>
                  </a:cubicBezTo>
                  <a:close/>
                  <a:moveTo>
                    <a:pt x="461677" y="195819"/>
                  </a:moveTo>
                  <a:cubicBezTo>
                    <a:pt x="458977" y="203849"/>
                    <a:pt x="456077" y="208221"/>
                    <a:pt x="447607" y="203173"/>
                  </a:cubicBezTo>
                  <a:cubicBezTo>
                    <a:pt x="457800" y="203963"/>
                    <a:pt x="451526" y="193991"/>
                    <a:pt x="461677" y="195819"/>
                  </a:cubicBezTo>
                  <a:close/>
                  <a:moveTo>
                    <a:pt x="404880" y="136241"/>
                  </a:moveTo>
                  <a:cubicBezTo>
                    <a:pt x="408340" y="138774"/>
                    <a:pt x="411973" y="137174"/>
                    <a:pt x="415332" y="141632"/>
                  </a:cubicBezTo>
                  <a:cubicBezTo>
                    <a:pt x="410781" y="147204"/>
                    <a:pt x="400042" y="143175"/>
                    <a:pt x="404880" y="136241"/>
                  </a:cubicBezTo>
                  <a:close/>
                  <a:moveTo>
                    <a:pt x="637205" y="394178"/>
                  </a:moveTo>
                  <a:cubicBezTo>
                    <a:pt x="639703" y="395683"/>
                    <a:pt x="642215" y="395663"/>
                    <a:pt x="644900" y="392968"/>
                  </a:cubicBezTo>
                  <a:cubicBezTo>
                    <a:pt x="647298" y="395778"/>
                    <a:pt x="649724" y="398626"/>
                    <a:pt x="652122" y="401398"/>
                  </a:cubicBezTo>
                  <a:cubicBezTo>
                    <a:pt x="662717" y="394178"/>
                    <a:pt x="665014" y="401160"/>
                    <a:pt x="676758" y="396216"/>
                  </a:cubicBezTo>
                  <a:cubicBezTo>
                    <a:pt x="673585" y="399293"/>
                    <a:pt x="678682" y="402779"/>
                    <a:pt x="673284" y="405731"/>
                  </a:cubicBezTo>
                  <a:cubicBezTo>
                    <a:pt x="667483" y="399188"/>
                    <a:pt x="661210" y="402388"/>
                    <a:pt x="655022" y="404798"/>
                  </a:cubicBezTo>
                  <a:cubicBezTo>
                    <a:pt x="657190" y="410294"/>
                    <a:pt x="657563" y="415742"/>
                    <a:pt x="651217" y="420800"/>
                  </a:cubicBezTo>
                  <a:cubicBezTo>
                    <a:pt x="646781" y="418219"/>
                    <a:pt x="642244" y="417419"/>
                    <a:pt x="637894" y="412018"/>
                  </a:cubicBezTo>
                  <a:cubicBezTo>
                    <a:pt x="642703" y="406855"/>
                    <a:pt x="647082" y="411389"/>
                    <a:pt x="651964" y="404636"/>
                  </a:cubicBezTo>
                  <a:cubicBezTo>
                    <a:pt x="649695" y="398007"/>
                    <a:pt x="637951" y="400940"/>
                    <a:pt x="637205" y="394178"/>
                  </a:cubicBezTo>
                  <a:close/>
                  <a:moveTo>
                    <a:pt x="641397" y="402493"/>
                  </a:moveTo>
                  <a:cubicBezTo>
                    <a:pt x="636085" y="407160"/>
                    <a:pt x="631103" y="405398"/>
                    <a:pt x="626337" y="398454"/>
                  </a:cubicBezTo>
                  <a:cubicBezTo>
                    <a:pt x="631577" y="394921"/>
                    <a:pt x="636401" y="400502"/>
                    <a:pt x="641397" y="402493"/>
                  </a:cubicBezTo>
                  <a:close/>
                  <a:moveTo>
                    <a:pt x="443860" y="151185"/>
                  </a:moveTo>
                  <a:cubicBezTo>
                    <a:pt x="450521" y="154767"/>
                    <a:pt x="439811" y="157443"/>
                    <a:pt x="446458" y="161015"/>
                  </a:cubicBezTo>
                  <a:cubicBezTo>
                    <a:pt x="442237" y="164740"/>
                    <a:pt x="438160" y="164511"/>
                    <a:pt x="434284" y="160406"/>
                  </a:cubicBezTo>
                  <a:cubicBezTo>
                    <a:pt x="434370" y="156138"/>
                    <a:pt x="439854" y="150823"/>
                    <a:pt x="443860" y="151185"/>
                  </a:cubicBezTo>
                  <a:close/>
                  <a:moveTo>
                    <a:pt x="875458" y="655677"/>
                  </a:moveTo>
                  <a:cubicBezTo>
                    <a:pt x="871209" y="659401"/>
                    <a:pt x="866973" y="663240"/>
                    <a:pt x="863140" y="658268"/>
                  </a:cubicBezTo>
                  <a:cubicBezTo>
                    <a:pt x="867462" y="652639"/>
                    <a:pt x="871481" y="654105"/>
                    <a:pt x="875458" y="655677"/>
                  </a:cubicBezTo>
                  <a:close/>
                  <a:moveTo>
                    <a:pt x="435332" y="137793"/>
                  </a:moveTo>
                  <a:cubicBezTo>
                    <a:pt x="438418" y="140641"/>
                    <a:pt x="436739" y="143242"/>
                    <a:pt x="439509" y="146099"/>
                  </a:cubicBezTo>
                  <a:cubicBezTo>
                    <a:pt x="435777" y="150661"/>
                    <a:pt x="432288" y="148795"/>
                    <a:pt x="428957" y="143927"/>
                  </a:cubicBezTo>
                  <a:cubicBezTo>
                    <a:pt x="431067" y="141908"/>
                    <a:pt x="433192" y="139851"/>
                    <a:pt x="435332" y="137793"/>
                  </a:cubicBezTo>
                  <a:close/>
                  <a:moveTo>
                    <a:pt x="565262" y="265876"/>
                  </a:moveTo>
                  <a:cubicBezTo>
                    <a:pt x="567904" y="268686"/>
                    <a:pt x="569397" y="271486"/>
                    <a:pt x="569469" y="274163"/>
                  </a:cubicBezTo>
                  <a:cubicBezTo>
                    <a:pt x="562764" y="275582"/>
                    <a:pt x="556002" y="279439"/>
                    <a:pt x="549757" y="271553"/>
                  </a:cubicBezTo>
                  <a:cubicBezTo>
                    <a:pt x="555155" y="264371"/>
                    <a:pt x="559806" y="273553"/>
                    <a:pt x="565262" y="265876"/>
                  </a:cubicBezTo>
                  <a:close/>
                  <a:moveTo>
                    <a:pt x="460557" y="153643"/>
                  </a:moveTo>
                  <a:cubicBezTo>
                    <a:pt x="468381" y="160253"/>
                    <a:pt x="476909" y="151852"/>
                    <a:pt x="484763" y="158158"/>
                  </a:cubicBezTo>
                  <a:cubicBezTo>
                    <a:pt x="476694" y="156300"/>
                    <a:pt x="468022" y="167778"/>
                    <a:pt x="460255" y="160139"/>
                  </a:cubicBezTo>
                  <a:cubicBezTo>
                    <a:pt x="462337" y="158081"/>
                    <a:pt x="459150" y="155757"/>
                    <a:pt x="460557" y="153643"/>
                  </a:cubicBezTo>
                  <a:close/>
                  <a:moveTo>
                    <a:pt x="495458" y="191076"/>
                  </a:moveTo>
                  <a:cubicBezTo>
                    <a:pt x="497598" y="189019"/>
                    <a:pt x="499708" y="186971"/>
                    <a:pt x="501847" y="184923"/>
                  </a:cubicBezTo>
                  <a:cubicBezTo>
                    <a:pt x="503527" y="188790"/>
                    <a:pt x="507044" y="192724"/>
                    <a:pt x="505882" y="196477"/>
                  </a:cubicBezTo>
                  <a:cubicBezTo>
                    <a:pt x="502608" y="190095"/>
                    <a:pt x="498718" y="197420"/>
                    <a:pt x="495458" y="191076"/>
                  </a:cubicBezTo>
                  <a:close/>
                  <a:moveTo>
                    <a:pt x="453751" y="135526"/>
                  </a:moveTo>
                  <a:cubicBezTo>
                    <a:pt x="455919" y="131307"/>
                    <a:pt x="444132" y="126382"/>
                    <a:pt x="451296" y="122439"/>
                  </a:cubicBezTo>
                  <a:cubicBezTo>
                    <a:pt x="458891" y="122677"/>
                    <a:pt x="451009" y="129278"/>
                    <a:pt x="458389" y="134145"/>
                  </a:cubicBezTo>
                  <a:cubicBezTo>
                    <a:pt x="455718" y="136698"/>
                    <a:pt x="453091" y="139260"/>
                    <a:pt x="450406" y="141813"/>
                  </a:cubicBezTo>
                  <a:cubicBezTo>
                    <a:pt x="448798" y="137898"/>
                    <a:pt x="439725" y="139279"/>
                    <a:pt x="443185" y="133355"/>
                  </a:cubicBezTo>
                  <a:cubicBezTo>
                    <a:pt x="446803" y="131783"/>
                    <a:pt x="450177" y="135926"/>
                    <a:pt x="453751" y="135526"/>
                  </a:cubicBezTo>
                  <a:close/>
                  <a:moveTo>
                    <a:pt x="693154" y="405141"/>
                  </a:moveTo>
                  <a:cubicBezTo>
                    <a:pt x="686736" y="401160"/>
                    <a:pt x="687124" y="411570"/>
                    <a:pt x="679371" y="406074"/>
                  </a:cubicBezTo>
                  <a:cubicBezTo>
                    <a:pt x="683362" y="399607"/>
                    <a:pt x="694948" y="396311"/>
                    <a:pt x="693154" y="405141"/>
                  </a:cubicBezTo>
                  <a:close/>
                  <a:moveTo>
                    <a:pt x="536318" y="198020"/>
                  </a:moveTo>
                  <a:cubicBezTo>
                    <a:pt x="530690" y="198734"/>
                    <a:pt x="524976" y="201430"/>
                    <a:pt x="519521" y="198782"/>
                  </a:cubicBezTo>
                  <a:cubicBezTo>
                    <a:pt x="525436" y="191267"/>
                    <a:pt x="530820" y="196220"/>
                    <a:pt x="536318" y="198020"/>
                  </a:cubicBezTo>
                  <a:close/>
                  <a:moveTo>
                    <a:pt x="940553" y="667116"/>
                  </a:moveTo>
                  <a:cubicBezTo>
                    <a:pt x="936892" y="669345"/>
                    <a:pt x="933173" y="673117"/>
                    <a:pt x="929843" y="668193"/>
                  </a:cubicBezTo>
                  <a:cubicBezTo>
                    <a:pt x="929972" y="661973"/>
                    <a:pt x="936691" y="659801"/>
                    <a:pt x="940553" y="667116"/>
                  </a:cubicBezTo>
                  <a:close/>
                  <a:moveTo>
                    <a:pt x="580523" y="232662"/>
                  </a:moveTo>
                  <a:cubicBezTo>
                    <a:pt x="575039" y="230205"/>
                    <a:pt x="569311" y="233100"/>
                    <a:pt x="563984" y="226957"/>
                  </a:cubicBezTo>
                  <a:cubicBezTo>
                    <a:pt x="568952" y="220975"/>
                    <a:pt x="581141" y="227319"/>
                    <a:pt x="580523" y="232662"/>
                  </a:cubicBezTo>
                  <a:close/>
                  <a:moveTo>
                    <a:pt x="726663" y="406855"/>
                  </a:moveTo>
                  <a:cubicBezTo>
                    <a:pt x="733798" y="405998"/>
                    <a:pt x="740776" y="409294"/>
                    <a:pt x="747796" y="411199"/>
                  </a:cubicBezTo>
                  <a:cubicBezTo>
                    <a:pt x="741106" y="417752"/>
                    <a:pt x="722873" y="418914"/>
                    <a:pt x="726663" y="406855"/>
                  </a:cubicBezTo>
                  <a:close/>
                  <a:moveTo>
                    <a:pt x="514955" y="98207"/>
                  </a:moveTo>
                  <a:cubicBezTo>
                    <a:pt x="508581" y="103808"/>
                    <a:pt x="515558" y="100122"/>
                    <a:pt x="517712" y="104808"/>
                  </a:cubicBezTo>
                  <a:cubicBezTo>
                    <a:pt x="513850" y="111228"/>
                    <a:pt x="510749" y="101360"/>
                    <a:pt x="506973" y="105875"/>
                  </a:cubicBezTo>
                  <a:cubicBezTo>
                    <a:pt x="511653" y="115047"/>
                    <a:pt x="516879" y="111723"/>
                    <a:pt x="521760" y="116362"/>
                  </a:cubicBezTo>
                  <a:cubicBezTo>
                    <a:pt x="522938" y="119315"/>
                    <a:pt x="528121" y="130449"/>
                    <a:pt x="519722" y="127602"/>
                  </a:cubicBezTo>
                  <a:cubicBezTo>
                    <a:pt x="523153" y="121639"/>
                    <a:pt x="513993" y="125296"/>
                    <a:pt x="512457" y="119124"/>
                  </a:cubicBezTo>
                  <a:cubicBezTo>
                    <a:pt x="505939" y="128497"/>
                    <a:pt x="500354" y="116933"/>
                    <a:pt x="494037" y="121391"/>
                  </a:cubicBezTo>
                  <a:cubicBezTo>
                    <a:pt x="489831" y="113323"/>
                    <a:pt x="486844" y="111285"/>
                    <a:pt x="479264" y="110923"/>
                  </a:cubicBezTo>
                  <a:cubicBezTo>
                    <a:pt x="476665" y="113485"/>
                    <a:pt x="482379" y="116486"/>
                    <a:pt x="480427" y="119048"/>
                  </a:cubicBezTo>
                  <a:cubicBezTo>
                    <a:pt x="467304" y="109533"/>
                    <a:pt x="475273" y="103179"/>
                    <a:pt x="481762" y="90025"/>
                  </a:cubicBezTo>
                  <a:cubicBezTo>
                    <a:pt x="485078" y="92892"/>
                    <a:pt x="482465" y="95436"/>
                    <a:pt x="482925" y="98179"/>
                  </a:cubicBezTo>
                  <a:cubicBezTo>
                    <a:pt x="485581" y="95655"/>
                    <a:pt x="487835" y="101970"/>
                    <a:pt x="490448" y="100179"/>
                  </a:cubicBezTo>
                  <a:cubicBezTo>
                    <a:pt x="487806" y="97350"/>
                    <a:pt x="486299" y="94578"/>
                    <a:pt x="486256" y="91873"/>
                  </a:cubicBezTo>
                  <a:cubicBezTo>
                    <a:pt x="492013" y="86977"/>
                    <a:pt x="495832" y="92835"/>
                    <a:pt x="494224" y="84196"/>
                  </a:cubicBezTo>
                  <a:cubicBezTo>
                    <a:pt x="497799" y="84472"/>
                    <a:pt x="501417" y="82853"/>
                    <a:pt x="504676" y="89540"/>
                  </a:cubicBezTo>
                  <a:cubicBezTo>
                    <a:pt x="502479" y="92911"/>
                    <a:pt x="498430" y="90968"/>
                    <a:pt x="499866" y="94169"/>
                  </a:cubicBezTo>
                  <a:cubicBezTo>
                    <a:pt x="504977" y="94264"/>
                    <a:pt x="509973" y="96007"/>
                    <a:pt x="514955" y="98207"/>
                  </a:cubicBezTo>
                  <a:close/>
                  <a:moveTo>
                    <a:pt x="558112" y="155443"/>
                  </a:moveTo>
                  <a:cubicBezTo>
                    <a:pt x="558241" y="149566"/>
                    <a:pt x="563410" y="151690"/>
                    <a:pt x="567545" y="149471"/>
                  </a:cubicBezTo>
                  <a:cubicBezTo>
                    <a:pt x="569827" y="159205"/>
                    <a:pt x="578729" y="152881"/>
                    <a:pt x="585505" y="156872"/>
                  </a:cubicBezTo>
                  <a:cubicBezTo>
                    <a:pt x="578140" y="166140"/>
                    <a:pt x="592081" y="157243"/>
                    <a:pt x="594206" y="167006"/>
                  </a:cubicBezTo>
                  <a:cubicBezTo>
                    <a:pt x="587444" y="170216"/>
                    <a:pt x="581198" y="162692"/>
                    <a:pt x="574494" y="164368"/>
                  </a:cubicBezTo>
                  <a:cubicBezTo>
                    <a:pt x="562247" y="173226"/>
                    <a:pt x="564745" y="191952"/>
                    <a:pt x="552154" y="185894"/>
                  </a:cubicBezTo>
                  <a:cubicBezTo>
                    <a:pt x="561170" y="180551"/>
                    <a:pt x="572369" y="161672"/>
                    <a:pt x="558112" y="155443"/>
                  </a:cubicBezTo>
                  <a:close/>
                  <a:moveTo>
                    <a:pt x="992769" y="660097"/>
                  </a:moveTo>
                  <a:cubicBezTo>
                    <a:pt x="993889" y="663907"/>
                    <a:pt x="984614" y="667231"/>
                    <a:pt x="990716" y="671327"/>
                  </a:cubicBezTo>
                  <a:cubicBezTo>
                    <a:pt x="999158" y="666878"/>
                    <a:pt x="995368" y="661840"/>
                    <a:pt x="998971" y="657182"/>
                  </a:cubicBezTo>
                  <a:cubicBezTo>
                    <a:pt x="1001355" y="660716"/>
                    <a:pt x="1003982" y="659192"/>
                    <a:pt x="1006379" y="662421"/>
                  </a:cubicBezTo>
                  <a:cubicBezTo>
                    <a:pt x="1001254" y="674403"/>
                    <a:pt x="995080" y="676861"/>
                    <a:pt x="989998" y="687462"/>
                  </a:cubicBezTo>
                  <a:cubicBezTo>
                    <a:pt x="979546" y="674460"/>
                    <a:pt x="977551" y="675432"/>
                    <a:pt x="966352" y="670060"/>
                  </a:cubicBezTo>
                  <a:cubicBezTo>
                    <a:pt x="973057" y="664583"/>
                    <a:pt x="982174" y="658144"/>
                    <a:pt x="992769" y="660097"/>
                  </a:cubicBezTo>
                  <a:close/>
                  <a:moveTo>
                    <a:pt x="763173" y="408760"/>
                  </a:moveTo>
                  <a:cubicBezTo>
                    <a:pt x="760473" y="415256"/>
                    <a:pt x="755276" y="416771"/>
                    <a:pt x="749246" y="412894"/>
                  </a:cubicBezTo>
                  <a:cubicBezTo>
                    <a:pt x="753984" y="409923"/>
                    <a:pt x="758578" y="409808"/>
                    <a:pt x="763173" y="408760"/>
                  </a:cubicBezTo>
                  <a:close/>
                  <a:moveTo>
                    <a:pt x="480757" y="78643"/>
                  </a:moveTo>
                  <a:cubicBezTo>
                    <a:pt x="477900" y="81720"/>
                    <a:pt x="484447" y="85301"/>
                    <a:pt x="480312" y="88339"/>
                  </a:cubicBezTo>
                  <a:cubicBezTo>
                    <a:pt x="473004" y="89987"/>
                    <a:pt x="473650" y="75652"/>
                    <a:pt x="480757" y="78643"/>
                  </a:cubicBezTo>
                  <a:close/>
                  <a:moveTo>
                    <a:pt x="586051" y="177903"/>
                  </a:moveTo>
                  <a:cubicBezTo>
                    <a:pt x="581816" y="182027"/>
                    <a:pt x="577552" y="186113"/>
                    <a:pt x="573288" y="190219"/>
                  </a:cubicBezTo>
                  <a:cubicBezTo>
                    <a:pt x="571364" y="188114"/>
                    <a:pt x="569253" y="189838"/>
                    <a:pt x="567344" y="186666"/>
                  </a:cubicBezTo>
                  <a:cubicBezTo>
                    <a:pt x="566210" y="179427"/>
                    <a:pt x="579102" y="173102"/>
                    <a:pt x="586051" y="177903"/>
                  </a:cubicBezTo>
                  <a:close/>
                  <a:moveTo>
                    <a:pt x="775204" y="412590"/>
                  </a:moveTo>
                  <a:cubicBezTo>
                    <a:pt x="779023" y="416657"/>
                    <a:pt x="782799" y="414980"/>
                    <a:pt x="779396" y="420924"/>
                  </a:cubicBezTo>
                  <a:cubicBezTo>
                    <a:pt x="776496" y="417571"/>
                    <a:pt x="773223" y="422981"/>
                    <a:pt x="770423" y="417219"/>
                  </a:cubicBezTo>
                  <a:cubicBezTo>
                    <a:pt x="772017" y="415685"/>
                    <a:pt x="773596" y="414152"/>
                    <a:pt x="775204" y="412590"/>
                  </a:cubicBezTo>
                  <a:close/>
                  <a:moveTo>
                    <a:pt x="676170" y="276420"/>
                  </a:moveTo>
                  <a:cubicBezTo>
                    <a:pt x="684109" y="284421"/>
                    <a:pt x="669694" y="288565"/>
                    <a:pt x="665143" y="283964"/>
                  </a:cubicBezTo>
                  <a:cubicBezTo>
                    <a:pt x="668948" y="278020"/>
                    <a:pt x="672322" y="282364"/>
                    <a:pt x="676170" y="276420"/>
                  </a:cubicBezTo>
                  <a:close/>
                  <a:moveTo>
                    <a:pt x="526556" y="111752"/>
                  </a:moveTo>
                  <a:cubicBezTo>
                    <a:pt x="529585" y="111752"/>
                    <a:pt x="535486" y="119058"/>
                    <a:pt x="530590" y="123277"/>
                  </a:cubicBezTo>
                  <a:cubicBezTo>
                    <a:pt x="526785" y="119315"/>
                    <a:pt x="523268" y="115352"/>
                    <a:pt x="526556" y="111752"/>
                  </a:cubicBezTo>
                  <a:close/>
                  <a:moveTo>
                    <a:pt x="784780" y="403407"/>
                  </a:moveTo>
                  <a:cubicBezTo>
                    <a:pt x="783890" y="404426"/>
                    <a:pt x="783114" y="405474"/>
                    <a:pt x="784622" y="406646"/>
                  </a:cubicBezTo>
                  <a:cubicBezTo>
                    <a:pt x="787307" y="403884"/>
                    <a:pt x="789834" y="404017"/>
                    <a:pt x="792317" y="405398"/>
                  </a:cubicBezTo>
                  <a:cubicBezTo>
                    <a:pt x="787020" y="410275"/>
                    <a:pt x="781865" y="411523"/>
                    <a:pt x="776955" y="407836"/>
                  </a:cubicBezTo>
                  <a:cubicBezTo>
                    <a:pt x="779597" y="405827"/>
                    <a:pt x="782325" y="401588"/>
                    <a:pt x="784780" y="403407"/>
                  </a:cubicBezTo>
                  <a:close/>
                  <a:moveTo>
                    <a:pt x="781636" y="372508"/>
                  </a:moveTo>
                  <a:cubicBezTo>
                    <a:pt x="776812" y="366631"/>
                    <a:pt x="771213" y="377795"/>
                    <a:pt x="766403" y="371708"/>
                  </a:cubicBezTo>
                  <a:cubicBezTo>
                    <a:pt x="770825" y="366422"/>
                    <a:pt x="782885" y="364269"/>
                    <a:pt x="781636" y="372508"/>
                  </a:cubicBezTo>
                  <a:close/>
                  <a:moveTo>
                    <a:pt x="480829" y="10663"/>
                  </a:moveTo>
                  <a:cubicBezTo>
                    <a:pt x="477742" y="17531"/>
                    <a:pt x="486945" y="14064"/>
                    <a:pt x="485480" y="9301"/>
                  </a:cubicBezTo>
                  <a:cubicBezTo>
                    <a:pt x="489357" y="13263"/>
                    <a:pt x="487533" y="16959"/>
                    <a:pt x="486457" y="20674"/>
                  </a:cubicBezTo>
                  <a:cubicBezTo>
                    <a:pt x="479666" y="18626"/>
                    <a:pt x="480929" y="23226"/>
                    <a:pt x="471253" y="19893"/>
                  </a:cubicBezTo>
                  <a:cubicBezTo>
                    <a:pt x="473564" y="14902"/>
                    <a:pt x="476479" y="11015"/>
                    <a:pt x="480829" y="10663"/>
                  </a:cubicBezTo>
                  <a:close/>
                  <a:moveTo>
                    <a:pt x="1095823" y="675108"/>
                  </a:moveTo>
                  <a:cubicBezTo>
                    <a:pt x="1091516" y="680718"/>
                    <a:pt x="1087668" y="675184"/>
                    <a:pt x="1083649" y="674508"/>
                  </a:cubicBezTo>
                  <a:cubicBezTo>
                    <a:pt x="1087970" y="668907"/>
                    <a:pt x="1092019" y="669098"/>
                    <a:pt x="1095823" y="675108"/>
                  </a:cubicBezTo>
                  <a:close/>
                  <a:moveTo>
                    <a:pt x="770380" y="284516"/>
                  </a:moveTo>
                  <a:cubicBezTo>
                    <a:pt x="766604" y="289079"/>
                    <a:pt x="763130" y="287212"/>
                    <a:pt x="759799" y="282364"/>
                  </a:cubicBezTo>
                  <a:cubicBezTo>
                    <a:pt x="763574" y="277782"/>
                    <a:pt x="767049" y="279678"/>
                    <a:pt x="770380" y="284516"/>
                  </a:cubicBezTo>
                  <a:close/>
                  <a:moveTo>
                    <a:pt x="899463" y="431963"/>
                  </a:moveTo>
                  <a:cubicBezTo>
                    <a:pt x="906268" y="437278"/>
                    <a:pt x="897367" y="445822"/>
                    <a:pt x="893046" y="438116"/>
                  </a:cubicBezTo>
                  <a:cubicBezTo>
                    <a:pt x="897525" y="434059"/>
                    <a:pt x="893850" y="432182"/>
                    <a:pt x="899463" y="431963"/>
                  </a:cubicBezTo>
                  <a:close/>
                  <a:moveTo>
                    <a:pt x="795907" y="293918"/>
                  </a:moveTo>
                  <a:cubicBezTo>
                    <a:pt x="802855" y="287507"/>
                    <a:pt x="817341" y="290565"/>
                    <a:pt x="818490" y="299956"/>
                  </a:cubicBezTo>
                  <a:cubicBezTo>
                    <a:pt x="812331" y="290489"/>
                    <a:pt x="805267" y="300671"/>
                    <a:pt x="798649" y="300537"/>
                  </a:cubicBezTo>
                  <a:cubicBezTo>
                    <a:pt x="801448" y="296118"/>
                    <a:pt x="794471" y="299747"/>
                    <a:pt x="795907" y="293918"/>
                  </a:cubicBezTo>
                  <a:close/>
                  <a:moveTo>
                    <a:pt x="1173064" y="687195"/>
                  </a:moveTo>
                  <a:cubicBezTo>
                    <a:pt x="1166359" y="688938"/>
                    <a:pt x="1159669" y="690891"/>
                    <a:pt x="1153352" y="684566"/>
                  </a:cubicBezTo>
                  <a:cubicBezTo>
                    <a:pt x="1159841" y="680699"/>
                    <a:pt x="1171973" y="678251"/>
                    <a:pt x="1173064" y="687195"/>
                  </a:cubicBezTo>
                  <a:close/>
                  <a:moveTo>
                    <a:pt x="615038" y="45105"/>
                  </a:moveTo>
                  <a:cubicBezTo>
                    <a:pt x="611965" y="42429"/>
                    <a:pt x="601183" y="41143"/>
                    <a:pt x="603308" y="34771"/>
                  </a:cubicBezTo>
                  <a:cubicBezTo>
                    <a:pt x="606624" y="32209"/>
                    <a:pt x="617148" y="39495"/>
                    <a:pt x="615038" y="45105"/>
                  </a:cubicBezTo>
                  <a:close/>
                  <a:moveTo>
                    <a:pt x="738766" y="142060"/>
                  </a:moveTo>
                  <a:cubicBezTo>
                    <a:pt x="743475" y="150471"/>
                    <a:pt x="748715" y="147080"/>
                    <a:pt x="753539" y="152547"/>
                  </a:cubicBezTo>
                  <a:cubicBezTo>
                    <a:pt x="747710" y="158186"/>
                    <a:pt x="742542" y="148709"/>
                    <a:pt x="736440" y="159777"/>
                  </a:cubicBezTo>
                  <a:cubicBezTo>
                    <a:pt x="733569" y="155062"/>
                    <a:pt x="730367" y="158901"/>
                    <a:pt x="727610" y="152833"/>
                  </a:cubicBezTo>
                  <a:cubicBezTo>
                    <a:pt x="734760" y="147633"/>
                    <a:pt x="733224" y="149157"/>
                    <a:pt x="738766" y="142060"/>
                  </a:cubicBezTo>
                  <a:close/>
                  <a:moveTo>
                    <a:pt x="949210" y="377852"/>
                  </a:moveTo>
                  <a:cubicBezTo>
                    <a:pt x="954838" y="383005"/>
                    <a:pt x="956977" y="387967"/>
                    <a:pt x="950071" y="392501"/>
                  </a:cubicBezTo>
                  <a:cubicBezTo>
                    <a:pt x="945405" y="391006"/>
                    <a:pt x="944214" y="382481"/>
                    <a:pt x="936720" y="383700"/>
                  </a:cubicBezTo>
                  <a:cubicBezTo>
                    <a:pt x="941141" y="376166"/>
                    <a:pt x="944903" y="383538"/>
                    <a:pt x="949210" y="377852"/>
                  </a:cubicBezTo>
                  <a:close/>
                  <a:moveTo>
                    <a:pt x="724064" y="63651"/>
                  </a:moveTo>
                  <a:cubicBezTo>
                    <a:pt x="718207" y="68975"/>
                    <a:pt x="712406" y="73414"/>
                    <a:pt x="706922" y="70851"/>
                  </a:cubicBezTo>
                  <a:cubicBezTo>
                    <a:pt x="712765" y="65603"/>
                    <a:pt x="718752" y="57250"/>
                    <a:pt x="724064" y="63651"/>
                  </a:cubicBezTo>
                  <a:close/>
                  <a:moveTo>
                    <a:pt x="848151" y="218937"/>
                  </a:moveTo>
                  <a:cubicBezTo>
                    <a:pt x="844376" y="223499"/>
                    <a:pt x="840901" y="221632"/>
                    <a:pt x="837570" y="216765"/>
                  </a:cubicBezTo>
                  <a:cubicBezTo>
                    <a:pt x="841346" y="212212"/>
                    <a:pt x="844821" y="214089"/>
                    <a:pt x="848151" y="218937"/>
                  </a:cubicBezTo>
                  <a:close/>
                  <a:moveTo>
                    <a:pt x="805296" y="155215"/>
                  </a:moveTo>
                  <a:cubicBezTo>
                    <a:pt x="799481" y="159948"/>
                    <a:pt x="793782" y="162615"/>
                    <a:pt x="788470" y="155986"/>
                  </a:cubicBezTo>
                  <a:cubicBezTo>
                    <a:pt x="794284" y="151500"/>
                    <a:pt x="799725" y="154386"/>
                    <a:pt x="805296" y="155215"/>
                  </a:cubicBezTo>
                  <a:close/>
                  <a:moveTo>
                    <a:pt x="843543" y="186352"/>
                  </a:moveTo>
                  <a:cubicBezTo>
                    <a:pt x="851367" y="193181"/>
                    <a:pt x="859895" y="184656"/>
                    <a:pt x="867907" y="187599"/>
                  </a:cubicBezTo>
                  <a:cubicBezTo>
                    <a:pt x="862379" y="199039"/>
                    <a:pt x="853061" y="193819"/>
                    <a:pt x="841648" y="194305"/>
                  </a:cubicBezTo>
                  <a:cubicBezTo>
                    <a:pt x="839968" y="196610"/>
                    <a:pt x="840643" y="200096"/>
                    <a:pt x="837010" y="195696"/>
                  </a:cubicBezTo>
                  <a:cubicBezTo>
                    <a:pt x="837642" y="192486"/>
                    <a:pt x="839365" y="189333"/>
                    <a:pt x="843543" y="186352"/>
                  </a:cubicBezTo>
                  <a:close/>
                  <a:moveTo>
                    <a:pt x="969123" y="309339"/>
                  </a:moveTo>
                  <a:cubicBezTo>
                    <a:pt x="961198" y="315787"/>
                    <a:pt x="953632" y="314577"/>
                    <a:pt x="946080" y="312996"/>
                  </a:cubicBezTo>
                  <a:cubicBezTo>
                    <a:pt x="954019" y="306024"/>
                    <a:pt x="961586" y="307910"/>
                    <a:pt x="969123" y="309339"/>
                  </a:cubicBezTo>
                  <a:close/>
                  <a:moveTo>
                    <a:pt x="759741" y="50897"/>
                  </a:moveTo>
                  <a:cubicBezTo>
                    <a:pt x="755492" y="54649"/>
                    <a:pt x="751500" y="53192"/>
                    <a:pt x="747394" y="53497"/>
                  </a:cubicBezTo>
                  <a:cubicBezTo>
                    <a:pt x="750539" y="48268"/>
                    <a:pt x="747078" y="42705"/>
                    <a:pt x="751185" y="37543"/>
                  </a:cubicBezTo>
                  <a:cubicBezTo>
                    <a:pt x="757473" y="42181"/>
                    <a:pt x="754372" y="46325"/>
                    <a:pt x="759741" y="50897"/>
                  </a:cubicBezTo>
                  <a:close/>
                  <a:moveTo>
                    <a:pt x="735076" y="56145"/>
                  </a:moveTo>
                  <a:cubicBezTo>
                    <a:pt x="732937" y="47896"/>
                    <a:pt x="729118" y="51335"/>
                    <a:pt x="723346" y="45820"/>
                  </a:cubicBezTo>
                  <a:cubicBezTo>
                    <a:pt x="733841" y="44724"/>
                    <a:pt x="742700" y="27408"/>
                    <a:pt x="747983" y="40629"/>
                  </a:cubicBezTo>
                  <a:cubicBezTo>
                    <a:pt x="739125" y="42762"/>
                    <a:pt x="739527" y="49573"/>
                    <a:pt x="735076" y="56145"/>
                  </a:cubicBezTo>
                  <a:close/>
                  <a:moveTo>
                    <a:pt x="760574" y="65527"/>
                  </a:moveTo>
                  <a:cubicBezTo>
                    <a:pt x="757703" y="58755"/>
                    <a:pt x="746461" y="67137"/>
                    <a:pt x="748701" y="58440"/>
                  </a:cubicBezTo>
                  <a:cubicBezTo>
                    <a:pt x="754300" y="58564"/>
                    <a:pt x="759971" y="56564"/>
                    <a:pt x="765211" y="64155"/>
                  </a:cubicBezTo>
                  <a:cubicBezTo>
                    <a:pt x="762182" y="66689"/>
                    <a:pt x="762928" y="69404"/>
                    <a:pt x="766374" y="72318"/>
                  </a:cubicBezTo>
                  <a:cubicBezTo>
                    <a:pt x="761105" y="76224"/>
                    <a:pt x="755994" y="76947"/>
                    <a:pt x="751012" y="74776"/>
                  </a:cubicBezTo>
                  <a:cubicBezTo>
                    <a:pt x="753396" y="71594"/>
                    <a:pt x="763029" y="71852"/>
                    <a:pt x="760574" y="65527"/>
                  </a:cubicBezTo>
                  <a:close/>
                  <a:moveTo>
                    <a:pt x="862867" y="164654"/>
                  </a:moveTo>
                  <a:cubicBezTo>
                    <a:pt x="858934" y="161120"/>
                    <a:pt x="854583" y="166864"/>
                    <a:pt x="850822" y="160796"/>
                  </a:cubicBezTo>
                  <a:cubicBezTo>
                    <a:pt x="854239" y="155719"/>
                    <a:pt x="864906" y="159939"/>
                    <a:pt x="862867" y="164654"/>
                  </a:cubicBezTo>
                  <a:close/>
                  <a:moveTo>
                    <a:pt x="844577" y="163739"/>
                  </a:moveTo>
                  <a:cubicBezTo>
                    <a:pt x="849214" y="160186"/>
                    <a:pt x="840226" y="155967"/>
                    <a:pt x="846630" y="152500"/>
                  </a:cubicBezTo>
                  <a:cubicBezTo>
                    <a:pt x="853176" y="155719"/>
                    <a:pt x="850305" y="166483"/>
                    <a:pt x="844577" y="163739"/>
                  </a:cubicBezTo>
                  <a:close/>
                  <a:moveTo>
                    <a:pt x="878201" y="196191"/>
                  </a:moveTo>
                  <a:cubicBezTo>
                    <a:pt x="882508" y="190524"/>
                    <a:pt x="886499" y="192610"/>
                    <a:pt x="890648" y="190371"/>
                  </a:cubicBezTo>
                  <a:cubicBezTo>
                    <a:pt x="894395" y="197458"/>
                    <a:pt x="898544" y="195819"/>
                    <a:pt x="902550" y="197477"/>
                  </a:cubicBezTo>
                  <a:cubicBezTo>
                    <a:pt x="895874" y="200392"/>
                    <a:pt x="898803" y="200772"/>
                    <a:pt x="892974" y="206688"/>
                  </a:cubicBezTo>
                  <a:cubicBezTo>
                    <a:pt x="890533" y="200325"/>
                    <a:pt x="888609" y="197696"/>
                    <a:pt x="882364" y="204506"/>
                  </a:cubicBezTo>
                  <a:cubicBezTo>
                    <a:pt x="879737" y="201649"/>
                    <a:pt x="878229" y="198887"/>
                    <a:pt x="878201" y="196191"/>
                  </a:cubicBezTo>
                  <a:close/>
                  <a:moveTo>
                    <a:pt x="1110941" y="444460"/>
                  </a:moveTo>
                  <a:cubicBezTo>
                    <a:pt x="1106419" y="451394"/>
                    <a:pt x="1099958" y="448070"/>
                    <a:pt x="1099786" y="455223"/>
                  </a:cubicBezTo>
                  <a:cubicBezTo>
                    <a:pt x="1098809" y="454109"/>
                    <a:pt x="1097833" y="452966"/>
                    <a:pt x="1096871" y="451842"/>
                  </a:cubicBezTo>
                  <a:cubicBezTo>
                    <a:pt x="1095823" y="452680"/>
                    <a:pt x="1094761" y="453404"/>
                    <a:pt x="1093813" y="451671"/>
                  </a:cubicBezTo>
                  <a:cubicBezTo>
                    <a:pt x="1096742" y="444241"/>
                    <a:pt x="1104495" y="439755"/>
                    <a:pt x="1110941" y="444460"/>
                  </a:cubicBezTo>
                  <a:close/>
                  <a:moveTo>
                    <a:pt x="1298328" y="683900"/>
                  </a:moveTo>
                  <a:cubicBezTo>
                    <a:pt x="1302176" y="686509"/>
                    <a:pt x="1305966" y="682623"/>
                    <a:pt x="1305736" y="689158"/>
                  </a:cubicBezTo>
                  <a:cubicBezTo>
                    <a:pt x="1301386" y="695673"/>
                    <a:pt x="1293964" y="688672"/>
                    <a:pt x="1298328" y="683900"/>
                  </a:cubicBezTo>
                  <a:close/>
                  <a:moveTo>
                    <a:pt x="774658" y="58164"/>
                  </a:moveTo>
                  <a:cubicBezTo>
                    <a:pt x="770050" y="58612"/>
                    <a:pt x="765570" y="56774"/>
                    <a:pt x="761177" y="52621"/>
                  </a:cubicBezTo>
                  <a:cubicBezTo>
                    <a:pt x="765240" y="44191"/>
                    <a:pt x="776123" y="55488"/>
                    <a:pt x="774658" y="58164"/>
                  </a:cubicBezTo>
                  <a:close/>
                  <a:moveTo>
                    <a:pt x="1079973" y="387834"/>
                  </a:moveTo>
                  <a:cubicBezTo>
                    <a:pt x="1073699" y="391520"/>
                    <a:pt x="1067612" y="391206"/>
                    <a:pt x="1061682" y="386920"/>
                  </a:cubicBezTo>
                  <a:cubicBezTo>
                    <a:pt x="1067971" y="383224"/>
                    <a:pt x="1074073" y="383557"/>
                    <a:pt x="1079973" y="387834"/>
                  </a:cubicBezTo>
                  <a:close/>
                  <a:moveTo>
                    <a:pt x="833507" y="72509"/>
                  </a:moveTo>
                  <a:cubicBezTo>
                    <a:pt x="830392" y="70290"/>
                    <a:pt x="831756" y="74871"/>
                    <a:pt x="828698" y="77109"/>
                  </a:cubicBezTo>
                  <a:cubicBezTo>
                    <a:pt x="822295" y="75338"/>
                    <a:pt x="822309" y="65794"/>
                    <a:pt x="813608" y="73118"/>
                  </a:cubicBezTo>
                  <a:cubicBezTo>
                    <a:pt x="812718" y="78643"/>
                    <a:pt x="822481" y="77548"/>
                    <a:pt x="817672" y="84653"/>
                  </a:cubicBezTo>
                  <a:cubicBezTo>
                    <a:pt x="811656" y="84482"/>
                    <a:pt x="808124" y="81405"/>
                    <a:pt x="805913" y="74319"/>
                  </a:cubicBezTo>
                  <a:cubicBezTo>
                    <a:pt x="814527" y="65584"/>
                    <a:pt x="830866" y="62355"/>
                    <a:pt x="833507" y="72509"/>
                  </a:cubicBezTo>
                  <a:close/>
                  <a:moveTo>
                    <a:pt x="1036960" y="327369"/>
                  </a:moveTo>
                  <a:cubicBezTo>
                    <a:pt x="1043449" y="329989"/>
                    <a:pt x="1050498" y="320864"/>
                    <a:pt x="1056672" y="330008"/>
                  </a:cubicBezTo>
                  <a:cubicBezTo>
                    <a:pt x="1050814" y="336104"/>
                    <a:pt x="1045344" y="333151"/>
                    <a:pt x="1039544" y="337199"/>
                  </a:cubicBezTo>
                  <a:cubicBezTo>
                    <a:pt x="1035797" y="333780"/>
                    <a:pt x="1034505" y="330465"/>
                    <a:pt x="1036960" y="327369"/>
                  </a:cubicBezTo>
                  <a:close/>
                  <a:moveTo>
                    <a:pt x="923310" y="177465"/>
                  </a:moveTo>
                  <a:cubicBezTo>
                    <a:pt x="926325" y="178141"/>
                    <a:pt x="929268" y="179989"/>
                    <a:pt x="932111" y="184399"/>
                  </a:cubicBezTo>
                  <a:cubicBezTo>
                    <a:pt x="927660" y="191676"/>
                    <a:pt x="918658" y="182199"/>
                    <a:pt x="923310" y="177465"/>
                  </a:cubicBezTo>
                  <a:close/>
                  <a:moveTo>
                    <a:pt x="856263" y="75300"/>
                  </a:moveTo>
                  <a:cubicBezTo>
                    <a:pt x="853995" y="77357"/>
                    <a:pt x="853435" y="79481"/>
                    <a:pt x="852918" y="81624"/>
                  </a:cubicBezTo>
                  <a:cubicBezTo>
                    <a:pt x="849903" y="80958"/>
                    <a:pt x="846931" y="79091"/>
                    <a:pt x="844074" y="74681"/>
                  </a:cubicBezTo>
                  <a:cubicBezTo>
                    <a:pt x="848309" y="71004"/>
                    <a:pt x="852387" y="71214"/>
                    <a:pt x="856263" y="75300"/>
                  </a:cubicBezTo>
                  <a:close/>
                  <a:moveTo>
                    <a:pt x="953589" y="182265"/>
                  </a:moveTo>
                  <a:cubicBezTo>
                    <a:pt x="948995" y="182580"/>
                    <a:pt x="943970" y="192676"/>
                    <a:pt x="939663" y="186409"/>
                  </a:cubicBezTo>
                  <a:cubicBezTo>
                    <a:pt x="944458" y="181656"/>
                    <a:pt x="949109" y="180132"/>
                    <a:pt x="953589" y="182265"/>
                  </a:cubicBezTo>
                  <a:close/>
                  <a:moveTo>
                    <a:pt x="996487" y="211993"/>
                  </a:moveTo>
                  <a:cubicBezTo>
                    <a:pt x="990214" y="219537"/>
                    <a:pt x="988606" y="210059"/>
                    <a:pt x="985461" y="219527"/>
                  </a:cubicBezTo>
                  <a:cubicBezTo>
                    <a:pt x="982805" y="216689"/>
                    <a:pt x="981298" y="213926"/>
                    <a:pt x="981240" y="211202"/>
                  </a:cubicBezTo>
                  <a:cubicBezTo>
                    <a:pt x="986610" y="205364"/>
                    <a:pt x="991664" y="205611"/>
                    <a:pt x="996487" y="211993"/>
                  </a:cubicBezTo>
                  <a:close/>
                  <a:moveTo>
                    <a:pt x="963136" y="207049"/>
                  </a:moveTo>
                  <a:cubicBezTo>
                    <a:pt x="968908" y="214146"/>
                    <a:pt x="975613" y="201249"/>
                    <a:pt x="981212" y="211212"/>
                  </a:cubicBezTo>
                  <a:cubicBezTo>
                    <a:pt x="975684" y="220251"/>
                    <a:pt x="962878" y="215231"/>
                    <a:pt x="963136" y="207049"/>
                  </a:cubicBezTo>
                  <a:close/>
                  <a:moveTo>
                    <a:pt x="876693" y="95778"/>
                  </a:moveTo>
                  <a:cubicBezTo>
                    <a:pt x="872242" y="103960"/>
                    <a:pt x="868524" y="96360"/>
                    <a:pt x="864648" y="91921"/>
                  </a:cubicBezTo>
                  <a:cubicBezTo>
                    <a:pt x="868940" y="86644"/>
                    <a:pt x="872687" y="94283"/>
                    <a:pt x="876693" y="95778"/>
                  </a:cubicBezTo>
                  <a:close/>
                  <a:moveTo>
                    <a:pt x="974593" y="189857"/>
                  </a:moveTo>
                  <a:cubicBezTo>
                    <a:pt x="970243" y="196181"/>
                    <a:pt x="966381" y="191390"/>
                    <a:pt x="962275" y="192419"/>
                  </a:cubicBezTo>
                  <a:cubicBezTo>
                    <a:pt x="962576" y="184961"/>
                    <a:pt x="970415" y="183866"/>
                    <a:pt x="974593" y="189857"/>
                  </a:cubicBezTo>
                  <a:close/>
                  <a:moveTo>
                    <a:pt x="993472" y="177855"/>
                  </a:moveTo>
                  <a:cubicBezTo>
                    <a:pt x="985260" y="184313"/>
                    <a:pt x="981901" y="184580"/>
                    <a:pt x="980551" y="193372"/>
                  </a:cubicBezTo>
                  <a:cubicBezTo>
                    <a:pt x="975024" y="193229"/>
                    <a:pt x="977019" y="187761"/>
                    <a:pt x="974923" y="183361"/>
                  </a:cubicBezTo>
                  <a:cubicBezTo>
                    <a:pt x="979230" y="177722"/>
                    <a:pt x="983207" y="179789"/>
                    <a:pt x="987400" y="177560"/>
                  </a:cubicBezTo>
                  <a:cubicBezTo>
                    <a:pt x="985433" y="175760"/>
                    <a:pt x="981283" y="176465"/>
                    <a:pt x="983035" y="172483"/>
                  </a:cubicBezTo>
                  <a:cubicBezTo>
                    <a:pt x="992410" y="169264"/>
                    <a:pt x="996401" y="175712"/>
                    <a:pt x="1002474" y="181561"/>
                  </a:cubicBezTo>
                  <a:cubicBezTo>
                    <a:pt x="1000751" y="184151"/>
                    <a:pt x="1001498" y="186904"/>
                    <a:pt x="997550" y="189381"/>
                  </a:cubicBezTo>
                  <a:cubicBezTo>
                    <a:pt x="991534" y="185304"/>
                    <a:pt x="995540" y="181742"/>
                    <a:pt x="993472" y="177855"/>
                  </a:cubicBezTo>
                  <a:close/>
                  <a:moveTo>
                    <a:pt x="1015496" y="196791"/>
                  </a:moveTo>
                  <a:cubicBezTo>
                    <a:pt x="1005044" y="202639"/>
                    <a:pt x="994937" y="201258"/>
                    <a:pt x="984887" y="198458"/>
                  </a:cubicBezTo>
                  <a:cubicBezTo>
                    <a:pt x="986911" y="183275"/>
                    <a:pt x="1005288" y="191114"/>
                    <a:pt x="1015496" y="196791"/>
                  </a:cubicBezTo>
                  <a:close/>
                  <a:moveTo>
                    <a:pt x="874410" y="45486"/>
                  </a:moveTo>
                  <a:cubicBezTo>
                    <a:pt x="866643" y="47992"/>
                    <a:pt x="859206" y="43715"/>
                    <a:pt x="851640" y="42696"/>
                  </a:cubicBezTo>
                  <a:cubicBezTo>
                    <a:pt x="859393" y="39590"/>
                    <a:pt x="867117" y="38200"/>
                    <a:pt x="874410" y="45486"/>
                  </a:cubicBezTo>
                  <a:close/>
                  <a:moveTo>
                    <a:pt x="917854" y="96283"/>
                  </a:moveTo>
                  <a:cubicBezTo>
                    <a:pt x="917122" y="100531"/>
                    <a:pt x="916218" y="108694"/>
                    <a:pt x="909872" y="103951"/>
                  </a:cubicBezTo>
                  <a:cubicBezTo>
                    <a:pt x="910001" y="102055"/>
                    <a:pt x="914050" y="92730"/>
                    <a:pt x="917854" y="96283"/>
                  </a:cubicBezTo>
                  <a:close/>
                  <a:moveTo>
                    <a:pt x="908896" y="58593"/>
                  </a:moveTo>
                  <a:cubicBezTo>
                    <a:pt x="917151" y="62812"/>
                    <a:pt x="902507" y="65832"/>
                    <a:pt x="906857" y="69832"/>
                  </a:cubicBezTo>
                  <a:cubicBezTo>
                    <a:pt x="910748" y="73338"/>
                    <a:pt x="915284" y="63565"/>
                    <a:pt x="919032" y="70452"/>
                  </a:cubicBezTo>
                  <a:cubicBezTo>
                    <a:pt x="910576" y="77548"/>
                    <a:pt x="902564" y="73890"/>
                    <a:pt x="894524" y="72433"/>
                  </a:cubicBezTo>
                  <a:cubicBezTo>
                    <a:pt x="896821" y="65489"/>
                    <a:pt x="905005" y="68956"/>
                    <a:pt x="908896" y="58593"/>
                  </a:cubicBezTo>
                  <a:close/>
                  <a:moveTo>
                    <a:pt x="1026781" y="216794"/>
                  </a:moveTo>
                  <a:cubicBezTo>
                    <a:pt x="1037132" y="207288"/>
                    <a:pt x="1047182" y="222709"/>
                    <a:pt x="1042860" y="232186"/>
                  </a:cubicBezTo>
                  <a:cubicBezTo>
                    <a:pt x="1038453" y="225547"/>
                    <a:pt x="1039530" y="222375"/>
                    <a:pt x="1026781" y="216794"/>
                  </a:cubicBezTo>
                  <a:close/>
                  <a:moveTo>
                    <a:pt x="1029250" y="195896"/>
                  </a:moveTo>
                  <a:cubicBezTo>
                    <a:pt x="1026594" y="198458"/>
                    <a:pt x="1023924" y="200992"/>
                    <a:pt x="1021282" y="203573"/>
                  </a:cubicBezTo>
                  <a:cubicBezTo>
                    <a:pt x="1019832" y="201325"/>
                    <a:pt x="1016860" y="199039"/>
                    <a:pt x="1018511" y="196963"/>
                  </a:cubicBezTo>
                  <a:cubicBezTo>
                    <a:pt x="1021842" y="201925"/>
                    <a:pt x="1026120" y="186761"/>
                    <a:pt x="1029250" y="195896"/>
                  </a:cubicBezTo>
                  <a:close/>
                  <a:moveTo>
                    <a:pt x="971894" y="115238"/>
                  </a:moveTo>
                  <a:cubicBezTo>
                    <a:pt x="976201" y="119258"/>
                    <a:pt x="972310" y="122839"/>
                    <a:pt x="969855" y="126477"/>
                  </a:cubicBezTo>
                  <a:cubicBezTo>
                    <a:pt x="967932" y="124411"/>
                    <a:pt x="965821" y="126125"/>
                    <a:pt x="963912" y="122944"/>
                  </a:cubicBezTo>
                  <a:cubicBezTo>
                    <a:pt x="966596" y="120372"/>
                    <a:pt x="969267" y="117800"/>
                    <a:pt x="971894" y="115238"/>
                  </a:cubicBezTo>
                  <a:close/>
                  <a:moveTo>
                    <a:pt x="947746" y="76814"/>
                  </a:moveTo>
                  <a:cubicBezTo>
                    <a:pt x="950890" y="82901"/>
                    <a:pt x="950473" y="88787"/>
                    <a:pt x="945391" y="94454"/>
                  </a:cubicBezTo>
                  <a:cubicBezTo>
                    <a:pt x="938485" y="88301"/>
                    <a:pt x="942017" y="77290"/>
                    <a:pt x="947746" y="76814"/>
                  </a:cubicBezTo>
                  <a:close/>
                  <a:moveTo>
                    <a:pt x="1022445" y="177732"/>
                  </a:moveTo>
                  <a:cubicBezTo>
                    <a:pt x="1027254" y="170483"/>
                    <a:pt x="1034576" y="179894"/>
                    <a:pt x="1034332" y="184799"/>
                  </a:cubicBezTo>
                  <a:cubicBezTo>
                    <a:pt x="1026522" y="191914"/>
                    <a:pt x="1028934" y="183008"/>
                    <a:pt x="1022445" y="177732"/>
                  </a:cubicBezTo>
                  <a:close/>
                  <a:moveTo>
                    <a:pt x="973689" y="76500"/>
                  </a:moveTo>
                  <a:cubicBezTo>
                    <a:pt x="976115" y="79576"/>
                    <a:pt x="978541" y="81443"/>
                    <a:pt x="981097" y="81729"/>
                  </a:cubicBezTo>
                  <a:cubicBezTo>
                    <a:pt x="973516" y="85282"/>
                    <a:pt x="972239" y="78605"/>
                    <a:pt x="967027" y="89101"/>
                  </a:cubicBezTo>
                  <a:cubicBezTo>
                    <a:pt x="965046" y="78833"/>
                    <a:pt x="959590" y="86835"/>
                    <a:pt x="953704" y="80338"/>
                  </a:cubicBezTo>
                  <a:cubicBezTo>
                    <a:pt x="960552" y="74604"/>
                    <a:pt x="966768" y="82739"/>
                    <a:pt x="973689" y="76500"/>
                  </a:cubicBezTo>
                  <a:close/>
                  <a:moveTo>
                    <a:pt x="1015568" y="94845"/>
                  </a:moveTo>
                  <a:cubicBezTo>
                    <a:pt x="1006408" y="83196"/>
                    <a:pt x="988031" y="97131"/>
                    <a:pt x="983968" y="85120"/>
                  </a:cubicBezTo>
                  <a:cubicBezTo>
                    <a:pt x="992855" y="86301"/>
                    <a:pt x="1017477" y="77414"/>
                    <a:pt x="1015568" y="94845"/>
                  </a:cubicBezTo>
                  <a:close/>
                  <a:moveTo>
                    <a:pt x="1006408" y="94369"/>
                  </a:moveTo>
                  <a:cubicBezTo>
                    <a:pt x="1003293" y="97464"/>
                    <a:pt x="1008332" y="100931"/>
                    <a:pt x="1002948" y="103903"/>
                  </a:cubicBezTo>
                  <a:cubicBezTo>
                    <a:pt x="1000479" y="102113"/>
                    <a:pt x="997895" y="102875"/>
                    <a:pt x="995540" y="98664"/>
                  </a:cubicBezTo>
                  <a:cubicBezTo>
                    <a:pt x="1002374" y="96664"/>
                    <a:pt x="999847" y="91064"/>
                    <a:pt x="1006408" y="94369"/>
                  </a:cubicBezTo>
                  <a:close/>
                  <a:moveTo>
                    <a:pt x="1059945" y="92283"/>
                  </a:moveTo>
                  <a:cubicBezTo>
                    <a:pt x="1063204" y="98626"/>
                    <a:pt x="1067095" y="91311"/>
                    <a:pt x="1070397" y="97645"/>
                  </a:cubicBezTo>
                  <a:cubicBezTo>
                    <a:pt x="1066148" y="100665"/>
                    <a:pt x="1061998" y="102570"/>
                    <a:pt x="1058036" y="100255"/>
                  </a:cubicBezTo>
                  <a:cubicBezTo>
                    <a:pt x="1059974" y="97645"/>
                    <a:pt x="1058366" y="94874"/>
                    <a:pt x="1059945" y="92283"/>
                  </a:cubicBezTo>
                  <a:close/>
                  <a:moveTo>
                    <a:pt x="1192044" y="205878"/>
                  </a:moveTo>
                  <a:cubicBezTo>
                    <a:pt x="1186717" y="206411"/>
                    <a:pt x="1170853" y="212993"/>
                    <a:pt x="1175519" y="200201"/>
                  </a:cubicBezTo>
                  <a:cubicBezTo>
                    <a:pt x="1179840" y="207345"/>
                    <a:pt x="1192761" y="199001"/>
                    <a:pt x="1192044" y="205878"/>
                  </a:cubicBezTo>
                  <a:close/>
                  <a:moveTo>
                    <a:pt x="1339619" y="381786"/>
                  </a:moveTo>
                  <a:cubicBezTo>
                    <a:pt x="1346510" y="386520"/>
                    <a:pt x="1337566" y="396064"/>
                    <a:pt x="1333101" y="391139"/>
                  </a:cubicBezTo>
                  <a:cubicBezTo>
                    <a:pt x="1337523" y="388167"/>
                    <a:pt x="1333905" y="384738"/>
                    <a:pt x="1339619" y="381786"/>
                  </a:cubicBezTo>
                  <a:close/>
                  <a:moveTo>
                    <a:pt x="1187837" y="197572"/>
                  </a:moveTo>
                  <a:cubicBezTo>
                    <a:pt x="1184090" y="202154"/>
                    <a:pt x="1180716" y="198010"/>
                    <a:pt x="1177270" y="195419"/>
                  </a:cubicBezTo>
                  <a:cubicBezTo>
                    <a:pt x="1181448" y="192724"/>
                    <a:pt x="1181448" y="181856"/>
                    <a:pt x="1185411" y="184513"/>
                  </a:cubicBezTo>
                  <a:cubicBezTo>
                    <a:pt x="1183903" y="188752"/>
                    <a:pt x="1187536" y="193248"/>
                    <a:pt x="1187837" y="197572"/>
                  </a:cubicBezTo>
                  <a:close/>
                  <a:moveTo>
                    <a:pt x="1193092" y="183294"/>
                  </a:moveTo>
                  <a:cubicBezTo>
                    <a:pt x="1200658" y="188219"/>
                    <a:pt x="1193350" y="199420"/>
                    <a:pt x="1187981" y="194353"/>
                  </a:cubicBezTo>
                  <a:cubicBezTo>
                    <a:pt x="1188282" y="190600"/>
                    <a:pt x="1186746" y="186733"/>
                    <a:pt x="1193092" y="183294"/>
                  </a:cubicBezTo>
                  <a:close/>
                  <a:moveTo>
                    <a:pt x="1134128" y="104189"/>
                  </a:moveTo>
                  <a:cubicBezTo>
                    <a:pt x="1138291" y="113676"/>
                    <a:pt x="1143402" y="101846"/>
                    <a:pt x="1147609" y="109733"/>
                  </a:cubicBezTo>
                  <a:cubicBezTo>
                    <a:pt x="1139727" y="114762"/>
                    <a:pt x="1132161" y="113714"/>
                    <a:pt x="1124566" y="113400"/>
                  </a:cubicBezTo>
                  <a:cubicBezTo>
                    <a:pt x="1127753" y="110314"/>
                    <a:pt x="1130955" y="107256"/>
                    <a:pt x="1134128" y="104189"/>
                  </a:cubicBezTo>
                  <a:close/>
                  <a:moveTo>
                    <a:pt x="1193666" y="170378"/>
                  </a:moveTo>
                  <a:cubicBezTo>
                    <a:pt x="1191541" y="172417"/>
                    <a:pt x="1189416" y="174464"/>
                    <a:pt x="1187306" y="176503"/>
                  </a:cubicBezTo>
                  <a:cubicBezTo>
                    <a:pt x="1185856" y="174807"/>
                    <a:pt x="1184391" y="173112"/>
                    <a:pt x="1182941" y="171416"/>
                  </a:cubicBezTo>
                  <a:cubicBezTo>
                    <a:pt x="1186789" y="165016"/>
                    <a:pt x="1190148" y="169245"/>
                    <a:pt x="1193666" y="170378"/>
                  </a:cubicBezTo>
                  <a:close/>
                  <a:moveTo>
                    <a:pt x="1219594" y="204059"/>
                  </a:moveTo>
                  <a:cubicBezTo>
                    <a:pt x="1227792" y="196277"/>
                    <a:pt x="1226141" y="209793"/>
                    <a:pt x="1234526" y="211307"/>
                  </a:cubicBezTo>
                  <a:cubicBezTo>
                    <a:pt x="1229285" y="213746"/>
                    <a:pt x="1219752" y="210336"/>
                    <a:pt x="1219594" y="204059"/>
                  </a:cubicBezTo>
                  <a:close/>
                  <a:moveTo>
                    <a:pt x="1239020" y="213165"/>
                  </a:moveTo>
                  <a:cubicBezTo>
                    <a:pt x="1240943" y="215403"/>
                    <a:pt x="1242882" y="217670"/>
                    <a:pt x="1244805" y="219937"/>
                  </a:cubicBezTo>
                  <a:cubicBezTo>
                    <a:pt x="1241374" y="225576"/>
                    <a:pt x="1230434" y="227176"/>
                    <a:pt x="1232631" y="219327"/>
                  </a:cubicBezTo>
                  <a:cubicBezTo>
                    <a:pt x="1236478" y="223271"/>
                    <a:pt x="1238460" y="214622"/>
                    <a:pt x="1239020" y="213165"/>
                  </a:cubicBezTo>
                  <a:close/>
                  <a:moveTo>
                    <a:pt x="1388490" y="381081"/>
                  </a:moveTo>
                  <a:cubicBezTo>
                    <a:pt x="1384872" y="381938"/>
                    <a:pt x="1381512" y="377823"/>
                    <a:pt x="1378052" y="375690"/>
                  </a:cubicBezTo>
                  <a:cubicBezTo>
                    <a:pt x="1399473" y="374632"/>
                    <a:pt x="1420836" y="373956"/>
                    <a:pt x="1441840" y="382224"/>
                  </a:cubicBezTo>
                  <a:cubicBezTo>
                    <a:pt x="1435193" y="393778"/>
                    <a:pt x="1429910" y="375899"/>
                    <a:pt x="1423420" y="384491"/>
                  </a:cubicBezTo>
                  <a:cubicBezTo>
                    <a:pt x="1427254" y="388548"/>
                    <a:pt x="1431001" y="386853"/>
                    <a:pt x="1427627" y="392806"/>
                  </a:cubicBezTo>
                  <a:cubicBezTo>
                    <a:pt x="1420893" y="392587"/>
                    <a:pt x="1424009" y="385758"/>
                    <a:pt x="1417491" y="380957"/>
                  </a:cubicBezTo>
                  <a:cubicBezTo>
                    <a:pt x="1410528" y="388777"/>
                    <a:pt x="1404498" y="376061"/>
                    <a:pt x="1397477" y="384796"/>
                  </a:cubicBezTo>
                  <a:cubicBezTo>
                    <a:pt x="1401483" y="386424"/>
                    <a:pt x="1405603" y="384796"/>
                    <a:pt x="1409365" y="391844"/>
                  </a:cubicBezTo>
                  <a:cubicBezTo>
                    <a:pt x="1406106" y="396264"/>
                    <a:pt x="1403234" y="392082"/>
                    <a:pt x="1399932" y="397864"/>
                  </a:cubicBezTo>
                  <a:cubicBezTo>
                    <a:pt x="1394520" y="395187"/>
                    <a:pt x="1401727" y="385310"/>
                    <a:pt x="1394276" y="387834"/>
                  </a:cubicBezTo>
                  <a:cubicBezTo>
                    <a:pt x="1389667" y="391368"/>
                    <a:pt x="1398669" y="395616"/>
                    <a:pt x="1392251" y="399083"/>
                  </a:cubicBezTo>
                  <a:cubicBezTo>
                    <a:pt x="1389150" y="400016"/>
                    <a:pt x="1386178" y="398311"/>
                    <a:pt x="1383249" y="395368"/>
                  </a:cubicBezTo>
                  <a:cubicBezTo>
                    <a:pt x="1383809" y="390530"/>
                    <a:pt x="1390241" y="386015"/>
                    <a:pt x="1388490" y="381081"/>
                  </a:cubicBezTo>
                  <a:close/>
                  <a:moveTo>
                    <a:pt x="1220628" y="181456"/>
                  </a:moveTo>
                  <a:cubicBezTo>
                    <a:pt x="1227333" y="190790"/>
                    <a:pt x="1234784" y="183589"/>
                    <a:pt x="1241647" y="189019"/>
                  </a:cubicBezTo>
                  <a:cubicBezTo>
                    <a:pt x="1237368" y="195353"/>
                    <a:pt x="1242494" y="201039"/>
                    <a:pt x="1233363" y="203154"/>
                  </a:cubicBezTo>
                  <a:cubicBezTo>
                    <a:pt x="1226299" y="198477"/>
                    <a:pt x="1232056" y="194467"/>
                    <a:pt x="1230922" y="190095"/>
                  </a:cubicBezTo>
                  <a:cubicBezTo>
                    <a:pt x="1226271" y="191819"/>
                    <a:pt x="1221806" y="189476"/>
                    <a:pt x="1216996" y="194238"/>
                  </a:cubicBezTo>
                  <a:cubicBezTo>
                    <a:pt x="1211727" y="189628"/>
                    <a:pt x="1215776" y="185514"/>
                    <a:pt x="1220628" y="181456"/>
                  </a:cubicBezTo>
                  <a:close/>
                  <a:moveTo>
                    <a:pt x="1168929" y="110818"/>
                  </a:moveTo>
                  <a:cubicBezTo>
                    <a:pt x="1163617" y="115829"/>
                    <a:pt x="1158233" y="122401"/>
                    <a:pt x="1153423" y="116524"/>
                  </a:cubicBezTo>
                  <a:cubicBezTo>
                    <a:pt x="1158621" y="114190"/>
                    <a:pt x="1164091" y="105427"/>
                    <a:pt x="1168929" y="110818"/>
                  </a:cubicBezTo>
                  <a:close/>
                  <a:moveTo>
                    <a:pt x="1277123" y="247474"/>
                  </a:moveTo>
                  <a:cubicBezTo>
                    <a:pt x="1274984" y="249521"/>
                    <a:pt x="1272844" y="251579"/>
                    <a:pt x="1270720" y="253627"/>
                  </a:cubicBezTo>
                  <a:cubicBezTo>
                    <a:pt x="1269270" y="251931"/>
                    <a:pt x="1267805" y="250255"/>
                    <a:pt x="1266370" y="248550"/>
                  </a:cubicBezTo>
                  <a:cubicBezTo>
                    <a:pt x="1270131" y="244064"/>
                    <a:pt x="1273778" y="242549"/>
                    <a:pt x="1277123" y="247474"/>
                  </a:cubicBezTo>
                  <a:close/>
                  <a:moveTo>
                    <a:pt x="1324544" y="211107"/>
                  </a:moveTo>
                  <a:cubicBezTo>
                    <a:pt x="1327171" y="209850"/>
                    <a:pt x="1329669" y="210136"/>
                    <a:pt x="1332081" y="213098"/>
                  </a:cubicBezTo>
                  <a:cubicBezTo>
                    <a:pt x="1320754" y="220975"/>
                    <a:pt x="1315772" y="200344"/>
                    <a:pt x="1309914" y="197391"/>
                  </a:cubicBezTo>
                  <a:cubicBezTo>
                    <a:pt x="1307287" y="199953"/>
                    <a:pt x="1304617" y="202516"/>
                    <a:pt x="1301946" y="205078"/>
                  </a:cubicBezTo>
                  <a:cubicBezTo>
                    <a:pt x="1290690" y="194819"/>
                    <a:pt x="1278975" y="195991"/>
                    <a:pt x="1267145" y="198448"/>
                  </a:cubicBezTo>
                  <a:cubicBezTo>
                    <a:pt x="1265494" y="206297"/>
                    <a:pt x="1260828" y="212317"/>
                    <a:pt x="1257267" y="214127"/>
                  </a:cubicBezTo>
                  <a:cubicBezTo>
                    <a:pt x="1257009" y="201554"/>
                    <a:pt x="1251410" y="218194"/>
                    <a:pt x="1245250" y="210269"/>
                  </a:cubicBezTo>
                  <a:cubicBezTo>
                    <a:pt x="1255300" y="202135"/>
                    <a:pt x="1263211" y="197477"/>
                    <a:pt x="1269198" y="187209"/>
                  </a:cubicBezTo>
                  <a:cubicBezTo>
                    <a:pt x="1278444" y="202011"/>
                    <a:pt x="1296519" y="187009"/>
                    <a:pt x="1308909" y="186018"/>
                  </a:cubicBezTo>
                  <a:cubicBezTo>
                    <a:pt x="1307373" y="189190"/>
                    <a:pt x="1298974" y="191981"/>
                    <a:pt x="1302377" y="195391"/>
                  </a:cubicBezTo>
                  <a:cubicBezTo>
                    <a:pt x="1308163" y="191047"/>
                    <a:pt x="1313676" y="193133"/>
                    <a:pt x="1319519" y="188181"/>
                  </a:cubicBezTo>
                  <a:cubicBezTo>
                    <a:pt x="1317552" y="186418"/>
                    <a:pt x="1313374" y="187085"/>
                    <a:pt x="1315154" y="183104"/>
                  </a:cubicBezTo>
                  <a:cubicBezTo>
                    <a:pt x="1320581" y="188857"/>
                    <a:pt x="1334565" y="178903"/>
                    <a:pt x="1334709" y="188952"/>
                  </a:cubicBezTo>
                  <a:cubicBezTo>
                    <a:pt x="1327415" y="184237"/>
                    <a:pt x="1315485" y="196029"/>
                    <a:pt x="1321802" y="204487"/>
                  </a:cubicBezTo>
                  <a:cubicBezTo>
                    <a:pt x="1323065" y="192791"/>
                    <a:pt x="1342777" y="200325"/>
                    <a:pt x="1343093" y="205564"/>
                  </a:cubicBezTo>
                  <a:cubicBezTo>
                    <a:pt x="1337480" y="204925"/>
                    <a:pt x="1321242" y="199334"/>
                    <a:pt x="1324544" y="211107"/>
                  </a:cubicBezTo>
                  <a:close/>
                  <a:moveTo>
                    <a:pt x="1331363" y="195248"/>
                  </a:moveTo>
                  <a:cubicBezTo>
                    <a:pt x="1331378" y="191648"/>
                    <a:pt x="1338197" y="187561"/>
                    <a:pt x="1342404" y="187733"/>
                  </a:cubicBezTo>
                  <a:cubicBezTo>
                    <a:pt x="1339403" y="192714"/>
                    <a:pt x="1349224" y="189409"/>
                    <a:pt x="1351219" y="194657"/>
                  </a:cubicBezTo>
                  <a:cubicBezTo>
                    <a:pt x="1344385" y="200058"/>
                    <a:pt x="1337939" y="196743"/>
                    <a:pt x="1331363" y="195248"/>
                  </a:cubicBezTo>
                  <a:close/>
                  <a:moveTo>
                    <a:pt x="1168785" y="114076"/>
                  </a:moveTo>
                  <a:cubicBezTo>
                    <a:pt x="1176495" y="112295"/>
                    <a:pt x="1184061" y="113781"/>
                    <a:pt x="1191556" y="116857"/>
                  </a:cubicBezTo>
                  <a:cubicBezTo>
                    <a:pt x="1184219" y="119724"/>
                    <a:pt x="1170680" y="123277"/>
                    <a:pt x="1168785" y="114076"/>
                  </a:cubicBezTo>
                  <a:close/>
                  <a:moveTo>
                    <a:pt x="1228596" y="173779"/>
                  </a:moveTo>
                  <a:cubicBezTo>
                    <a:pt x="1225653" y="171798"/>
                    <a:pt x="1222351" y="177170"/>
                    <a:pt x="1219623" y="170083"/>
                  </a:cubicBezTo>
                  <a:cubicBezTo>
                    <a:pt x="1222251" y="161787"/>
                    <a:pt x="1231539" y="169711"/>
                    <a:pt x="1228596" y="173779"/>
                  </a:cubicBezTo>
                  <a:close/>
                  <a:moveTo>
                    <a:pt x="1257296" y="180103"/>
                  </a:moveTo>
                  <a:cubicBezTo>
                    <a:pt x="1253434" y="184428"/>
                    <a:pt x="1241920" y="186237"/>
                    <a:pt x="1243671" y="177808"/>
                  </a:cubicBezTo>
                  <a:cubicBezTo>
                    <a:pt x="1248136" y="180675"/>
                    <a:pt x="1252874" y="177227"/>
                    <a:pt x="1257296" y="180103"/>
                  </a:cubicBezTo>
                  <a:close/>
                  <a:moveTo>
                    <a:pt x="1205324" y="115933"/>
                  </a:moveTo>
                  <a:cubicBezTo>
                    <a:pt x="1205123" y="120743"/>
                    <a:pt x="1197198" y="124030"/>
                    <a:pt x="1192991" y="118543"/>
                  </a:cubicBezTo>
                  <a:cubicBezTo>
                    <a:pt x="1197313" y="112914"/>
                    <a:pt x="1201304" y="114352"/>
                    <a:pt x="1205324" y="115933"/>
                  </a:cubicBezTo>
                  <a:close/>
                  <a:moveTo>
                    <a:pt x="1458365" y="387920"/>
                  </a:moveTo>
                  <a:cubicBezTo>
                    <a:pt x="1456872" y="395111"/>
                    <a:pt x="1449191" y="388644"/>
                    <a:pt x="1450239" y="398816"/>
                  </a:cubicBezTo>
                  <a:cubicBezTo>
                    <a:pt x="1442816" y="393901"/>
                    <a:pt x="1453943" y="382871"/>
                    <a:pt x="1458365" y="387920"/>
                  </a:cubicBezTo>
                  <a:close/>
                  <a:moveTo>
                    <a:pt x="1475163" y="387158"/>
                  </a:moveTo>
                  <a:cubicBezTo>
                    <a:pt x="1474876" y="394282"/>
                    <a:pt x="1467223" y="391749"/>
                    <a:pt x="1462385" y="399445"/>
                  </a:cubicBezTo>
                  <a:cubicBezTo>
                    <a:pt x="1460949" y="397740"/>
                    <a:pt x="1459485" y="396054"/>
                    <a:pt x="1458063" y="394349"/>
                  </a:cubicBezTo>
                  <a:cubicBezTo>
                    <a:pt x="1463907" y="389358"/>
                    <a:pt x="1469808" y="381957"/>
                    <a:pt x="1475163" y="387158"/>
                  </a:cubicBezTo>
                  <a:close/>
                  <a:moveTo>
                    <a:pt x="1298328" y="183866"/>
                  </a:moveTo>
                  <a:cubicBezTo>
                    <a:pt x="1294581" y="184961"/>
                    <a:pt x="1282923" y="190343"/>
                    <a:pt x="1284703" y="181532"/>
                  </a:cubicBezTo>
                  <a:cubicBezTo>
                    <a:pt x="1289197" y="183570"/>
                    <a:pt x="1293978" y="178970"/>
                    <a:pt x="1298328" y="183866"/>
                  </a:cubicBezTo>
                  <a:close/>
                  <a:moveTo>
                    <a:pt x="1271710" y="132278"/>
                  </a:moveTo>
                  <a:cubicBezTo>
                    <a:pt x="1267920" y="136822"/>
                    <a:pt x="1264302" y="138308"/>
                    <a:pt x="1260971" y="133374"/>
                  </a:cubicBezTo>
                  <a:cubicBezTo>
                    <a:pt x="1264747" y="128868"/>
                    <a:pt x="1268380" y="127382"/>
                    <a:pt x="1271710" y="132278"/>
                  </a:cubicBezTo>
                  <a:close/>
                  <a:moveTo>
                    <a:pt x="1359948" y="204830"/>
                  </a:moveTo>
                  <a:cubicBezTo>
                    <a:pt x="1363968" y="205706"/>
                    <a:pt x="1368060" y="204564"/>
                    <a:pt x="1372108" y="205449"/>
                  </a:cubicBezTo>
                  <a:cubicBezTo>
                    <a:pt x="1366911" y="210793"/>
                    <a:pt x="1366552" y="216946"/>
                    <a:pt x="1359474" y="214479"/>
                  </a:cubicBezTo>
                  <a:cubicBezTo>
                    <a:pt x="1362346" y="211421"/>
                    <a:pt x="1355799" y="207840"/>
                    <a:pt x="1359948" y="204830"/>
                  </a:cubicBezTo>
                  <a:close/>
                  <a:moveTo>
                    <a:pt x="1391218" y="220994"/>
                  </a:moveTo>
                  <a:cubicBezTo>
                    <a:pt x="1393644" y="224052"/>
                    <a:pt x="1396099" y="225938"/>
                    <a:pt x="1398626" y="226223"/>
                  </a:cubicBezTo>
                  <a:cubicBezTo>
                    <a:pt x="1397549" y="227252"/>
                    <a:pt x="1396472" y="228300"/>
                    <a:pt x="1395438" y="229319"/>
                  </a:cubicBezTo>
                  <a:cubicBezTo>
                    <a:pt x="1396228" y="230414"/>
                    <a:pt x="1396932" y="231557"/>
                    <a:pt x="1395281" y="232529"/>
                  </a:cubicBezTo>
                  <a:cubicBezTo>
                    <a:pt x="1387155" y="224747"/>
                    <a:pt x="1392883" y="239396"/>
                    <a:pt x="1388763" y="241902"/>
                  </a:cubicBezTo>
                  <a:cubicBezTo>
                    <a:pt x="1385317" y="239339"/>
                    <a:pt x="1381584" y="243225"/>
                    <a:pt x="1378325" y="236539"/>
                  </a:cubicBezTo>
                  <a:cubicBezTo>
                    <a:pt x="1385733" y="231491"/>
                    <a:pt x="1386020" y="226128"/>
                    <a:pt x="1391218" y="220994"/>
                  </a:cubicBezTo>
                  <a:close/>
                  <a:moveTo>
                    <a:pt x="1374319" y="191009"/>
                  </a:moveTo>
                  <a:cubicBezTo>
                    <a:pt x="1376171" y="193781"/>
                    <a:pt x="1380206" y="196686"/>
                    <a:pt x="1378512" y="199306"/>
                  </a:cubicBezTo>
                  <a:cubicBezTo>
                    <a:pt x="1371548" y="195943"/>
                    <a:pt x="1364011" y="205002"/>
                    <a:pt x="1357335" y="194972"/>
                  </a:cubicBezTo>
                  <a:cubicBezTo>
                    <a:pt x="1365375" y="190295"/>
                    <a:pt x="1369438" y="197620"/>
                    <a:pt x="1374319" y="191009"/>
                  </a:cubicBezTo>
                  <a:close/>
                  <a:moveTo>
                    <a:pt x="1807340" y="697168"/>
                  </a:moveTo>
                  <a:cubicBezTo>
                    <a:pt x="1812623" y="701768"/>
                    <a:pt x="1808560" y="705883"/>
                    <a:pt x="1803722" y="709941"/>
                  </a:cubicBezTo>
                  <a:cubicBezTo>
                    <a:pt x="1801798" y="707531"/>
                    <a:pt x="1799788" y="706940"/>
                    <a:pt x="1797778" y="706407"/>
                  </a:cubicBezTo>
                  <a:cubicBezTo>
                    <a:pt x="1797821" y="702111"/>
                    <a:pt x="1803305" y="696835"/>
                    <a:pt x="1807340" y="697168"/>
                  </a:cubicBezTo>
                  <a:close/>
                  <a:moveTo>
                    <a:pt x="1543890" y="385843"/>
                  </a:moveTo>
                  <a:cubicBezTo>
                    <a:pt x="1549130" y="382700"/>
                    <a:pt x="1554126" y="384443"/>
                    <a:pt x="1558964" y="389863"/>
                  </a:cubicBezTo>
                  <a:cubicBezTo>
                    <a:pt x="1554011" y="395521"/>
                    <a:pt x="1553178" y="407751"/>
                    <a:pt x="1544751" y="400436"/>
                  </a:cubicBezTo>
                  <a:cubicBezTo>
                    <a:pt x="1549532" y="394111"/>
                    <a:pt x="1552920" y="388882"/>
                    <a:pt x="1543890" y="385843"/>
                  </a:cubicBezTo>
                  <a:close/>
                  <a:moveTo>
                    <a:pt x="1426019" y="227633"/>
                  </a:moveTo>
                  <a:cubicBezTo>
                    <a:pt x="1420219" y="227481"/>
                    <a:pt x="1419070" y="221880"/>
                    <a:pt x="1420376" y="217622"/>
                  </a:cubicBezTo>
                  <a:cubicBezTo>
                    <a:pt x="1409365" y="224756"/>
                    <a:pt x="1390787" y="220470"/>
                    <a:pt x="1385733" y="207783"/>
                  </a:cubicBezTo>
                  <a:cubicBezTo>
                    <a:pt x="1398339" y="215736"/>
                    <a:pt x="1413457" y="212031"/>
                    <a:pt x="1422401" y="206402"/>
                  </a:cubicBezTo>
                  <a:cubicBezTo>
                    <a:pt x="1420262" y="210631"/>
                    <a:pt x="1422028" y="215022"/>
                    <a:pt x="1424856" y="219508"/>
                  </a:cubicBezTo>
                  <a:cubicBezTo>
                    <a:pt x="1425703" y="212564"/>
                    <a:pt x="1426263" y="212041"/>
                    <a:pt x="1432853" y="211822"/>
                  </a:cubicBezTo>
                  <a:cubicBezTo>
                    <a:pt x="1436155" y="214660"/>
                    <a:pt x="1433556" y="217241"/>
                    <a:pt x="1433973" y="219956"/>
                  </a:cubicBezTo>
                  <a:cubicBezTo>
                    <a:pt x="1437476" y="211402"/>
                    <a:pt x="1437433" y="217327"/>
                    <a:pt x="1443290" y="217194"/>
                  </a:cubicBezTo>
                  <a:cubicBezTo>
                    <a:pt x="1439184" y="210297"/>
                    <a:pt x="1448660" y="209297"/>
                    <a:pt x="1452565" y="214450"/>
                  </a:cubicBezTo>
                  <a:cubicBezTo>
                    <a:pt x="1452436" y="220013"/>
                    <a:pt x="1445932" y="218108"/>
                    <a:pt x="1441366" y="225214"/>
                  </a:cubicBezTo>
                  <a:cubicBezTo>
                    <a:pt x="1430900" y="222871"/>
                    <a:pt x="1430369" y="218108"/>
                    <a:pt x="1426019" y="227633"/>
                  </a:cubicBezTo>
                  <a:close/>
                  <a:moveTo>
                    <a:pt x="1316676" y="82843"/>
                  </a:moveTo>
                  <a:cubicBezTo>
                    <a:pt x="1324415" y="89940"/>
                    <a:pt x="1330818" y="74719"/>
                    <a:pt x="1335398" y="74090"/>
                  </a:cubicBezTo>
                  <a:cubicBezTo>
                    <a:pt x="1341557" y="82701"/>
                    <a:pt x="1332139" y="81139"/>
                    <a:pt x="1328578" y="89921"/>
                  </a:cubicBezTo>
                  <a:cubicBezTo>
                    <a:pt x="1325836" y="83272"/>
                    <a:pt x="1322448" y="90340"/>
                    <a:pt x="1319275" y="92683"/>
                  </a:cubicBezTo>
                  <a:cubicBezTo>
                    <a:pt x="1315528" y="89244"/>
                    <a:pt x="1314236" y="85958"/>
                    <a:pt x="1316676" y="82843"/>
                  </a:cubicBezTo>
                  <a:close/>
                  <a:moveTo>
                    <a:pt x="1424296" y="198410"/>
                  </a:moveTo>
                  <a:cubicBezTo>
                    <a:pt x="1430742" y="201649"/>
                    <a:pt x="1437361" y="202077"/>
                    <a:pt x="1443864" y="204268"/>
                  </a:cubicBezTo>
                  <a:cubicBezTo>
                    <a:pt x="1439141" y="207450"/>
                    <a:pt x="1434504" y="208974"/>
                    <a:pt x="1429938" y="208412"/>
                  </a:cubicBezTo>
                  <a:cubicBezTo>
                    <a:pt x="1432867" y="206040"/>
                    <a:pt x="1417634" y="206697"/>
                    <a:pt x="1424296" y="198410"/>
                  </a:cubicBezTo>
                  <a:close/>
                  <a:moveTo>
                    <a:pt x="1370285" y="111485"/>
                  </a:moveTo>
                  <a:cubicBezTo>
                    <a:pt x="1370242" y="115781"/>
                    <a:pt x="1363279" y="123639"/>
                    <a:pt x="1359273" y="119010"/>
                  </a:cubicBezTo>
                  <a:cubicBezTo>
                    <a:pt x="1362920" y="117295"/>
                    <a:pt x="1366911" y="107932"/>
                    <a:pt x="1370285" y="111485"/>
                  </a:cubicBezTo>
                  <a:close/>
                  <a:moveTo>
                    <a:pt x="1362633" y="78738"/>
                  </a:moveTo>
                  <a:cubicBezTo>
                    <a:pt x="1358814" y="84653"/>
                    <a:pt x="1355469" y="80310"/>
                    <a:pt x="1351607" y="86253"/>
                  </a:cubicBezTo>
                  <a:cubicBezTo>
                    <a:pt x="1355440" y="90311"/>
                    <a:pt x="1359187" y="88616"/>
                    <a:pt x="1355828" y="94540"/>
                  </a:cubicBezTo>
                  <a:cubicBezTo>
                    <a:pt x="1351262" y="92245"/>
                    <a:pt x="1338642" y="94969"/>
                    <a:pt x="1339446" y="85606"/>
                  </a:cubicBezTo>
                  <a:cubicBezTo>
                    <a:pt x="1346108" y="81215"/>
                    <a:pt x="1353143" y="72833"/>
                    <a:pt x="1362633" y="78738"/>
                  </a:cubicBezTo>
                  <a:close/>
                  <a:moveTo>
                    <a:pt x="1460088" y="216432"/>
                  </a:moveTo>
                  <a:cubicBezTo>
                    <a:pt x="1462471" y="224233"/>
                    <a:pt x="1473268" y="212698"/>
                    <a:pt x="1470540" y="221823"/>
                  </a:cubicBezTo>
                  <a:cubicBezTo>
                    <a:pt x="1466190" y="223404"/>
                    <a:pt x="1455135" y="226052"/>
                    <a:pt x="1460088" y="216432"/>
                  </a:cubicBezTo>
                  <a:close/>
                  <a:moveTo>
                    <a:pt x="1430886" y="155062"/>
                  </a:moveTo>
                  <a:cubicBezTo>
                    <a:pt x="1424684" y="157139"/>
                    <a:pt x="1418639" y="155795"/>
                    <a:pt x="1412452" y="157358"/>
                  </a:cubicBezTo>
                  <a:cubicBezTo>
                    <a:pt x="1413126" y="152881"/>
                    <a:pt x="1430757" y="147051"/>
                    <a:pt x="1430886" y="155062"/>
                  </a:cubicBezTo>
                  <a:close/>
                  <a:moveTo>
                    <a:pt x="1377277" y="92416"/>
                  </a:moveTo>
                  <a:cubicBezTo>
                    <a:pt x="1375037" y="94473"/>
                    <a:pt x="1374449" y="96598"/>
                    <a:pt x="1373946" y="98741"/>
                  </a:cubicBezTo>
                  <a:cubicBezTo>
                    <a:pt x="1370414" y="95359"/>
                    <a:pt x="1358943" y="96560"/>
                    <a:pt x="1360637" y="89959"/>
                  </a:cubicBezTo>
                  <a:cubicBezTo>
                    <a:pt x="1365964" y="94921"/>
                    <a:pt x="1372022" y="85187"/>
                    <a:pt x="1377277" y="92416"/>
                  </a:cubicBezTo>
                  <a:close/>
                  <a:moveTo>
                    <a:pt x="1524177" y="216527"/>
                  </a:moveTo>
                  <a:cubicBezTo>
                    <a:pt x="1514587" y="220851"/>
                    <a:pt x="1499455" y="220070"/>
                    <a:pt x="1487366" y="221099"/>
                  </a:cubicBezTo>
                  <a:cubicBezTo>
                    <a:pt x="1489448" y="224985"/>
                    <a:pt x="1493023" y="228948"/>
                    <a:pt x="1488371" y="232481"/>
                  </a:cubicBezTo>
                  <a:cubicBezTo>
                    <a:pt x="1487065" y="218727"/>
                    <a:pt x="1482054" y="228833"/>
                    <a:pt x="1473598" y="222013"/>
                  </a:cubicBezTo>
                  <a:cubicBezTo>
                    <a:pt x="1479484" y="215927"/>
                    <a:pt x="1483992" y="216089"/>
                    <a:pt x="1482025" y="204611"/>
                  </a:cubicBezTo>
                  <a:cubicBezTo>
                    <a:pt x="1491357" y="222956"/>
                    <a:pt x="1509878" y="208964"/>
                    <a:pt x="1524177" y="216527"/>
                  </a:cubicBezTo>
                  <a:close/>
                  <a:moveTo>
                    <a:pt x="1906345" y="700664"/>
                  </a:moveTo>
                  <a:cubicBezTo>
                    <a:pt x="1901392" y="697863"/>
                    <a:pt x="1895850" y="707407"/>
                    <a:pt x="1891127" y="699882"/>
                  </a:cubicBezTo>
                  <a:cubicBezTo>
                    <a:pt x="1895405" y="697501"/>
                    <a:pt x="1907580" y="693015"/>
                    <a:pt x="1906345" y="700664"/>
                  </a:cubicBezTo>
                  <a:close/>
                  <a:moveTo>
                    <a:pt x="1652026" y="389787"/>
                  </a:moveTo>
                  <a:cubicBezTo>
                    <a:pt x="1654869" y="395102"/>
                    <a:pt x="1657884" y="395273"/>
                    <a:pt x="1661186" y="390244"/>
                  </a:cubicBezTo>
                  <a:cubicBezTo>
                    <a:pt x="1666771" y="400407"/>
                    <a:pt x="1650504" y="411351"/>
                    <a:pt x="1642177" y="405455"/>
                  </a:cubicBezTo>
                  <a:cubicBezTo>
                    <a:pt x="1651437" y="399083"/>
                    <a:pt x="1650978" y="398578"/>
                    <a:pt x="1652026" y="389787"/>
                  </a:cubicBezTo>
                  <a:close/>
                  <a:moveTo>
                    <a:pt x="1407585" y="97207"/>
                  </a:moveTo>
                  <a:cubicBezTo>
                    <a:pt x="1398267" y="100569"/>
                    <a:pt x="1389322" y="95969"/>
                    <a:pt x="1380177" y="95817"/>
                  </a:cubicBezTo>
                  <a:cubicBezTo>
                    <a:pt x="1381785" y="94273"/>
                    <a:pt x="1383393" y="92740"/>
                    <a:pt x="1384972" y="91187"/>
                  </a:cubicBezTo>
                  <a:cubicBezTo>
                    <a:pt x="1392380" y="95883"/>
                    <a:pt x="1400162" y="92559"/>
                    <a:pt x="1407585" y="97207"/>
                  </a:cubicBezTo>
                  <a:close/>
                  <a:moveTo>
                    <a:pt x="1547622" y="271115"/>
                  </a:moveTo>
                  <a:cubicBezTo>
                    <a:pt x="1541506" y="270257"/>
                    <a:pt x="1527293" y="272620"/>
                    <a:pt x="1526604" y="263552"/>
                  </a:cubicBezTo>
                  <a:cubicBezTo>
                    <a:pt x="1532547" y="267876"/>
                    <a:pt x="1547034" y="259751"/>
                    <a:pt x="1547622" y="271115"/>
                  </a:cubicBezTo>
                  <a:close/>
                  <a:moveTo>
                    <a:pt x="1533883" y="238063"/>
                  </a:moveTo>
                  <a:cubicBezTo>
                    <a:pt x="1541664" y="245502"/>
                    <a:pt x="1550049" y="239758"/>
                    <a:pt x="1557945" y="245778"/>
                  </a:cubicBezTo>
                  <a:cubicBezTo>
                    <a:pt x="1548929" y="252798"/>
                    <a:pt x="1532447" y="247893"/>
                    <a:pt x="1529087" y="242692"/>
                  </a:cubicBezTo>
                  <a:cubicBezTo>
                    <a:pt x="1531772" y="244902"/>
                    <a:pt x="1533567" y="240473"/>
                    <a:pt x="1533883" y="238063"/>
                  </a:cubicBezTo>
                  <a:close/>
                  <a:moveTo>
                    <a:pt x="1419903" y="94645"/>
                  </a:moveTo>
                  <a:cubicBezTo>
                    <a:pt x="1417290" y="97169"/>
                    <a:pt x="1423047" y="100169"/>
                    <a:pt x="1421066" y="102760"/>
                  </a:cubicBezTo>
                  <a:cubicBezTo>
                    <a:pt x="1417161" y="99246"/>
                    <a:pt x="1412825" y="104970"/>
                    <a:pt x="1409049" y="98912"/>
                  </a:cubicBezTo>
                  <a:cubicBezTo>
                    <a:pt x="1412796" y="94845"/>
                    <a:pt x="1416500" y="91149"/>
                    <a:pt x="1419903" y="94645"/>
                  </a:cubicBezTo>
                  <a:close/>
                  <a:moveTo>
                    <a:pt x="1448617" y="100941"/>
                  </a:moveTo>
                  <a:cubicBezTo>
                    <a:pt x="1443233" y="107161"/>
                    <a:pt x="1438194" y="106246"/>
                    <a:pt x="1433255" y="103408"/>
                  </a:cubicBezTo>
                  <a:cubicBezTo>
                    <a:pt x="1438380" y="101941"/>
                    <a:pt x="1443692" y="96874"/>
                    <a:pt x="1448617" y="100941"/>
                  </a:cubicBezTo>
                  <a:close/>
                  <a:moveTo>
                    <a:pt x="1536366" y="217127"/>
                  </a:moveTo>
                  <a:cubicBezTo>
                    <a:pt x="1545368" y="210107"/>
                    <a:pt x="1546718" y="218184"/>
                    <a:pt x="1552748" y="226090"/>
                  </a:cubicBezTo>
                  <a:cubicBezTo>
                    <a:pt x="1549833" y="228624"/>
                    <a:pt x="1548096" y="231243"/>
                    <a:pt x="1547780" y="233872"/>
                  </a:cubicBezTo>
                  <a:cubicBezTo>
                    <a:pt x="1546833" y="232767"/>
                    <a:pt x="1545885" y="231653"/>
                    <a:pt x="1544909" y="230500"/>
                  </a:cubicBezTo>
                  <a:cubicBezTo>
                    <a:pt x="1548082" y="222785"/>
                    <a:pt x="1543890" y="219822"/>
                    <a:pt x="1536366" y="217127"/>
                  </a:cubicBezTo>
                  <a:close/>
                  <a:moveTo>
                    <a:pt x="1434403" y="77576"/>
                  </a:moveTo>
                  <a:cubicBezTo>
                    <a:pt x="1442429" y="79910"/>
                    <a:pt x="1450885" y="73118"/>
                    <a:pt x="1458609" y="82062"/>
                  </a:cubicBezTo>
                  <a:cubicBezTo>
                    <a:pt x="1450598" y="83205"/>
                    <a:pt x="1452723" y="93883"/>
                    <a:pt x="1445860" y="94350"/>
                  </a:cubicBezTo>
                  <a:cubicBezTo>
                    <a:pt x="1437734" y="90540"/>
                    <a:pt x="1446678" y="79481"/>
                    <a:pt x="1440347" y="81100"/>
                  </a:cubicBezTo>
                  <a:cubicBezTo>
                    <a:pt x="1437921" y="84758"/>
                    <a:pt x="1441596" y="88720"/>
                    <a:pt x="1435279" y="92168"/>
                  </a:cubicBezTo>
                  <a:cubicBezTo>
                    <a:pt x="1431144" y="87120"/>
                    <a:pt x="1433527" y="82386"/>
                    <a:pt x="1434403" y="77576"/>
                  </a:cubicBezTo>
                  <a:close/>
                  <a:moveTo>
                    <a:pt x="1469908" y="102036"/>
                  </a:moveTo>
                  <a:cubicBezTo>
                    <a:pt x="1469276" y="105256"/>
                    <a:pt x="1467554" y="108409"/>
                    <a:pt x="1463390" y="111428"/>
                  </a:cubicBezTo>
                  <a:cubicBezTo>
                    <a:pt x="1459671" y="103456"/>
                    <a:pt x="1455307" y="110390"/>
                    <a:pt x="1451502" y="104322"/>
                  </a:cubicBezTo>
                  <a:cubicBezTo>
                    <a:pt x="1452594" y="103303"/>
                    <a:pt x="1453642" y="102274"/>
                    <a:pt x="1454690" y="101274"/>
                  </a:cubicBezTo>
                  <a:cubicBezTo>
                    <a:pt x="1458997" y="107818"/>
                    <a:pt x="1462385" y="100103"/>
                    <a:pt x="1469908" y="102036"/>
                  </a:cubicBezTo>
                  <a:close/>
                  <a:moveTo>
                    <a:pt x="1587980" y="223013"/>
                  </a:moveTo>
                  <a:cubicBezTo>
                    <a:pt x="1580830" y="222413"/>
                    <a:pt x="1560385" y="236787"/>
                    <a:pt x="1563602" y="221775"/>
                  </a:cubicBezTo>
                  <a:cubicBezTo>
                    <a:pt x="1571426" y="229109"/>
                    <a:pt x="1580198" y="214955"/>
                    <a:pt x="1587980" y="223013"/>
                  </a:cubicBezTo>
                  <a:close/>
                  <a:moveTo>
                    <a:pt x="1632457" y="251207"/>
                  </a:moveTo>
                  <a:cubicBezTo>
                    <a:pt x="1628251" y="254236"/>
                    <a:pt x="1624116" y="256084"/>
                    <a:pt x="1620139" y="253817"/>
                  </a:cubicBezTo>
                  <a:cubicBezTo>
                    <a:pt x="1620326" y="248998"/>
                    <a:pt x="1628237" y="245692"/>
                    <a:pt x="1632457" y="251207"/>
                  </a:cubicBezTo>
                  <a:close/>
                  <a:moveTo>
                    <a:pt x="1634769" y="233539"/>
                  </a:moveTo>
                  <a:cubicBezTo>
                    <a:pt x="1625580" y="229490"/>
                    <a:pt x="1601906" y="240682"/>
                    <a:pt x="1603198" y="223823"/>
                  </a:cubicBezTo>
                  <a:cubicBezTo>
                    <a:pt x="1612458" y="232586"/>
                    <a:pt x="1630620" y="223737"/>
                    <a:pt x="1634769" y="233539"/>
                  </a:cubicBezTo>
                  <a:close/>
                  <a:moveTo>
                    <a:pt x="1686210" y="276630"/>
                  </a:moveTo>
                  <a:cubicBezTo>
                    <a:pt x="1681874" y="282268"/>
                    <a:pt x="1677869" y="280802"/>
                    <a:pt x="1673877" y="279230"/>
                  </a:cubicBezTo>
                  <a:cubicBezTo>
                    <a:pt x="1674093" y="274106"/>
                    <a:pt x="1681917" y="272991"/>
                    <a:pt x="1686210" y="276630"/>
                  </a:cubicBezTo>
                  <a:close/>
                  <a:moveTo>
                    <a:pt x="1676663" y="251884"/>
                  </a:moveTo>
                  <a:cubicBezTo>
                    <a:pt x="1684659" y="265990"/>
                    <a:pt x="1693819" y="255160"/>
                    <a:pt x="1702204" y="261266"/>
                  </a:cubicBezTo>
                  <a:cubicBezTo>
                    <a:pt x="1696734" y="271019"/>
                    <a:pt x="1680108" y="261952"/>
                    <a:pt x="1670144" y="261237"/>
                  </a:cubicBezTo>
                  <a:cubicBezTo>
                    <a:pt x="1674566" y="258237"/>
                    <a:pt x="1670963" y="254817"/>
                    <a:pt x="1676663" y="251884"/>
                  </a:cubicBezTo>
                  <a:close/>
                  <a:moveTo>
                    <a:pt x="1680008" y="245578"/>
                  </a:moveTo>
                  <a:cubicBezTo>
                    <a:pt x="1688579" y="254722"/>
                    <a:pt x="1690345" y="233862"/>
                    <a:pt x="1700021" y="241740"/>
                  </a:cubicBezTo>
                  <a:cubicBezTo>
                    <a:pt x="1691522" y="246873"/>
                    <a:pt x="1695614" y="245511"/>
                    <a:pt x="1691881" y="252665"/>
                  </a:cubicBezTo>
                  <a:cubicBezTo>
                    <a:pt x="1687387" y="252903"/>
                    <a:pt x="1675083" y="254379"/>
                    <a:pt x="1680008" y="245578"/>
                  </a:cubicBezTo>
                  <a:close/>
                  <a:moveTo>
                    <a:pt x="1731621" y="251474"/>
                  </a:moveTo>
                  <a:cubicBezTo>
                    <a:pt x="1726740" y="257799"/>
                    <a:pt x="1722145" y="257951"/>
                    <a:pt x="1717680" y="255608"/>
                  </a:cubicBezTo>
                  <a:cubicBezTo>
                    <a:pt x="1718140" y="249683"/>
                    <a:pt x="1727242" y="242968"/>
                    <a:pt x="1731621" y="251474"/>
                  </a:cubicBezTo>
                  <a:close/>
                  <a:moveTo>
                    <a:pt x="1635157" y="125115"/>
                  </a:moveTo>
                  <a:cubicBezTo>
                    <a:pt x="1629687" y="133497"/>
                    <a:pt x="1624848" y="128221"/>
                    <a:pt x="1619795" y="127582"/>
                  </a:cubicBezTo>
                  <a:cubicBezTo>
                    <a:pt x="1624949" y="126106"/>
                    <a:pt x="1630247" y="121029"/>
                    <a:pt x="1635157" y="125115"/>
                  </a:cubicBezTo>
                  <a:close/>
                  <a:moveTo>
                    <a:pt x="1632400" y="118505"/>
                  </a:moveTo>
                  <a:cubicBezTo>
                    <a:pt x="1629012" y="123315"/>
                    <a:pt x="1618244" y="121239"/>
                    <a:pt x="1620383" y="114648"/>
                  </a:cubicBezTo>
                  <a:cubicBezTo>
                    <a:pt x="1624245" y="118886"/>
                    <a:pt x="1628753" y="109866"/>
                    <a:pt x="1632400" y="118505"/>
                  </a:cubicBezTo>
                  <a:close/>
                  <a:moveTo>
                    <a:pt x="1654438" y="137441"/>
                  </a:moveTo>
                  <a:cubicBezTo>
                    <a:pt x="1651710" y="140536"/>
                    <a:pt x="1658343" y="144099"/>
                    <a:pt x="1657051" y="147290"/>
                  </a:cubicBezTo>
                  <a:cubicBezTo>
                    <a:pt x="1653275" y="151795"/>
                    <a:pt x="1649643" y="153281"/>
                    <a:pt x="1646312" y="148337"/>
                  </a:cubicBezTo>
                  <a:cubicBezTo>
                    <a:pt x="1651308" y="145747"/>
                    <a:pt x="1646484" y="134574"/>
                    <a:pt x="1654438" y="137441"/>
                  </a:cubicBezTo>
                  <a:close/>
                  <a:moveTo>
                    <a:pt x="1654467" y="103446"/>
                  </a:moveTo>
                  <a:cubicBezTo>
                    <a:pt x="1653677" y="106008"/>
                    <a:pt x="1647532" y="111095"/>
                    <a:pt x="1649226" y="117772"/>
                  </a:cubicBezTo>
                  <a:cubicBezTo>
                    <a:pt x="1652945" y="114648"/>
                    <a:pt x="1656319" y="118734"/>
                    <a:pt x="1659678" y="123134"/>
                  </a:cubicBezTo>
                  <a:cubicBezTo>
                    <a:pt x="1651854" y="127125"/>
                    <a:pt x="1643800" y="136498"/>
                    <a:pt x="1636477" y="130040"/>
                  </a:cubicBezTo>
                  <a:cubicBezTo>
                    <a:pt x="1648351" y="122801"/>
                    <a:pt x="1640397" y="95207"/>
                    <a:pt x="1654467" y="103446"/>
                  </a:cubicBezTo>
                  <a:close/>
                  <a:moveTo>
                    <a:pt x="1786680" y="281811"/>
                  </a:moveTo>
                  <a:cubicBezTo>
                    <a:pt x="1783651" y="288755"/>
                    <a:pt x="1773514" y="285707"/>
                    <a:pt x="1776099" y="279630"/>
                  </a:cubicBezTo>
                  <a:cubicBezTo>
                    <a:pt x="1779544" y="282268"/>
                    <a:pt x="1783421" y="275010"/>
                    <a:pt x="1786680" y="281811"/>
                  </a:cubicBezTo>
                  <a:close/>
                  <a:moveTo>
                    <a:pt x="1676203" y="128849"/>
                  </a:moveTo>
                  <a:cubicBezTo>
                    <a:pt x="1672427" y="133355"/>
                    <a:pt x="1668795" y="134840"/>
                    <a:pt x="1665464" y="129916"/>
                  </a:cubicBezTo>
                  <a:cubicBezTo>
                    <a:pt x="1669226" y="125430"/>
                    <a:pt x="1672872" y="123944"/>
                    <a:pt x="1676203" y="128849"/>
                  </a:cubicBezTo>
                  <a:close/>
                  <a:moveTo>
                    <a:pt x="1770040" y="245359"/>
                  </a:moveTo>
                  <a:cubicBezTo>
                    <a:pt x="1777262" y="244197"/>
                    <a:pt x="1790772" y="242492"/>
                    <a:pt x="1792667" y="251407"/>
                  </a:cubicBezTo>
                  <a:cubicBezTo>
                    <a:pt x="1798381" y="246302"/>
                    <a:pt x="1808488" y="255656"/>
                    <a:pt x="1809751" y="244168"/>
                  </a:cubicBezTo>
                  <a:cubicBezTo>
                    <a:pt x="1811704" y="246416"/>
                    <a:pt x="1813628" y="248683"/>
                    <a:pt x="1815537" y="250931"/>
                  </a:cubicBezTo>
                  <a:cubicBezTo>
                    <a:pt x="1811331" y="256846"/>
                    <a:pt x="1807885" y="252503"/>
                    <a:pt x="1807569" y="258637"/>
                  </a:cubicBezTo>
                  <a:cubicBezTo>
                    <a:pt x="1799012" y="254103"/>
                    <a:pt x="1794490" y="253789"/>
                    <a:pt x="1792064" y="264295"/>
                  </a:cubicBezTo>
                  <a:cubicBezTo>
                    <a:pt x="1785675" y="260742"/>
                    <a:pt x="1791044" y="257761"/>
                    <a:pt x="1789465" y="254436"/>
                  </a:cubicBezTo>
                  <a:cubicBezTo>
                    <a:pt x="1786795" y="257018"/>
                    <a:pt x="1784124" y="259570"/>
                    <a:pt x="1781468" y="262142"/>
                  </a:cubicBezTo>
                  <a:cubicBezTo>
                    <a:pt x="1774318" y="252455"/>
                    <a:pt x="1782071" y="248017"/>
                    <a:pt x="1770040" y="245359"/>
                  </a:cubicBezTo>
                  <a:close/>
                  <a:moveTo>
                    <a:pt x="1824396" y="257875"/>
                  </a:moveTo>
                  <a:cubicBezTo>
                    <a:pt x="1832464" y="267905"/>
                    <a:pt x="1813613" y="273925"/>
                    <a:pt x="1808732" y="266762"/>
                  </a:cubicBezTo>
                  <a:cubicBezTo>
                    <a:pt x="1810656" y="264152"/>
                    <a:pt x="1809048" y="261399"/>
                    <a:pt x="1810627" y="258761"/>
                  </a:cubicBezTo>
                  <a:cubicBezTo>
                    <a:pt x="1820577" y="258142"/>
                    <a:pt x="1817145" y="270762"/>
                    <a:pt x="1824396" y="257875"/>
                  </a:cubicBezTo>
                  <a:close/>
                  <a:moveTo>
                    <a:pt x="1841667" y="247426"/>
                  </a:moveTo>
                  <a:cubicBezTo>
                    <a:pt x="1848917" y="253722"/>
                    <a:pt x="1840992" y="259256"/>
                    <a:pt x="1836269" y="264952"/>
                  </a:cubicBezTo>
                  <a:cubicBezTo>
                    <a:pt x="1833843" y="262409"/>
                    <a:pt x="1831072" y="267524"/>
                    <a:pt x="1828731" y="262952"/>
                  </a:cubicBezTo>
                  <a:cubicBezTo>
                    <a:pt x="1834689" y="252455"/>
                    <a:pt x="1837503" y="259123"/>
                    <a:pt x="1841667" y="247426"/>
                  </a:cubicBezTo>
                  <a:close/>
                  <a:moveTo>
                    <a:pt x="1878004" y="286517"/>
                  </a:moveTo>
                  <a:cubicBezTo>
                    <a:pt x="1873310" y="289307"/>
                    <a:pt x="1868543" y="292965"/>
                    <a:pt x="1864251" y="287421"/>
                  </a:cubicBezTo>
                  <a:cubicBezTo>
                    <a:pt x="1869060" y="282002"/>
                    <a:pt x="1873626" y="282030"/>
                    <a:pt x="1878004" y="286517"/>
                  </a:cubicBezTo>
                  <a:close/>
                  <a:moveTo>
                    <a:pt x="2300429" y="691815"/>
                  </a:moveTo>
                  <a:cubicBezTo>
                    <a:pt x="2304220" y="688691"/>
                    <a:pt x="2315791" y="685928"/>
                    <a:pt x="2314040" y="694110"/>
                  </a:cubicBezTo>
                  <a:cubicBezTo>
                    <a:pt x="2310178" y="689967"/>
                    <a:pt x="2304679" y="695853"/>
                    <a:pt x="2304607" y="700102"/>
                  </a:cubicBezTo>
                  <a:cubicBezTo>
                    <a:pt x="2301965" y="697282"/>
                    <a:pt x="2300458" y="694510"/>
                    <a:pt x="2300429" y="691815"/>
                  </a:cubicBezTo>
                  <a:close/>
                  <a:moveTo>
                    <a:pt x="1961390" y="264933"/>
                  </a:moveTo>
                  <a:cubicBezTo>
                    <a:pt x="1969846" y="274915"/>
                    <a:pt x="1945985" y="285850"/>
                    <a:pt x="1947320" y="272277"/>
                  </a:cubicBezTo>
                  <a:cubicBezTo>
                    <a:pt x="1953723" y="276782"/>
                    <a:pt x="1953350" y="265695"/>
                    <a:pt x="1961390" y="264933"/>
                  </a:cubicBezTo>
                  <a:close/>
                  <a:moveTo>
                    <a:pt x="2324908" y="689843"/>
                  </a:moveTo>
                  <a:cubicBezTo>
                    <a:pt x="2333220" y="687071"/>
                    <a:pt x="2349630" y="681966"/>
                    <a:pt x="2352157" y="694444"/>
                  </a:cubicBezTo>
                  <a:cubicBezTo>
                    <a:pt x="2341375" y="689091"/>
                    <a:pt x="2347190" y="702416"/>
                    <a:pt x="2342438" y="706902"/>
                  </a:cubicBezTo>
                  <a:cubicBezTo>
                    <a:pt x="2336953" y="700721"/>
                    <a:pt x="2339351" y="694872"/>
                    <a:pt x="2338691" y="688900"/>
                  </a:cubicBezTo>
                  <a:cubicBezTo>
                    <a:pt x="2333579" y="696501"/>
                    <a:pt x="2324692" y="698987"/>
                    <a:pt x="2324908" y="689843"/>
                  </a:cubicBezTo>
                  <a:close/>
                  <a:moveTo>
                    <a:pt x="2372171" y="690643"/>
                  </a:moveTo>
                  <a:cubicBezTo>
                    <a:pt x="2368180" y="689043"/>
                    <a:pt x="2363916" y="693520"/>
                    <a:pt x="2359982" y="690005"/>
                  </a:cubicBezTo>
                  <a:cubicBezTo>
                    <a:pt x="2359465" y="679880"/>
                    <a:pt x="2378072" y="682966"/>
                    <a:pt x="2372171" y="690643"/>
                  </a:cubicBezTo>
                  <a:close/>
                  <a:moveTo>
                    <a:pt x="1962811" y="133926"/>
                  </a:moveTo>
                  <a:cubicBezTo>
                    <a:pt x="1957571" y="137603"/>
                    <a:pt x="1952474" y="137336"/>
                    <a:pt x="1947593" y="133126"/>
                  </a:cubicBezTo>
                  <a:cubicBezTo>
                    <a:pt x="1953005" y="126049"/>
                    <a:pt x="1957887" y="130107"/>
                    <a:pt x="1962811" y="133926"/>
                  </a:cubicBezTo>
                  <a:close/>
                  <a:moveTo>
                    <a:pt x="1990649" y="125620"/>
                  </a:moveTo>
                  <a:cubicBezTo>
                    <a:pt x="1995143" y="113228"/>
                    <a:pt x="1997942" y="125639"/>
                    <a:pt x="2002824" y="126239"/>
                  </a:cubicBezTo>
                  <a:cubicBezTo>
                    <a:pt x="1999249" y="117524"/>
                    <a:pt x="2007002" y="111866"/>
                    <a:pt x="2009801" y="107161"/>
                  </a:cubicBezTo>
                  <a:cubicBezTo>
                    <a:pt x="2016951" y="114562"/>
                    <a:pt x="2000168" y="120724"/>
                    <a:pt x="2007303" y="128078"/>
                  </a:cubicBezTo>
                  <a:cubicBezTo>
                    <a:pt x="2009026" y="125496"/>
                    <a:pt x="2008279" y="122725"/>
                    <a:pt x="2012256" y="120239"/>
                  </a:cubicBezTo>
                  <a:cubicBezTo>
                    <a:pt x="2014496" y="120239"/>
                    <a:pt x="2023871" y="126287"/>
                    <a:pt x="2020957" y="130411"/>
                  </a:cubicBezTo>
                  <a:cubicBezTo>
                    <a:pt x="2012486" y="124449"/>
                    <a:pt x="1979178" y="152833"/>
                    <a:pt x="1987462" y="128668"/>
                  </a:cubicBezTo>
                  <a:cubicBezTo>
                    <a:pt x="1981317" y="128259"/>
                    <a:pt x="1966931" y="134850"/>
                    <a:pt x="1966314" y="124372"/>
                  </a:cubicBezTo>
                  <a:cubicBezTo>
                    <a:pt x="1970119" y="118267"/>
                    <a:pt x="1987476" y="117276"/>
                    <a:pt x="1990649" y="125620"/>
                  </a:cubicBezTo>
                  <a:close/>
                  <a:moveTo>
                    <a:pt x="2000527" y="109952"/>
                  </a:moveTo>
                  <a:cubicBezTo>
                    <a:pt x="1992645" y="115343"/>
                    <a:pt x="1985079" y="114133"/>
                    <a:pt x="1977484" y="113619"/>
                  </a:cubicBezTo>
                  <a:cubicBezTo>
                    <a:pt x="1985280" y="109266"/>
                    <a:pt x="1993147" y="104208"/>
                    <a:pt x="2000527" y="109952"/>
                  </a:cubicBezTo>
                  <a:close/>
                  <a:moveTo>
                    <a:pt x="2473818" y="669993"/>
                  </a:moveTo>
                  <a:cubicBezTo>
                    <a:pt x="2480279" y="674470"/>
                    <a:pt x="2495526" y="660706"/>
                    <a:pt x="2496574" y="672775"/>
                  </a:cubicBezTo>
                  <a:cubicBezTo>
                    <a:pt x="2489482" y="671498"/>
                    <a:pt x="2475570" y="682385"/>
                    <a:pt x="2473818" y="669993"/>
                  </a:cubicBezTo>
                  <a:close/>
                  <a:moveTo>
                    <a:pt x="2028221" y="104894"/>
                  </a:moveTo>
                  <a:cubicBezTo>
                    <a:pt x="2030116" y="107675"/>
                    <a:pt x="2034122" y="110609"/>
                    <a:pt x="2032428" y="113209"/>
                  </a:cubicBezTo>
                  <a:cubicBezTo>
                    <a:pt x="2025063" y="107837"/>
                    <a:pt x="2021761" y="109314"/>
                    <a:pt x="2018502" y="117343"/>
                  </a:cubicBezTo>
                  <a:cubicBezTo>
                    <a:pt x="2014108" y="107932"/>
                    <a:pt x="2022565" y="107618"/>
                    <a:pt x="2028221" y="104894"/>
                  </a:cubicBezTo>
                  <a:close/>
                  <a:moveTo>
                    <a:pt x="2056332" y="124173"/>
                  </a:moveTo>
                  <a:cubicBezTo>
                    <a:pt x="2059563" y="130516"/>
                    <a:pt x="2063611" y="120915"/>
                    <a:pt x="2066770" y="129545"/>
                  </a:cubicBezTo>
                  <a:cubicBezTo>
                    <a:pt x="2062333" y="132888"/>
                    <a:pt x="2051508" y="130516"/>
                    <a:pt x="2056332" y="124173"/>
                  </a:cubicBezTo>
                  <a:close/>
                  <a:moveTo>
                    <a:pt x="2045766" y="88006"/>
                  </a:moveTo>
                  <a:cubicBezTo>
                    <a:pt x="2049513" y="91416"/>
                    <a:pt x="2050834" y="94731"/>
                    <a:pt x="2048364" y="97845"/>
                  </a:cubicBezTo>
                  <a:cubicBezTo>
                    <a:pt x="2046412" y="96093"/>
                    <a:pt x="2044531" y="92749"/>
                    <a:pt x="2042435" y="94302"/>
                  </a:cubicBezTo>
                  <a:cubicBezTo>
                    <a:pt x="2040870" y="95121"/>
                    <a:pt x="2039247" y="97302"/>
                    <a:pt x="2037783" y="95674"/>
                  </a:cubicBezTo>
                  <a:cubicBezTo>
                    <a:pt x="2040453" y="93111"/>
                    <a:pt x="2043095" y="90568"/>
                    <a:pt x="2045766" y="88006"/>
                  </a:cubicBezTo>
                  <a:close/>
                  <a:moveTo>
                    <a:pt x="2550082" y="670669"/>
                  </a:moveTo>
                  <a:cubicBezTo>
                    <a:pt x="2548388" y="673289"/>
                    <a:pt x="2549077" y="676032"/>
                    <a:pt x="2545158" y="678499"/>
                  </a:cubicBezTo>
                  <a:cubicBezTo>
                    <a:pt x="2541899" y="671803"/>
                    <a:pt x="2538152" y="675708"/>
                    <a:pt x="2534706" y="673117"/>
                  </a:cubicBezTo>
                  <a:cubicBezTo>
                    <a:pt x="2540004" y="668564"/>
                    <a:pt x="2545258" y="665126"/>
                    <a:pt x="2550082" y="670669"/>
                  </a:cubicBezTo>
                  <a:close/>
                  <a:moveTo>
                    <a:pt x="2111276" y="123744"/>
                  </a:moveTo>
                  <a:cubicBezTo>
                    <a:pt x="2110157" y="126887"/>
                    <a:pt x="2117852" y="127649"/>
                    <a:pt x="2118641" y="128992"/>
                  </a:cubicBezTo>
                  <a:cubicBezTo>
                    <a:pt x="2120594" y="126392"/>
                    <a:pt x="2118972" y="123610"/>
                    <a:pt x="2120537" y="120991"/>
                  </a:cubicBezTo>
                  <a:cubicBezTo>
                    <a:pt x="2128605" y="120020"/>
                    <a:pt x="2130917" y="128992"/>
                    <a:pt x="2124470" y="135745"/>
                  </a:cubicBezTo>
                  <a:cubicBezTo>
                    <a:pt x="2116387" y="133888"/>
                    <a:pt x="2108190" y="135422"/>
                    <a:pt x="2100265" y="131278"/>
                  </a:cubicBezTo>
                  <a:cubicBezTo>
                    <a:pt x="2106294" y="127982"/>
                    <a:pt x="2108548" y="123649"/>
                    <a:pt x="2111276" y="123744"/>
                  </a:cubicBezTo>
                  <a:close/>
                  <a:moveTo>
                    <a:pt x="2576872" y="684985"/>
                  </a:moveTo>
                  <a:cubicBezTo>
                    <a:pt x="2574949" y="682776"/>
                    <a:pt x="2573010" y="680499"/>
                    <a:pt x="2571087" y="678232"/>
                  </a:cubicBezTo>
                  <a:cubicBezTo>
                    <a:pt x="2576111" y="670984"/>
                    <a:pt x="2584180" y="680414"/>
                    <a:pt x="2576872" y="684985"/>
                  </a:cubicBezTo>
                  <a:close/>
                  <a:moveTo>
                    <a:pt x="2150571" y="132231"/>
                  </a:moveTo>
                  <a:cubicBezTo>
                    <a:pt x="2155237" y="129802"/>
                    <a:pt x="2159860" y="128821"/>
                    <a:pt x="2164182" y="134545"/>
                  </a:cubicBezTo>
                  <a:cubicBezTo>
                    <a:pt x="2159372" y="139793"/>
                    <a:pt x="2154850" y="138355"/>
                    <a:pt x="2150428" y="135479"/>
                  </a:cubicBezTo>
                  <a:cubicBezTo>
                    <a:pt x="2151304" y="134440"/>
                    <a:pt x="2152079" y="133374"/>
                    <a:pt x="2150571" y="132231"/>
                  </a:cubicBezTo>
                  <a:close/>
                  <a:moveTo>
                    <a:pt x="2645053" y="662630"/>
                  </a:moveTo>
                  <a:cubicBezTo>
                    <a:pt x="2648485" y="665192"/>
                    <a:pt x="2652132" y="663564"/>
                    <a:pt x="2655491" y="667993"/>
                  </a:cubicBezTo>
                  <a:cubicBezTo>
                    <a:pt x="2653137" y="669803"/>
                    <a:pt x="2656568" y="679518"/>
                    <a:pt x="2650552" y="675851"/>
                  </a:cubicBezTo>
                  <a:cubicBezTo>
                    <a:pt x="2653854" y="671755"/>
                    <a:pt x="2650380" y="667688"/>
                    <a:pt x="2646202" y="670736"/>
                  </a:cubicBezTo>
                  <a:cubicBezTo>
                    <a:pt x="2647394" y="674070"/>
                    <a:pt x="2647250" y="677299"/>
                    <a:pt x="2645757" y="680461"/>
                  </a:cubicBezTo>
                  <a:cubicBezTo>
                    <a:pt x="2642857" y="677108"/>
                    <a:pt x="2639569" y="682480"/>
                    <a:pt x="2636784" y="676746"/>
                  </a:cubicBezTo>
                  <a:cubicBezTo>
                    <a:pt x="2644580" y="672288"/>
                    <a:pt x="2637243" y="667050"/>
                    <a:pt x="2645053" y="662630"/>
                  </a:cubicBezTo>
                  <a:close/>
                  <a:moveTo>
                    <a:pt x="2196944" y="118457"/>
                  </a:moveTo>
                  <a:cubicBezTo>
                    <a:pt x="2203448" y="121972"/>
                    <a:pt x="2218336" y="116457"/>
                    <a:pt x="2219571" y="124477"/>
                  </a:cubicBezTo>
                  <a:cubicBezTo>
                    <a:pt x="2215120" y="121915"/>
                    <a:pt x="2210368" y="125601"/>
                    <a:pt x="2205802" y="125363"/>
                  </a:cubicBezTo>
                  <a:cubicBezTo>
                    <a:pt x="2208171" y="128916"/>
                    <a:pt x="2210770" y="127392"/>
                    <a:pt x="2213182" y="130621"/>
                  </a:cubicBezTo>
                  <a:cubicBezTo>
                    <a:pt x="2208832" y="133307"/>
                    <a:pt x="2202170" y="135117"/>
                    <a:pt x="2202027" y="141384"/>
                  </a:cubicBezTo>
                  <a:cubicBezTo>
                    <a:pt x="2198940" y="133650"/>
                    <a:pt x="2197404" y="126020"/>
                    <a:pt x="2196944" y="118457"/>
                  </a:cubicBezTo>
                  <a:close/>
                  <a:moveTo>
                    <a:pt x="2675505" y="664202"/>
                  </a:moveTo>
                  <a:cubicBezTo>
                    <a:pt x="2673064" y="667841"/>
                    <a:pt x="2674586" y="671689"/>
                    <a:pt x="2670394" y="675251"/>
                  </a:cubicBezTo>
                  <a:cubicBezTo>
                    <a:pt x="2667005" y="670546"/>
                    <a:pt x="2668355" y="659020"/>
                    <a:pt x="2675505" y="664202"/>
                  </a:cubicBezTo>
                  <a:close/>
                  <a:moveTo>
                    <a:pt x="2228544" y="128154"/>
                  </a:moveTo>
                  <a:cubicBezTo>
                    <a:pt x="2235694" y="135555"/>
                    <a:pt x="2234746" y="142499"/>
                    <a:pt x="2232162" y="149376"/>
                  </a:cubicBezTo>
                  <a:cubicBezTo>
                    <a:pt x="2230238" y="146985"/>
                    <a:pt x="2228228" y="146394"/>
                    <a:pt x="2226232" y="145851"/>
                  </a:cubicBezTo>
                  <a:cubicBezTo>
                    <a:pt x="2229850" y="140079"/>
                    <a:pt x="2220648" y="133698"/>
                    <a:pt x="2228544" y="128154"/>
                  </a:cubicBezTo>
                  <a:close/>
                  <a:moveTo>
                    <a:pt x="2688814" y="672965"/>
                  </a:moveTo>
                  <a:cubicBezTo>
                    <a:pt x="2685067" y="677461"/>
                    <a:pt x="2681434" y="678975"/>
                    <a:pt x="2678075" y="674032"/>
                  </a:cubicBezTo>
                  <a:cubicBezTo>
                    <a:pt x="2681851" y="669545"/>
                    <a:pt x="2685483" y="668040"/>
                    <a:pt x="2688814" y="672965"/>
                  </a:cubicBezTo>
                  <a:close/>
                  <a:moveTo>
                    <a:pt x="2248558" y="124353"/>
                  </a:moveTo>
                  <a:cubicBezTo>
                    <a:pt x="2240345" y="125716"/>
                    <a:pt x="2232119" y="127935"/>
                    <a:pt x="2224194" y="123068"/>
                  </a:cubicBezTo>
                  <a:cubicBezTo>
                    <a:pt x="2232937" y="121753"/>
                    <a:pt x="2234789" y="118839"/>
                    <a:pt x="2241164" y="119105"/>
                  </a:cubicBezTo>
                  <a:cubicBezTo>
                    <a:pt x="2240245" y="120648"/>
                    <a:pt x="2240546" y="122325"/>
                    <a:pt x="2242485" y="124030"/>
                  </a:cubicBezTo>
                  <a:cubicBezTo>
                    <a:pt x="2244595" y="122353"/>
                    <a:pt x="2246662" y="120896"/>
                    <a:pt x="2248558" y="124353"/>
                  </a:cubicBezTo>
                  <a:close/>
                  <a:moveTo>
                    <a:pt x="2260445" y="131421"/>
                  </a:moveTo>
                  <a:cubicBezTo>
                    <a:pt x="2258564" y="134021"/>
                    <a:pt x="2261795" y="136888"/>
                    <a:pt x="2261579" y="139555"/>
                  </a:cubicBezTo>
                  <a:cubicBezTo>
                    <a:pt x="2252664" y="146023"/>
                    <a:pt x="2244078" y="144213"/>
                    <a:pt x="2235636" y="139841"/>
                  </a:cubicBezTo>
                  <a:cubicBezTo>
                    <a:pt x="2240690" y="135783"/>
                    <a:pt x="2237287" y="131297"/>
                    <a:pt x="2242341" y="127239"/>
                  </a:cubicBezTo>
                  <a:cubicBezTo>
                    <a:pt x="2248299" y="130278"/>
                    <a:pt x="2254501" y="127859"/>
                    <a:pt x="2260445" y="131421"/>
                  </a:cubicBezTo>
                  <a:close/>
                  <a:moveTo>
                    <a:pt x="2727376" y="663630"/>
                  </a:moveTo>
                  <a:cubicBezTo>
                    <a:pt x="2721619" y="668193"/>
                    <a:pt x="2717355" y="672822"/>
                    <a:pt x="2719078" y="677737"/>
                  </a:cubicBezTo>
                  <a:cubicBezTo>
                    <a:pt x="2714728" y="673298"/>
                    <a:pt x="2709918" y="678137"/>
                    <a:pt x="2705482" y="675441"/>
                  </a:cubicBezTo>
                  <a:cubicBezTo>
                    <a:pt x="2714513" y="665354"/>
                    <a:pt x="2701361" y="668964"/>
                    <a:pt x="2706071" y="662545"/>
                  </a:cubicBezTo>
                  <a:cubicBezTo>
                    <a:pt x="2712890" y="669031"/>
                    <a:pt x="2720413" y="660468"/>
                    <a:pt x="2727376" y="663630"/>
                  </a:cubicBezTo>
                  <a:close/>
                  <a:moveTo>
                    <a:pt x="2271902" y="114209"/>
                  </a:moveTo>
                  <a:cubicBezTo>
                    <a:pt x="2274989" y="117076"/>
                    <a:pt x="2273309" y="119677"/>
                    <a:pt x="2276108" y="122525"/>
                  </a:cubicBezTo>
                  <a:cubicBezTo>
                    <a:pt x="2277716" y="120991"/>
                    <a:pt x="2276826" y="119324"/>
                    <a:pt x="2277846" y="117743"/>
                  </a:cubicBezTo>
                  <a:cubicBezTo>
                    <a:pt x="2284278" y="121886"/>
                    <a:pt x="2280387" y="125439"/>
                    <a:pt x="2275807" y="128973"/>
                  </a:cubicBezTo>
                  <a:cubicBezTo>
                    <a:pt x="2273854" y="127220"/>
                    <a:pt x="2271974" y="123906"/>
                    <a:pt x="2269863" y="125439"/>
                  </a:cubicBezTo>
                  <a:cubicBezTo>
                    <a:pt x="2271270" y="127649"/>
                    <a:pt x="2268916" y="129687"/>
                    <a:pt x="2266533" y="131735"/>
                  </a:cubicBezTo>
                  <a:cubicBezTo>
                    <a:pt x="2265097" y="130021"/>
                    <a:pt x="2263661" y="128364"/>
                    <a:pt x="2262182" y="126659"/>
                  </a:cubicBezTo>
                  <a:cubicBezTo>
                    <a:pt x="2270639" y="119962"/>
                    <a:pt x="2269174" y="122020"/>
                    <a:pt x="2271902" y="114209"/>
                  </a:cubicBezTo>
                  <a:close/>
                  <a:moveTo>
                    <a:pt x="2292203" y="137908"/>
                  </a:moveTo>
                  <a:cubicBezTo>
                    <a:pt x="2297443" y="134126"/>
                    <a:pt x="2302324" y="138727"/>
                    <a:pt x="2307421" y="138698"/>
                  </a:cubicBezTo>
                  <a:cubicBezTo>
                    <a:pt x="2301965" y="146480"/>
                    <a:pt x="2292174" y="147518"/>
                    <a:pt x="2292203" y="137908"/>
                  </a:cubicBezTo>
                  <a:close/>
                  <a:moveTo>
                    <a:pt x="2326272" y="126725"/>
                  </a:moveTo>
                  <a:cubicBezTo>
                    <a:pt x="2330880" y="125696"/>
                    <a:pt x="2335632" y="122039"/>
                    <a:pt x="2340040" y="125801"/>
                  </a:cubicBezTo>
                  <a:cubicBezTo>
                    <a:pt x="2335632" y="133307"/>
                    <a:pt x="2331828" y="127192"/>
                    <a:pt x="2327708" y="128402"/>
                  </a:cubicBezTo>
                  <a:cubicBezTo>
                    <a:pt x="2328483" y="130059"/>
                    <a:pt x="2330521" y="131773"/>
                    <a:pt x="2329000" y="133345"/>
                  </a:cubicBezTo>
                  <a:cubicBezTo>
                    <a:pt x="2326946" y="131059"/>
                    <a:pt x="2326588" y="128897"/>
                    <a:pt x="2326272" y="126725"/>
                  </a:cubicBezTo>
                  <a:close/>
                  <a:moveTo>
                    <a:pt x="2360757" y="139832"/>
                  </a:moveTo>
                  <a:cubicBezTo>
                    <a:pt x="2355847" y="136174"/>
                    <a:pt x="2350492" y="142022"/>
                    <a:pt x="2345697" y="135812"/>
                  </a:cubicBezTo>
                  <a:cubicBezTo>
                    <a:pt x="2350061" y="131716"/>
                    <a:pt x="2362006" y="132040"/>
                    <a:pt x="2360757" y="139832"/>
                  </a:cubicBezTo>
                  <a:close/>
                  <a:moveTo>
                    <a:pt x="2357570" y="142899"/>
                  </a:moveTo>
                  <a:cubicBezTo>
                    <a:pt x="2359049" y="143889"/>
                    <a:pt x="2360599" y="143584"/>
                    <a:pt x="2362207" y="141508"/>
                  </a:cubicBezTo>
                  <a:cubicBezTo>
                    <a:pt x="2365954" y="144927"/>
                    <a:pt x="2367289" y="148261"/>
                    <a:pt x="2364820" y="151366"/>
                  </a:cubicBezTo>
                  <a:cubicBezTo>
                    <a:pt x="2362379" y="149309"/>
                    <a:pt x="2359752" y="151023"/>
                    <a:pt x="2357297" y="149318"/>
                  </a:cubicBezTo>
                  <a:cubicBezTo>
                    <a:pt x="2359350" y="147299"/>
                    <a:pt x="2356192" y="144985"/>
                    <a:pt x="2357570" y="142899"/>
                  </a:cubicBezTo>
                  <a:close/>
                  <a:moveTo>
                    <a:pt x="2392500" y="146299"/>
                  </a:moveTo>
                  <a:cubicBezTo>
                    <a:pt x="2384015" y="153814"/>
                    <a:pt x="2375947" y="152519"/>
                    <a:pt x="2368022" y="148299"/>
                  </a:cubicBezTo>
                  <a:cubicBezTo>
                    <a:pt x="2376435" y="141518"/>
                    <a:pt x="2384231" y="149090"/>
                    <a:pt x="2392500" y="146299"/>
                  </a:cubicBezTo>
                  <a:close/>
                  <a:moveTo>
                    <a:pt x="2397884" y="128783"/>
                  </a:moveTo>
                  <a:cubicBezTo>
                    <a:pt x="2394424" y="139908"/>
                    <a:pt x="2384906" y="137946"/>
                    <a:pt x="2377713" y="135831"/>
                  </a:cubicBezTo>
                  <a:cubicBezTo>
                    <a:pt x="2384661" y="128963"/>
                    <a:pt x="2391481" y="124125"/>
                    <a:pt x="2397884" y="128783"/>
                  </a:cubicBezTo>
                  <a:close/>
                  <a:moveTo>
                    <a:pt x="2434983" y="151719"/>
                  </a:moveTo>
                  <a:cubicBezTo>
                    <a:pt x="2436418" y="154510"/>
                    <a:pt x="2435471" y="157148"/>
                    <a:pt x="2439175" y="160015"/>
                  </a:cubicBezTo>
                  <a:cubicBezTo>
                    <a:pt x="2432298" y="165730"/>
                    <a:pt x="2425564" y="168588"/>
                    <a:pt x="2419305" y="160634"/>
                  </a:cubicBezTo>
                  <a:cubicBezTo>
                    <a:pt x="2427230" y="160310"/>
                    <a:pt x="2434638" y="156053"/>
                    <a:pt x="2434983" y="151719"/>
                  </a:cubicBezTo>
                  <a:close/>
                  <a:moveTo>
                    <a:pt x="2525891" y="132126"/>
                  </a:moveTo>
                  <a:cubicBezTo>
                    <a:pt x="2522115" y="136507"/>
                    <a:pt x="2530571" y="132955"/>
                    <a:pt x="2531677" y="138898"/>
                  </a:cubicBezTo>
                  <a:cubicBezTo>
                    <a:pt x="2528734" y="143927"/>
                    <a:pt x="2518727" y="138184"/>
                    <a:pt x="2521225" y="133536"/>
                  </a:cubicBezTo>
                  <a:cubicBezTo>
                    <a:pt x="2524369" y="136326"/>
                    <a:pt x="2523063" y="130021"/>
                    <a:pt x="2525891" y="132126"/>
                  </a:cubicBezTo>
                  <a:close/>
                  <a:moveTo>
                    <a:pt x="3154065" y="141803"/>
                  </a:moveTo>
                  <a:cubicBezTo>
                    <a:pt x="3158028" y="144480"/>
                    <a:pt x="3162162" y="142851"/>
                    <a:pt x="3165953" y="148890"/>
                  </a:cubicBezTo>
                  <a:cubicBezTo>
                    <a:pt x="3159535" y="155986"/>
                    <a:pt x="3153390" y="156700"/>
                    <a:pt x="3147231" y="157662"/>
                  </a:cubicBezTo>
                  <a:cubicBezTo>
                    <a:pt x="3145781" y="155976"/>
                    <a:pt x="3144331" y="154291"/>
                    <a:pt x="3142895" y="152595"/>
                  </a:cubicBezTo>
                  <a:cubicBezTo>
                    <a:pt x="3151639" y="149376"/>
                    <a:pt x="3150232" y="150738"/>
                    <a:pt x="3154065" y="141803"/>
                  </a:cubicBezTo>
                  <a:close/>
                  <a:moveTo>
                    <a:pt x="3203941" y="152500"/>
                  </a:moveTo>
                  <a:cubicBezTo>
                    <a:pt x="3197624" y="144318"/>
                    <a:pt x="3188263" y="157577"/>
                    <a:pt x="3190618" y="143689"/>
                  </a:cubicBezTo>
                  <a:cubicBezTo>
                    <a:pt x="3194121" y="147680"/>
                    <a:pt x="3205693" y="143908"/>
                    <a:pt x="3203941" y="152500"/>
                  </a:cubicBezTo>
                  <a:close/>
                  <a:moveTo>
                    <a:pt x="3784005" y="646819"/>
                  </a:moveTo>
                  <a:cubicBezTo>
                    <a:pt x="3769476" y="657687"/>
                    <a:pt x="3798821" y="650591"/>
                    <a:pt x="3783115" y="666183"/>
                  </a:cubicBezTo>
                  <a:cubicBezTo>
                    <a:pt x="3778205" y="658982"/>
                    <a:pt x="3779712" y="658487"/>
                    <a:pt x="3772821" y="657573"/>
                  </a:cubicBezTo>
                  <a:cubicBezTo>
                    <a:pt x="3774228" y="653096"/>
                    <a:pt x="3777085" y="641666"/>
                    <a:pt x="3784005" y="646819"/>
                  </a:cubicBezTo>
                  <a:close/>
                  <a:moveTo>
                    <a:pt x="3767897" y="665402"/>
                  </a:moveTo>
                  <a:cubicBezTo>
                    <a:pt x="3765929" y="663630"/>
                    <a:pt x="3764063" y="660316"/>
                    <a:pt x="3761938" y="661840"/>
                  </a:cubicBezTo>
                  <a:cubicBezTo>
                    <a:pt x="3759627" y="665135"/>
                    <a:pt x="3762384" y="676784"/>
                    <a:pt x="3755263" y="674470"/>
                  </a:cubicBezTo>
                  <a:cubicBezTo>
                    <a:pt x="3754214" y="670650"/>
                    <a:pt x="3758148" y="667050"/>
                    <a:pt x="3754257" y="663078"/>
                  </a:cubicBezTo>
                  <a:cubicBezTo>
                    <a:pt x="3762469" y="661935"/>
                    <a:pt x="3762039" y="648314"/>
                    <a:pt x="3770222" y="647733"/>
                  </a:cubicBezTo>
                  <a:cubicBezTo>
                    <a:pt x="3771744" y="653725"/>
                    <a:pt x="3774673" y="659801"/>
                    <a:pt x="3767897" y="665402"/>
                  </a:cubicBezTo>
                  <a:close/>
                  <a:moveTo>
                    <a:pt x="3353828" y="144004"/>
                  </a:moveTo>
                  <a:cubicBezTo>
                    <a:pt x="3358623" y="139632"/>
                    <a:pt x="3363073" y="142175"/>
                    <a:pt x="3367610" y="143108"/>
                  </a:cubicBezTo>
                  <a:cubicBezTo>
                    <a:pt x="3367496" y="148680"/>
                    <a:pt x="3360992" y="146756"/>
                    <a:pt x="3356469" y="153862"/>
                  </a:cubicBezTo>
                  <a:cubicBezTo>
                    <a:pt x="3351344" y="150385"/>
                    <a:pt x="3356713" y="147414"/>
                    <a:pt x="3353828" y="144004"/>
                  </a:cubicBezTo>
                  <a:close/>
                  <a:moveTo>
                    <a:pt x="3806904" y="646371"/>
                  </a:moveTo>
                  <a:cubicBezTo>
                    <a:pt x="3811011" y="651962"/>
                    <a:pt x="3808096" y="657191"/>
                    <a:pt x="3809173" y="662659"/>
                  </a:cubicBezTo>
                  <a:cubicBezTo>
                    <a:pt x="3805282" y="659173"/>
                    <a:pt x="3800774" y="668945"/>
                    <a:pt x="3797012" y="662059"/>
                  </a:cubicBezTo>
                  <a:cubicBezTo>
                    <a:pt x="3801607" y="653981"/>
                    <a:pt x="3802511" y="655106"/>
                    <a:pt x="3806904" y="646371"/>
                  </a:cubicBezTo>
                  <a:close/>
                  <a:moveTo>
                    <a:pt x="3385571" y="150500"/>
                  </a:moveTo>
                  <a:cubicBezTo>
                    <a:pt x="3378249" y="147032"/>
                    <a:pt x="3379756" y="157891"/>
                    <a:pt x="3373267" y="153090"/>
                  </a:cubicBezTo>
                  <a:cubicBezTo>
                    <a:pt x="3371946" y="149347"/>
                    <a:pt x="3387968" y="139803"/>
                    <a:pt x="3385571" y="150500"/>
                  </a:cubicBezTo>
                  <a:close/>
                  <a:moveTo>
                    <a:pt x="3811398" y="648228"/>
                  </a:moveTo>
                  <a:cubicBezTo>
                    <a:pt x="3814628" y="644580"/>
                    <a:pt x="3817644" y="644733"/>
                    <a:pt x="3820515" y="648667"/>
                  </a:cubicBezTo>
                  <a:cubicBezTo>
                    <a:pt x="3818720" y="652572"/>
                    <a:pt x="3817184" y="655315"/>
                    <a:pt x="3814126" y="654820"/>
                  </a:cubicBezTo>
                  <a:cubicBezTo>
                    <a:pt x="3815748" y="652753"/>
                    <a:pt x="3813566" y="650467"/>
                    <a:pt x="3811398" y="648228"/>
                  </a:cubicBezTo>
                  <a:close/>
                  <a:moveTo>
                    <a:pt x="3833867" y="123420"/>
                  </a:moveTo>
                  <a:cubicBezTo>
                    <a:pt x="3828540" y="118038"/>
                    <a:pt x="3822482" y="128097"/>
                    <a:pt x="3817069" y="124134"/>
                  </a:cubicBezTo>
                  <a:cubicBezTo>
                    <a:pt x="3822137" y="115762"/>
                    <a:pt x="3834656" y="115114"/>
                    <a:pt x="3833867" y="123420"/>
                  </a:cubicBezTo>
                  <a:close/>
                  <a:moveTo>
                    <a:pt x="3858388" y="121420"/>
                  </a:moveTo>
                  <a:cubicBezTo>
                    <a:pt x="3850794" y="120477"/>
                    <a:pt x="3843012" y="124134"/>
                    <a:pt x="3835647" y="118619"/>
                  </a:cubicBezTo>
                  <a:cubicBezTo>
                    <a:pt x="3843529" y="112514"/>
                    <a:pt x="3851152" y="112561"/>
                    <a:pt x="3858388" y="121420"/>
                  </a:cubicBezTo>
                  <a:close/>
                  <a:moveTo>
                    <a:pt x="3869415" y="113895"/>
                  </a:moveTo>
                  <a:cubicBezTo>
                    <a:pt x="3867276" y="115952"/>
                    <a:pt x="3865151" y="118010"/>
                    <a:pt x="3863026" y="120048"/>
                  </a:cubicBezTo>
                  <a:cubicBezTo>
                    <a:pt x="3861547" y="118353"/>
                    <a:pt x="3860140" y="116667"/>
                    <a:pt x="3858690" y="114990"/>
                  </a:cubicBezTo>
                  <a:cubicBezTo>
                    <a:pt x="3862537" y="108580"/>
                    <a:pt x="3865912" y="112771"/>
                    <a:pt x="3869415" y="113895"/>
                  </a:cubicBezTo>
                  <a:close/>
                  <a:moveTo>
                    <a:pt x="4351220" y="387958"/>
                  </a:moveTo>
                  <a:cubicBezTo>
                    <a:pt x="4355943" y="393568"/>
                    <a:pt x="4352239" y="398797"/>
                    <a:pt x="4347430" y="403931"/>
                  </a:cubicBezTo>
                  <a:cubicBezTo>
                    <a:pt x="4340079" y="407894"/>
                    <a:pt x="4329383" y="407027"/>
                    <a:pt x="4317998" y="413751"/>
                  </a:cubicBezTo>
                  <a:cubicBezTo>
                    <a:pt x="4316519" y="411523"/>
                    <a:pt x="4313619" y="409189"/>
                    <a:pt x="4315227" y="407122"/>
                  </a:cubicBezTo>
                  <a:cubicBezTo>
                    <a:pt x="4323023" y="399340"/>
                    <a:pt x="4339045" y="392739"/>
                    <a:pt x="4351220" y="387958"/>
                  </a:cubicBezTo>
                  <a:close/>
                  <a:moveTo>
                    <a:pt x="4392395" y="388453"/>
                  </a:moveTo>
                  <a:cubicBezTo>
                    <a:pt x="4394850" y="391825"/>
                    <a:pt x="4396186" y="395111"/>
                    <a:pt x="4394994" y="398302"/>
                  </a:cubicBezTo>
                  <a:cubicBezTo>
                    <a:pt x="4384743" y="399512"/>
                    <a:pt x="4374334" y="404769"/>
                    <a:pt x="4364270" y="403188"/>
                  </a:cubicBezTo>
                  <a:cubicBezTo>
                    <a:pt x="4373674" y="397197"/>
                    <a:pt x="4382963" y="394444"/>
                    <a:pt x="4392395" y="388453"/>
                  </a:cubicBezTo>
                  <a:close/>
                  <a:moveTo>
                    <a:pt x="4148083" y="92664"/>
                  </a:moveTo>
                  <a:cubicBezTo>
                    <a:pt x="4146676" y="98988"/>
                    <a:pt x="4135076" y="105170"/>
                    <a:pt x="4129347" y="101427"/>
                  </a:cubicBezTo>
                  <a:cubicBezTo>
                    <a:pt x="4135837" y="93102"/>
                    <a:pt x="4141895" y="94302"/>
                    <a:pt x="4148083" y="92664"/>
                  </a:cubicBezTo>
                  <a:close/>
                  <a:moveTo>
                    <a:pt x="4438797" y="374632"/>
                  </a:moveTo>
                  <a:cubicBezTo>
                    <a:pt x="4425402" y="382757"/>
                    <a:pt x="4413873" y="385586"/>
                    <a:pt x="4407169" y="398902"/>
                  </a:cubicBezTo>
                  <a:cubicBezTo>
                    <a:pt x="4405245" y="396683"/>
                    <a:pt x="4403307" y="394416"/>
                    <a:pt x="4401383" y="392149"/>
                  </a:cubicBezTo>
                  <a:cubicBezTo>
                    <a:pt x="4410615" y="389006"/>
                    <a:pt x="4421784" y="367965"/>
                    <a:pt x="4438797" y="374632"/>
                  </a:cubicBezTo>
                  <a:close/>
                  <a:moveTo>
                    <a:pt x="4256981" y="46458"/>
                  </a:moveTo>
                  <a:cubicBezTo>
                    <a:pt x="4259651" y="43667"/>
                    <a:pt x="4262279" y="42086"/>
                    <a:pt x="4264820" y="42019"/>
                  </a:cubicBezTo>
                  <a:cubicBezTo>
                    <a:pt x="4272328" y="49973"/>
                    <a:pt x="4259206" y="56840"/>
                    <a:pt x="4269873" y="64927"/>
                  </a:cubicBezTo>
                  <a:cubicBezTo>
                    <a:pt x="4264231" y="66041"/>
                    <a:pt x="4258302" y="73328"/>
                    <a:pt x="4253075" y="65698"/>
                  </a:cubicBezTo>
                  <a:cubicBezTo>
                    <a:pt x="4262996" y="66394"/>
                    <a:pt x="4266155" y="55516"/>
                    <a:pt x="4256981" y="46458"/>
                  </a:cubicBezTo>
                  <a:close/>
                  <a:moveTo>
                    <a:pt x="4551270" y="383681"/>
                  </a:moveTo>
                  <a:cubicBezTo>
                    <a:pt x="4555619" y="388196"/>
                    <a:pt x="4550394" y="392254"/>
                    <a:pt x="4550710" y="396597"/>
                  </a:cubicBezTo>
                  <a:cubicBezTo>
                    <a:pt x="4547278" y="394016"/>
                    <a:pt x="4543517" y="397940"/>
                    <a:pt x="4540258" y="391225"/>
                  </a:cubicBezTo>
                  <a:cubicBezTo>
                    <a:pt x="4543990" y="387558"/>
                    <a:pt x="4547451" y="389577"/>
                    <a:pt x="4551270" y="383681"/>
                  </a:cubicBezTo>
                  <a:close/>
                  <a:moveTo>
                    <a:pt x="4494861" y="249702"/>
                  </a:moveTo>
                  <a:cubicBezTo>
                    <a:pt x="4499082" y="251846"/>
                    <a:pt x="4502370" y="240511"/>
                    <a:pt x="4504581" y="237244"/>
                  </a:cubicBezTo>
                  <a:cubicBezTo>
                    <a:pt x="4510970" y="240777"/>
                    <a:pt x="4505600" y="243768"/>
                    <a:pt x="4507179" y="247074"/>
                  </a:cubicBezTo>
                  <a:cubicBezTo>
                    <a:pt x="4508759" y="246273"/>
                    <a:pt x="4510237" y="246721"/>
                    <a:pt x="4511673" y="248931"/>
                  </a:cubicBezTo>
                  <a:cubicBezTo>
                    <a:pt x="4504021" y="250341"/>
                    <a:pt x="4497503" y="248655"/>
                    <a:pt x="4500518" y="259675"/>
                  </a:cubicBezTo>
                  <a:cubicBezTo>
                    <a:pt x="4496785" y="259637"/>
                    <a:pt x="4494358" y="253941"/>
                    <a:pt x="4494861" y="249702"/>
                  </a:cubicBezTo>
                  <a:close/>
                  <a:moveTo>
                    <a:pt x="4439472" y="93102"/>
                  </a:moveTo>
                  <a:cubicBezTo>
                    <a:pt x="4436141" y="88206"/>
                    <a:pt x="4432136" y="97712"/>
                    <a:pt x="4428877" y="90949"/>
                  </a:cubicBezTo>
                  <a:cubicBezTo>
                    <a:pt x="4431934" y="83986"/>
                    <a:pt x="4442056" y="87015"/>
                    <a:pt x="4439472" y="93102"/>
                  </a:cubicBezTo>
                  <a:close/>
                  <a:moveTo>
                    <a:pt x="4482098" y="95274"/>
                  </a:moveTo>
                  <a:cubicBezTo>
                    <a:pt x="4474244" y="100055"/>
                    <a:pt x="4466420" y="104475"/>
                    <a:pt x="4459055" y="98960"/>
                  </a:cubicBezTo>
                  <a:cubicBezTo>
                    <a:pt x="4466664" y="98693"/>
                    <a:pt x="4474733" y="89482"/>
                    <a:pt x="4482098" y="95274"/>
                  </a:cubicBezTo>
                  <a:close/>
                  <a:moveTo>
                    <a:pt x="4512391" y="100093"/>
                  </a:moveTo>
                  <a:cubicBezTo>
                    <a:pt x="4508199" y="103084"/>
                    <a:pt x="4503978" y="106189"/>
                    <a:pt x="4500202" y="99446"/>
                  </a:cubicBezTo>
                  <a:cubicBezTo>
                    <a:pt x="4504437" y="95731"/>
                    <a:pt x="4508515" y="95969"/>
                    <a:pt x="4512391" y="100093"/>
                  </a:cubicBezTo>
                  <a:close/>
                  <a:moveTo>
                    <a:pt x="4510826" y="67632"/>
                  </a:moveTo>
                  <a:cubicBezTo>
                    <a:pt x="4514616" y="73004"/>
                    <a:pt x="4516196" y="73080"/>
                    <a:pt x="4516913" y="67946"/>
                  </a:cubicBezTo>
                  <a:cubicBezTo>
                    <a:pt x="4523589" y="73557"/>
                    <a:pt x="4509807" y="79691"/>
                    <a:pt x="4507495" y="73957"/>
                  </a:cubicBezTo>
                  <a:cubicBezTo>
                    <a:pt x="4509735" y="71861"/>
                    <a:pt x="4510309" y="69766"/>
                    <a:pt x="4510826" y="67632"/>
                  </a:cubicBezTo>
                  <a:close/>
                  <a:moveTo>
                    <a:pt x="4780722" y="138174"/>
                  </a:moveTo>
                  <a:cubicBezTo>
                    <a:pt x="4780464" y="144089"/>
                    <a:pt x="4772553" y="147680"/>
                    <a:pt x="4768088" y="147223"/>
                  </a:cubicBezTo>
                  <a:cubicBezTo>
                    <a:pt x="4768275" y="142851"/>
                    <a:pt x="4776458" y="133288"/>
                    <a:pt x="4780722" y="138174"/>
                  </a:cubicBezTo>
                  <a:close/>
                </a:path>
              </a:pathLst>
            </a:custGeom>
            <a:solidFill>
              <a:schemeClr val="bg1"/>
            </a:solidFill>
            <a:ln w="14347" cap="flat">
              <a:noFill/>
              <a:prstDash val="solid"/>
              <a:miter/>
            </a:ln>
          </p:spPr>
          <p:txBody>
            <a:bodyPr anchor="ctr" rtlCol="0"/>
            <a:p>
              <a:endParaRPr lang="en-PH"/>
            </a:p>
          </p:txBody>
        </p:sp>
        <p:grpSp>
          <p:nvGrpSpPr>
            <p:cNvPr id="128" name="Graphic 8" descr="A curved brushstroke"/>
            <p:cNvGrpSpPr/>
            <p:nvPr/>
          </p:nvGrpSpPr>
          <p:grpSpPr>
            <a:xfrm>
              <a:off x="6599806" y="989152"/>
              <a:ext cx="1427468" cy="696173"/>
              <a:chOff x="6599806" y="989152"/>
              <a:chExt cx="1427468" cy="696173"/>
            </a:xfrm>
            <a:solidFill>
              <a:schemeClr val="bg1"/>
            </a:solidFill>
          </p:grpSpPr>
          <p:sp>
            <p:nvSpPr>
              <p:cNvPr id="1048918" name="Freeform: Shape 12"/>
              <p:cNvSpPr/>
              <p:nvPr/>
            </p:nvSpPr>
            <p:spPr>
              <a:xfrm>
                <a:off x="6674620" y="1418602"/>
                <a:ext cx="13624" cy="6833"/>
              </a:xfrm>
              <a:custGeom>
                <a:avLst/>
                <a:gdLst>
                  <a:gd name="connsiteX0" fmla="*/ 0 w 13624"/>
                  <a:gd name="connsiteY0" fmla="*/ 1880 h 6833"/>
                  <a:gd name="connsiteX1" fmla="*/ 13625 w 13624"/>
                  <a:gd name="connsiteY1" fmla="*/ 4204 h 6833"/>
                  <a:gd name="connsiteX2" fmla="*/ 0 w 13624"/>
                  <a:gd name="connsiteY2" fmla="*/ 1880 h 6833"/>
                </a:gdLst>
                <a:ahLst/>
                <a:cxnLst>
                  <a:cxn ang="0">
                    <a:pos x="connsiteX0" y="connsiteY0"/>
                  </a:cxn>
                  <a:cxn ang="0">
                    <a:pos x="connsiteX1" y="connsiteY1"/>
                  </a:cxn>
                  <a:cxn ang="0">
                    <a:pos x="connsiteX2" y="connsiteY2"/>
                  </a:cxn>
                </a:cxnLst>
                <a:rect l="l" t="t" r="r" b="b"/>
                <a:pathLst>
                  <a:path w="13624" h="6833">
                    <a:moveTo>
                      <a:pt x="0" y="1880"/>
                    </a:moveTo>
                    <a:cubicBezTo>
                      <a:pt x="4293" y="7804"/>
                      <a:pt x="8858" y="8204"/>
                      <a:pt x="13625" y="4204"/>
                    </a:cubicBezTo>
                    <a:cubicBezTo>
                      <a:pt x="9030" y="4156"/>
                      <a:pt x="4781" y="-3416"/>
                      <a:pt x="0" y="1880"/>
                    </a:cubicBezTo>
                    <a:close/>
                  </a:path>
                </a:pathLst>
              </a:custGeom>
              <a:solidFill>
                <a:schemeClr val="bg1"/>
              </a:solidFill>
              <a:ln w="14347" cap="flat">
                <a:noFill/>
                <a:prstDash val="solid"/>
                <a:miter/>
              </a:ln>
            </p:spPr>
            <p:txBody>
              <a:bodyPr anchor="ctr" rtlCol="0"/>
              <a:p>
                <a:endParaRPr lang="en-PH"/>
              </a:p>
            </p:txBody>
          </p:sp>
          <p:sp>
            <p:nvSpPr>
              <p:cNvPr id="1048919" name="Freeform: Shape 13"/>
              <p:cNvSpPr/>
              <p:nvPr/>
            </p:nvSpPr>
            <p:spPr>
              <a:xfrm>
                <a:off x="6687527" y="1401626"/>
                <a:ext cx="13624" cy="7232"/>
              </a:xfrm>
              <a:custGeom>
                <a:avLst/>
                <a:gdLst>
                  <a:gd name="connsiteX0" fmla="*/ 0 w 13624"/>
                  <a:gd name="connsiteY0" fmla="*/ 3349 h 7232"/>
                  <a:gd name="connsiteX1" fmla="*/ 13625 w 13624"/>
                  <a:gd name="connsiteY1" fmla="*/ 5645 h 7232"/>
                  <a:gd name="connsiteX2" fmla="*/ 0 w 13624"/>
                  <a:gd name="connsiteY2" fmla="*/ 3349 h 7232"/>
                </a:gdLst>
                <a:ahLst/>
                <a:cxnLst>
                  <a:cxn ang="0">
                    <a:pos x="connsiteX0" y="connsiteY0"/>
                  </a:cxn>
                  <a:cxn ang="0">
                    <a:pos x="connsiteX1" y="connsiteY1"/>
                  </a:cxn>
                  <a:cxn ang="0">
                    <a:pos x="connsiteX2" y="connsiteY2"/>
                  </a:cxn>
                </a:cxnLst>
                <a:rect l="l" t="t" r="r" b="b"/>
                <a:pathLst>
                  <a:path w="13624" h="7232">
                    <a:moveTo>
                      <a:pt x="0" y="3349"/>
                    </a:moveTo>
                    <a:cubicBezTo>
                      <a:pt x="4652" y="1768"/>
                      <a:pt x="8815" y="10750"/>
                      <a:pt x="13625" y="5645"/>
                    </a:cubicBezTo>
                    <a:cubicBezTo>
                      <a:pt x="9145" y="3454"/>
                      <a:pt x="4924" y="-4414"/>
                      <a:pt x="0" y="3349"/>
                    </a:cubicBezTo>
                    <a:close/>
                  </a:path>
                </a:pathLst>
              </a:custGeom>
              <a:solidFill>
                <a:schemeClr val="bg1"/>
              </a:solidFill>
              <a:ln w="14347" cap="flat">
                <a:noFill/>
                <a:prstDash val="solid"/>
                <a:miter/>
              </a:ln>
            </p:spPr>
            <p:txBody>
              <a:bodyPr anchor="ctr" rtlCol="0"/>
              <a:p>
                <a:endParaRPr lang="en-PH"/>
              </a:p>
            </p:txBody>
          </p:sp>
          <p:sp>
            <p:nvSpPr>
              <p:cNvPr id="1048920" name="Freeform: Shape 14"/>
              <p:cNvSpPr/>
              <p:nvPr/>
            </p:nvSpPr>
            <p:spPr>
              <a:xfrm>
                <a:off x="6722730" y="1428064"/>
                <a:ext cx="12318" cy="9346"/>
              </a:xfrm>
              <a:custGeom>
                <a:avLst/>
                <a:gdLst>
                  <a:gd name="connsiteX0" fmla="*/ 0 w 12318"/>
                  <a:gd name="connsiteY0" fmla="*/ 7849 h 9346"/>
                  <a:gd name="connsiteX1" fmla="*/ 12318 w 12318"/>
                  <a:gd name="connsiteY1" fmla="*/ 5248 h 9346"/>
                  <a:gd name="connsiteX2" fmla="*/ 4953 w 12318"/>
                  <a:gd name="connsiteY2" fmla="*/ 0 h 9346"/>
                  <a:gd name="connsiteX3" fmla="*/ 0 w 12318"/>
                  <a:gd name="connsiteY3" fmla="*/ 7849 h 9346"/>
                </a:gdLst>
                <a:ahLst/>
                <a:cxnLst>
                  <a:cxn ang="0">
                    <a:pos x="connsiteX0" y="connsiteY0"/>
                  </a:cxn>
                  <a:cxn ang="0">
                    <a:pos x="connsiteX1" y="connsiteY1"/>
                  </a:cxn>
                  <a:cxn ang="0">
                    <a:pos x="connsiteX2" y="connsiteY2"/>
                  </a:cxn>
                  <a:cxn ang="0">
                    <a:pos x="connsiteX3" y="connsiteY3"/>
                  </a:cxn>
                </a:cxnLst>
                <a:rect l="l" t="t" r="r" b="b"/>
                <a:pathLst>
                  <a:path w="12318" h="9346">
                    <a:moveTo>
                      <a:pt x="0" y="7849"/>
                    </a:moveTo>
                    <a:cubicBezTo>
                      <a:pt x="4767" y="11906"/>
                      <a:pt x="5082" y="6582"/>
                      <a:pt x="12318" y="5248"/>
                    </a:cubicBezTo>
                    <a:cubicBezTo>
                      <a:pt x="9964" y="1038"/>
                      <a:pt x="7408" y="1819"/>
                      <a:pt x="4953" y="0"/>
                    </a:cubicBezTo>
                    <a:cubicBezTo>
                      <a:pt x="1895" y="2543"/>
                      <a:pt x="3331" y="5315"/>
                      <a:pt x="0" y="7849"/>
                    </a:cubicBezTo>
                    <a:close/>
                  </a:path>
                </a:pathLst>
              </a:custGeom>
              <a:solidFill>
                <a:schemeClr val="bg1"/>
              </a:solidFill>
              <a:ln w="14347" cap="flat">
                <a:noFill/>
                <a:prstDash val="solid"/>
                <a:miter/>
              </a:ln>
            </p:spPr>
            <p:txBody>
              <a:bodyPr anchor="ctr" rtlCol="0"/>
              <a:p>
                <a:endParaRPr lang="en-PH"/>
              </a:p>
            </p:txBody>
          </p:sp>
          <p:sp>
            <p:nvSpPr>
              <p:cNvPr id="1048921" name="Freeform: Shape 15"/>
              <p:cNvSpPr/>
              <p:nvPr/>
            </p:nvSpPr>
            <p:spPr>
              <a:xfrm>
                <a:off x="6856408" y="1577754"/>
                <a:ext cx="15218" cy="10977"/>
              </a:xfrm>
              <a:custGeom>
                <a:avLst/>
                <a:gdLst>
                  <a:gd name="connsiteX0" fmla="*/ 0 w 15218"/>
                  <a:gd name="connsiteY0" fmla="*/ 4215 h 10977"/>
                  <a:gd name="connsiteX1" fmla="*/ 5786 w 15218"/>
                  <a:gd name="connsiteY1" fmla="*/ 10977 h 10977"/>
                  <a:gd name="connsiteX2" fmla="*/ 15218 w 15218"/>
                  <a:gd name="connsiteY2" fmla="*/ 4996 h 10977"/>
                  <a:gd name="connsiteX3" fmla="*/ 0 w 15218"/>
                  <a:gd name="connsiteY3" fmla="*/ 4215 h 10977"/>
                </a:gdLst>
                <a:ahLst/>
                <a:cxnLst>
                  <a:cxn ang="0">
                    <a:pos x="connsiteX0" y="connsiteY0"/>
                  </a:cxn>
                  <a:cxn ang="0">
                    <a:pos x="connsiteX1" y="connsiteY1"/>
                  </a:cxn>
                  <a:cxn ang="0">
                    <a:pos x="connsiteX2" y="connsiteY2"/>
                  </a:cxn>
                  <a:cxn ang="0">
                    <a:pos x="connsiteX3" y="connsiteY3"/>
                  </a:cxn>
                </a:cxnLst>
                <a:rect l="l" t="t" r="r" b="b"/>
                <a:pathLst>
                  <a:path w="15218" h="10977">
                    <a:moveTo>
                      <a:pt x="0" y="4215"/>
                    </a:moveTo>
                    <a:cubicBezTo>
                      <a:pt x="1924" y="6424"/>
                      <a:pt x="3862" y="8720"/>
                      <a:pt x="5786" y="10977"/>
                    </a:cubicBezTo>
                    <a:cubicBezTo>
                      <a:pt x="9102" y="5234"/>
                      <a:pt x="11959" y="9396"/>
                      <a:pt x="15218" y="4996"/>
                    </a:cubicBezTo>
                    <a:cubicBezTo>
                      <a:pt x="10437" y="-1395"/>
                      <a:pt x="5355" y="-1653"/>
                      <a:pt x="0" y="4215"/>
                    </a:cubicBezTo>
                    <a:close/>
                  </a:path>
                </a:pathLst>
              </a:custGeom>
              <a:solidFill>
                <a:schemeClr val="bg1"/>
              </a:solidFill>
              <a:ln w="14347" cap="flat">
                <a:noFill/>
                <a:prstDash val="solid"/>
                <a:miter/>
              </a:ln>
            </p:spPr>
            <p:txBody>
              <a:bodyPr anchor="ctr" rtlCol="0"/>
              <a:p>
                <a:endParaRPr lang="en-PH"/>
              </a:p>
            </p:txBody>
          </p:sp>
          <p:sp>
            <p:nvSpPr>
              <p:cNvPr id="1048922" name="Freeform: Shape 16"/>
              <p:cNvSpPr/>
              <p:nvPr/>
            </p:nvSpPr>
            <p:spPr>
              <a:xfrm>
                <a:off x="6712919" y="1404804"/>
                <a:ext cx="10841" cy="10439"/>
              </a:xfrm>
              <a:custGeom>
                <a:avLst/>
                <a:gdLst>
                  <a:gd name="connsiteX0" fmla="*/ 393 w 10841"/>
                  <a:gd name="connsiteY0" fmla="*/ 3115 h 10439"/>
                  <a:gd name="connsiteX1" fmla="*/ 10830 w 10841"/>
                  <a:gd name="connsiteY1" fmla="*/ 8515 h 10439"/>
                  <a:gd name="connsiteX2" fmla="*/ 3609 w 10841"/>
                  <a:gd name="connsiteY2" fmla="*/ 0 h 10439"/>
                  <a:gd name="connsiteX3" fmla="*/ 393 w 10841"/>
                  <a:gd name="connsiteY3" fmla="*/ 3115 h 10439"/>
                </a:gdLst>
                <a:ahLst/>
                <a:cxnLst>
                  <a:cxn ang="0">
                    <a:pos x="connsiteX0" y="connsiteY0"/>
                  </a:cxn>
                  <a:cxn ang="0">
                    <a:pos x="connsiteX1" y="connsiteY1"/>
                  </a:cxn>
                  <a:cxn ang="0">
                    <a:pos x="connsiteX2" y="connsiteY2"/>
                  </a:cxn>
                  <a:cxn ang="0">
                    <a:pos x="connsiteX3" y="connsiteY3"/>
                  </a:cxn>
                </a:cxnLst>
                <a:rect l="l" t="t" r="r" b="b"/>
                <a:pathLst>
                  <a:path w="10841" h="10439">
                    <a:moveTo>
                      <a:pt x="393" y="3115"/>
                    </a:moveTo>
                    <a:cubicBezTo>
                      <a:pt x="-2091" y="7763"/>
                      <a:pt x="7902" y="13497"/>
                      <a:pt x="10830" y="8515"/>
                    </a:cubicBezTo>
                    <a:cubicBezTo>
                      <a:pt x="11074" y="2372"/>
                      <a:pt x="7284" y="6353"/>
                      <a:pt x="3609" y="0"/>
                    </a:cubicBezTo>
                    <a:cubicBezTo>
                      <a:pt x="3078" y="2439"/>
                      <a:pt x="2460" y="4829"/>
                      <a:pt x="393" y="3115"/>
                    </a:cubicBezTo>
                    <a:close/>
                  </a:path>
                </a:pathLst>
              </a:custGeom>
              <a:solidFill>
                <a:schemeClr val="bg1"/>
              </a:solidFill>
              <a:ln w="14347" cap="flat">
                <a:noFill/>
                <a:prstDash val="solid"/>
                <a:miter/>
              </a:ln>
            </p:spPr>
            <p:txBody>
              <a:bodyPr anchor="ctr" rtlCol="0"/>
              <a:p>
                <a:endParaRPr lang="en-PH"/>
              </a:p>
            </p:txBody>
          </p:sp>
          <p:sp>
            <p:nvSpPr>
              <p:cNvPr id="1048923" name="Freeform: Shape 17"/>
              <p:cNvSpPr/>
              <p:nvPr/>
            </p:nvSpPr>
            <p:spPr>
              <a:xfrm>
                <a:off x="6877570" y="1580140"/>
                <a:ext cx="10162" cy="16287"/>
              </a:xfrm>
              <a:custGeom>
                <a:avLst/>
                <a:gdLst>
                  <a:gd name="connsiteX0" fmla="*/ 0 w 10162"/>
                  <a:gd name="connsiteY0" fmla="*/ 6144 h 16287"/>
                  <a:gd name="connsiteX1" fmla="*/ 8700 w 10162"/>
                  <a:gd name="connsiteY1" fmla="*/ 16288 h 16287"/>
                  <a:gd name="connsiteX2" fmla="*/ 6389 w 10162"/>
                  <a:gd name="connsiteY2" fmla="*/ 0 h 16287"/>
                  <a:gd name="connsiteX3" fmla="*/ 0 w 10162"/>
                  <a:gd name="connsiteY3" fmla="*/ 6144 h 16287"/>
                </a:gdLst>
                <a:ahLst/>
                <a:cxnLst>
                  <a:cxn ang="0">
                    <a:pos x="connsiteX0" y="connsiteY0"/>
                  </a:cxn>
                  <a:cxn ang="0">
                    <a:pos x="connsiteX1" y="connsiteY1"/>
                  </a:cxn>
                  <a:cxn ang="0">
                    <a:pos x="connsiteX2" y="connsiteY2"/>
                  </a:cxn>
                  <a:cxn ang="0">
                    <a:pos x="connsiteX3" y="connsiteY3"/>
                  </a:cxn>
                </a:cxnLst>
                <a:rect l="l" t="t" r="r" b="b"/>
                <a:pathLst>
                  <a:path w="10162" h="16287">
                    <a:moveTo>
                      <a:pt x="0" y="6144"/>
                    </a:moveTo>
                    <a:cubicBezTo>
                      <a:pt x="5858" y="6296"/>
                      <a:pt x="5800" y="11877"/>
                      <a:pt x="8700" y="16288"/>
                    </a:cubicBezTo>
                    <a:cubicBezTo>
                      <a:pt x="11399" y="11039"/>
                      <a:pt x="10208" y="5591"/>
                      <a:pt x="6389" y="0"/>
                    </a:cubicBezTo>
                    <a:cubicBezTo>
                      <a:pt x="4278" y="2029"/>
                      <a:pt x="2139" y="4096"/>
                      <a:pt x="0" y="6144"/>
                    </a:cubicBezTo>
                    <a:close/>
                  </a:path>
                </a:pathLst>
              </a:custGeom>
              <a:solidFill>
                <a:schemeClr val="bg1"/>
              </a:solidFill>
              <a:ln w="14347" cap="flat">
                <a:noFill/>
                <a:prstDash val="solid"/>
                <a:miter/>
              </a:ln>
            </p:spPr>
            <p:txBody>
              <a:bodyPr anchor="ctr" rtlCol="0"/>
              <a:p>
                <a:endParaRPr lang="en-PH"/>
              </a:p>
            </p:txBody>
          </p:sp>
          <p:sp>
            <p:nvSpPr>
              <p:cNvPr id="1048924" name="Freeform: Shape 18"/>
              <p:cNvSpPr/>
              <p:nvPr/>
            </p:nvSpPr>
            <p:spPr>
              <a:xfrm>
                <a:off x="6802469" y="1452761"/>
                <a:ext cx="12447" cy="7293"/>
              </a:xfrm>
              <a:custGeom>
                <a:avLst/>
                <a:gdLst>
                  <a:gd name="connsiteX0" fmla="*/ 272 w 12447"/>
                  <a:gd name="connsiteY0" fmla="*/ 1839 h 7293"/>
                  <a:gd name="connsiteX1" fmla="*/ 12447 w 12447"/>
                  <a:gd name="connsiteY1" fmla="*/ 2458 h 7293"/>
                  <a:gd name="connsiteX2" fmla="*/ 272 w 12447"/>
                  <a:gd name="connsiteY2" fmla="*/ 1839 h 7293"/>
                </a:gdLst>
                <a:ahLst/>
                <a:cxnLst>
                  <a:cxn ang="0">
                    <a:pos x="connsiteX0" y="connsiteY0"/>
                  </a:cxn>
                  <a:cxn ang="0">
                    <a:pos x="connsiteX1" y="connsiteY1"/>
                  </a:cxn>
                  <a:cxn ang="0">
                    <a:pos x="connsiteX2" y="connsiteY2"/>
                  </a:cxn>
                </a:cxnLst>
                <a:rect l="l" t="t" r="r" b="b"/>
                <a:pathLst>
                  <a:path w="12447" h="7293">
                    <a:moveTo>
                      <a:pt x="272" y="1839"/>
                    </a:moveTo>
                    <a:cubicBezTo>
                      <a:pt x="-1838" y="7535"/>
                      <a:pt x="8901" y="10278"/>
                      <a:pt x="12447" y="2458"/>
                    </a:cubicBezTo>
                    <a:cubicBezTo>
                      <a:pt x="8700" y="-5162"/>
                      <a:pt x="4063" y="7935"/>
                      <a:pt x="272" y="1839"/>
                    </a:cubicBezTo>
                    <a:close/>
                  </a:path>
                </a:pathLst>
              </a:custGeom>
              <a:solidFill>
                <a:schemeClr val="bg1"/>
              </a:solidFill>
              <a:ln w="14347" cap="flat">
                <a:noFill/>
                <a:prstDash val="solid"/>
                <a:miter/>
              </a:ln>
            </p:spPr>
            <p:txBody>
              <a:bodyPr anchor="ctr" rtlCol="0"/>
              <a:p>
                <a:endParaRPr lang="en-PH"/>
              </a:p>
            </p:txBody>
          </p:sp>
          <p:sp>
            <p:nvSpPr>
              <p:cNvPr id="1048925" name="Freeform: Shape 19"/>
              <p:cNvSpPr/>
              <p:nvPr/>
            </p:nvSpPr>
            <p:spPr>
              <a:xfrm>
                <a:off x="6934811" y="1589312"/>
                <a:ext cx="46128" cy="20726"/>
              </a:xfrm>
              <a:custGeom>
                <a:avLst/>
                <a:gdLst>
                  <a:gd name="connsiteX0" fmla="*/ 0 w 46128"/>
                  <a:gd name="connsiteY0" fmla="*/ 12887 h 20726"/>
                  <a:gd name="connsiteX1" fmla="*/ 4494 w 46128"/>
                  <a:gd name="connsiteY1" fmla="*/ 14735 h 20726"/>
                  <a:gd name="connsiteX2" fmla="*/ 13926 w 46128"/>
                  <a:gd name="connsiteY2" fmla="*/ 8734 h 20726"/>
                  <a:gd name="connsiteX3" fmla="*/ 27120 w 46128"/>
                  <a:gd name="connsiteY3" fmla="*/ 20726 h 20726"/>
                  <a:gd name="connsiteX4" fmla="*/ 46129 w 46128"/>
                  <a:gd name="connsiteY4" fmla="*/ 5544 h 20726"/>
                  <a:gd name="connsiteX5" fmla="*/ 32662 w 46128"/>
                  <a:gd name="connsiteY5" fmla="*/ 0 h 20726"/>
                  <a:gd name="connsiteX6" fmla="*/ 23072 w 46128"/>
                  <a:gd name="connsiteY6" fmla="*/ 9211 h 20726"/>
                  <a:gd name="connsiteX7" fmla="*/ 20315 w 46128"/>
                  <a:gd name="connsiteY7" fmla="*/ 2600 h 20726"/>
                  <a:gd name="connsiteX8" fmla="*/ 8140 w 46128"/>
                  <a:gd name="connsiteY8" fmla="*/ 1972 h 20726"/>
                  <a:gd name="connsiteX9" fmla="*/ 0 w 46128"/>
                  <a:gd name="connsiteY9" fmla="*/ 12887 h 20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28" h="20726">
                    <a:moveTo>
                      <a:pt x="0" y="12887"/>
                    </a:moveTo>
                    <a:cubicBezTo>
                      <a:pt x="2283" y="13583"/>
                      <a:pt x="6662" y="11154"/>
                      <a:pt x="4494" y="14735"/>
                    </a:cubicBezTo>
                    <a:cubicBezTo>
                      <a:pt x="7379" y="18640"/>
                      <a:pt x="10825" y="10049"/>
                      <a:pt x="13926" y="8734"/>
                    </a:cubicBezTo>
                    <a:cubicBezTo>
                      <a:pt x="16080" y="14973"/>
                      <a:pt x="21047" y="17707"/>
                      <a:pt x="27120" y="20726"/>
                    </a:cubicBezTo>
                    <a:cubicBezTo>
                      <a:pt x="27522" y="7687"/>
                      <a:pt x="37874" y="9287"/>
                      <a:pt x="46129" y="5544"/>
                    </a:cubicBezTo>
                    <a:cubicBezTo>
                      <a:pt x="41563" y="4896"/>
                      <a:pt x="36897" y="6782"/>
                      <a:pt x="32662" y="0"/>
                    </a:cubicBezTo>
                    <a:cubicBezTo>
                      <a:pt x="32375" y="8925"/>
                      <a:pt x="29805" y="5134"/>
                      <a:pt x="23072" y="9211"/>
                    </a:cubicBezTo>
                    <a:cubicBezTo>
                      <a:pt x="22741" y="7020"/>
                      <a:pt x="22382" y="4829"/>
                      <a:pt x="20315" y="2600"/>
                    </a:cubicBezTo>
                    <a:cubicBezTo>
                      <a:pt x="16094" y="6287"/>
                      <a:pt x="12017" y="6087"/>
                      <a:pt x="8140" y="1972"/>
                    </a:cubicBezTo>
                    <a:cubicBezTo>
                      <a:pt x="4020" y="5505"/>
                      <a:pt x="230" y="9115"/>
                      <a:pt x="0" y="12887"/>
                    </a:cubicBezTo>
                    <a:close/>
                  </a:path>
                </a:pathLst>
              </a:custGeom>
              <a:solidFill>
                <a:schemeClr val="bg1"/>
              </a:solidFill>
              <a:ln w="14347" cap="flat">
                <a:noFill/>
                <a:prstDash val="solid"/>
                <a:miter/>
              </a:ln>
            </p:spPr>
            <p:txBody>
              <a:bodyPr anchor="ctr" rtlCol="0"/>
              <a:p>
                <a:endParaRPr lang="en-PH"/>
              </a:p>
            </p:txBody>
          </p:sp>
          <p:sp>
            <p:nvSpPr>
              <p:cNvPr id="1048926" name="Freeform: Shape 20"/>
              <p:cNvSpPr/>
              <p:nvPr/>
            </p:nvSpPr>
            <p:spPr>
              <a:xfrm>
                <a:off x="6822296" y="1456966"/>
                <a:ext cx="10973" cy="10245"/>
              </a:xfrm>
              <a:custGeom>
                <a:avLst/>
                <a:gdLst>
                  <a:gd name="connsiteX0" fmla="*/ 0 w 10973"/>
                  <a:gd name="connsiteY0" fmla="*/ 3483 h 10245"/>
                  <a:gd name="connsiteX1" fmla="*/ 5800 w 10973"/>
                  <a:gd name="connsiteY1" fmla="*/ 10245 h 10245"/>
                  <a:gd name="connsiteX2" fmla="*/ 10567 w 10973"/>
                  <a:gd name="connsiteY2" fmla="*/ 5645 h 10245"/>
                  <a:gd name="connsiteX3" fmla="*/ 0 w 10973"/>
                  <a:gd name="connsiteY3" fmla="*/ 3483 h 10245"/>
                </a:gdLst>
                <a:ahLst/>
                <a:cxnLst>
                  <a:cxn ang="0">
                    <a:pos x="connsiteX0" y="connsiteY0"/>
                  </a:cxn>
                  <a:cxn ang="0">
                    <a:pos x="connsiteX1" y="connsiteY1"/>
                  </a:cxn>
                  <a:cxn ang="0">
                    <a:pos x="connsiteX2" y="connsiteY2"/>
                  </a:cxn>
                  <a:cxn ang="0">
                    <a:pos x="connsiteX3" y="connsiteY3"/>
                  </a:cxn>
                </a:cxnLst>
                <a:rect l="l" t="t" r="r" b="b"/>
                <a:pathLst>
                  <a:path w="10973" h="10245">
                    <a:moveTo>
                      <a:pt x="0" y="3483"/>
                    </a:moveTo>
                    <a:cubicBezTo>
                      <a:pt x="1952" y="5731"/>
                      <a:pt x="3862" y="8007"/>
                      <a:pt x="5800" y="10245"/>
                    </a:cubicBezTo>
                    <a:cubicBezTo>
                      <a:pt x="6087" y="7855"/>
                      <a:pt x="7911" y="3397"/>
                      <a:pt x="10567" y="5645"/>
                    </a:cubicBezTo>
                    <a:cubicBezTo>
                      <a:pt x="13108" y="1130"/>
                      <a:pt x="3029" y="-3289"/>
                      <a:pt x="0" y="3483"/>
                    </a:cubicBezTo>
                    <a:close/>
                  </a:path>
                </a:pathLst>
              </a:custGeom>
              <a:solidFill>
                <a:schemeClr val="bg1"/>
              </a:solidFill>
              <a:ln w="14347" cap="flat">
                <a:noFill/>
                <a:prstDash val="solid"/>
                <a:miter/>
              </a:ln>
            </p:spPr>
            <p:txBody>
              <a:bodyPr anchor="ctr" rtlCol="0"/>
              <a:p>
                <a:endParaRPr lang="en-PH"/>
              </a:p>
            </p:txBody>
          </p:sp>
          <p:sp>
            <p:nvSpPr>
              <p:cNvPr id="1048927" name="Freeform: Shape 21"/>
              <p:cNvSpPr/>
              <p:nvPr/>
            </p:nvSpPr>
            <p:spPr>
              <a:xfrm>
                <a:off x="6842625" y="1410507"/>
                <a:ext cx="13940" cy="6631"/>
              </a:xfrm>
              <a:custGeom>
                <a:avLst/>
                <a:gdLst>
                  <a:gd name="connsiteX0" fmla="*/ 0 w 13940"/>
                  <a:gd name="connsiteY0" fmla="*/ 5689 h 6631"/>
                  <a:gd name="connsiteX1" fmla="*/ 13941 w 13940"/>
                  <a:gd name="connsiteY1" fmla="*/ 1536 h 6631"/>
                  <a:gd name="connsiteX2" fmla="*/ 0 w 13940"/>
                  <a:gd name="connsiteY2" fmla="*/ 5689 h 6631"/>
                </a:gdLst>
                <a:ahLst/>
                <a:cxnLst>
                  <a:cxn ang="0">
                    <a:pos x="connsiteX0" y="connsiteY0"/>
                  </a:cxn>
                  <a:cxn ang="0">
                    <a:pos x="connsiteX1" y="connsiteY1"/>
                  </a:cxn>
                  <a:cxn ang="0">
                    <a:pos x="connsiteX2" y="connsiteY2"/>
                  </a:cxn>
                </a:cxnLst>
                <a:rect l="l" t="t" r="r" b="b"/>
                <a:pathLst>
                  <a:path w="13940" h="6631">
                    <a:moveTo>
                      <a:pt x="0" y="5689"/>
                    </a:moveTo>
                    <a:cubicBezTo>
                      <a:pt x="4494" y="7822"/>
                      <a:pt x="9131" y="6289"/>
                      <a:pt x="13941" y="1536"/>
                    </a:cubicBezTo>
                    <a:cubicBezTo>
                      <a:pt x="9231" y="107"/>
                      <a:pt x="560" y="-2446"/>
                      <a:pt x="0" y="5689"/>
                    </a:cubicBezTo>
                    <a:close/>
                  </a:path>
                </a:pathLst>
              </a:custGeom>
              <a:solidFill>
                <a:schemeClr val="bg1"/>
              </a:solidFill>
              <a:ln w="14347" cap="flat">
                <a:noFill/>
                <a:prstDash val="solid"/>
                <a:miter/>
              </a:ln>
            </p:spPr>
            <p:txBody>
              <a:bodyPr anchor="ctr" rtlCol="0"/>
              <a:p>
                <a:endParaRPr lang="en-PH"/>
              </a:p>
            </p:txBody>
          </p:sp>
          <p:sp>
            <p:nvSpPr>
              <p:cNvPr id="1048928" name="Freeform: Shape 22"/>
              <p:cNvSpPr/>
              <p:nvPr/>
            </p:nvSpPr>
            <p:spPr>
              <a:xfrm>
                <a:off x="7061052" y="1641660"/>
                <a:ext cx="12332" cy="5879"/>
              </a:xfrm>
              <a:custGeom>
                <a:avLst/>
                <a:gdLst>
                  <a:gd name="connsiteX0" fmla="*/ 0 w 12332"/>
                  <a:gd name="connsiteY0" fmla="*/ 2641 h 5879"/>
                  <a:gd name="connsiteX1" fmla="*/ 12333 w 12332"/>
                  <a:gd name="connsiteY1" fmla="*/ 12 h 5879"/>
                  <a:gd name="connsiteX2" fmla="*/ 0 w 12332"/>
                  <a:gd name="connsiteY2" fmla="*/ 2641 h 5879"/>
                </a:gdLst>
                <a:ahLst/>
                <a:cxnLst>
                  <a:cxn ang="0">
                    <a:pos x="connsiteX0" y="connsiteY0"/>
                  </a:cxn>
                  <a:cxn ang="0">
                    <a:pos x="connsiteX1" y="connsiteY1"/>
                  </a:cxn>
                  <a:cxn ang="0">
                    <a:pos x="connsiteX2" y="connsiteY2"/>
                  </a:cxn>
                </a:cxnLst>
                <a:rect l="l" t="t" r="r" b="b"/>
                <a:pathLst>
                  <a:path w="12332" h="5879">
                    <a:moveTo>
                      <a:pt x="0" y="2641"/>
                    </a:moveTo>
                    <a:cubicBezTo>
                      <a:pt x="4221" y="7803"/>
                      <a:pt x="12045" y="6698"/>
                      <a:pt x="12333" y="12"/>
                    </a:cubicBezTo>
                    <a:cubicBezTo>
                      <a:pt x="8255" y="345"/>
                      <a:pt x="4250" y="-1112"/>
                      <a:pt x="0" y="2641"/>
                    </a:cubicBezTo>
                    <a:close/>
                  </a:path>
                </a:pathLst>
              </a:custGeom>
              <a:solidFill>
                <a:schemeClr val="bg1"/>
              </a:solidFill>
              <a:ln w="14347" cap="flat">
                <a:noFill/>
                <a:prstDash val="solid"/>
                <a:miter/>
              </a:ln>
            </p:spPr>
            <p:txBody>
              <a:bodyPr anchor="ctr" rtlCol="0"/>
              <a:p>
                <a:endParaRPr lang="en-PH"/>
              </a:p>
            </p:txBody>
          </p:sp>
          <p:sp>
            <p:nvSpPr>
              <p:cNvPr id="1048929" name="Freeform: Shape 23"/>
              <p:cNvSpPr/>
              <p:nvPr/>
            </p:nvSpPr>
            <p:spPr>
              <a:xfrm>
                <a:off x="6888151" y="1419626"/>
                <a:ext cx="15218" cy="6847"/>
              </a:xfrm>
              <a:custGeom>
                <a:avLst/>
                <a:gdLst>
                  <a:gd name="connsiteX0" fmla="*/ 0 w 15218"/>
                  <a:gd name="connsiteY0" fmla="*/ 2132 h 6847"/>
                  <a:gd name="connsiteX1" fmla="*/ 15218 w 15218"/>
                  <a:gd name="connsiteY1" fmla="*/ 2923 h 6847"/>
                  <a:gd name="connsiteX2" fmla="*/ 0 w 15218"/>
                  <a:gd name="connsiteY2" fmla="*/ 2132 h 6847"/>
                </a:gdLst>
                <a:ahLst/>
                <a:cxnLst>
                  <a:cxn ang="0">
                    <a:pos x="connsiteX0" y="connsiteY0"/>
                  </a:cxn>
                  <a:cxn ang="0">
                    <a:pos x="connsiteX1" y="connsiteY1"/>
                  </a:cxn>
                  <a:cxn ang="0">
                    <a:pos x="connsiteX2" y="connsiteY2"/>
                  </a:cxn>
                </a:cxnLst>
                <a:rect l="l" t="t" r="r" b="b"/>
                <a:pathLst>
                  <a:path w="15218" h="6847">
                    <a:moveTo>
                      <a:pt x="0" y="2132"/>
                    </a:moveTo>
                    <a:cubicBezTo>
                      <a:pt x="5011" y="3228"/>
                      <a:pt x="9734" y="11667"/>
                      <a:pt x="15218" y="2923"/>
                    </a:cubicBezTo>
                    <a:cubicBezTo>
                      <a:pt x="10251" y="561"/>
                      <a:pt x="5269" y="-1868"/>
                      <a:pt x="0" y="2132"/>
                    </a:cubicBezTo>
                    <a:close/>
                  </a:path>
                </a:pathLst>
              </a:custGeom>
              <a:solidFill>
                <a:schemeClr val="bg1"/>
              </a:solidFill>
              <a:ln w="14347" cap="flat">
                <a:noFill/>
                <a:prstDash val="solid"/>
                <a:miter/>
              </a:ln>
            </p:spPr>
            <p:txBody>
              <a:bodyPr anchor="ctr" rtlCol="0"/>
              <a:p>
                <a:endParaRPr lang="en-PH"/>
              </a:p>
            </p:txBody>
          </p:sp>
          <p:sp>
            <p:nvSpPr>
              <p:cNvPr id="1048930" name="Freeform: Shape 24"/>
              <p:cNvSpPr/>
              <p:nvPr/>
            </p:nvSpPr>
            <p:spPr>
              <a:xfrm>
                <a:off x="7042847" y="1524009"/>
                <a:ext cx="14415" cy="11720"/>
              </a:xfrm>
              <a:custGeom>
                <a:avLst/>
                <a:gdLst>
                  <a:gd name="connsiteX0" fmla="*/ 316 w 14415"/>
                  <a:gd name="connsiteY0" fmla="*/ 10925 h 11720"/>
                  <a:gd name="connsiteX1" fmla="*/ 14415 w 14415"/>
                  <a:gd name="connsiteY1" fmla="*/ 3572 h 11720"/>
                  <a:gd name="connsiteX2" fmla="*/ 8471 w 14415"/>
                  <a:gd name="connsiteY2" fmla="*/ 0 h 11720"/>
                  <a:gd name="connsiteX3" fmla="*/ 316 w 14415"/>
                  <a:gd name="connsiteY3" fmla="*/ 10925 h 11720"/>
                </a:gdLst>
                <a:ahLst/>
                <a:cxnLst>
                  <a:cxn ang="0">
                    <a:pos x="connsiteX0" y="connsiteY0"/>
                  </a:cxn>
                  <a:cxn ang="0">
                    <a:pos x="connsiteX1" y="connsiteY1"/>
                  </a:cxn>
                  <a:cxn ang="0">
                    <a:pos x="connsiteX2" y="connsiteY2"/>
                  </a:cxn>
                  <a:cxn ang="0">
                    <a:pos x="connsiteX3" y="connsiteY3"/>
                  </a:cxn>
                </a:cxnLst>
                <a:rect l="l" t="t" r="r" b="b"/>
                <a:pathLst>
                  <a:path w="14415" h="11720">
                    <a:moveTo>
                      <a:pt x="316" y="10925"/>
                    </a:moveTo>
                    <a:cubicBezTo>
                      <a:pt x="6820" y="14144"/>
                      <a:pt x="6275" y="6763"/>
                      <a:pt x="14415" y="3572"/>
                    </a:cubicBezTo>
                    <a:cubicBezTo>
                      <a:pt x="12405" y="3019"/>
                      <a:pt x="10381" y="2410"/>
                      <a:pt x="8471" y="0"/>
                    </a:cubicBezTo>
                    <a:cubicBezTo>
                      <a:pt x="5758" y="10611"/>
                      <a:pt x="-1607" y="1562"/>
                      <a:pt x="316" y="10925"/>
                    </a:cubicBezTo>
                    <a:close/>
                  </a:path>
                </a:pathLst>
              </a:custGeom>
              <a:solidFill>
                <a:schemeClr val="bg1"/>
              </a:solidFill>
              <a:ln w="14347" cap="flat">
                <a:noFill/>
                <a:prstDash val="solid"/>
                <a:miter/>
              </a:ln>
            </p:spPr>
            <p:txBody>
              <a:bodyPr anchor="ctr" rtlCol="0"/>
              <a:p>
                <a:endParaRPr lang="en-PH"/>
              </a:p>
            </p:txBody>
          </p:sp>
          <p:sp>
            <p:nvSpPr>
              <p:cNvPr id="1048931" name="Freeform: Shape 25"/>
              <p:cNvSpPr/>
              <p:nvPr/>
            </p:nvSpPr>
            <p:spPr>
              <a:xfrm>
                <a:off x="6928228" y="1388268"/>
                <a:ext cx="12963" cy="13563"/>
              </a:xfrm>
              <a:custGeom>
                <a:avLst/>
                <a:gdLst>
                  <a:gd name="connsiteX0" fmla="*/ 12699 w 12963"/>
                  <a:gd name="connsiteY0" fmla="*/ 13564 h 13563"/>
                  <a:gd name="connsiteX1" fmla="*/ 1128 w 12963"/>
                  <a:gd name="connsiteY1" fmla="*/ 0 h 13563"/>
                  <a:gd name="connsiteX2" fmla="*/ 12699 w 12963"/>
                  <a:gd name="connsiteY2" fmla="*/ 13564 h 13563"/>
                </a:gdLst>
                <a:ahLst/>
                <a:cxnLst>
                  <a:cxn ang="0">
                    <a:pos x="connsiteX0" y="connsiteY0"/>
                  </a:cxn>
                  <a:cxn ang="0">
                    <a:pos x="connsiteX1" y="connsiteY1"/>
                  </a:cxn>
                  <a:cxn ang="0">
                    <a:pos x="connsiteX2" y="connsiteY2"/>
                  </a:cxn>
                </a:cxnLst>
                <a:rect l="l" t="t" r="r" b="b"/>
                <a:pathLst>
                  <a:path w="12963" h="13563">
                    <a:moveTo>
                      <a:pt x="12699" y="13564"/>
                    </a:moveTo>
                    <a:cubicBezTo>
                      <a:pt x="14781" y="8401"/>
                      <a:pt x="3970" y="7782"/>
                      <a:pt x="1128" y="0"/>
                    </a:cubicBezTo>
                    <a:cubicBezTo>
                      <a:pt x="-3725" y="7010"/>
                      <a:pt x="8392" y="10344"/>
                      <a:pt x="12699" y="13564"/>
                    </a:cubicBezTo>
                    <a:close/>
                  </a:path>
                </a:pathLst>
              </a:custGeom>
              <a:solidFill>
                <a:schemeClr val="bg1"/>
              </a:solidFill>
              <a:ln w="14347" cap="flat">
                <a:noFill/>
                <a:prstDash val="solid"/>
                <a:miter/>
              </a:ln>
            </p:spPr>
            <p:txBody>
              <a:bodyPr anchor="ctr" rtlCol="0"/>
              <a:p>
                <a:endParaRPr lang="en-PH"/>
              </a:p>
            </p:txBody>
          </p:sp>
          <p:sp>
            <p:nvSpPr>
              <p:cNvPr id="1048932" name="Freeform: Shape 26"/>
              <p:cNvSpPr/>
              <p:nvPr/>
            </p:nvSpPr>
            <p:spPr>
              <a:xfrm>
                <a:off x="6989794" y="1406023"/>
                <a:ext cx="19271" cy="10412"/>
              </a:xfrm>
              <a:custGeom>
                <a:avLst/>
                <a:gdLst>
                  <a:gd name="connsiteX0" fmla="*/ 3910 w 19271"/>
                  <a:gd name="connsiteY0" fmla="*/ 9839 h 10412"/>
                  <a:gd name="connsiteX1" fmla="*/ 19272 w 19271"/>
                  <a:gd name="connsiteY1" fmla="*/ 7391 h 10412"/>
                  <a:gd name="connsiteX2" fmla="*/ 1311 w 19271"/>
                  <a:gd name="connsiteY2" fmla="*/ 0 h 10412"/>
                  <a:gd name="connsiteX3" fmla="*/ 3910 w 19271"/>
                  <a:gd name="connsiteY3" fmla="*/ 9839 h 10412"/>
                </a:gdLst>
                <a:ahLst/>
                <a:cxnLst>
                  <a:cxn ang="0">
                    <a:pos x="connsiteX0" y="connsiteY0"/>
                  </a:cxn>
                  <a:cxn ang="0">
                    <a:pos x="connsiteX1" y="connsiteY1"/>
                  </a:cxn>
                  <a:cxn ang="0">
                    <a:pos x="connsiteX2" y="connsiteY2"/>
                  </a:cxn>
                  <a:cxn ang="0">
                    <a:pos x="connsiteX3" y="connsiteY3"/>
                  </a:cxn>
                </a:cxnLst>
                <a:rect l="l" t="t" r="r" b="b"/>
                <a:pathLst>
                  <a:path w="19271" h="10412">
                    <a:moveTo>
                      <a:pt x="3910" y="9839"/>
                    </a:moveTo>
                    <a:cubicBezTo>
                      <a:pt x="9021" y="9449"/>
                      <a:pt x="13945" y="12554"/>
                      <a:pt x="19272" y="7391"/>
                    </a:cubicBezTo>
                    <a:cubicBezTo>
                      <a:pt x="13285" y="4601"/>
                      <a:pt x="7183" y="4505"/>
                      <a:pt x="1311" y="0"/>
                    </a:cubicBezTo>
                    <a:cubicBezTo>
                      <a:pt x="-4087" y="2953"/>
                      <a:pt x="9279" y="6877"/>
                      <a:pt x="3910" y="9839"/>
                    </a:cubicBezTo>
                    <a:close/>
                  </a:path>
                </a:pathLst>
              </a:custGeom>
              <a:solidFill>
                <a:schemeClr val="bg1"/>
              </a:solidFill>
              <a:ln w="14347" cap="flat">
                <a:noFill/>
                <a:prstDash val="solid"/>
                <a:miter/>
              </a:ln>
            </p:spPr>
            <p:txBody>
              <a:bodyPr anchor="ctr" rtlCol="0"/>
              <a:p>
                <a:endParaRPr lang="en-PH"/>
              </a:p>
            </p:txBody>
          </p:sp>
          <p:sp>
            <p:nvSpPr>
              <p:cNvPr id="1048933" name="Freeform: Shape 27"/>
              <p:cNvSpPr/>
              <p:nvPr/>
            </p:nvSpPr>
            <p:spPr>
              <a:xfrm>
                <a:off x="7158658" y="1605029"/>
                <a:ext cx="12624" cy="5746"/>
              </a:xfrm>
              <a:custGeom>
                <a:avLst/>
                <a:gdLst>
                  <a:gd name="connsiteX0" fmla="*/ 308 w 12624"/>
                  <a:gd name="connsiteY0" fmla="*/ 591 h 5746"/>
                  <a:gd name="connsiteX1" fmla="*/ 12339 w 12624"/>
                  <a:gd name="connsiteY1" fmla="*/ 4448 h 5746"/>
                  <a:gd name="connsiteX2" fmla="*/ 308 w 12624"/>
                  <a:gd name="connsiteY2" fmla="*/ 591 h 5746"/>
                </a:gdLst>
                <a:ahLst/>
                <a:cxnLst>
                  <a:cxn ang="0">
                    <a:pos x="connsiteX0" y="connsiteY0"/>
                  </a:cxn>
                  <a:cxn ang="0">
                    <a:pos x="connsiteX1" y="connsiteY1"/>
                  </a:cxn>
                  <a:cxn ang="0">
                    <a:pos x="connsiteX2" y="connsiteY2"/>
                  </a:cxn>
                </a:cxnLst>
                <a:rect l="l" t="t" r="r" b="b"/>
                <a:pathLst>
                  <a:path w="12624" h="5746">
                    <a:moveTo>
                      <a:pt x="308" y="591"/>
                    </a:moveTo>
                    <a:cubicBezTo>
                      <a:pt x="-1989" y="10497"/>
                      <a:pt x="9223" y="2772"/>
                      <a:pt x="12339" y="4448"/>
                    </a:cubicBezTo>
                    <a:cubicBezTo>
                      <a:pt x="14536" y="-3572"/>
                      <a:pt x="3423" y="1991"/>
                      <a:pt x="308" y="591"/>
                    </a:cubicBezTo>
                    <a:close/>
                  </a:path>
                </a:pathLst>
              </a:custGeom>
              <a:solidFill>
                <a:schemeClr val="bg1"/>
              </a:solidFill>
              <a:ln w="14347" cap="flat">
                <a:noFill/>
                <a:prstDash val="solid"/>
                <a:miter/>
              </a:ln>
            </p:spPr>
            <p:txBody>
              <a:bodyPr anchor="ctr" rtlCol="0"/>
              <a:p>
                <a:endParaRPr lang="en-PH"/>
              </a:p>
            </p:txBody>
          </p:sp>
          <p:sp>
            <p:nvSpPr>
              <p:cNvPr id="1048934" name="Freeform: Shape 28"/>
              <p:cNvSpPr/>
              <p:nvPr/>
            </p:nvSpPr>
            <p:spPr>
              <a:xfrm>
                <a:off x="7158366" y="1566881"/>
                <a:ext cx="12775" cy="12906"/>
              </a:xfrm>
              <a:custGeom>
                <a:avLst/>
                <a:gdLst>
                  <a:gd name="connsiteX0" fmla="*/ 12775 w 12775"/>
                  <a:gd name="connsiteY0" fmla="*/ 5391 h 12906"/>
                  <a:gd name="connsiteX1" fmla="*/ 2338 w 12775"/>
                  <a:gd name="connsiteY1" fmla="*/ 0 h 12906"/>
                  <a:gd name="connsiteX2" fmla="*/ 1763 w 12775"/>
                  <a:gd name="connsiteY2" fmla="*/ 12906 h 12906"/>
                  <a:gd name="connsiteX3" fmla="*/ 12775 w 12775"/>
                  <a:gd name="connsiteY3" fmla="*/ 5391 h 12906"/>
                </a:gdLst>
                <a:ahLst/>
                <a:cxnLst>
                  <a:cxn ang="0">
                    <a:pos x="connsiteX0" y="connsiteY0"/>
                  </a:cxn>
                  <a:cxn ang="0">
                    <a:pos x="connsiteX1" y="connsiteY1"/>
                  </a:cxn>
                  <a:cxn ang="0">
                    <a:pos x="connsiteX2" y="connsiteY2"/>
                  </a:cxn>
                  <a:cxn ang="0">
                    <a:pos x="connsiteX3" y="connsiteY3"/>
                  </a:cxn>
                </a:cxnLst>
                <a:rect l="l" t="t" r="r" b="b"/>
                <a:pathLst>
                  <a:path w="12775" h="12906">
                    <a:moveTo>
                      <a:pt x="12775" y="5391"/>
                    </a:moveTo>
                    <a:cubicBezTo>
                      <a:pt x="9502" y="-991"/>
                      <a:pt x="5525" y="8629"/>
                      <a:pt x="2338" y="0"/>
                    </a:cubicBezTo>
                    <a:cubicBezTo>
                      <a:pt x="-577" y="4162"/>
                      <a:pt x="-764" y="8468"/>
                      <a:pt x="1763" y="12906"/>
                    </a:cubicBezTo>
                    <a:cubicBezTo>
                      <a:pt x="6343" y="5077"/>
                      <a:pt x="12560" y="13430"/>
                      <a:pt x="12775" y="5391"/>
                    </a:cubicBezTo>
                    <a:close/>
                  </a:path>
                </a:pathLst>
              </a:custGeom>
              <a:solidFill>
                <a:schemeClr val="bg1"/>
              </a:solidFill>
              <a:ln w="14347" cap="flat">
                <a:noFill/>
                <a:prstDash val="solid"/>
                <a:miter/>
              </a:ln>
            </p:spPr>
            <p:txBody>
              <a:bodyPr anchor="ctr" rtlCol="0"/>
              <a:p>
                <a:endParaRPr lang="en-PH"/>
              </a:p>
            </p:txBody>
          </p:sp>
          <p:sp>
            <p:nvSpPr>
              <p:cNvPr id="1048935" name="Freeform: Shape 29"/>
              <p:cNvSpPr/>
              <p:nvPr/>
            </p:nvSpPr>
            <p:spPr>
              <a:xfrm>
                <a:off x="7255143" y="1669794"/>
                <a:ext cx="16697" cy="5604"/>
              </a:xfrm>
              <a:custGeom>
                <a:avLst/>
                <a:gdLst>
                  <a:gd name="connsiteX0" fmla="*/ 0 w 16697"/>
                  <a:gd name="connsiteY0" fmla="*/ 700 h 5604"/>
                  <a:gd name="connsiteX1" fmla="*/ 16697 w 16697"/>
                  <a:gd name="connsiteY1" fmla="*/ 3129 h 5604"/>
                  <a:gd name="connsiteX2" fmla="*/ 0 w 16697"/>
                  <a:gd name="connsiteY2" fmla="*/ 700 h 5604"/>
                </a:gdLst>
                <a:ahLst/>
                <a:cxnLst>
                  <a:cxn ang="0">
                    <a:pos x="connsiteX0" y="connsiteY0"/>
                  </a:cxn>
                  <a:cxn ang="0">
                    <a:pos x="connsiteX1" y="connsiteY1"/>
                  </a:cxn>
                  <a:cxn ang="0">
                    <a:pos x="connsiteX2" y="connsiteY2"/>
                  </a:cxn>
                </a:cxnLst>
                <a:rect l="l" t="t" r="r" b="b"/>
                <a:pathLst>
                  <a:path w="16697" h="5604">
                    <a:moveTo>
                      <a:pt x="0" y="700"/>
                    </a:moveTo>
                    <a:cubicBezTo>
                      <a:pt x="5398" y="4795"/>
                      <a:pt x="10854" y="8043"/>
                      <a:pt x="16697" y="3129"/>
                    </a:cubicBezTo>
                    <a:cubicBezTo>
                      <a:pt x="11155" y="1814"/>
                      <a:pt x="5728" y="-1415"/>
                      <a:pt x="0" y="700"/>
                    </a:cubicBezTo>
                    <a:close/>
                  </a:path>
                </a:pathLst>
              </a:custGeom>
              <a:solidFill>
                <a:schemeClr val="bg1"/>
              </a:solidFill>
              <a:ln w="14347" cap="flat">
                <a:noFill/>
                <a:prstDash val="solid"/>
                <a:miter/>
              </a:ln>
            </p:spPr>
            <p:txBody>
              <a:bodyPr anchor="ctr" rtlCol="0"/>
              <a:p>
                <a:endParaRPr lang="en-PH"/>
              </a:p>
            </p:txBody>
          </p:sp>
          <p:sp>
            <p:nvSpPr>
              <p:cNvPr id="1048936" name="Freeform: Shape 30"/>
              <p:cNvSpPr/>
              <p:nvPr/>
            </p:nvSpPr>
            <p:spPr>
              <a:xfrm>
                <a:off x="6959864" y="1315707"/>
                <a:ext cx="11722" cy="13087"/>
              </a:xfrm>
              <a:custGeom>
                <a:avLst/>
                <a:gdLst>
                  <a:gd name="connsiteX0" fmla="*/ 0 w 11722"/>
                  <a:gd name="connsiteY0" fmla="*/ 6163 h 13087"/>
                  <a:gd name="connsiteX1" fmla="*/ 8844 w 11722"/>
                  <a:gd name="connsiteY1" fmla="*/ 13087 h 13087"/>
                  <a:gd name="connsiteX2" fmla="*/ 6389 w 11722"/>
                  <a:gd name="connsiteY2" fmla="*/ 0 h 13087"/>
                  <a:gd name="connsiteX3" fmla="*/ 0 w 11722"/>
                  <a:gd name="connsiteY3" fmla="*/ 6163 h 13087"/>
                </a:gdLst>
                <a:ahLst/>
                <a:cxnLst>
                  <a:cxn ang="0">
                    <a:pos x="connsiteX0" y="connsiteY0"/>
                  </a:cxn>
                  <a:cxn ang="0">
                    <a:pos x="connsiteX1" y="connsiteY1"/>
                  </a:cxn>
                  <a:cxn ang="0">
                    <a:pos x="connsiteX2" y="connsiteY2"/>
                  </a:cxn>
                  <a:cxn ang="0">
                    <a:pos x="connsiteX3" y="connsiteY3"/>
                  </a:cxn>
                </a:cxnLst>
                <a:rect l="l" t="t" r="r" b="b"/>
                <a:pathLst>
                  <a:path w="11722" h="13087">
                    <a:moveTo>
                      <a:pt x="0" y="6163"/>
                    </a:moveTo>
                    <a:cubicBezTo>
                      <a:pt x="2771" y="12211"/>
                      <a:pt x="6001" y="8363"/>
                      <a:pt x="8844" y="13087"/>
                    </a:cubicBezTo>
                    <a:cubicBezTo>
                      <a:pt x="14486" y="9058"/>
                      <a:pt x="10839" y="4572"/>
                      <a:pt x="6389" y="0"/>
                    </a:cubicBezTo>
                    <a:cubicBezTo>
                      <a:pt x="4278" y="2096"/>
                      <a:pt x="2139" y="4115"/>
                      <a:pt x="0" y="6163"/>
                    </a:cubicBezTo>
                    <a:close/>
                  </a:path>
                </a:pathLst>
              </a:custGeom>
              <a:solidFill>
                <a:schemeClr val="bg1"/>
              </a:solidFill>
              <a:ln w="14347" cap="flat">
                <a:noFill/>
                <a:prstDash val="solid"/>
                <a:miter/>
              </a:ln>
            </p:spPr>
            <p:txBody>
              <a:bodyPr anchor="ctr" rtlCol="0"/>
              <a:p>
                <a:endParaRPr lang="en-PH"/>
              </a:p>
            </p:txBody>
          </p:sp>
          <p:sp>
            <p:nvSpPr>
              <p:cNvPr id="1048937" name="Freeform: Shape 31"/>
              <p:cNvSpPr/>
              <p:nvPr/>
            </p:nvSpPr>
            <p:spPr>
              <a:xfrm>
                <a:off x="6999116" y="1361682"/>
                <a:ext cx="12150" cy="9745"/>
              </a:xfrm>
              <a:custGeom>
                <a:avLst/>
                <a:gdLst>
                  <a:gd name="connsiteX0" fmla="*/ 0 w 12150"/>
                  <a:gd name="connsiteY0" fmla="*/ 2678 h 9745"/>
                  <a:gd name="connsiteX1" fmla="*/ 11888 w 12150"/>
                  <a:gd name="connsiteY1" fmla="*/ 9746 h 9745"/>
                  <a:gd name="connsiteX2" fmla="*/ 0 w 12150"/>
                  <a:gd name="connsiteY2" fmla="*/ 2678 h 9745"/>
                </a:gdLst>
                <a:ahLst/>
                <a:cxnLst>
                  <a:cxn ang="0">
                    <a:pos x="connsiteX0" y="connsiteY0"/>
                  </a:cxn>
                  <a:cxn ang="0">
                    <a:pos x="connsiteX1" y="connsiteY1"/>
                  </a:cxn>
                  <a:cxn ang="0">
                    <a:pos x="connsiteX2" y="connsiteY2"/>
                  </a:cxn>
                </a:cxnLst>
                <a:rect l="l" t="t" r="r" b="b"/>
                <a:pathLst>
                  <a:path w="12150" h="9745">
                    <a:moveTo>
                      <a:pt x="0" y="2678"/>
                    </a:moveTo>
                    <a:cubicBezTo>
                      <a:pt x="3747" y="9726"/>
                      <a:pt x="7896" y="8098"/>
                      <a:pt x="11888" y="9746"/>
                    </a:cubicBezTo>
                    <a:cubicBezTo>
                      <a:pt x="13926" y="4907"/>
                      <a:pt x="3532" y="-4666"/>
                      <a:pt x="0" y="2678"/>
                    </a:cubicBezTo>
                    <a:close/>
                  </a:path>
                </a:pathLst>
              </a:custGeom>
              <a:solidFill>
                <a:schemeClr val="bg1"/>
              </a:solidFill>
              <a:ln w="14347" cap="flat">
                <a:noFill/>
                <a:prstDash val="solid"/>
                <a:miter/>
              </a:ln>
            </p:spPr>
            <p:txBody>
              <a:bodyPr anchor="ctr" rtlCol="0"/>
              <a:p>
                <a:endParaRPr lang="en-PH"/>
              </a:p>
            </p:txBody>
          </p:sp>
          <p:sp>
            <p:nvSpPr>
              <p:cNvPr id="1048938" name="Freeform: Shape 32"/>
              <p:cNvSpPr/>
              <p:nvPr/>
            </p:nvSpPr>
            <p:spPr>
              <a:xfrm>
                <a:off x="6991607" y="1316869"/>
                <a:ext cx="46100" cy="20002"/>
              </a:xfrm>
              <a:custGeom>
                <a:avLst/>
                <a:gdLst>
                  <a:gd name="connsiteX0" fmla="*/ 0 w 46100"/>
                  <a:gd name="connsiteY0" fmla="*/ 11497 h 20002"/>
                  <a:gd name="connsiteX1" fmla="*/ 3058 w 46100"/>
                  <a:gd name="connsiteY1" fmla="*/ 11668 h 20002"/>
                  <a:gd name="connsiteX2" fmla="*/ 39295 w 46100"/>
                  <a:gd name="connsiteY2" fmla="*/ 20003 h 20002"/>
                  <a:gd name="connsiteX3" fmla="*/ 46100 w 46100"/>
                  <a:gd name="connsiteY3" fmla="*/ 4172 h 20002"/>
                  <a:gd name="connsiteX4" fmla="*/ 35232 w 46100"/>
                  <a:gd name="connsiteY4" fmla="*/ 8449 h 20002"/>
                  <a:gd name="connsiteX5" fmla="*/ 28010 w 46100"/>
                  <a:gd name="connsiteY5" fmla="*/ 0 h 20002"/>
                  <a:gd name="connsiteX6" fmla="*/ 13797 w 46100"/>
                  <a:gd name="connsiteY6" fmla="*/ 10573 h 20002"/>
                  <a:gd name="connsiteX7" fmla="*/ 3503 w 46100"/>
                  <a:gd name="connsiteY7" fmla="*/ 1962 h 20002"/>
                  <a:gd name="connsiteX8" fmla="*/ 0 w 46100"/>
                  <a:gd name="connsiteY8" fmla="*/ 11497 h 2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100" h="20002">
                    <a:moveTo>
                      <a:pt x="0" y="11497"/>
                    </a:moveTo>
                    <a:cubicBezTo>
                      <a:pt x="947" y="13230"/>
                      <a:pt x="1981" y="12497"/>
                      <a:pt x="3058" y="11668"/>
                    </a:cubicBezTo>
                    <a:cubicBezTo>
                      <a:pt x="14859" y="20460"/>
                      <a:pt x="27407" y="13040"/>
                      <a:pt x="39295" y="20003"/>
                    </a:cubicBezTo>
                    <a:cubicBezTo>
                      <a:pt x="46258" y="14964"/>
                      <a:pt x="42166" y="9363"/>
                      <a:pt x="46100" y="4172"/>
                    </a:cubicBezTo>
                    <a:cubicBezTo>
                      <a:pt x="39438" y="-972"/>
                      <a:pt x="40458" y="9430"/>
                      <a:pt x="35232" y="8449"/>
                    </a:cubicBezTo>
                    <a:cubicBezTo>
                      <a:pt x="29690" y="3962"/>
                      <a:pt x="33753" y="333"/>
                      <a:pt x="28010" y="0"/>
                    </a:cubicBezTo>
                    <a:cubicBezTo>
                      <a:pt x="27436" y="8801"/>
                      <a:pt x="18779" y="5991"/>
                      <a:pt x="13797" y="10573"/>
                    </a:cubicBezTo>
                    <a:cubicBezTo>
                      <a:pt x="10495" y="4296"/>
                      <a:pt x="6891" y="5991"/>
                      <a:pt x="3503" y="1962"/>
                    </a:cubicBezTo>
                    <a:cubicBezTo>
                      <a:pt x="-3474" y="4839"/>
                      <a:pt x="6963" y="8611"/>
                      <a:pt x="0" y="11497"/>
                    </a:cubicBezTo>
                    <a:close/>
                  </a:path>
                </a:pathLst>
              </a:custGeom>
              <a:solidFill>
                <a:schemeClr val="bg1"/>
              </a:solidFill>
              <a:ln w="14347" cap="flat">
                <a:noFill/>
                <a:prstDash val="solid"/>
                <a:miter/>
              </a:ln>
            </p:spPr>
            <p:txBody>
              <a:bodyPr anchor="ctr" rtlCol="0"/>
              <a:p>
                <a:endParaRPr lang="en-PH"/>
              </a:p>
            </p:txBody>
          </p:sp>
          <p:sp>
            <p:nvSpPr>
              <p:cNvPr id="1048939" name="Freeform: Shape 33"/>
              <p:cNvSpPr/>
              <p:nvPr/>
            </p:nvSpPr>
            <p:spPr>
              <a:xfrm>
                <a:off x="7239006" y="1579264"/>
                <a:ext cx="13268" cy="18164"/>
              </a:xfrm>
              <a:custGeom>
                <a:avLst/>
                <a:gdLst>
                  <a:gd name="connsiteX0" fmla="*/ 4637 w 13268"/>
                  <a:gd name="connsiteY0" fmla="*/ 9668 h 18164"/>
                  <a:gd name="connsiteX1" fmla="*/ 12476 w 13268"/>
                  <a:gd name="connsiteY1" fmla="*/ 5201 h 18164"/>
                  <a:gd name="connsiteX2" fmla="*/ 5097 w 13268"/>
                  <a:gd name="connsiteY2" fmla="*/ 0 h 18164"/>
                  <a:gd name="connsiteX3" fmla="*/ 0 w 13268"/>
                  <a:gd name="connsiteY3" fmla="*/ 11078 h 18164"/>
                  <a:gd name="connsiteX4" fmla="*/ 11888 w 13268"/>
                  <a:gd name="connsiteY4" fmla="*/ 18164 h 18164"/>
                  <a:gd name="connsiteX5" fmla="*/ 4637 w 13268"/>
                  <a:gd name="connsiteY5" fmla="*/ 9668 h 18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68" h="18164">
                    <a:moveTo>
                      <a:pt x="4637" y="9668"/>
                    </a:moveTo>
                    <a:cubicBezTo>
                      <a:pt x="1551" y="7534"/>
                      <a:pt x="10696" y="4086"/>
                      <a:pt x="12476" y="5201"/>
                    </a:cubicBezTo>
                    <a:cubicBezTo>
                      <a:pt x="16022" y="-3058"/>
                      <a:pt x="6604" y="6267"/>
                      <a:pt x="5097" y="0"/>
                    </a:cubicBezTo>
                    <a:cubicBezTo>
                      <a:pt x="-1249" y="3448"/>
                      <a:pt x="2426" y="7401"/>
                      <a:pt x="0" y="11078"/>
                    </a:cubicBezTo>
                    <a:cubicBezTo>
                      <a:pt x="3905" y="14507"/>
                      <a:pt x="7911" y="16221"/>
                      <a:pt x="11888" y="18164"/>
                    </a:cubicBezTo>
                    <a:cubicBezTo>
                      <a:pt x="16252" y="13183"/>
                      <a:pt x="8686" y="9744"/>
                      <a:pt x="4637" y="9668"/>
                    </a:cubicBezTo>
                    <a:close/>
                  </a:path>
                </a:pathLst>
              </a:custGeom>
              <a:solidFill>
                <a:schemeClr val="bg1"/>
              </a:solidFill>
              <a:ln w="14347" cap="flat">
                <a:noFill/>
                <a:prstDash val="solid"/>
                <a:miter/>
              </a:ln>
            </p:spPr>
            <p:txBody>
              <a:bodyPr anchor="ctr" rtlCol="0"/>
              <a:p>
                <a:endParaRPr lang="en-PH"/>
              </a:p>
            </p:txBody>
          </p:sp>
          <p:sp>
            <p:nvSpPr>
              <p:cNvPr id="1048940" name="Freeform: Shape 34"/>
              <p:cNvSpPr/>
              <p:nvPr/>
            </p:nvSpPr>
            <p:spPr>
              <a:xfrm>
                <a:off x="6891697" y="1176422"/>
                <a:ext cx="15089" cy="8377"/>
              </a:xfrm>
              <a:custGeom>
                <a:avLst/>
                <a:gdLst>
                  <a:gd name="connsiteX0" fmla="*/ 0 w 15089"/>
                  <a:gd name="connsiteY0" fmla="*/ 1172 h 8377"/>
                  <a:gd name="connsiteX1" fmla="*/ 15089 w 15089"/>
                  <a:gd name="connsiteY1" fmla="*/ 5163 h 8377"/>
                  <a:gd name="connsiteX2" fmla="*/ 0 w 15089"/>
                  <a:gd name="connsiteY2" fmla="*/ 1172 h 8377"/>
                </a:gdLst>
                <a:ahLst/>
                <a:cxnLst>
                  <a:cxn ang="0">
                    <a:pos x="connsiteX0" y="connsiteY0"/>
                  </a:cxn>
                  <a:cxn ang="0">
                    <a:pos x="connsiteX1" y="connsiteY1"/>
                  </a:cxn>
                  <a:cxn ang="0">
                    <a:pos x="connsiteX2" y="connsiteY2"/>
                  </a:cxn>
                </a:cxnLst>
                <a:rect l="l" t="t" r="r" b="b"/>
                <a:pathLst>
                  <a:path w="15089" h="8377">
                    <a:moveTo>
                      <a:pt x="0" y="1172"/>
                    </a:moveTo>
                    <a:cubicBezTo>
                      <a:pt x="4910" y="5020"/>
                      <a:pt x="9648" y="12755"/>
                      <a:pt x="15089" y="5163"/>
                    </a:cubicBezTo>
                    <a:cubicBezTo>
                      <a:pt x="10079" y="3173"/>
                      <a:pt x="5269" y="-2409"/>
                      <a:pt x="0" y="1172"/>
                    </a:cubicBezTo>
                    <a:close/>
                  </a:path>
                </a:pathLst>
              </a:custGeom>
              <a:solidFill>
                <a:schemeClr val="bg1"/>
              </a:solidFill>
              <a:ln w="14347" cap="flat">
                <a:noFill/>
                <a:prstDash val="solid"/>
                <a:miter/>
              </a:ln>
            </p:spPr>
            <p:txBody>
              <a:bodyPr anchor="ctr" rtlCol="0"/>
              <a:p>
                <a:endParaRPr lang="en-PH"/>
              </a:p>
            </p:txBody>
          </p:sp>
          <p:sp>
            <p:nvSpPr>
              <p:cNvPr id="1048941" name="Freeform: Shape 35"/>
              <p:cNvSpPr/>
              <p:nvPr/>
            </p:nvSpPr>
            <p:spPr>
              <a:xfrm>
                <a:off x="6890300" y="1164365"/>
                <a:ext cx="10987" cy="6603"/>
              </a:xfrm>
              <a:custGeom>
                <a:avLst/>
                <a:gdLst>
                  <a:gd name="connsiteX0" fmla="*/ 406 w 10987"/>
                  <a:gd name="connsiteY0" fmla="*/ 1818 h 6603"/>
                  <a:gd name="connsiteX1" fmla="*/ 10987 w 10987"/>
                  <a:gd name="connsiteY1" fmla="*/ 3999 h 6603"/>
                  <a:gd name="connsiteX2" fmla="*/ 406 w 10987"/>
                  <a:gd name="connsiteY2" fmla="*/ 1818 h 6603"/>
                </a:gdLst>
                <a:ahLst/>
                <a:cxnLst>
                  <a:cxn ang="0">
                    <a:pos x="connsiteX0" y="connsiteY0"/>
                  </a:cxn>
                  <a:cxn ang="0">
                    <a:pos x="connsiteX1" y="connsiteY1"/>
                  </a:cxn>
                  <a:cxn ang="0">
                    <a:pos x="connsiteX2" y="connsiteY2"/>
                  </a:cxn>
                </a:cxnLst>
                <a:rect l="l" t="t" r="r" b="b"/>
                <a:pathLst>
                  <a:path w="10987" h="6603">
                    <a:moveTo>
                      <a:pt x="406" y="1818"/>
                    </a:moveTo>
                    <a:cubicBezTo>
                      <a:pt x="-2149" y="7381"/>
                      <a:pt x="8073" y="8076"/>
                      <a:pt x="10987" y="3999"/>
                    </a:cubicBezTo>
                    <a:cubicBezTo>
                      <a:pt x="7814" y="-5059"/>
                      <a:pt x="3838" y="4485"/>
                      <a:pt x="406" y="1818"/>
                    </a:cubicBezTo>
                    <a:close/>
                  </a:path>
                </a:pathLst>
              </a:custGeom>
              <a:solidFill>
                <a:schemeClr val="bg1"/>
              </a:solidFill>
              <a:ln w="14347" cap="flat">
                <a:noFill/>
                <a:prstDash val="solid"/>
                <a:miter/>
              </a:ln>
            </p:spPr>
            <p:txBody>
              <a:bodyPr anchor="ctr" rtlCol="0"/>
              <a:p>
                <a:endParaRPr lang="en-PH"/>
              </a:p>
            </p:txBody>
          </p:sp>
          <p:sp>
            <p:nvSpPr>
              <p:cNvPr id="1048942" name="Freeform: Shape 36"/>
              <p:cNvSpPr/>
              <p:nvPr/>
            </p:nvSpPr>
            <p:spPr>
              <a:xfrm>
                <a:off x="6907997" y="1167117"/>
                <a:ext cx="8494" cy="13077"/>
              </a:xfrm>
              <a:custGeom>
                <a:avLst/>
                <a:gdLst>
                  <a:gd name="connsiteX0" fmla="*/ 3413 w 8494"/>
                  <a:gd name="connsiteY0" fmla="*/ 13078 h 13077"/>
                  <a:gd name="connsiteX1" fmla="*/ 8495 w 8494"/>
                  <a:gd name="connsiteY1" fmla="*/ 2019 h 13077"/>
                  <a:gd name="connsiteX2" fmla="*/ 958 w 8494"/>
                  <a:gd name="connsiteY2" fmla="*/ 0 h 13077"/>
                  <a:gd name="connsiteX3" fmla="*/ 3413 w 8494"/>
                  <a:gd name="connsiteY3" fmla="*/ 13078 h 13077"/>
                </a:gdLst>
                <a:ahLst/>
                <a:cxnLst>
                  <a:cxn ang="0">
                    <a:pos x="connsiteX0" y="connsiteY0"/>
                  </a:cxn>
                  <a:cxn ang="0">
                    <a:pos x="connsiteX1" y="connsiteY1"/>
                  </a:cxn>
                  <a:cxn ang="0">
                    <a:pos x="connsiteX2" y="connsiteY2"/>
                  </a:cxn>
                  <a:cxn ang="0">
                    <a:pos x="connsiteX3" y="connsiteY3"/>
                  </a:cxn>
                </a:cxnLst>
                <a:rect l="l" t="t" r="r" b="b"/>
                <a:pathLst>
                  <a:path w="8494" h="13077">
                    <a:moveTo>
                      <a:pt x="3413" y="13078"/>
                    </a:moveTo>
                    <a:cubicBezTo>
                      <a:pt x="7605" y="9516"/>
                      <a:pt x="6083" y="5677"/>
                      <a:pt x="8495" y="2019"/>
                    </a:cubicBezTo>
                    <a:cubicBezTo>
                      <a:pt x="5997" y="333"/>
                      <a:pt x="3413" y="2076"/>
                      <a:pt x="958" y="0"/>
                    </a:cubicBezTo>
                    <a:cubicBezTo>
                      <a:pt x="-1196" y="4220"/>
                      <a:pt x="570" y="8639"/>
                      <a:pt x="3413" y="13078"/>
                    </a:cubicBezTo>
                    <a:close/>
                  </a:path>
                </a:pathLst>
              </a:custGeom>
              <a:solidFill>
                <a:schemeClr val="bg1"/>
              </a:solidFill>
              <a:ln w="14347" cap="flat">
                <a:noFill/>
                <a:prstDash val="solid"/>
                <a:miter/>
              </a:ln>
            </p:spPr>
            <p:txBody>
              <a:bodyPr anchor="ctr" rtlCol="0"/>
              <a:p>
                <a:endParaRPr lang="en-PH"/>
              </a:p>
            </p:txBody>
          </p:sp>
          <p:sp>
            <p:nvSpPr>
              <p:cNvPr id="1048943" name="Freeform: Shape 37"/>
              <p:cNvSpPr/>
              <p:nvPr/>
            </p:nvSpPr>
            <p:spPr>
              <a:xfrm>
                <a:off x="7262021" y="1586284"/>
                <a:ext cx="17235" cy="9314"/>
              </a:xfrm>
              <a:custGeom>
                <a:avLst/>
                <a:gdLst>
                  <a:gd name="connsiteX0" fmla="*/ 43 w 17235"/>
                  <a:gd name="connsiteY0" fmla="*/ 390 h 9314"/>
                  <a:gd name="connsiteX1" fmla="*/ 16410 w 17235"/>
                  <a:gd name="connsiteY1" fmla="*/ 9315 h 9314"/>
                  <a:gd name="connsiteX2" fmla="*/ 43 w 17235"/>
                  <a:gd name="connsiteY2" fmla="*/ 390 h 9314"/>
                </a:gdLst>
                <a:ahLst/>
                <a:cxnLst>
                  <a:cxn ang="0">
                    <a:pos x="connsiteX0" y="connsiteY0"/>
                  </a:cxn>
                  <a:cxn ang="0">
                    <a:pos x="connsiteX1" y="connsiteY1"/>
                  </a:cxn>
                  <a:cxn ang="0">
                    <a:pos x="connsiteX2" y="connsiteY2"/>
                  </a:cxn>
                </a:cxnLst>
                <a:rect l="l" t="t" r="r" b="b"/>
                <a:pathLst>
                  <a:path w="17235" h="9314">
                    <a:moveTo>
                      <a:pt x="43" y="390"/>
                    </a:moveTo>
                    <a:cubicBezTo>
                      <a:pt x="-833" y="10372"/>
                      <a:pt x="12002" y="4057"/>
                      <a:pt x="16410" y="9315"/>
                    </a:cubicBezTo>
                    <a:cubicBezTo>
                      <a:pt x="20975" y="-1191"/>
                      <a:pt x="5369" y="-334"/>
                      <a:pt x="43" y="390"/>
                    </a:cubicBezTo>
                    <a:close/>
                  </a:path>
                </a:pathLst>
              </a:custGeom>
              <a:solidFill>
                <a:schemeClr val="bg1"/>
              </a:solidFill>
              <a:ln w="14347" cap="flat">
                <a:noFill/>
                <a:prstDash val="solid"/>
                <a:miter/>
              </a:ln>
            </p:spPr>
            <p:txBody>
              <a:bodyPr anchor="ctr" rtlCol="0"/>
              <a:p>
                <a:endParaRPr lang="en-PH"/>
              </a:p>
            </p:txBody>
          </p:sp>
          <p:sp>
            <p:nvSpPr>
              <p:cNvPr id="1048944" name="Freeform: Shape 38"/>
              <p:cNvSpPr/>
              <p:nvPr/>
            </p:nvSpPr>
            <p:spPr>
              <a:xfrm>
                <a:off x="6859896" y="1062094"/>
                <a:ext cx="20286" cy="10809"/>
              </a:xfrm>
              <a:custGeom>
                <a:avLst/>
                <a:gdLst>
                  <a:gd name="connsiteX0" fmla="*/ 0 w 20286"/>
                  <a:gd name="connsiteY0" fmla="*/ 10268 h 10809"/>
                  <a:gd name="connsiteX1" fmla="*/ 20286 w 20286"/>
                  <a:gd name="connsiteY1" fmla="*/ 0 h 10809"/>
                  <a:gd name="connsiteX2" fmla="*/ 0 w 20286"/>
                  <a:gd name="connsiteY2" fmla="*/ 10268 h 10809"/>
                </a:gdLst>
                <a:ahLst/>
                <a:cxnLst>
                  <a:cxn ang="0">
                    <a:pos x="connsiteX0" y="connsiteY0"/>
                  </a:cxn>
                  <a:cxn ang="0">
                    <a:pos x="connsiteX1" y="connsiteY1"/>
                  </a:cxn>
                  <a:cxn ang="0">
                    <a:pos x="connsiteX2" y="connsiteY2"/>
                  </a:cxn>
                </a:cxnLst>
                <a:rect l="l" t="t" r="r" b="b"/>
                <a:pathLst>
                  <a:path w="20286" h="10809">
                    <a:moveTo>
                      <a:pt x="0" y="10268"/>
                    </a:moveTo>
                    <a:cubicBezTo>
                      <a:pt x="4522" y="12392"/>
                      <a:pt x="11600" y="8125"/>
                      <a:pt x="20286" y="0"/>
                    </a:cubicBezTo>
                    <a:cubicBezTo>
                      <a:pt x="13567" y="3067"/>
                      <a:pt x="7006" y="1819"/>
                      <a:pt x="0" y="10268"/>
                    </a:cubicBezTo>
                    <a:close/>
                  </a:path>
                </a:pathLst>
              </a:custGeom>
              <a:solidFill>
                <a:schemeClr val="bg1"/>
              </a:solidFill>
              <a:ln w="14347" cap="flat">
                <a:noFill/>
                <a:prstDash val="solid"/>
                <a:miter/>
              </a:ln>
            </p:spPr>
            <p:txBody>
              <a:bodyPr anchor="ctr" rtlCol="0"/>
              <a:p>
                <a:endParaRPr lang="en-PH"/>
              </a:p>
            </p:txBody>
          </p:sp>
          <p:sp>
            <p:nvSpPr>
              <p:cNvPr id="1048945" name="Freeform: Shape 39"/>
              <p:cNvSpPr/>
              <p:nvPr/>
            </p:nvSpPr>
            <p:spPr>
              <a:xfrm>
                <a:off x="7307568" y="1590315"/>
                <a:ext cx="11885" cy="11660"/>
              </a:xfrm>
              <a:custGeom>
                <a:avLst/>
                <a:gdLst>
                  <a:gd name="connsiteX0" fmla="*/ 11880 w 11885"/>
                  <a:gd name="connsiteY0" fmla="*/ 9008 h 11660"/>
                  <a:gd name="connsiteX1" fmla="*/ 7 w 11885"/>
                  <a:gd name="connsiteY1" fmla="*/ 1912 h 11660"/>
                  <a:gd name="connsiteX2" fmla="*/ 11880 w 11885"/>
                  <a:gd name="connsiteY2" fmla="*/ 9008 h 11660"/>
                </a:gdLst>
                <a:ahLst/>
                <a:cxnLst>
                  <a:cxn ang="0">
                    <a:pos x="connsiteX0" y="connsiteY0"/>
                  </a:cxn>
                  <a:cxn ang="0">
                    <a:pos x="connsiteX1" y="connsiteY1"/>
                  </a:cxn>
                  <a:cxn ang="0">
                    <a:pos x="connsiteX2" y="connsiteY2"/>
                  </a:cxn>
                </a:cxnLst>
                <a:rect l="l" t="t" r="r" b="b"/>
                <a:pathLst>
                  <a:path w="11885" h="11660">
                    <a:moveTo>
                      <a:pt x="11880" y="9008"/>
                    </a:moveTo>
                    <a:cubicBezTo>
                      <a:pt x="12124" y="3731"/>
                      <a:pt x="4687" y="-3489"/>
                      <a:pt x="7" y="1912"/>
                    </a:cubicBezTo>
                    <a:cubicBezTo>
                      <a:pt x="-252" y="6855"/>
                      <a:pt x="7070" y="16266"/>
                      <a:pt x="11880" y="9008"/>
                    </a:cubicBezTo>
                    <a:close/>
                  </a:path>
                </a:pathLst>
              </a:custGeom>
              <a:solidFill>
                <a:schemeClr val="bg1"/>
              </a:solidFill>
              <a:ln w="14347" cap="flat">
                <a:noFill/>
                <a:prstDash val="solid"/>
                <a:miter/>
              </a:ln>
            </p:spPr>
            <p:txBody>
              <a:bodyPr anchor="ctr" rtlCol="0"/>
              <a:p>
                <a:endParaRPr lang="en-PH"/>
              </a:p>
            </p:txBody>
          </p:sp>
          <p:sp>
            <p:nvSpPr>
              <p:cNvPr id="1048946" name="Freeform: Shape 40"/>
              <p:cNvSpPr/>
              <p:nvPr/>
            </p:nvSpPr>
            <p:spPr>
              <a:xfrm>
                <a:off x="7002131" y="1224429"/>
                <a:ext cx="16184" cy="10493"/>
              </a:xfrm>
              <a:custGeom>
                <a:avLst/>
                <a:gdLst>
                  <a:gd name="connsiteX0" fmla="*/ 0 w 16184"/>
                  <a:gd name="connsiteY0" fmla="*/ 7372 h 10493"/>
                  <a:gd name="connsiteX1" fmla="*/ 14070 w 16184"/>
                  <a:gd name="connsiteY1" fmla="*/ 0 h 10493"/>
                  <a:gd name="connsiteX2" fmla="*/ 0 w 16184"/>
                  <a:gd name="connsiteY2" fmla="*/ 7372 h 10493"/>
                </a:gdLst>
                <a:ahLst/>
                <a:cxnLst>
                  <a:cxn ang="0">
                    <a:pos x="connsiteX0" y="connsiteY0"/>
                  </a:cxn>
                  <a:cxn ang="0">
                    <a:pos x="connsiteX1" y="connsiteY1"/>
                  </a:cxn>
                  <a:cxn ang="0">
                    <a:pos x="connsiteX2" y="connsiteY2"/>
                  </a:cxn>
                </a:cxnLst>
                <a:rect l="l" t="t" r="r" b="b"/>
                <a:pathLst>
                  <a:path w="16184" h="10493">
                    <a:moveTo>
                      <a:pt x="0" y="7372"/>
                    </a:moveTo>
                    <a:cubicBezTo>
                      <a:pt x="4738" y="13926"/>
                      <a:pt x="22167" y="9535"/>
                      <a:pt x="14070" y="0"/>
                    </a:cubicBezTo>
                    <a:cubicBezTo>
                      <a:pt x="9102" y="8515"/>
                      <a:pt x="4738" y="4020"/>
                      <a:pt x="0" y="7372"/>
                    </a:cubicBezTo>
                    <a:close/>
                  </a:path>
                </a:pathLst>
              </a:custGeom>
              <a:solidFill>
                <a:schemeClr val="bg1"/>
              </a:solidFill>
              <a:ln w="14347" cap="flat">
                <a:noFill/>
                <a:prstDash val="solid"/>
                <a:miter/>
              </a:ln>
            </p:spPr>
            <p:txBody>
              <a:bodyPr anchor="ctr" rtlCol="0"/>
              <a:p>
                <a:endParaRPr lang="en-PH"/>
              </a:p>
            </p:txBody>
          </p:sp>
          <p:sp>
            <p:nvSpPr>
              <p:cNvPr id="1048947" name="Freeform: Shape 41"/>
              <p:cNvSpPr/>
              <p:nvPr/>
            </p:nvSpPr>
            <p:spPr>
              <a:xfrm>
                <a:off x="7103936" y="1333230"/>
                <a:ext cx="21621" cy="14377"/>
              </a:xfrm>
              <a:custGeom>
                <a:avLst/>
                <a:gdLst>
                  <a:gd name="connsiteX0" fmla="*/ 0 w 21621"/>
                  <a:gd name="connsiteY0" fmla="*/ 7385 h 14377"/>
                  <a:gd name="connsiteX1" fmla="*/ 21306 w 21621"/>
                  <a:gd name="connsiteY1" fmla="*/ 8509 h 14377"/>
                  <a:gd name="connsiteX2" fmla="*/ 21622 w 21621"/>
                  <a:gd name="connsiteY2" fmla="*/ 2032 h 14377"/>
                  <a:gd name="connsiteX3" fmla="*/ 0 w 21621"/>
                  <a:gd name="connsiteY3" fmla="*/ 7385 h 14377"/>
                </a:gdLst>
                <a:ahLst/>
                <a:cxnLst>
                  <a:cxn ang="0">
                    <a:pos x="connsiteX0" y="connsiteY0"/>
                  </a:cxn>
                  <a:cxn ang="0">
                    <a:pos x="connsiteX1" y="connsiteY1"/>
                  </a:cxn>
                  <a:cxn ang="0">
                    <a:pos x="connsiteX2" y="connsiteY2"/>
                  </a:cxn>
                  <a:cxn ang="0">
                    <a:pos x="connsiteX3" y="connsiteY3"/>
                  </a:cxn>
                </a:cxnLst>
                <a:rect l="l" t="t" r="r" b="b"/>
                <a:pathLst>
                  <a:path w="21621" h="14377">
                    <a:moveTo>
                      <a:pt x="0" y="7385"/>
                    </a:moveTo>
                    <a:cubicBezTo>
                      <a:pt x="718" y="16129"/>
                      <a:pt x="14773" y="16862"/>
                      <a:pt x="21306" y="8509"/>
                    </a:cubicBezTo>
                    <a:cubicBezTo>
                      <a:pt x="18276" y="6166"/>
                      <a:pt x="19827" y="4089"/>
                      <a:pt x="21622" y="2032"/>
                    </a:cubicBezTo>
                    <a:cubicBezTo>
                      <a:pt x="14860" y="-5979"/>
                      <a:pt x="6906" y="12643"/>
                      <a:pt x="0" y="7385"/>
                    </a:cubicBezTo>
                    <a:close/>
                  </a:path>
                </a:pathLst>
              </a:custGeom>
              <a:solidFill>
                <a:schemeClr val="bg1"/>
              </a:solidFill>
              <a:ln w="14347" cap="flat">
                <a:noFill/>
                <a:prstDash val="solid"/>
                <a:miter/>
              </a:ln>
            </p:spPr>
            <p:txBody>
              <a:bodyPr anchor="ctr" rtlCol="0"/>
              <a:p>
                <a:endParaRPr lang="en-PH"/>
              </a:p>
            </p:txBody>
          </p:sp>
          <p:sp>
            <p:nvSpPr>
              <p:cNvPr id="1048948" name="Freeform: Shape 42"/>
              <p:cNvSpPr/>
              <p:nvPr/>
            </p:nvSpPr>
            <p:spPr>
              <a:xfrm>
                <a:off x="6939721" y="1126657"/>
                <a:ext cx="18118" cy="8380"/>
              </a:xfrm>
              <a:custGeom>
                <a:avLst/>
                <a:gdLst>
                  <a:gd name="connsiteX0" fmla="*/ 0 w 18118"/>
                  <a:gd name="connsiteY0" fmla="*/ 1598 h 8380"/>
                  <a:gd name="connsiteX1" fmla="*/ 18118 w 18118"/>
                  <a:gd name="connsiteY1" fmla="*/ 5770 h 8380"/>
                  <a:gd name="connsiteX2" fmla="*/ 0 w 18118"/>
                  <a:gd name="connsiteY2" fmla="*/ 1598 h 8380"/>
                </a:gdLst>
                <a:ahLst/>
                <a:cxnLst>
                  <a:cxn ang="0">
                    <a:pos x="connsiteX0" y="connsiteY0"/>
                  </a:cxn>
                  <a:cxn ang="0">
                    <a:pos x="connsiteX1" y="connsiteY1"/>
                  </a:cxn>
                  <a:cxn ang="0">
                    <a:pos x="connsiteX2" y="connsiteY2"/>
                  </a:cxn>
                </a:cxnLst>
                <a:rect l="l" t="t" r="r" b="b"/>
                <a:pathLst>
                  <a:path w="18118" h="8380">
                    <a:moveTo>
                      <a:pt x="0" y="1598"/>
                    </a:moveTo>
                    <a:cubicBezTo>
                      <a:pt x="5728" y="9752"/>
                      <a:pt x="11859" y="9771"/>
                      <a:pt x="18118" y="5770"/>
                    </a:cubicBezTo>
                    <a:cubicBezTo>
                      <a:pt x="11945" y="7275"/>
                      <a:pt x="6389" y="-4069"/>
                      <a:pt x="0" y="1598"/>
                    </a:cubicBezTo>
                    <a:close/>
                  </a:path>
                </a:pathLst>
              </a:custGeom>
              <a:solidFill>
                <a:schemeClr val="bg1"/>
              </a:solidFill>
              <a:ln w="14347" cap="flat">
                <a:noFill/>
                <a:prstDash val="solid"/>
                <a:miter/>
              </a:ln>
            </p:spPr>
            <p:txBody>
              <a:bodyPr anchor="ctr" rtlCol="0"/>
              <a:p>
                <a:endParaRPr lang="en-PH"/>
              </a:p>
            </p:txBody>
          </p:sp>
          <p:sp>
            <p:nvSpPr>
              <p:cNvPr id="1048949" name="Freeform: Shape 43"/>
              <p:cNvSpPr/>
              <p:nvPr/>
            </p:nvSpPr>
            <p:spPr>
              <a:xfrm>
                <a:off x="7348148" y="1597395"/>
                <a:ext cx="32059" cy="11652"/>
              </a:xfrm>
              <a:custGeom>
                <a:avLst/>
                <a:gdLst>
                  <a:gd name="connsiteX0" fmla="*/ 0 w 32059"/>
                  <a:gd name="connsiteY0" fmla="*/ 8272 h 11652"/>
                  <a:gd name="connsiteX1" fmla="*/ 2914 w 32059"/>
                  <a:gd name="connsiteY1" fmla="*/ 11653 h 11652"/>
                  <a:gd name="connsiteX2" fmla="*/ 32059 w 32059"/>
                  <a:gd name="connsiteY2" fmla="*/ 8291 h 11652"/>
                  <a:gd name="connsiteX3" fmla="*/ 0 w 32059"/>
                  <a:gd name="connsiteY3" fmla="*/ 8272 h 11652"/>
                </a:gdLst>
                <a:ahLst/>
                <a:cxnLst>
                  <a:cxn ang="0">
                    <a:pos x="connsiteX0" y="connsiteY0"/>
                  </a:cxn>
                  <a:cxn ang="0">
                    <a:pos x="connsiteX1" y="connsiteY1"/>
                  </a:cxn>
                  <a:cxn ang="0">
                    <a:pos x="connsiteX2" y="connsiteY2"/>
                  </a:cxn>
                  <a:cxn ang="0">
                    <a:pos x="connsiteX3" y="connsiteY3"/>
                  </a:cxn>
                </a:cxnLst>
                <a:rect l="l" t="t" r="r" b="b"/>
                <a:pathLst>
                  <a:path w="32059" h="11652">
                    <a:moveTo>
                      <a:pt x="0" y="8272"/>
                    </a:moveTo>
                    <a:cubicBezTo>
                      <a:pt x="2283" y="8815"/>
                      <a:pt x="4522" y="9443"/>
                      <a:pt x="2914" y="11653"/>
                    </a:cubicBezTo>
                    <a:cubicBezTo>
                      <a:pt x="12878" y="4814"/>
                      <a:pt x="22052" y="15472"/>
                      <a:pt x="32059" y="8291"/>
                    </a:cubicBezTo>
                    <a:cubicBezTo>
                      <a:pt x="17745" y="8576"/>
                      <a:pt x="11529" y="-10493"/>
                      <a:pt x="0" y="8272"/>
                    </a:cubicBezTo>
                    <a:close/>
                  </a:path>
                </a:pathLst>
              </a:custGeom>
              <a:solidFill>
                <a:schemeClr val="bg1"/>
              </a:solidFill>
              <a:ln w="14347" cap="flat">
                <a:noFill/>
                <a:prstDash val="solid"/>
                <a:miter/>
              </a:ln>
            </p:spPr>
            <p:txBody>
              <a:bodyPr anchor="ctr" rtlCol="0"/>
              <a:p>
                <a:endParaRPr lang="en-PH"/>
              </a:p>
            </p:txBody>
          </p:sp>
          <p:sp>
            <p:nvSpPr>
              <p:cNvPr id="1048950" name="Freeform: Shape 44"/>
              <p:cNvSpPr/>
              <p:nvPr/>
            </p:nvSpPr>
            <p:spPr>
              <a:xfrm>
                <a:off x="7068819" y="1233858"/>
                <a:ext cx="10868" cy="10567"/>
              </a:xfrm>
              <a:custGeom>
                <a:avLst/>
                <a:gdLst>
                  <a:gd name="connsiteX0" fmla="*/ 0 w 10868"/>
                  <a:gd name="connsiteY0" fmla="*/ 7849 h 10567"/>
                  <a:gd name="connsiteX1" fmla="*/ 10868 w 10868"/>
                  <a:gd name="connsiteY1" fmla="*/ 3553 h 10567"/>
                  <a:gd name="connsiteX2" fmla="*/ 4924 w 10868"/>
                  <a:gd name="connsiteY2" fmla="*/ 0 h 10567"/>
                  <a:gd name="connsiteX3" fmla="*/ 0 w 10868"/>
                  <a:gd name="connsiteY3" fmla="*/ 7849 h 10567"/>
                </a:gdLst>
                <a:ahLst/>
                <a:cxnLst>
                  <a:cxn ang="0">
                    <a:pos x="connsiteX0" y="connsiteY0"/>
                  </a:cxn>
                  <a:cxn ang="0">
                    <a:pos x="connsiteX1" y="connsiteY1"/>
                  </a:cxn>
                  <a:cxn ang="0">
                    <a:pos x="connsiteX2" y="connsiteY2"/>
                  </a:cxn>
                  <a:cxn ang="0">
                    <a:pos x="connsiteX3" y="connsiteY3"/>
                  </a:cxn>
                </a:cxnLst>
                <a:rect l="l" t="t" r="r" b="b"/>
                <a:pathLst>
                  <a:path w="10868" h="10567">
                    <a:moveTo>
                      <a:pt x="0" y="7849"/>
                    </a:moveTo>
                    <a:cubicBezTo>
                      <a:pt x="3230" y="15135"/>
                      <a:pt x="7207" y="5705"/>
                      <a:pt x="10868" y="3553"/>
                    </a:cubicBezTo>
                    <a:cubicBezTo>
                      <a:pt x="8858" y="3029"/>
                      <a:pt x="6834" y="2429"/>
                      <a:pt x="4924" y="0"/>
                    </a:cubicBezTo>
                    <a:cubicBezTo>
                      <a:pt x="4623" y="2696"/>
                      <a:pt x="2871" y="5305"/>
                      <a:pt x="0" y="7849"/>
                    </a:cubicBezTo>
                    <a:close/>
                  </a:path>
                </a:pathLst>
              </a:custGeom>
              <a:solidFill>
                <a:schemeClr val="bg1"/>
              </a:solidFill>
              <a:ln w="14347" cap="flat">
                <a:noFill/>
                <a:prstDash val="solid"/>
                <a:miter/>
              </a:ln>
            </p:spPr>
            <p:txBody>
              <a:bodyPr anchor="ctr" rtlCol="0"/>
              <a:p>
                <a:endParaRPr lang="en-PH"/>
              </a:p>
            </p:txBody>
          </p:sp>
          <p:sp>
            <p:nvSpPr>
              <p:cNvPr id="1048951" name="Freeform: Shape 45"/>
              <p:cNvSpPr/>
              <p:nvPr/>
            </p:nvSpPr>
            <p:spPr>
              <a:xfrm>
                <a:off x="7382240" y="1602314"/>
                <a:ext cx="17793" cy="10306"/>
              </a:xfrm>
              <a:custGeom>
                <a:avLst/>
                <a:gdLst>
                  <a:gd name="connsiteX0" fmla="*/ 996 w 17793"/>
                  <a:gd name="connsiteY0" fmla="*/ 3544 h 10306"/>
                  <a:gd name="connsiteX1" fmla="*/ 6782 w 17793"/>
                  <a:gd name="connsiteY1" fmla="*/ 10306 h 10306"/>
                  <a:gd name="connsiteX2" fmla="*/ 17794 w 17793"/>
                  <a:gd name="connsiteY2" fmla="*/ 2792 h 10306"/>
                  <a:gd name="connsiteX3" fmla="*/ 7242 w 17793"/>
                  <a:gd name="connsiteY3" fmla="*/ 591 h 10306"/>
                  <a:gd name="connsiteX4" fmla="*/ 996 w 17793"/>
                  <a:gd name="connsiteY4" fmla="*/ 3544 h 10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93" h="10306">
                    <a:moveTo>
                      <a:pt x="996" y="3544"/>
                    </a:moveTo>
                    <a:cubicBezTo>
                      <a:pt x="-2851" y="9240"/>
                      <a:pt x="5605" y="5677"/>
                      <a:pt x="6782" y="10306"/>
                    </a:cubicBezTo>
                    <a:cubicBezTo>
                      <a:pt x="4270" y="267"/>
                      <a:pt x="12108" y="9878"/>
                      <a:pt x="17794" y="2792"/>
                    </a:cubicBezTo>
                    <a:cubicBezTo>
                      <a:pt x="14650" y="-5905"/>
                      <a:pt x="10371" y="9307"/>
                      <a:pt x="7242" y="591"/>
                    </a:cubicBezTo>
                    <a:cubicBezTo>
                      <a:pt x="5088" y="2944"/>
                      <a:pt x="2934" y="5239"/>
                      <a:pt x="996" y="3544"/>
                    </a:cubicBezTo>
                    <a:close/>
                  </a:path>
                </a:pathLst>
              </a:custGeom>
              <a:solidFill>
                <a:schemeClr val="bg1"/>
              </a:solidFill>
              <a:ln w="14347" cap="flat">
                <a:noFill/>
                <a:prstDash val="solid"/>
                <a:miter/>
              </a:ln>
            </p:spPr>
            <p:txBody>
              <a:bodyPr anchor="ctr" rtlCol="0"/>
              <a:p>
                <a:endParaRPr lang="en-PH"/>
              </a:p>
            </p:txBody>
          </p:sp>
          <p:sp>
            <p:nvSpPr>
              <p:cNvPr id="1048952" name="Freeform: Shape 46"/>
              <p:cNvSpPr/>
              <p:nvPr/>
            </p:nvSpPr>
            <p:spPr>
              <a:xfrm>
                <a:off x="7401355" y="1602647"/>
                <a:ext cx="19439" cy="18407"/>
              </a:xfrm>
              <a:custGeom>
                <a:avLst/>
                <a:gdLst>
                  <a:gd name="connsiteX0" fmla="*/ 0 w 19439"/>
                  <a:gd name="connsiteY0" fmla="*/ 7382 h 18407"/>
                  <a:gd name="connsiteX1" fmla="*/ 19439 w 19439"/>
                  <a:gd name="connsiteY1" fmla="*/ 16459 h 18407"/>
                  <a:gd name="connsiteX2" fmla="*/ 14055 w 19439"/>
                  <a:gd name="connsiteY2" fmla="*/ 0 h 18407"/>
                  <a:gd name="connsiteX3" fmla="*/ 0 w 19439"/>
                  <a:gd name="connsiteY3" fmla="*/ 7382 h 18407"/>
                </a:gdLst>
                <a:ahLst/>
                <a:cxnLst>
                  <a:cxn ang="0">
                    <a:pos x="connsiteX0" y="connsiteY0"/>
                  </a:cxn>
                  <a:cxn ang="0">
                    <a:pos x="connsiteX1" y="connsiteY1"/>
                  </a:cxn>
                  <a:cxn ang="0">
                    <a:pos x="connsiteX2" y="connsiteY2"/>
                  </a:cxn>
                  <a:cxn ang="0">
                    <a:pos x="connsiteX3" y="connsiteY3"/>
                  </a:cxn>
                </a:cxnLst>
                <a:rect l="l" t="t" r="r" b="b"/>
                <a:pathLst>
                  <a:path w="19439" h="18407">
                    <a:moveTo>
                      <a:pt x="0" y="7382"/>
                    </a:moveTo>
                    <a:cubicBezTo>
                      <a:pt x="9677" y="10449"/>
                      <a:pt x="11299" y="23222"/>
                      <a:pt x="19439" y="16459"/>
                    </a:cubicBezTo>
                    <a:cubicBezTo>
                      <a:pt x="10236" y="10592"/>
                      <a:pt x="22497" y="5820"/>
                      <a:pt x="14055" y="0"/>
                    </a:cubicBezTo>
                    <a:cubicBezTo>
                      <a:pt x="13366" y="11344"/>
                      <a:pt x="5025" y="1686"/>
                      <a:pt x="0" y="7382"/>
                    </a:cubicBezTo>
                    <a:close/>
                  </a:path>
                </a:pathLst>
              </a:custGeom>
              <a:solidFill>
                <a:schemeClr val="bg1"/>
              </a:solidFill>
              <a:ln w="14347" cap="flat">
                <a:noFill/>
                <a:prstDash val="solid"/>
                <a:miter/>
              </a:ln>
            </p:spPr>
            <p:txBody>
              <a:bodyPr anchor="ctr" rtlCol="0"/>
              <a:p>
                <a:endParaRPr lang="en-PH"/>
              </a:p>
            </p:txBody>
          </p:sp>
          <p:sp>
            <p:nvSpPr>
              <p:cNvPr id="1048953" name="Freeform: Shape 47"/>
              <p:cNvSpPr/>
              <p:nvPr/>
            </p:nvSpPr>
            <p:spPr>
              <a:xfrm>
                <a:off x="7076543" y="1161792"/>
                <a:ext cx="13003" cy="11289"/>
              </a:xfrm>
              <a:custGeom>
                <a:avLst/>
                <a:gdLst>
                  <a:gd name="connsiteX0" fmla="*/ 0 w 13003"/>
                  <a:gd name="connsiteY0" fmla="*/ 10744 h 11289"/>
                  <a:gd name="connsiteX1" fmla="*/ 11170 w 13003"/>
                  <a:gd name="connsiteY1" fmla="*/ 0 h 11289"/>
                  <a:gd name="connsiteX2" fmla="*/ 0 w 13003"/>
                  <a:gd name="connsiteY2" fmla="*/ 10744 h 11289"/>
                </a:gdLst>
                <a:ahLst/>
                <a:cxnLst>
                  <a:cxn ang="0">
                    <a:pos x="connsiteX0" y="connsiteY0"/>
                  </a:cxn>
                  <a:cxn ang="0">
                    <a:pos x="connsiteX1" y="connsiteY1"/>
                  </a:cxn>
                  <a:cxn ang="0">
                    <a:pos x="connsiteX2" y="connsiteY2"/>
                  </a:cxn>
                </a:cxnLst>
                <a:rect l="l" t="t" r="r" b="b"/>
                <a:pathLst>
                  <a:path w="13003" h="11289">
                    <a:moveTo>
                      <a:pt x="0" y="10744"/>
                    </a:moveTo>
                    <a:cubicBezTo>
                      <a:pt x="7021" y="12916"/>
                      <a:pt x="17200" y="8458"/>
                      <a:pt x="11170" y="0"/>
                    </a:cubicBezTo>
                    <a:cubicBezTo>
                      <a:pt x="5183" y="4782"/>
                      <a:pt x="2914" y="3258"/>
                      <a:pt x="0" y="10744"/>
                    </a:cubicBezTo>
                    <a:close/>
                  </a:path>
                </a:pathLst>
              </a:custGeom>
              <a:solidFill>
                <a:schemeClr val="bg1"/>
              </a:solidFill>
              <a:ln w="14347" cap="flat">
                <a:noFill/>
                <a:prstDash val="solid"/>
                <a:miter/>
              </a:ln>
            </p:spPr>
            <p:txBody>
              <a:bodyPr anchor="ctr" rtlCol="0"/>
              <a:p>
                <a:endParaRPr lang="en-PH"/>
              </a:p>
            </p:txBody>
          </p:sp>
          <p:sp>
            <p:nvSpPr>
              <p:cNvPr id="1048954" name="Freeform: Shape 48"/>
              <p:cNvSpPr/>
              <p:nvPr/>
            </p:nvSpPr>
            <p:spPr>
              <a:xfrm>
                <a:off x="7453111" y="1609343"/>
                <a:ext cx="37830" cy="19503"/>
              </a:xfrm>
              <a:custGeom>
                <a:avLst/>
                <a:gdLst>
                  <a:gd name="connsiteX0" fmla="*/ 0 w 37830"/>
                  <a:gd name="connsiteY0" fmla="*/ 3353 h 19503"/>
                  <a:gd name="connsiteX1" fmla="*/ 18118 w 37830"/>
                  <a:gd name="connsiteY1" fmla="*/ 7525 h 19503"/>
                  <a:gd name="connsiteX2" fmla="*/ 13036 w 37830"/>
                  <a:gd name="connsiteY2" fmla="*/ 18574 h 19503"/>
                  <a:gd name="connsiteX3" fmla="*/ 37831 w 37830"/>
                  <a:gd name="connsiteY3" fmla="*/ 10125 h 19503"/>
                  <a:gd name="connsiteX4" fmla="*/ 29130 w 37830"/>
                  <a:gd name="connsiteY4" fmla="*/ 0 h 19503"/>
                  <a:gd name="connsiteX5" fmla="*/ 33322 w 37830"/>
                  <a:gd name="connsiteY5" fmla="*/ 8287 h 19503"/>
                  <a:gd name="connsiteX6" fmla="*/ 0 w 37830"/>
                  <a:gd name="connsiteY6" fmla="*/ 3353 h 1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830" h="19503">
                    <a:moveTo>
                      <a:pt x="0" y="3353"/>
                    </a:moveTo>
                    <a:cubicBezTo>
                      <a:pt x="5743" y="10992"/>
                      <a:pt x="12117" y="5096"/>
                      <a:pt x="18118" y="7525"/>
                    </a:cubicBezTo>
                    <a:cubicBezTo>
                      <a:pt x="21047" y="11430"/>
                      <a:pt x="17200" y="15021"/>
                      <a:pt x="13036" y="18574"/>
                    </a:cubicBezTo>
                    <a:cubicBezTo>
                      <a:pt x="23502" y="23470"/>
                      <a:pt x="23560" y="7296"/>
                      <a:pt x="37831" y="10125"/>
                    </a:cubicBezTo>
                    <a:cubicBezTo>
                      <a:pt x="35060" y="3077"/>
                      <a:pt x="34672" y="6182"/>
                      <a:pt x="29130" y="0"/>
                    </a:cubicBezTo>
                    <a:cubicBezTo>
                      <a:pt x="22181" y="5753"/>
                      <a:pt x="31413" y="2057"/>
                      <a:pt x="33322" y="8287"/>
                    </a:cubicBezTo>
                    <a:cubicBezTo>
                      <a:pt x="22153" y="8401"/>
                      <a:pt x="11443" y="-2400"/>
                      <a:pt x="0" y="3353"/>
                    </a:cubicBezTo>
                    <a:close/>
                  </a:path>
                </a:pathLst>
              </a:custGeom>
              <a:solidFill>
                <a:schemeClr val="bg1"/>
              </a:solidFill>
              <a:ln w="14347" cap="flat">
                <a:noFill/>
                <a:prstDash val="solid"/>
                <a:miter/>
              </a:ln>
            </p:spPr>
            <p:txBody>
              <a:bodyPr anchor="ctr" rtlCol="0"/>
              <a:p>
                <a:endParaRPr lang="en-PH"/>
              </a:p>
            </p:txBody>
          </p:sp>
          <p:sp>
            <p:nvSpPr>
              <p:cNvPr id="1048955" name="Freeform: Shape 49"/>
              <p:cNvSpPr/>
              <p:nvPr/>
            </p:nvSpPr>
            <p:spPr>
              <a:xfrm>
                <a:off x="7308049" y="1374046"/>
                <a:ext cx="17113" cy="9596"/>
              </a:xfrm>
              <a:custGeom>
                <a:avLst/>
                <a:gdLst>
                  <a:gd name="connsiteX0" fmla="*/ 0 w 17113"/>
                  <a:gd name="connsiteY0" fmla="*/ 7841 h 9596"/>
                  <a:gd name="connsiteX1" fmla="*/ 17113 w 17113"/>
                  <a:gd name="connsiteY1" fmla="*/ 611 h 9596"/>
                  <a:gd name="connsiteX2" fmla="*/ 0 w 17113"/>
                  <a:gd name="connsiteY2" fmla="*/ 7841 h 9596"/>
                </a:gdLst>
                <a:ahLst/>
                <a:cxnLst>
                  <a:cxn ang="0">
                    <a:pos x="connsiteX0" y="connsiteY0"/>
                  </a:cxn>
                  <a:cxn ang="0">
                    <a:pos x="connsiteX1" y="connsiteY1"/>
                  </a:cxn>
                  <a:cxn ang="0">
                    <a:pos x="connsiteX2" y="connsiteY2"/>
                  </a:cxn>
                </a:cxnLst>
                <a:rect l="l" t="t" r="r" b="b"/>
                <a:pathLst>
                  <a:path w="17113" h="9596">
                    <a:moveTo>
                      <a:pt x="0" y="7841"/>
                    </a:moveTo>
                    <a:cubicBezTo>
                      <a:pt x="6418" y="12832"/>
                      <a:pt x="14299" y="6155"/>
                      <a:pt x="17113" y="611"/>
                    </a:cubicBezTo>
                    <a:cubicBezTo>
                      <a:pt x="10495" y="-589"/>
                      <a:pt x="2943" y="-846"/>
                      <a:pt x="0" y="7841"/>
                    </a:cubicBezTo>
                    <a:close/>
                  </a:path>
                </a:pathLst>
              </a:custGeom>
              <a:solidFill>
                <a:schemeClr val="bg1"/>
              </a:solidFill>
              <a:ln w="14347" cap="flat">
                <a:noFill/>
                <a:prstDash val="solid"/>
                <a:miter/>
              </a:ln>
            </p:spPr>
            <p:txBody>
              <a:bodyPr anchor="ctr" rtlCol="0"/>
              <a:p>
                <a:endParaRPr lang="en-PH"/>
              </a:p>
            </p:txBody>
          </p:sp>
          <p:sp>
            <p:nvSpPr>
              <p:cNvPr id="1048956" name="Freeform: Shape 50"/>
              <p:cNvSpPr/>
              <p:nvPr/>
            </p:nvSpPr>
            <p:spPr>
              <a:xfrm>
                <a:off x="7214355" y="1257269"/>
                <a:ext cx="7824" cy="11641"/>
              </a:xfrm>
              <a:custGeom>
                <a:avLst/>
                <a:gdLst>
                  <a:gd name="connsiteX0" fmla="*/ 0 w 7824"/>
                  <a:gd name="connsiteY0" fmla="*/ 4889 h 11641"/>
                  <a:gd name="connsiteX1" fmla="*/ 5786 w 7824"/>
                  <a:gd name="connsiteY1" fmla="*/ 11642 h 11641"/>
                  <a:gd name="connsiteX2" fmla="*/ 7825 w 7824"/>
                  <a:gd name="connsiteY2" fmla="*/ 450 h 11641"/>
                  <a:gd name="connsiteX3" fmla="*/ 0 w 7824"/>
                  <a:gd name="connsiteY3" fmla="*/ 4889 h 11641"/>
                </a:gdLst>
                <a:ahLst/>
                <a:cxnLst>
                  <a:cxn ang="0">
                    <a:pos x="connsiteX0" y="connsiteY0"/>
                  </a:cxn>
                  <a:cxn ang="0">
                    <a:pos x="connsiteX1" y="connsiteY1"/>
                  </a:cxn>
                  <a:cxn ang="0">
                    <a:pos x="connsiteX2" y="connsiteY2"/>
                  </a:cxn>
                  <a:cxn ang="0">
                    <a:pos x="connsiteX3" y="connsiteY3"/>
                  </a:cxn>
                </a:cxnLst>
                <a:rect l="l" t="t" r="r" b="b"/>
                <a:pathLst>
                  <a:path w="7824" h="11641">
                    <a:moveTo>
                      <a:pt x="0" y="4889"/>
                    </a:moveTo>
                    <a:cubicBezTo>
                      <a:pt x="5542" y="5698"/>
                      <a:pt x="1694" y="7175"/>
                      <a:pt x="5786" y="11642"/>
                    </a:cubicBezTo>
                    <a:cubicBezTo>
                      <a:pt x="8585" y="8013"/>
                      <a:pt x="7121" y="4165"/>
                      <a:pt x="7825" y="450"/>
                    </a:cubicBezTo>
                    <a:cubicBezTo>
                      <a:pt x="5370" y="-1388"/>
                      <a:pt x="2627" y="2869"/>
                      <a:pt x="0" y="4889"/>
                    </a:cubicBezTo>
                    <a:close/>
                  </a:path>
                </a:pathLst>
              </a:custGeom>
              <a:solidFill>
                <a:schemeClr val="bg1"/>
              </a:solidFill>
              <a:ln w="14347" cap="flat">
                <a:noFill/>
                <a:prstDash val="solid"/>
                <a:miter/>
              </a:ln>
            </p:spPr>
            <p:txBody>
              <a:bodyPr anchor="ctr" rtlCol="0"/>
              <a:p>
                <a:endParaRPr lang="en-PH"/>
              </a:p>
            </p:txBody>
          </p:sp>
          <p:sp>
            <p:nvSpPr>
              <p:cNvPr id="1048957" name="Freeform: Shape 51"/>
              <p:cNvSpPr/>
              <p:nvPr/>
            </p:nvSpPr>
            <p:spPr>
              <a:xfrm>
                <a:off x="7353489" y="1284591"/>
                <a:ext cx="20013" cy="5541"/>
              </a:xfrm>
              <a:custGeom>
                <a:avLst/>
                <a:gdLst>
                  <a:gd name="connsiteX0" fmla="*/ 0 w 20013"/>
                  <a:gd name="connsiteY0" fmla="*/ 4151 h 5541"/>
                  <a:gd name="connsiteX1" fmla="*/ 20014 w 20013"/>
                  <a:gd name="connsiteY1" fmla="*/ 312 h 5541"/>
                  <a:gd name="connsiteX2" fmla="*/ 0 w 20013"/>
                  <a:gd name="connsiteY2" fmla="*/ 4151 h 5541"/>
                </a:gdLst>
                <a:ahLst/>
                <a:cxnLst>
                  <a:cxn ang="0">
                    <a:pos x="connsiteX0" y="connsiteY0"/>
                  </a:cxn>
                  <a:cxn ang="0">
                    <a:pos x="connsiteX1" y="connsiteY1"/>
                  </a:cxn>
                  <a:cxn ang="0">
                    <a:pos x="connsiteX2" y="connsiteY2"/>
                  </a:cxn>
                </a:cxnLst>
                <a:rect l="l" t="t" r="r" b="b"/>
                <a:pathLst>
                  <a:path w="20013" h="5541">
                    <a:moveTo>
                      <a:pt x="0" y="4151"/>
                    </a:moveTo>
                    <a:cubicBezTo>
                      <a:pt x="6547" y="5903"/>
                      <a:pt x="13093" y="7189"/>
                      <a:pt x="20014" y="312"/>
                    </a:cubicBezTo>
                    <a:cubicBezTo>
                      <a:pt x="13596" y="2979"/>
                      <a:pt x="1881" y="-4107"/>
                      <a:pt x="0" y="4151"/>
                    </a:cubicBezTo>
                    <a:close/>
                  </a:path>
                </a:pathLst>
              </a:custGeom>
              <a:solidFill>
                <a:schemeClr val="bg1"/>
              </a:solidFill>
              <a:ln w="14347" cap="flat">
                <a:noFill/>
                <a:prstDash val="solid"/>
                <a:miter/>
              </a:ln>
            </p:spPr>
            <p:txBody>
              <a:bodyPr anchor="ctr" rtlCol="0"/>
              <a:p>
                <a:endParaRPr lang="en-PH"/>
              </a:p>
            </p:txBody>
          </p:sp>
          <p:sp>
            <p:nvSpPr>
              <p:cNvPr id="1048958" name="Freeform: Shape 52"/>
              <p:cNvSpPr/>
              <p:nvPr/>
            </p:nvSpPr>
            <p:spPr>
              <a:xfrm>
                <a:off x="7266227" y="1090012"/>
                <a:ext cx="11750" cy="10258"/>
              </a:xfrm>
              <a:custGeom>
                <a:avLst/>
                <a:gdLst>
                  <a:gd name="connsiteX0" fmla="*/ 0 w 11750"/>
                  <a:gd name="connsiteY0" fmla="*/ 4867 h 10258"/>
                  <a:gd name="connsiteX1" fmla="*/ 10437 w 11750"/>
                  <a:gd name="connsiteY1" fmla="*/ 10258 h 10258"/>
                  <a:gd name="connsiteX2" fmla="*/ 7868 w 11750"/>
                  <a:gd name="connsiteY2" fmla="*/ 447 h 10258"/>
                  <a:gd name="connsiteX3" fmla="*/ 0 w 11750"/>
                  <a:gd name="connsiteY3" fmla="*/ 4867 h 10258"/>
                </a:gdLst>
                <a:ahLst/>
                <a:cxnLst>
                  <a:cxn ang="0">
                    <a:pos x="connsiteX0" y="connsiteY0"/>
                  </a:cxn>
                  <a:cxn ang="0">
                    <a:pos x="connsiteX1" y="connsiteY1"/>
                  </a:cxn>
                  <a:cxn ang="0">
                    <a:pos x="connsiteX2" y="connsiteY2"/>
                  </a:cxn>
                  <a:cxn ang="0">
                    <a:pos x="connsiteX3" y="connsiteY3"/>
                  </a:cxn>
                </a:cxnLst>
                <a:rect l="l" t="t" r="r" b="b"/>
                <a:pathLst>
                  <a:path w="11750" h="10258">
                    <a:moveTo>
                      <a:pt x="0" y="4867"/>
                    </a:moveTo>
                    <a:cubicBezTo>
                      <a:pt x="3374" y="9325"/>
                      <a:pt x="7006" y="7705"/>
                      <a:pt x="10437" y="10258"/>
                    </a:cubicBezTo>
                    <a:cubicBezTo>
                      <a:pt x="15836" y="7296"/>
                      <a:pt x="2498" y="3372"/>
                      <a:pt x="7868" y="447"/>
                    </a:cubicBezTo>
                    <a:cubicBezTo>
                      <a:pt x="5370" y="-1381"/>
                      <a:pt x="2670" y="2857"/>
                      <a:pt x="0" y="4867"/>
                    </a:cubicBezTo>
                    <a:close/>
                  </a:path>
                </a:pathLst>
              </a:custGeom>
              <a:solidFill>
                <a:schemeClr val="bg1"/>
              </a:solidFill>
              <a:ln w="14347" cap="flat">
                <a:noFill/>
                <a:prstDash val="solid"/>
                <a:miter/>
              </a:ln>
            </p:spPr>
            <p:txBody>
              <a:bodyPr anchor="ctr" rtlCol="0"/>
              <a:p>
                <a:endParaRPr lang="en-PH"/>
              </a:p>
            </p:txBody>
          </p:sp>
          <p:sp>
            <p:nvSpPr>
              <p:cNvPr id="1048959" name="Freeform: Shape 53"/>
              <p:cNvSpPr/>
              <p:nvPr/>
            </p:nvSpPr>
            <p:spPr>
              <a:xfrm>
                <a:off x="7191097" y="998105"/>
                <a:ext cx="18563" cy="7459"/>
              </a:xfrm>
              <a:custGeom>
                <a:avLst/>
                <a:gdLst>
                  <a:gd name="connsiteX0" fmla="*/ 0 w 18563"/>
                  <a:gd name="connsiteY0" fmla="*/ 5534 h 7459"/>
                  <a:gd name="connsiteX1" fmla="*/ 18564 w 18563"/>
                  <a:gd name="connsiteY1" fmla="*/ 0 h 7459"/>
                  <a:gd name="connsiteX2" fmla="*/ 0 w 18563"/>
                  <a:gd name="connsiteY2" fmla="*/ 5534 h 7459"/>
                </a:gdLst>
                <a:ahLst/>
                <a:cxnLst>
                  <a:cxn ang="0">
                    <a:pos x="connsiteX0" y="connsiteY0"/>
                  </a:cxn>
                  <a:cxn ang="0">
                    <a:pos x="connsiteX1" y="connsiteY1"/>
                  </a:cxn>
                  <a:cxn ang="0">
                    <a:pos x="connsiteX2" y="connsiteY2"/>
                  </a:cxn>
                </a:cxnLst>
                <a:rect l="l" t="t" r="r" b="b"/>
                <a:pathLst>
                  <a:path w="18563" h="7459">
                    <a:moveTo>
                      <a:pt x="0" y="5534"/>
                    </a:moveTo>
                    <a:cubicBezTo>
                      <a:pt x="5886" y="9849"/>
                      <a:pt x="12132" y="6439"/>
                      <a:pt x="18564" y="0"/>
                    </a:cubicBezTo>
                    <a:cubicBezTo>
                      <a:pt x="12591" y="1314"/>
                      <a:pt x="1421" y="-1353"/>
                      <a:pt x="0" y="5534"/>
                    </a:cubicBezTo>
                    <a:close/>
                  </a:path>
                </a:pathLst>
              </a:custGeom>
              <a:solidFill>
                <a:schemeClr val="bg1"/>
              </a:solidFill>
              <a:ln w="14347" cap="flat">
                <a:noFill/>
                <a:prstDash val="solid"/>
                <a:miter/>
              </a:ln>
            </p:spPr>
            <p:txBody>
              <a:bodyPr anchor="ctr" rtlCol="0"/>
              <a:p>
                <a:endParaRPr lang="en-PH"/>
              </a:p>
            </p:txBody>
          </p:sp>
          <p:sp>
            <p:nvSpPr>
              <p:cNvPr id="1048960" name="Freeform: Shape 54"/>
              <p:cNvSpPr/>
              <p:nvPr/>
            </p:nvSpPr>
            <p:spPr>
              <a:xfrm>
                <a:off x="7509606" y="1342699"/>
                <a:ext cx="9522" cy="9373"/>
              </a:xfrm>
              <a:custGeom>
                <a:avLst/>
                <a:gdLst>
                  <a:gd name="connsiteX0" fmla="*/ 0 w 9522"/>
                  <a:gd name="connsiteY0" fmla="*/ 2621 h 9373"/>
                  <a:gd name="connsiteX1" fmla="*/ 5757 w 9522"/>
                  <a:gd name="connsiteY1" fmla="*/ 9374 h 9373"/>
                  <a:gd name="connsiteX2" fmla="*/ 8944 w 9522"/>
                  <a:gd name="connsiteY2" fmla="*/ 6335 h 9373"/>
                  <a:gd name="connsiteX3" fmla="*/ 0 w 9522"/>
                  <a:gd name="connsiteY3" fmla="*/ 2621 h 9373"/>
                </a:gdLst>
                <a:ahLst/>
                <a:cxnLst>
                  <a:cxn ang="0">
                    <a:pos x="connsiteX0" y="connsiteY0"/>
                  </a:cxn>
                  <a:cxn ang="0">
                    <a:pos x="connsiteX1" y="connsiteY1"/>
                  </a:cxn>
                  <a:cxn ang="0">
                    <a:pos x="connsiteX2" y="connsiteY2"/>
                  </a:cxn>
                  <a:cxn ang="0">
                    <a:pos x="connsiteX3" y="connsiteY3"/>
                  </a:cxn>
                </a:cxnLst>
                <a:rect l="l" t="t" r="r" b="b"/>
                <a:pathLst>
                  <a:path w="9522" h="9373">
                    <a:moveTo>
                      <a:pt x="0" y="2621"/>
                    </a:moveTo>
                    <a:cubicBezTo>
                      <a:pt x="1910" y="4878"/>
                      <a:pt x="3862" y="7155"/>
                      <a:pt x="5757" y="9374"/>
                    </a:cubicBezTo>
                    <a:cubicBezTo>
                      <a:pt x="6317" y="6983"/>
                      <a:pt x="6877" y="4602"/>
                      <a:pt x="8944" y="6335"/>
                    </a:cubicBezTo>
                    <a:cubicBezTo>
                      <a:pt x="11931" y="1525"/>
                      <a:pt x="2498" y="-3037"/>
                      <a:pt x="0" y="2621"/>
                    </a:cubicBezTo>
                    <a:close/>
                  </a:path>
                </a:pathLst>
              </a:custGeom>
              <a:solidFill>
                <a:schemeClr val="bg1"/>
              </a:solidFill>
              <a:ln w="14347" cap="flat">
                <a:noFill/>
                <a:prstDash val="solid"/>
                <a:miter/>
              </a:ln>
            </p:spPr>
            <p:txBody>
              <a:bodyPr anchor="ctr" rtlCol="0"/>
              <a:p>
                <a:endParaRPr lang="en-PH"/>
              </a:p>
            </p:txBody>
          </p:sp>
          <p:sp>
            <p:nvSpPr>
              <p:cNvPr id="1048961" name="Freeform: Shape 55"/>
              <p:cNvSpPr/>
              <p:nvPr/>
            </p:nvSpPr>
            <p:spPr>
              <a:xfrm>
                <a:off x="7304388" y="1052512"/>
                <a:ext cx="29288" cy="17830"/>
              </a:xfrm>
              <a:custGeom>
                <a:avLst/>
                <a:gdLst>
                  <a:gd name="connsiteX0" fmla="*/ 0 w 29288"/>
                  <a:gd name="connsiteY0" fmla="*/ 8744 h 17830"/>
                  <a:gd name="connsiteX1" fmla="*/ 19411 w 29288"/>
                  <a:gd name="connsiteY1" fmla="*/ 17831 h 17830"/>
                  <a:gd name="connsiteX2" fmla="*/ 18420 w 29288"/>
                  <a:gd name="connsiteY2" fmla="*/ 6458 h 17830"/>
                  <a:gd name="connsiteX3" fmla="*/ 29288 w 29288"/>
                  <a:gd name="connsiteY3" fmla="*/ 2162 h 17830"/>
                  <a:gd name="connsiteX4" fmla="*/ 18693 w 29288"/>
                  <a:gd name="connsiteY4" fmla="*/ 0 h 17830"/>
                  <a:gd name="connsiteX5" fmla="*/ 0 w 29288"/>
                  <a:gd name="connsiteY5" fmla="*/ 8744 h 17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288" h="17830">
                    <a:moveTo>
                      <a:pt x="0" y="8744"/>
                    </a:moveTo>
                    <a:cubicBezTo>
                      <a:pt x="6360" y="14364"/>
                      <a:pt x="13252" y="8468"/>
                      <a:pt x="19411" y="17831"/>
                    </a:cubicBezTo>
                    <a:cubicBezTo>
                      <a:pt x="22296" y="14211"/>
                      <a:pt x="18736" y="10258"/>
                      <a:pt x="18420" y="6458"/>
                    </a:cubicBezTo>
                    <a:cubicBezTo>
                      <a:pt x="22770" y="3629"/>
                      <a:pt x="29087" y="9830"/>
                      <a:pt x="29288" y="2162"/>
                    </a:cubicBezTo>
                    <a:cubicBezTo>
                      <a:pt x="25857" y="-457"/>
                      <a:pt x="21952" y="6801"/>
                      <a:pt x="18693" y="0"/>
                    </a:cubicBezTo>
                    <a:cubicBezTo>
                      <a:pt x="15506" y="11287"/>
                      <a:pt x="7293" y="1657"/>
                      <a:pt x="0" y="8744"/>
                    </a:cubicBezTo>
                    <a:close/>
                  </a:path>
                </a:pathLst>
              </a:custGeom>
              <a:solidFill>
                <a:schemeClr val="bg1"/>
              </a:solidFill>
              <a:ln w="14347" cap="flat">
                <a:noFill/>
                <a:prstDash val="solid"/>
                <a:miter/>
              </a:ln>
            </p:spPr>
            <p:txBody>
              <a:bodyPr anchor="ctr" rtlCol="0"/>
              <a:p>
                <a:endParaRPr lang="en-PH"/>
              </a:p>
            </p:txBody>
          </p:sp>
          <p:sp>
            <p:nvSpPr>
              <p:cNvPr id="1048962" name="Freeform: Shape 56"/>
              <p:cNvSpPr/>
              <p:nvPr/>
            </p:nvSpPr>
            <p:spPr>
              <a:xfrm>
                <a:off x="7540215" y="1300124"/>
                <a:ext cx="9734" cy="12027"/>
              </a:xfrm>
              <a:custGeom>
                <a:avLst/>
                <a:gdLst>
                  <a:gd name="connsiteX0" fmla="*/ 0 w 9734"/>
                  <a:gd name="connsiteY0" fmla="*/ 9534 h 12027"/>
                  <a:gd name="connsiteX1" fmla="*/ 7523 w 9734"/>
                  <a:gd name="connsiteY1" fmla="*/ 11582 h 12027"/>
                  <a:gd name="connsiteX2" fmla="*/ 3489 w 9734"/>
                  <a:gd name="connsiteY2" fmla="*/ 0 h 12027"/>
                  <a:gd name="connsiteX3" fmla="*/ 0 w 9734"/>
                  <a:gd name="connsiteY3" fmla="*/ 9534 h 12027"/>
                </a:gdLst>
                <a:ahLst/>
                <a:cxnLst>
                  <a:cxn ang="0">
                    <a:pos x="connsiteX0" y="connsiteY0"/>
                  </a:cxn>
                  <a:cxn ang="0">
                    <a:pos x="connsiteX1" y="connsiteY1"/>
                  </a:cxn>
                  <a:cxn ang="0">
                    <a:pos x="connsiteX2" y="connsiteY2"/>
                  </a:cxn>
                  <a:cxn ang="0">
                    <a:pos x="connsiteX3" y="connsiteY3"/>
                  </a:cxn>
                </a:cxnLst>
                <a:rect l="l" t="t" r="r" b="b"/>
                <a:pathLst>
                  <a:path w="9734" h="12027">
                    <a:moveTo>
                      <a:pt x="0" y="9534"/>
                    </a:moveTo>
                    <a:cubicBezTo>
                      <a:pt x="2541" y="9582"/>
                      <a:pt x="4910" y="13278"/>
                      <a:pt x="7523" y="11582"/>
                    </a:cubicBezTo>
                    <a:cubicBezTo>
                      <a:pt x="12577" y="7334"/>
                      <a:pt x="7997" y="105"/>
                      <a:pt x="3489" y="0"/>
                    </a:cubicBezTo>
                    <a:cubicBezTo>
                      <a:pt x="-3460" y="2896"/>
                      <a:pt x="6963" y="6658"/>
                      <a:pt x="0" y="9534"/>
                    </a:cubicBezTo>
                    <a:close/>
                  </a:path>
                </a:pathLst>
              </a:custGeom>
              <a:solidFill>
                <a:schemeClr val="bg1"/>
              </a:solidFill>
              <a:ln w="14347" cap="flat">
                <a:noFill/>
                <a:prstDash val="solid"/>
                <a:miter/>
              </a:ln>
            </p:spPr>
            <p:txBody>
              <a:bodyPr anchor="ctr" rtlCol="0"/>
              <a:p>
                <a:endParaRPr lang="en-PH"/>
              </a:p>
            </p:txBody>
          </p:sp>
          <p:sp>
            <p:nvSpPr>
              <p:cNvPr id="1048963" name="Freeform: Shape 57"/>
              <p:cNvSpPr/>
              <p:nvPr/>
            </p:nvSpPr>
            <p:spPr>
              <a:xfrm>
                <a:off x="7392970" y="1059332"/>
                <a:ext cx="21334" cy="7543"/>
              </a:xfrm>
              <a:custGeom>
                <a:avLst/>
                <a:gdLst>
                  <a:gd name="connsiteX0" fmla="*/ 0 w 21334"/>
                  <a:gd name="connsiteY0" fmla="*/ 0 h 7543"/>
                  <a:gd name="connsiteX1" fmla="*/ 21334 w 21334"/>
                  <a:gd name="connsiteY1" fmla="*/ 1124 h 7543"/>
                  <a:gd name="connsiteX2" fmla="*/ 0 w 21334"/>
                  <a:gd name="connsiteY2" fmla="*/ 0 h 7543"/>
                </a:gdLst>
                <a:ahLst/>
                <a:cxnLst>
                  <a:cxn ang="0">
                    <a:pos x="connsiteX0" y="connsiteY0"/>
                  </a:cxn>
                  <a:cxn ang="0">
                    <a:pos x="connsiteX1" y="connsiteY1"/>
                  </a:cxn>
                  <a:cxn ang="0">
                    <a:pos x="connsiteX2" y="connsiteY2"/>
                  </a:cxn>
                </a:cxnLst>
                <a:rect l="l" t="t" r="r" b="b"/>
                <a:pathLst>
                  <a:path w="21334" h="7543">
                    <a:moveTo>
                      <a:pt x="0" y="0"/>
                    </a:moveTo>
                    <a:cubicBezTo>
                      <a:pt x="215" y="8125"/>
                      <a:pt x="20114" y="11363"/>
                      <a:pt x="21334" y="1124"/>
                    </a:cubicBezTo>
                    <a:cubicBezTo>
                      <a:pt x="14170" y="1981"/>
                      <a:pt x="6863" y="6287"/>
                      <a:pt x="0" y="0"/>
                    </a:cubicBezTo>
                    <a:close/>
                  </a:path>
                </a:pathLst>
              </a:custGeom>
              <a:solidFill>
                <a:schemeClr val="bg1"/>
              </a:solidFill>
              <a:ln w="14347" cap="flat">
                <a:noFill/>
                <a:prstDash val="solid"/>
                <a:miter/>
              </a:ln>
            </p:spPr>
            <p:txBody>
              <a:bodyPr anchor="ctr" rtlCol="0"/>
              <a:p>
                <a:endParaRPr lang="en-PH"/>
              </a:p>
            </p:txBody>
          </p:sp>
          <p:sp>
            <p:nvSpPr>
              <p:cNvPr id="1048964" name="Freeform: Shape 58"/>
              <p:cNvSpPr/>
              <p:nvPr/>
            </p:nvSpPr>
            <p:spPr>
              <a:xfrm>
                <a:off x="7381872" y="999677"/>
                <a:ext cx="15376" cy="5704"/>
              </a:xfrm>
              <a:custGeom>
                <a:avLst/>
                <a:gdLst>
                  <a:gd name="connsiteX0" fmla="*/ 0 w 15376"/>
                  <a:gd name="connsiteY0" fmla="*/ 2467 h 5704"/>
                  <a:gd name="connsiteX1" fmla="*/ 15376 w 15376"/>
                  <a:gd name="connsiteY1" fmla="*/ 0 h 5704"/>
                  <a:gd name="connsiteX2" fmla="*/ 0 w 15376"/>
                  <a:gd name="connsiteY2" fmla="*/ 2467 h 5704"/>
                </a:gdLst>
                <a:ahLst/>
                <a:cxnLst>
                  <a:cxn ang="0">
                    <a:pos x="connsiteX0" y="connsiteY0"/>
                  </a:cxn>
                  <a:cxn ang="0">
                    <a:pos x="connsiteX1" y="connsiteY1"/>
                  </a:cxn>
                  <a:cxn ang="0">
                    <a:pos x="connsiteX2" y="connsiteY2"/>
                  </a:cxn>
                </a:cxnLst>
                <a:rect l="l" t="t" r="r" b="b"/>
                <a:pathLst>
                  <a:path w="15376" h="5704">
                    <a:moveTo>
                      <a:pt x="0" y="2467"/>
                    </a:moveTo>
                    <a:cubicBezTo>
                      <a:pt x="4853" y="7668"/>
                      <a:pt x="9992" y="6429"/>
                      <a:pt x="15376" y="0"/>
                    </a:cubicBezTo>
                    <a:cubicBezTo>
                      <a:pt x="10222" y="1191"/>
                      <a:pt x="5283" y="-1915"/>
                      <a:pt x="0" y="2467"/>
                    </a:cubicBezTo>
                    <a:close/>
                  </a:path>
                </a:pathLst>
              </a:custGeom>
              <a:solidFill>
                <a:schemeClr val="bg1"/>
              </a:solidFill>
              <a:ln w="14347" cap="flat">
                <a:noFill/>
                <a:prstDash val="solid"/>
                <a:miter/>
              </a:ln>
            </p:spPr>
            <p:txBody>
              <a:bodyPr anchor="ctr" rtlCol="0"/>
              <a:p>
                <a:endParaRPr lang="en-PH"/>
              </a:p>
            </p:txBody>
          </p:sp>
          <p:sp>
            <p:nvSpPr>
              <p:cNvPr id="1048965" name="Freeform: Shape 59"/>
              <p:cNvSpPr/>
              <p:nvPr/>
            </p:nvSpPr>
            <p:spPr>
              <a:xfrm>
                <a:off x="7467899" y="1086968"/>
                <a:ext cx="15218" cy="5433"/>
              </a:xfrm>
              <a:custGeom>
                <a:avLst/>
                <a:gdLst>
                  <a:gd name="connsiteX0" fmla="*/ 0 w 15218"/>
                  <a:gd name="connsiteY0" fmla="*/ 2120 h 5433"/>
                  <a:gd name="connsiteX1" fmla="*/ 15218 w 15218"/>
                  <a:gd name="connsiteY1" fmla="*/ 2920 h 5433"/>
                  <a:gd name="connsiteX2" fmla="*/ 0 w 15218"/>
                  <a:gd name="connsiteY2" fmla="*/ 2120 h 5433"/>
                </a:gdLst>
                <a:ahLst/>
                <a:cxnLst>
                  <a:cxn ang="0">
                    <a:pos x="connsiteX0" y="connsiteY0"/>
                  </a:cxn>
                  <a:cxn ang="0">
                    <a:pos x="connsiteX1" y="connsiteY1"/>
                  </a:cxn>
                  <a:cxn ang="0">
                    <a:pos x="connsiteX2" y="connsiteY2"/>
                  </a:cxn>
                </a:cxnLst>
                <a:rect l="l" t="t" r="r" b="b"/>
                <a:pathLst>
                  <a:path w="15218" h="5433">
                    <a:moveTo>
                      <a:pt x="0" y="2120"/>
                    </a:moveTo>
                    <a:cubicBezTo>
                      <a:pt x="5039" y="3644"/>
                      <a:pt x="9906" y="8273"/>
                      <a:pt x="15218" y="2920"/>
                    </a:cubicBezTo>
                    <a:cubicBezTo>
                      <a:pt x="10251" y="577"/>
                      <a:pt x="5269" y="-1871"/>
                      <a:pt x="0" y="2120"/>
                    </a:cubicBezTo>
                    <a:close/>
                  </a:path>
                </a:pathLst>
              </a:custGeom>
              <a:solidFill>
                <a:schemeClr val="bg1"/>
              </a:solidFill>
              <a:ln w="14347" cap="flat">
                <a:noFill/>
                <a:prstDash val="solid"/>
                <a:miter/>
              </a:ln>
            </p:spPr>
            <p:txBody>
              <a:bodyPr anchor="ctr" rtlCol="0"/>
              <a:p>
                <a:endParaRPr lang="en-PH"/>
              </a:p>
            </p:txBody>
          </p:sp>
          <p:sp>
            <p:nvSpPr>
              <p:cNvPr id="1048966" name="Freeform: Shape 60"/>
              <p:cNvSpPr/>
              <p:nvPr/>
            </p:nvSpPr>
            <p:spPr>
              <a:xfrm>
                <a:off x="7522125" y="1098680"/>
                <a:ext cx="10987" cy="8305"/>
              </a:xfrm>
              <a:custGeom>
                <a:avLst/>
                <a:gdLst>
                  <a:gd name="connsiteX0" fmla="*/ 0 w 10987"/>
                  <a:gd name="connsiteY0" fmla="*/ 6144 h 8305"/>
                  <a:gd name="connsiteX1" fmla="*/ 10567 w 10987"/>
                  <a:gd name="connsiteY1" fmla="*/ 8306 h 8305"/>
                  <a:gd name="connsiteX2" fmla="*/ 6374 w 10987"/>
                  <a:gd name="connsiteY2" fmla="*/ 0 h 8305"/>
                  <a:gd name="connsiteX3" fmla="*/ 0 w 10987"/>
                  <a:gd name="connsiteY3" fmla="*/ 6144 h 8305"/>
                </a:gdLst>
                <a:ahLst/>
                <a:cxnLst>
                  <a:cxn ang="0">
                    <a:pos x="connsiteX0" y="connsiteY0"/>
                  </a:cxn>
                  <a:cxn ang="0">
                    <a:pos x="connsiteX1" y="connsiteY1"/>
                  </a:cxn>
                  <a:cxn ang="0">
                    <a:pos x="connsiteX2" y="connsiteY2"/>
                  </a:cxn>
                  <a:cxn ang="0">
                    <a:pos x="connsiteX3" y="connsiteY3"/>
                  </a:cxn>
                </a:cxnLst>
                <a:rect l="l" t="t" r="r" b="b"/>
                <a:pathLst>
                  <a:path w="10987" h="8305">
                    <a:moveTo>
                      <a:pt x="0" y="6144"/>
                    </a:moveTo>
                    <a:cubicBezTo>
                      <a:pt x="3417" y="9154"/>
                      <a:pt x="7164" y="5286"/>
                      <a:pt x="10567" y="8306"/>
                    </a:cubicBezTo>
                    <a:cubicBezTo>
                      <a:pt x="12290" y="5725"/>
                      <a:pt x="8284" y="2819"/>
                      <a:pt x="6374" y="0"/>
                    </a:cubicBezTo>
                    <a:cubicBezTo>
                      <a:pt x="4250" y="2067"/>
                      <a:pt x="2111" y="4115"/>
                      <a:pt x="0" y="6144"/>
                    </a:cubicBezTo>
                    <a:close/>
                  </a:path>
                </a:pathLst>
              </a:custGeom>
              <a:solidFill>
                <a:schemeClr val="bg1"/>
              </a:solidFill>
              <a:ln w="14347" cap="flat">
                <a:noFill/>
                <a:prstDash val="solid"/>
                <a:miter/>
              </a:ln>
            </p:spPr>
            <p:txBody>
              <a:bodyPr anchor="ctr" rtlCol="0"/>
              <a:p>
                <a:endParaRPr lang="en-PH"/>
              </a:p>
            </p:txBody>
          </p:sp>
          <p:sp>
            <p:nvSpPr>
              <p:cNvPr id="1048967" name="Freeform: Shape 61"/>
              <p:cNvSpPr/>
              <p:nvPr/>
            </p:nvSpPr>
            <p:spPr>
              <a:xfrm>
                <a:off x="7545183" y="1097947"/>
                <a:ext cx="12270" cy="7076"/>
              </a:xfrm>
              <a:custGeom>
                <a:avLst/>
                <a:gdLst>
                  <a:gd name="connsiteX0" fmla="*/ 0 w 12270"/>
                  <a:gd name="connsiteY0" fmla="*/ 3228 h 7076"/>
                  <a:gd name="connsiteX1" fmla="*/ 12017 w 12270"/>
                  <a:gd name="connsiteY1" fmla="*/ 7076 h 7076"/>
                  <a:gd name="connsiteX2" fmla="*/ 0 w 12270"/>
                  <a:gd name="connsiteY2" fmla="*/ 3228 h 7076"/>
                </a:gdLst>
                <a:ahLst/>
                <a:cxnLst>
                  <a:cxn ang="0">
                    <a:pos x="connsiteX0" y="connsiteY0"/>
                  </a:cxn>
                  <a:cxn ang="0">
                    <a:pos x="connsiteX1" y="connsiteY1"/>
                  </a:cxn>
                  <a:cxn ang="0">
                    <a:pos x="connsiteX2" y="connsiteY2"/>
                  </a:cxn>
                </a:cxnLst>
                <a:rect l="l" t="t" r="r" b="b"/>
                <a:pathLst>
                  <a:path w="12270" h="7076">
                    <a:moveTo>
                      <a:pt x="0" y="3228"/>
                    </a:moveTo>
                    <a:cubicBezTo>
                      <a:pt x="3790" y="9248"/>
                      <a:pt x="8126" y="3562"/>
                      <a:pt x="12017" y="7076"/>
                    </a:cubicBezTo>
                    <a:cubicBezTo>
                      <a:pt x="14027" y="3581"/>
                      <a:pt x="3546" y="-4478"/>
                      <a:pt x="0" y="3228"/>
                    </a:cubicBezTo>
                    <a:close/>
                  </a:path>
                </a:pathLst>
              </a:custGeom>
              <a:solidFill>
                <a:schemeClr val="bg1"/>
              </a:solidFill>
              <a:ln w="14347" cap="flat">
                <a:noFill/>
                <a:prstDash val="solid"/>
                <a:miter/>
              </a:ln>
            </p:spPr>
            <p:txBody>
              <a:bodyPr anchor="ctr" rtlCol="0"/>
              <a:p>
                <a:endParaRPr lang="en-PH"/>
              </a:p>
            </p:txBody>
          </p:sp>
          <p:sp>
            <p:nvSpPr>
              <p:cNvPr id="1048968" name="Freeform: Shape 62"/>
              <p:cNvSpPr/>
              <p:nvPr/>
            </p:nvSpPr>
            <p:spPr>
              <a:xfrm>
                <a:off x="7754873" y="1321422"/>
                <a:ext cx="17736" cy="14297"/>
              </a:xfrm>
              <a:custGeom>
                <a:avLst/>
                <a:gdLst>
                  <a:gd name="connsiteX0" fmla="*/ 2333 w 17736"/>
                  <a:gd name="connsiteY0" fmla="*/ 13992 h 14297"/>
                  <a:gd name="connsiteX1" fmla="*/ 2490 w 17736"/>
                  <a:gd name="connsiteY1" fmla="*/ 10744 h 14297"/>
                  <a:gd name="connsiteX2" fmla="*/ 8434 w 17736"/>
                  <a:gd name="connsiteY2" fmla="*/ 14297 h 14297"/>
                  <a:gd name="connsiteX3" fmla="*/ 16417 w 17736"/>
                  <a:gd name="connsiteY3" fmla="*/ 6610 h 14297"/>
                  <a:gd name="connsiteX4" fmla="*/ 13660 w 17736"/>
                  <a:gd name="connsiteY4" fmla="*/ 0 h 14297"/>
                  <a:gd name="connsiteX5" fmla="*/ 2333 w 17736"/>
                  <a:gd name="connsiteY5" fmla="*/ 13992 h 14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36" h="14297">
                    <a:moveTo>
                      <a:pt x="2333" y="13992"/>
                    </a:moveTo>
                    <a:cubicBezTo>
                      <a:pt x="3969" y="13002"/>
                      <a:pt x="3266" y="11868"/>
                      <a:pt x="2490" y="10744"/>
                    </a:cubicBezTo>
                    <a:cubicBezTo>
                      <a:pt x="4587" y="9220"/>
                      <a:pt x="6453" y="12554"/>
                      <a:pt x="8434" y="14297"/>
                    </a:cubicBezTo>
                    <a:cubicBezTo>
                      <a:pt x="12139" y="12573"/>
                      <a:pt x="10803" y="2981"/>
                      <a:pt x="16417" y="6610"/>
                    </a:cubicBezTo>
                    <a:cubicBezTo>
                      <a:pt x="21887" y="1000"/>
                      <a:pt x="8233" y="4296"/>
                      <a:pt x="13660" y="0"/>
                    </a:cubicBezTo>
                    <a:cubicBezTo>
                      <a:pt x="8879" y="648"/>
                      <a:pt x="-5607" y="6087"/>
                      <a:pt x="2333" y="13992"/>
                    </a:cubicBezTo>
                    <a:close/>
                  </a:path>
                </a:pathLst>
              </a:custGeom>
              <a:solidFill>
                <a:schemeClr val="bg1"/>
              </a:solidFill>
              <a:ln w="14347" cap="flat">
                <a:noFill/>
                <a:prstDash val="solid"/>
                <a:miter/>
              </a:ln>
            </p:spPr>
            <p:txBody>
              <a:bodyPr anchor="ctr" rtlCol="0"/>
              <a:p>
                <a:endParaRPr lang="en-PH"/>
              </a:p>
            </p:txBody>
          </p:sp>
          <p:sp>
            <p:nvSpPr>
              <p:cNvPr id="1048969" name="Freeform: Shape 63"/>
              <p:cNvSpPr/>
              <p:nvPr/>
            </p:nvSpPr>
            <p:spPr>
              <a:xfrm>
                <a:off x="7774492" y="1318974"/>
                <a:ext cx="16654" cy="13357"/>
              </a:xfrm>
              <a:custGeom>
                <a:avLst/>
                <a:gdLst>
                  <a:gd name="connsiteX0" fmla="*/ 0 w 16654"/>
                  <a:gd name="connsiteY0" fmla="*/ 6001 h 13357"/>
                  <a:gd name="connsiteX1" fmla="*/ 6102 w 16654"/>
                  <a:gd name="connsiteY1" fmla="*/ 6315 h 13357"/>
                  <a:gd name="connsiteX2" fmla="*/ 8830 w 16654"/>
                  <a:gd name="connsiteY2" fmla="*/ 12916 h 13357"/>
                  <a:gd name="connsiteX3" fmla="*/ 16654 w 16654"/>
                  <a:gd name="connsiteY3" fmla="*/ 8458 h 13357"/>
                  <a:gd name="connsiteX4" fmla="*/ 9432 w 16654"/>
                  <a:gd name="connsiteY4" fmla="*/ 0 h 13357"/>
                  <a:gd name="connsiteX5" fmla="*/ 0 w 16654"/>
                  <a:gd name="connsiteY5" fmla="*/ 6001 h 13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654" h="13357">
                    <a:moveTo>
                      <a:pt x="0" y="6001"/>
                    </a:moveTo>
                    <a:cubicBezTo>
                      <a:pt x="1895" y="9439"/>
                      <a:pt x="3963" y="7982"/>
                      <a:pt x="6102" y="6315"/>
                    </a:cubicBezTo>
                    <a:cubicBezTo>
                      <a:pt x="8270" y="8591"/>
                      <a:pt x="10452" y="10849"/>
                      <a:pt x="8830" y="12916"/>
                    </a:cubicBezTo>
                    <a:cubicBezTo>
                      <a:pt x="11299" y="14735"/>
                      <a:pt x="14027" y="10477"/>
                      <a:pt x="16654" y="8458"/>
                    </a:cubicBezTo>
                    <a:cubicBezTo>
                      <a:pt x="14228" y="5639"/>
                      <a:pt x="11816" y="2848"/>
                      <a:pt x="9432" y="0"/>
                    </a:cubicBezTo>
                    <a:cubicBezTo>
                      <a:pt x="6102" y="5763"/>
                      <a:pt x="3259" y="1619"/>
                      <a:pt x="0" y="6001"/>
                    </a:cubicBezTo>
                    <a:close/>
                  </a:path>
                </a:pathLst>
              </a:custGeom>
              <a:solidFill>
                <a:schemeClr val="bg1"/>
              </a:solidFill>
              <a:ln w="14347" cap="flat">
                <a:noFill/>
                <a:prstDash val="solid"/>
                <a:miter/>
              </a:ln>
            </p:spPr>
            <p:txBody>
              <a:bodyPr anchor="ctr" rtlCol="0"/>
              <a:p>
                <a:endParaRPr lang="en-PH"/>
              </a:p>
            </p:txBody>
          </p:sp>
          <p:sp>
            <p:nvSpPr>
              <p:cNvPr id="1048970" name="Freeform: Shape 64"/>
              <p:cNvSpPr/>
              <p:nvPr/>
            </p:nvSpPr>
            <p:spPr>
              <a:xfrm>
                <a:off x="7808087" y="1351790"/>
                <a:ext cx="12332" cy="6680"/>
              </a:xfrm>
              <a:custGeom>
                <a:avLst/>
                <a:gdLst>
                  <a:gd name="connsiteX0" fmla="*/ 0 w 12332"/>
                  <a:gd name="connsiteY0" fmla="*/ 5665 h 6680"/>
                  <a:gd name="connsiteX1" fmla="*/ 12333 w 12332"/>
                  <a:gd name="connsiteY1" fmla="*/ 3065 h 6680"/>
                  <a:gd name="connsiteX2" fmla="*/ 0 w 12332"/>
                  <a:gd name="connsiteY2" fmla="*/ 5665 h 6680"/>
                </a:gdLst>
                <a:ahLst/>
                <a:cxnLst>
                  <a:cxn ang="0">
                    <a:pos x="connsiteX0" y="connsiteY0"/>
                  </a:cxn>
                  <a:cxn ang="0">
                    <a:pos x="connsiteX1" y="connsiteY1"/>
                  </a:cxn>
                  <a:cxn ang="0">
                    <a:pos x="connsiteX2" y="connsiteY2"/>
                  </a:cxn>
                </a:cxnLst>
                <a:rect l="l" t="t" r="r" b="b"/>
                <a:pathLst>
                  <a:path w="12332" h="6680">
                    <a:moveTo>
                      <a:pt x="0" y="5665"/>
                    </a:moveTo>
                    <a:cubicBezTo>
                      <a:pt x="3963" y="7941"/>
                      <a:pt x="8097" y="6093"/>
                      <a:pt x="12333" y="3065"/>
                    </a:cubicBezTo>
                    <a:cubicBezTo>
                      <a:pt x="8528" y="-2936"/>
                      <a:pt x="4278" y="931"/>
                      <a:pt x="0" y="5665"/>
                    </a:cubicBezTo>
                    <a:close/>
                  </a:path>
                </a:pathLst>
              </a:custGeom>
              <a:solidFill>
                <a:schemeClr val="bg1"/>
              </a:solidFill>
              <a:ln w="14347" cap="flat">
                <a:noFill/>
                <a:prstDash val="solid"/>
                <a:miter/>
              </a:ln>
            </p:spPr>
            <p:txBody>
              <a:bodyPr anchor="ctr" rtlCol="0"/>
              <a:p>
                <a:endParaRPr lang="en-PH"/>
              </a:p>
            </p:txBody>
          </p:sp>
          <p:sp>
            <p:nvSpPr>
              <p:cNvPr id="1048971" name="Freeform: Shape 65"/>
              <p:cNvSpPr/>
              <p:nvPr/>
            </p:nvSpPr>
            <p:spPr>
              <a:xfrm>
                <a:off x="7627351" y="1113704"/>
                <a:ext cx="6000" cy="13072"/>
              </a:xfrm>
              <a:custGeom>
                <a:avLst/>
                <a:gdLst>
                  <a:gd name="connsiteX0" fmla="*/ 599 w 6000"/>
                  <a:gd name="connsiteY0" fmla="*/ 12779 h 13072"/>
                  <a:gd name="connsiteX1" fmla="*/ 4232 w 6000"/>
                  <a:gd name="connsiteY1" fmla="*/ 16 h 13072"/>
                  <a:gd name="connsiteX2" fmla="*/ 599 w 6000"/>
                  <a:gd name="connsiteY2" fmla="*/ 12779 h 13072"/>
                </a:gdLst>
                <a:ahLst/>
                <a:cxnLst>
                  <a:cxn ang="0">
                    <a:pos x="connsiteX0" y="connsiteY0"/>
                  </a:cxn>
                  <a:cxn ang="0">
                    <a:pos x="connsiteX1" y="connsiteY1"/>
                  </a:cxn>
                  <a:cxn ang="0">
                    <a:pos x="connsiteX2" y="connsiteY2"/>
                  </a:cxn>
                </a:cxnLst>
                <a:rect l="l" t="t" r="r" b="b"/>
                <a:pathLst>
                  <a:path w="6000" h="13072">
                    <a:moveTo>
                      <a:pt x="599" y="12779"/>
                    </a:moveTo>
                    <a:cubicBezTo>
                      <a:pt x="7088" y="15046"/>
                      <a:pt x="6959" y="3559"/>
                      <a:pt x="4232" y="16"/>
                    </a:cubicBezTo>
                    <a:cubicBezTo>
                      <a:pt x="-3449" y="-413"/>
                      <a:pt x="1949" y="8093"/>
                      <a:pt x="599" y="12779"/>
                    </a:cubicBezTo>
                    <a:close/>
                  </a:path>
                </a:pathLst>
              </a:custGeom>
              <a:solidFill>
                <a:schemeClr val="bg1"/>
              </a:solidFill>
              <a:ln w="14347" cap="flat">
                <a:noFill/>
                <a:prstDash val="solid"/>
                <a:miter/>
              </a:ln>
            </p:spPr>
            <p:txBody>
              <a:bodyPr anchor="ctr" rtlCol="0"/>
              <a:p>
                <a:endParaRPr lang="en-PH"/>
              </a:p>
            </p:txBody>
          </p:sp>
          <p:sp>
            <p:nvSpPr>
              <p:cNvPr id="1048972" name="Freeform: Shape 66"/>
              <p:cNvSpPr/>
              <p:nvPr/>
            </p:nvSpPr>
            <p:spPr>
              <a:xfrm>
                <a:off x="7616652" y="1101130"/>
                <a:ext cx="23042" cy="9147"/>
              </a:xfrm>
              <a:custGeom>
                <a:avLst/>
                <a:gdLst>
                  <a:gd name="connsiteX0" fmla="*/ 0 w 23042"/>
                  <a:gd name="connsiteY0" fmla="*/ 5341 h 9147"/>
                  <a:gd name="connsiteX1" fmla="*/ 23043 w 23042"/>
                  <a:gd name="connsiteY1" fmla="*/ 1646 h 9147"/>
                  <a:gd name="connsiteX2" fmla="*/ 0 w 23042"/>
                  <a:gd name="connsiteY2" fmla="*/ 5341 h 9147"/>
                </a:gdLst>
                <a:ahLst/>
                <a:cxnLst>
                  <a:cxn ang="0">
                    <a:pos x="connsiteX0" y="connsiteY0"/>
                  </a:cxn>
                  <a:cxn ang="0">
                    <a:pos x="connsiteX1" y="connsiteY1"/>
                  </a:cxn>
                  <a:cxn ang="0">
                    <a:pos x="connsiteX2" y="connsiteY2"/>
                  </a:cxn>
                </a:cxnLst>
                <a:rect l="l" t="t" r="r" b="b"/>
                <a:pathLst>
                  <a:path w="23042" h="9147">
                    <a:moveTo>
                      <a:pt x="0" y="5341"/>
                    </a:moveTo>
                    <a:cubicBezTo>
                      <a:pt x="7839" y="8399"/>
                      <a:pt x="19037" y="13628"/>
                      <a:pt x="23043" y="1646"/>
                    </a:cubicBezTo>
                    <a:cubicBezTo>
                      <a:pt x="15276" y="4608"/>
                      <a:pt x="8126" y="-5927"/>
                      <a:pt x="0" y="5341"/>
                    </a:cubicBezTo>
                    <a:close/>
                  </a:path>
                </a:pathLst>
              </a:custGeom>
              <a:solidFill>
                <a:schemeClr val="bg1"/>
              </a:solidFill>
              <a:ln w="14347" cap="flat">
                <a:noFill/>
                <a:prstDash val="solid"/>
                <a:miter/>
              </a:ln>
            </p:spPr>
            <p:txBody>
              <a:bodyPr anchor="ctr" rtlCol="0"/>
              <a:p>
                <a:endParaRPr lang="en-PH"/>
              </a:p>
            </p:txBody>
          </p:sp>
          <p:sp>
            <p:nvSpPr>
              <p:cNvPr id="1048973" name="Freeform: Shape 67"/>
              <p:cNvSpPr/>
              <p:nvPr/>
            </p:nvSpPr>
            <p:spPr>
              <a:xfrm>
                <a:off x="7638598" y="1118930"/>
                <a:ext cx="15424" cy="6457"/>
              </a:xfrm>
              <a:custGeom>
                <a:avLst/>
                <a:gdLst>
                  <a:gd name="connsiteX0" fmla="*/ 63 w 15424"/>
                  <a:gd name="connsiteY0" fmla="*/ 6458 h 6457"/>
                  <a:gd name="connsiteX1" fmla="*/ 15425 w 15424"/>
                  <a:gd name="connsiteY1" fmla="*/ 4010 h 6457"/>
                  <a:gd name="connsiteX2" fmla="*/ 364 w 15424"/>
                  <a:gd name="connsiteY2" fmla="*/ 0 h 6457"/>
                  <a:gd name="connsiteX3" fmla="*/ 63 w 15424"/>
                  <a:gd name="connsiteY3" fmla="*/ 6458 h 6457"/>
                </a:gdLst>
                <a:ahLst/>
                <a:cxnLst>
                  <a:cxn ang="0">
                    <a:pos x="connsiteX0" y="connsiteY0"/>
                  </a:cxn>
                  <a:cxn ang="0">
                    <a:pos x="connsiteX1" y="connsiteY1"/>
                  </a:cxn>
                  <a:cxn ang="0">
                    <a:pos x="connsiteX2" y="connsiteY2"/>
                  </a:cxn>
                  <a:cxn ang="0">
                    <a:pos x="connsiteX3" y="connsiteY3"/>
                  </a:cxn>
                </a:cxnLst>
                <a:rect l="l" t="t" r="r" b="b"/>
                <a:pathLst>
                  <a:path w="15424" h="6457">
                    <a:moveTo>
                      <a:pt x="63" y="6458"/>
                    </a:moveTo>
                    <a:cubicBezTo>
                      <a:pt x="5203" y="5277"/>
                      <a:pt x="10127" y="8382"/>
                      <a:pt x="15425" y="4010"/>
                    </a:cubicBezTo>
                    <a:cubicBezTo>
                      <a:pt x="10428" y="2057"/>
                      <a:pt x="5289" y="3515"/>
                      <a:pt x="364" y="0"/>
                    </a:cubicBezTo>
                    <a:cubicBezTo>
                      <a:pt x="-1028" y="2086"/>
                      <a:pt x="2173" y="4410"/>
                      <a:pt x="63" y="6458"/>
                    </a:cubicBezTo>
                    <a:close/>
                  </a:path>
                </a:pathLst>
              </a:custGeom>
              <a:solidFill>
                <a:schemeClr val="bg1"/>
              </a:solidFill>
              <a:ln w="14347" cap="flat">
                <a:noFill/>
                <a:prstDash val="solid"/>
                <a:miter/>
              </a:ln>
            </p:spPr>
            <p:txBody>
              <a:bodyPr anchor="ctr" rtlCol="0"/>
              <a:p>
                <a:endParaRPr lang="en-PH"/>
              </a:p>
            </p:txBody>
          </p:sp>
          <p:sp>
            <p:nvSpPr>
              <p:cNvPr id="1048974" name="Freeform: Shape 68"/>
              <p:cNvSpPr/>
              <p:nvPr/>
            </p:nvSpPr>
            <p:spPr>
              <a:xfrm>
                <a:off x="7663283" y="1140047"/>
                <a:ext cx="12804" cy="14154"/>
              </a:xfrm>
              <a:custGeom>
                <a:avLst/>
                <a:gdLst>
                  <a:gd name="connsiteX0" fmla="*/ 0 w 12804"/>
                  <a:gd name="connsiteY0" fmla="*/ 14154 h 14154"/>
                  <a:gd name="connsiteX1" fmla="*/ 8284 w 12804"/>
                  <a:gd name="connsiteY1" fmla="*/ 0 h 14154"/>
                  <a:gd name="connsiteX2" fmla="*/ 0 w 12804"/>
                  <a:gd name="connsiteY2" fmla="*/ 14154 h 14154"/>
                </a:gdLst>
                <a:ahLst/>
                <a:cxnLst>
                  <a:cxn ang="0">
                    <a:pos x="connsiteX0" y="connsiteY0"/>
                  </a:cxn>
                  <a:cxn ang="0">
                    <a:pos x="connsiteX1" y="connsiteY1"/>
                  </a:cxn>
                  <a:cxn ang="0">
                    <a:pos x="connsiteX2" y="connsiteY2"/>
                  </a:cxn>
                </a:cxnLst>
                <a:rect l="l" t="t" r="r" b="b"/>
                <a:pathLst>
                  <a:path w="12804" h="14154">
                    <a:moveTo>
                      <a:pt x="0" y="14154"/>
                    </a:moveTo>
                    <a:cubicBezTo>
                      <a:pt x="13467" y="11640"/>
                      <a:pt x="16453" y="17202"/>
                      <a:pt x="8284" y="0"/>
                    </a:cubicBezTo>
                    <a:cubicBezTo>
                      <a:pt x="1694" y="4486"/>
                      <a:pt x="2225" y="9401"/>
                      <a:pt x="0" y="14154"/>
                    </a:cubicBezTo>
                    <a:close/>
                  </a:path>
                </a:pathLst>
              </a:custGeom>
              <a:solidFill>
                <a:schemeClr val="bg1"/>
              </a:solidFill>
              <a:ln w="14347" cap="flat">
                <a:noFill/>
                <a:prstDash val="solid"/>
                <a:miter/>
              </a:ln>
            </p:spPr>
            <p:txBody>
              <a:bodyPr anchor="ctr" rtlCol="0"/>
              <a:p>
                <a:endParaRPr lang="en-PH"/>
              </a:p>
            </p:txBody>
          </p:sp>
          <p:sp>
            <p:nvSpPr>
              <p:cNvPr id="1048975" name="Freeform: Shape 69"/>
              <p:cNvSpPr/>
              <p:nvPr/>
            </p:nvSpPr>
            <p:spPr>
              <a:xfrm>
                <a:off x="7853900" y="1354061"/>
                <a:ext cx="15218" cy="6493"/>
              </a:xfrm>
              <a:custGeom>
                <a:avLst/>
                <a:gdLst>
                  <a:gd name="connsiteX0" fmla="*/ 0 w 15218"/>
                  <a:gd name="connsiteY0" fmla="*/ 2527 h 6493"/>
                  <a:gd name="connsiteX1" fmla="*/ 15218 w 15218"/>
                  <a:gd name="connsiteY1" fmla="*/ 3308 h 6493"/>
                  <a:gd name="connsiteX2" fmla="*/ 0 w 15218"/>
                  <a:gd name="connsiteY2" fmla="*/ 2527 h 6493"/>
                </a:gdLst>
                <a:ahLst/>
                <a:cxnLst>
                  <a:cxn ang="0">
                    <a:pos x="connsiteX0" y="connsiteY0"/>
                  </a:cxn>
                  <a:cxn ang="0">
                    <a:pos x="connsiteX1" y="connsiteY1"/>
                  </a:cxn>
                  <a:cxn ang="0">
                    <a:pos x="connsiteX2" y="connsiteY2"/>
                  </a:cxn>
                </a:cxnLst>
                <a:rect l="l" t="t" r="r" b="b"/>
                <a:pathLst>
                  <a:path w="15218" h="6493">
                    <a:moveTo>
                      <a:pt x="0" y="2527"/>
                    </a:moveTo>
                    <a:cubicBezTo>
                      <a:pt x="4838" y="7537"/>
                      <a:pt x="9921" y="7804"/>
                      <a:pt x="15218" y="3308"/>
                    </a:cubicBezTo>
                    <a:cubicBezTo>
                      <a:pt x="10208" y="1784"/>
                      <a:pt x="5341" y="-2845"/>
                      <a:pt x="0" y="2527"/>
                    </a:cubicBezTo>
                    <a:close/>
                  </a:path>
                </a:pathLst>
              </a:custGeom>
              <a:solidFill>
                <a:schemeClr val="bg1"/>
              </a:solidFill>
              <a:ln w="14347" cap="flat">
                <a:noFill/>
                <a:prstDash val="solid"/>
                <a:miter/>
              </a:ln>
            </p:spPr>
            <p:txBody>
              <a:bodyPr anchor="ctr" rtlCol="0"/>
              <a:p>
                <a:endParaRPr lang="en-PH"/>
              </a:p>
            </p:txBody>
          </p:sp>
          <p:sp>
            <p:nvSpPr>
              <p:cNvPr id="1048976" name="Freeform: Shape 70"/>
              <p:cNvSpPr/>
              <p:nvPr/>
            </p:nvSpPr>
            <p:spPr>
              <a:xfrm>
                <a:off x="7924275" y="1358996"/>
                <a:ext cx="39211" cy="15956"/>
              </a:xfrm>
              <a:custGeom>
                <a:avLst/>
                <a:gdLst>
                  <a:gd name="connsiteX0" fmla="*/ 3535 w 39211"/>
                  <a:gd name="connsiteY0" fmla="*/ 15956 h 15956"/>
                  <a:gd name="connsiteX1" fmla="*/ 39212 w 39211"/>
                  <a:gd name="connsiteY1" fmla="*/ 3202 h 15956"/>
                  <a:gd name="connsiteX2" fmla="*/ 5430 w 39211"/>
                  <a:gd name="connsiteY2" fmla="*/ 7955 h 15956"/>
                  <a:gd name="connsiteX3" fmla="*/ 8775 w 39211"/>
                  <a:gd name="connsiteY3" fmla="*/ 1650 h 15956"/>
                  <a:gd name="connsiteX4" fmla="*/ 3535 w 39211"/>
                  <a:gd name="connsiteY4" fmla="*/ 15956 h 15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211" h="15956">
                    <a:moveTo>
                      <a:pt x="3535" y="15956"/>
                    </a:moveTo>
                    <a:cubicBezTo>
                      <a:pt x="18236" y="7498"/>
                      <a:pt x="30454" y="15566"/>
                      <a:pt x="39212" y="3202"/>
                    </a:cubicBezTo>
                    <a:cubicBezTo>
                      <a:pt x="28028" y="3136"/>
                      <a:pt x="16829" y="3469"/>
                      <a:pt x="5430" y="7955"/>
                    </a:cubicBezTo>
                    <a:cubicBezTo>
                      <a:pt x="3994" y="5717"/>
                      <a:pt x="7110" y="3736"/>
                      <a:pt x="8775" y="1650"/>
                    </a:cubicBezTo>
                    <a:cubicBezTo>
                      <a:pt x="-1332" y="-4589"/>
                      <a:pt x="-2179" y="8336"/>
                      <a:pt x="3535" y="15956"/>
                    </a:cubicBezTo>
                    <a:close/>
                  </a:path>
                </a:pathLst>
              </a:custGeom>
              <a:solidFill>
                <a:schemeClr val="bg1"/>
              </a:solidFill>
              <a:ln w="14347" cap="flat">
                <a:noFill/>
                <a:prstDash val="solid"/>
                <a:miter/>
              </a:ln>
            </p:spPr>
            <p:txBody>
              <a:bodyPr anchor="ctr" rtlCol="0"/>
              <a:p>
                <a:endParaRPr lang="en-PH"/>
              </a:p>
            </p:txBody>
          </p:sp>
          <p:sp>
            <p:nvSpPr>
              <p:cNvPr id="1048977" name="Freeform: Shape 71"/>
              <p:cNvSpPr/>
              <p:nvPr/>
            </p:nvSpPr>
            <p:spPr>
              <a:xfrm>
                <a:off x="7755011" y="1131286"/>
                <a:ext cx="8373" cy="12318"/>
              </a:xfrm>
              <a:custGeom>
                <a:avLst/>
                <a:gdLst>
                  <a:gd name="connsiteX0" fmla="*/ 343 w 8373"/>
                  <a:gd name="connsiteY0" fmla="*/ 11456 h 12318"/>
                  <a:gd name="connsiteX1" fmla="*/ 8325 w 8373"/>
                  <a:gd name="connsiteY1" fmla="*/ 3769 h 12318"/>
                  <a:gd name="connsiteX2" fmla="*/ 343 w 8373"/>
                  <a:gd name="connsiteY2" fmla="*/ 11456 h 12318"/>
                </a:gdLst>
                <a:ahLst/>
                <a:cxnLst>
                  <a:cxn ang="0">
                    <a:pos x="connsiteX0" y="connsiteY0"/>
                  </a:cxn>
                  <a:cxn ang="0">
                    <a:pos x="connsiteX1" y="connsiteY1"/>
                  </a:cxn>
                  <a:cxn ang="0">
                    <a:pos x="connsiteX2" y="connsiteY2"/>
                  </a:cxn>
                </a:cxnLst>
                <a:rect l="l" t="t" r="r" b="b"/>
                <a:pathLst>
                  <a:path w="8373" h="12318">
                    <a:moveTo>
                      <a:pt x="343" y="11456"/>
                    </a:moveTo>
                    <a:cubicBezTo>
                      <a:pt x="8182" y="16276"/>
                      <a:pt x="3659" y="-889"/>
                      <a:pt x="8325" y="3769"/>
                    </a:cubicBezTo>
                    <a:cubicBezTo>
                      <a:pt x="9201" y="-6737"/>
                      <a:pt x="-2084" y="7655"/>
                      <a:pt x="343" y="11456"/>
                    </a:cubicBezTo>
                    <a:close/>
                  </a:path>
                </a:pathLst>
              </a:custGeom>
              <a:solidFill>
                <a:schemeClr val="bg1"/>
              </a:solidFill>
              <a:ln w="14347" cap="flat">
                <a:noFill/>
                <a:prstDash val="solid"/>
                <a:miter/>
              </a:ln>
            </p:spPr>
            <p:txBody>
              <a:bodyPr anchor="ctr" rtlCol="0"/>
              <a:p>
                <a:endParaRPr lang="en-PH"/>
              </a:p>
            </p:txBody>
          </p:sp>
          <p:sp>
            <p:nvSpPr>
              <p:cNvPr id="1048978" name="Freeform: Shape 72"/>
              <p:cNvSpPr/>
              <p:nvPr/>
            </p:nvSpPr>
            <p:spPr>
              <a:xfrm>
                <a:off x="7763193" y="1133197"/>
                <a:ext cx="13911" cy="6470"/>
              </a:xfrm>
              <a:custGeom>
                <a:avLst/>
                <a:gdLst>
                  <a:gd name="connsiteX0" fmla="*/ 0 w 13911"/>
                  <a:gd name="connsiteY0" fmla="*/ 5078 h 6470"/>
                  <a:gd name="connsiteX1" fmla="*/ 13912 w 13911"/>
                  <a:gd name="connsiteY1" fmla="*/ 945 h 6470"/>
                  <a:gd name="connsiteX2" fmla="*/ 0 w 13911"/>
                  <a:gd name="connsiteY2" fmla="*/ 5078 h 6470"/>
                </a:gdLst>
                <a:ahLst/>
                <a:cxnLst>
                  <a:cxn ang="0">
                    <a:pos x="connsiteX0" y="connsiteY0"/>
                  </a:cxn>
                  <a:cxn ang="0">
                    <a:pos x="connsiteX1" y="connsiteY1"/>
                  </a:cxn>
                  <a:cxn ang="0">
                    <a:pos x="connsiteX2" y="connsiteY2"/>
                  </a:cxn>
                </a:cxnLst>
                <a:rect l="l" t="t" r="r" b="b"/>
                <a:pathLst>
                  <a:path w="13911" h="6470">
                    <a:moveTo>
                      <a:pt x="0" y="5078"/>
                    </a:moveTo>
                    <a:cubicBezTo>
                      <a:pt x="4465" y="7422"/>
                      <a:pt x="9030" y="7279"/>
                      <a:pt x="13912" y="945"/>
                    </a:cubicBezTo>
                    <a:cubicBezTo>
                      <a:pt x="9432" y="-1189"/>
                      <a:pt x="4781" y="335"/>
                      <a:pt x="0" y="5078"/>
                    </a:cubicBezTo>
                    <a:close/>
                  </a:path>
                </a:pathLst>
              </a:custGeom>
              <a:solidFill>
                <a:schemeClr val="bg1"/>
              </a:solidFill>
              <a:ln w="14347" cap="flat">
                <a:noFill/>
                <a:prstDash val="solid"/>
                <a:miter/>
              </a:ln>
            </p:spPr>
            <p:txBody>
              <a:bodyPr anchor="ctr" rtlCol="0"/>
              <a:p>
                <a:endParaRPr lang="en-PH"/>
              </a:p>
            </p:txBody>
          </p:sp>
          <p:sp>
            <p:nvSpPr>
              <p:cNvPr id="1048979" name="Freeform: Shape 73"/>
              <p:cNvSpPr/>
              <p:nvPr/>
            </p:nvSpPr>
            <p:spPr>
              <a:xfrm>
                <a:off x="7998432" y="1363770"/>
                <a:ext cx="10739" cy="8629"/>
              </a:xfrm>
              <a:custGeom>
                <a:avLst/>
                <a:gdLst>
                  <a:gd name="connsiteX0" fmla="*/ 0 w 10739"/>
                  <a:gd name="connsiteY0" fmla="*/ 1886 h 8629"/>
                  <a:gd name="connsiteX1" fmla="*/ 5786 w 10739"/>
                  <a:gd name="connsiteY1" fmla="*/ 8630 h 8629"/>
                  <a:gd name="connsiteX2" fmla="*/ 10739 w 10739"/>
                  <a:gd name="connsiteY2" fmla="*/ 800 h 8629"/>
                  <a:gd name="connsiteX3" fmla="*/ 0 w 10739"/>
                  <a:gd name="connsiteY3" fmla="*/ 1886 h 8629"/>
                </a:gdLst>
                <a:ahLst/>
                <a:cxnLst>
                  <a:cxn ang="0">
                    <a:pos x="connsiteX0" y="connsiteY0"/>
                  </a:cxn>
                  <a:cxn ang="0">
                    <a:pos x="connsiteX1" y="connsiteY1"/>
                  </a:cxn>
                  <a:cxn ang="0">
                    <a:pos x="connsiteX2" y="connsiteY2"/>
                  </a:cxn>
                  <a:cxn ang="0">
                    <a:pos x="connsiteX3" y="connsiteY3"/>
                  </a:cxn>
                </a:cxnLst>
                <a:rect l="l" t="t" r="r" b="b"/>
                <a:pathLst>
                  <a:path w="10739" h="8629">
                    <a:moveTo>
                      <a:pt x="0" y="1886"/>
                    </a:moveTo>
                    <a:cubicBezTo>
                      <a:pt x="1924" y="4134"/>
                      <a:pt x="3876" y="6382"/>
                      <a:pt x="5786" y="8630"/>
                    </a:cubicBezTo>
                    <a:cubicBezTo>
                      <a:pt x="8844" y="6087"/>
                      <a:pt x="7394" y="3343"/>
                      <a:pt x="10739" y="800"/>
                    </a:cubicBezTo>
                    <a:cubicBezTo>
                      <a:pt x="7121" y="1934"/>
                      <a:pt x="3747" y="-2286"/>
                      <a:pt x="0" y="1886"/>
                    </a:cubicBezTo>
                    <a:close/>
                  </a:path>
                </a:pathLst>
              </a:custGeom>
              <a:solidFill>
                <a:schemeClr val="bg1"/>
              </a:solidFill>
              <a:ln w="14347" cap="flat">
                <a:noFill/>
                <a:prstDash val="solid"/>
                <a:miter/>
              </a:ln>
            </p:spPr>
            <p:txBody>
              <a:bodyPr anchor="ctr" rtlCol="0"/>
              <a:p>
                <a:endParaRPr lang="en-PH"/>
              </a:p>
            </p:txBody>
          </p:sp>
          <p:sp>
            <p:nvSpPr>
              <p:cNvPr id="1048980" name="Freeform: Shape 74"/>
              <p:cNvSpPr/>
              <p:nvPr/>
            </p:nvSpPr>
            <p:spPr>
              <a:xfrm>
                <a:off x="7858155" y="1172557"/>
                <a:ext cx="10274" cy="11362"/>
              </a:xfrm>
              <a:custGeom>
                <a:avLst/>
                <a:gdLst>
                  <a:gd name="connsiteX0" fmla="*/ 5192 w 10274"/>
                  <a:gd name="connsiteY0" fmla="*/ 11362 h 11362"/>
                  <a:gd name="connsiteX1" fmla="*/ 10274 w 10274"/>
                  <a:gd name="connsiteY1" fmla="*/ 275 h 11362"/>
                  <a:gd name="connsiteX2" fmla="*/ 5192 w 10274"/>
                  <a:gd name="connsiteY2" fmla="*/ 11362 h 11362"/>
                </a:gdLst>
                <a:ahLst/>
                <a:cxnLst>
                  <a:cxn ang="0">
                    <a:pos x="connsiteX0" y="connsiteY0"/>
                  </a:cxn>
                  <a:cxn ang="0">
                    <a:pos x="connsiteX1" y="connsiteY1"/>
                  </a:cxn>
                  <a:cxn ang="0">
                    <a:pos x="connsiteX2" y="connsiteY2"/>
                  </a:cxn>
                </a:cxnLst>
                <a:rect l="l" t="t" r="r" b="b"/>
                <a:pathLst>
                  <a:path w="10274" h="11362">
                    <a:moveTo>
                      <a:pt x="5192" y="11362"/>
                    </a:moveTo>
                    <a:cubicBezTo>
                      <a:pt x="7618" y="7686"/>
                      <a:pt x="3928" y="3723"/>
                      <a:pt x="10274" y="275"/>
                    </a:cubicBezTo>
                    <a:cubicBezTo>
                      <a:pt x="3153" y="-1935"/>
                      <a:pt x="-5892" y="9838"/>
                      <a:pt x="5192" y="11362"/>
                    </a:cubicBezTo>
                    <a:close/>
                  </a:path>
                </a:pathLst>
              </a:custGeom>
              <a:solidFill>
                <a:schemeClr val="bg1"/>
              </a:solidFill>
              <a:ln w="14347" cap="flat">
                <a:noFill/>
                <a:prstDash val="solid"/>
                <a:miter/>
              </a:ln>
            </p:spPr>
            <p:txBody>
              <a:bodyPr anchor="ctr" rtlCol="0"/>
              <a:p>
                <a:endParaRPr lang="en-PH"/>
              </a:p>
            </p:txBody>
          </p:sp>
          <p:sp>
            <p:nvSpPr>
              <p:cNvPr id="1048981" name="Freeform: Shape 75"/>
              <p:cNvSpPr/>
              <p:nvPr/>
            </p:nvSpPr>
            <p:spPr>
              <a:xfrm>
                <a:off x="6599806" y="1380305"/>
                <a:ext cx="77699" cy="28317"/>
              </a:xfrm>
              <a:custGeom>
                <a:avLst/>
                <a:gdLst>
                  <a:gd name="connsiteX0" fmla="*/ 8844 w 77699"/>
                  <a:gd name="connsiteY0" fmla="*/ 14116 h 28317"/>
                  <a:gd name="connsiteX1" fmla="*/ 7853 w 77699"/>
                  <a:gd name="connsiteY1" fmla="*/ 2734 h 28317"/>
                  <a:gd name="connsiteX2" fmla="*/ 0 w 77699"/>
                  <a:gd name="connsiteY2" fmla="*/ 7201 h 28317"/>
                  <a:gd name="connsiteX3" fmla="*/ 7265 w 77699"/>
                  <a:gd name="connsiteY3" fmla="*/ 15669 h 28317"/>
                  <a:gd name="connsiteX4" fmla="*/ 46531 w 77699"/>
                  <a:gd name="connsiteY4" fmla="*/ 24155 h 28317"/>
                  <a:gd name="connsiteX5" fmla="*/ 57126 w 77699"/>
                  <a:gd name="connsiteY5" fmla="*/ 26308 h 28317"/>
                  <a:gd name="connsiteX6" fmla="*/ 57428 w 77699"/>
                  <a:gd name="connsiteY6" fmla="*/ 19860 h 28317"/>
                  <a:gd name="connsiteX7" fmla="*/ 64649 w 77699"/>
                  <a:gd name="connsiteY7" fmla="*/ 28318 h 28317"/>
                  <a:gd name="connsiteX8" fmla="*/ 77700 w 77699"/>
                  <a:gd name="connsiteY8" fmla="*/ 9573 h 28317"/>
                  <a:gd name="connsiteX9" fmla="*/ 60601 w 77699"/>
                  <a:gd name="connsiteY9" fmla="*/ 16783 h 28317"/>
                  <a:gd name="connsiteX10" fmla="*/ 46990 w 77699"/>
                  <a:gd name="connsiteY10" fmla="*/ 14468 h 28317"/>
                  <a:gd name="connsiteX11" fmla="*/ 17128 w 77699"/>
                  <a:gd name="connsiteY11" fmla="*/ 0 h 28317"/>
                  <a:gd name="connsiteX12" fmla="*/ 27264 w 77699"/>
                  <a:gd name="connsiteY12" fmla="*/ 11859 h 28317"/>
                  <a:gd name="connsiteX13" fmla="*/ 8844 w 77699"/>
                  <a:gd name="connsiteY13" fmla="*/ 14116 h 28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7699" h="28317">
                    <a:moveTo>
                      <a:pt x="8844" y="14116"/>
                    </a:moveTo>
                    <a:cubicBezTo>
                      <a:pt x="6705" y="10230"/>
                      <a:pt x="13898" y="6829"/>
                      <a:pt x="7853" y="2734"/>
                    </a:cubicBezTo>
                    <a:cubicBezTo>
                      <a:pt x="5183" y="5696"/>
                      <a:pt x="2699" y="3896"/>
                      <a:pt x="0" y="7201"/>
                    </a:cubicBezTo>
                    <a:cubicBezTo>
                      <a:pt x="12318" y="8725"/>
                      <a:pt x="-6317" y="35843"/>
                      <a:pt x="7265" y="15669"/>
                    </a:cubicBezTo>
                    <a:cubicBezTo>
                      <a:pt x="20387" y="17678"/>
                      <a:pt x="33710" y="15364"/>
                      <a:pt x="46531" y="24155"/>
                    </a:cubicBezTo>
                    <a:cubicBezTo>
                      <a:pt x="52747" y="17374"/>
                      <a:pt x="54671" y="19993"/>
                      <a:pt x="57126" y="26308"/>
                    </a:cubicBezTo>
                    <a:cubicBezTo>
                      <a:pt x="58490" y="24260"/>
                      <a:pt x="55317" y="21936"/>
                      <a:pt x="57428" y="19860"/>
                    </a:cubicBezTo>
                    <a:cubicBezTo>
                      <a:pt x="63314" y="16802"/>
                      <a:pt x="59007" y="26108"/>
                      <a:pt x="64649" y="28318"/>
                    </a:cubicBezTo>
                    <a:cubicBezTo>
                      <a:pt x="66286" y="20650"/>
                      <a:pt x="69402" y="21746"/>
                      <a:pt x="77700" y="9573"/>
                    </a:cubicBezTo>
                    <a:cubicBezTo>
                      <a:pt x="72273" y="6410"/>
                      <a:pt x="66358" y="13459"/>
                      <a:pt x="60601" y="16783"/>
                    </a:cubicBezTo>
                    <a:cubicBezTo>
                      <a:pt x="56452" y="7487"/>
                      <a:pt x="51599" y="13325"/>
                      <a:pt x="46990" y="14468"/>
                    </a:cubicBezTo>
                    <a:cubicBezTo>
                      <a:pt x="37644" y="-695"/>
                      <a:pt x="22138" y="6810"/>
                      <a:pt x="17128" y="0"/>
                    </a:cubicBezTo>
                    <a:cubicBezTo>
                      <a:pt x="10035" y="6582"/>
                      <a:pt x="24392" y="12411"/>
                      <a:pt x="27264" y="11859"/>
                    </a:cubicBezTo>
                    <a:cubicBezTo>
                      <a:pt x="20832" y="19040"/>
                      <a:pt x="15305" y="6239"/>
                      <a:pt x="8844" y="14116"/>
                    </a:cubicBezTo>
                    <a:close/>
                  </a:path>
                </a:pathLst>
              </a:custGeom>
              <a:solidFill>
                <a:schemeClr val="bg1"/>
              </a:solidFill>
              <a:ln w="14347" cap="flat">
                <a:noFill/>
                <a:prstDash val="solid"/>
                <a:miter/>
              </a:ln>
            </p:spPr>
            <p:txBody>
              <a:bodyPr anchor="ctr" rtlCol="0"/>
              <a:p>
                <a:endParaRPr lang="en-PH"/>
              </a:p>
            </p:txBody>
          </p:sp>
          <p:sp>
            <p:nvSpPr>
              <p:cNvPr id="1048982" name="Freeform: Shape 76"/>
              <p:cNvSpPr/>
              <p:nvPr/>
            </p:nvSpPr>
            <p:spPr>
              <a:xfrm>
                <a:off x="6738351" y="1452248"/>
                <a:ext cx="24363" cy="11790"/>
              </a:xfrm>
              <a:custGeom>
                <a:avLst/>
                <a:gdLst>
                  <a:gd name="connsiteX0" fmla="*/ 0 w 24363"/>
                  <a:gd name="connsiteY0" fmla="*/ 8706 h 11790"/>
                  <a:gd name="connsiteX1" fmla="*/ 24364 w 24363"/>
                  <a:gd name="connsiteY1" fmla="*/ 9982 h 11790"/>
                  <a:gd name="connsiteX2" fmla="*/ 18721 w 24363"/>
                  <a:gd name="connsiteY2" fmla="*/ 0 h 11790"/>
                  <a:gd name="connsiteX3" fmla="*/ 0 w 24363"/>
                  <a:gd name="connsiteY3" fmla="*/ 8706 h 11790"/>
                </a:gdLst>
                <a:ahLst/>
                <a:cxnLst>
                  <a:cxn ang="0">
                    <a:pos x="connsiteX0" y="connsiteY0"/>
                  </a:cxn>
                  <a:cxn ang="0">
                    <a:pos x="connsiteX1" y="connsiteY1"/>
                  </a:cxn>
                  <a:cxn ang="0">
                    <a:pos x="connsiteX2" y="connsiteY2"/>
                  </a:cxn>
                  <a:cxn ang="0">
                    <a:pos x="connsiteX3" y="connsiteY3"/>
                  </a:cxn>
                </a:cxnLst>
                <a:rect l="l" t="t" r="r" b="b"/>
                <a:pathLst>
                  <a:path w="24363" h="11790">
                    <a:moveTo>
                      <a:pt x="0" y="8706"/>
                    </a:moveTo>
                    <a:cubicBezTo>
                      <a:pt x="7939" y="13202"/>
                      <a:pt x="16123" y="12011"/>
                      <a:pt x="24364" y="9982"/>
                    </a:cubicBezTo>
                    <a:cubicBezTo>
                      <a:pt x="18937" y="6477"/>
                      <a:pt x="22856" y="3429"/>
                      <a:pt x="18721" y="0"/>
                    </a:cubicBezTo>
                    <a:cubicBezTo>
                      <a:pt x="15391" y="13487"/>
                      <a:pt x="7178" y="3820"/>
                      <a:pt x="0" y="8706"/>
                    </a:cubicBezTo>
                    <a:close/>
                  </a:path>
                </a:pathLst>
              </a:custGeom>
              <a:solidFill>
                <a:schemeClr val="bg1"/>
              </a:solidFill>
              <a:ln w="14347" cap="flat">
                <a:noFill/>
                <a:prstDash val="solid"/>
                <a:miter/>
              </a:ln>
            </p:spPr>
            <p:txBody>
              <a:bodyPr anchor="ctr" rtlCol="0"/>
              <a:p>
                <a:endParaRPr lang="en-PH"/>
              </a:p>
            </p:txBody>
          </p:sp>
          <p:sp>
            <p:nvSpPr>
              <p:cNvPr id="1048983" name="Freeform: Shape 77"/>
              <p:cNvSpPr/>
              <p:nvPr/>
            </p:nvSpPr>
            <p:spPr>
              <a:xfrm>
                <a:off x="6919909" y="1590906"/>
                <a:ext cx="15376" cy="5460"/>
              </a:xfrm>
              <a:custGeom>
                <a:avLst/>
                <a:gdLst>
                  <a:gd name="connsiteX0" fmla="*/ 0 w 15376"/>
                  <a:gd name="connsiteY0" fmla="*/ 4036 h 5460"/>
                  <a:gd name="connsiteX1" fmla="*/ 15376 w 15376"/>
                  <a:gd name="connsiteY1" fmla="*/ 1588 h 5460"/>
                  <a:gd name="connsiteX2" fmla="*/ 0 w 15376"/>
                  <a:gd name="connsiteY2" fmla="*/ 4036 h 5460"/>
                </a:gdLst>
                <a:ahLst/>
                <a:cxnLst>
                  <a:cxn ang="0">
                    <a:pos x="connsiteX0" y="connsiteY0"/>
                  </a:cxn>
                  <a:cxn ang="0">
                    <a:pos x="connsiteX1" y="connsiteY1"/>
                  </a:cxn>
                  <a:cxn ang="0">
                    <a:pos x="connsiteX2" y="connsiteY2"/>
                  </a:cxn>
                </a:cxnLst>
                <a:rect l="l" t="t" r="r" b="b"/>
                <a:pathLst>
                  <a:path w="15376" h="5460">
                    <a:moveTo>
                      <a:pt x="0" y="4036"/>
                    </a:moveTo>
                    <a:cubicBezTo>
                      <a:pt x="4881" y="8437"/>
                      <a:pt x="10308" y="1198"/>
                      <a:pt x="15376" y="1588"/>
                    </a:cubicBezTo>
                    <a:cubicBezTo>
                      <a:pt x="10323" y="607"/>
                      <a:pt x="5355" y="-2469"/>
                      <a:pt x="0" y="4036"/>
                    </a:cubicBezTo>
                    <a:close/>
                  </a:path>
                </a:pathLst>
              </a:custGeom>
              <a:solidFill>
                <a:schemeClr val="bg1"/>
              </a:solidFill>
              <a:ln w="14347" cap="flat">
                <a:noFill/>
                <a:prstDash val="solid"/>
                <a:miter/>
              </a:ln>
            </p:spPr>
            <p:txBody>
              <a:bodyPr anchor="ctr" rtlCol="0"/>
              <a:p>
                <a:endParaRPr lang="en-PH"/>
              </a:p>
            </p:txBody>
          </p:sp>
          <p:sp>
            <p:nvSpPr>
              <p:cNvPr id="1048984" name="Freeform: Shape 78"/>
              <p:cNvSpPr/>
              <p:nvPr/>
            </p:nvSpPr>
            <p:spPr>
              <a:xfrm>
                <a:off x="7190752" y="1570291"/>
                <a:ext cx="11910" cy="10011"/>
              </a:xfrm>
              <a:custGeom>
                <a:avLst/>
                <a:gdLst>
                  <a:gd name="connsiteX0" fmla="*/ 4924 w 11910"/>
                  <a:gd name="connsiteY0" fmla="*/ 0 h 10011"/>
                  <a:gd name="connsiteX1" fmla="*/ 0 w 11910"/>
                  <a:gd name="connsiteY1" fmla="*/ 7820 h 10011"/>
                  <a:gd name="connsiteX2" fmla="*/ 7825 w 11910"/>
                  <a:gd name="connsiteY2" fmla="*/ 3410 h 10011"/>
                  <a:gd name="connsiteX3" fmla="*/ 10567 w 11910"/>
                  <a:gd name="connsiteY3" fmla="*/ 10011 h 10011"/>
                  <a:gd name="connsiteX4" fmla="*/ 4924 w 11910"/>
                  <a:gd name="connsiteY4" fmla="*/ 0 h 10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0" h="10011">
                    <a:moveTo>
                      <a:pt x="4924" y="0"/>
                    </a:moveTo>
                    <a:cubicBezTo>
                      <a:pt x="976" y="2486"/>
                      <a:pt x="1680" y="5220"/>
                      <a:pt x="0" y="7820"/>
                    </a:cubicBezTo>
                    <a:cubicBezTo>
                      <a:pt x="2455" y="9687"/>
                      <a:pt x="5197" y="5391"/>
                      <a:pt x="7825" y="3410"/>
                    </a:cubicBezTo>
                    <a:cubicBezTo>
                      <a:pt x="8112" y="5563"/>
                      <a:pt x="8514" y="7744"/>
                      <a:pt x="10567" y="10011"/>
                    </a:cubicBezTo>
                    <a:cubicBezTo>
                      <a:pt x="14544" y="4010"/>
                      <a:pt x="8801" y="3496"/>
                      <a:pt x="4924" y="0"/>
                    </a:cubicBezTo>
                    <a:close/>
                  </a:path>
                </a:pathLst>
              </a:custGeom>
              <a:solidFill>
                <a:schemeClr val="bg1"/>
              </a:solidFill>
              <a:ln w="14347" cap="flat">
                <a:noFill/>
                <a:prstDash val="solid"/>
                <a:miter/>
              </a:ln>
            </p:spPr>
            <p:txBody>
              <a:bodyPr anchor="ctr" rtlCol="0"/>
              <a:p>
                <a:endParaRPr lang="en-PH"/>
              </a:p>
            </p:txBody>
          </p:sp>
          <p:sp>
            <p:nvSpPr>
              <p:cNvPr id="1048985" name="Freeform: Shape 79"/>
              <p:cNvSpPr/>
              <p:nvPr/>
            </p:nvSpPr>
            <p:spPr>
              <a:xfrm>
                <a:off x="6975200" y="1318640"/>
                <a:ext cx="12186" cy="12639"/>
              </a:xfrm>
              <a:custGeom>
                <a:avLst/>
                <a:gdLst>
                  <a:gd name="connsiteX0" fmla="*/ 1490 w 12186"/>
                  <a:gd name="connsiteY0" fmla="*/ 2467 h 12639"/>
                  <a:gd name="connsiteX1" fmla="*/ 10148 w 12186"/>
                  <a:gd name="connsiteY1" fmla="*/ 12640 h 12639"/>
                  <a:gd name="connsiteX2" fmla="*/ 12186 w 12186"/>
                  <a:gd name="connsiteY2" fmla="*/ 1400 h 12639"/>
                  <a:gd name="connsiteX3" fmla="*/ 1490 w 12186"/>
                  <a:gd name="connsiteY3" fmla="*/ 2467 h 12639"/>
                </a:gdLst>
                <a:ahLst/>
                <a:cxnLst>
                  <a:cxn ang="0">
                    <a:pos x="connsiteX0" y="connsiteY0"/>
                  </a:cxn>
                  <a:cxn ang="0">
                    <a:pos x="connsiteX1" y="connsiteY1"/>
                  </a:cxn>
                  <a:cxn ang="0">
                    <a:pos x="connsiteX2" y="connsiteY2"/>
                  </a:cxn>
                  <a:cxn ang="0">
                    <a:pos x="connsiteX3" y="connsiteY3"/>
                  </a:cxn>
                </a:cxnLst>
                <a:rect l="l" t="t" r="r" b="b"/>
                <a:pathLst>
                  <a:path w="12186" h="12639">
                    <a:moveTo>
                      <a:pt x="1490" y="2467"/>
                    </a:moveTo>
                    <a:cubicBezTo>
                      <a:pt x="-4827" y="4124"/>
                      <a:pt x="11038" y="4048"/>
                      <a:pt x="10148" y="12640"/>
                    </a:cubicBezTo>
                    <a:cubicBezTo>
                      <a:pt x="12976" y="9011"/>
                      <a:pt x="11497" y="5144"/>
                      <a:pt x="12186" y="1400"/>
                    </a:cubicBezTo>
                    <a:cubicBezTo>
                      <a:pt x="5711" y="-3858"/>
                      <a:pt x="7980" y="7772"/>
                      <a:pt x="1490" y="2467"/>
                    </a:cubicBezTo>
                    <a:close/>
                  </a:path>
                </a:pathLst>
              </a:custGeom>
              <a:solidFill>
                <a:schemeClr val="bg1"/>
              </a:solidFill>
              <a:ln w="14347" cap="flat">
                <a:noFill/>
                <a:prstDash val="solid"/>
                <a:miter/>
              </a:ln>
            </p:spPr>
            <p:txBody>
              <a:bodyPr anchor="ctr" rtlCol="0"/>
              <a:p>
                <a:endParaRPr lang="en-PH"/>
              </a:p>
            </p:txBody>
          </p:sp>
          <p:sp>
            <p:nvSpPr>
              <p:cNvPr id="1048986" name="Freeform: Shape 80"/>
              <p:cNvSpPr/>
              <p:nvPr/>
            </p:nvSpPr>
            <p:spPr>
              <a:xfrm>
                <a:off x="7069794" y="1423187"/>
                <a:ext cx="11057" cy="9658"/>
              </a:xfrm>
              <a:custGeom>
                <a:avLst/>
                <a:gdLst>
                  <a:gd name="connsiteX0" fmla="*/ 2915 w 11057"/>
                  <a:gd name="connsiteY0" fmla="*/ 0 h 9658"/>
                  <a:gd name="connsiteX1" fmla="*/ 2499 w 11057"/>
                  <a:gd name="connsiteY1" fmla="*/ 9658 h 9658"/>
                  <a:gd name="connsiteX2" fmla="*/ 10323 w 11057"/>
                  <a:gd name="connsiteY2" fmla="*/ 5239 h 9658"/>
                  <a:gd name="connsiteX3" fmla="*/ 2915 w 11057"/>
                  <a:gd name="connsiteY3" fmla="*/ 0 h 9658"/>
                </a:gdLst>
                <a:ahLst/>
                <a:cxnLst>
                  <a:cxn ang="0">
                    <a:pos x="connsiteX0" y="connsiteY0"/>
                  </a:cxn>
                  <a:cxn ang="0">
                    <a:pos x="connsiteX1" y="connsiteY1"/>
                  </a:cxn>
                  <a:cxn ang="0">
                    <a:pos x="connsiteX2" y="connsiteY2"/>
                  </a:cxn>
                  <a:cxn ang="0">
                    <a:pos x="connsiteX3" y="connsiteY3"/>
                  </a:cxn>
                </a:cxnLst>
                <a:rect l="l" t="t" r="r" b="b"/>
                <a:pathLst>
                  <a:path w="11057" h="9658">
                    <a:moveTo>
                      <a:pt x="2915" y="0"/>
                    </a:moveTo>
                    <a:cubicBezTo>
                      <a:pt x="-818" y="3029"/>
                      <a:pt x="-976" y="6258"/>
                      <a:pt x="2499" y="9658"/>
                    </a:cubicBezTo>
                    <a:cubicBezTo>
                      <a:pt x="2714" y="5429"/>
                      <a:pt x="6390" y="3981"/>
                      <a:pt x="10323" y="5239"/>
                    </a:cubicBezTo>
                    <a:cubicBezTo>
                      <a:pt x="13668" y="1095"/>
                      <a:pt x="4595" y="2457"/>
                      <a:pt x="2915" y="0"/>
                    </a:cubicBezTo>
                    <a:close/>
                  </a:path>
                </a:pathLst>
              </a:custGeom>
              <a:solidFill>
                <a:schemeClr val="bg1"/>
              </a:solidFill>
              <a:ln w="14347" cap="flat">
                <a:noFill/>
                <a:prstDash val="solid"/>
                <a:miter/>
              </a:ln>
            </p:spPr>
            <p:txBody>
              <a:bodyPr anchor="ctr" rtlCol="0"/>
              <a:p>
                <a:endParaRPr lang="en-PH"/>
              </a:p>
            </p:txBody>
          </p:sp>
          <p:sp>
            <p:nvSpPr>
              <p:cNvPr id="1048987" name="Freeform: Shape 81"/>
              <p:cNvSpPr/>
              <p:nvPr/>
            </p:nvSpPr>
            <p:spPr>
              <a:xfrm>
                <a:off x="7048532" y="1375333"/>
                <a:ext cx="9675" cy="10158"/>
              </a:xfrm>
              <a:custGeom>
                <a:avLst/>
                <a:gdLst>
                  <a:gd name="connsiteX0" fmla="*/ 7681 w 9675"/>
                  <a:gd name="connsiteY0" fmla="*/ 8134 h 10158"/>
                  <a:gd name="connsiteX1" fmla="*/ 6518 w 9675"/>
                  <a:gd name="connsiteY1" fmla="*/ 0 h 10158"/>
                  <a:gd name="connsiteX2" fmla="*/ 0 w 9675"/>
                  <a:gd name="connsiteY2" fmla="*/ 9373 h 10158"/>
                  <a:gd name="connsiteX3" fmla="*/ 9131 w 9675"/>
                  <a:gd name="connsiteY3" fmla="*/ 9830 h 10158"/>
                  <a:gd name="connsiteX4" fmla="*/ 7681 w 9675"/>
                  <a:gd name="connsiteY4" fmla="*/ 8134 h 10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75" h="10158">
                    <a:moveTo>
                      <a:pt x="7681" y="8134"/>
                    </a:moveTo>
                    <a:cubicBezTo>
                      <a:pt x="7222" y="5448"/>
                      <a:pt x="9849" y="2858"/>
                      <a:pt x="6518" y="0"/>
                    </a:cubicBezTo>
                    <a:cubicBezTo>
                      <a:pt x="2340" y="3029"/>
                      <a:pt x="632" y="6153"/>
                      <a:pt x="0" y="9373"/>
                    </a:cubicBezTo>
                    <a:cubicBezTo>
                      <a:pt x="2900" y="12383"/>
                      <a:pt x="6274" y="5458"/>
                      <a:pt x="9131" y="9830"/>
                    </a:cubicBezTo>
                    <a:cubicBezTo>
                      <a:pt x="10667" y="7792"/>
                      <a:pt x="8557" y="7296"/>
                      <a:pt x="7681" y="8134"/>
                    </a:cubicBezTo>
                    <a:close/>
                  </a:path>
                </a:pathLst>
              </a:custGeom>
              <a:solidFill>
                <a:schemeClr val="bg1"/>
              </a:solidFill>
              <a:ln w="14347" cap="flat">
                <a:noFill/>
                <a:prstDash val="solid"/>
                <a:miter/>
              </a:ln>
            </p:spPr>
            <p:txBody>
              <a:bodyPr anchor="ctr" rtlCol="0"/>
              <a:p>
                <a:endParaRPr lang="en-PH"/>
              </a:p>
            </p:txBody>
          </p:sp>
          <p:sp>
            <p:nvSpPr>
              <p:cNvPr id="1048988" name="Freeform: Shape 82"/>
              <p:cNvSpPr/>
              <p:nvPr/>
            </p:nvSpPr>
            <p:spPr>
              <a:xfrm>
                <a:off x="7266514" y="1611592"/>
                <a:ext cx="40170" cy="13485"/>
              </a:xfrm>
              <a:custGeom>
                <a:avLst/>
                <a:gdLst>
                  <a:gd name="connsiteX0" fmla="*/ 0 w 40170"/>
                  <a:gd name="connsiteY0" fmla="*/ 10906 h 13485"/>
                  <a:gd name="connsiteX1" fmla="*/ 6389 w 40170"/>
                  <a:gd name="connsiteY1" fmla="*/ 4753 h 13485"/>
                  <a:gd name="connsiteX2" fmla="*/ 12175 w 40170"/>
                  <a:gd name="connsiteY2" fmla="*/ 11554 h 13485"/>
                  <a:gd name="connsiteX3" fmla="*/ 36696 w 40170"/>
                  <a:gd name="connsiteY3" fmla="*/ 9553 h 13485"/>
                  <a:gd name="connsiteX4" fmla="*/ 40171 w 40170"/>
                  <a:gd name="connsiteY4" fmla="*/ 28 h 13485"/>
                  <a:gd name="connsiteX5" fmla="*/ 8140 w 40170"/>
                  <a:gd name="connsiteY5" fmla="*/ 0 h 13485"/>
                  <a:gd name="connsiteX6" fmla="*/ 0 w 40170"/>
                  <a:gd name="connsiteY6" fmla="*/ 10906 h 13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170" h="13485">
                    <a:moveTo>
                      <a:pt x="0" y="10906"/>
                    </a:moveTo>
                    <a:cubicBezTo>
                      <a:pt x="5169" y="18545"/>
                      <a:pt x="3963" y="7001"/>
                      <a:pt x="6389" y="4753"/>
                    </a:cubicBezTo>
                    <a:cubicBezTo>
                      <a:pt x="10854" y="1200"/>
                      <a:pt x="6705" y="9792"/>
                      <a:pt x="12175" y="11554"/>
                    </a:cubicBezTo>
                    <a:cubicBezTo>
                      <a:pt x="20731" y="2505"/>
                      <a:pt x="28757" y="5115"/>
                      <a:pt x="36696" y="9553"/>
                    </a:cubicBezTo>
                    <a:cubicBezTo>
                      <a:pt x="38290" y="6401"/>
                      <a:pt x="38548" y="3181"/>
                      <a:pt x="40171" y="28"/>
                    </a:cubicBezTo>
                    <a:cubicBezTo>
                      <a:pt x="33294" y="4734"/>
                      <a:pt x="18994" y="5744"/>
                      <a:pt x="8140" y="0"/>
                    </a:cubicBezTo>
                    <a:cubicBezTo>
                      <a:pt x="4422" y="7153"/>
                      <a:pt x="302" y="5372"/>
                      <a:pt x="0" y="10906"/>
                    </a:cubicBezTo>
                    <a:close/>
                  </a:path>
                </a:pathLst>
              </a:custGeom>
              <a:solidFill>
                <a:schemeClr val="bg1"/>
              </a:solidFill>
              <a:ln w="14347" cap="flat">
                <a:noFill/>
                <a:prstDash val="solid"/>
                <a:miter/>
              </a:ln>
            </p:spPr>
            <p:txBody>
              <a:bodyPr anchor="ctr" rtlCol="0"/>
              <a:p>
                <a:endParaRPr lang="en-PH"/>
              </a:p>
            </p:txBody>
          </p:sp>
          <p:sp>
            <p:nvSpPr>
              <p:cNvPr id="1048989" name="Freeform: Shape 83"/>
              <p:cNvSpPr/>
              <p:nvPr/>
            </p:nvSpPr>
            <p:spPr>
              <a:xfrm>
                <a:off x="7042790" y="1325552"/>
                <a:ext cx="49129" cy="18386"/>
              </a:xfrm>
              <a:custGeom>
                <a:avLst/>
                <a:gdLst>
                  <a:gd name="connsiteX0" fmla="*/ 0 w 49129"/>
                  <a:gd name="connsiteY0" fmla="*/ 18387 h 18386"/>
                  <a:gd name="connsiteX1" fmla="*/ 49130 w 49129"/>
                  <a:gd name="connsiteY1" fmla="*/ 11224 h 18386"/>
                  <a:gd name="connsiteX2" fmla="*/ 44779 w 49129"/>
                  <a:gd name="connsiteY2" fmla="*/ 6138 h 18386"/>
                  <a:gd name="connsiteX3" fmla="*/ 33911 w 49129"/>
                  <a:gd name="connsiteY3" fmla="*/ 10414 h 18386"/>
                  <a:gd name="connsiteX4" fmla="*/ 17544 w 49129"/>
                  <a:gd name="connsiteY4" fmla="*/ 1480 h 18386"/>
                  <a:gd name="connsiteX5" fmla="*/ 0 w 49129"/>
                  <a:gd name="connsiteY5" fmla="*/ 18387 h 18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129" h="18386">
                    <a:moveTo>
                      <a:pt x="0" y="18387"/>
                    </a:moveTo>
                    <a:cubicBezTo>
                      <a:pt x="18621" y="16996"/>
                      <a:pt x="30853" y="20101"/>
                      <a:pt x="49130" y="11224"/>
                    </a:cubicBezTo>
                    <a:cubicBezTo>
                      <a:pt x="46990" y="8005"/>
                      <a:pt x="42655" y="9452"/>
                      <a:pt x="44779" y="6138"/>
                    </a:cubicBezTo>
                    <a:cubicBezTo>
                      <a:pt x="38204" y="2813"/>
                      <a:pt x="40731" y="8452"/>
                      <a:pt x="33911" y="10414"/>
                    </a:cubicBezTo>
                    <a:cubicBezTo>
                      <a:pt x="35433" y="2290"/>
                      <a:pt x="11055" y="7690"/>
                      <a:pt x="17544" y="1480"/>
                    </a:cubicBezTo>
                    <a:cubicBezTo>
                      <a:pt x="13926" y="-4816"/>
                      <a:pt x="3259" y="10529"/>
                      <a:pt x="0" y="18387"/>
                    </a:cubicBezTo>
                    <a:close/>
                  </a:path>
                </a:pathLst>
              </a:custGeom>
              <a:solidFill>
                <a:schemeClr val="bg1"/>
              </a:solidFill>
              <a:ln w="14347" cap="flat">
                <a:noFill/>
                <a:prstDash val="solid"/>
                <a:miter/>
              </a:ln>
            </p:spPr>
            <p:txBody>
              <a:bodyPr anchor="ctr" rtlCol="0"/>
              <a:p>
                <a:endParaRPr lang="en-PH"/>
              </a:p>
            </p:txBody>
          </p:sp>
          <p:sp>
            <p:nvSpPr>
              <p:cNvPr id="1048990" name="Freeform: Shape 84"/>
              <p:cNvSpPr/>
              <p:nvPr/>
            </p:nvSpPr>
            <p:spPr>
              <a:xfrm>
                <a:off x="7344745" y="1679933"/>
                <a:ext cx="31901" cy="5392"/>
              </a:xfrm>
              <a:custGeom>
                <a:avLst/>
                <a:gdLst>
                  <a:gd name="connsiteX0" fmla="*/ 0 w 31901"/>
                  <a:gd name="connsiteY0" fmla="*/ 0 h 5392"/>
                  <a:gd name="connsiteX1" fmla="*/ 31901 w 31901"/>
                  <a:gd name="connsiteY1" fmla="*/ 3267 h 5392"/>
                  <a:gd name="connsiteX2" fmla="*/ 0 w 31901"/>
                  <a:gd name="connsiteY2" fmla="*/ 0 h 5392"/>
                </a:gdLst>
                <a:ahLst/>
                <a:cxnLst>
                  <a:cxn ang="0">
                    <a:pos x="connsiteX0" y="connsiteY0"/>
                  </a:cxn>
                  <a:cxn ang="0">
                    <a:pos x="connsiteX1" y="connsiteY1"/>
                  </a:cxn>
                  <a:cxn ang="0">
                    <a:pos x="connsiteX2" y="connsiteY2"/>
                  </a:cxn>
                </a:cxnLst>
                <a:rect l="l" t="t" r="r" b="b"/>
                <a:pathLst>
                  <a:path w="31901" h="5392">
                    <a:moveTo>
                      <a:pt x="0" y="0"/>
                    </a:moveTo>
                    <a:cubicBezTo>
                      <a:pt x="4350" y="6505"/>
                      <a:pt x="22067" y="6505"/>
                      <a:pt x="31901" y="3267"/>
                    </a:cubicBezTo>
                    <a:cubicBezTo>
                      <a:pt x="21248" y="2581"/>
                      <a:pt x="10682" y="667"/>
                      <a:pt x="0" y="0"/>
                    </a:cubicBezTo>
                    <a:close/>
                  </a:path>
                </a:pathLst>
              </a:custGeom>
              <a:solidFill>
                <a:schemeClr val="bg1"/>
              </a:solidFill>
              <a:ln w="14347" cap="flat">
                <a:noFill/>
                <a:prstDash val="solid"/>
                <a:miter/>
              </a:ln>
            </p:spPr>
            <p:txBody>
              <a:bodyPr anchor="ctr" rtlCol="0"/>
              <a:p>
                <a:endParaRPr lang="en-PH"/>
              </a:p>
            </p:txBody>
          </p:sp>
          <p:sp>
            <p:nvSpPr>
              <p:cNvPr id="1048991" name="Freeform: Shape 85"/>
              <p:cNvSpPr/>
              <p:nvPr/>
            </p:nvSpPr>
            <p:spPr>
              <a:xfrm>
                <a:off x="6840027" y="1063732"/>
                <a:ext cx="14336" cy="10463"/>
              </a:xfrm>
              <a:custGeom>
                <a:avLst/>
                <a:gdLst>
                  <a:gd name="connsiteX0" fmla="*/ 9576 w 14336"/>
                  <a:gd name="connsiteY0" fmla="*/ 0 h 10463"/>
                  <a:gd name="connsiteX1" fmla="*/ 0 w 14336"/>
                  <a:gd name="connsiteY1" fmla="*/ 9230 h 10463"/>
                  <a:gd name="connsiteX2" fmla="*/ 13926 w 14336"/>
                  <a:gd name="connsiteY2" fmla="*/ 5086 h 10463"/>
                  <a:gd name="connsiteX3" fmla="*/ 9576 w 14336"/>
                  <a:gd name="connsiteY3" fmla="*/ 0 h 10463"/>
                </a:gdLst>
                <a:ahLst/>
                <a:cxnLst>
                  <a:cxn ang="0">
                    <a:pos x="connsiteX0" y="connsiteY0"/>
                  </a:cxn>
                  <a:cxn ang="0">
                    <a:pos x="connsiteX1" y="connsiteY1"/>
                  </a:cxn>
                  <a:cxn ang="0">
                    <a:pos x="connsiteX2" y="connsiteY2"/>
                  </a:cxn>
                  <a:cxn ang="0">
                    <a:pos x="connsiteX3" y="connsiteY3"/>
                  </a:cxn>
                </a:cxnLst>
                <a:rect l="l" t="t" r="r" b="b"/>
                <a:pathLst>
                  <a:path w="14336" h="10463">
                    <a:moveTo>
                      <a:pt x="9576" y="0"/>
                    </a:moveTo>
                    <a:cubicBezTo>
                      <a:pt x="9432" y="5906"/>
                      <a:pt x="4350" y="2553"/>
                      <a:pt x="0" y="9230"/>
                    </a:cubicBezTo>
                    <a:cubicBezTo>
                      <a:pt x="9677" y="12964"/>
                      <a:pt x="9504" y="7230"/>
                      <a:pt x="13926" y="5086"/>
                    </a:cubicBezTo>
                    <a:cubicBezTo>
                      <a:pt x="15663" y="2067"/>
                      <a:pt x="11442" y="3524"/>
                      <a:pt x="9576" y="0"/>
                    </a:cubicBezTo>
                    <a:close/>
                  </a:path>
                </a:pathLst>
              </a:custGeom>
              <a:solidFill>
                <a:schemeClr val="bg1"/>
              </a:solidFill>
              <a:ln w="14347" cap="flat">
                <a:noFill/>
                <a:prstDash val="solid"/>
                <a:miter/>
              </a:ln>
            </p:spPr>
            <p:txBody>
              <a:bodyPr anchor="ctr" rtlCol="0"/>
              <a:p>
                <a:endParaRPr lang="en-PH"/>
              </a:p>
            </p:txBody>
          </p:sp>
          <p:sp>
            <p:nvSpPr>
              <p:cNvPr id="1048992" name="Freeform: Shape 86"/>
              <p:cNvSpPr/>
              <p:nvPr/>
            </p:nvSpPr>
            <p:spPr>
              <a:xfrm>
                <a:off x="7082358" y="1339172"/>
                <a:ext cx="16955" cy="6828"/>
              </a:xfrm>
              <a:custGeom>
                <a:avLst/>
                <a:gdLst>
                  <a:gd name="connsiteX0" fmla="*/ 0 w 16955"/>
                  <a:gd name="connsiteY0" fmla="*/ 6824 h 6828"/>
                  <a:gd name="connsiteX1" fmla="*/ 16956 w 16955"/>
                  <a:gd name="connsiteY1" fmla="*/ 2833 h 6828"/>
                  <a:gd name="connsiteX2" fmla="*/ 0 w 16955"/>
                  <a:gd name="connsiteY2" fmla="*/ 6824 h 6828"/>
                </a:gdLst>
                <a:ahLst/>
                <a:cxnLst>
                  <a:cxn ang="0">
                    <a:pos x="connsiteX0" y="connsiteY0"/>
                  </a:cxn>
                  <a:cxn ang="0">
                    <a:pos x="connsiteX1" y="connsiteY1"/>
                  </a:cxn>
                  <a:cxn ang="0">
                    <a:pos x="connsiteX2" y="connsiteY2"/>
                  </a:cxn>
                </a:cxnLst>
                <a:rect l="l" t="t" r="r" b="b"/>
                <a:pathLst>
                  <a:path w="16955" h="6828">
                    <a:moveTo>
                      <a:pt x="0" y="6824"/>
                    </a:moveTo>
                    <a:cubicBezTo>
                      <a:pt x="5642" y="5291"/>
                      <a:pt x="11055" y="9691"/>
                      <a:pt x="16956" y="2833"/>
                    </a:cubicBezTo>
                    <a:cubicBezTo>
                      <a:pt x="11715" y="-4901"/>
                      <a:pt x="5642" y="5510"/>
                      <a:pt x="0" y="6824"/>
                    </a:cubicBezTo>
                    <a:close/>
                  </a:path>
                </a:pathLst>
              </a:custGeom>
              <a:solidFill>
                <a:schemeClr val="bg1"/>
              </a:solidFill>
              <a:ln w="14347" cap="flat">
                <a:noFill/>
                <a:prstDash val="solid"/>
                <a:miter/>
              </a:ln>
            </p:spPr>
            <p:txBody>
              <a:bodyPr anchor="ctr" rtlCol="0"/>
              <a:p>
                <a:endParaRPr lang="en-PH"/>
              </a:p>
            </p:txBody>
          </p:sp>
          <p:sp>
            <p:nvSpPr>
              <p:cNvPr id="1048993" name="Freeform: Shape 87"/>
              <p:cNvSpPr/>
              <p:nvPr/>
            </p:nvSpPr>
            <p:spPr>
              <a:xfrm>
                <a:off x="7326985" y="1593323"/>
                <a:ext cx="11285" cy="9193"/>
              </a:xfrm>
              <a:custGeom>
                <a:avLst/>
                <a:gdLst>
                  <a:gd name="connsiteX0" fmla="*/ 1896 w 11285"/>
                  <a:gd name="connsiteY0" fmla="*/ 0 h 9193"/>
                  <a:gd name="connsiteX1" fmla="*/ 1 w 11285"/>
                  <a:gd name="connsiteY1" fmla="*/ 8001 h 9193"/>
                  <a:gd name="connsiteX2" fmla="*/ 10739 w 11285"/>
                  <a:gd name="connsiteY2" fmla="*/ 6934 h 9193"/>
                  <a:gd name="connsiteX3" fmla="*/ 1896 w 11285"/>
                  <a:gd name="connsiteY3" fmla="*/ 0 h 9193"/>
                </a:gdLst>
                <a:ahLst/>
                <a:cxnLst>
                  <a:cxn ang="0">
                    <a:pos x="connsiteX0" y="connsiteY0"/>
                  </a:cxn>
                  <a:cxn ang="0">
                    <a:pos x="connsiteX1" y="connsiteY1"/>
                  </a:cxn>
                  <a:cxn ang="0">
                    <a:pos x="connsiteX2" y="connsiteY2"/>
                  </a:cxn>
                  <a:cxn ang="0">
                    <a:pos x="connsiteX3" y="connsiteY3"/>
                  </a:cxn>
                </a:cxnLst>
                <a:rect l="l" t="t" r="r" b="b"/>
                <a:pathLst>
                  <a:path w="11285" h="9193">
                    <a:moveTo>
                      <a:pt x="1896" y="0"/>
                    </a:moveTo>
                    <a:cubicBezTo>
                      <a:pt x="-2455" y="2486"/>
                      <a:pt x="2384" y="5419"/>
                      <a:pt x="1" y="8001"/>
                    </a:cubicBezTo>
                    <a:cubicBezTo>
                      <a:pt x="3417" y="11058"/>
                      <a:pt x="7150" y="7315"/>
                      <a:pt x="10739" y="6934"/>
                    </a:cubicBezTo>
                    <a:cubicBezTo>
                      <a:pt x="13697" y="2229"/>
                      <a:pt x="3762" y="8896"/>
                      <a:pt x="1896" y="0"/>
                    </a:cubicBezTo>
                    <a:close/>
                  </a:path>
                </a:pathLst>
              </a:custGeom>
              <a:solidFill>
                <a:schemeClr val="bg1"/>
              </a:solidFill>
              <a:ln w="14347" cap="flat">
                <a:noFill/>
                <a:prstDash val="solid"/>
                <a:miter/>
              </a:ln>
            </p:spPr>
            <p:txBody>
              <a:bodyPr anchor="ctr" rtlCol="0"/>
              <a:p>
                <a:endParaRPr lang="en-PH"/>
              </a:p>
            </p:txBody>
          </p:sp>
          <p:sp>
            <p:nvSpPr>
              <p:cNvPr id="1048994" name="Freeform: Shape 88"/>
              <p:cNvSpPr/>
              <p:nvPr/>
            </p:nvSpPr>
            <p:spPr>
              <a:xfrm>
                <a:off x="6992196" y="1143494"/>
                <a:ext cx="18405" cy="13878"/>
              </a:xfrm>
              <a:custGeom>
                <a:avLst/>
                <a:gdLst>
                  <a:gd name="connsiteX0" fmla="*/ 10280 w 18405"/>
                  <a:gd name="connsiteY0" fmla="*/ 13878 h 13878"/>
                  <a:gd name="connsiteX1" fmla="*/ 8987 w 18405"/>
                  <a:gd name="connsiteY1" fmla="*/ 8963 h 13878"/>
                  <a:gd name="connsiteX2" fmla="*/ 18406 w 18405"/>
                  <a:gd name="connsiteY2" fmla="*/ 2972 h 13878"/>
                  <a:gd name="connsiteX3" fmla="*/ 0 w 18405"/>
                  <a:gd name="connsiteY3" fmla="*/ 5258 h 13878"/>
                  <a:gd name="connsiteX4" fmla="*/ 10280 w 18405"/>
                  <a:gd name="connsiteY4" fmla="*/ 13878 h 138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05" h="13878">
                    <a:moveTo>
                      <a:pt x="10280" y="13878"/>
                    </a:moveTo>
                    <a:cubicBezTo>
                      <a:pt x="11787" y="12354"/>
                      <a:pt x="9748" y="10630"/>
                      <a:pt x="8987" y="8963"/>
                    </a:cubicBezTo>
                    <a:cubicBezTo>
                      <a:pt x="12246" y="4572"/>
                      <a:pt x="15089" y="8697"/>
                      <a:pt x="18406" y="2972"/>
                    </a:cubicBezTo>
                    <a:cubicBezTo>
                      <a:pt x="12419" y="362"/>
                      <a:pt x="6489" y="-3076"/>
                      <a:pt x="0" y="5258"/>
                    </a:cubicBezTo>
                    <a:cubicBezTo>
                      <a:pt x="5728" y="9154"/>
                      <a:pt x="7968" y="5001"/>
                      <a:pt x="10280" y="13878"/>
                    </a:cubicBezTo>
                    <a:close/>
                  </a:path>
                </a:pathLst>
              </a:custGeom>
              <a:solidFill>
                <a:schemeClr val="bg1"/>
              </a:solidFill>
              <a:ln w="14347" cap="flat">
                <a:noFill/>
                <a:prstDash val="solid"/>
                <a:miter/>
              </a:ln>
            </p:spPr>
            <p:txBody>
              <a:bodyPr anchor="ctr" rtlCol="0"/>
              <a:p>
                <a:endParaRPr lang="en-PH"/>
              </a:p>
            </p:txBody>
          </p:sp>
          <p:sp>
            <p:nvSpPr>
              <p:cNvPr id="1048995" name="Freeform: Shape 89"/>
              <p:cNvSpPr/>
              <p:nvPr/>
            </p:nvSpPr>
            <p:spPr>
              <a:xfrm>
                <a:off x="7168686" y="1251223"/>
                <a:ext cx="21736" cy="12582"/>
              </a:xfrm>
              <a:custGeom>
                <a:avLst/>
                <a:gdLst>
                  <a:gd name="connsiteX0" fmla="*/ 0 w 21736"/>
                  <a:gd name="connsiteY0" fmla="*/ 8592 h 12582"/>
                  <a:gd name="connsiteX1" fmla="*/ 15060 w 21736"/>
                  <a:gd name="connsiteY1" fmla="*/ 12583 h 12582"/>
                  <a:gd name="connsiteX2" fmla="*/ 21736 w 21736"/>
                  <a:gd name="connsiteY2" fmla="*/ 0 h 12582"/>
                  <a:gd name="connsiteX3" fmla="*/ 0 w 21736"/>
                  <a:gd name="connsiteY3" fmla="*/ 8592 h 12582"/>
                </a:gdLst>
                <a:ahLst/>
                <a:cxnLst>
                  <a:cxn ang="0">
                    <a:pos x="connsiteX0" y="connsiteY0"/>
                  </a:cxn>
                  <a:cxn ang="0">
                    <a:pos x="connsiteX1" y="connsiteY1"/>
                  </a:cxn>
                  <a:cxn ang="0">
                    <a:pos x="connsiteX2" y="connsiteY2"/>
                  </a:cxn>
                  <a:cxn ang="0">
                    <a:pos x="connsiteX3" y="connsiteY3"/>
                  </a:cxn>
                </a:cxnLst>
                <a:rect l="l" t="t" r="r" b="b"/>
                <a:pathLst>
                  <a:path w="21736" h="12582">
                    <a:moveTo>
                      <a:pt x="0" y="8592"/>
                    </a:moveTo>
                    <a:cubicBezTo>
                      <a:pt x="8011" y="4553"/>
                      <a:pt x="6619" y="12411"/>
                      <a:pt x="15060" y="12583"/>
                    </a:cubicBezTo>
                    <a:cubicBezTo>
                      <a:pt x="18922" y="5182"/>
                      <a:pt x="18190" y="5077"/>
                      <a:pt x="21736" y="0"/>
                    </a:cubicBezTo>
                    <a:cubicBezTo>
                      <a:pt x="14816" y="4000"/>
                      <a:pt x="2168" y="2648"/>
                      <a:pt x="0" y="8592"/>
                    </a:cubicBezTo>
                    <a:close/>
                  </a:path>
                </a:pathLst>
              </a:custGeom>
              <a:solidFill>
                <a:schemeClr val="bg1"/>
              </a:solidFill>
              <a:ln w="14347" cap="flat">
                <a:noFill/>
                <a:prstDash val="solid"/>
                <a:miter/>
              </a:ln>
            </p:spPr>
            <p:txBody>
              <a:bodyPr anchor="ctr" rtlCol="0"/>
              <a:p>
                <a:endParaRPr lang="en-PH"/>
              </a:p>
            </p:txBody>
          </p:sp>
          <p:sp>
            <p:nvSpPr>
              <p:cNvPr id="1048996" name="Freeform: Shape 90"/>
              <p:cNvSpPr/>
              <p:nvPr/>
            </p:nvSpPr>
            <p:spPr>
              <a:xfrm>
                <a:off x="7492416" y="1614877"/>
                <a:ext cx="15496" cy="19383"/>
              </a:xfrm>
              <a:custGeom>
                <a:avLst/>
                <a:gdLst>
                  <a:gd name="connsiteX0" fmla="*/ 7370 w 15496"/>
                  <a:gd name="connsiteY0" fmla="*/ 11535 h 19383"/>
                  <a:gd name="connsiteX1" fmla="*/ 13888 w 15496"/>
                  <a:gd name="connsiteY1" fmla="*/ 2162 h 19383"/>
                  <a:gd name="connsiteX2" fmla="*/ 3336 w 15496"/>
                  <a:gd name="connsiteY2" fmla="*/ 0 h 19383"/>
                  <a:gd name="connsiteX3" fmla="*/ 2417 w 15496"/>
                  <a:gd name="connsiteY3" fmla="*/ 19383 h 19383"/>
                  <a:gd name="connsiteX4" fmla="*/ 14749 w 15496"/>
                  <a:gd name="connsiteY4" fmla="*/ 16764 h 19383"/>
                  <a:gd name="connsiteX5" fmla="*/ 7370 w 15496"/>
                  <a:gd name="connsiteY5" fmla="*/ 11535 h 19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496" h="19383">
                    <a:moveTo>
                      <a:pt x="7370" y="11535"/>
                    </a:moveTo>
                    <a:cubicBezTo>
                      <a:pt x="4843" y="5496"/>
                      <a:pt x="15510" y="9154"/>
                      <a:pt x="13888" y="2162"/>
                    </a:cubicBezTo>
                    <a:cubicBezTo>
                      <a:pt x="10557" y="-2752"/>
                      <a:pt x="6551" y="6811"/>
                      <a:pt x="3336" y="0"/>
                    </a:cubicBezTo>
                    <a:cubicBezTo>
                      <a:pt x="4455" y="6773"/>
                      <a:pt x="-3972" y="9573"/>
                      <a:pt x="2417" y="19383"/>
                    </a:cubicBezTo>
                    <a:cubicBezTo>
                      <a:pt x="6623" y="16355"/>
                      <a:pt x="10787" y="14488"/>
                      <a:pt x="14749" y="16764"/>
                    </a:cubicBezTo>
                    <a:cubicBezTo>
                      <a:pt x="18123" y="12659"/>
                      <a:pt x="9078" y="14002"/>
                      <a:pt x="7370" y="11535"/>
                    </a:cubicBezTo>
                    <a:close/>
                  </a:path>
                </a:pathLst>
              </a:custGeom>
              <a:solidFill>
                <a:schemeClr val="bg1"/>
              </a:solidFill>
              <a:ln w="14347" cap="flat">
                <a:noFill/>
                <a:prstDash val="solid"/>
                <a:miter/>
              </a:ln>
            </p:spPr>
            <p:txBody>
              <a:bodyPr anchor="ctr" rtlCol="0"/>
              <a:p>
                <a:endParaRPr lang="en-PH"/>
              </a:p>
            </p:txBody>
          </p:sp>
          <p:sp>
            <p:nvSpPr>
              <p:cNvPr id="1048997" name="Freeform: Shape 91"/>
              <p:cNvSpPr/>
              <p:nvPr/>
            </p:nvSpPr>
            <p:spPr>
              <a:xfrm>
                <a:off x="7526906" y="1630451"/>
                <a:ext cx="22729" cy="8162"/>
              </a:xfrm>
              <a:custGeom>
                <a:avLst/>
                <a:gdLst>
                  <a:gd name="connsiteX0" fmla="*/ 0 w 22729"/>
                  <a:gd name="connsiteY0" fmla="*/ 3820 h 8162"/>
                  <a:gd name="connsiteX1" fmla="*/ 21134 w 22729"/>
                  <a:gd name="connsiteY1" fmla="*/ 8163 h 8162"/>
                  <a:gd name="connsiteX2" fmla="*/ 19999 w 22729"/>
                  <a:gd name="connsiteY2" fmla="*/ 0 h 8162"/>
                  <a:gd name="connsiteX3" fmla="*/ 0 w 22729"/>
                  <a:gd name="connsiteY3" fmla="*/ 3820 h 8162"/>
                </a:gdLst>
                <a:ahLst/>
                <a:cxnLst>
                  <a:cxn ang="0">
                    <a:pos x="connsiteX0" y="connsiteY0"/>
                  </a:cxn>
                  <a:cxn ang="0">
                    <a:pos x="connsiteX1" y="connsiteY1"/>
                  </a:cxn>
                  <a:cxn ang="0">
                    <a:pos x="connsiteX2" y="connsiteY2"/>
                  </a:cxn>
                  <a:cxn ang="0">
                    <a:pos x="connsiteX3" y="connsiteY3"/>
                  </a:cxn>
                </a:cxnLst>
                <a:rect l="l" t="t" r="r" b="b"/>
                <a:pathLst>
                  <a:path w="22729" h="8162">
                    <a:moveTo>
                      <a:pt x="0" y="3820"/>
                    </a:moveTo>
                    <a:cubicBezTo>
                      <a:pt x="6863" y="9430"/>
                      <a:pt x="14501" y="-2400"/>
                      <a:pt x="21134" y="8163"/>
                    </a:cubicBezTo>
                    <a:cubicBezTo>
                      <a:pt x="26273" y="2324"/>
                      <a:pt x="17099" y="3715"/>
                      <a:pt x="19999" y="0"/>
                    </a:cubicBezTo>
                    <a:cubicBezTo>
                      <a:pt x="13309" y="1524"/>
                      <a:pt x="6762" y="238"/>
                      <a:pt x="0" y="3820"/>
                    </a:cubicBezTo>
                    <a:close/>
                  </a:path>
                </a:pathLst>
              </a:custGeom>
              <a:solidFill>
                <a:schemeClr val="bg1"/>
              </a:solidFill>
              <a:ln w="14347" cap="flat">
                <a:noFill/>
                <a:prstDash val="solid"/>
                <a:miter/>
              </a:ln>
            </p:spPr>
            <p:txBody>
              <a:bodyPr anchor="ctr" rtlCol="0"/>
              <a:p>
                <a:endParaRPr lang="en-PH"/>
              </a:p>
            </p:txBody>
          </p:sp>
          <p:sp>
            <p:nvSpPr>
              <p:cNvPr id="1048998" name="Freeform: Shape 92"/>
              <p:cNvSpPr/>
              <p:nvPr/>
            </p:nvSpPr>
            <p:spPr>
              <a:xfrm>
                <a:off x="7529218" y="1616601"/>
                <a:ext cx="54499" cy="19726"/>
              </a:xfrm>
              <a:custGeom>
                <a:avLst/>
                <a:gdLst>
                  <a:gd name="connsiteX0" fmla="*/ 29992 w 54499"/>
                  <a:gd name="connsiteY0" fmla="*/ 11249 h 19726"/>
                  <a:gd name="connsiteX1" fmla="*/ 25814 w 54499"/>
                  <a:gd name="connsiteY1" fmla="*/ 2962 h 19726"/>
                  <a:gd name="connsiteX2" fmla="*/ 0 w 54499"/>
                  <a:gd name="connsiteY2" fmla="*/ 0 h 19726"/>
                  <a:gd name="connsiteX3" fmla="*/ 22167 w 54499"/>
                  <a:gd name="connsiteY3" fmla="*/ 15697 h 19726"/>
                  <a:gd name="connsiteX4" fmla="*/ 37228 w 54499"/>
                  <a:gd name="connsiteY4" fmla="*/ 19726 h 19726"/>
                  <a:gd name="connsiteX5" fmla="*/ 54499 w 54499"/>
                  <a:gd name="connsiteY5" fmla="*/ 9258 h 19726"/>
                  <a:gd name="connsiteX6" fmla="*/ 45526 w 54499"/>
                  <a:gd name="connsiteY6" fmla="*/ 5572 h 19726"/>
                  <a:gd name="connsiteX7" fmla="*/ 43631 w 54499"/>
                  <a:gd name="connsiteY7" fmla="*/ 13554 h 19726"/>
                  <a:gd name="connsiteX8" fmla="*/ 38979 w 54499"/>
                  <a:gd name="connsiteY8" fmla="*/ 14954 h 19726"/>
                  <a:gd name="connsiteX9" fmla="*/ 36366 w 54499"/>
                  <a:gd name="connsiteY9" fmla="*/ 5087 h 19726"/>
                  <a:gd name="connsiteX10" fmla="*/ 29992 w 54499"/>
                  <a:gd name="connsiteY10" fmla="*/ 11249 h 19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499" h="19726">
                    <a:moveTo>
                      <a:pt x="29992" y="11249"/>
                    </a:moveTo>
                    <a:cubicBezTo>
                      <a:pt x="27221" y="8401"/>
                      <a:pt x="28901" y="5801"/>
                      <a:pt x="25814" y="2962"/>
                    </a:cubicBezTo>
                    <a:cubicBezTo>
                      <a:pt x="16984" y="6753"/>
                      <a:pt x="8428" y="4944"/>
                      <a:pt x="0" y="0"/>
                    </a:cubicBezTo>
                    <a:cubicBezTo>
                      <a:pt x="962" y="13602"/>
                      <a:pt x="16065" y="3534"/>
                      <a:pt x="22167" y="15697"/>
                    </a:cubicBezTo>
                    <a:cubicBezTo>
                      <a:pt x="27637" y="7620"/>
                      <a:pt x="32461" y="13192"/>
                      <a:pt x="37228" y="19726"/>
                    </a:cubicBezTo>
                    <a:cubicBezTo>
                      <a:pt x="46330" y="17650"/>
                      <a:pt x="46430" y="13802"/>
                      <a:pt x="54499" y="9258"/>
                    </a:cubicBezTo>
                    <a:cubicBezTo>
                      <a:pt x="51513" y="7534"/>
                      <a:pt x="48483" y="7277"/>
                      <a:pt x="45526" y="5572"/>
                    </a:cubicBezTo>
                    <a:cubicBezTo>
                      <a:pt x="41176" y="8039"/>
                      <a:pt x="46014" y="10992"/>
                      <a:pt x="43631" y="13554"/>
                    </a:cubicBezTo>
                    <a:cubicBezTo>
                      <a:pt x="42052" y="14478"/>
                      <a:pt x="40558" y="13411"/>
                      <a:pt x="38979" y="14954"/>
                    </a:cubicBezTo>
                    <a:cubicBezTo>
                      <a:pt x="37386" y="11602"/>
                      <a:pt x="42769" y="8649"/>
                      <a:pt x="36366" y="5087"/>
                    </a:cubicBezTo>
                    <a:cubicBezTo>
                      <a:pt x="32346" y="5429"/>
                      <a:pt x="30681" y="7030"/>
                      <a:pt x="29992" y="11249"/>
                    </a:cubicBezTo>
                    <a:close/>
                  </a:path>
                </a:pathLst>
              </a:custGeom>
              <a:solidFill>
                <a:schemeClr val="bg1"/>
              </a:solidFill>
              <a:ln w="14347" cap="flat">
                <a:noFill/>
                <a:prstDash val="solid"/>
                <a:miter/>
              </a:ln>
            </p:spPr>
            <p:txBody>
              <a:bodyPr anchor="ctr" rtlCol="0"/>
              <a:p>
                <a:endParaRPr lang="en-PH"/>
              </a:p>
            </p:txBody>
          </p:sp>
          <p:sp>
            <p:nvSpPr>
              <p:cNvPr id="1048999" name="Freeform: Shape 93"/>
              <p:cNvSpPr/>
              <p:nvPr/>
            </p:nvSpPr>
            <p:spPr>
              <a:xfrm>
                <a:off x="7160694" y="989152"/>
                <a:ext cx="12572" cy="8751"/>
              </a:xfrm>
              <a:custGeom>
                <a:avLst/>
                <a:gdLst>
                  <a:gd name="connsiteX0" fmla="*/ 555 w 12572"/>
                  <a:gd name="connsiteY0" fmla="*/ 0 h 8751"/>
                  <a:gd name="connsiteX1" fmla="*/ 1991 w 12572"/>
                  <a:gd name="connsiteY1" fmla="*/ 1714 h 8751"/>
                  <a:gd name="connsiteX2" fmla="*/ 4733 w 12572"/>
                  <a:gd name="connsiteY2" fmla="*/ 8306 h 8751"/>
                  <a:gd name="connsiteX3" fmla="*/ 12572 w 12572"/>
                  <a:gd name="connsiteY3" fmla="*/ 3867 h 8751"/>
                  <a:gd name="connsiteX4" fmla="*/ 555 w 12572"/>
                  <a:gd name="connsiteY4" fmla="*/ 0 h 8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2" h="8751">
                    <a:moveTo>
                      <a:pt x="555" y="0"/>
                    </a:moveTo>
                    <a:cubicBezTo>
                      <a:pt x="-995" y="2076"/>
                      <a:pt x="1101" y="2562"/>
                      <a:pt x="1991" y="1714"/>
                    </a:cubicBezTo>
                    <a:cubicBezTo>
                      <a:pt x="4188" y="3981"/>
                      <a:pt x="6356" y="6239"/>
                      <a:pt x="4733" y="8306"/>
                    </a:cubicBezTo>
                    <a:cubicBezTo>
                      <a:pt x="7188" y="10135"/>
                      <a:pt x="9930" y="5867"/>
                      <a:pt x="12572" y="3867"/>
                    </a:cubicBezTo>
                    <a:cubicBezTo>
                      <a:pt x="8624" y="1219"/>
                      <a:pt x="4532" y="1619"/>
                      <a:pt x="555" y="0"/>
                    </a:cubicBezTo>
                    <a:close/>
                  </a:path>
                </a:pathLst>
              </a:custGeom>
              <a:solidFill>
                <a:schemeClr val="bg1"/>
              </a:solidFill>
              <a:ln w="14347" cap="flat">
                <a:noFill/>
                <a:prstDash val="solid"/>
                <a:miter/>
              </a:ln>
            </p:spPr>
            <p:txBody>
              <a:bodyPr anchor="ctr" rtlCol="0"/>
              <a:p>
                <a:endParaRPr lang="en-PH"/>
              </a:p>
            </p:txBody>
          </p:sp>
          <p:sp>
            <p:nvSpPr>
              <p:cNvPr id="1049000" name="Freeform: Shape 94"/>
              <p:cNvSpPr/>
              <p:nvPr/>
            </p:nvSpPr>
            <p:spPr>
              <a:xfrm>
                <a:off x="7306659" y="1040329"/>
                <a:ext cx="27462" cy="8286"/>
              </a:xfrm>
              <a:custGeom>
                <a:avLst/>
                <a:gdLst>
                  <a:gd name="connsiteX0" fmla="*/ 227 w 27462"/>
                  <a:gd name="connsiteY0" fmla="*/ 0 h 8286"/>
                  <a:gd name="connsiteX1" fmla="*/ 27462 w 27462"/>
                  <a:gd name="connsiteY1" fmla="*/ 4677 h 8286"/>
                  <a:gd name="connsiteX2" fmla="*/ 18489 w 27462"/>
                  <a:gd name="connsiteY2" fmla="*/ 953 h 8286"/>
                  <a:gd name="connsiteX3" fmla="*/ 227 w 27462"/>
                  <a:gd name="connsiteY3" fmla="*/ 0 h 8286"/>
                </a:gdLst>
                <a:ahLst/>
                <a:cxnLst>
                  <a:cxn ang="0">
                    <a:pos x="connsiteX0" y="connsiteY0"/>
                  </a:cxn>
                  <a:cxn ang="0">
                    <a:pos x="connsiteX1" y="connsiteY1"/>
                  </a:cxn>
                  <a:cxn ang="0">
                    <a:pos x="connsiteX2" y="connsiteY2"/>
                  </a:cxn>
                  <a:cxn ang="0">
                    <a:pos x="connsiteX3" y="connsiteY3"/>
                  </a:cxn>
                </a:cxnLst>
                <a:rect l="l" t="t" r="r" b="b"/>
                <a:pathLst>
                  <a:path w="27462" h="8286">
                    <a:moveTo>
                      <a:pt x="227" y="0"/>
                    </a:moveTo>
                    <a:cubicBezTo>
                      <a:pt x="-2472" y="4039"/>
                      <a:pt x="19595" y="13421"/>
                      <a:pt x="27462" y="4677"/>
                    </a:cubicBezTo>
                    <a:cubicBezTo>
                      <a:pt x="25280" y="3124"/>
                      <a:pt x="15403" y="8525"/>
                      <a:pt x="18489" y="953"/>
                    </a:cubicBezTo>
                    <a:cubicBezTo>
                      <a:pt x="12603" y="-3172"/>
                      <a:pt x="5927" y="8744"/>
                      <a:pt x="227" y="0"/>
                    </a:cubicBezTo>
                    <a:close/>
                  </a:path>
                </a:pathLst>
              </a:custGeom>
              <a:solidFill>
                <a:schemeClr val="bg1"/>
              </a:solidFill>
              <a:ln w="14347" cap="flat">
                <a:noFill/>
                <a:prstDash val="solid"/>
                <a:miter/>
              </a:ln>
            </p:spPr>
            <p:txBody>
              <a:bodyPr anchor="ctr" rtlCol="0"/>
              <a:p>
                <a:endParaRPr lang="en-PH"/>
              </a:p>
            </p:txBody>
          </p:sp>
          <p:sp>
            <p:nvSpPr>
              <p:cNvPr id="1049001" name="Freeform: Shape 95"/>
              <p:cNvSpPr/>
              <p:nvPr/>
            </p:nvSpPr>
            <p:spPr>
              <a:xfrm>
                <a:off x="7383394" y="1059046"/>
                <a:ext cx="17960" cy="19582"/>
              </a:xfrm>
              <a:custGeom>
                <a:avLst/>
                <a:gdLst>
                  <a:gd name="connsiteX0" fmla="*/ 0 w 17960"/>
                  <a:gd name="connsiteY0" fmla="*/ 9525 h 19582"/>
                  <a:gd name="connsiteX1" fmla="*/ 17961 w 17960"/>
                  <a:gd name="connsiteY1" fmla="*/ 16935 h 19582"/>
                  <a:gd name="connsiteX2" fmla="*/ 3503 w 17960"/>
                  <a:gd name="connsiteY2" fmla="*/ 0 h 19582"/>
                  <a:gd name="connsiteX3" fmla="*/ 0 w 17960"/>
                  <a:gd name="connsiteY3" fmla="*/ 9525 h 19582"/>
                </a:gdLst>
                <a:ahLst/>
                <a:cxnLst>
                  <a:cxn ang="0">
                    <a:pos x="connsiteX0" y="connsiteY0"/>
                  </a:cxn>
                  <a:cxn ang="0">
                    <a:pos x="connsiteX1" y="connsiteY1"/>
                  </a:cxn>
                  <a:cxn ang="0">
                    <a:pos x="connsiteX2" y="connsiteY2"/>
                  </a:cxn>
                  <a:cxn ang="0">
                    <a:pos x="connsiteX3" y="connsiteY3"/>
                  </a:cxn>
                </a:cxnLst>
                <a:rect l="l" t="t" r="r" b="b"/>
                <a:pathLst>
                  <a:path w="17960" h="19582">
                    <a:moveTo>
                      <a:pt x="0" y="9525"/>
                    </a:moveTo>
                    <a:cubicBezTo>
                      <a:pt x="6202" y="12773"/>
                      <a:pt x="8657" y="24860"/>
                      <a:pt x="17961" y="16935"/>
                    </a:cubicBezTo>
                    <a:cubicBezTo>
                      <a:pt x="16726" y="4077"/>
                      <a:pt x="1263" y="14087"/>
                      <a:pt x="3503" y="0"/>
                    </a:cubicBezTo>
                    <a:cubicBezTo>
                      <a:pt x="-3460" y="2857"/>
                      <a:pt x="6977" y="6639"/>
                      <a:pt x="0" y="9525"/>
                    </a:cubicBezTo>
                    <a:close/>
                  </a:path>
                </a:pathLst>
              </a:custGeom>
              <a:solidFill>
                <a:schemeClr val="bg1"/>
              </a:solidFill>
              <a:ln w="14347" cap="flat">
                <a:noFill/>
                <a:prstDash val="solid"/>
                <a:miter/>
              </a:ln>
            </p:spPr>
            <p:txBody>
              <a:bodyPr anchor="ctr" rtlCol="0"/>
              <a:p>
                <a:endParaRPr lang="en-PH"/>
              </a:p>
            </p:txBody>
          </p:sp>
          <p:sp>
            <p:nvSpPr>
              <p:cNvPr id="1049002" name="Freeform: Shape 96"/>
              <p:cNvSpPr/>
              <p:nvPr/>
            </p:nvSpPr>
            <p:spPr>
              <a:xfrm>
                <a:off x="7671491" y="1318593"/>
                <a:ext cx="13975" cy="11210"/>
              </a:xfrm>
              <a:custGeom>
                <a:avLst/>
                <a:gdLst>
                  <a:gd name="connsiteX0" fmla="*/ 779 w 13975"/>
                  <a:gd name="connsiteY0" fmla="*/ 5982 h 11210"/>
                  <a:gd name="connsiteX1" fmla="*/ 8187 w 13975"/>
                  <a:gd name="connsiteY1" fmla="*/ 11211 h 11210"/>
                  <a:gd name="connsiteX2" fmla="*/ 12982 w 13975"/>
                  <a:gd name="connsiteY2" fmla="*/ 6610 h 11210"/>
                  <a:gd name="connsiteX3" fmla="*/ 13126 w 13975"/>
                  <a:gd name="connsiteY3" fmla="*/ 3372 h 11210"/>
                  <a:gd name="connsiteX4" fmla="*/ 10226 w 13975"/>
                  <a:gd name="connsiteY4" fmla="*/ 0 h 11210"/>
                  <a:gd name="connsiteX5" fmla="*/ 5459 w 13975"/>
                  <a:gd name="connsiteY5" fmla="*/ 4610 h 11210"/>
                  <a:gd name="connsiteX6" fmla="*/ 779 w 13975"/>
                  <a:gd name="connsiteY6" fmla="*/ 5982 h 11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975" h="11210">
                    <a:moveTo>
                      <a:pt x="779" y="5982"/>
                    </a:moveTo>
                    <a:cubicBezTo>
                      <a:pt x="-2695" y="12363"/>
                      <a:pt x="6479" y="8754"/>
                      <a:pt x="8187" y="11211"/>
                    </a:cubicBezTo>
                    <a:cubicBezTo>
                      <a:pt x="11216" y="8973"/>
                      <a:pt x="9838" y="4343"/>
                      <a:pt x="12982" y="6610"/>
                    </a:cubicBezTo>
                    <a:cubicBezTo>
                      <a:pt x="14619" y="5629"/>
                      <a:pt x="13916" y="4486"/>
                      <a:pt x="13126" y="3372"/>
                    </a:cubicBezTo>
                    <a:cubicBezTo>
                      <a:pt x="12150" y="2267"/>
                      <a:pt x="11173" y="1124"/>
                      <a:pt x="10226" y="0"/>
                    </a:cubicBezTo>
                    <a:cubicBezTo>
                      <a:pt x="11805" y="2438"/>
                      <a:pt x="2330" y="11554"/>
                      <a:pt x="5459" y="4610"/>
                    </a:cubicBezTo>
                    <a:cubicBezTo>
                      <a:pt x="2574" y="2496"/>
                      <a:pt x="3880" y="8773"/>
                      <a:pt x="779" y="5982"/>
                    </a:cubicBezTo>
                    <a:close/>
                  </a:path>
                </a:pathLst>
              </a:custGeom>
              <a:solidFill>
                <a:schemeClr val="bg1"/>
              </a:solidFill>
              <a:ln w="14347" cap="flat">
                <a:noFill/>
                <a:prstDash val="solid"/>
                <a:miter/>
              </a:ln>
            </p:spPr>
            <p:txBody>
              <a:bodyPr anchor="ctr" rtlCol="0"/>
              <a:p>
                <a:endParaRPr lang="en-PH"/>
              </a:p>
            </p:txBody>
          </p:sp>
          <p:sp>
            <p:nvSpPr>
              <p:cNvPr id="1049003" name="Freeform: Shape 97"/>
              <p:cNvSpPr/>
              <p:nvPr/>
            </p:nvSpPr>
            <p:spPr>
              <a:xfrm>
                <a:off x="7554757" y="1089027"/>
                <a:ext cx="32304" cy="30454"/>
              </a:xfrm>
              <a:custGeom>
                <a:avLst/>
                <a:gdLst>
                  <a:gd name="connsiteX0" fmla="*/ 2 w 32304"/>
                  <a:gd name="connsiteY0" fmla="*/ 2899 h 30454"/>
                  <a:gd name="connsiteX1" fmla="*/ 17962 w 32304"/>
                  <a:gd name="connsiteY1" fmla="*/ 10328 h 30454"/>
                  <a:gd name="connsiteX2" fmla="*/ 32305 w 32304"/>
                  <a:gd name="connsiteY2" fmla="*/ 30455 h 30454"/>
                  <a:gd name="connsiteX3" fmla="*/ 25959 w 32304"/>
                  <a:gd name="connsiteY3" fmla="*/ 2642 h 30454"/>
                  <a:gd name="connsiteX4" fmla="*/ 6247 w 32304"/>
                  <a:gd name="connsiteY4" fmla="*/ 3 h 30454"/>
                  <a:gd name="connsiteX5" fmla="*/ 2 w 32304"/>
                  <a:gd name="connsiteY5" fmla="*/ 2899 h 30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304" h="30454">
                    <a:moveTo>
                      <a:pt x="2" y="2899"/>
                    </a:moveTo>
                    <a:cubicBezTo>
                      <a:pt x="-171" y="8881"/>
                      <a:pt x="12923" y="7766"/>
                      <a:pt x="17962" y="10328"/>
                    </a:cubicBezTo>
                    <a:cubicBezTo>
                      <a:pt x="15838" y="19853"/>
                      <a:pt x="27983" y="27235"/>
                      <a:pt x="32305" y="30455"/>
                    </a:cubicBezTo>
                    <a:cubicBezTo>
                      <a:pt x="32305" y="21320"/>
                      <a:pt x="28414" y="11948"/>
                      <a:pt x="25959" y="2642"/>
                    </a:cubicBezTo>
                    <a:cubicBezTo>
                      <a:pt x="24165" y="18872"/>
                      <a:pt x="16383" y="-292"/>
                      <a:pt x="6247" y="3"/>
                    </a:cubicBezTo>
                    <a:cubicBezTo>
                      <a:pt x="5529" y="4109"/>
                      <a:pt x="3893" y="5566"/>
                      <a:pt x="2" y="2899"/>
                    </a:cubicBezTo>
                    <a:close/>
                  </a:path>
                </a:pathLst>
              </a:custGeom>
              <a:solidFill>
                <a:schemeClr val="bg1"/>
              </a:solidFill>
              <a:ln w="14347" cap="flat">
                <a:noFill/>
                <a:prstDash val="solid"/>
                <a:miter/>
              </a:ln>
            </p:spPr>
            <p:txBody>
              <a:bodyPr anchor="ctr" rtlCol="0"/>
              <a:p>
                <a:endParaRPr lang="en-PH"/>
              </a:p>
            </p:txBody>
          </p:sp>
          <p:sp>
            <p:nvSpPr>
              <p:cNvPr id="1049004" name="Freeform: Shape 98"/>
              <p:cNvSpPr/>
              <p:nvPr/>
            </p:nvSpPr>
            <p:spPr>
              <a:xfrm>
                <a:off x="7603587" y="1122930"/>
                <a:ext cx="25004" cy="10001"/>
              </a:xfrm>
              <a:custGeom>
                <a:avLst/>
                <a:gdLst>
                  <a:gd name="connsiteX0" fmla="*/ 0 w 25004"/>
                  <a:gd name="connsiteY0" fmla="*/ 2286 h 10001"/>
                  <a:gd name="connsiteX1" fmla="*/ 24048 w 25004"/>
                  <a:gd name="connsiteY1" fmla="*/ 10001 h 10001"/>
                  <a:gd name="connsiteX2" fmla="*/ 18406 w 25004"/>
                  <a:gd name="connsiteY2" fmla="*/ 0 h 10001"/>
                  <a:gd name="connsiteX3" fmla="*/ 0 w 25004"/>
                  <a:gd name="connsiteY3" fmla="*/ 2286 h 10001"/>
                </a:gdLst>
                <a:ahLst/>
                <a:cxnLst>
                  <a:cxn ang="0">
                    <a:pos x="connsiteX0" y="connsiteY0"/>
                  </a:cxn>
                  <a:cxn ang="0">
                    <a:pos x="connsiteX1" y="connsiteY1"/>
                  </a:cxn>
                  <a:cxn ang="0">
                    <a:pos x="connsiteX2" y="connsiteY2"/>
                  </a:cxn>
                  <a:cxn ang="0">
                    <a:pos x="connsiteX3" y="connsiteY3"/>
                  </a:cxn>
                </a:cxnLst>
                <a:rect l="l" t="t" r="r" b="b"/>
                <a:pathLst>
                  <a:path w="25004" h="10001">
                    <a:moveTo>
                      <a:pt x="0" y="2286"/>
                    </a:moveTo>
                    <a:cubicBezTo>
                      <a:pt x="1795" y="9001"/>
                      <a:pt x="17042" y="6829"/>
                      <a:pt x="24048" y="10001"/>
                    </a:cubicBezTo>
                    <a:cubicBezTo>
                      <a:pt x="28886" y="4343"/>
                      <a:pt x="13539" y="6658"/>
                      <a:pt x="18406" y="0"/>
                    </a:cubicBezTo>
                    <a:cubicBezTo>
                      <a:pt x="15606" y="1933"/>
                      <a:pt x="6690" y="7639"/>
                      <a:pt x="0" y="2286"/>
                    </a:cubicBezTo>
                    <a:close/>
                  </a:path>
                </a:pathLst>
              </a:custGeom>
              <a:solidFill>
                <a:schemeClr val="bg1"/>
              </a:solidFill>
              <a:ln w="14347" cap="flat">
                <a:noFill/>
                <a:prstDash val="solid"/>
                <a:miter/>
              </a:ln>
            </p:spPr>
            <p:txBody>
              <a:bodyPr anchor="ctr" rtlCol="0"/>
              <a:p>
                <a:endParaRPr lang="en-PH"/>
              </a:p>
            </p:txBody>
          </p:sp>
          <p:sp>
            <p:nvSpPr>
              <p:cNvPr id="1049005" name="Freeform: Shape 99"/>
              <p:cNvSpPr/>
              <p:nvPr/>
            </p:nvSpPr>
            <p:spPr>
              <a:xfrm>
                <a:off x="7586914" y="1098575"/>
                <a:ext cx="19422" cy="13573"/>
              </a:xfrm>
              <a:custGeom>
                <a:avLst/>
                <a:gdLst>
                  <a:gd name="connsiteX0" fmla="*/ 2617 w 19422"/>
                  <a:gd name="connsiteY0" fmla="*/ 0 h 13573"/>
                  <a:gd name="connsiteX1" fmla="*/ 5517 w 19422"/>
                  <a:gd name="connsiteY1" fmla="*/ 3391 h 13573"/>
                  <a:gd name="connsiteX2" fmla="*/ 6680 w 19422"/>
                  <a:gd name="connsiteY2" fmla="*/ 11544 h 13573"/>
                  <a:gd name="connsiteX3" fmla="*/ 14218 w 19422"/>
                  <a:gd name="connsiteY3" fmla="*/ 13573 h 13573"/>
                  <a:gd name="connsiteX4" fmla="*/ 18998 w 19422"/>
                  <a:gd name="connsiteY4" fmla="*/ 8954 h 13573"/>
                  <a:gd name="connsiteX5" fmla="*/ 14821 w 19422"/>
                  <a:gd name="connsiteY5" fmla="*/ 648 h 13573"/>
                  <a:gd name="connsiteX6" fmla="*/ 2617 w 19422"/>
                  <a:gd name="connsiteY6" fmla="*/ 0 h 13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422" h="13573">
                    <a:moveTo>
                      <a:pt x="2617" y="0"/>
                    </a:moveTo>
                    <a:cubicBezTo>
                      <a:pt x="-3686" y="3839"/>
                      <a:pt x="3062" y="5734"/>
                      <a:pt x="5517" y="3391"/>
                    </a:cubicBezTo>
                    <a:cubicBezTo>
                      <a:pt x="8059" y="6229"/>
                      <a:pt x="8101" y="8944"/>
                      <a:pt x="6680" y="11544"/>
                    </a:cubicBezTo>
                    <a:cubicBezTo>
                      <a:pt x="9135" y="13221"/>
                      <a:pt x="11763" y="11516"/>
                      <a:pt x="14218" y="13573"/>
                    </a:cubicBezTo>
                    <a:cubicBezTo>
                      <a:pt x="11519" y="10678"/>
                      <a:pt x="9867" y="-143"/>
                      <a:pt x="18998" y="8954"/>
                    </a:cubicBezTo>
                    <a:cubicBezTo>
                      <a:pt x="20736" y="6334"/>
                      <a:pt x="16701" y="3439"/>
                      <a:pt x="14821" y="648"/>
                    </a:cubicBezTo>
                    <a:cubicBezTo>
                      <a:pt x="10571" y="4363"/>
                      <a:pt x="6493" y="4134"/>
                      <a:pt x="2617" y="0"/>
                    </a:cubicBezTo>
                    <a:close/>
                  </a:path>
                </a:pathLst>
              </a:custGeom>
              <a:solidFill>
                <a:schemeClr val="bg1"/>
              </a:solidFill>
              <a:ln w="14347" cap="flat">
                <a:noFill/>
                <a:prstDash val="solid"/>
                <a:miter/>
              </a:ln>
            </p:spPr>
            <p:txBody>
              <a:bodyPr anchor="ctr" rtlCol="0"/>
              <a:p>
                <a:endParaRPr lang="en-PH"/>
              </a:p>
            </p:txBody>
          </p:sp>
          <p:sp>
            <p:nvSpPr>
              <p:cNvPr id="1049006" name="Freeform: Shape 100"/>
              <p:cNvSpPr/>
              <p:nvPr/>
            </p:nvSpPr>
            <p:spPr>
              <a:xfrm>
                <a:off x="7654181" y="1108652"/>
                <a:ext cx="12634" cy="11068"/>
              </a:xfrm>
              <a:custGeom>
                <a:avLst/>
                <a:gdLst>
                  <a:gd name="connsiteX0" fmla="*/ 12634 w 12634"/>
                  <a:gd name="connsiteY0" fmla="*/ 2000 h 11068"/>
                  <a:gd name="connsiteX1" fmla="*/ 5068 w 12634"/>
                  <a:gd name="connsiteY1" fmla="*/ 0 h 11068"/>
                  <a:gd name="connsiteX2" fmla="*/ 0 w 12634"/>
                  <a:gd name="connsiteY2" fmla="*/ 11068 h 11068"/>
                  <a:gd name="connsiteX3" fmla="*/ 12634 w 12634"/>
                  <a:gd name="connsiteY3" fmla="*/ 2000 h 11068"/>
                </a:gdLst>
                <a:ahLst/>
                <a:cxnLst>
                  <a:cxn ang="0">
                    <a:pos x="connsiteX0" y="connsiteY0"/>
                  </a:cxn>
                  <a:cxn ang="0">
                    <a:pos x="connsiteX1" y="connsiteY1"/>
                  </a:cxn>
                  <a:cxn ang="0">
                    <a:pos x="connsiteX2" y="connsiteY2"/>
                  </a:cxn>
                  <a:cxn ang="0">
                    <a:pos x="connsiteX3" y="connsiteY3"/>
                  </a:cxn>
                </a:cxnLst>
                <a:rect l="l" t="t" r="r" b="b"/>
                <a:pathLst>
                  <a:path w="12634" h="11068">
                    <a:moveTo>
                      <a:pt x="12634" y="2000"/>
                    </a:moveTo>
                    <a:cubicBezTo>
                      <a:pt x="10150" y="352"/>
                      <a:pt x="7523" y="2067"/>
                      <a:pt x="5068" y="0"/>
                    </a:cubicBezTo>
                    <a:cubicBezTo>
                      <a:pt x="-890" y="3477"/>
                      <a:pt x="5987" y="7591"/>
                      <a:pt x="0" y="11068"/>
                    </a:cubicBezTo>
                    <a:cubicBezTo>
                      <a:pt x="4968" y="10735"/>
                      <a:pt x="5212" y="6734"/>
                      <a:pt x="12634" y="2000"/>
                    </a:cubicBezTo>
                    <a:close/>
                  </a:path>
                </a:pathLst>
              </a:custGeom>
              <a:solidFill>
                <a:schemeClr val="bg1"/>
              </a:solidFill>
              <a:ln w="14347" cap="flat">
                <a:noFill/>
                <a:prstDash val="solid"/>
                <a:miter/>
              </a:ln>
            </p:spPr>
            <p:txBody>
              <a:bodyPr anchor="ctr" rtlCol="0"/>
              <a:p>
                <a:endParaRPr lang="en-PH"/>
              </a:p>
            </p:txBody>
          </p:sp>
          <p:sp>
            <p:nvSpPr>
              <p:cNvPr id="1049007" name="Freeform: Shape 101"/>
              <p:cNvSpPr/>
              <p:nvPr/>
            </p:nvSpPr>
            <p:spPr>
              <a:xfrm>
                <a:off x="7730631" y="1043073"/>
                <a:ext cx="13148" cy="17678"/>
              </a:xfrm>
              <a:custGeom>
                <a:avLst/>
                <a:gdLst>
                  <a:gd name="connsiteX0" fmla="*/ 6403 w 13148"/>
                  <a:gd name="connsiteY0" fmla="*/ 0 h 17678"/>
                  <a:gd name="connsiteX1" fmla="*/ 0 w 13148"/>
                  <a:gd name="connsiteY1" fmla="*/ 6144 h 17678"/>
                  <a:gd name="connsiteX2" fmla="*/ 4063 w 13148"/>
                  <a:gd name="connsiteY2" fmla="*/ 17678 h 17678"/>
                  <a:gd name="connsiteX3" fmla="*/ 8858 w 13148"/>
                  <a:gd name="connsiteY3" fmla="*/ 13097 h 17678"/>
                  <a:gd name="connsiteX4" fmla="*/ 12189 w 13148"/>
                  <a:gd name="connsiteY4" fmla="*/ 6772 h 17678"/>
                  <a:gd name="connsiteX5" fmla="*/ 6403 w 13148"/>
                  <a:gd name="connsiteY5" fmla="*/ 0 h 17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48" h="17678">
                    <a:moveTo>
                      <a:pt x="6403" y="0"/>
                    </a:moveTo>
                    <a:cubicBezTo>
                      <a:pt x="5628" y="5896"/>
                      <a:pt x="4207" y="1810"/>
                      <a:pt x="0" y="6144"/>
                    </a:cubicBezTo>
                    <a:cubicBezTo>
                      <a:pt x="5671" y="10211"/>
                      <a:pt x="-3733" y="13516"/>
                      <a:pt x="4063" y="17678"/>
                    </a:cubicBezTo>
                    <a:cubicBezTo>
                      <a:pt x="5642" y="16154"/>
                      <a:pt x="7250" y="14630"/>
                      <a:pt x="8858" y="13097"/>
                    </a:cubicBezTo>
                    <a:cubicBezTo>
                      <a:pt x="6145" y="8687"/>
                      <a:pt x="3690" y="3877"/>
                      <a:pt x="12189" y="6772"/>
                    </a:cubicBezTo>
                    <a:cubicBezTo>
                      <a:pt x="15951" y="2410"/>
                      <a:pt x="7509" y="5944"/>
                      <a:pt x="6403" y="0"/>
                    </a:cubicBezTo>
                    <a:close/>
                  </a:path>
                </a:pathLst>
              </a:custGeom>
              <a:solidFill>
                <a:schemeClr val="bg1"/>
              </a:solidFill>
              <a:ln w="14347" cap="flat">
                <a:noFill/>
                <a:prstDash val="solid"/>
                <a:miter/>
              </a:ln>
            </p:spPr>
            <p:txBody>
              <a:bodyPr anchor="ctr" rtlCol="0"/>
              <a:p>
                <a:endParaRPr lang="en-PH"/>
              </a:p>
            </p:txBody>
          </p:sp>
          <p:sp>
            <p:nvSpPr>
              <p:cNvPr id="1049008" name="Freeform: Shape 102"/>
              <p:cNvSpPr/>
              <p:nvPr/>
            </p:nvSpPr>
            <p:spPr>
              <a:xfrm>
                <a:off x="7842458" y="1160506"/>
                <a:ext cx="8475" cy="12884"/>
              </a:xfrm>
              <a:custGeom>
                <a:avLst/>
                <a:gdLst>
                  <a:gd name="connsiteX0" fmla="*/ 2039 w 8475"/>
                  <a:gd name="connsiteY0" fmla="*/ 1372 h 12884"/>
                  <a:gd name="connsiteX1" fmla="*/ 3474 w 8475"/>
                  <a:gd name="connsiteY1" fmla="*/ 3067 h 12884"/>
                  <a:gd name="connsiteX2" fmla="*/ 0 w 8475"/>
                  <a:gd name="connsiteY2" fmla="*/ 12602 h 12884"/>
                  <a:gd name="connsiteX3" fmla="*/ 6662 w 8475"/>
                  <a:gd name="connsiteY3" fmla="*/ 0 h 12884"/>
                  <a:gd name="connsiteX4" fmla="*/ 2039 w 8475"/>
                  <a:gd name="connsiteY4" fmla="*/ 1372 h 12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75" h="12884">
                    <a:moveTo>
                      <a:pt x="2039" y="1372"/>
                    </a:moveTo>
                    <a:cubicBezTo>
                      <a:pt x="-1838" y="-791"/>
                      <a:pt x="1120" y="5601"/>
                      <a:pt x="3474" y="3067"/>
                    </a:cubicBezTo>
                    <a:cubicBezTo>
                      <a:pt x="4350" y="6363"/>
                      <a:pt x="2771" y="9506"/>
                      <a:pt x="0" y="12602"/>
                    </a:cubicBezTo>
                    <a:cubicBezTo>
                      <a:pt x="4882" y="14792"/>
                      <a:pt x="11802" y="3658"/>
                      <a:pt x="6662" y="0"/>
                    </a:cubicBezTo>
                    <a:cubicBezTo>
                      <a:pt x="5068" y="2048"/>
                      <a:pt x="3518" y="2362"/>
                      <a:pt x="2039" y="1372"/>
                    </a:cubicBezTo>
                    <a:close/>
                  </a:path>
                </a:pathLst>
              </a:custGeom>
              <a:solidFill>
                <a:schemeClr val="bg1"/>
              </a:solidFill>
              <a:ln w="14347" cap="flat">
                <a:noFill/>
                <a:prstDash val="solid"/>
                <a:miter/>
              </a:ln>
            </p:spPr>
            <p:txBody>
              <a:bodyPr anchor="ctr" rtlCol="0"/>
              <a:p>
                <a:endParaRPr lang="en-PH"/>
              </a:p>
            </p:txBody>
          </p:sp>
          <p:sp>
            <p:nvSpPr>
              <p:cNvPr id="1049009" name="Freeform: Shape 103"/>
              <p:cNvSpPr/>
              <p:nvPr/>
            </p:nvSpPr>
            <p:spPr>
              <a:xfrm>
                <a:off x="8011849" y="1364099"/>
                <a:ext cx="15425" cy="8172"/>
              </a:xfrm>
              <a:custGeom>
                <a:avLst/>
                <a:gdLst>
                  <a:gd name="connsiteX0" fmla="*/ 50 w 15425"/>
                  <a:gd name="connsiteY0" fmla="*/ 7072 h 8172"/>
                  <a:gd name="connsiteX1" fmla="*/ 1658 w 15425"/>
                  <a:gd name="connsiteY1" fmla="*/ 5557 h 8172"/>
                  <a:gd name="connsiteX2" fmla="*/ 15426 w 15425"/>
                  <a:gd name="connsiteY2" fmla="*/ 4633 h 8172"/>
                  <a:gd name="connsiteX3" fmla="*/ 366 w 15425"/>
                  <a:gd name="connsiteY3" fmla="*/ 604 h 8172"/>
                  <a:gd name="connsiteX4" fmla="*/ 50 w 15425"/>
                  <a:gd name="connsiteY4" fmla="*/ 7072 h 8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25" h="8172">
                    <a:moveTo>
                      <a:pt x="50" y="7072"/>
                    </a:moveTo>
                    <a:cubicBezTo>
                      <a:pt x="2017" y="8739"/>
                      <a:pt x="2476" y="6472"/>
                      <a:pt x="1658" y="5557"/>
                    </a:cubicBezTo>
                    <a:cubicBezTo>
                      <a:pt x="6453" y="442"/>
                      <a:pt x="10430" y="14339"/>
                      <a:pt x="15426" y="4633"/>
                    </a:cubicBezTo>
                    <a:cubicBezTo>
                      <a:pt x="10731" y="-3739"/>
                      <a:pt x="5362" y="2100"/>
                      <a:pt x="366" y="604"/>
                    </a:cubicBezTo>
                    <a:cubicBezTo>
                      <a:pt x="-1027" y="2709"/>
                      <a:pt x="2160" y="5014"/>
                      <a:pt x="50" y="7072"/>
                    </a:cubicBezTo>
                    <a:close/>
                  </a:path>
                </a:pathLst>
              </a:custGeom>
              <a:solidFill>
                <a:schemeClr val="bg1"/>
              </a:solidFill>
              <a:ln w="14347" cap="flat">
                <a:noFill/>
                <a:prstDash val="solid"/>
                <a:miter/>
              </a:ln>
            </p:spPr>
            <p:txBody>
              <a:bodyPr anchor="ctr" rtlCol="0"/>
              <a:p>
                <a:endParaRPr lang="en-PH"/>
              </a:p>
            </p:txBody>
          </p:sp>
        </p:grpSp>
        <p:grpSp>
          <p:nvGrpSpPr>
            <p:cNvPr id="129" name="Graphic 8" descr="A curved brushstroke"/>
            <p:cNvGrpSpPr/>
            <p:nvPr/>
          </p:nvGrpSpPr>
          <p:grpSpPr>
            <a:xfrm>
              <a:off x="10300670" y="1680570"/>
              <a:ext cx="150489" cy="25014"/>
              <a:chOff x="10300670" y="1680570"/>
              <a:chExt cx="150489" cy="25014"/>
            </a:xfrm>
            <a:solidFill>
              <a:schemeClr val="bg1"/>
            </a:solidFill>
          </p:grpSpPr>
          <p:sp>
            <p:nvSpPr>
              <p:cNvPr id="1049010" name="Freeform: Shape 105"/>
              <p:cNvSpPr/>
              <p:nvPr/>
            </p:nvSpPr>
            <p:spPr>
              <a:xfrm>
                <a:off x="10397220" y="1683073"/>
                <a:ext cx="36811" cy="11001"/>
              </a:xfrm>
              <a:custGeom>
                <a:avLst/>
                <a:gdLst>
                  <a:gd name="connsiteX0" fmla="*/ 0 w 36811"/>
                  <a:gd name="connsiteY0" fmla="*/ 9996 h 11001"/>
                  <a:gd name="connsiteX1" fmla="*/ 36811 w 36811"/>
                  <a:gd name="connsiteY1" fmla="*/ 5386 h 11001"/>
                  <a:gd name="connsiteX2" fmla="*/ 0 w 36811"/>
                  <a:gd name="connsiteY2" fmla="*/ 9996 h 11001"/>
                </a:gdLst>
                <a:ahLst/>
                <a:cxnLst>
                  <a:cxn ang="0">
                    <a:pos x="connsiteX0" y="connsiteY0"/>
                  </a:cxn>
                  <a:cxn ang="0">
                    <a:pos x="connsiteX1" y="connsiteY1"/>
                  </a:cxn>
                  <a:cxn ang="0">
                    <a:pos x="connsiteX2" y="connsiteY2"/>
                  </a:cxn>
                </a:cxnLst>
                <a:rect l="l" t="t" r="r" b="b"/>
                <a:pathLst>
                  <a:path w="36811" h="11001">
                    <a:moveTo>
                      <a:pt x="0" y="9996"/>
                    </a:moveTo>
                    <a:cubicBezTo>
                      <a:pt x="11974" y="14796"/>
                      <a:pt x="24852" y="585"/>
                      <a:pt x="36811" y="5386"/>
                    </a:cubicBezTo>
                    <a:cubicBezTo>
                      <a:pt x="31255" y="-6997"/>
                      <a:pt x="11414" y="5195"/>
                      <a:pt x="0" y="9996"/>
                    </a:cubicBezTo>
                    <a:close/>
                  </a:path>
                </a:pathLst>
              </a:custGeom>
              <a:solidFill>
                <a:schemeClr val="bg1"/>
              </a:solidFill>
              <a:ln w="14347" cap="flat">
                <a:noFill/>
                <a:prstDash val="solid"/>
                <a:miter/>
              </a:ln>
            </p:spPr>
            <p:txBody>
              <a:bodyPr anchor="ctr" rtlCol="0"/>
              <a:p>
                <a:endParaRPr lang="en-PH"/>
              </a:p>
            </p:txBody>
          </p:sp>
          <p:sp>
            <p:nvSpPr>
              <p:cNvPr id="1049011" name="Freeform: Shape 106"/>
              <p:cNvSpPr/>
              <p:nvPr/>
            </p:nvSpPr>
            <p:spPr>
              <a:xfrm>
                <a:off x="10435797" y="1680570"/>
                <a:ext cx="15362" cy="6377"/>
              </a:xfrm>
              <a:custGeom>
                <a:avLst/>
                <a:gdLst>
                  <a:gd name="connsiteX0" fmla="*/ 0 w 15362"/>
                  <a:gd name="connsiteY0" fmla="*/ 3116 h 6377"/>
                  <a:gd name="connsiteX1" fmla="*/ 15362 w 15362"/>
                  <a:gd name="connsiteY1" fmla="*/ 687 h 6377"/>
                  <a:gd name="connsiteX2" fmla="*/ 0 w 15362"/>
                  <a:gd name="connsiteY2" fmla="*/ 3116 h 6377"/>
                </a:gdLst>
                <a:ahLst/>
                <a:cxnLst>
                  <a:cxn ang="0">
                    <a:pos x="connsiteX0" y="connsiteY0"/>
                  </a:cxn>
                  <a:cxn ang="0">
                    <a:pos x="connsiteX1" y="connsiteY1"/>
                  </a:cxn>
                  <a:cxn ang="0">
                    <a:pos x="connsiteX2" y="connsiteY2"/>
                  </a:cxn>
                </a:cxnLst>
                <a:rect l="l" t="t" r="r" b="b"/>
                <a:pathLst>
                  <a:path w="15362" h="6377">
                    <a:moveTo>
                      <a:pt x="0" y="3116"/>
                    </a:moveTo>
                    <a:cubicBezTo>
                      <a:pt x="4838" y="8345"/>
                      <a:pt x="9992" y="7107"/>
                      <a:pt x="15362" y="687"/>
                    </a:cubicBezTo>
                    <a:cubicBezTo>
                      <a:pt x="10337" y="-713"/>
                      <a:pt x="5226" y="-8"/>
                      <a:pt x="0" y="3116"/>
                    </a:cubicBezTo>
                    <a:close/>
                  </a:path>
                </a:pathLst>
              </a:custGeom>
              <a:solidFill>
                <a:schemeClr val="bg1"/>
              </a:solidFill>
              <a:ln w="14347" cap="flat">
                <a:noFill/>
                <a:prstDash val="solid"/>
                <a:miter/>
              </a:ln>
            </p:spPr>
            <p:txBody>
              <a:bodyPr anchor="ctr" rtlCol="0"/>
              <a:p>
                <a:endParaRPr lang="en-PH"/>
              </a:p>
            </p:txBody>
          </p:sp>
          <p:sp>
            <p:nvSpPr>
              <p:cNvPr id="1049012" name="Freeform: Shape 107"/>
              <p:cNvSpPr/>
              <p:nvPr/>
            </p:nvSpPr>
            <p:spPr>
              <a:xfrm>
                <a:off x="10300670" y="1693925"/>
                <a:ext cx="50723" cy="11658"/>
              </a:xfrm>
              <a:custGeom>
                <a:avLst/>
                <a:gdLst>
                  <a:gd name="connsiteX0" fmla="*/ 0 w 50723"/>
                  <a:gd name="connsiteY0" fmla="*/ 8706 h 11658"/>
                  <a:gd name="connsiteX1" fmla="*/ 25800 w 50723"/>
                  <a:gd name="connsiteY1" fmla="*/ 11659 h 11658"/>
                  <a:gd name="connsiteX2" fmla="*/ 48842 w 50723"/>
                  <a:gd name="connsiteY2" fmla="*/ 7972 h 11658"/>
                  <a:gd name="connsiteX3" fmla="*/ 50580 w 50723"/>
                  <a:gd name="connsiteY3" fmla="*/ 3220 h 11658"/>
                  <a:gd name="connsiteX4" fmla="*/ 50723 w 50723"/>
                  <a:gd name="connsiteY4" fmla="*/ 0 h 11658"/>
                  <a:gd name="connsiteX5" fmla="*/ 0 w 50723"/>
                  <a:gd name="connsiteY5" fmla="*/ 8706 h 11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23" h="11658">
                    <a:moveTo>
                      <a:pt x="0" y="8706"/>
                    </a:moveTo>
                    <a:cubicBezTo>
                      <a:pt x="8557" y="10344"/>
                      <a:pt x="17286" y="8163"/>
                      <a:pt x="25800" y="11659"/>
                    </a:cubicBezTo>
                    <a:cubicBezTo>
                      <a:pt x="29733" y="2229"/>
                      <a:pt x="40903" y="7306"/>
                      <a:pt x="48842" y="7972"/>
                    </a:cubicBezTo>
                    <a:cubicBezTo>
                      <a:pt x="49862" y="6420"/>
                      <a:pt x="49001" y="4763"/>
                      <a:pt x="50580" y="3220"/>
                    </a:cubicBezTo>
                    <a:cubicBezTo>
                      <a:pt x="49072" y="2057"/>
                      <a:pt x="49848" y="1029"/>
                      <a:pt x="50723" y="0"/>
                    </a:cubicBezTo>
                    <a:cubicBezTo>
                      <a:pt x="33667" y="6087"/>
                      <a:pt x="17085" y="1838"/>
                      <a:pt x="0" y="8706"/>
                    </a:cubicBezTo>
                    <a:close/>
                  </a:path>
                </a:pathLst>
              </a:custGeom>
              <a:solidFill>
                <a:schemeClr val="bg1"/>
              </a:solidFill>
              <a:ln w="14347" cap="flat">
                <a:noFill/>
                <a:prstDash val="solid"/>
                <a:miter/>
              </a:ln>
            </p:spPr>
            <p:txBody>
              <a:bodyPr anchor="ctr" rtlCol="0"/>
              <a:p>
                <a:endParaRPr lang="en-PH"/>
              </a:p>
            </p:txBody>
          </p:sp>
        </p:grpSp>
        <p:grpSp>
          <p:nvGrpSpPr>
            <p:cNvPr id="130" name="Graphic 8" descr="A curved brushstroke"/>
            <p:cNvGrpSpPr/>
            <p:nvPr/>
          </p:nvGrpSpPr>
          <p:grpSpPr>
            <a:xfrm>
              <a:off x="7882284" y="981080"/>
              <a:ext cx="3152112" cy="157432"/>
              <a:chOff x="7882284" y="981080"/>
              <a:chExt cx="3152112" cy="157432"/>
            </a:xfrm>
            <a:solidFill>
              <a:schemeClr val="bg1"/>
            </a:solidFill>
          </p:grpSpPr>
          <p:sp>
            <p:nvSpPr>
              <p:cNvPr id="1049013" name="Freeform: Shape 109"/>
              <p:cNvSpPr/>
              <p:nvPr/>
            </p:nvSpPr>
            <p:spPr>
              <a:xfrm>
                <a:off x="8080022" y="1042028"/>
                <a:ext cx="14098" cy="11376"/>
              </a:xfrm>
              <a:custGeom>
                <a:avLst/>
                <a:gdLst>
                  <a:gd name="connsiteX0" fmla="*/ 0 w 14098"/>
                  <a:gd name="connsiteY0" fmla="*/ 7360 h 11376"/>
                  <a:gd name="connsiteX1" fmla="*/ 14098 w 14098"/>
                  <a:gd name="connsiteY1" fmla="*/ 6 h 11376"/>
                  <a:gd name="connsiteX2" fmla="*/ 0 w 14098"/>
                  <a:gd name="connsiteY2" fmla="*/ 7360 h 11376"/>
                </a:gdLst>
                <a:ahLst/>
                <a:cxnLst>
                  <a:cxn ang="0">
                    <a:pos x="connsiteX0" y="connsiteY0"/>
                  </a:cxn>
                  <a:cxn ang="0">
                    <a:pos x="connsiteX1" y="connsiteY1"/>
                  </a:cxn>
                  <a:cxn ang="0">
                    <a:pos x="connsiteX2" y="connsiteY2"/>
                  </a:cxn>
                </a:cxnLst>
                <a:rect l="l" t="t" r="r" b="b"/>
                <a:pathLst>
                  <a:path w="14098" h="11376">
                    <a:moveTo>
                      <a:pt x="0" y="7360"/>
                    </a:moveTo>
                    <a:cubicBezTo>
                      <a:pt x="7078" y="17351"/>
                      <a:pt x="13266" y="6321"/>
                      <a:pt x="14098" y="6"/>
                    </a:cubicBezTo>
                    <a:cubicBezTo>
                      <a:pt x="9519" y="-184"/>
                      <a:pt x="4738" y="4026"/>
                      <a:pt x="0" y="7360"/>
                    </a:cubicBezTo>
                    <a:close/>
                  </a:path>
                </a:pathLst>
              </a:custGeom>
              <a:solidFill>
                <a:schemeClr val="bg1"/>
              </a:solidFill>
              <a:ln w="14347" cap="flat">
                <a:noFill/>
                <a:prstDash val="solid"/>
                <a:miter/>
              </a:ln>
            </p:spPr>
            <p:txBody>
              <a:bodyPr anchor="ctr" rtlCol="0"/>
              <a:p>
                <a:endParaRPr lang="en-PH"/>
              </a:p>
            </p:txBody>
          </p:sp>
          <p:sp>
            <p:nvSpPr>
              <p:cNvPr id="1049014" name="Freeform: Shape 110"/>
              <p:cNvSpPr/>
              <p:nvPr/>
            </p:nvSpPr>
            <p:spPr>
              <a:xfrm>
                <a:off x="8233556" y="1044473"/>
                <a:ext cx="34083" cy="25978"/>
              </a:xfrm>
              <a:custGeom>
                <a:avLst/>
                <a:gdLst>
                  <a:gd name="connsiteX0" fmla="*/ 0 w 34083"/>
                  <a:gd name="connsiteY0" fmla="*/ 17697 h 25978"/>
                  <a:gd name="connsiteX1" fmla="*/ 13768 w 34083"/>
                  <a:gd name="connsiteY1" fmla="*/ 16783 h 25978"/>
                  <a:gd name="connsiteX2" fmla="*/ 5786 w 34083"/>
                  <a:gd name="connsiteY2" fmla="*/ 24441 h 25978"/>
                  <a:gd name="connsiteX3" fmla="*/ 19856 w 34083"/>
                  <a:gd name="connsiteY3" fmla="*/ 17097 h 25978"/>
                  <a:gd name="connsiteX4" fmla="*/ 14070 w 34083"/>
                  <a:gd name="connsiteY4" fmla="*/ 10325 h 25978"/>
                  <a:gd name="connsiteX5" fmla="*/ 34083 w 34083"/>
                  <a:gd name="connsiteY5" fmla="*/ 6496 h 25978"/>
                  <a:gd name="connsiteX6" fmla="*/ 23646 w 34083"/>
                  <a:gd name="connsiteY6" fmla="*/ 1095 h 25978"/>
                  <a:gd name="connsiteX7" fmla="*/ 2311 w 34083"/>
                  <a:gd name="connsiteY7" fmla="*/ 0 h 25978"/>
                  <a:gd name="connsiteX8" fmla="*/ 0 w 34083"/>
                  <a:gd name="connsiteY8" fmla="*/ 17697 h 25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083" h="25978">
                    <a:moveTo>
                      <a:pt x="0" y="17697"/>
                    </a:moveTo>
                    <a:cubicBezTo>
                      <a:pt x="6317" y="24079"/>
                      <a:pt x="6102" y="9725"/>
                      <a:pt x="13768" y="16783"/>
                    </a:cubicBezTo>
                    <a:cubicBezTo>
                      <a:pt x="16668" y="23041"/>
                      <a:pt x="7738" y="20707"/>
                      <a:pt x="5786" y="24441"/>
                    </a:cubicBezTo>
                    <a:cubicBezTo>
                      <a:pt x="11787" y="28489"/>
                      <a:pt x="17113" y="24022"/>
                      <a:pt x="19856" y="17097"/>
                    </a:cubicBezTo>
                    <a:cubicBezTo>
                      <a:pt x="15879" y="16335"/>
                      <a:pt x="14342" y="14564"/>
                      <a:pt x="14070" y="10325"/>
                    </a:cubicBezTo>
                    <a:cubicBezTo>
                      <a:pt x="21018" y="2467"/>
                      <a:pt x="27077" y="15202"/>
                      <a:pt x="34083" y="6496"/>
                    </a:cubicBezTo>
                    <a:cubicBezTo>
                      <a:pt x="30537" y="6201"/>
                      <a:pt x="26876" y="7820"/>
                      <a:pt x="23646" y="1095"/>
                    </a:cubicBezTo>
                    <a:cubicBezTo>
                      <a:pt x="14701" y="8782"/>
                      <a:pt x="6863" y="5001"/>
                      <a:pt x="2311" y="0"/>
                    </a:cubicBezTo>
                    <a:cubicBezTo>
                      <a:pt x="1967" y="5934"/>
                      <a:pt x="8700" y="12211"/>
                      <a:pt x="0" y="17697"/>
                    </a:cubicBezTo>
                    <a:close/>
                  </a:path>
                </a:pathLst>
              </a:custGeom>
              <a:solidFill>
                <a:schemeClr val="bg1"/>
              </a:solidFill>
              <a:ln w="14347" cap="flat">
                <a:noFill/>
                <a:prstDash val="solid"/>
                <a:miter/>
              </a:ln>
            </p:spPr>
            <p:txBody>
              <a:bodyPr anchor="ctr" rtlCol="0"/>
              <a:p>
                <a:endParaRPr lang="en-PH"/>
              </a:p>
            </p:txBody>
          </p:sp>
          <p:sp>
            <p:nvSpPr>
              <p:cNvPr id="1049015" name="Freeform: Shape 111"/>
              <p:cNvSpPr/>
              <p:nvPr/>
            </p:nvSpPr>
            <p:spPr>
              <a:xfrm>
                <a:off x="8291543" y="1054729"/>
                <a:ext cx="15362" cy="13956"/>
              </a:xfrm>
              <a:custGeom>
                <a:avLst/>
                <a:gdLst>
                  <a:gd name="connsiteX0" fmla="*/ 0 w 15362"/>
                  <a:gd name="connsiteY0" fmla="*/ 7174 h 13956"/>
                  <a:gd name="connsiteX1" fmla="*/ 5786 w 15362"/>
                  <a:gd name="connsiteY1" fmla="*/ 13956 h 13956"/>
                  <a:gd name="connsiteX2" fmla="*/ 15362 w 15362"/>
                  <a:gd name="connsiteY2" fmla="*/ 4717 h 13956"/>
                  <a:gd name="connsiteX3" fmla="*/ 6389 w 15362"/>
                  <a:gd name="connsiteY3" fmla="*/ 1031 h 13956"/>
                  <a:gd name="connsiteX4" fmla="*/ 0 w 15362"/>
                  <a:gd name="connsiteY4" fmla="*/ 7174 h 13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62" h="13956">
                    <a:moveTo>
                      <a:pt x="0" y="7174"/>
                    </a:moveTo>
                    <a:cubicBezTo>
                      <a:pt x="1924" y="9441"/>
                      <a:pt x="3848" y="11699"/>
                      <a:pt x="5786" y="13956"/>
                    </a:cubicBezTo>
                    <a:cubicBezTo>
                      <a:pt x="11859" y="8365"/>
                      <a:pt x="11959" y="11470"/>
                      <a:pt x="15362" y="4717"/>
                    </a:cubicBezTo>
                    <a:cubicBezTo>
                      <a:pt x="10093" y="-1131"/>
                      <a:pt x="1034" y="12499"/>
                      <a:pt x="6389" y="1031"/>
                    </a:cubicBezTo>
                    <a:cubicBezTo>
                      <a:pt x="2527" y="-2941"/>
                      <a:pt x="560" y="5746"/>
                      <a:pt x="0" y="7174"/>
                    </a:cubicBezTo>
                    <a:close/>
                  </a:path>
                </a:pathLst>
              </a:custGeom>
              <a:solidFill>
                <a:schemeClr val="bg1"/>
              </a:solidFill>
              <a:ln w="14347" cap="flat">
                <a:noFill/>
                <a:prstDash val="solid"/>
                <a:miter/>
              </a:ln>
            </p:spPr>
            <p:txBody>
              <a:bodyPr anchor="ctr" rtlCol="0"/>
              <a:p>
                <a:endParaRPr lang="en-PH"/>
              </a:p>
            </p:txBody>
          </p:sp>
          <p:sp>
            <p:nvSpPr>
              <p:cNvPr id="1049016" name="Freeform: Shape 112"/>
              <p:cNvSpPr/>
              <p:nvPr/>
            </p:nvSpPr>
            <p:spPr>
              <a:xfrm>
                <a:off x="8309820" y="1053646"/>
                <a:ext cx="13911" cy="17516"/>
              </a:xfrm>
              <a:custGeom>
                <a:avLst/>
                <a:gdLst>
                  <a:gd name="connsiteX0" fmla="*/ 4207 w 13911"/>
                  <a:gd name="connsiteY0" fmla="*/ 17516 h 17516"/>
                  <a:gd name="connsiteX1" fmla="*/ 13912 w 13911"/>
                  <a:gd name="connsiteY1" fmla="*/ 5058 h 17516"/>
                  <a:gd name="connsiteX2" fmla="*/ 9576 w 13911"/>
                  <a:gd name="connsiteY2" fmla="*/ 0 h 17516"/>
                  <a:gd name="connsiteX3" fmla="*/ 4910 w 13911"/>
                  <a:gd name="connsiteY3" fmla="*/ 1362 h 17516"/>
                  <a:gd name="connsiteX4" fmla="*/ 0 w 13911"/>
                  <a:gd name="connsiteY4" fmla="*/ 9192 h 17516"/>
                  <a:gd name="connsiteX5" fmla="*/ 4207 w 13911"/>
                  <a:gd name="connsiteY5" fmla="*/ 17516 h 17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1" h="17516">
                    <a:moveTo>
                      <a:pt x="4207" y="17516"/>
                    </a:moveTo>
                    <a:cubicBezTo>
                      <a:pt x="4250" y="13211"/>
                      <a:pt x="9677" y="9173"/>
                      <a:pt x="13912" y="5058"/>
                    </a:cubicBezTo>
                    <a:cubicBezTo>
                      <a:pt x="12476" y="3381"/>
                      <a:pt x="11012" y="1695"/>
                      <a:pt x="9576" y="0"/>
                    </a:cubicBezTo>
                    <a:cubicBezTo>
                      <a:pt x="7939" y="2048"/>
                      <a:pt x="6403" y="2343"/>
                      <a:pt x="4910" y="1362"/>
                    </a:cubicBezTo>
                    <a:cubicBezTo>
                      <a:pt x="4537" y="7487"/>
                      <a:pt x="6303" y="5686"/>
                      <a:pt x="0" y="9192"/>
                    </a:cubicBezTo>
                    <a:cubicBezTo>
                      <a:pt x="2771" y="12059"/>
                      <a:pt x="1077" y="14659"/>
                      <a:pt x="4207" y="17516"/>
                    </a:cubicBezTo>
                    <a:close/>
                  </a:path>
                </a:pathLst>
              </a:custGeom>
              <a:solidFill>
                <a:schemeClr val="bg1"/>
              </a:solidFill>
              <a:ln w="14347" cap="flat">
                <a:noFill/>
                <a:prstDash val="solid"/>
                <a:miter/>
              </a:ln>
            </p:spPr>
            <p:txBody>
              <a:bodyPr anchor="ctr" rtlCol="0"/>
              <a:p>
                <a:endParaRPr lang="en-PH"/>
              </a:p>
            </p:txBody>
          </p:sp>
          <p:sp>
            <p:nvSpPr>
              <p:cNvPr id="1049017" name="Freeform: Shape 113"/>
              <p:cNvSpPr/>
              <p:nvPr/>
            </p:nvSpPr>
            <p:spPr>
              <a:xfrm>
                <a:off x="8333050" y="1067333"/>
                <a:ext cx="20544" cy="11525"/>
              </a:xfrm>
              <a:custGeom>
                <a:avLst/>
                <a:gdLst>
                  <a:gd name="connsiteX0" fmla="*/ 5010 w 20544"/>
                  <a:gd name="connsiteY0" fmla="*/ 11525 h 11525"/>
                  <a:gd name="connsiteX1" fmla="*/ 20544 w 20544"/>
                  <a:gd name="connsiteY1" fmla="*/ 5867 h 11525"/>
                  <a:gd name="connsiteX2" fmla="*/ 976 w 20544"/>
                  <a:gd name="connsiteY2" fmla="*/ 0 h 11525"/>
                  <a:gd name="connsiteX3" fmla="*/ 5010 w 20544"/>
                  <a:gd name="connsiteY3" fmla="*/ 11525 h 11525"/>
                </a:gdLst>
                <a:ahLst/>
                <a:cxnLst>
                  <a:cxn ang="0">
                    <a:pos x="connsiteX0" y="connsiteY0"/>
                  </a:cxn>
                  <a:cxn ang="0">
                    <a:pos x="connsiteX1" y="connsiteY1"/>
                  </a:cxn>
                  <a:cxn ang="0">
                    <a:pos x="connsiteX2" y="connsiteY2"/>
                  </a:cxn>
                  <a:cxn ang="0">
                    <a:pos x="connsiteX3" y="connsiteY3"/>
                  </a:cxn>
                </a:cxnLst>
                <a:rect l="l" t="t" r="r" b="b"/>
                <a:pathLst>
                  <a:path w="20544" h="11525">
                    <a:moveTo>
                      <a:pt x="5010" y="11525"/>
                    </a:moveTo>
                    <a:cubicBezTo>
                      <a:pt x="10380" y="5582"/>
                      <a:pt x="15204" y="11011"/>
                      <a:pt x="20544" y="5867"/>
                    </a:cubicBezTo>
                    <a:cubicBezTo>
                      <a:pt x="14127" y="1791"/>
                      <a:pt x="7149" y="9049"/>
                      <a:pt x="976" y="0"/>
                    </a:cubicBezTo>
                    <a:cubicBezTo>
                      <a:pt x="-2168" y="7010"/>
                      <a:pt x="3129" y="4296"/>
                      <a:pt x="5010" y="11525"/>
                    </a:cubicBezTo>
                    <a:close/>
                  </a:path>
                </a:pathLst>
              </a:custGeom>
              <a:solidFill>
                <a:schemeClr val="bg1"/>
              </a:solidFill>
              <a:ln w="14347" cap="flat">
                <a:noFill/>
                <a:prstDash val="solid"/>
                <a:miter/>
              </a:ln>
            </p:spPr>
            <p:txBody>
              <a:bodyPr anchor="ctr" rtlCol="0"/>
              <a:p>
                <a:endParaRPr lang="en-PH"/>
              </a:p>
            </p:txBody>
          </p:sp>
          <p:sp>
            <p:nvSpPr>
              <p:cNvPr id="1049018" name="Freeform: Shape 114"/>
              <p:cNvSpPr/>
              <p:nvPr/>
            </p:nvSpPr>
            <p:spPr>
              <a:xfrm>
                <a:off x="8358662" y="1063990"/>
                <a:ext cx="8700" cy="11220"/>
              </a:xfrm>
              <a:custGeom>
                <a:avLst/>
                <a:gdLst>
                  <a:gd name="connsiteX0" fmla="*/ 4508 w 8700"/>
                  <a:gd name="connsiteY0" fmla="*/ 0 h 11220"/>
                  <a:gd name="connsiteX1" fmla="*/ 2455 w 8700"/>
                  <a:gd name="connsiteY1" fmla="*/ 11220 h 11220"/>
                  <a:gd name="connsiteX2" fmla="*/ 8700 w 8700"/>
                  <a:gd name="connsiteY2" fmla="*/ 8277 h 11220"/>
                  <a:gd name="connsiteX3" fmla="*/ 4508 w 8700"/>
                  <a:gd name="connsiteY3" fmla="*/ 0 h 11220"/>
                </a:gdLst>
                <a:ahLst/>
                <a:cxnLst>
                  <a:cxn ang="0">
                    <a:pos x="connsiteX0" y="connsiteY0"/>
                  </a:cxn>
                  <a:cxn ang="0">
                    <a:pos x="connsiteX1" y="connsiteY1"/>
                  </a:cxn>
                  <a:cxn ang="0">
                    <a:pos x="connsiteX2" y="connsiteY2"/>
                  </a:cxn>
                  <a:cxn ang="0">
                    <a:pos x="connsiteX3" y="connsiteY3"/>
                  </a:cxn>
                </a:cxnLst>
                <a:rect l="l" t="t" r="r" b="b"/>
                <a:pathLst>
                  <a:path w="8700" h="11220">
                    <a:moveTo>
                      <a:pt x="4508" y="0"/>
                    </a:moveTo>
                    <a:cubicBezTo>
                      <a:pt x="-86" y="3524"/>
                      <a:pt x="-1838" y="7230"/>
                      <a:pt x="2455" y="11220"/>
                    </a:cubicBezTo>
                    <a:cubicBezTo>
                      <a:pt x="4508" y="10887"/>
                      <a:pt x="6547" y="10497"/>
                      <a:pt x="8700" y="8277"/>
                    </a:cubicBezTo>
                    <a:cubicBezTo>
                      <a:pt x="8657" y="5610"/>
                      <a:pt x="7150" y="2810"/>
                      <a:pt x="4508" y="0"/>
                    </a:cubicBezTo>
                    <a:close/>
                  </a:path>
                </a:pathLst>
              </a:custGeom>
              <a:solidFill>
                <a:schemeClr val="bg1"/>
              </a:solidFill>
              <a:ln w="14347" cap="flat">
                <a:noFill/>
                <a:prstDash val="solid"/>
                <a:miter/>
              </a:ln>
            </p:spPr>
            <p:txBody>
              <a:bodyPr anchor="ctr" rtlCol="0"/>
              <a:p>
                <a:endParaRPr lang="en-PH"/>
              </a:p>
            </p:txBody>
          </p:sp>
          <p:sp>
            <p:nvSpPr>
              <p:cNvPr id="1049019" name="Freeform: Shape 115"/>
              <p:cNvSpPr/>
              <p:nvPr/>
            </p:nvSpPr>
            <p:spPr>
              <a:xfrm>
                <a:off x="8367492" y="1064456"/>
                <a:ext cx="9393" cy="12896"/>
              </a:xfrm>
              <a:custGeom>
                <a:avLst/>
                <a:gdLst>
                  <a:gd name="connsiteX0" fmla="*/ 0 w 9393"/>
                  <a:gd name="connsiteY0" fmla="*/ 4610 h 12896"/>
                  <a:gd name="connsiteX1" fmla="*/ 4207 w 9393"/>
                  <a:gd name="connsiteY1" fmla="*/ 12897 h 12896"/>
                  <a:gd name="connsiteX2" fmla="*/ 8973 w 9393"/>
                  <a:gd name="connsiteY2" fmla="*/ 8325 h 12896"/>
                  <a:gd name="connsiteX3" fmla="*/ 4795 w 9393"/>
                  <a:gd name="connsiteY3" fmla="*/ 0 h 12896"/>
                  <a:gd name="connsiteX4" fmla="*/ 0 w 9393"/>
                  <a:gd name="connsiteY4" fmla="*/ 4610 h 1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93" h="12896">
                    <a:moveTo>
                      <a:pt x="0" y="4610"/>
                    </a:moveTo>
                    <a:cubicBezTo>
                      <a:pt x="2799" y="7429"/>
                      <a:pt x="1120" y="10058"/>
                      <a:pt x="4207" y="12897"/>
                    </a:cubicBezTo>
                    <a:cubicBezTo>
                      <a:pt x="7265" y="10611"/>
                      <a:pt x="5886" y="6039"/>
                      <a:pt x="8973" y="8325"/>
                    </a:cubicBezTo>
                    <a:cubicBezTo>
                      <a:pt x="10696" y="5696"/>
                      <a:pt x="6690" y="2781"/>
                      <a:pt x="4795" y="0"/>
                    </a:cubicBezTo>
                    <a:cubicBezTo>
                      <a:pt x="3201" y="1533"/>
                      <a:pt x="1608" y="3058"/>
                      <a:pt x="0" y="4610"/>
                    </a:cubicBezTo>
                    <a:close/>
                  </a:path>
                </a:pathLst>
              </a:custGeom>
              <a:solidFill>
                <a:schemeClr val="bg1"/>
              </a:solidFill>
              <a:ln w="14347" cap="flat">
                <a:noFill/>
                <a:prstDash val="solid"/>
                <a:miter/>
              </a:ln>
            </p:spPr>
            <p:txBody>
              <a:bodyPr anchor="ctr" rtlCol="0"/>
              <a:p>
                <a:endParaRPr lang="en-PH"/>
              </a:p>
            </p:txBody>
          </p:sp>
          <p:sp>
            <p:nvSpPr>
              <p:cNvPr id="1049020" name="Freeform: Shape 116"/>
              <p:cNvSpPr/>
              <p:nvPr/>
            </p:nvSpPr>
            <p:spPr>
              <a:xfrm>
                <a:off x="8377173" y="1056359"/>
                <a:ext cx="14969" cy="9677"/>
              </a:xfrm>
              <a:custGeom>
                <a:avLst/>
                <a:gdLst>
                  <a:gd name="connsiteX0" fmla="*/ 67 w 14969"/>
                  <a:gd name="connsiteY0" fmla="*/ 258 h 9677"/>
                  <a:gd name="connsiteX1" fmla="*/ 14970 w 14969"/>
                  <a:gd name="connsiteY1" fmla="*/ 7507 h 9677"/>
                  <a:gd name="connsiteX2" fmla="*/ 67 w 14969"/>
                  <a:gd name="connsiteY2" fmla="*/ 258 h 9677"/>
                </a:gdLst>
                <a:ahLst/>
                <a:cxnLst>
                  <a:cxn ang="0">
                    <a:pos x="connsiteX0" y="connsiteY0"/>
                  </a:cxn>
                  <a:cxn ang="0">
                    <a:pos x="connsiteX1" y="connsiteY1"/>
                  </a:cxn>
                  <a:cxn ang="0">
                    <a:pos x="connsiteX2" y="connsiteY2"/>
                  </a:cxn>
                </a:cxnLst>
                <a:rect l="l" t="t" r="r" b="b"/>
                <a:pathLst>
                  <a:path w="14969" h="9677">
                    <a:moveTo>
                      <a:pt x="67" y="258"/>
                    </a:moveTo>
                    <a:cubicBezTo>
                      <a:pt x="-981" y="3573"/>
                      <a:pt x="10505" y="14203"/>
                      <a:pt x="14970" y="7507"/>
                    </a:cubicBezTo>
                    <a:cubicBezTo>
                      <a:pt x="10045" y="4240"/>
                      <a:pt x="5207" y="-1256"/>
                      <a:pt x="67" y="258"/>
                    </a:cubicBezTo>
                    <a:close/>
                  </a:path>
                </a:pathLst>
              </a:custGeom>
              <a:solidFill>
                <a:schemeClr val="bg1"/>
              </a:solidFill>
              <a:ln w="14347" cap="flat">
                <a:noFill/>
                <a:prstDash val="solid"/>
                <a:miter/>
              </a:ln>
            </p:spPr>
            <p:txBody>
              <a:bodyPr anchor="ctr" rtlCol="0"/>
              <a:p>
                <a:endParaRPr lang="en-PH"/>
              </a:p>
            </p:txBody>
          </p:sp>
          <p:sp>
            <p:nvSpPr>
              <p:cNvPr id="1049021" name="Freeform: Shape 117"/>
              <p:cNvSpPr/>
              <p:nvPr/>
            </p:nvSpPr>
            <p:spPr>
              <a:xfrm>
                <a:off x="8461491" y="1064380"/>
                <a:ext cx="14309" cy="12934"/>
              </a:xfrm>
              <a:custGeom>
                <a:avLst/>
                <a:gdLst>
                  <a:gd name="connsiteX0" fmla="*/ 3284 w 14309"/>
                  <a:gd name="connsiteY0" fmla="*/ 12935 h 12934"/>
                  <a:gd name="connsiteX1" fmla="*/ 14310 w 14309"/>
                  <a:gd name="connsiteY1" fmla="*/ 5391 h 12934"/>
                  <a:gd name="connsiteX2" fmla="*/ 3858 w 14309"/>
                  <a:gd name="connsiteY2" fmla="*/ 0 h 12934"/>
                  <a:gd name="connsiteX3" fmla="*/ 3284 w 14309"/>
                  <a:gd name="connsiteY3" fmla="*/ 12935 h 12934"/>
                </a:gdLst>
                <a:ahLst/>
                <a:cxnLst>
                  <a:cxn ang="0">
                    <a:pos x="connsiteX0" y="connsiteY0"/>
                  </a:cxn>
                  <a:cxn ang="0">
                    <a:pos x="connsiteX1" y="connsiteY1"/>
                  </a:cxn>
                  <a:cxn ang="0">
                    <a:pos x="connsiteX2" y="connsiteY2"/>
                  </a:cxn>
                  <a:cxn ang="0">
                    <a:pos x="connsiteX3" y="connsiteY3"/>
                  </a:cxn>
                </a:cxnLst>
                <a:rect l="l" t="t" r="r" b="b"/>
                <a:pathLst>
                  <a:path w="14309" h="12934">
                    <a:moveTo>
                      <a:pt x="3284" y="12935"/>
                    </a:moveTo>
                    <a:cubicBezTo>
                      <a:pt x="7102" y="7010"/>
                      <a:pt x="10563" y="9068"/>
                      <a:pt x="14310" y="5391"/>
                    </a:cubicBezTo>
                    <a:cubicBezTo>
                      <a:pt x="11022" y="-962"/>
                      <a:pt x="7117" y="6372"/>
                      <a:pt x="3858" y="0"/>
                    </a:cubicBezTo>
                    <a:cubicBezTo>
                      <a:pt x="671" y="4143"/>
                      <a:pt x="-2660" y="8315"/>
                      <a:pt x="3284" y="12935"/>
                    </a:cubicBezTo>
                    <a:close/>
                  </a:path>
                </a:pathLst>
              </a:custGeom>
              <a:solidFill>
                <a:schemeClr val="bg1"/>
              </a:solidFill>
              <a:ln w="14347" cap="flat">
                <a:noFill/>
                <a:prstDash val="solid"/>
                <a:miter/>
              </a:ln>
            </p:spPr>
            <p:txBody>
              <a:bodyPr anchor="ctr" rtlCol="0"/>
              <a:p>
                <a:endParaRPr lang="en-PH"/>
              </a:p>
            </p:txBody>
          </p:sp>
          <p:sp>
            <p:nvSpPr>
              <p:cNvPr id="1049022" name="Freeform: Shape 118"/>
              <p:cNvSpPr/>
              <p:nvPr/>
            </p:nvSpPr>
            <p:spPr>
              <a:xfrm>
                <a:off x="8512181" y="1068733"/>
                <a:ext cx="12174" cy="9401"/>
              </a:xfrm>
              <a:custGeom>
                <a:avLst/>
                <a:gdLst>
                  <a:gd name="connsiteX0" fmla="*/ 0 w 12174"/>
                  <a:gd name="connsiteY0" fmla="*/ 6163 h 9401"/>
                  <a:gd name="connsiteX1" fmla="*/ 12175 w 12174"/>
                  <a:gd name="connsiteY1" fmla="*/ 6782 h 9401"/>
                  <a:gd name="connsiteX2" fmla="*/ 6389 w 12174"/>
                  <a:gd name="connsiteY2" fmla="*/ 0 h 9401"/>
                  <a:gd name="connsiteX3" fmla="*/ 0 w 12174"/>
                  <a:gd name="connsiteY3" fmla="*/ 6163 h 9401"/>
                </a:gdLst>
                <a:ahLst/>
                <a:cxnLst>
                  <a:cxn ang="0">
                    <a:pos x="connsiteX0" y="connsiteY0"/>
                  </a:cxn>
                  <a:cxn ang="0">
                    <a:pos x="connsiteX1" y="connsiteY1"/>
                  </a:cxn>
                  <a:cxn ang="0">
                    <a:pos x="connsiteX2" y="connsiteY2"/>
                  </a:cxn>
                  <a:cxn ang="0">
                    <a:pos x="connsiteX3" y="connsiteY3"/>
                  </a:cxn>
                </a:cxnLst>
                <a:rect l="l" t="t" r="r" b="b"/>
                <a:pathLst>
                  <a:path w="12174" h="9401">
                    <a:moveTo>
                      <a:pt x="0" y="6163"/>
                    </a:moveTo>
                    <a:cubicBezTo>
                      <a:pt x="3905" y="10277"/>
                      <a:pt x="7968" y="10458"/>
                      <a:pt x="12175" y="6782"/>
                    </a:cubicBezTo>
                    <a:cubicBezTo>
                      <a:pt x="10251" y="4543"/>
                      <a:pt x="8313" y="2267"/>
                      <a:pt x="6389" y="0"/>
                    </a:cubicBezTo>
                    <a:cubicBezTo>
                      <a:pt x="4264" y="2067"/>
                      <a:pt x="2153" y="4115"/>
                      <a:pt x="0" y="6163"/>
                    </a:cubicBezTo>
                    <a:close/>
                  </a:path>
                </a:pathLst>
              </a:custGeom>
              <a:solidFill>
                <a:schemeClr val="bg1"/>
              </a:solidFill>
              <a:ln w="14347" cap="flat">
                <a:noFill/>
                <a:prstDash val="solid"/>
                <a:miter/>
              </a:ln>
            </p:spPr>
            <p:txBody>
              <a:bodyPr anchor="ctr" rtlCol="0"/>
              <a:p>
                <a:endParaRPr lang="en-PH"/>
              </a:p>
            </p:txBody>
          </p:sp>
          <p:sp>
            <p:nvSpPr>
              <p:cNvPr id="1049023" name="Freeform: Shape 119"/>
              <p:cNvSpPr/>
              <p:nvPr/>
            </p:nvSpPr>
            <p:spPr>
              <a:xfrm>
                <a:off x="8541038" y="1070163"/>
                <a:ext cx="19232" cy="11990"/>
              </a:xfrm>
              <a:custGeom>
                <a:avLst/>
                <a:gdLst>
                  <a:gd name="connsiteX0" fmla="*/ 0 w 19232"/>
                  <a:gd name="connsiteY0" fmla="*/ 7818 h 11990"/>
                  <a:gd name="connsiteX1" fmla="*/ 18118 w 19232"/>
                  <a:gd name="connsiteY1" fmla="*/ 11990 h 11990"/>
                  <a:gd name="connsiteX2" fmla="*/ 14070 w 19232"/>
                  <a:gd name="connsiteY2" fmla="*/ 456 h 11990"/>
                  <a:gd name="connsiteX3" fmla="*/ 9275 w 19232"/>
                  <a:gd name="connsiteY3" fmla="*/ 5056 h 11990"/>
                  <a:gd name="connsiteX4" fmla="*/ 0 w 19232"/>
                  <a:gd name="connsiteY4" fmla="*/ 7818 h 11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32" h="11990">
                    <a:moveTo>
                      <a:pt x="0" y="7818"/>
                    </a:moveTo>
                    <a:cubicBezTo>
                      <a:pt x="6001" y="10047"/>
                      <a:pt x="12088" y="10457"/>
                      <a:pt x="18118" y="11990"/>
                    </a:cubicBezTo>
                    <a:cubicBezTo>
                      <a:pt x="23201" y="8457"/>
                      <a:pt x="8959" y="3961"/>
                      <a:pt x="14070" y="456"/>
                    </a:cubicBezTo>
                    <a:cubicBezTo>
                      <a:pt x="10337" y="-1430"/>
                      <a:pt x="10940" y="3018"/>
                      <a:pt x="9275" y="5056"/>
                    </a:cubicBezTo>
                    <a:cubicBezTo>
                      <a:pt x="6159" y="6761"/>
                      <a:pt x="3345" y="1075"/>
                      <a:pt x="0" y="7818"/>
                    </a:cubicBezTo>
                    <a:close/>
                  </a:path>
                </a:pathLst>
              </a:custGeom>
              <a:solidFill>
                <a:schemeClr val="bg1"/>
              </a:solidFill>
              <a:ln w="14347" cap="flat">
                <a:noFill/>
                <a:prstDash val="solid"/>
                <a:miter/>
              </a:ln>
            </p:spPr>
            <p:txBody>
              <a:bodyPr anchor="ctr" rtlCol="0"/>
              <a:p>
                <a:endParaRPr lang="en-PH"/>
              </a:p>
            </p:txBody>
          </p:sp>
          <p:sp>
            <p:nvSpPr>
              <p:cNvPr id="1049024" name="Freeform: Shape 120"/>
              <p:cNvSpPr/>
              <p:nvPr/>
            </p:nvSpPr>
            <p:spPr>
              <a:xfrm>
                <a:off x="8561328" y="1051550"/>
                <a:ext cx="11037" cy="10471"/>
              </a:xfrm>
              <a:custGeom>
                <a:avLst/>
                <a:gdLst>
                  <a:gd name="connsiteX0" fmla="*/ 299 w 11037"/>
                  <a:gd name="connsiteY0" fmla="*/ 9706 h 10471"/>
                  <a:gd name="connsiteX1" fmla="*/ 11038 w 11037"/>
                  <a:gd name="connsiteY1" fmla="*/ 8620 h 10471"/>
                  <a:gd name="connsiteX2" fmla="*/ 744 w 11037"/>
                  <a:gd name="connsiteY2" fmla="*/ 0 h 10471"/>
                  <a:gd name="connsiteX3" fmla="*/ 299 w 11037"/>
                  <a:gd name="connsiteY3" fmla="*/ 9706 h 10471"/>
                </a:gdLst>
                <a:ahLst/>
                <a:cxnLst>
                  <a:cxn ang="0">
                    <a:pos x="connsiteX0" y="connsiteY0"/>
                  </a:cxn>
                  <a:cxn ang="0">
                    <a:pos x="connsiteX1" y="connsiteY1"/>
                  </a:cxn>
                  <a:cxn ang="0">
                    <a:pos x="connsiteX2" y="connsiteY2"/>
                  </a:cxn>
                  <a:cxn ang="0">
                    <a:pos x="connsiteX3" y="connsiteY3"/>
                  </a:cxn>
                </a:cxnLst>
                <a:rect l="l" t="t" r="r" b="b"/>
                <a:pathLst>
                  <a:path w="11037" h="10471">
                    <a:moveTo>
                      <a:pt x="299" y="9706"/>
                    </a:moveTo>
                    <a:cubicBezTo>
                      <a:pt x="3716" y="12744"/>
                      <a:pt x="7621" y="5553"/>
                      <a:pt x="11038" y="8620"/>
                    </a:cubicBezTo>
                    <a:cubicBezTo>
                      <a:pt x="10535" y="2534"/>
                      <a:pt x="6501" y="1505"/>
                      <a:pt x="744" y="0"/>
                    </a:cubicBezTo>
                    <a:cubicBezTo>
                      <a:pt x="-2099" y="3105"/>
                      <a:pt x="4419" y="6667"/>
                      <a:pt x="299" y="9706"/>
                    </a:cubicBezTo>
                    <a:close/>
                  </a:path>
                </a:pathLst>
              </a:custGeom>
              <a:solidFill>
                <a:schemeClr val="bg1"/>
              </a:solidFill>
              <a:ln w="14347" cap="flat">
                <a:noFill/>
                <a:prstDash val="solid"/>
                <a:miter/>
              </a:ln>
            </p:spPr>
            <p:txBody>
              <a:bodyPr anchor="ctr" rtlCol="0"/>
              <a:p>
                <a:endParaRPr lang="en-PH"/>
              </a:p>
            </p:txBody>
          </p:sp>
          <p:sp>
            <p:nvSpPr>
              <p:cNvPr id="1049025" name="Freeform: Shape 121"/>
              <p:cNvSpPr/>
              <p:nvPr/>
            </p:nvSpPr>
            <p:spPr>
              <a:xfrm>
                <a:off x="8585322" y="1068514"/>
                <a:ext cx="39014" cy="20164"/>
              </a:xfrm>
              <a:custGeom>
                <a:avLst/>
                <a:gdLst>
                  <a:gd name="connsiteX0" fmla="*/ 10215 w 39014"/>
                  <a:gd name="connsiteY0" fmla="*/ 18745 h 20164"/>
                  <a:gd name="connsiteX1" fmla="*/ 37608 w 39014"/>
                  <a:gd name="connsiteY1" fmla="*/ 20164 h 20164"/>
                  <a:gd name="connsiteX2" fmla="*/ 23309 w 39014"/>
                  <a:gd name="connsiteY2" fmla="*/ 0 h 20164"/>
                  <a:gd name="connsiteX3" fmla="*/ 13560 w 39014"/>
                  <a:gd name="connsiteY3" fmla="*/ 12440 h 20164"/>
                  <a:gd name="connsiteX4" fmla="*/ 409 w 39014"/>
                  <a:gd name="connsiteY4" fmla="*/ 410 h 20164"/>
                  <a:gd name="connsiteX5" fmla="*/ 10215 w 39014"/>
                  <a:gd name="connsiteY5" fmla="*/ 18745 h 20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014" h="20164">
                    <a:moveTo>
                      <a:pt x="10215" y="18745"/>
                    </a:moveTo>
                    <a:cubicBezTo>
                      <a:pt x="19777" y="9935"/>
                      <a:pt x="28506" y="19412"/>
                      <a:pt x="37608" y="20164"/>
                    </a:cubicBezTo>
                    <a:cubicBezTo>
                      <a:pt x="43983" y="10449"/>
                      <a:pt x="26826" y="8468"/>
                      <a:pt x="23309" y="0"/>
                    </a:cubicBezTo>
                    <a:cubicBezTo>
                      <a:pt x="21543" y="9096"/>
                      <a:pt x="23840" y="9982"/>
                      <a:pt x="13560" y="12440"/>
                    </a:cubicBezTo>
                    <a:cubicBezTo>
                      <a:pt x="7301" y="5163"/>
                      <a:pt x="8406" y="152"/>
                      <a:pt x="409" y="410"/>
                    </a:cubicBezTo>
                    <a:cubicBezTo>
                      <a:pt x="-1270" y="9563"/>
                      <a:pt x="2261" y="11563"/>
                      <a:pt x="10215" y="18745"/>
                    </a:cubicBezTo>
                    <a:close/>
                  </a:path>
                </a:pathLst>
              </a:custGeom>
              <a:solidFill>
                <a:schemeClr val="bg1"/>
              </a:solidFill>
              <a:ln w="14347" cap="flat">
                <a:noFill/>
                <a:prstDash val="solid"/>
                <a:miter/>
              </a:ln>
            </p:spPr>
            <p:txBody>
              <a:bodyPr anchor="ctr" rtlCol="0"/>
              <a:p>
                <a:endParaRPr lang="en-PH"/>
              </a:p>
            </p:txBody>
          </p:sp>
          <p:sp>
            <p:nvSpPr>
              <p:cNvPr id="1049026" name="Freeform: Shape 122"/>
              <p:cNvSpPr/>
              <p:nvPr/>
            </p:nvSpPr>
            <p:spPr>
              <a:xfrm>
                <a:off x="8598021" y="1061940"/>
                <a:ext cx="19712" cy="7050"/>
              </a:xfrm>
              <a:custGeom>
                <a:avLst/>
                <a:gdLst>
                  <a:gd name="connsiteX0" fmla="*/ 0 w 19712"/>
                  <a:gd name="connsiteY0" fmla="*/ 4431 h 7050"/>
                  <a:gd name="connsiteX1" fmla="*/ 19712 w 19712"/>
                  <a:gd name="connsiteY1" fmla="*/ 7050 h 7050"/>
                  <a:gd name="connsiteX2" fmla="*/ 0 w 19712"/>
                  <a:gd name="connsiteY2" fmla="*/ 4431 h 7050"/>
                </a:gdLst>
                <a:ahLst/>
                <a:cxnLst>
                  <a:cxn ang="0">
                    <a:pos x="connsiteX0" y="connsiteY0"/>
                  </a:cxn>
                  <a:cxn ang="0">
                    <a:pos x="connsiteX1" y="connsiteY1"/>
                  </a:cxn>
                  <a:cxn ang="0">
                    <a:pos x="connsiteX2" y="connsiteY2"/>
                  </a:cxn>
                </a:cxnLst>
                <a:rect l="l" t="t" r="r" b="b"/>
                <a:pathLst>
                  <a:path w="19712" h="7050">
                    <a:moveTo>
                      <a:pt x="0" y="4431"/>
                    </a:moveTo>
                    <a:cubicBezTo>
                      <a:pt x="6490" y="6993"/>
                      <a:pt x="13266" y="3221"/>
                      <a:pt x="19712" y="7050"/>
                    </a:cubicBezTo>
                    <a:cubicBezTo>
                      <a:pt x="19339" y="2517"/>
                      <a:pt x="6073" y="-4780"/>
                      <a:pt x="0" y="4431"/>
                    </a:cubicBezTo>
                    <a:close/>
                  </a:path>
                </a:pathLst>
              </a:custGeom>
              <a:solidFill>
                <a:schemeClr val="bg1"/>
              </a:solidFill>
              <a:ln w="14347" cap="flat">
                <a:noFill/>
                <a:prstDash val="solid"/>
                <a:miter/>
              </a:ln>
            </p:spPr>
            <p:txBody>
              <a:bodyPr anchor="ctr" rtlCol="0"/>
              <a:p>
                <a:endParaRPr lang="en-PH"/>
              </a:p>
            </p:txBody>
          </p:sp>
          <p:sp>
            <p:nvSpPr>
              <p:cNvPr id="1049027" name="Freeform: Shape 123"/>
              <p:cNvSpPr/>
              <p:nvPr/>
            </p:nvSpPr>
            <p:spPr>
              <a:xfrm>
                <a:off x="8630367" y="1050233"/>
                <a:ext cx="9561" cy="14946"/>
              </a:xfrm>
              <a:custGeom>
                <a:avLst/>
                <a:gdLst>
                  <a:gd name="connsiteX0" fmla="*/ 0 w 9561"/>
                  <a:gd name="connsiteY0" fmla="*/ 9689 h 14946"/>
                  <a:gd name="connsiteX1" fmla="*/ 7365 w 9561"/>
                  <a:gd name="connsiteY1" fmla="*/ 14947 h 14946"/>
                  <a:gd name="connsiteX2" fmla="*/ 9562 w 9561"/>
                  <a:gd name="connsiteY2" fmla="*/ 469 h 14946"/>
                  <a:gd name="connsiteX3" fmla="*/ 287 w 9561"/>
                  <a:gd name="connsiteY3" fmla="*/ 3222 h 14946"/>
                  <a:gd name="connsiteX4" fmla="*/ 0 w 9561"/>
                  <a:gd name="connsiteY4" fmla="*/ 9689 h 149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1" h="14946">
                    <a:moveTo>
                      <a:pt x="0" y="9689"/>
                    </a:moveTo>
                    <a:cubicBezTo>
                      <a:pt x="2398" y="12937"/>
                      <a:pt x="4996" y="11403"/>
                      <a:pt x="7365" y="14947"/>
                    </a:cubicBezTo>
                    <a:cubicBezTo>
                      <a:pt x="11787" y="10318"/>
                      <a:pt x="3963" y="5060"/>
                      <a:pt x="9562" y="469"/>
                    </a:cubicBezTo>
                    <a:cubicBezTo>
                      <a:pt x="6576" y="-789"/>
                      <a:pt x="3460" y="602"/>
                      <a:pt x="287" y="3222"/>
                    </a:cubicBezTo>
                    <a:cubicBezTo>
                      <a:pt x="6475" y="8736"/>
                      <a:pt x="6662" y="4850"/>
                      <a:pt x="0" y="9689"/>
                    </a:cubicBezTo>
                    <a:close/>
                  </a:path>
                </a:pathLst>
              </a:custGeom>
              <a:solidFill>
                <a:schemeClr val="bg1"/>
              </a:solidFill>
              <a:ln w="14347" cap="flat">
                <a:noFill/>
                <a:prstDash val="solid"/>
                <a:miter/>
              </a:ln>
            </p:spPr>
            <p:txBody>
              <a:bodyPr anchor="ctr" rtlCol="0"/>
              <a:p>
                <a:endParaRPr lang="en-PH"/>
              </a:p>
            </p:txBody>
          </p:sp>
          <p:sp>
            <p:nvSpPr>
              <p:cNvPr id="1049028" name="Freeform: Shape 124"/>
              <p:cNvSpPr/>
              <p:nvPr/>
            </p:nvSpPr>
            <p:spPr>
              <a:xfrm>
                <a:off x="8674572" y="1054417"/>
                <a:ext cx="8146" cy="11429"/>
              </a:xfrm>
              <a:custGeom>
                <a:avLst/>
                <a:gdLst>
                  <a:gd name="connsiteX0" fmla="*/ 0 w 8146"/>
                  <a:gd name="connsiteY0" fmla="*/ 6163 h 11429"/>
                  <a:gd name="connsiteX1" fmla="*/ 7394 w 8146"/>
                  <a:gd name="connsiteY1" fmla="*/ 11430 h 11429"/>
                  <a:gd name="connsiteX2" fmla="*/ 6374 w 8146"/>
                  <a:gd name="connsiteY2" fmla="*/ 0 h 11429"/>
                  <a:gd name="connsiteX3" fmla="*/ 0 w 8146"/>
                  <a:gd name="connsiteY3" fmla="*/ 6163 h 11429"/>
                </a:gdLst>
                <a:ahLst/>
                <a:cxnLst>
                  <a:cxn ang="0">
                    <a:pos x="connsiteX0" y="connsiteY0"/>
                  </a:cxn>
                  <a:cxn ang="0">
                    <a:pos x="connsiteX1" y="connsiteY1"/>
                  </a:cxn>
                  <a:cxn ang="0">
                    <a:pos x="connsiteX2" y="connsiteY2"/>
                  </a:cxn>
                  <a:cxn ang="0">
                    <a:pos x="connsiteX3" y="connsiteY3"/>
                  </a:cxn>
                </a:cxnLst>
                <a:rect l="l" t="t" r="r" b="b"/>
                <a:pathLst>
                  <a:path w="8146" h="11429">
                    <a:moveTo>
                      <a:pt x="0" y="6163"/>
                    </a:moveTo>
                    <a:cubicBezTo>
                      <a:pt x="2340" y="10354"/>
                      <a:pt x="4939" y="9620"/>
                      <a:pt x="7394" y="11430"/>
                    </a:cubicBezTo>
                    <a:cubicBezTo>
                      <a:pt x="6332" y="7591"/>
                      <a:pt x="10294" y="4020"/>
                      <a:pt x="6374" y="0"/>
                    </a:cubicBezTo>
                    <a:cubicBezTo>
                      <a:pt x="5642" y="5896"/>
                      <a:pt x="4221" y="1819"/>
                      <a:pt x="0" y="6163"/>
                    </a:cubicBezTo>
                    <a:close/>
                  </a:path>
                </a:pathLst>
              </a:custGeom>
              <a:solidFill>
                <a:schemeClr val="bg1"/>
              </a:solidFill>
              <a:ln w="14347" cap="flat">
                <a:noFill/>
                <a:prstDash val="solid"/>
                <a:miter/>
              </a:ln>
            </p:spPr>
            <p:txBody>
              <a:bodyPr anchor="ctr" rtlCol="0"/>
              <a:p>
                <a:endParaRPr lang="en-PH"/>
              </a:p>
            </p:txBody>
          </p:sp>
          <p:sp>
            <p:nvSpPr>
              <p:cNvPr id="1049029" name="Freeform: Shape 125"/>
              <p:cNvSpPr/>
              <p:nvPr/>
            </p:nvSpPr>
            <p:spPr>
              <a:xfrm>
                <a:off x="9199778" y="1107243"/>
                <a:ext cx="23071" cy="15483"/>
              </a:xfrm>
              <a:custGeom>
                <a:avLst/>
                <a:gdLst>
                  <a:gd name="connsiteX0" fmla="*/ 0 w 23071"/>
                  <a:gd name="connsiteY0" fmla="*/ 12744 h 15483"/>
                  <a:gd name="connsiteX1" fmla="*/ 23072 w 23071"/>
                  <a:gd name="connsiteY1" fmla="*/ 9096 h 15483"/>
                  <a:gd name="connsiteX2" fmla="*/ 3632 w 23071"/>
                  <a:gd name="connsiteY2" fmla="*/ 0 h 15483"/>
                  <a:gd name="connsiteX3" fmla="*/ 0 w 23071"/>
                  <a:gd name="connsiteY3" fmla="*/ 12744 h 15483"/>
                </a:gdLst>
                <a:ahLst/>
                <a:cxnLst>
                  <a:cxn ang="0">
                    <a:pos x="connsiteX0" y="connsiteY0"/>
                  </a:cxn>
                  <a:cxn ang="0">
                    <a:pos x="connsiteX1" y="connsiteY1"/>
                  </a:cxn>
                  <a:cxn ang="0">
                    <a:pos x="connsiteX2" y="connsiteY2"/>
                  </a:cxn>
                  <a:cxn ang="0">
                    <a:pos x="connsiteX3" y="connsiteY3"/>
                  </a:cxn>
                </a:cxnLst>
                <a:rect l="l" t="t" r="r" b="b"/>
                <a:pathLst>
                  <a:path w="23071" h="15483">
                    <a:moveTo>
                      <a:pt x="0" y="12744"/>
                    </a:moveTo>
                    <a:cubicBezTo>
                      <a:pt x="7365" y="18307"/>
                      <a:pt x="15175" y="14535"/>
                      <a:pt x="23072" y="9096"/>
                    </a:cubicBezTo>
                    <a:cubicBezTo>
                      <a:pt x="16568" y="6182"/>
                      <a:pt x="10194" y="1172"/>
                      <a:pt x="3632" y="0"/>
                    </a:cubicBezTo>
                    <a:cubicBezTo>
                      <a:pt x="1177" y="4181"/>
                      <a:pt x="1493" y="8525"/>
                      <a:pt x="0" y="12744"/>
                    </a:cubicBezTo>
                    <a:close/>
                  </a:path>
                </a:pathLst>
              </a:custGeom>
              <a:solidFill>
                <a:schemeClr val="bg1"/>
              </a:solidFill>
              <a:ln w="14347" cap="flat">
                <a:noFill/>
                <a:prstDash val="solid"/>
                <a:miter/>
              </a:ln>
            </p:spPr>
            <p:txBody>
              <a:bodyPr anchor="ctr" rtlCol="0"/>
              <a:p>
                <a:endParaRPr lang="en-PH"/>
              </a:p>
            </p:txBody>
          </p:sp>
          <p:sp>
            <p:nvSpPr>
              <p:cNvPr id="1049030" name="Freeform: Shape 126"/>
              <p:cNvSpPr/>
              <p:nvPr/>
            </p:nvSpPr>
            <p:spPr>
              <a:xfrm>
                <a:off x="9348818" y="1093449"/>
                <a:ext cx="10983" cy="6458"/>
              </a:xfrm>
              <a:custGeom>
                <a:avLst/>
                <a:gdLst>
                  <a:gd name="connsiteX0" fmla="*/ 0 w 10983"/>
                  <a:gd name="connsiteY0" fmla="*/ 3478 h 6458"/>
                  <a:gd name="connsiteX1" fmla="*/ 10581 w 10983"/>
                  <a:gd name="connsiteY1" fmla="*/ 5631 h 6458"/>
                  <a:gd name="connsiteX2" fmla="*/ 0 w 10983"/>
                  <a:gd name="connsiteY2" fmla="*/ 3478 h 6458"/>
                </a:gdLst>
                <a:ahLst/>
                <a:cxnLst>
                  <a:cxn ang="0">
                    <a:pos x="connsiteX0" y="connsiteY0"/>
                  </a:cxn>
                  <a:cxn ang="0">
                    <a:pos x="connsiteX1" y="connsiteY1"/>
                  </a:cxn>
                  <a:cxn ang="0">
                    <a:pos x="connsiteX2" y="connsiteY2"/>
                  </a:cxn>
                </a:cxnLst>
                <a:rect l="l" t="t" r="r" b="b"/>
                <a:pathLst>
                  <a:path w="10983" h="6458">
                    <a:moveTo>
                      <a:pt x="0" y="3478"/>
                    </a:moveTo>
                    <a:cubicBezTo>
                      <a:pt x="3259" y="10241"/>
                      <a:pt x="7164" y="3002"/>
                      <a:pt x="10581" y="5631"/>
                    </a:cubicBezTo>
                    <a:cubicBezTo>
                      <a:pt x="13108" y="1145"/>
                      <a:pt x="3044" y="-3294"/>
                      <a:pt x="0" y="3478"/>
                    </a:cubicBezTo>
                    <a:close/>
                  </a:path>
                </a:pathLst>
              </a:custGeom>
              <a:solidFill>
                <a:schemeClr val="bg1"/>
              </a:solidFill>
              <a:ln w="14347" cap="flat">
                <a:noFill/>
                <a:prstDash val="solid"/>
                <a:miter/>
              </a:ln>
            </p:spPr>
            <p:txBody>
              <a:bodyPr anchor="ctr" rtlCol="0"/>
              <a:p>
                <a:endParaRPr lang="en-PH"/>
              </a:p>
            </p:txBody>
          </p:sp>
          <p:sp>
            <p:nvSpPr>
              <p:cNvPr id="1049031" name="Freeform: Shape 127"/>
              <p:cNvSpPr/>
              <p:nvPr/>
            </p:nvSpPr>
            <p:spPr>
              <a:xfrm>
                <a:off x="9503798" y="1110933"/>
                <a:ext cx="18265" cy="5646"/>
              </a:xfrm>
              <a:custGeom>
                <a:avLst/>
                <a:gdLst>
                  <a:gd name="connsiteX0" fmla="*/ 3 w 18265"/>
                  <a:gd name="connsiteY0" fmla="*/ 443 h 5646"/>
                  <a:gd name="connsiteX1" fmla="*/ 18265 w 18265"/>
                  <a:gd name="connsiteY1" fmla="*/ 1396 h 5646"/>
                  <a:gd name="connsiteX2" fmla="*/ 3 w 18265"/>
                  <a:gd name="connsiteY2" fmla="*/ 443 h 5646"/>
                </a:gdLst>
                <a:ahLst/>
                <a:cxnLst>
                  <a:cxn ang="0">
                    <a:pos x="connsiteX0" y="connsiteY0"/>
                  </a:cxn>
                  <a:cxn ang="0">
                    <a:pos x="connsiteX1" y="connsiteY1"/>
                  </a:cxn>
                  <a:cxn ang="0">
                    <a:pos x="connsiteX2" y="connsiteY2"/>
                  </a:cxn>
                </a:cxnLst>
                <a:rect l="l" t="t" r="r" b="b"/>
                <a:pathLst>
                  <a:path w="18265" h="5646">
                    <a:moveTo>
                      <a:pt x="3" y="443"/>
                    </a:moveTo>
                    <a:cubicBezTo>
                      <a:pt x="-227" y="6863"/>
                      <a:pt x="12824" y="7530"/>
                      <a:pt x="18265" y="1396"/>
                    </a:cubicBezTo>
                    <a:cubicBezTo>
                      <a:pt x="12278" y="-1300"/>
                      <a:pt x="6076" y="805"/>
                      <a:pt x="3" y="443"/>
                    </a:cubicBezTo>
                    <a:close/>
                  </a:path>
                </a:pathLst>
              </a:custGeom>
              <a:solidFill>
                <a:schemeClr val="bg1"/>
              </a:solidFill>
              <a:ln w="14347" cap="flat">
                <a:noFill/>
                <a:prstDash val="solid"/>
                <a:miter/>
              </a:ln>
            </p:spPr>
            <p:txBody>
              <a:bodyPr anchor="ctr" rtlCol="0"/>
              <a:p>
                <a:endParaRPr lang="en-PH"/>
              </a:p>
            </p:txBody>
          </p:sp>
          <p:sp>
            <p:nvSpPr>
              <p:cNvPr id="1049032" name="Freeform: Shape 128"/>
              <p:cNvSpPr/>
              <p:nvPr/>
            </p:nvSpPr>
            <p:spPr>
              <a:xfrm>
                <a:off x="9578299" y="1106570"/>
                <a:ext cx="23358" cy="10273"/>
              </a:xfrm>
              <a:custGeom>
                <a:avLst/>
                <a:gdLst>
                  <a:gd name="connsiteX0" fmla="*/ 0 w 23358"/>
                  <a:gd name="connsiteY0" fmla="*/ 10274 h 10273"/>
                  <a:gd name="connsiteX1" fmla="*/ 23359 w 23358"/>
                  <a:gd name="connsiteY1" fmla="*/ 130 h 10273"/>
                  <a:gd name="connsiteX2" fmla="*/ 0 w 23358"/>
                  <a:gd name="connsiteY2" fmla="*/ 10274 h 10273"/>
                </a:gdLst>
                <a:ahLst/>
                <a:cxnLst>
                  <a:cxn ang="0">
                    <a:pos x="connsiteX0" y="connsiteY0"/>
                  </a:cxn>
                  <a:cxn ang="0">
                    <a:pos x="connsiteX1" y="connsiteY1"/>
                  </a:cxn>
                  <a:cxn ang="0">
                    <a:pos x="connsiteX2" y="connsiteY2"/>
                  </a:cxn>
                </a:cxnLst>
                <a:rect l="l" t="t" r="r" b="b"/>
                <a:pathLst>
                  <a:path w="23358" h="10273">
                    <a:moveTo>
                      <a:pt x="0" y="10274"/>
                    </a:moveTo>
                    <a:cubicBezTo>
                      <a:pt x="7409" y="6073"/>
                      <a:pt x="20760" y="6426"/>
                      <a:pt x="23359" y="130"/>
                    </a:cubicBezTo>
                    <a:cubicBezTo>
                      <a:pt x="16195" y="-499"/>
                      <a:pt x="2757" y="892"/>
                      <a:pt x="0" y="10274"/>
                    </a:cubicBezTo>
                    <a:close/>
                  </a:path>
                </a:pathLst>
              </a:custGeom>
              <a:solidFill>
                <a:schemeClr val="bg1"/>
              </a:solidFill>
              <a:ln w="14347" cap="flat">
                <a:noFill/>
                <a:prstDash val="solid"/>
                <a:miter/>
              </a:ln>
            </p:spPr>
            <p:txBody>
              <a:bodyPr anchor="ctr" rtlCol="0"/>
              <a:p>
                <a:endParaRPr lang="en-PH"/>
              </a:p>
            </p:txBody>
          </p:sp>
          <p:sp>
            <p:nvSpPr>
              <p:cNvPr id="1049033" name="Freeform: Shape 129"/>
              <p:cNvSpPr/>
              <p:nvPr/>
            </p:nvSpPr>
            <p:spPr>
              <a:xfrm>
                <a:off x="9728215" y="1104690"/>
                <a:ext cx="16692" cy="6134"/>
              </a:xfrm>
              <a:custGeom>
                <a:avLst/>
                <a:gdLst>
                  <a:gd name="connsiteX0" fmla="*/ 0 w 16692"/>
                  <a:gd name="connsiteY0" fmla="*/ 3668 h 6134"/>
                  <a:gd name="connsiteX1" fmla="*/ 16669 w 16692"/>
                  <a:gd name="connsiteY1" fmla="*/ 6134 h 6134"/>
                  <a:gd name="connsiteX2" fmla="*/ 0 w 16692"/>
                  <a:gd name="connsiteY2" fmla="*/ 3668 h 6134"/>
                </a:gdLst>
                <a:ahLst/>
                <a:cxnLst>
                  <a:cxn ang="0">
                    <a:pos x="connsiteX0" y="connsiteY0"/>
                  </a:cxn>
                  <a:cxn ang="0">
                    <a:pos x="connsiteX1" y="connsiteY1"/>
                  </a:cxn>
                  <a:cxn ang="0">
                    <a:pos x="connsiteX2" y="connsiteY2"/>
                  </a:cxn>
                </a:cxnLst>
                <a:rect l="l" t="t" r="r" b="b"/>
                <a:pathLst>
                  <a:path w="16692" h="6134">
                    <a:moveTo>
                      <a:pt x="0" y="3668"/>
                    </a:moveTo>
                    <a:cubicBezTo>
                      <a:pt x="5441" y="7639"/>
                      <a:pt x="11184" y="4191"/>
                      <a:pt x="16669" y="6134"/>
                    </a:cubicBezTo>
                    <a:cubicBezTo>
                      <a:pt x="17300" y="1077"/>
                      <a:pt x="5011" y="-3419"/>
                      <a:pt x="0" y="3668"/>
                    </a:cubicBezTo>
                    <a:close/>
                  </a:path>
                </a:pathLst>
              </a:custGeom>
              <a:solidFill>
                <a:schemeClr val="bg1"/>
              </a:solidFill>
              <a:ln w="14347" cap="flat">
                <a:noFill/>
                <a:prstDash val="solid"/>
                <a:miter/>
              </a:ln>
            </p:spPr>
            <p:txBody>
              <a:bodyPr anchor="ctr" rtlCol="0"/>
              <a:p>
                <a:endParaRPr lang="en-PH"/>
              </a:p>
            </p:txBody>
          </p:sp>
          <p:sp>
            <p:nvSpPr>
              <p:cNvPr id="1049034" name="Freeform: Shape 130"/>
              <p:cNvSpPr/>
              <p:nvPr/>
            </p:nvSpPr>
            <p:spPr>
              <a:xfrm>
                <a:off x="9881447" y="1124353"/>
                <a:ext cx="9303" cy="11521"/>
              </a:xfrm>
              <a:custGeom>
                <a:avLst/>
                <a:gdLst>
                  <a:gd name="connsiteX0" fmla="*/ 4178 w 9303"/>
                  <a:gd name="connsiteY0" fmla="*/ 11522 h 11521"/>
                  <a:gd name="connsiteX1" fmla="*/ 9303 w 9303"/>
                  <a:gd name="connsiteY1" fmla="*/ 463 h 11521"/>
                  <a:gd name="connsiteX2" fmla="*/ 0 w 9303"/>
                  <a:gd name="connsiteY2" fmla="*/ 3225 h 11521"/>
                  <a:gd name="connsiteX3" fmla="*/ 4178 w 9303"/>
                  <a:gd name="connsiteY3" fmla="*/ 11522 h 11521"/>
                </a:gdLst>
                <a:ahLst/>
                <a:cxnLst>
                  <a:cxn ang="0">
                    <a:pos x="connsiteX0" y="connsiteY0"/>
                  </a:cxn>
                  <a:cxn ang="0">
                    <a:pos x="connsiteX1" y="connsiteY1"/>
                  </a:cxn>
                  <a:cxn ang="0">
                    <a:pos x="connsiteX2" y="connsiteY2"/>
                  </a:cxn>
                  <a:cxn ang="0">
                    <a:pos x="connsiteX3" y="connsiteY3"/>
                  </a:cxn>
                </a:cxnLst>
                <a:rect l="l" t="t" r="r" b="b"/>
                <a:pathLst>
                  <a:path w="9303" h="11521">
                    <a:moveTo>
                      <a:pt x="4178" y="11522"/>
                    </a:moveTo>
                    <a:cubicBezTo>
                      <a:pt x="4824" y="7778"/>
                      <a:pt x="8672" y="4226"/>
                      <a:pt x="9303" y="463"/>
                    </a:cubicBezTo>
                    <a:cubicBezTo>
                      <a:pt x="6303" y="-785"/>
                      <a:pt x="3187" y="606"/>
                      <a:pt x="0" y="3225"/>
                    </a:cubicBezTo>
                    <a:cubicBezTo>
                      <a:pt x="2800" y="6073"/>
                      <a:pt x="1105" y="8674"/>
                      <a:pt x="4178" y="11522"/>
                    </a:cubicBezTo>
                    <a:close/>
                  </a:path>
                </a:pathLst>
              </a:custGeom>
              <a:solidFill>
                <a:schemeClr val="bg1"/>
              </a:solidFill>
              <a:ln w="14347" cap="flat">
                <a:noFill/>
                <a:prstDash val="solid"/>
                <a:miter/>
              </a:ln>
            </p:spPr>
            <p:txBody>
              <a:bodyPr anchor="ctr" rtlCol="0"/>
              <a:p>
                <a:endParaRPr lang="en-PH"/>
              </a:p>
            </p:txBody>
          </p:sp>
          <p:sp>
            <p:nvSpPr>
              <p:cNvPr id="1049035" name="Freeform: Shape 131"/>
              <p:cNvSpPr/>
              <p:nvPr/>
            </p:nvSpPr>
            <p:spPr>
              <a:xfrm>
                <a:off x="10164882" y="1099442"/>
                <a:ext cx="30436" cy="13963"/>
              </a:xfrm>
              <a:custGeom>
                <a:avLst/>
                <a:gdLst>
                  <a:gd name="connsiteX0" fmla="*/ 7107 w 30436"/>
                  <a:gd name="connsiteY0" fmla="*/ 13963 h 13963"/>
                  <a:gd name="connsiteX1" fmla="*/ 5958 w 30436"/>
                  <a:gd name="connsiteY1" fmla="*/ 5810 h 13963"/>
                  <a:gd name="connsiteX2" fmla="*/ 30437 w 30436"/>
                  <a:gd name="connsiteY2" fmla="*/ 3848 h 13963"/>
                  <a:gd name="connsiteX3" fmla="*/ 0 w 30436"/>
                  <a:gd name="connsiteY3" fmla="*/ 2276 h 13963"/>
                  <a:gd name="connsiteX4" fmla="*/ 7107 w 30436"/>
                  <a:gd name="connsiteY4" fmla="*/ 13963 h 13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36" h="13963">
                    <a:moveTo>
                      <a:pt x="7107" y="13963"/>
                    </a:moveTo>
                    <a:cubicBezTo>
                      <a:pt x="8442" y="11344"/>
                      <a:pt x="8513" y="8639"/>
                      <a:pt x="5958" y="5810"/>
                    </a:cubicBezTo>
                    <a:cubicBezTo>
                      <a:pt x="16195" y="6305"/>
                      <a:pt x="18764" y="7143"/>
                      <a:pt x="30437" y="3848"/>
                    </a:cubicBezTo>
                    <a:cubicBezTo>
                      <a:pt x="20473" y="-696"/>
                      <a:pt x="10337" y="-1210"/>
                      <a:pt x="0" y="2276"/>
                    </a:cubicBezTo>
                    <a:cubicBezTo>
                      <a:pt x="5599" y="6353"/>
                      <a:pt x="3661" y="10020"/>
                      <a:pt x="7107" y="13963"/>
                    </a:cubicBezTo>
                    <a:close/>
                  </a:path>
                </a:pathLst>
              </a:custGeom>
              <a:solidFill>
                <a:schemeClr val="bg1"/>
              </a:solidFill>
              <a:ln w="14347" cap="flat">
                <a:noFill/>
                <a:prstDash val="solid"/>
                <a:miter/>
              </a:ln>
            </p:spPr>
            <p:txBody>
              <a:bodyPr anchor="ctr" rtlCol="0"/>
              <a:p>
                <a:endParaRPr lang="en-PH"/>
              </a:p>
            </p:txBody>
          </p:sp>
          <p:sp>
            <p:nvSpPr>
              <p:cNvPr id="1049036" name="Freeform: Shape 132"/>
              <p:cNvSpPr/>
              <p:nvPr/>
            </p:nvSpPr>
            <p:spPr>
              <a:xfrm>
                <a:off x="10216658" y="1124044"/>
                <a:ext cx="6948" cy="14469"/>
              </a:xfrm>
              <a:custGeom>
                <a:avLst/>
                <a:gdLst>
                  <a:gd name="connsiteX0" fmla="*/ 3010 w 6948"/>
                  <a:gd name="connsiteY0" fmla="*/ 14470 h 14469"/>
                  <a:gd name="connsiteX1" fmla="*/ 5177 w 6948"/>
                  <a:gd name="connsiteY1" fmla="*/ 1 h 14469"/>
                  <a:gd name="connsiteX2" fmla="*/ 3010 w 6948"/>
                  <a:gd name="connsiteY2" fmla="*/ 14470 h 14469"/>
                </a:gdLst>
                <a:ahLst/>
                <a:cxnLst>
                  <a:cxn ang="0">
                    <a:pos x="connsiteX0" y="connsiteY0"/>
                  </a:cxn>
                  <a:cxn ang="0">
                    <a:pos x="connsiteX1" y="connsiteY1"/>
                  </a:cxn>
                  <a:cxn ang="0">
                    <a:pos x="connsiteX2" y="connsiteY2"/>
                  </a:cxn>
                </a:cxnLst>
                <a:rect l="l" t="t" r="r" b="b"/>
                <a:pathLst>
                  <a:path w="6948" h="14469">
                    <a:moveTo>
                      <a:pt x="3010" y="14470"/>
                    </a:moveTo>
                    <a:cubicBezTo>
                      <a:pt x="3010" y="9602"/>
                      <a:pt x="10174" y="5135"/>
                      <a:pt x="5177" y="1"/>
                    </a:cubicBezTo>
                    <a:cubicBezTo>
                      <a:pt x="-981" y="-113"/>
                      <a:pt x="-1570" y="9174"/>
                      <a:pt x="3010" y="14470"/>
                    </a:cubicBezTo>
                    <a:close/>
                  </a:path>
                </a:pathLst>
              </a:custGeom>
              <a:solidFill>
                <a:schemeClr val="bg1"/>
              </a:solidFill>
              <a:ln w="14347" cap="flat">
                <a:noFill/>
                <a:prstDash val="solid"/>
                <a:miter/>
              </a:ln>
            </p:spPr>
            <p:txBody>
              <a:bodyPr anchor="ctr" rtlCol="0"/>
              <a:p>
                <a:endParaRPr lang="en-PH"/>
              </a:p>
            </p:txBody>
          </p:sp>
          <p:sp>
            <p:nvSpPr>
              <p:cNvPr id="1049037" name="Freeform: Shape 133"/>
              <p:cNvSpPr/>
              <p:nvPr/>
            </p:nvSpPr>
            <p:spPr>
              <a:xfrm>
                <a:off x="10206946" y="1105430"/>
                <a:ext cx="11157" cy="10013"/>
              </a:xfrm>
              <a:custGeom>
                <a:avLst/>
                <a:gdLst>
                  <a:gd name="connsiteX0" fmla="*/ 418 w 11157"/>
                  <a:gd name="connsiteY0" fmla="*/ 1670 h 10013"/>
                  <a:gd name="connsiteX1" fmla="*/ 4610 w 11157"/>
                  <a:gd name="connsiteY1" fmla="*/ 10014 h 10013"/>
                  <a:gd name="connsiteX2" fmla="*/ 11158 w 11157"/>
                  <a:gd name="connsiteY2" fmla="*/ 622 h 10013"/>
                  <a:gd name="connsiteX3" fmla="*/ 418 w 11157"/>
                  <a:gd name="connsiteY3" fmla="*/ 1670 h 10013"/>
                </a:gdLst>
                <a:ahLst/>
                <a:cxnLst>
                  <a:cxn ang="0">
                    <a:pos x="connsiteX0" y="connsiteY0"/>
                  </a:cxn>
                  <a:cxn ang="0">
                    <a:pos x="connsiteX1" y="connsiteY1"/>
                  </a:cxn>
                  <a:cxn ang="0">
                    <a:pos x="connsiteX2" y="connsiteY2"/>
                  </a:cxn>
                  <a:cxn ang="0">
                    <a:pos x="connsiteX3" y="connsiteY3"/>
                  </a:cxn>
                </a:cxnLst>
                <a:rect l="l" t="t" r="r" b="b"/>
                <a:pathLst>
                  <a:path w="11157" h="10013">
                    <a:moveTo>
                      <a:pt x="418" y="1670"/>
                    </a:moveTo>
                    <a:cubicBezTo>
                      <a:pt x="-1304" y="4289"/>
                      <a:pt x="2730" y="7223"/>
                      <a:pt x="4610" y="10014"/>
                    </a:cubicBezTo>
                    <a:cubicBezTo>
                      <a:pt x="8760" y="6975"/>
                      <a:pt x="10526" y="3851"/>
                      <a:pt x="11158" y="622"/>
                    </a:cubicBezTo>
                    <a:cubicBezTo>
                      <a:pt x="7741" y="-2435"/>
                      <a:pt x="3749" y="7052"/>
                      <a:pt x="418" y="1670"/>
                    </a:cubicBezTo>
                    <a:close/>
                  </a:path>
                </a:pathLst>
              </a:custGeom>
              <a:solidFill>
                <a:schemeClr val="bg1"/>
              </a:solidFill>
              <a:ln w="14347" cap="flat">
                <a:noFill/>
                <a:prstDash val="solid"/>
                <a:miter/>
              </a:ln>
            </p:spPr>
            <p:txBody>
              <a:bodyPr anchor="ctr" rtlCol="0"/>
              <a:p>
                <a:endParaRPr lang="en-PH"/>
              </a:p>
            </p:txBody>
          </p:sp>
          <p:sp>
            <p:nvSpPr>
              <p:cNvPr id="1049038" name="Freeform: Shape 134"/>
              <p:cNvSpPr/>
              <p:nvPr/>
            </p:nvSpPr>
            <p:spPr>
              <a:xfrm>
                <a:off x="10571586" y="1075810"/>
                <a:ext cx="11025" cy="8801"/>
              </a:xfrm>
              <a:custGeom>
                <a:avLst/>
                <a:gdLst>
                  <a:gd name="connsiteX0" fmla="*/ 0 w 11025"/>
                  <a:gd name="connsiteY0" fmla="*/ 8011 h 8801"/>
                  <a:gd name="connsiteX1" fmla="*/ 11026 w 11025"/>
                  <a:gd name="connsiteY1" fmla="*/ 477 h 8801"/>
                  <a:gd name="connsiteX2" fmla="*/ 1751 w 11025"/>
                  <a:gd name="connsiteY2" fmla="*/ 3239 h 8801"/>
                  <a:gd name="connsiteX3" fmla="*/ 0 w 11025"/>
                  <a:gd name="connsiteY3" fmla="*/ 8011 h 8801"/>
                </a:gdLst>
                <a:ahLst/>
                <a:cxnLst>
                  <a:cxn ang="0">
                    <a:pos x="connsiteX0" y="connsiteY0"/>
                  </a:cxn>
                  <a:cxn ang="0">
                    <a:pos x="connsiteX1" y="connsiteY1"/>
                  </a:cxn>
                  <a:cxn ang="0">
                    <a:pos x="connsiteX2" y="connsiteY2"/>
                  </a:cxn>
                  <a:cxn ang="0">
                    <a:pos x="connsiteX3" y="connsiteY3"/>
                  </a:cxn>
                </a:cxnLst>
                <a:rect l="l" t="t" r="r" b="b"/>
                <a:pathLst>
                  <a:path w="11025" h="8801">
                    <a:moveTo>
                      <a:pt x="0" y="8011"/>
                    </a:moveTo>
                    <a:cubicBezTo>
                      <a:pt x="5613" y="11192"/>
                      <a:pt x="8269" y="3972"/>
                      <a:pt x="11026" y="477"/>
                    </a:cubicBezTo>
                    <a:cubicBezTo>
                      <a:pt x="8025" y="-800"/>
                      <a:pt x="4910" y="610"/>
                      <a:pt x="1751" y="3239"/>
                    </a:cubicBezTo>
                    <a:cubicBezTo>
                      <a:pt x="3101" y="4906"/>
                      <a:pt x="904" y="6411"/>
                      <a:pt x="0" y="8011"/>
                    </a:cubicBezTo>
                    <a:close/>
                  </a:path>
                </a:pathLst>
              </a:custGeom>
              <a:solidFill>
                <a:schemeClr val="bg1"/>
              </a:solidFill>
              <a:ln w="14347" cap="flat">
                <a:noFill/>
                <a:prstDash val="solid"/>
                <a:miter/>
              </a:ln>
            </p:spPr>
            <p:txBody>
              <a:bodyPr anchor="ctr" rtlCol="0"/>
              <a:p>
                <a:endParaRPr lang="en-PH"/>
              </a:p>
            </p:txBody>
          </p:sp>
          <p:sp>
            <p:nvSpPr>
              <p:cNvPr id="1049039" name="Freeform: Shape 135"/>
              <p:cNvSpPr/>
              <p:nvPr/>
            </p:nvSpPr>
            <p:spPr>
              <a:xfrm>
                <a:off x="10595360" y="1054718"/>
                <a:ext cx="9576" cy="9891"/>
              </a:xfrm>
              <a:custGeom>
                <a:avLst/>
                <a:gdLst>
                  <a:gd name="connsiteX0" fmla="*/ 0 w 9576"/>
                  <a:gd name="connsiteY0" fmla="*/ 9300 h 9891"/>
                  <a:gd name="connsiteX1" fmla="*/ 9576 w 9576"/>
                  <a:gd name="connsiteY1" fmla="*/ 51 h 9891"/>
                  <a:gd name="connsiteX2" fmla="*/ 0 w 9576"/>
                  <a:gd name="connsiteY2" fmla="*/ 9300 h 9891"/>
                </a:gdLst>
                <a:ahLst/>
                <a:cxnLst>
                  <a:cxn ang="0">
                    <a:pos x="connsiteX0" y="connsiteY0"/>
                  </a:cxn>
                  <a:cxn ang="0">
                    <a:pos x="connsiteX1" y="connsiteY1"/>
                  </a:cxn>
                  <a:cxn ang="0">
                    <a:pos x="connsiteX2" y="connsiteY2"/>
                  </a:cxn>
                </a:cxnLst>
                <a:rect l="l" t="t" r="r" b="b"/>
                <a:pathLst>
                  <a:path w="9576" h="9891">
                    <a:moveTo>
                      <a:pt x="0" y="9300"/>
                    </a:moveTo>
                    <a:cubicBezTo>
                      <a:pt x="3891" y="12396"/>
                      <a:pt x="9605" y="2442"/>
                      <a:pt x="9576" y="51"/>
                    </a:cubicBezTo>
                    <a:cubicBezTo>
                      <a:pt x="3058" y="-492"/>
                      <a:pt x="129" y="3328"/>
                      <a:pt x="0" y="9300"/>
                    </a:cubicBezTo>
                    <a:close/>
                  </a:path>
                </a:pathLst>
              </a:custGeom>
              <a:solidFill>
                <a:schemeClr val="bg1"/>
              </a:solidFill>
              <a:ln w="14347" cap="flat">
                <a:noFill/>
                <a:prstDash val="solid"/>
                <a:miter/>
              </a:ln>
            </p:spPr>
            <p:txBody>
              <a:bodyPr anchor="ctr" rtlCol="0"/>
              <a:p>
                <a:endParaRPr lang="en-PH"/>
              </a:p>
            </p:txBody>
          </p:sp>
          <p:sp>
            <p:nvSpPr>
              <p:cNvPr id="1049040" name="Freeform: Shape 136"/>
              <p:cNvSpPr/>
              <p:nvPr/>
            </p:nvSpPr>
            <p:spPr>
              <a:xfrm>
                <a:off x="10622309" y="1063151"/>
                <a:ext cx="50909" cy="13954"/>
              </a:xfrm>
              <a:custGeom>
                <a:avLst/>
                <a:gdLst>
                  <a:gd name="connsiteX0" fmla="*/ 0 w 50909"/>
                  <a:gd name="connsiteY0" fmla="*/ 11935 h 13954"/>
                  <a:gd name="connsiteX1" fmla="*/ 39740 w 50909"/>
                  <a:gd name="connsiteY1" fmla="*/ 10745 h 13954"/>
                  <a:gd name="connsiteX2" fmla="*/ 50910 w 50909"/>
                  <a:gd name="connsiteY2" fmla="*/ 0 h 13954"/>
                  <a:gd name="connsiteX3" fmla="*/ 0 w 50909"/>
                  <a:gd name="connsiteY3" fmla="*/ 11935 h 13954"/>
                </a:gdLst>
                <a:ahLst/>
                <a:cxnLst>
                  <a:cxn ang="0">
                    <a:pos x="connsiteX0" y="connsiteY0"/>
                  </a:cxn>
                  <a:cxn ang="0">
                    <a:pos x="connsiteX1" y="connsiteY1"/>
                  </a:cxn>
                  <a:cxn ang="0">
                    <a:pos x="connsiteX2" y="connsiteY2"/>
                  </a:cxn>
                  <a:cxn ang="0">
                    <a:pos x="connsiteX3" y="connsiteY3"/>
                  </a:cxn>
                </a:cxnLst>
                <a:rect l="l" t="t" r="r" b="b"/>
                <a:pathLst>
                  <a:path w="50909" h="13954">
                    <a:moveTo>
                      <a:pt x="0" y="11935"/>
                    </a:moveTo>
                    <a:cubicBezTo>
                      <a:pt x="13036" y="16536"/>
                      <a:pt x="26446" y="12012"/>
                      <a:pt x="39740" y="10745"/>
                    </a:cubicBezTo>
                    <a:cubicBezTo>
                      <a:pt x="37113" y="2991"/>
                      <a:pt x="45311" y="4820"/>
                      <a:pt x="50910" y="0"/>
                    </a:cubicBezTo>
                    <a:cubicBezTo>
                      <a:pt x="32547" y="-76"/>
                      <a:pt x="20200" y="9192"/>
                      <a:pt x="0" y="11935"/>
                    </a:cubicBezTo>
                    <a:close/>
                  </a:path>
                </a:pathLst>
              </a:custGeom>
              <a:solidFill>
                <a:schemeClr val="bg1"/>
              </a:solidFill>
              <a:ln w="14347" cap="flat">
                <a:noFill/>
                <a:prstDash val="solid"/>
                <a:miter/>
              </a:ln>
            </p:spPr>
            <p:txBody>
              <a:bodyPr anchor="ctr" rtlCol="0"/>
              <a:p>
                <a:endParaRPr lang="en-PH"/>
              </a:p>
            </p:txBody>
          </p:sp>
          <p:sp>
            <p:nvSpPr>
              <p:cNvPr id="1049041" name="Freeform: Shape 137"/>
              <p:cNvSpPr/>
              <p:nvPr/>
            </p:nvSpPr>
            <p:spPr>
              <a:xfrm>
                <a:off x="10668294" y="1064813"/>
                <a:ext cx="16955" cy="7704"/>
              </a:xfrm>
              <a:custGeom>
                <a:avLst/>
                <a:gdLst>
                  <a:gd name="connsiteX0" fmla="*/ 0 w 16955"/>
                  <a:gd name="connsiteY0" fmla="*/ 6168 h 7704"/>
                  <a:gd name="connsiteX1" fmla="*/ 16956 w 16955"/>
                  <a:gd name="connsiteY1" fmla="*/ 2149 h 7704"/>
                  <a:gd name="connsiteX2" fmla="*/ 0 w 16955"/>
                  <a:gd name="connsiteY2" fmla="*/ 6168 h 7704"/>
                </a:gdLst>
                <a:ahLst/>
                <a:cxnLst>
                  <a:cxn ang="0">
                    <a:pos x="connsiteX0" y="connsiteY0"/>
                  </a:cxn>
                  <a:cxn ang="0">
                    <a:pos x="connsiteX1" y="connsiteY1"/>
                  </a:cxn>
                  <a:cxn ang="0">
                    <a:pos x="connsiteX2" y="connsiteY2"/>
                  </a:cxn>
                </a:cxnLst>
                <a:rect l="l" t="t" r="r" b="b"/>
                <a:pathLst>
                  <a:path w="16955" h="7704">
                    <a:moveTo>
                      <a:pt x="0" y="6168"/>
                    </a:moveTo>
                    <a:cubicBezTo>
                      <a:pt x="5384" y="10731"/>
                      <a:pt x="11299" y="3844"/>
                      <a:pt x="16956" y="2149"/>
                    </a:cubicBezTo>
                    <a:cubicBezTo>
                      <a:pt x="11500" y="-1280"/>
                      <a:pt x="5886" y="-1061"/>
                      <a:pt x="0" y="6168"/>
                    </a:cubicBezTo>
                    <a:close/>
                  </a:path>
                </a:pathLst>
              </a:custGeom>
              <a:solidFill>
                <a:schemeClr val="bg1"/>
              </a:solidFill>
              <a:ln w="14347" cap="flat">
                <a:noFill/>
                <a:prstDash val="solid"/>
                <a:miter/>
              </a:ln>
            </p:spPr>
            <p:txBody>
              <a:bodyPr anchor="ctr" rtlCol="0"/>
              <a:p>
                <a:endParaRPr lang="en-PH"/>
              </a:p>
            </p:txBody>
          </p:sp>
          <p:sp>
            <p:nvSpPr>
              <p:cNvPr id="1049042" name="Freeform: Shape 138"/>
              <p:cNvSpPr/>
              <p:nvPr/>
            </p:nvSpPr>
            <p:spPr>
              <a:xfrm>
                <a:off x="10691323" y="1062588"/>
                <a:ext cx="18290" cy="6914"/>
              </a:xfrm>
              <a:custGeom>
                <a:avLst/>
                <a:gdLst>
                  <a:gd name="connsiteX0" fmla="*/ 0 w 18290"/>
                  <a:gd name="connsiteY0" fmla="*/ 4716 h 6914"/>
                  <a:gd name="connsiteX1" fmla="*/ 18291 w 18290"/>
                  <a:gd name="connsiteY1" fmla="*/ 5659 h 6914"/>
                  <a:gd name="connsiteX2" fmla="*/ 0 w 18290"/>
                  <a:gd name="connsiteY2" fmla="*/ 4716 h 6914"/>
                </a:gdLst>
                <a:ahLst/>
                <a:cxnLst>
                  <a:cxn ang="0">
                    <a:pos x="connsiteX0" y="connsiteY0"/>
                  </a:cxn>
                  <a:cxn ang="0">
                    <a:pos x="connsiteX1" y="connsiteY1"/>
                  </a:cxn>
                  <a:cxn ang="0">
                    <a:pos x="connsiteX2" y="connsiteY2"/>
                  </a:cxn>
                </a:cxnLst>
                <a:rect l="l" t="t" r="r" b="b"/>
                <a:pathLst>
                  <a:path w="18290" h="6914">
                    <a:moveTo>
                      <a:pt x="0" y="4716"/>
                    </a:moveTo>
                    <a:cubicBezTo>
                      <a:pt x="6102" y="5030"/>
                      <a:pt x="12031" y="8831"/>
                      <a:pt x="18291" y="5659"/>
                    </a:cubicBezTo>
                    <a:cubicBezTo>
                      <a:pt x="17415" y="134"/>
                      <a:pt x="6260" y="-3257"/>
                      <a:pt x="0" y="4716"/>
                    </a:cubicBezTo>
                    <a:close/>
                  </a:path>
                </a:pathLst>
              </a:custGeom>
              <a:solidFill>
                <a:schemeClr val="bg1"/>
              </a:solidFill>
              <a:ln w="14347" cap="flat">
                <a:noFill/>
                <a:prstDash val="solid"/>
                <a:miter/>
              </a:ln>
            </p:spPr>
            <p:txBody>
              <a:bodyPr anchor="ctr" rtlCol="0"/>
              <a:p>
                <a:endParaRPr lang="en-PH"/>
              </a:p>
            </p:txBody>
          </p:sp>
          <p:sp>
            <p:nvSpPr>
              <p:cNvPr id="1049043" name="Freeform: Shape 139"/>
              <p:cNvSpPr/>
              <p:nvPr/>
            </p:nvSpPr>
            <p:spPr>
              <a:xfrm>
                <a:off x="10707560" y="1070714"/>
                <a:ext cx="20379" cy="16002"/>
              </a:xfrm>
              <a:custGeom>
                <a:avLst/>
                <a:gdLst>
                  <a:gd name="connsiteX0" fmla="*/ 0 w 20379"/>
                  <a:gd name="connsiteY0" fmla="*/ 8763 h 16002"/>
                  <a:gd name="connsiteX1" fmla="*/ 14931 w 20379"/>
                  <a:gd name="connsiteY1" fmla="*/ 16002 h 16002"/>
                  <a:gd name="connsiteX2" fmla="*/ 18707 w 20379"/>
                  <a:gd name="connsiteY2" fmla="*/ 0 h 16002"/>
                  <a:gd name="connsiteX3" fmla="*/ 0 w 20379"/>
                  <a:gd name="connsiteY3" fmla="*/ 8763 h 16002"/>
                </a:gdLst>
                <a:ahLst/>
                <a:cxnLst>
                  <a:cxn ang="0">
                    <a:pos x="connsiteX0" y="connsiteY0"/>
                  </a:cxn>
                  <a:cxn ang="0">
                    <a:pos x="connsiteX1" y="connsiteY1"/>
                  </a:cxn>
                  <a:cxn ang="0">
                    <a:pos x="connsiteX2" y="connsiteY2"/>
                  </a:cxn>
                  <a:cxn ang="0">
                    <a:pos x="connsiteX3" y="connsiteY3"/>
                  </a:cxn>
                </a:cxnLst>
                <a:rect l="l" t="t" r="r" b="b"/>
                <a:pathLst>
                  <a:path w="20379" h="16002">
                    <a:moveTo>
                      <a:pt x="0" y="8763"/>
                    </a:moveTo>
                    <a:cubicBezTo>
                      <a:pt x="7566" y="9477"/>
                      <a:pt x="10466" y="12935"/>
                      <a:pt x="14931" y="16002"/>
                    </a:cubicBezTo>
                    <a:cubicBezTo>
                      <a:pt x="19368" y="9344"/>
                      <a:pt x="22440" y="9077"/>
                      <a:pt x="18707" y="0"/>
                    </a:cubicBezTo>
                    <a:cubicBezTo>
                      <a:pt x="17099" y="10868"/>
                      <a:pt x="6130" y="3229"/>
                      <a:pt x="0" y="8763"/>
                    </a:cubicBezTo>
                    <a:close/>
                  </a:path>
                </a:pathLst>
              </a:custGeom>
              <a:solidFill>
                <a:schemeClr val="bg1"/>
              </a:solidFill>
              <a:ln w="14347" cap="flat">
                <a:noFill/>
                <a:prstDash val="solid"/>
                <a:miter/>
              </a:ln>
            </p:spPr>
            <p:txBody>
              <a:bodyPr anchor="ctr" rtlCol="0"/>
              <a:p>
                <a:endParaRPr lang="en-PH"/>
              </a:p>
            </p:txBody>
          </p:sp>
          <p:sp>
            <p:nvSpPr>
              <p:cNvPr id="1049044" name="Freeform: Shape 140"/>
              <p:cNvSpPr/>
              <p:nvPr/>
            </p:nvSpPr>
            <p:spPr>
              <a:xfrm>
                <a:off x="10720559" y="984942"/>
                <a:ext cx="12455" cy="8946"/>
              </a:xfrm>
              <a:custGeom>
                <a:avLst/>
                <a:gdLst>
                  <a:gd name="connsiteX0" fmla="*/ 281 w 12455"/>
                  <a:gd name="connsiteY0" fmla="*/ 4591 h 8946"/>
                  <a:gd name="connsiteX1" fmla="*/ 12456 w 12455"/>
                  <a:gd name="connsiteY1" fmla="*/ 5229 h 8946"/>
                  <a:gd name="connsiteX2" fmla="*/ 5048 w 12455"/>
                  <a:gd name="connsiteY2" fmla="*/ 0 h 8946"/>
                  <a:gd name="connsiteX3" fmla="*/ 281 w 12455"/>
                  <a:gd name="connsiteY3" fmla="*/ 4591 h 8946"/>
                </a:gdLst>
                <a:ahLst/>
                <a:cxnLst>
                  <a:cxn ang="0">
                    <a:pos x="connsiteX0" y="connsiteY0"/>
                  </a:cxn>
                  <a:cxn ang="0">
                    <a:pos x="connsiteX1" y="connsiteY1"/>
                  </a:cxn>
                  <a:cxn ang="0">
                    <a:pos x="connsiteX2" y="connsiteY2"/>
                  </a:cxn>
                  <a:cxn ang="0">
                    <a:pos x="connsiteX3" y="connsiteY3"/>
                  </a:cxn>
                </a:cxnLst>
                <a:rect l="l" t="t" r="r" b="b"/>
                <a:pathLst>
                  <a:path w="12455" h="8946">
                    <a:moveTo>
                      <a:pt x="281" y="4591"/>
                    </a:moveTo>
                    <a:cubicBezTo>
                      <a:pt x="-1887" y="11830"/>
                      <a:pt x="9082" y="8601"/>
                      <a:pt x="12456" y="5229"/>
                    </a:cubicBezTo>
                    <a:cubicBezTo>
                      <a:pt x="10087" y="1029"/>
                      <a:pt x="7503" y="1791"/>
                      <a:pt x="5048" y="0"/>
                    </a:cubicBezTo>
                    <a:cubicBezTo>
                      <a:pt x="2033" y="2257"/>
                      <a:pt x="3396" y="6858"/>
                      <a:pt x="281" y="4591"/>
                    </a:cubicBezTo>
                    <a:close/>
                  </a:path>
                </a:pathLst>
              </a:custGeom>
              <a:solidFill>
                <a:schemeClr val="bg1"/>
              </a:solidFill>
              <a:ln w="14347" cap="flat">
                <a:noFill/>
                <a:prstDash val="solid"/>
                <a:miter/>
              </a:ln>
            </p:spPr>
            <p:txBody>
              <a:bodyPr anchor="ctr" rtlCol="0"/>
              <a:p>
                <a:endParaRPr lang="en-PH"/>
              </a:p>
            </p:txBody>
          </p:sp>
          <p:sp>
            <p:nvSpPr>
              <p:cNvPr id="1049045" name="Freeform: Shape 141"/>
              <p:cNvSpPr/>
              <p:nvPr/>
            </p:nvSpPr>
            <p:spPr>
              <a:xfrm>
                <a:off x="10788645" y="1039470"/>
                <a:ext cx="33181" cy="20100"/>
              </a:xfrm>
              <a:custGeom>
                <a:avLst/>
                <a:gdLst>
                  <a:gd name="connsiteX0" fmla="*/ 979 w 33181"/>
                  <a:gd name="connsiteY0" fmla="*/ 13509 h 20100"/>
                  <a:gd name="connsiteX1" fmla="*/ 864 w 33181"/>
                  <a:gd name="connsiteY1" fmla="*/ 16709 h 20100"/>
                  <a:gd name="connsiteX2" fmla="*/ 3707 w 33181"/>
                  <a:gd name="connsiteY2" fmla="*/ 20100 h 20100"/>
                  <a:gd name="connsiteX3" fmla="*/ 33182 w 33181"/>
                  <a:gd name="connsiteY3" fmla="*/ 10299 h 20100"/>
                  <a:gd name="connsiteX4" fmla="*/ 31890 w 33181"/>
                  <a:gd name="connsiteY4" fmla="*/ 5346 h 20100"/>
                  <a:gd name="connsiteX5" fmla="*/ 10139 w 33181"/>
                  <a:gd name="connsiteY5" fmla="*/ 13937 h 20100"/>
                  <a:gd name="connsiteX6" fmla="*/ 13771 w 33181"/>
                  <a:gd name="connsiteY6" fmla="*/ 1183 h 20100"/>
                  <a:gd name="connsiteX7" fmla="*/ 2903 w 33181"/>
                  <a:gd name="connsiteY7" fmla="*/ 5489 h 20100"/>
                  <a:gd name="connsiteX8" fmla="*/ 979 w 33181"/>
                  <a:gd name="connsiteY8" fmla="*/ 13509 h 2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81" h="20100">
                    <a:moveTo>
                      <a:pt x="979" y="13509"/>
                    </a:moveTo>
                    <a:cubicBezTo>
                      <a:pt x="-629" y="14471"/>
                      <a:pt x="46" y="15595"/>
                      <a:pt x="864" y="16709"/>
                    </a:cubicBezTo>
                    <a:cubicBezTo>
                      <a:pt x="1826" y="17862"/>
                      <a:pt x="2774" y="18976"/>
                      <a:pt x="3707" y="20100"/>
                    </a:cubicBezTo>
                    <a:cubicBezTo>
                      <a:pt x="8172" y="12642"/>
                      <a:pt x="23706" y="19900"/>
                      <a:pt x="33182" y="10299"/>
                    </a:cubicBezTo>
                    <a:cubicBezTo>
                      <a:pt x="31258" y="8565"/>
                      <a:pt x="30971" y="6936"/>
                      <a:pt x="31890" y="5346"/>
                    </a:cubicBezTo>
                    <a:cubicBezTo>
                      <a:pt x="24597" y="9299"/>
                      <a:pt x="17504" y="8365"/>
                      <a:pt x="10139" y="13937"/>
                    </a:cubicBezTo>
                    <a:cubicBezTo>
                      <a:pt x="2803" y="5632"/>
                      <a:pt x="13872" y="8327"/>
                      <a:pt x="13771" y="1183"/>
                    </a:cubicBezTo>
                    <a:cubicBezTo>
                      <a:pt x="10469" y="-4208"/>
                      <a:pt x="6205" y="10880"/>
                      <a:pt x="2903" y="5489"/>
                    </a:cubicBezTo>
                    <a:cubicBezTo>
                      <a:pt x="462" y="7289"/>
                      <a:pt x="9206" y="17281"/>
                      <a:pt x="979" y="13509"/>
                    </a:cubicBezTo>
                    <a:close/>
                  </a:path>
                </a:pathLst>
              </a:custGeom>
              <a:solidFill>
                <a:schemeClr val="bg1"/>
              </a:solidFill>
              <a:ln w="14347" cap="flat">
                <a:noFill/>
                <a:prstDash val="solid"/>
                <a:miter/>
              </a:ln>
            </p:spPr>
            <p:txBody>
              <a:bodyPr anchor="ctr" rtlCol="0"/>
              <a:p>
                <a:endParaRPr lang="en-PH"/>
              </a:p>
            </p:txBody>
          </p:sp>
          <p:sp>
            <p:nvSpPr>
              <p:cNvPr id="1049046" name="Freeform: Shape 142"/>
              <p:cNvSpPr/>
              <p:nvPr/>
            </p:nvSpPr>
            <p:spPr>
              <a:xfrm>
                <a:off x="10748377" y="981080"/>
                <a:ext cx="29287" cy="7007"/>
              </a:xfrm>
              <a:custGeom>
                <a:avLst/>
                <a:gdLst>
                  <a:gd name="connsiteX0" fmla="*/ 0 w 29287"/>
                  <a:gd name="connsiteY0" fmla="*/ 6633 h 7007"/>
                  <a:gd name="connsiteX1" fmla="*/ 29288 w 29287"/>
                  <a:gd name="connsiteY1" fmla="*/ 51 h 7007"/>
                  <a:gd name="connsiteX2" fmla="*/ 0 w 29287"/>
                  <a:gd name="connsiteY2" fmla="*/ 6633 h 7007"/>
                </a:gdLst>
                <a:ahLst/>
                <a:cxnLst>
                  <a:cxn ang="0">
                    <a:pos x="connsiteX0" y="connsiteY0"/>
                  </a:cxn>
                  <a:cxn ang="0">
                    <a:pos x="connsiteX1" y="connsiteY1"/>
                  </a:cxn>
                  <a:cxn ang="0">
                    <a:pos x="connsiteX2" y="connsiteY2"/>
                  </a:cxn>
                </a:cxnLst>
                <a:rect l="l" t="t" r="r" b="b"/>
                <a:pathLst>
                  <a:path w="29287" h="7007">
                    <a:moveTo>
                      <a:pt x="0" y="6633"/>
                    </a:moveTo>
                    <a:cubicBezTo>
                      <a:pt x="9605" y="7671"/>
                      <a:pt x="19324" y="6871"/>
                      <a:pt x="29288" y="51"/>
                    </a:cubicBezTo>
                    <a:cubicBezTo>
                      <a:pt x="19640" y="-435"/>
                      <a:pt x="9834" y="2594"/>
                      <a:pt x="0" y="6633"/>
                    </a:cubicBezTo>
                    <a:close/>
                  </a:path>
                </a:pathLst>
              </a:custGeom>
              <a:solidFill>
                <a:schemeClr val="bg1"/>
              </a:solidFill>
              <a:ln w="14347" cap="flat">
                <a:noFill/>
                <a:prstDash val="solid"/>
                <a:miter/>
              </a:ln>
            </p:spPr>
            <p:txBody>
              <a:bodyPr anchor="ctr" rtlCol="0"/>
              <a:p>
                <a:endParaRPr lang="en-PH"/>
              </a:p>
            </p:txBody>
          </p:sp>
          <p:sp>
            <p:nvSpPr>
              <p:cNvPr id="1049047" name="Freeform: Shape 143"/>
              <p:cNvSpPr/>
              <p:nvPr/>
            </p:nvSpPr>
            <p:spPr>
              <a:xfrm>
                <a:off x="10829508" y="1044496"/>
                <a:ext cx="18419" cy="14383"/>
              </a:xfrm>
              <a:custGeom>
                <a:avLst/>
                <a:gdLst>
                  <a:gd name="connsiteX0" fmla="*/ 0 w 18419"/>
                  <a:gd name="connsiteY0" fmla="*/ 4025 h 14383"/>
                  <a:gd name="connsiteX1" fmla="*/ 11729 w 18419"/>
                  <a:gd name="connsiteY1" fmla="*/ 14379 h 14383"/>
                  <a:gd name="connsiteX2" fmla="*/ 18420 w 18419"/>
                  <a:gd name="connsiteY2" fmla="*/ 1749 h 14383"/>
                  <a:gd name="connsiteX3" fmla="*/ 0 w 18419"/>
                  <a:gd name="connsiteY3" fmla="*/ 4025 h 14383"/>
                </a:gdLst>
                <a:ahLst/>
                <a:cxnLst>
                  <a:cxn ang="0">
                    <a:pos x="connsiteX0" y="connsiteY0"/>
                  </a:cxn>
                  <a:cxn ang="0">
                    <a:pos x="connsiteX1" y="connsiteY1"/>
                  </a:cxn>
                  <a:cxn ang="0">
                    <a:pos x="connsiteX2" y="connsiteY2"/>
                  </a:cxn>
                  <a:cxn ang="0">
                    <a:pos x="connsiteX3" y="connsiteY3"/>
                  </a:cxn>
                </a:cxnLst>
                <a:rect l="l" t="t" r="r" b="b"/>
                <a:pathLst>
                  <a:path w="18419" h="14383">
                    <a:moveTo>
                      <a:pt x="0" y="4025"/>
                    </a:moveTo>
                    <a:cubicBezTo>
                      <a:pt x="4982" y="3597"/>
                      <a:pt x="4522" y="14646"/>
                      <a:pt x="11729" y="14379"/>
                    </a:cubicBezTo>
                    <a:cubicBezTo>
                      <a:pt x="9303" y="7826"/>
                      <a:pt x="10796" y="4025"/>
                      <a:pt x="18420" y="1749"/>
                    </a:cubicBezTo>
                    <a:cubicBezTo>
                      <a:pt x="12490" y="-2233"/>
                      <a:pt x="6216" y="1482"/>
                      <a:pt x="0" y="4025"/>
                    </a:cubicBezTo>
                    <a:close/>
                  </a:path>
                </a:pathLst>
              </a:custGeom>
              <a:solidFill>
                <a:schemeClr val="bg1"/>
              </a:solidFill>
              <a:ln w="14347" cap="flat">
                <a:noFill/>
                <a:prstDash val="solid"/>
                <a:miter/>
              </a:ln>
            </p:spPr>
            <p:txBody>
              <a:bodyPr anchor="ctr" rtlCol="0"/>
              <a:p>
                <a:endParaRPr lang="en-PH"/>
              </a:p>
            </p:txBody>
          </p:sp>
          <p:sp>
            <p:nvSpPr>
              <p:cNvPr id="1049048" name="Freeform: Shape 144"/>
              <p:cNvSpPr/>
              <p:nvPr/>
            </p:nvSpPr>
            <p:spPr>
              <a:xfrm>
                <a:off x="10840692" y="1031521"/>
                <a:ext cx="21621" cy="7628"/>
              </a:xfrm>
              <a:custGeom>
                <a:avLst/>
                <a:gdLst>
                  <a:gd name="connsiteX0" fmla="*/ 0 w 21621"/>
                  <a:gd name="connsiteY0" fmla="*/ 6256 h 7628"/>
                  <a:gd name="connsiteX1" fmla="*/ 21622 w 21621"/>
                  <a:gd name="connsiteY1" fmla="*/ 894 h 7628"/>
                  <a:gd name="connsiteX2" fmla="*/ 0 w 21621"/>
                  <a:gd name="connsiteY2" fmla="*/ 6256 h 7628"/>
                </a:gdLst>
                <a:ahLst/>
                <a:cxnLst>
                  <a:cxn ang="0">
                    <a:pos x="connsiteX0" y="connsiteY0"/>
                  </a:cxn>
                  <a:cxn ang="0">
                    <a:pos x="connsiteX1" y="connsiteY1"/>
                  </a:cxn>
                  <a:cxn ang="0">
                    <a:pos x="connsiteX2" y="connsiteY2"/>
                  </a:cxn>
                </a:cxnLst>
                <a:rect l="l" t="t" r="r" b="b"/>
                <a:pathLst>
                  <a:path w="21621" h="7628">
                    <a:moveTo>
                      <a:pt x="0" y="6256"/>
                    </a:moveTo>
                    <a:cubicBezTo>
                      <a:pt x="6934" y="10238"/>
                      <a:pt x="14328" y="4656"/>
                      <a:pt x="21622" y="894"/>
                    </a:cubicBezTo>
                    <a:cubicBezTo>
                      <a:pt x="11241" y="-2126"/>
                      <a:pt x="9232" y="3227"/>
                      <a:pt x="0" y="6256"/>
                    </a:cubicBezTo>
                    <a:close/>
                  </a:path>
                </a:pathLst>
              </a:custGeom>
              <a:solidFill>
                <a:schemeClr val="bg1"/>
              </a:solidFill>
              <a:ln w="14347" cap="flat">
                <a:noFill/>
                <a:prstDash val="solid"/>
                <a:miter/>
              </a:ln>
            </p:spPr>
            <p:txBody>
              <a:bodyPr anchor="ctr" rtlCol="0"/>
              <a:p>
                <a:endParaRPr lang="en-PH"/>
              </a:p>
            </p:txBody>
          </p:sp>
          <p:sp>
            <p:nvSpPr>
              <p:cNvPr id="1049049" name="Freeform: Shape 145"/>
              <p:cNvSpPr/>
              <p:nvPr/>
            </p:nvSpPr>
            <p:spPr>
              <a:xfrm>
                <a:off x="10877338" y="1031496"/>
                <a:ext cx="32355" cy="12330"/>
              </a:xfrm>
              <a:custGeom>
                <a:avLst/>
                <a:gdLst>
                  <a:gd name="connsiteX0" fmla="*/ 31937 w 32355"/>
                  <a:gd name="connsiteY0" fmla="*/ 8214 h 12330"/>
                  <a:gd name="connsiteX1" fmla="*/ 30774 w 32355"/>
                  <a:gd name="connsiteY1" fmla="*/ 42 h 12330"/>
                  <a:gd name="connsiteX2" fmla="*/ 7 w 32355"/>
                  <a:gd name="connsiteY2" fmla="*/ 4947 h 12330"/>
                  <a:gd name="connsiteX3" fmla="*/ 31937 w 32355"/>
                  <a:gd name="connsiteY3" fmla="*/ 8214 h 12330"/>
                </a:gdLst>
                <a:ahLst/>
                <a:cxnLst>
                  <a:cxn ang="0">
                    <a:pos x="connsiteX0" y="connsiteY0"/>
                  </a:cxn>
                  <a:cxn ang="0">
                    <a:pos x="connsiteX1" y="connsiteY1"/>
                  </a:cxn>
                  <a:cxn ang="0">
                    <a:pos x="connsiteX2" y="connsiteY2"/>
                  </a:cxn>
                  <a:cxn ang="0">
                    <a:pos x="connsiteX3" y="connsiteY3"/>
                  </a:cxn>
                </a:cxnLst>
                <a:rect l="l" t="t" r="r" b="b"/>
                <a:pathLst>
                  <a:path w="32355" h="12330">
                    <a:moveTo>
                      <a:pt x="31937" y="8214"/>
                    </a:moveTo>
                    <a:cubicBezTo>
                      <a:pt x="33904" y="5595"/>
                      <a:pt x="28147" y="2594"/>
                      <a:pt x="30774" y="42"/>
                    </a:cubicBezTo>
                    <a:cubicBezTo>
                      <a:pt x="20624" y="-911"/>
                      <a:pt x="9741" y="14806"/>
                      <a:pt x="7" y="4947"/>
                    </a:cubicBezTo>
                    <a:cubicBezTo>
                      <a:pt x="-467" y="22778"/>
                      <a:pt x="22260" y="1880"/>
                      <a:pt x="31937" y="8214"/>
                    </a:cubicBezTo>
                    <a:close/>
                  </a:path>
                </a:pathLst>
              </a:custGeom>
              <a:solidFill>
                <a:schemeClr val="bg1"/>
              </a:solidFill>
              <a:ln w="14347" cap="flat">
                <a:noFill/>
                <a:prstDash val="solid"/>
                <a:miter/>
              </a:ln>
            </p:spPr>
            <p:txBody>
              <a:bodyPr anchor="ctr" rtlCol="0"/>
              <a:p>
                <a:endParaRPr lang="en-PH"/>
              </a:p>
            </p:txBody>
          </p:sp>
          <p:sp>
            <p:nvSpPr>
              <p:cNvPr id="1049050" name="Freeform: Shape 146"/>
              <p:cNvSpPr/>
              <p:nvPr/>
            </p:nvSpPr>
            <p:spPr>
              <a:xfrm>
                <a:off x="10874618" y="1018436"/>
                <a:ext cx="32489" cy="12885"/>
              </a:xfrm>
              <a:custGeom>
                <a:avLst/>
                <a:gdLst>
                  <a:gd name="connsiteX0" fmla="*/ 0 w 32489"/>
                  <a:gd name="connsiteY0" fmla="*/ 11368 h 12885"/>
                  <a:gd name="connsiteX1" fmla="*/ 32490 w 32489"/>
                  <a:gd name="connsiteY1" fmla="*/ 1720 h 12885"/>
                  <a:gd name="connsiteX2" fmla="*/ 0 w 32489"/>
                  <a:gd name="connsiteY2" fmla="*/ 11368 h 12885"/>
                </a:gdLst>
                <a:ahLst/>
                <a:cxnLst>
                  <a:cxn ang="0">
                    <a:pos x="connsiteX0" y="connsiteY0"/>
                  </a:cxn>
                  <a:cxn ang="0">
                    <a:pos x="connsiteX1" y="connsiteY1"/>
                  </a:cxn>
                  <a:cxn ang="0">
                    <a:pos x="connsiteX2" y="connsiteY2"/>
                  </a:cxn>
                </a:cxnLst>
                <a:rect l="l" t="t" r="r" b="b"/>
                <a:pathLst>
                  <a:path w="32489" h="12885">
                    <a:moveTo>
                      <a:pt x="0" y="11368"/>
                    </a:moveTo>
                    <a:cubicBezTo>
                      <a:pt x="10437" y="16664"/>
                      <a:pt x="21578" y="6787"/>
                      <a:pt x="32490" y="1720"/>
                    </a:cubicBezTo>
                    <a:cubicBezTo>
                      <a:pt x="22081" y="-4319"/>
                      <a:pt x="10883" y="7158"/>
                      <a:pt x="0" y="11368"/>
                    </a:cubicBezTo>
                    <a:close/>
                  </a:path>
                </a:pathLst>
              </a:custGeom>
              <a:solidFill>
                <a:schemeClr val="bg1"/>
              </a:solidFill>
              <a:ln w="14347" cap="flat">
                <a:noFill/>
                <a:prstDash val="solid"/>
                <a:miter/>
              </a:ln>
            </p:spPr>
            <p:txBody>
              <a:bodyPr anchor="ctr" rtlCol="0"/>
              <a:p>
                <a:endParaRPr lang="en-PH"/>
              </a:p>
            </p:txBody>
          </p:sp>
          <p:sp>
            <p:nvSpPr>
              <p:cNvPr id="1049051" name="Freeform: Shape 147"/>
              <p:cNvSpPr/>
              <p:nvPr/>
            </p:nvSpPr>
            <p:spPr>
              <a:xfrm>
                <a:off x="10900070" y="1001550"/>
                <a:ext cx="15464" cy="7345"/>
              </a:xfrm>
              <a:custGeom>
                <a:avLst/>
                <a:gdLst>
                  <a:gd name="connsiteX0" fmla="*/ 88 w 15464"/>
                  <a:gd name="connsiteY0" fmla="*/ 3661 h 7345"/>
                  <a:gd name="connsiteX1" fmla="*/ 15465 w 15464"/>
                  <a:gd name="connsiteY1" fmla="*/ 1223 h 7345"/>
                  <a:gd name="connsiteX2" fmla="*/ 88 w 15464"/>
                  <a:gd name="connsiteY2" fmla="*/ 3661 h 7345"/>
                </a:gdLst>
                <a:ahLst/>
                <a:cxnLst>
                  <a:cxn ang="0">
                    <a:pos x="connsiteX0" y="connsiteY0"/>
                  </a:cxn>
                  <a:cxn ang="0">
                    <a:pos x="connsiteX1" y="connsiteY1"/>
                  </a:cxn>
                  <a:cxn ang="0">
                    <a:pos x="connsiteX2" y="connsiteY2"/>
                  </a:cxn>
                </a:cxnLst>
                <a:rect l="l" t="t" r="r" b="b"/>
                <a:pathLst>
                  <a:path w="15464" h="7345">
                    <a:moveTo>
                      <a:pt x="88" y="3661"/>
                    </a:moveTo>
                    <a:cubicBezTo>
                      <a:pt x="-1161" y="12281"/>
                      <a:pt x="11186" y="3356"/>
                      <a:pt x="15465" y="1223"/>
                    </a:cubicBezTo>
                    <a:cubicBezTo>
                      <a:pt x="10569" y="-3454"/>
                      <a:pt x="5041" y="7033"/>
                      <a:pt x="88" y="3661"/>
                    </a:cubicBezTo>
                    <a:close/>
                  </a:path>
                </a:pathLst>
              </a:custGeom>
              <a:solidFill>
                <a:schemeClr val="bg1"/>
              </a:solidFill>
              <a:ln w="14347" cap="flat">
                <a:noFill/>
                <a:prstDash val="solid"/>
                <a:miter/>
              </a:ln>
            </p:spPr>
            <p:txBody>
              <a:bodyPr anchor="ctr" rtlCol="0"/>
              <a:p>
                <a:endParaRPr lang="en-PH"/>
              </a:p>
            </p:txBody>
          </p:sp>
          <p:sp>
            <p:nvSpPr>
              <p:cNvPr id="1049052" name="Freeform: Shape 148"/>
              <p:cNvSpPr/>
              <p:nvPr/>
            </p:nvSpPr>
            <p:spPr>
              <a:xfrm>
                <a:off x="10905801" y="1011707"/>
                <a:ext cx="26100" cy="7065"/>
              </a:xfrm>
              <a:custGeom>
                <a:avLst/>
                <a:gdLst>
                  <a:gd name="connsiteX0" fmla="*/ 0 w 26100"/>
                  <a:gd name="connsiteY0" fmla="*/ 3524 h 7065"/>
                  <a:gd name="connsiteX1" fmla="*/ 26101 w 26100"/>
                  <a:gd name="connsiteY1" fmla="*/ 0 h 7065"/>
                  <a:gd name="connsiteX2" fmla="*/ 0 w 26100"/>
                  <a:gd name="connsiteY2" fmla="*/ 3524 h 7065"/>
                </a:gdLst>
                <a:ahLst/>
                <a:cxnLst>
                  <a:cxn ang="0">
                    <a:pos x="connsiteX0" y="connsiteY0"/>
                  </a:cxn>
                  <a:cxn ang="0">
                    <a:pos x="connsiteX1" y="connsiteY1"/>
                  </a:cxn>
                  <a:cxn ang="0">
                    <a:pos x="connsiteX2" y="connsiteY2"/>
                  </a:cxn>
                </a:cxnLst>
                <a:rect l="l" t="t" r="r" b="b"/>
                <a:pathLst>
                  <a:path w="26100" h="7065">
                    <a:moveTo>
                      <a:pt x="0" y="3524"/>
                    </a:moveTo>
                    <a:cubicBezTo>
                      <a:pt x="8528" y="6067"/>
                      <a:pt x="16927" y="11535"/>
                      <a:pt x="26101" y="0"/>
                    </a:cubicBezTo>
                    <a:cubicBezTo>
                      <a:pt x="17142" y="7134"/>
                      <a:pt x="8988" y="-3962"/>
                      <a:pt x="0" y="3524"/>
                    </a:cubicBezTo>
                    <a:close/>
                  </a:path>
                </a:pathLst>
              </a:custGeom>
              <a:solidFill>
                <a:schemeClr val="bg1"/>
              </a:solidFill>
              <a:ln w="14347" cap="flat">
                <a:noFill/>
                <a:prstDash val="solid"/>
                <a:miter/>
              </a:ln>
            </p:spPr>
            <p:txBody>
              <a:bodyPr anchor="ctr" rtlCol="0"/>
              <a:p>
                <a:endParaRPr lang="en-PH"/>
              </a:p>
            </p:txBody>
          </p:sp>
          <p:sp>
            <p:nvSpPr>
              <p:cNvPr id="1049053" name="Freeform: Shape 149"/>
              <p:cNvSpPr/>
              <p:nvPr/>
            </p:nvSpPr>
            <p:spPr>
              <a:xfrm>
                <a:off x="10927667" y="993641"/>
                <a:ext cx="67462" cy="45694"/>
              </a:xfrm>
              <a:custGeom>
                <a:avLst/>
                <a:gdLst>
                  <a:gd name="connsiteX0" fmla="*/ 21765 w 67462"/>
                  <a:gd name="connsiteY0" fmla="*/ 35192 h 45694"/>
                  <a:gd name="connsiteX1" fmla="*/ 29891 w 67462"/>
                  <a:gd name="connsiteY1" fmla="*/ 24276 h 45694"/>
                  <a:gd name="connsiteX2" fmla="*/ 21765 w 67462"/>
                  <a:gd name="connsiteY2" fmla="*/ 35192 h 45694"/>
                  <a:gd name="connsiteX3" fmla="*/ 33782 w 67462"/>
                  <a:gd name="connsiteY3" fmla="*/ 39040 h 45694"/>
                  <a:gd name="connsiteX4" fmla="*/ 67463 w 67462"/>
                  <a:gd name="connsiteY4" fmla="*/ 3521 h 45694"/>
                  <a:gd name="connsiteX5" fmla="*/ 45411 w 67462"/>
                  <a:gd name="connsiteY5" fmla="*/ 18561 h 45694"/>
                  <a:gd name="connsiteX6" fmla="*/ 38304 w 67462"/>
                  <a:gd name="connsiteY6" fmla="*/ 6893 h 45694"/>
                  <a:gd name="connsiteX7" fmla="*/ 0 w 67462"/>
                  <a:gd name="connsiteY7" fmla="*/ 43745 h 45694"/>
                  <a:gd name="connsiteX8" fmla="*/ 21765 w 67462"/>
                  <a:gd name="connsiteY8" fmla="*/ 35192 h 45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462" h="45694">
                    <a:moveTo>
                      <a:pt x="21765" y="35192"/>
                    </a:moveTo>
                    <a:cubicBezTo>
                      <a:pt x="13064" y="27191"/>
                      <a:pt x="24062" y="20533"/>
                      <a:pt x="29891" y="24276"/>
                    </a:cubicBezTo>
                    <a:cubicBezTo>
                      <a:pt x="33738" y="30753"/>
                      <a:pt x="25957" y="32477"/>
                      <a:pt x="21765" y="35192"/>
                    </a:cubicBezTo>
                    <a:cubicBezTo>
                      <a:pt x="25469" y="43117"/>
                      <a:pt x="30020" y="32087"/>
                      <a:pt x="33782" y="39040"/>
                    </a:cubicBezTo>
                    <a:cubicBezTo>
                      <a:pt x="37113" y="24705"/>
                      <a:pt x="57944" y="9541"/>
                      <a:pt x="67463" y="3521"/>
                    </a:cubicBezTo>
                    <a:cubicBezTo>
                      <a:pt x="67420" y="-7956"/>
                      <a:pt x="46487" y="11713"/>
                      <a:pt x="45411" y="18561"/>
                    </a:cubicBezTo>
                    <a:cubicBezTo>
                      <a:pt x="44722" y="9008"/>
                      <a:pt x="33954" y="16170"/>
                      <a:pt x="38304" y="6893"/>
                    </a:cubicBezTo>
                    <a:cubicBezTo>
                      <a:pt x="26474" y="16561"/>
                      <a:pt x="16481" y="28486"/>
                      <a:pt x="0" y="43745"/>
                    </a:cubicBezTo>
                    <a:cubicBezTo>
                      <a:pt x="6891" y="48946"/>
                      <a:pt x="14271" y="42936"/>
                      <a:pt x="21765" y="35192"/>
                    </a:cubicBezTo>
                    <a:close/>
                  </a:path>
                </a:pathLst>
              </a:custGeom>
              <a:solidFill>
                <a:schemeClr val="bg1"/>
              </a:solidFill>
              <a:ln w="14347" cap="flat">
                <a:noFill/>
                <a:prstDash val="solid"/>
                <a:miter/>
              </a:ln>
            </p:spPr>
            <p:txBody>
              <a:bodyPr anchor="ctr" rtlCol="0"/>
              <a:p>
                <a:endParaRPr lang="en-PH"/>
              </a:p>
            </p:txBody>
          </p:sp>
          <p:sp>
            <p:nvSpPr>
              <p:cNvPr id="1049054" name="Freeform: Shape 150"/>
              <p:cNvSpPr/>
              <p:nvPr/>
            </p:nvSpPr>
            <p:spPr>
              <a:xfrm>
                <a:off x="10990912" y="1003944"/>
                <a:ext cx="18976" cy="17525"/>
              </a:xfrm>
              <a:custGeom>
                <a:avLst/>
                <a:gdLst>
                  <a:gd name="connsiteX0" fmla="*/ 413 w 18976"/>
                  <a:gd name="connsiteY0" fmla="*/ 9239 h 17525"/>
                  <a:gd name="connsiteX1" fmla="*/ 4620 w 18976"/>
                  <a:gd name="connsiteY1" fmla="*/ 17526 h 17525"/>
                  <a:gd name="connsiteX2" fmla="*/ 17096 w 18976"/>
                  <a:gd name="connsiteY2" fmla="*/ 11716 h 17525"/>
                  <a:gd name="connsiteX3" fmla="*/ 18977 w 18976"/>
                  <a:gd name="connsiteY3" fmla="*/ 3677 h 17525"/>
                  <a:gd name="connsiteX4" fmla="*/ 10004 w 18976"/>
                  <a:gd name="connsiteY4" fmla="*/ 0 h 17525"/>
                  <a:gd name="connsiteX5" fmla="*/ 413 w 18976"/>
                  <a:gd name="connsiteY5" fmla="*/ 9239 h 17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976" h="17525">
                    <a:moveTo>
                      <a:pt x="413" y="9239"/>
                    </a:moveTo>
                    <a:cubicBezTo>
                      <a:pt x="-1295" y="11840"/>
                      <a:pt x="2725" y="14726"/>
                      <a:pt x="4620" y="17526"/>
                    </a:cubicBezTo>
                    <a:cubicBezTo>
                      <a:pt x="8726" y="16402"/>
                      <a:pt x="13076" y="10439"/>
                      <a:pt x="17096" y="11716"/>
                    </a:cubicBezTo>
                    <a:cubicBezTo>
                      <a:pt x="17771" y="9020"/>
                      <a:pt x="15431" y="6201"/>
                      <a:pt x="18977" y="3677"/>
                    </a:cubicBezTo>
                    <a:cubicBezTo>
                      <a:pt x="16034" y="2000"/>
                      <a:pt x="12976" y="1724"/>
                      <a:pt x="10004" y="0"/>
                    </a:cubicBezTo>
                    <a:cubicBezTo>
                      <a:pt x="5668" y="4162"/>
                      <a:pt x="8611" y="14307"/>
                      <a:pt x="413" y="9239"/>
                    </a:cubicBezTo>
                    <a:close/>
                  </a:path>
                </a:pathLst>
              </a:custGeom>
              <a:solidFill>
                <a:schemeClr val="bg1"/>
              </a:solidFill>
              <a:ln w="14347" cap="flat">
                <a:noFill/>
                <a:prstDash val="solid"/>
                <a:miter/>
              </a:ln>
            </p:spPr>
            <p:txBody>
              <a:bodyPr anchor="ctr" rtlCol="0"/>
              <a:p>
                <a:endParaRPr lang="en-PH"/>
              </a:p>
            </p:txBody>
          </p:sp>
          <p:sp>
            <p:nvSpPr>
              <p:cNvPr id="1049055" name="Freeform: Shape 151"/>
              <p:cNvSpPr/>
              <p:nvPr/>
            </p:nvSpPr>
            <p:spPr>
              <a:xfrm>
                <a:off x="11009013" y="1016117"/>
                <a:ext cx="10624" cy="10915"/>
              </a:xfrm>
              <a:custGeom>
                <a:avLst/>
                <a:gdLst>
                  <a:gd name="connsiteX0" fmla="*/ 0 w 10624"/>
                  <a:gd name="connsiteY0" fmla="*/ 10916 h 10915"/>
                  <a:gd name="connsiteX1" fmla="*/ 8140 w 10624"/>
                  <a:gd name="connsiteY1" fmla="*/ 0 h 10915"/>
                  <a:gd name="connsiteX2" fmla="*/ 0 w 10624"/>
                  <a:gd name="connsiteY2" fmla="*/ 10916 h 10915"/>
                </a:gdLst>
                <a:ahLst/>
                <a:cxnLst>
                  <a:cxn ang="0">
                    <a:pos x="connsiteX0" y="connsiteY0"/>
                  </a:cxn>
                  <a:cxn ang="0">
                    <a:pos x="connsiteX1" y="connsiteY1"/>
                  </a:cxn>
                  <a:cxn ang="0">
                    <a:pos x="connsiteX2" y="connsiteY2"/>
                  </a:cxn>
                </a:cxnLst>
                <a:rect l="l" t="t" r="r" b="b"/>
                <a:pathLst>
                  <a:path w="10624" h="10915">
                    <a:moveTo>
                      <a:pt x="0" y="10916"/>
                    </a:moveTo>
                    <a:cubicBezTo>
                      <a:pt x="4680" y="10316"/>
                      <a:pt x="15477" y="6544"/>
                      <a:pt x="8140" y="0"/>
                    </a:cubicBezTo>
                    <a:cubicBezTo>
                      <a:pt x="2211" y="3477"/>
                      <a:pt x="3790" y="7325"/>
                      <a:pt x="0" y="10916"/>
                    </a:cubicBezTo>
                    <a:close/>
                  </a:path>
                </a:pathLst>
              </a:custGeom>
              <a:solidFill>
                <a:schemeClr val="bg1"/>
              </a:solidFill>
              <a:ln w="14347" cap="flat">
                <a:noFill/>
                <a:prstDash val="solid"/>
                <a:miter/>
              </a:ln>
            </p:spPr>
            <p:txBody>
              <a:bodyPr anchor="ctr" rtlCol="0"/>
              <a:p>
                <a:endParaRPr lang="en-PH"/>
              </a:p>
            </p:txBody>
          </p:sp>
          <p:sp>
            <p:nvSpPr>
              <p:cNvPr id="1049056" name="Freeform: Shape 152"/>
              <p:cNvSpPr/>
              <p:nvPr/>
            </p:nvSpPr>
            <p:spPr>
              <a:xfrm>
                <a:off x="11018439" y="1003958"/>
                <a:ext cx="15956" cy="11101"/>
              </a:xfrm>
              <a:custGeom>
                <a:avLst/>
                <a:gdLst>
                  <a:gd name="connsiteX0" fmla="*/ 595 w 15956"/>
                  <a:gd name="connsiteY0" fmla="*/ 4167 h 11101"/>
                  <a:gd name="connsiteX1" fmla="*/ 9410 w 15956"/>
                  <a:gd name="connsiteY1" fmla="*/ 11102 h 11101"/>
                  <a:gd name="connsiteX2" fmla="*/ 15957 w 15956"/>
                  <a:gd name="connsiteY2" fmla="*/ 1739 h 11101"/>
                  <a:gd name="connsiteX3" fmla="*/ 595 w 15956"/>
                  <a:gd name="connsiteY3" fmla="*/ 4167 h 11101"/>
                </a:gdLst>
                <a:ahLst/>
                <a:cxnLst>
                  <a:cxn ang="0">
                    <a:pos x="connsiteX0" y="connsiteY0"/>
                  </a:cxn>
                  <a:cxn ang="0">
                    <a:pos x="connsiteX1" y="connsiteY1"/>
                  </a:cxn>
                  <a:cxn ang="0">
                    <a:pos x="connsiteX2" y="connsiteY2"/>
                  </a:cxn>
                  <a:cxn ang="0">
                    <a:pos x="connsiteX3" y="connsiteY3"/>
                  </a:cxn>
                </a:cxnLst>
                <a:rect l="l" t="t" r="r" b="b"/>
                <a:pathLst>
                  <a:path w="15956" h="11101">
                    <a:moveTo>
                      <a:pt x="595" y="4167"/>
                    </a:moveTo>
                    <a:cubicBezTo>
                      <a:pt x="-2506" y="11768"/>
                      <a:pt x="7429" y="5101"/>
                      <a:pt x="9410" y="11102"/>
                    </a:cubicBezTo>
                    <a:cubicBezTo>
                      <a:pt x="11061" y="4977"/>
                      <a:pt x="9324" y="4644"/>
                      <a:pt x="15957" y="1739"/>
                    </a:cubicBezTo>
                    <a:cubicBezTo>
                      <a:pt x="11133" y="-3500"/>
                      <a:pt x="5648" y="4834"/>
                      <a:pt x="595" y="4167"/>
                    </a:cubicBezTo>
                    <a:close/>
                  </a:path>
                </a:pathLst>
              </a:custGeom>
              <a:solidFill>
                <a:schemeClr val="bg1"/>
              </a:solidFill>
              <a:ln w="14347" cap="flat">
                <a:noFill/>
                <a:prstDash val="solid"/>
                <a:miter/>
              </a:ln>
            </p:spPr>
            <p:txBody>
              <a:bodyPr anchor="ctr" rtlCol="0"/>
              <a:p>
                <a:endParaRPr lang="en-PH"/>
              </a:p>
            </p:txBody>
          </p:sp>
          <p:sp>
            <p:nvSpPr>
              <p:cNvPr id="1049057" name="Freeform: Shape 153"/>
              <p:cNvSpPr/>
              <p:nvPr/>
            </p:nvSpPr>
            <p:spPr>
              <a:xfrm>
                <a:off x="7970730" y="1052022"/>
                <a:ext cx="52453" cy="14501"/>
              </a:xfrm>
              <a:custGeom>
                <a:avLst/>
                <a:gdLst>
                  <a:gd name="connsiteX0" fmla="*/ 410 w 52453"/>
                  <a:gd name="connsiteY0" fmla="*/ 9549 h 14501"/>
                  <a:gd name="connsiteX1" fmla="*/ 1702 w 52453"/>
                  <a:gd name="connsiteY1" fmla="*/ 14502 h 14501"/>
                  <a:gd name="connsiteX2" fmla="*/ 52454 w 52453"/>
                  <a:gd name="connsiteY2" fmla="*/ 5767 h 14501"/>
                  <a:gd name="connsiteX3" fmla="*/ 9986 w 52453"/>
                  <a:gd name="connsiteY3" fmla="*/ 376 h 14501"/>
                  <a:gd name="connsiteX4" fmla="*/ 12728 w 52453"/>
                  <a:gd name="connsiteY4" fmla="*/ 6996 h 14501"/>
                  <a:gd name="connsiteX5" fmla="*/ 410 w 52453"/>
                  <a:gd name="connsiteY5" fmla="*/ 9549 h 1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453" h="14501">
                    <a:moveTo>
                      <a:pt x="410" y="9549"/>
                    </a:moveTo>
                    <a:cubicBezTo>
                      <a:pt x="-1557" y="12578"/>
                      <a:pt x="4343" y="11235"/>
                      <a:pt x="1702" y="14502"/>
                    </a:cubicBezTo>
                    <a:cubicBezTo>
                      <a:pt x="19174" y="-233"/>
                      <a:pt x="35383" y="12568"/>
                      <a:pt x="52454" y="5767"/>
                    </a:cubicBezTo>
                    <a:cubicBezTo>
                      <a:pt x="38527" y="-872"/>
                      <a:pt x="24271" y="-272"/>
                      <a:pt x="9986" y="376"/>
                    </a:cubicBezTo>
                    <a:cubicBezTo>
                      <a:pt x="8349" y="2453"/>
                      <a:pt x="11263" y="4758"/>
                      <a:pt x="12728" y="6996"/>
                    </a:cubicBezTo>
                    <a:cubicBezTo>
                      <a:pt x="8636" y="7310"/>
                      <a:pt x="4401" y="11149"/>
                      <a:pt x="410" y="9549"/>
                    </a:cubicBezTo>
                    <a:close/>
                  </a:path>
                </a:pathLst>
              </a:custGeom>
              <a:solidFill>
                <a:schemeClr val="bg1"/>
              </a:solidFill>
              <a:ln w="14347" cap="flat">
                <a:noFill/>
                <a:prstDash val="solid"/>
                <a:miter/>
              </a:ln>
            </p:spPr>
            <p:txBody>
              <a:bodyPr anchor="ctr" rtlCol="0"/>
              <a:p>
                <a:endParaRPr lang="en-PH"/>
              </a:p>
            </p:txBody>
          </p:sp>
          <p:sp>
            <p:nvSpPr>
              <p:cNvPr id="1049058" name="Freeform: Shape 154"/>
              <p:cNvSpPr/>
              <p:nvPr/>
            </p:nvSpPr>
            <p:spPr>
              <a:xfrm>
                <a:off x="7882284" y="1034238"/>
                <a:ext cx="42496" cy="15758"/>
              </a:xfrm>
              <a:custGeom>
                <a:avLst/>
                <a:gdLst>
                  <a:gd name="connsiteX0" fmla="*/ 18133 w 42496"/>
                  <a:gd name="connsiteY0" fmla="*/ 5901 h 15758"/>
                  <a:gd name="connsiteX1" fmla="*/ 0 w 42496"/>
                  <a:gd name="connsiteY1" fmla="*/ 1738 h 15758"/>
                  <a:gd name="connsiteX2" fmla="*/ 20717 w 42496"/>
                  <a:gd name="connsiteY2" fmla="*/ 15759 h 15758"/>
                  <a:gd name="connsiteX3" fmla="*/ 42497 w 42496"/>
                  <a:gd name="connsiteY3" fmla="*/ 7167 h 15758"/>
                  <a:gd name="connsiteX4" fmla="*/ 18133 w 42496"/>
                  <a:gd name="connsiteY4" fmla="*/ 5901 h 15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96" h="15758">
                    <a:moveTo>
                      <a:pt x="18133" y="5901"/>
                    </a:moveTo>
                    <a:cubicBezTo>
                      <a:pt x="12347" y="-1043"/>
                      <a:pt x="6245" y="-1043"/>
                      <a:pt x="0" y="1738"/>
                    </a:cubicBezTo>
                    <a:cubicBezTo>
                      <a:pt x="6719" y="11120"/>
                      <a:pt x="13926" y="8701"/>
                      <a:pt x="20717" y="15759"/>
                    </a:cubicBezTo>
                    <a:cubicBezTo>
                      <a:pt x="24450" y="4491"/>
                      <a:pt x="34672" y="11235"/>
                      <a:pt x="42497" y="7167"/>
                    </a:cubicBezTo>
                    <a:cubicBezTo>
                      <a:pt x="40960" y="7672"/>
                      <a:pt x="20172" y="-3158"/>
                      <a:pt x="18133" y="5901"/>
                    </a:cubicBezTo>
                    <a:close/>
                  </a:path>
                </a:pathLst>
              </a:custGeom>
              <a:solidFill>
                <a:schemeClr val="bg1"/>
              </a:solidFill>
              <a:ln w="14347" cap="flat">
                <a:noFill/>
                <a:prstDash val="solid"/>
                <a:miter/>
              </a:ln>
            </p:spPr>
            <p:txBody>
              <a:bodyPr anchor="ctr" rtlCol="0"/>
              <a:p>
                <a:endParaRPr lang="en-PH"/>
              </a:p>
            </p:txBody>
          </p:sp>
          <p:sp>
            <p:nvSpPr>
              <p:cNvPr id="1049059" name="Freeform: Shape 155"/>
              <p:cNvSpPr/>
              <p:nvPr/>
            </p:nvSpPr>
            <p:spPr>
              <a:xfrm>
                <a:off x="7919684" y="1039929"/>
                <a:ext cx="59605" cy="13801"/>
              </a:xfrm>
              <a:custGeom>
                <a:avLst/>
                <a:gdLst>
                  <a:gd name="connsiteX0" fmla="*/ 0 w 59605"/>
                  <a:gd name="connsiteY0" fmla="*/ 12554 h 13801"/>
                  <a:gd name="connsiteX1" fmla="*/ 24364 w 59605"/>
                  <a:gd name="connsiteY1" fmla="*/ 13802 h 13801"/>
                  <a:gd name="connsiteX2" fmla="*/ 59596 w 59605"/>
                  <a:gd name="connsiteY2" fmla="*/ 10763 h 13801"/>
                  <a:gd name="connsiteX3" fmla="*/ 58433 w 59605"/>
                  <a:gd name="connsiteY3" fmla="*/ 2600 h 13801"/>
                  <a:gd name="connsiteX4" fmla="*/ 38706 w 59605"/>
                  <a:gd name="connsiteY4" fmla="*/ 0 h 13801"/>
                  <a:gd name="connsiteX5" fmla="*/ 9719 w 59605"/>
                  <a:gd name="connsiteY5" fmla="*/ 105 h 13801"/>
                  <a:gd name="connsiteX6" fmla="*/ 13941 w 59605"/>
                  <a:gd name="connsiteY6" fmla="*/ 8411 h 13801"/>
                  <a:gd name="connsiteX7" fmla="*/ 0 w 59605"/>
                  <a:gd name="connsiteY7" fmla="*/ 12554 h 13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605" h="13801">
                    <a:moveTo>
                      <a:pt x="0" y="12554"/>
                    </a:moveTo>
                    <a:cubicBezTo>
                      <a:pt x="8083" y="14183"/>
                      <a:pt x="16554" y="6534"/>
                      <a:pt x="24364" y="13802"/>
                    </a:cubicBezTo>
                    <a:cubicBezTo>
                      <a:pt x="26589" y="-4305"/>
                      <a:pt x="48182" y="19040"/>
                      <a:pt x="59596" y="10763"/>
                    </a:cubicBezTo>
                    <a:cubicBezTo>
                      <a:pt x="59811" y="8096"/>
                      <a:pt x="56581" y="5201"/>
                      <a:pt x="58433" y="2600"/>
                    </a:cubicBezTo>
                    <a:cubicBezTo>
                      <a:pt x="51771" y="3772"/>
                      <a:pt x="44794" y="11621"/>
                      <a:pt x="38706" y="0"/>
                    </a:cubicBezTo>
                    <a:cubicBezTo>
                      <a:pt x="28786" y="5782"/>
                      <a:pt x="19368" y="705"/>
                      <a:pt x="9719" y="105"/>
                    </a:cubicBezTo>
                    <a:cubicBezTo>
                      <a:pt x="8011" y="2724"/>
                      <a:pt x="12031" y="5620"/>
                      <a:pt x="13941" y="8411"/>
                    </a:cubicBezTo>
                    <a:cubicBezTo>
                      <a:pt x="9203" y="11192"/>
                      <a:pt x="4939" y="5124"/>
                      <a:pt x="0" y="12554"/>
                    </a:cubicBezTo>
                    <a:close/>
                  </a:path>
                </a:pathLst>
              </a:custGeom>
              <a:solidFill>
                <a:schemeClr val="bg1"/>
              </a:solidFill>
              <a:ln w="14347" cap="flat">
                <a:noFill/>
                <a:prstDash val="solid"/>
                <a:miter/>
              </a:ln>
            </p:spPr>
            <p:txBody>
              <a:bodyPr anchor="ctr" rtlCol="0"/>
              <a:p>
                <a:endParaRPr lang="en-PH"/>
              </a:p>
            </p:txBody>
          </p:sp>
          <p:sp>
            <p:nvSpPr>
              <p:cNvPr id="1049060" name="Freeform: Shape 156"/>
              <p:cNvSpPr/>
              <p:nvPr/>
            </p:nvSpPr>
            <p:spPr>
              <a:xfrm>
                <a:off x="7904623" y="1014469"/>
                <a:ext cx="43774" cy="14763"/>
              </a:xfrm>
              <a:custGeom>
                <a:avLst/>
                <a:gdLst>
                  <a:gd name="connsiteX0" fmla="*/ 0 w 43774"/>
                  <a:gd name="connsiteY0" fmla="*/ 0 h 14763"/>
                  <a:gd name="connsiteX1" fmla="*/ 43775 w 43774"/>
                  <a:gd name="connsiteY1" fmla="*/ 10363 h 14763"/>
                  <a:gd name="connsiteX2" fmla="*/ 0 w 43774"/>
                  <a:gd name="connsiteY2" fmla="*/ 0 h 14763"/>
                </a:gdLst>
                <a:ahLst/>
                <a:cxnLst>
                  <a:cxn ang="0">
                    <a:pos x="connsiteX0" y="connsiteY0"/>
                  </a:cxn>
                  <a:cxn ang="0">
                    <a:pos x="connsiteX1" y="connsiteY1"/>
                  </a:cxn>
                  <a:cxn ang="0">
                    <a:pos x="connsiteX2" y="connsiteY2"/>
                  </a:cxn>
                </a:cxnLst>
                <a:rect l="l" t="t" r="r" b="b"/>
                <a:pathLst>
                  <a:path w="43774" h="14763">
                    <a:moveTo>
                      <a:pt x="0" y="0"/>
                    </a:moveTo>
                    <a:cubicBezTo>
                      <a:pt x="1479" y="17174"/>
                      <a:pt x="36251" y="17526"/>
                      <a:pt x="43775" y="10363"/>
                    </a:cubicBezTo>
                    <a:cubicBezTo>
                      <a:pt x="29647" y="8525"/>
                      <a:pt x="8657" y="15097"/>
                      <a:pt x="0" y="0"/>
                    </a:cubicBezTo>
                    <a:close/>
                  </a:path>
                </a:pathLst>
              </a:custGeom>
              <a:solidFill>
                <a:schemeClr val="bg1"/>
              </a:solidFill>
              <a:ln w="14347" cap="flat">
                <a:noFill/>
                <a:prstDash val="solid"/>
                <a:miter/>
              </a:ln>
            </p:spPr>
            <p:txBody>
              <a:bodyPr anchor="ctr" rtlCol="0"/>
              <a:p>
                <a:endParaRPr lang="en-PH"/>
              </a:p>
            </p:txBody>
          </p:sp>
          <p:sp>
            <p:nvSpPr>
              <p:cNvPr id="1049061" name="Freeform: Shape 157"/>
              <p:cNvSpPr/>
              <p:nvPr/>
            </p:nvSpPr>
            <p:spPr>
              <a:xfrm>
                <a:off x="8018000" y="1037040"/>
                <a:ext cx="18106" cy="5241"/>
              </a:xfrm>
              <a:custGeom>
                <a:avLst/>
                <a:gdLst>
                  <a:gd name="connsiteX0" fmla="*/ 0 w 18106"/>
                  <a:gd name="connsiteY0" fmla="*/ 1070 h 5241"/>
                  <a:gd name="connsiteX1" fmla="*/ 18104 w 18106"/>
                  <a:gd name="connsiteY1" fmla="*/ 5242 h 5241"/>
                  <a:gd name="connsiteX2" fmla="*/ 0 w 18106"/>
                  <a:gd name="connsiteY2" fmla="*/ 1070 h 5241"/>
                </a:gdLst>
                <a:ahLst/>
                <a:cxnLst>
                  <a:cxn ang="0">
                    <a:pos x="connsiteX0" y="connsiteY0"/>
                  </a:cxn>
                  <a:cxn ang="0">
                    <a:pos x="connsiteX1" y="connsiteY1"/>
                  </a:cxn>
                  <a:cxn ang="0">
                    <a:pos x="connsiteX2" y="connsiteY2"/>
                  </a:cxn>
                </a:cxnLst>
                <a:rect l="l" t="t" r="r" b="b"/>
                <a:pathLst>
                  <a:path w="18106" h="5241">
                    <a:moveTo>
                      <a:pt x="0" y="1070"/>
                    </a:moveTo>
                    <a:cubicBezTo>
                      <a:pt x="6001" y="3356"/>
                      <a:pt x="12046" y="4499"/>
                      <a:pt x="18104" y="5242"/>
                    </a:cubicBezTo>
                    <a:cubicBezTo>
                      <a:pt x="18319" y="-1369"/>
                      <a:pt x="5212" y="-397"/>
                      <a:pt x="0" y="1070"/>
                    </a:cubicBezTo>
                    <a:close/>
                  </a:path>
                </a:pathLst>
              </a:custGeom>
              <a:solidFill>
                <a:schemeClr val="bg1"/>
              </a:solidFill>
              <a:ln w="14347" cap="flat">
                <a:noFill/>
                <a:prstDash val="solid"/>
                <a:miter/>
              </a:ln>
            </p:spPr>
            <p:txBody>
              <a:bodyPr anchor="ctr" rtlCol="0"/>
              <a:p>
                <a:endParaRPr lang="en-PH"/>
              </a:p>
            </p:txBody>
          </p:sp>
          <p:sp>
            <p:nvSpPr>
              <p:cNvPr id="1049062" name="Freeform: Shape 158"/>
              <p:cNvSpPr/>
              <p:nvPr/>
            </p:nvSpPr>
            <p:spPr>
              <a:xfrm>
                <a:off x="8099907" y="1039587"/>
                <a:ext cx="46947" cy="16856"/>
              </a:xfrm>
              <a:custGeom>
                <a:avLst/>
                <a:gdLst>
                  <a:gd name="connsiteX0" fmla="*/ 0 w 46947"/>
                  <a:gd name="connsiteY0" fmla="*/ 9192 h 16856"/>
                  <a:gd name="connsiteX1" fmla="*/ 46947 w 46947"/>
                  <a:gd name="connsiteY1" fmla="*/ 16507 h 16856"/>
                  <a:gd name="connsiteX2" fmla="*/ 32160 w 46947"/>
                  <a:gd name="connsiteY2" fmla="*/ 6010 h 16856"/>
                  <a:gd name="connsiteX3" fmla="*/ 13610 w 46947"/>
                  <a:gd name="connsiteY3" fmla="*/ 11525 h 16856"/>
                  <a:gd name="connsiteX4" fmla="*/ 9576 w 46947"/>
                  <a:gd name="connsiteY4" fmla="*/ 0 h 16856"/>
                  <a:gd name="connsiteX5" fmla="*/ 0 w 46947"/>
                  <a:gd name="connsiteY5" fmla="*/ 9192 h 16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947" h="16856">
                    <a:moveTo>
                      <a:pt x="0" y="9192"/>
                    </a:moveTo>
                    <a:cubicBezTo>
                      <a:pt x="9346" y="16183"/>
                      <a:pt x="32145" y="17650"/>
                      <a:pt x="46947" y="16507"/>
                    </a:cubicBezTo>
                    <a:cubicBezTo>
                      <a:pt x="40960" y="7096"/>
                      <a:pt x="34126" y="17097"/>
                      <a:pt x="32160" y="6010"/>
                    </a:cubicBezTo>
                    <a:cubicBezTo>
                      <a:pt x="30523" y="17650"/>
                      <a:pt x="19841" y="3524"/>
                      <a:pt x="13610" y="11525"/>
                    </a:cubicBezTo>
                    <a:cubicBezTo>
                      <a:pt x="8069" y="6801"/>
                      <a:pt x="18449" y="305"/>
                      <a:pt x="9576" y="0"/>
                    </a:cubicBezTo>
                    <a:cubicBezTo>
                      <a:pt x="12002" y="8649"/>
                      <a:pt x="7624" y="10316"/>
                      <a:pt x="0" y="9192"/>
                    </a:cubicBezTo>
                    <a:close/>
                  </a:path>
                </a:pathLst>
              </a:custGeom>
              <a:solidFill>
                <a:schemeClr val="bg1"/>
              </a:solidFill>
              <a:ln w="14347" cap="flat">
                <a:noFill/>
                <a:prstDash val="solid"/>
                <a:miter/>
              </a:ln>
            </p:spPr>
            <p:txBody>
              <a:bodyPr anchor="ctr" rtlCol="0"/>
              <a:p>
                <a:endParaRPr lang="en-PH"/>
              </a:p>
            </p:txBody>
          </p:sp>
          <p:sp>
            <p:nvSpPr>
              <p:cNvPr id="1049063" name="Freeform: Shape 159"/>
              <p:cNvSpPr/>
              <p:nvPr/>
            </p:nvSpPr>
            <p:spPr>
              <a:xfrm>
                <a:off x="8097576" y="1028195"/>
                <a:ext cx="18911" cy="9006"/>
              </a:xfrm>
              <a:custGeom>
                <a:avLst/>
                <a:gdLst>
                  <a:gd name="connsiteX0" fmla="*/ 5 w 18911"/>
                  <a:gd name="connsiteY0" fmla="*/ 4296 h 9006"/>
                  <a:gd name="connsiteX1" fmla="*/ 18138 w 18911"/>
                  <a:gd name="connsiteY1" fmla="*/ 8477 h 9006"/>
                  <a:gd name="connsiteX2" fmla="*/ 10888 w 18911"/>
                  <a:gd name="connsiteY2" fmla="*/ 0 h 9006"/>
                  <a:gd name="connsiteX3" fmla="*/ 5 w 18911"/>
                  <a:gd name="connsiteY3" fmla="*/ 4296 h 9006"/>
                </a:gdLst>
                <a:ahLst/>
                <a:cxnLst>
                  <a:cxn ang="0">
                    <a:pos x="connsiteX0" y="connsiteY0"/>
                  </a:cxn>
                  <a:cxn ang="0">
                    <a:pos x="connsiteX1" y="connsiteY1"/>
                  </a:cxn>
                  <a:cxn ang="0">
                    <a:pos x="connsiteX2" y="connsiteY2"/>
                  </a:cxn>
                  <a:cxn ang="0">
                    <a:pos x="connsiteX3" y="connsiteY3"/>
                  </a:cxn>
                </a:cxnLst>
                <a:rect l="l" t="t" r="r" b="b"/>
                <a:pathLst>
                  <a:path w="18911" h="9006">
                    <a:moveTo>
                      <a:pt x="5" y="4296"/>
                    </a:moveTo>
                    <a:cubicBezTo>
                      <a:pt x="-296" y="13154"/>
                      <a:pt x="13070" y="6401"/>
                      <a:pt x="18138" y="8477"/>
                    </a:cubicBezTo>
                    <a:cubicBezTo>
                      <a:pt x="21598" y="2553"/>
                      <a:pt x="12424" y="6210"/>
                      <a:pt x="10888" y="0"/>
                    </a:cubicBezTo>
                    <a:cubicBezTo>
                      <a:pt x="5346" y="6525"/>
                      <a:pt x="6753" y="8334"/>
                      <a:pt x="5" y="4296"/>
                    </a:cubicBezTo>
                    <a:close/>
                  </a:path>
                </a:pathLst>
              </a:custGeom>
              <a:solidFill>
                <a:schemeClr val="bg1"/>
              </a:solidFill>
              <a:ln w="14347" cap="flat">
                <a:noFill/>
                <a:prstDash val="solid"/>
                <a:miter/>
              </a:ln>
            </p:spPr>
            <p:txBody>
              <a:bodyPr anchor="ctr" rtlCol="0"/>
              <a:p>
                <a:endParaRPr lang="en-PH"/>
              </a:p>
            </p:txBody>
          </p:sp>
          <p:sp>
            <p:nvSpPr>
              <p:cNvPr id="1049064" name="Freeform: Shape 160"/>
              <p:cNvSpPr/>
              <p:nvPr/>
            </p:nvSpPr>
            <p:spPr>
              <a:xfrm>
                <a:off x="8149897" y="1050779"/>
                <a:ext cx="31743" cy="12142"/>
              </a:xfrm>
              <a:custGeom>
                <a:avLst/>
                <a:gdLst>
                  <a:gd name="connsiteX0" fmla="*/ 0 w 31743"/>
                  <a:gd name="connsiteY0" fmla="*/ 5457 h 12142"/>
                  <a:gd name="connsiteX1" fmla="*/ 31743 w 31743"/>
                  <a:gd name="connsiteY1" fmla="*/ 11953 h 12142"/>
                  <a:gd name="connsiteX2" fmla="*/ 0 w 31743"/>
                  <a:gd name="connsiteY2" fmla="*/ 5457 h 12142"/>
                </a:gdLst>
                <a:ahLst/>
                <a:cxnLst>
                  <a:cxn ang="0">
                    <a:pos x="connsiteX0" y="connsiteY0"/>
                  </a:cxn>
                  <a:cxn ang="0">
                    <a:pos x="connsiteX1" y="connsiteY1"/>
                  </a:cxn>
                  <a:cxn ang="0">
                    <a:pos x="connsiteX2" y="connsiteY2"/>
                  </a:cxn>
                </a:cxnLst>
                <a:rect l="l" t="t" r="r" b="b"/>
                <a:pathLst>
                  <a:path w="31743" h="12142">
                    <a:moveTo>
                      <a:pt x="0" y="5457"/>
                    </a:moveTo>
                    <a:cubicBezTo>
                      <a:pt x="10452" y="11039"/>
                      <a:pt x="21033" y="12763"/>
                      <a:pt x="31743" y="11953"/>
                    </a:cubicBezTo>
                    <a:cubicBezTo>
                      <a:pt x="27637" y="-8259"/>
                      <a:pt x="10122" y="2657"/>
                      <a:pt x="0" y="5457"/>
                    </a:cubicBezTo>
                    <a:close/>
                  </a:path>
                </a:pathLst>
              </a:custGeom>
              <a:solidFill>
                <a:schemeClr val="bg1"/>
              </a:solidFill>
              <a:ln w="14347" cap="flat">
                <a:noFill/>
                <a:prstDash val="solid"/>
                <a:miter/>
              </a:ln>
            </p:spPr>
            <p:txBody>
              <a:bodyPr anchor="ctr" rtlCol="0"/>
              <a:p>
                <a:endParaRPr lang="en-PH"/>
              </a:p>
            </p:txBody>
          </p:sp>
          <p:sp>
            <p:nvSpPr>
              <p:cNvPr id="1049065" name="Freeform: Shape 161"/>
              <p:cNvSpPr/>
              <p:nvPr/>
            </p:nvSpPr>
            <p:spPr>
              <a:xfrm>
                <a:off x="8313710" y="1071791"/>
                <a:ext cx="16797" cy="6538"/>
              </a:xfrm>
              <a:custGeom>
                <a:avLst/>
                <a:gdLst>
                  <a:gd name="connsiteX0" fmla="*/ 0 w 16797"/>
                  <a:gd name="connsiteY0" fmla="*/ 5829 h 6538"/>
                  <a:gd name="connsiteX1" fmla="*/ 16798 w 16797"/>
                  <a:gd name="connsiteY1" fmla="*/ 5086 h 6538"/>
                  <a:gd name="connsiteX2" fmla="*/ 12462 w 16797"/>
                  <a:gd name="connsiteY2" fmla="*/ 0 h 6538"/>
                  <a:gd name="connsiteX3" fmla="*/ 0 w 16797"/>
                  <a:gd name="connsiteY3" fmla="*/ 5829 h 6538"/>
                </a:gdLst>
                <a:ahLst/>
                <a:cxnLst>
                  <a:cxn ang="0">
                    <a:pos x="connsiteX0" y="connsiteY0"/>
                  </a:cxn>
                  <a:cxn ang="0">
                    <a:pos x="connsiteX1" y="connsiteY1"/>
                  </a:cxn>
                  <a:cxn ang="0">
                    <a:pos x="connsiteX2" y="connsiteY2"/>
                  </a:cxn>
                  <a:cxn ang="0">
                    <a:pos x="connsiteX3" y="connsiteY3"/>
                  </a:cxn>
                </a:cxnLst>
                <a:rect l="l" t="t" r="r" b="b"/>
                <a:pathLst>
                  <a:path w="16797" h="6538">
                    <a:moveTo>
                      <a:pt x="0" y="5829"/>
                    </a:moveTo>
                    <a:cubicBezTo>
                      <a:pt x="4451" y="7506"/>
                      <a:pt x="8973" y="5772"/>
                      <a:pt x="16798" y="5086"/>
                    </a:cubicBezTo>
                    <a:cubicBezTo>
                      <a:pt x="15362" y="3400"/>
                      <a:pt x="13926" y="1676"/>
                      <a:pt x="12462" y="0"/>
                    </a:cubicBezTo>
                    <a:cubicBezTo>
                      <a:pt x="8054" y="7544"/>
                      <a:pt x="4336" y="162"/>
                      <a:pt x="0" y="5829"/>
                    </a:cubicBezTo>
                    <a:close/>
                  </a:path>
                </a:pathLst>
              </a:custGeom>
              <a:solidFill>
                <a:schemeClr val="bg1"/>
              </a:solidFill>
              <a:ln w="14347" cap="flat">
                <a:noFill/>
                <a:prstDash val="solid"/>
                <a:miter/>
              </a:ln>
            </p:spPr>
            <p:txBody>
              <a:bodyPr anchor="ctr" rtlCol="0"/>
              <a:p>
                <a:endParaRPr lang="en-PH"/>
              </a:p>
            </p:txBody>
          </p:sp>
          <p:sp>
            <p:nvSpPr>
              <p:cNvPr id="1049066" name="Freeform: Shape 162"/>
              <p:cNvSpPr/>
              <p:nvPr/>
            </p:nvSpPr>
            <p:spPr>
              <a:xfrm>
                <a:off x="8392013" y="1057856"/>
                <a:ext cx="17705" cy="9650"/>
              </a:xfrm>
              <a:custGeom>
                <a:avLst/>
                <a:gdLst>
                  <a:gd name="connsiteX0" fmla="*/ 9576 w 17705"/>
                  <a:gd name="connsiteY0" fmla="*/ 0 h 9650"/>
                  <a:gd name="connsiteX1" fmla="*/ 0 w 17705"/>
                  <a:gd name="connsiteY1" fmla="*/ 9239 h 9650"/>
                  <a:gd name="connsiteX2" fmla="*/ 16956 w 17705"/>
                  <a:gd name="connsiteY2" fmla="*/ 5248 h 9650"/>
                  <a:gd name="connsiteX3" fmla="*/ 9576 w 17705"/>
                  <a:gd name="connsiteY3" fmla="*/ 0 h 9650"/>
                </a:gdLst>
                <a:ahLst/>
                <a:cxnLst>
                  <a:cxn ang="0">
                    <a:pos x="connsiteX0" y="connsiteY0"/>
                  </a:cxn>
                  <a:cxn ang="0">
                    <a:pos x="connsiteX1" y="connsiteY1"/>
                  </a:cxn>
                  <a:cxn ang="0">
                    <a:pos x="connsiteX2" y="connsiteY2"/>
                  </a:cxn>
                  <a:cxn ang="0">
                    <a:pos x="connsiteX3" y="connsiteY3"/>
                  </a:cxn>
                </a:cxnLst>
                <a:rect l="l" t="t" r="r" b="b"/>
                <a:pathLst>
                  <a:path w="17705" h="9650">
                    <a:moveTo>
                      <a:pt x="9576" y="0"/>
                    </a:moveTo>
                    <a:cubicBezTo>
                      <a:pt x="6389" y="3077"/>
                      <a:pt x="3187" y="6163"/>
                      <a:pt x="0" y="9239"/>
                    </a:cubicBezTo>
                    <a:cubicBezTo>
                      <a:pt x="7695" y="12078"/>
                      <a:pt x="8241" y="-943"/>
                      <a:pt x="16956" y="5248"/>
                    </a:cubicBezTo>
                    <a:cubicBezTo>
                      <a:pt x="20344" y="1162"/>
                      <a:pt x="11256" y="2476"/>
                      <a:pt x="9576" y="0"/>
                    </a:cubicBezTo>
                    <a:close/>
                  </a:path>
                </a:pathLst>
              </a:custGeom>
              <a:solidFill>
                <a:schemeClr val="bg1"/>
              </a:solidFill>
              <a:ln w="14347" cap="flat">
                <a:noFill/>
                <a:prstDash val="solid"/>
                <a:miter/>
              </a:ln>
            </p:spPr>
            <p:txBody>
              <a:bodyPr anchor="ctr" rtlCol="0"/>
              <a:p>
                <a:endParaRPr lang="en-PH"/>
              </a:p>
            </p:txBody>
          </p:sp>
          <p:sp>
            <p:nvSpPr>
              <p:cNvPr id="1049067" name="Freeform: Shape 163"/>
              <p:cNvSpPr/>
              <p:nvPr/>
            </p:nvSpPr>
            <p:spPr>
              <a:xfrm>
                <a:off x="8489569" y="1067693"/>
                <a:ext cx="19726" cy="10126"/>
              </a:xfrm>
              <a:custGeom>
                <a:avLst/>
                <a:gdLst>
                  <a:gd name="connsiteX0" fmla="*/ 0 w 19726"/>
                  <a:gd name="connsiteY0" fmla="*/ 1192 h 10126"/>
                  <a:gd name="connsiteX1" fmla="*/ 16381 w 19726"/>
                  <a:gd name="connsiteY1" fmla="*/ 10127 h 10126"/>
                  <a:gd name="connsiteX2" fmla="*/ 19727 w 19726"/>
                  <a:gd name="connsiteY2" fmla="*/ 3793 h 10126"/>
                  <a:gd name="connsiteX3" fmla="*/ 0 w 19726"/>
                  <a:gd name="connsiteY3" fmla="*/ 1192 h 10126"/>
                </a:gdLst>
                <a:ahLst/>
                <a:cxnLst>
                  <a:cxn ang="0">
                    <a:pos x="connsiteX0" y="connsiteY0"/>
                  </a:cxn>
                  <a:cxn ang="0">
                    <a:pos x="connsiteX1" y="connsiteY1"/>
                  </a:cxn>
                  <a:cxn ang="0">
                    <a:pos x="connsiteX2" y="connsiteY2"/>
                  </a:cxn>
                  <a:cxn ang="0">
                    <a:pos x="connsiteX3" y="connsiteY3"/>
                  </a:cxn>
                </a:cxnLst>
                <a:rect l="l" t="t" r="r" b="b"/>
                <a:pathLst>
                  <a:path w="19726" h="10126">
                    <a:moveTo>
                      <a:pt x="0" y="1192"/>
                    </a:moveTo>
                    <a:cubicBezTo>
                      <a:pt x="2039" y="16537"/>
                      <a:pt x="9361" y="-6494"/>
                      <a:pt x="16381" y="10127"/>
                    </a:cubicBezTo>
                    <a:cubicBezTo>
                      <a:pt x="16913" y="7974"/>
                      <a:pt x="17473" y="5878"/>
                      <a:pt x="19727" y="3793"/>
                    </a:cubicBezTo>
                    <a:cubicBezTo>
                      <a:pt x="13467" y="-3827"/>
                      <a:pt x="6561" y="2640"/>
                      <a:pt x="0" y="1192"/>
                    </a:cubicBezTo>
                    <a:close/>
                  </a:path>
                </a:pathLst>
              </a:custGeom>
              <a:solidFill>
                <a:schemeClr val="bg1"/>
              </a:solidFill>
              <a:ln w="14347" cap="flat">
                <a:noFill/>
                <a:prstDash val="solid"/>
                <a:miter/>
              </a:ln>
            </p:spPr>
            <p:txBody>
              <a:bodyPr anchor="ctr" rtlCol="0"/>
              <a:p>
                <a:endParaRPr lang="en-PH"/>
              </a:p>
            </p:txBody>
          </p:sp>
          <p:sp>
            <p:nvSpPr>
              <p:cNvPr id="1049068" name="Freeform: Shape 164"/>
              <p:cNvSpPr/>
              <p:nvPr/>
            </p:nvSpPr>
            <p:spPr>
              <a:xfrm>
                <a:off x="8632531" y="1063942"/>
                <a:ext cx="43175" cy="21221"/>
              </a:xfrm>
              <a:custGeom>
                <a:avLst/>
                <a:gdLst>
                  <a:gd name="connsiteX0" fmla="*/ 1885 w 43175"/>
                  <a:gd name="connsiteY0" fmla="*/ 7515 h 21221"/>
                  <a:gd name="connsiteX1" fmla="*/ 3306 w 43175"/>
                  <a:gd name="connsiteY1" fmla="*/ 9192 h 21221"/>
                  <a:gd name="connsiteX2" fmla="*/ 1268 w 43175"/>
                  <a:gd name="connsiteY2" fmla="*/ 20431 h 21221"/>
                  <a:gd name="connsiteX3" fmla="*/ 16486 w 43175"/>
                  <a:gd name="connsiteY3" fmla="*/ 21222 h 21221"/>
                  <a:gd name="connsiteX4" fmla="*/ 39687 w 43175"/>
                  <a:gd name="connsiteY4" fmla="*/ 14326 h 21221"/>
                  <a:gd name="connsiteX5" fmla="*/ 43176 w 43175"/>
                  <a:gd name="connsiteY5" fmla="*/ 4791 h 21221"/>
                  <a:gd name="connsiteX6" fmla="*/ 17075 w 43175"/>
                  <a:gd name="connsiteY6" fmla="*/ 8325 h 21221"/>
                  <a:gd name="connsiteX7" fmla="*/ 12854 w 43175"/>
                  <a:gd name="connsiteY7" fmla="*/ 0 h 21221"/>
                  <a:gd name="connsiteX8" fmla="*/ 1885 w 43175"/>
                  <a:gd name="connsiteY8" fmla="*/ 7515 h 21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175" h="21221">
                    <a:moveTo>
                      <a:pt x="1885" y="7515"/>
                    </a:moveTo>
                    <a:cubicBezTo>
                      <a:pt x="-1991" y="5334"/>
                      <a:pt x="938" y="11735"/>
                      <a:pt x="3306" y="9192"/>
                    </a:cubicBezTo>
                    <a:cubicBezTo>
                      <a:pt x="5848" y="13145"/>
                      <a:pt x="1943" y="16678"/>
                      <a:pt x="1268" y="20431"/>
                    </a:cubicBezTo>
                    <a:cubicBezTo>
                      <a:pt x="6321" y="21374"/>
                      <a:pt x="11763" y="14021"/>
                      <a:pt x="16486" y="21222"/>
                    </a:cubicBezTo>
                    <a:cubicBezTo>
                      <a:pt x="23349" y="5610"/>
                      <a:pt x="31173" y="16164"/>
                      <a:pt x="39687" y="14326"/>
                    </a:cubicBezTo>
                    <a:cubicBezTo>
                      <a:pt x="46650" y="11449"/>
                      <a:pt x="36227" y="7677"/>
                      <a:pt x="43176" y="4791"/>
                    </a:cubicBezTo>
                    <a:cubicBezTo>
                      <a:pt x="34375" y="8754"/>
                      <a:pt x="26019" y="1495"/>
                      <a:pt x="17075" y="8325"/>
                    </a:cubicBezTo>
                    <a:cubicBezTo>
                      <a:pt x="14275" y="5477"/>
                      <a:pt x="15969" y="2858"/>
                      <a:pt x="12854" y="0"/>
                    </a:cubicBezTo>
                    <a:cubicBezTo>
                      <a:pt x="12811" y="5182"/>
                      <a:pt x="6077" y="7915"/>
                      <a:pt x="1885" y="7515"/>
                    </a:cubicBezTo>
                    <a:close/>
                  </a:path>
                </a:pathLst>
              </a:custGeom>
              <a:solidFill>
                <a:schemeClr val="bg1"/>
              </a:solidFill>
              <a:ln w="14347" cap="flat">
                <a:noFill/>
                <a:prstDash val="solid"/>
                <a:miter/>
              </a:ln>
            </p:spPr>
            <p:txBody>
              <a:bodyPr anchor="ctr" rtlCol="0"/>
              <a:p>
                <a:endParaRPr lang="en-PH"/>
              </a:p>
            </p:txBody>
          </p:sp>
          <p:sp>
            <p:nvSpPr>
              <p:cNvPr id="1049069" name="Freeform: Shape 165"/>
              <p:cNvSpPr/>
              <p:nvPr/>
            </p:nvSpPr>
            <p:spPr>
              <a:xfrm>
                <a:off x="8882303" y="1082040"/>
                <a:ext cx="24767" cy="9232"/>
              </a:xfrm>
              <a:custGeom>
                <a:avLst/>
                <a:gdLst>
                  <a:gd name="connsiteX0" fmla="*/ 0 w 24767"/>
                  <a:gd name="connsiteY0" fmla="*/ 7048 h 9232"/>
                  <a:gd name="connsiteX1" fmla="*/ 24349 w 24767"/>
                  <a:gd name="connsiteY1" fmla="*/ 8306 h 9232"/>
                  <a:gd name="connsiteX2" fmla="*/ 20172 w 24767"/>
                  <a:gd name="connsiteY2" fmla="*/ 0 h 9232"/>
                  <a:gd name="connsiteX3" fmla="*/ 0 w 24767"/>
                  <a:gd name="connsiteY3" fmla="*/ 7048 h 9232"/>
                </a:gdLst>
                <a:ahLst/>
                <a:cxnLst>
                  <a:cxn ang="0">
                    <a:pos x="connsiteX0" y="connsiteY0"/>
                  </a:cxn>
                  <a:cxn ang="0">
                    <a:pos x="connsiteX1" y="connsiteY1"/>
                  </a:cxn>
                  <a:cxn ang="0">
                    <a:pos x="connsiteX2" y="connsiteY2"/>
                  </a:cxn>
                  <a:cxn ang="0">
                    <a:pos x="connsiteX3" y="connsiteY3"/>
                  </a:cxn>
                </a:cxnLst>
                <a:rect l="l" t="t" r="r" b="b"/>
                <a:pathLst>
                  <a:path w="24767" h="9232">
                    <a:moveTo>
                      <a:pt x="0" y="7048"/>
                    </a:moveTo>
                    <a:cubicBezTo>
                      <a:pt x="7781" y="14735"/>
                      <a:pt x="16668" y="-1086"/>
                      <a:pt x="24349" y="8306"/>
                    </a:cubicBezTo>
                    <a:cubicBezTo>
                      <a:pt x="26072" y="5686"/>
                      <a:pt x="22038" y="2791"/>
                      <a:pt x="20172" y="0"/>
                    </a:cubicBezTo>
                    <a:cubicBezTo>
                      <a:pt x="13079" y="9553"/>
                      <a:pt x="7035" y="-2534"/>
                      <a:pt x="0" y="7048"/>
                    </a:cubicBezTo>
                    <a:close/>
                  </a:path>
                </a:pathLst>
              </a:custGeom>
              <a:solidFill>
                <a:schemeClr val="bg1"/>
              </a:solidFill>
              <a:ln w="14347" cap="flat">
                <a:noFill/>
                <a:prstDash val="solid"/>
                <a:miter/>
              </a:ln>
            </p:spPr>
            <p:txBody>
              <a:bodyPr anchor="ctr" rtlCol="0"/>
              <a:p>
                <a:endParaRPr lang="en-PH"/>
              </a:p>
            </p:txBody>
          </p:sp>
          <p:sp>
            <p:nvSpPr>
              <p:cNvPr id="1049070" name="Freeform: Shape 166"/>
              <p:cNvSpPr/>
              <p:nvPr/>
            </p:nvSpPr>
            <p:spPr>
              <a:xfrm>
                <a:off x="9042641" y="1086021"/>
                <a:ext cx="19713" cy="5601"/>
              </a:xfrm>
              <a:custGeom>
                <a:avLst/>
                <a:gdLst>
                  <a:gd name="connsiteX0" fmla="*/ 1 w 19713"/>
                  <a:gd name="connsiteY0" fmla="*/ 0 h 5601"/>
                  <a:gd name="connsiteX1" fmla="*/ 19713 w 19713"/>
                  <a:gd name="connsiteY1" fmla="*/ 2629 h 5601"/>
                  <a:gd name="connsiteX2" fmla="*/ 1 w 19713"/>
                  <a:gd name="connsiteY2" fmla="*/ 0 h 5601"/>
                </a:gdLst>
                <a:ahLst/>
                <a:cxnLst>
                  <a:cxn ang="0">
                    <a:pos x="connsiteX0" y="connsiteY0"/>
                  </a:cxn>
                  <a:cxn ang="0">
                    <a:pos x="connsiteX1" y="connsiteY1"/>
                  </a:cxn>
                  <a:cxn ang="0">
                    <a:pos x="connsiteX2" y="connsiteY2"/>
                  </a:cxn>
                </a:cxnLst>
                <a:rect l="l" t="t" r="r" b="b"/>
                <a:pathLst>
                  <a:path w="19713" h="5601">
                    <a:moveTo>
                      <a:pt x="1" y="0"/>
                    </a:moveTo>
                    <a:cubicBezTo>
                      <a:pt x="-171" y="6144"/>
                      <a:pt x="19153" y="7553"/>
                      <a:pt x="19713" y="2629"/>
                    </a:cubicBezTo>
                    <a:cubicBezTo>
                      <a:pt x="13181" y="1238"/>
                      <a:pt x="6404" y="4553"/>
                      <a:pt x="1" y="0"/>
                    </a:cubicBezTo>
                    <a:close/>
                  </a:path>
                </a:pathLst>
              </a:custGeom>
              <a:solidFill>
                <a:schemeClr val="bg1"/>
              </a:solidFill>
              <a:ln w="14347" cap="flat">
                <a:noFill/>
                <a:prstDash val="solid"/>
                <a:miter/>
              </a:ln>
            </p:spPr>
            <p:txBody>
              <a:bodyPr anchor="ctr" rtlCol="0"/>
              <a:p>
                <a:endParaRPr lang="en-PH"/>
              </a:p>
            </p:txBody>
          </p:sp>
          <p:sp>
            <p:nvSpPr>
              <p:cNvPr id="1049071" name="Freeform: Shape 167"/>
              <p:cNvSpPr/>
              <p:nvPr/>
            </p:nvSpPr>
            <p:spPr>
              <a:xfrm>
                <a:off x="9184704" y="1112356"/>
                <a:ext cx="12332" cy="13784"/>
              </a:xfrm>
              <a:custGeom>
                <a:avLst/>
                <a:gdLst>
                  <a:gd name="connsiteX0" fmla="*/ 8715 w 12332"/>
                  <a:gd name="connsiteY0" fmla="*/ 13784 h 13784"/>
                  <a:gd name="connsiteX1" fmla="*/ 12333 w 12332"/>
                  <a:gd name="connsiteY1" fmla="*/ 1021 h 13784"/>
                  <a:gd name="connsiteX2" fmla="*/ 0 w 12332"/>
                  <a:gd name="connsiteY2" fmla="*/ 3602 h 13784"/>
                  <a:gd name="connsiteX3" fmla="*/ 9145 w 12332"/>
                  <a:gd name="connsiteY3" fmla="*/ 4107 h 13784"/>
                  <a:gd name="connsiteX4" fmla="*/ 8715 w 12332"/>
                  <a:gd name="connsiteY4" fmla="*/ 13784 h 13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2" h="13784">
                    <a:moveTo>
                      <a:pt x="8715" y="13784"/>
                    </a:moveTo>
                    <a:cubicBezTo>
                      <a:pt x="11170" y="9613"/>
                      <a:pt x="10796" y="5250"/>
                      <a:pt x="12333" y="1021"/>
                    </a:cubicBezTo>
                    <a:cubicBezTo>
                      <a:pt x="8370" y="-1275"/>
                      <a:pt x="4192" y="611"/>
                      <a:pt x="0" y="3602"/>
                    </a:cubicBezTo>
                    <a:cubicBezTo>
                      <a:pt x="2785" y="9251"/>
                      <a:pt x="6116" y="3726"/>
                      <a:pt x="9145" y="4107"/>
                    </a:cubicBezTo>
                    <a:cubicBezTo>
                      <a:pt x="11801" y="7517"/>
                      <a:pt x="-761" y="7108"/>
                      <a:pt x="8715" y="13784"/>
                    </a:cubicBezTo>
                    <a:close/>
                  </a:path>
                </a:pathLst>
              </a:custGeom>
              <a:solidFill>
                <a:schemeClr val="bg1"/>
              </a:solidFill>
              <a:ln w="14347" cap="flat">
                <a:noFill/>
                <a:prstDash val="solid"/>
                <a:miter/>
              </a:ln>
            </p:spPr>
            <p:txBody>
              <a:bodyPr anchor="ctr" rtlCol="0"/>
              <a:p>
                <a:endParaRPr lang="en-PH"/>
              </a:p>
            </p:txBody>
          </p:sp>
          <p:sp>
            <p:nvSpPr>
              <p:cNvPr id="1049072" name="Freeform: Shape 168"/>
              <p:cNvSpPr/>
              <p:nvPr/>
            </p:nvSpPr>
            <p:spPr>
              <a:xfrm>
                <a:off x="9781487" y="1109470"/>
                <a:ext cx="15993" cy="7240"/>
              </a:xfrm>
              <a:custGeom>
                <a:avLst/>
                <a:gdLst>
                  <a:gd name="connsiteX0" fmla="*/ 93 w 15993"/>
                  <a:gd name="connsiteY0" fmla="*/ 11 h 7240"/>
                  <a:gd name="connsiteX1" fmla="*/ 14996 w 15993"/>
                  <a:gd name="connsiteY1" fmla="*/ 7240 h 7240"/>
                  <a:gd name="connsiteX2" fmla="*/ 15139 w 15993"/>
                  <a:gd name="connsiteY2" fmla="*/ 4021 h 7240"/>
                  <a:gd name="connsiteX3" fmla="*/ 12268 w 15993"/>
                  <a:gd name="connsiteY3" fmla="*/ 649 h 7240"/>
                  <a:gd name="connsiteX4" fmla="*/ 93 w 15993"/>
                  <a:gd name="connsiteY4" fmla="*/ 11 h 7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93" h="7240">
                    <a:moveTo>
                      <a:pt x="93" y="11"/>
                    </a:moveTo>
                    <a:cubicBezTo>
                      <a:pt x="-1185" y="8679"/>
                      <a:pt x="11033" y="2754"/>
                      <a:pt x="14996" y="7240"/>
                    </a:cubicBezTo>
                    <a:cubicBezTo>
                      <a:pt x="16632" y="6250"/>
                      <a:pt x="15943" y="5145"/>
                      <a:pt x="15139" y="4021"/>
                    </a:cubicBezTo>
                    <a:cubicBezTo>
                      <a:pt x="14192" y="2906"/>
                      <a:pt x="13244" y="1792"/>
                      <a:pt x="12268" y="649"/>
                    </a:cubicBezTo>
                    <a:cubicBezTo>
                      <a:pt x="7975" y="5259"/>
                      <a:pt x="4156" y="-275"/>
                      <a:pt x="93" y="11"/>
                    </a:cubicBezTo>
                    <a:close/>
                  </a:path>
                </a:pathLst>
              </a:custGeom>
              <a:solidFill>
                <a:schemeClr val="bg1"/>
              </a:solidFill>
              <a:ln w="14347" cap="flat">
                <a:noFill/>
                <a:prstDash val="solid"/>
                <a:miter/>
              </a:ln>
            </p:spPr>
            <p:txBody>
              <a:bodyPr anchor="ctr" rtlCol="0"/>
              <a:p>
                <a:endParaRPr lang="en-PH"/>
              </a:p>
            </p:txBody>
          </p:sp>
          <p:sp>
            <p:nvSpPr>
              <p:cNvPr id="1049073" name="Freeform: Shape 169"/>
              <p:cNvSpPr/>
              <p:nvPr/>
            </p:nvSpPr>
            <p:spPr>
              <a:xfrm>
                <a:off x="10669517" y="1043749"/>
                <a:ext cx="9084" cy="14468"/>
              </a:xfrm>
              <a:custGeom>
                <a:avLst/>
                <a:gdLst>
                  <a:gd name="connsiteX0" fmla="*/ 2380 w 9084"/>
                  <a:gd name="connsiteY0" fmla="*/ 14468 h 14468"/>
                  <a:gd name="connsiteX1" fmla="*/ 9085 w 9084"/>
                  <a:gd name="connsiteY1" fmla="*/ 1857 h 14468"/>
                  <a:gd name="connsiteX2" fmla="*/ 4591 w 9084"/>
                  <a:gd name="connsiteY2" fmla="*/ 0 h 14468"/>
                  <a:gd name="connsiteX3" fmla="*/ 1375 w 9084"/>
                  <a:gd name="connsiteY3" fmla="*/ 3077 h 14468"/>
                  <a:gd name="connsiteX4" fmla="*/ 2380 w 9084"/>
                  <a:gd name="connsiteY4" fmla="*/ 14468 h 14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84" h="14468">
                    <a:moveTo>
                      <a:pt x="2380" y="14468"/>
                    </a:moveTo>
                    <a:cubicBezTo>
                      <a:pt x="10592" y="10592"/>
                      <a:pt x="873" y="5772"/>
                      <a:pt x="9085" y="1857"/>
                    </a:cubicBezTo>
                    <a:cubicBezTo>
                      <a:pt x="7606" y="810"/>
                      <a:pt x="6027" y="1743"/>
                      <a:pt x="4591" y="0"/>
                    </a:cubicBezTo>
                    <a:cubicBezTo>
                      <a:pt x="3514" y="1048"/>
                      <a:pt x="2452" y="2086"/>
                      <a:pt x="1375" y="3077"/>
                    </a:cubicBezTo>
                    <a:cubicBezTo>
                      <a:pt x="9257" y="7277"/>
                      <a:pt x="-5459" y="10287"/>
                      <a:pt x="2380" y="14468"/>
                    </a:cubicBezTo>
                    <a:close/>
                  </a:path>
                </a:pathLst>
              </a:custGeom>
              <a:solidFill>
                <a:schemeClr val="bg1"/>
              </a:solidFill>
              <a:ln w="14347" cap="flat">
                <a:noFill/>
                <a:prstDash val="solid"/>
                <a:miter/>
              </a:ln>
            </p:spPr>
            <p:txBody>
              <a:bodyPr anchor="ctr" rtlCol="0"/>
              <a:p>
                <a:endParaRPr lang="en-PH"/>
              </a:p>
            </p:txBody>
          </p:sp>
          <p:sp>
            <p:nvSpPr>
              <p:cNvPr id="1049074" name="Freeform: Shape 170"/>
              <p:cNvSpPr/>
              <p:nvPr/>
            </p:nvSpPr>
            <p:spPr>
              <a:xfrm>
                <a:off x="10738916" y="1057634"/>
                <a:ext cx="9694" cy="14651"/>
              </a:xfrm>
              <a:custGeom>
                <a:avLst/>
                <a:gdLst>
                  <a:gd name="connsiteX0" fmla="*/ 1148 w 9694"/>
                  <a:gd name="connsiteY0" fmla="*/ 12195 h 14651"/>
                  <a:gd name="connsiteX1" fmla="*/ 9116 w 9694"/>
                  <a:gd name="connsiteY1" fmla="*/ 4508 h 14651"/>
                  <a:gd name="connsiteX2" fmla="*/ 0 w 9694"/>
                  <a:gd name="connsiteY2" fmla="*/ 4022 h 14651"/>
                  <a:gd name="connsiteX3" fmla="*/ 1148 w 9694"/>
                  <a:gd name="connsiteY3" fmla="*/ 12195 h 14651"/>
                </a:gdLst>
                <a:ahLst/>
                <a:cxnLst>
                  <a:cxn ang="0">
                    <a:pos x="connsiteX0" y="connsiteY0"/>
                  </a:cxn>
                  <a:cxn ang="0">
                    <a:pos x="connsiteX1" y="connsiteY1"/>
                  </a:cxn>
                  <a:cxn ang="0">
                    <a:pos x="connsiteX2" y="connsiteY2"/>
                  </a:cxn>
                  <a:cxn ang="0">
                    <a:pos x="connsiteX3" y="connsiteY3"/>
                  </a:cxn>
                </a:cxnLst>
                <a:rect l="l" t="t" r="r" b="b"/>
                <a:pathLst>
                  <a:path w="9694" h="14651">
                    <a:moveTo>
                      <a:pt x="1148" y="12195"/>
                    </a:moveTo>
                    <a:cubicBezTo>
                      <a:pt x="9346" y="21824"/>
                      <a:pt x="660" y="-293"/>
                      <a:pt x="9116" y="4508"/>
                    </a:cubicBezTo>
                    <a:cubicBezTo>
                      <a:pt x="12132" y="-1178"/>
                      <a:pt x="2483" y="-1645"/>
                      <a:pt x="0" y="4022"/>
                    </a:cubicBezTo>
                    <a:cubicBezTo>
                      <a:pt x="3431" y="6908"/>
                      <a:pt x="4178" y="9651"/>
                      <a:pt x="1148" y="12195"/>
                    </a:cubicBezTo>
                    <a:close/>
                  </a:path>
                </a:pathLst>
              </a:custGeom>
              <a:solidFill>
                <a:schemeClr val="bg1"/>
              </a:solidFill>
              <a:ln w="14347" cap="flat">
                <a:noFill/>
                <a:prstDash val="solid"/>
                <a:miter/>
              </a:ln>
            </p:spPr>
            <p:txBody>
              <a:bodyPr anchor="ctr" rtlCol="0"/>
              <a:p>
                <a:endParaRPr lang="en-PH"/>
              </a:p>
            </p:txBody>
          </p:sp>
        </p:grpSp>
      </p:grpSp>
      <p:sp>
        <p:nvSpPr>
          <p:cNvPr id="1049075" name="TextBox 172"/>
          <p:cNvSpPr txBox="1"/>
          <p:nvPr/>
        </p:nvSpPr>
        <p:spPr>
          <a:xfrm>
            <a:off x="4551193" y="928191"/>
            <a:ext cx="3942080" cy="624840"/>
          </a:xfrm>
          <a:prstGeom prst="rect"/>
          <a:noFill/>
        </p:spPr>
        <p:txBody>
          <a:bodyPr rtlCol="0" wrap="none">
            <a:spAutoFit/>
          </a:bodyPr>
          <a:p>
            <a:r>
              <a:rPr dirty="0" sz="3600" lang="en-US">
                <a:latin typeface="Candylicious" pitchFamily="2" charset="0"/>
              </a:rPr>
              <a:t>TONGUE-TASTING</a:t>
            </a:r>
            <a:endParaRPr dirty="0" sz="3600" lang="en-PH">
              <a:latin typeface="Candylicious" pitchFamily="2" charset="0"/>
            </a:endParaRPr>
          </a:p>
        </p:txBody>
      </p:sp>
      <p:sp>
        <p:nvSpPr>
          <p:cNvPr id="1049076" name="TextBox 173"/>
          <p:cNvSpPr txBox="1"/>
          <p:nvPr/>
        </p:nvSpPr>
        <p:spPr>
          <a:xfrm>
            <a:off x="4567415" y="2549168"/>
            <a:ext cx="6892119" cy="929639"/>
          </a:xfrm>
          <a:prstGeom prst="rect"/>
          <a:noFill/>
        </p:spPr>
        <p:txBody>
          <a:bodyPr rtlCol="0" wrap="square">
            <a:spAutoFit/>
          </a:bodyPr>
          <a:p>
            <a:r>
              <a:rPr dirty="0" sz="2800" lang="en-US">
                <a:latin typeface="Aparajita" panose="02020603050405020304" pitchFamily="18" charset="0"/>
                <a:cs typeface="Aparajita" panose="02020603050405020304" pitchFamily="18" charset="0"/>
              </a:rPr>
              <a:t>There are four types of taste: Sweet,sour, bitter and salty</a:t>
            </a:r>
            <a:r>
              <a:rPr dirty="0" sz="2800" lang="en-US">
                <a:latin typeface="Aparajita" panose="02020603050405020304" pitchFamily="18" charset="0"/>
                <a:cs typeface="Aparajita" panose="02020603050405020304" pitchFamily="18" charset="0"/>
              </a:rPr>
              <a:t>.</a:t>
            </a:r>
            <a:endParaRPr dirty="0" sz="2800" lang="en-PH">
              <a:latin typeface="Aparajita" panose="02020603050405020304" pitchFamily="18" charset="0"/>
              <a:cs typeface="Aparajita" panose="02020603050405020304" pitchFamily="18" charset="0"/>
            </a:endParaRPr>
          </a:p>
        </p:txBody>
      </p:sp>
      <p:cxnSp>
        <p:nvCxnSpPr>
          <p:cNvPr id="3145741" name="Straight Connector 175"/>
          <p:cNvCxnSpPr>
            <a:cxnSpLocks/>
          </p:cNvCxnSpPr>
          <p:nvPr/>
        </p:nvCxnSpPr>
        <p:spPr>
          <a:xfrm>
            <a:off x="11687175" y="457200"/>
            <a:ext cx="0" cy="2786063"/>
          </a:xfrm>
          <a:prstGeom prst="line"/>
          <a:ln w="76200"/>
        </p:spPr>
        <p:style>
          <a:lnRef idx="1">
            <a:schemeClr val="dk1"/>
          </a:lnRef>
          <a:fillRef idx="0">
            <a:schemeClr val="dk1"/>
          </a:fillRef>
          <a:effectRef idx="0">
            <a:schemeClr val="dk1"/>
          </a:effectRef>
          <a:fontRef idx="minor">
            <a:schemeClr val="tx1"/>
          </a:fontRef>
        </p:style>
      </p:cxnSp>
      <p:cxnSp>
        <p:nvCxnSpPr>
          <p:cNvPr id="3145742" name="Straight Connector 176"/>
          <p:cNvCxnSpPr>
            <a:cxnSpLocks/>
          </p:cNvCxnSpPr>
          <p:nvPr/>
        </p:nvCxnSpPr>
        <p:spPr>
          <a:xfrm>
            <a:off x="11896725" y="457200"/>
            <a:ext cx="0" cy="2800350"/>
          </a:xfrm>
          <a:prstGeom prst="line"/>
          <a:ln w="76200"/>
        </p:spPr>
        <p:style>
          <a:lnRef idx="1">
            <a:schemeClr val="dk1"/>
          </a:lnRef>
          <a:fillRef idx="0">
            <a:schemeClr val="dk1"/>
          </a:fillRef>
          <a:effectRef idx="0">
            <a:schemeClr val="dk1"/>
          </a:effectRef>
          <a:fontRef idx="minor">
            <a:schemeClr val="tx1"/>
          </a:fontRef>
        </p:style>
      </p:cxnSp>
      <p:cxnSp>
        <p:nvCxnSpPr>
          <p:cNvPr id="3145743" name="Straight Connector 182"/>
          <p:cNvCxnSpPr>
            <a:cxnSpLocks/>
          </p:cNvCxnSpPr>
          <p:nvPr/>
        </p:nvCxnSpPr>
        <p:spPr>
          <a:xfrm>
            <a:off x="200025" y="276224"/>
            <a:ext cx="11844341" cy="0"/>
          </a:xfrm>
          <a:prstGeom prst="line"/>
          <a:ln w="76200"/>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400">
        <p14:reveal/>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id="5" nodeType="withEffect" presetClass="emph" presetID="32" presetSubtype="0" repeatCount="indefinite">
                                  <p:stCondLst>
                                    <p:cond delay="0"/>
                                  </p:stCondLst>
                                  <p:endCondLst>
                                    <p:cond evt="onNext" delay="0">
                                      <p:tgtEl>
                                        <p:sldTgt/>
                                      </p:tgtEl>
                                    </p:cond>
                                  </p:endCondLst>
                                  <p:childTnLst>
                                    <p:animRot by="120000">
                                      <p:cBhvr>
                                        <p:cTn dur="200" fill="hold" id="6">
                                          <p:stCondLst>
                                            <p:cond delay="0"/>
                                          </p:stCondLst>
                                        </p:cTn>
                                        <p:tgtEl>
                                          <p:spTgt spid="2097200"/>
                                        </p:tgtEl>
                                        <p:attrNameLst>
                                          <p:attrName>r</p:attrName>
                                        </p:attrNameLst>
                                      </p:cBhvr>
                                    </p:animRot>
                                    <p:animRot by="-240000">
                                      <p:cBhvr>
                                        <p:cTn dur="400" fill="hold" id="7">
                                          <p:stCondLst>
                                            <p:cond delay="400"/>
                                          </p:stCondLst>
                                        </p:cTn>
                                        <p:tgtEl>
                                          <p:spTgt spid="2097200"/>
                                        </p:tgtEl>
                                        <p:attrNameLst>
                                          <p:attrName>r</p:attrName>
                                        </p:attrNameLst>
                                      </p:cBhvr>
                                    </p:animRot>
                                    <p:animRot by="240000">
                                      <p:cBhvr>
                                        <p:cTn dur="400" fill="hold" id="8">
                                          <p:stCondLst>
                                            <p:cond delay="800"/>
                                          </p:stCondLst>
                                        </p:cTn>
                                        <p:tgtEl>
                                          <p:spTgt spid="2097200"/>
                                        </p:tgtEl>
                                        <p:attrNameLst>
                                          <p:attrName>r</p:attrName>
                                        </p:attrNameLst>
                                      </p:cBhvr>
                                    </p:animRot>
                                    <p:animRot by="-240000">
                                      <p:cBhvr>
                                        <p:cTn dur="400" fill="hold" id="9">
                                          <p:stCondLst>
                                            <p:cond delay="1200"/>
                                          </p:stCondLst>
                                        </p:cTn>
                                        <p:tgtEl>
                                          <p:spTgt spid="2097200"/>
                                        </p:tgtEl>
                                        <p:attrNameLst>
                                          <p:attrName>r</p:attrName>
                                        </p:attrNameLst>
                                      </p:cBhvr>
                                    </p:animRot>
                                    <p:animRot by="120000">
                                      <p:cBhvr>
                                        <p:cTn dur="400" fill="hold" id="10">
                                          <p:stCondLst>
                                            <p:cond delay="1600"/>
                                          </p:stCondLst>
                                        </p:cTn>
                                        <p:tgtEl>
                                          <p:spTgt spid="2097200"/>
                                        </p:tgtEl>
                                        <p:attrNameLst>
                                          <p:attrName>r</p:attrName>
                                        </p:attrNameLst>
                                      </p:cBhvr>
                                    </p:animRot>
                                  </p:childTnLst>
                                </p:cTn>
                              </p:par>
                            </p:childTnLst>
                          </p:cTn>
                        </p:par>
                        <p:par>
                          <p:cTn fill="hold" id="11">
                            <p:stCondLst>
                              <p:cond delay="2000"/>
                            </p:stCondLst>
                            <p:childTnLst>
                              <p:par>
                                <p:cTn fill="hold" id="12" nodeType="afterEffect" presetClass="entr" presetID="22" presetSubtype="4">
                                  <p:stCondLst>
                                    <p:cond delay="0"/>
                                  </p:stCondLst>
                                  <p:childTnLst>
                                    <p:set>
                                      <p:cBhvr>
                                        <p:cTn dur="1" fill="hold" id="13">
                                          <p:stCondLst>
                                            <p:cond delay="0"/>
                                          </p:stCondLst>
                                        </p:cTn>
                                        <p:tgtEl>
                                          <p:spTgt spid="3145738"/>
                                        </p:tgtEl>
                                        <p:attrNameLst>
                                          <p:attrName>style.visibility</p:attrName>
                                        </p:attrNameLst>
                                      </p:cBhvr>
                                      <p:to>
                                        <p:strVal val="visible"/>
                                      </p:to>
                                    </p:set>
                                    <p:animEffect transition="in" filter="wipe(down)">
                                      <p:cBhvr>
                                        <p:cTn dur="500" id="14"/>
                                        <p:tgtEl>
                                          <p:spTgt spid="3145738"/>
                                        </p:tgtEl>
                                      </p:cBhvr>
                                    </p:animEffect>
                                  </p:childTnLst>
                                </p:cTn>
                              </p:par>
                            </p:childTnLst>
                          </p:cTn>
                        </p:par>
                        <p:par>
                          <p:cTn fill="hold" id="15">
                            <p:stCondLst>
                              <p:cond delay="2500"/>
                            </p:stCondLst>
                            <p:childTnLst>
                              <p:par>
                                <p:cTn fill="hold" id="16" nodeType="afterEffect" presetClass="entr" presetID="22" presetSubtype="4">
                                  <p:stCondLst>
                                    <p:cond delay="0"/>
                                  </p:stCondLst>
                                  <p:childTnLst>
                                    <p:set>
                                      <p:cBhvr>
                                        <p:cTn dur="1" fill="hold" id="17">
                                          <p:stCondLst>
                                            <p:cond delay="0"/>
                                          </p:stCondLst>
                                        </p:cTn>
                                        <p:tgtEl>
                                          <p:spTgt spid="3145740"/>
                                        </p:tgtEl>
                                        <p:attrNameLst>
                                          <p:attrName>style.visibility</p:attrName>
                                        </p:attrNameLst>
                                      </p:cBhvr>
                                      <p:to>
                                        <p:strVal val="visible"/>
                                      </p:to>
                                    </p:set>
                                    <p:animEffect transition="in" filter="wipe(down)">
                                      <p:cBhvr>
                                        <p:cTn dur="500" id="18"/>
                                        <p:tgtEl>
                                          <p:spTgt spid="3145740"/>
                                        </p:tgtEl>
                                      </p:cBhvr>
                                    </p:animEffect>
                                  </p:childTnLst>
                                </p:cTn>
                              </p:par>
                            </p:childTnLst>
                          </p:cTn>
                        </p:par>
                        <p:par>
                          <p:cTn fill="hold" id="19">
                            <p:stCondLst>
                              <p:cond delay="3000"/>
                            </p:stCondLst>
                            <p:childTnLst>
                              <p:par>
                                <p:cTn fill="hold" id="20" nodeType="afterEffect" presetClass="entr" presetID="22" presetSubtype="4">
                                  <p:stCondLst>
                                    <p:cond delay="0"/>
                                  </p:stCondLst>
                                  <p:childTnLst>
                                    <p:set>
                                      <p:cBhvr>
                                        <p:cTn dur="1" fill="hold" id="21">
                                          <p:stCondLst>
                                            <p:cond delay="0"/>
                                          </p:stCondLst>
                                        </p:cTn>
                                        <p:tgtEl>
                                          <p:spTgt spid="3145739"/>
                                        </p:tgtEl>
                                        <p:attrNameLst>
                                          <p:attrName>style.visibility</p:attrName>
                                        </p:attrNameLst>
                                      </p:cBhvr>
                                      <p:to>
                                        <p:strVal val="visible"/>
                                      </p:to>
                                    </p:set>
                                    <p:animEffect transition="in" filter="wipe(down)">
                                      <p:cBhvr>
                                        <p:cTn dur="500" id="22"/>
                                        <p:tgtEl>
                                          <p:spTgt spid="3145739"/>
                                        </p:tgtEl>
                                      </p:cBhvr>
                                    </p:animEffect>
                                  </p:childTnLst>
                                </p:cTn>
                              </p:par>
                            </p:childTnLst>
                          </p:cTn>
                        </p:par>
                        <p:par>
                          <p:cTn fill="hold" id="23">
                            <p:stCondLst>
                              <p:cond delay="3500"/>
                            </p:stCondLst>
                            <p:childTnLst>
                              <p:par>
                                <p:cTn fill="hold" id="24" nodeType="afterEffect" presetClass="entr" presetID="22" presetSubtype="4">
                                  <p:stCondLst>
                                    <p:cond delay="0"/>
                                  </p:stCondLst>
                                  <p:childTnLst>
                                    <p:set>
                                      <p:cBhvr>
                                        <p:cTn dur="1" fill="hold" id="25">
                                          <p:stCondLst>
                                            <p:cond delay="0"/>
                                          </p:stCondLst>
                                        </p:cTn>
                                        <p:tgtEl>
                                          <p:spTgt spid="3145743"/>
                                        </p:tgtEl>
                                        <p:attrNameLst>
                                          <p:attrName>style.visibility</p:attrName>
                                        </p:attrNameLst>
                                      </p:cBhvr>
                                      <p:to>
                                        <p:strVal val="visible"/>
                                      </p:to>
                                    </p:set>
                                    <p:animEffect transition="in" filter="wipe(down)">
                                      <p:cBhvr>
                                        <p:cTn dur="500" id="26"/>
                                        <p:tgtEl>
                                          <p:spTgt spid="3145743"/>
                                        </p:tgtEl>
                                      </p:cBhvr>
                                    </p:animEffect>
                                  </p:childTnLst>
                                </p:cTn>
                              </p:par>
                            </p:childTnLst>
                          </p:cTn>
                        </p:par>
                        <p:par>
                          <p:cTn fill="hold" id="27">
                            <p:stCondLst>
                              <p:cond delay="4000"/>
                            </p:stCondLst>
                            <p:childTnLst>
                              <p:par>
                                <p:cTn fill="hold" id="28" nodeType="afterEffect" presetClass="entr" presetID="22" presetSubtype="4">
                                  <p:stCondLst>
                                    <p:cond delay="0"/>
                                  </p:stCondLst>
                                  <p:childTnLst>
                                    <p:set>
                                      <p:cBhvr>
                                        <p:cTn dur="1" fill="hold" id="29">
                                          <p:stCondLst>
                                            <p:cond delay="0"/>
                                          </p:stCondLst>
                                        </p:cTn>
                                        <p:tgtEl>
                                          <p:spTgt spid="3145742"/>
                                        </p:tgtEl>
                                        <p:attrNameLst>
                                          <p:attrName>style.visibility</p:attrName>
                                        </p:attrNameLst>
                                      </p:cBhvr>
                                      <p:to>
                                        <p:strVal val="visible"/>
                                      </p:to>
                                    </p:set>
                                    <p:animEffect transition="in" filter="wipe(down)">
                                      <p:cBhvr>
                                        <p:cTn dur="500" id="30"/>
                                        <p:tgtEl>
                                          <p:spTgt spid="3145742"/>
                                        </p:tgtEl>
                                      </p:cBhvr>
                                    </p:animEffect>
                                  </p:childTnLst>
                                </p:cTn>
                              </p:par>
                            </p:childTnLst>
                          </p:cTn>
                        </p:par>
                        <p:par>
                          <p:cTn fill="hold" id="31">
                            <p:stCondLst>
                              <p:cond delay="4500"/>
                            </p:stCondLst>
                            <p:childTnLst>
                              <p:par>
                                <p:cTn fill="hold" id="32" nodeType="afterEffect" presetClass="entr" presetID="22" presetSubtype="4">
                                  <p:stCondLst>
                                    <p:cond delay="0"/>
                                  </p:stCondLst>
                                  <p:childTnLst>
                                    <p:set>
                                      <p:cBhvr>
                                        <p:cTn dur="1" fill="hold" id="33">
                                          <p:stCondLst>
                                            <p:cond delay="0"/>
                                          </p:stCondLst>
                                        </p:cTn>
                                        <p:tgtEl>
                                          <p:spTgt spid="3145741"/>
                                        </p:tgtEl>
                                        <p:attrNameLst>
                                          <p:attrName>style.visibility</p:attrName>
                                        </p:attrNameLst>
                                      </p:cBhvr>
                                      <p:to>
                                        <p:strVal val="visible"/>
                                      </p:to>
                                    </p:set>
                                    <p:animEffect transition="in" filter="wipe(down)">
                                      <p:cBhvr>
                                        <p:cTn dur="500" id="34"/>
                                        <p:tgtEl>
                                          <p:spTgt spid="3145741"/>
                                        </p:tgtEl>
                                      </p:cBhvr>
                                    </p:animEffect>
                                  </p:childTnLst>
                                </p:cTn>
                              </p:par>
                            </p:childTnLst>
                          </p:cTn>
                        </p:par>
                        <p:par>
                          <p:cTn fill="hold" id="35">
                            <p:stCondLst>
                              <p:cond delay="5000"/>
                            </p:stCondLst>
                            <p:childTnLst>
                              <p:par>
                                <p:cTn fill="hold" id="36" nodeType="afterEffect" presetClass="entr" presetID="22" presetSubtype="8">
                                  <p:stCondLst>
                                    <p:cond delay="0"/>
                                  </p:stCondLst>
                                  <p:childTnLst>
                                    <p:set>
                                      <p:cBhvr>
                                        <p:cTn dur="1" fill="hold" id="37">
                                          <p:stCondLst>
                                            <p:cond delay="0"/>
                                          </p:stCondLst>
                                        </p:cTn>
                                        <p:tgtEl>
                                          <p:spTgt spid="127"/>
                                        </p:tgtEl>
                                        <p:attrNameLst>
                                          <p:attrName>style.visibility</p:attrName>
                                        </p:attrNameLst>
                                      </p:cBhvr>
                                      <p:to>
                                        <p:strVal val="visible"/>
                                      </p:to>
                                    </p:set>
                                    <p:animEffect transition="in" filter="wipe(left)">
                                      <p:cBhvr>
                                        <p:cTn dur="500" id="38"/>
                                        <p:tgtEl>
                                          <p:spTgt spid="127"/>
                                        </p:tgtEl>
                                      </p:cBhvr>
                                    </p:animEffect>
                                  </p:childTnLst>
                                </p:cTn>
                              </p:par>
                            </p:childTnLst>
                          </p:cTn>
                        </p:par>
                        <p:par>
                          <p:cTn fill="hold" id="39">
                            <p:stCondLst>
                              <p:cond delay="5500"/>
                            </p:stCondLst>
                            <p:childTnLst>
                              <p:par>
                                <p:cTn fill="hold" grpId="0" id="40" nodeType="afterEffect" presetClass="entr" presetID="42" presetSubtype="0">
                                  <p:stCondLst>
                                    <p:cond delay="0"/>
                                  </p:stCondLst>
                                  <p:childTnLst>
                                    <p:set>
                                      <p:cBhvr>
                                        <p:cTn dur="1" fill="hold" id="41">
                                          <p:stCondLst>
                                            <p:cond delay="0"/>
                                          </p:stCondLst>
                                        </p:cTn>
                                        <p:tgtEl>
                                          <p:spTgt spid="1049076"/>
                                        </p:tgtEl>
                                        <p:attrNameLst>
                                          <p:attrName>style.visibility</p:attrName>
                                        </p:attrNameLst>
                                      </p:cBhvr>
                                      <p:to>
                                        <p:strVal val="visible"/>
                                      </p:to>
                                    </p:set>
                                    <p:animEffect transition="in" filter="fade">
                                      <p:cBhvr>
                                        <p:cTn dur="1000" id="42"/>
                                        <p:tgtEl>
                                          <p:spTgt spid="1049076"/>
                                        </p:tgtEl>
                                      </p:cBhvr>
                                    </p:animEffect>
                                    <p:anim calcmode="lin" valueType="num">
                                      <p:cBhvr>
                                        <p:cTn dur="1000" fill="hold" id="43"/>
                                        <p:tgtEl>
                                          <p:spTgt spid="1049076"/>
                                        </p:tgtEl>
                                        <p:attrNameLst>
                                          <p:attrName>ppt_x</p:attrName>
                                        </p:attrNameLst>
                                      </p:cBhvr>
                                      <p:tavLst>
                                        <p:tav tm="0">
                                          <p:val>
                                            <p:strVal val="#ppt_x"/>
                                          </p:val>
                                        </p:tav>
                                        <p:tav tm="100000">
                                          <p:val>
                                            <p:strVal val="#ppt_x"/>
                                          </p:val>
                                        </p:tav>
                                      </p:tavLst>
                                    </p:anim>
                                    <p:anim calcmode="lin" valueType="num">
                                      <p:cBhvr>
                                        <p:cTn dur="1000" fill="hold" id="44"/>
                                        <p:tgtEl>
                                          <p:spTgt spid="1049076"/>
                                        </p:tgtEl>
                                        <p:attrNameLst>
                                          <p:attrName>ppt_y</p:attrName>
                                        </p:attrNameLst>
                                      </p:cBhvr>
                                      <p:tavLst>
                                        <p:tav tm="0">
                                          <p:val>
                                            <p:strVal val="#ppt_y+.1"/>
                                          </p:val>
                                        </p:tav>
                                        <p:tav tm="100000">
                                          <p:val>
                                            <p:strVal val="#ppt_y"/>
                                          </p:val>
                                        </p:tav>
                                      </p:tavLst>
                                    </p:anim>
                                  </p:childTnLst>
                                </p:cTn>
                              </p:par>
                              <p:par>
                                <p:cTn fill="hold" grpId="0" id="45" nodeType="withEffect" presetClass="entr" presetID="42" presetSubtype="0">
                                  <p:stCondLst>
                                    <p:cond delay="0"/>
                                  </p:stCondLst>
                                  <p:childTnLst>
                                    <p:set>
                                      <p:cBhvr>
                                        <p:cTn dur="1" fill="hold" id="46">
                                          <p:stCondLst>
                                            <p:cond delay="0"/>
                                          </p:stCondLst>
                                        </p:cTn>
                                        <p:tgtEl>
                                          <p:spTgt spid="1049075"/>
                                        </p:tgtEl>
                                        <p:attrNameLst>
                                          <p:attrName>style.visibility</p:attrName>
                                        </p:attrNameLst>
                                      </p:cBhvr>
                                      <p:to>
                                        <p:strVal val="visible"/>
                                      </p:to>
                                    </p:set>
                                    <p:animEffect transition="in" filter="fade">
                                      <p:cBhvr>
                                        <p:cTn dur="1000" id="47"/>
                                        <p:tgtEl>
                                          <p:spTgt spid="1049075"/>
                                        </p:tgtEl>
                                      </p:cBhvr>
                                    </p:animEffect>
                                    <p:anim calcmode="lin" valueType="num">
                                      <p:cBhvr>
                                        <p:cTn dur="1000" fill="hold" id="48"/>
                                        <p:tgtEl>
                                          <p:spTgt spid="1049075"/>
                                        </p:tgtEl>
                                        <p:attrNameLst>
                                          <p:attrName>ppt_x</p:attrName>
                                        </p:attrNameLst>
                                      </p:cBhvr>
                                      <p:tavLst>
                                        <p:tav tm="0">
                                          <p:val>
                                            <p:strVal val="#ppt_x"/>
                                          </p:val>
                                        </p:tav>
                                        <p:tav tm="100000">
                                          <p:val>
                                            <p:strVal val="#ppt_x"/>
                                          </p:val>
                                        </p:tav>
                                      </p:tavLst>
                                    </p:anim>
                                    <p:anim calcmode="lin" valueType="num">
                                      <p:cBhvr>
                                        <p:cTn dur="1000" fill="hold" id="49"/>
                                        <p:tgtEl>
                                          <p:spTgt spid="1049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075" grpId="0"/>
      <p:bldP spid="104907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47A90"/>
        </a:solidFill>
        <a:effectLst/>
      </p:bgPr>
    </p:bg>
    <p:spTree>
      <p:nvGrpSpPr>
        <p:cNvPr id="23" name=""/>
        <p:cNvGrpSpPr/>
        <p:nvPr/>
      </p:nvGrpSpPr>
      <p:grpSpPr>
        <a:xfrm>
          <a:off x="0" y="0"/>
          <a:ext cx="0" cy="0"/>
          <a:chOff x="0" y="0"/>
          <a:chExt cx="0" cy="0"/>
        </a:xfrm>
      </p:grpSpPr>
      <p:sp>
        <p:nvSpPr>
          <p:cNvPr id="1048584" name="Rectangle 6"/>
          <p:cNvSpPr/>
          <p:nvPr/>
        </p:nvSpPr>
        <p:spPr>
          <a:xfrm>
            <a:off x="586854" y="354842"/>
            <a:ext cx="10945504" cy="6045958"/>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pic>
        <p:nvPicPr>
          <p:cNvPr id="2097152" name="Picture 5"/>
          <p:cNvPicPr>
            <a:picLocks noChangeAspect="1"/>
          </p:cNvPicPr>
          <p:nvPr/>
        </p:nvPicPr>
        <p:blipFill rotWithShape="1">
          <a:blip xmlns:r="http://schemas.openxmlformats.org/officeDocument/2006/relationships" r:embed="rId1"/>
          <a:srcRect l="17791" t="10414" r="17309" b="11111"/>
          <a:stretch>
            <a:fillRect/>
          </a:stretch>
        </p:blipFill>
        <p:spPr>
          <a:xfrm rot="5400000">
            <a:off x="1923048" y="-2994278"/>
            <a:ext cx="8377989" cy="12544929"/>
          </a:xfrm>
          <a:prstGeom prst="rect"/>
        </p:spPr>
      </p:pic>
      <p:pic>
        <p:nvPicPr>
          <p:cNvPr id="2097153" name="Picture 8" descr="A doll in a dress  Description automatically generated with low confidence"/>
          <p:cNvPicPr>
            <a:picLocks noChangeAspect="1"/>
          </p:cNvPicPr>
          <p:nvPr/>
        </p:nvPicPr>
        <p:blipFill>
          <a:blip xmlns:r="http://schemas.openxmlformats.org/officeDocument/2006/relationships" r:embed="rId2"/>
          <a:stretch>
            <a:fillRect/>
          </a:stretch>
        </p:blipFill>
        <p:spPr>
          <a:xfrm>
            <a:off x="8432113" y="2312869"/>
            <a:ext cx="4772025" cy="4743450"/>
          </a:xfrm>
          <a:prstGeom prst="rect"/>
        </p:spPr>
      </p:pic>
      <p:sp>
        <p:nvSpPr>
          <p:cNvPr id="1048586" name="TextBox 10"/>
          <p:cNvSpPr txBox="1"/>
          <p:nvPr/>
        </p:nvSpPr>
        <p:spPr>
          <a:xfrm>
            <a:off x="1485126" y="2104913"/>
            <a:ext cx="8592333" cy="1767840"/>
          </a:xfrm>
          <a:prstGeom prst="rect"/>
          <a:noFill/>
        </p:spPr>
        <p:txBody>
          <a:bodyPr rtlCol="0" wrap="square">
            <a:spAutoFit/>
          </a:bodyPr>
          <a:p>
            <a:pPr/>
            <a:r>
              <a:rPr dirty="0" sz="2800" lang="en-PH">
                <a:latin typeface="Aparajita" panose="02020603050405020304" pitchFamily="18" charset="0"/>
                <a:cs typeface="Aparajita" panose="02020603050405020304" pitchFamily="18" charset="0"/>
              </a:rPr>
              <a:t>SKIN-TOUCHING</a:t>
            </a:r>
            <a:endParaRPr dirty="0" sz="2800" lang="en-PH">
              <a:latin typeface="Aparajita" panose="02020603050405020304" pitchFamily="18" charset="0"/>
              <a:cs typeface="Aparajita" panose="02020603050405020304" pitchFamily="18" charset="0"/>
            </a:endParaRPr>
          </a:p>
          <a:p>
            <a:pPr/>
            <a:endParaRPr dirty="0" sz="2800" lang="en-PH">
              <a:latin typeface="Aparajita" panose="02020603050405020304" pitchFamily="18" charset="0"/>
              <a:cs typeface="Aparajita" panose="02020603050405020304" pitchFamily="18" charset="0"/>
            </a:endParaRPr>
          </a:p>
          <a:p>
            <a:pPr/>
            <a:endParaRPr dirty="0" sz="2800" lang="en-PH">
              <a:latin typeface="Aparajita" panose="02020603050405020304" pitchFamily="18" charset="0"/>
              <a:cs typeface="Aparajita" panose="02020603050405020304" pitchFamily="18" charset="0"/>
            </a:endParaRPr>
          </a:p>
          <a:p>
            <a:pPr/>
            <a:r>
              <a:rPr dirty="0" sz="2800" lang="en-PH">
                <a:latin typeface="Aparajita" panose="02020603050405020304" pitchFamily="18" charset="0"/>
                <a:cs typeface="Aparajita" panose="02020603050405020304" pitchFamily="18" charset="0"/>
              </a:rPr>
              <a:t>It is used to feel and hold something</a:t>
            </a:r>
            <a:r>
              <a:rPr dirty="0" sz="2800" lang="en-US">
                <a:latin typeface="Aparajita" panose="02020603050405020304" pitchFamily="18" charset="0"/>
                <a:cs typeface="Aparajita" panose="02020603050405020304" pitchFamily="18" charset="0"/>
              </a:rPr>
              <a:t>.</a:t>
            </a:r>
            <a:endParaRPr dirty="0" sz="2800" lang="en-PH">
              <a:latin typeface="Aparajita" panose="02020603050405020304" pitchFamily="18" charset="0"/>
              <a:cs typeface="Aparajita" panose="02020603050405020304" pitchFamily="18" charset="0"/>
            </a:endParaRPr>
          </a:p>
        </p:txBody>
      </p:sp>
      <p:sp>
        <p:nvSpPr>
          <p:cNvPr id="1048587" name="Rectangle 7"/>
          <p:cNvSpPr/>
          <p:nvPr/>
        </p:nvSpPr>
        <p:spPr>
          <a:xfrm>
            <a:off x="-2958547" y="27222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88" name="Rectangle 11"/>
          <p:cNvSpPr/>
          <p:nvPr/>
        </p:nvSpPr>
        <p:spPr>
          <a:xfrm>
            <a:off x="-2700129" y="689666"/>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89" name="Rectangle 12"/>
          <p:cNvSpPr/>
          <p:nvPr/>
        </p:nvSpPr>
        <p:spPr>
          <a:xfrm>
            <a:off x="-2163416" y="27222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0" name="Rectangle 13"/>
          <p:cNvSpPr/>
          <p:nvPr/>
        </p:nvSpPr>
        <p:spPr>
          <a:xfrm>
            <a:off x="-2229677" y="1107109"/>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1" name="Rectangle 14"/>
          <p:cNvSpPr/>
          <p:nvPr/>
        </p:nvSpPr>
        <p:spPr>
          <a:xfrm>
            <a:off x="14000370" y="16786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2" name="Rectangle 15"/>
          <p:cNvSpPr/>
          <p:nvPr/>
        </p:nvSpPr>
        <p:spPr>
          <a:xfrm>
            <a:off x="13748579" y="585304"/>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3" name="Rectangle 16"/>
          <p:cNvSpPr/>
          <p:nvPr/>
        </p:nvSpPr>
        <p:spPr>
          <a:xfrm>
            <a:off x="13496788" y="1002747"/>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4" name="Rectangle 17"/>
          <p:cNvSpPr/>
          <p:nvPr/>
        </p:nvSpPr>
        <p:spPr>
          <a:xfrm>
            <a:off x="14000370" y="1420190"/>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5" name="Rectangle 18"/>
          <p:cNvSpPr/>
          <p:nvPr/>
        </p:nvSpPr>
        <p:spPr>
          <a:xfrm>
            <a:off x="13583480" y="416615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6" name="Rectangle 19"/>
          <p:cNvSpPr/>
          <p:nvPr/>
        </p:nvSpPr>
        <p:spPr>
          <a:xfrm>
            <a:off x="13378070" y="3735456"/>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7" name="Rectangle 20"/>
          <p:cNvSpPr/>
          <p:nvPr/>
        </p:nvSpPr>
        <p:spPr>
          <a:xfrm>
            <a:off x="-1515716" y="322932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8" name="Rectangle 21"/>
          <p:cNvSpPr/>
          <p:nvPr/>
        </p:nvSpPr>
        <p:spPr>
          <a:xfrm>
            <a:off x="-1330186" y="3640138"/>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599" name="Rectangle 22"/>
          <p:cNvSpPr/>
          <p:nvPr/>
        </p:nvSpPr>
        <p:spPr>
          <a:xfrm>
            <a:off x="-1522343" y="4066072"/>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00" name="Rectangle 23"/>
          <p:cNvSpPr/>
          <p:nvPr/>
        </p:nvSpPr>
        <p:spPr>
          <a:xfrm>
            <a:off x="7581570" y="11225131"/>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01" name="Rectangle 24"/>
          <p:cNvSpPr/>
          <p:nvPr/>
        </p:nvSpPr>
        <p:spPr>
          <a:xfrm>
            <a:off x="7879744" y="10807688"/>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02" name="Rectangle 25"/>
          <p:cNvSpPr/>
          <p:nvPr/>
        </p:nvSpPr>
        <p:spPr>
          <a:xfrm>
            <a:off x="7714092" y="10390245"/>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03" name="Rectangle 26"/>
          <p:cNvSpPr/>
          <p:nvPr/>
        </p:nvSpPr>
        <p:spPr>
          <a:xfrm>
            <a:off x="7786978" y="8415669"/>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04" name="Rectangle 27"/>
          <p:cNvSpPr/>
          <p:nvPr/>
        </p:nvSpPr>
        <p:spPr>
          <a:xfrm>
            <a:off x="7912874" y="8834977"/>
            <a:ext cx="795130" cy="410817"/>
          </a:xfrm>
          <a:prstGeom prst="rect"/>
          <a:solidFill>
            <a:srgbClr val="9F6F43"/>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05" name="Rectangle 28"/>
          <p:cNvSpPr/>
          <p:nvPr/>
        </p:nvSpPr>
        <p:spPr>
          <a:xfrm>
            <a:off x="8911864" y="8087556"/>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24" name="Group 29"/>
          <p:cNvGrpSpPr/>
          <p:nvPr/>
        </p:nvGrpSpPr>
        <p:grpSpPr>
          <a:xfrm>
            <a:off x="8194874" y="7503446"/>
            <a:ext cx="3541734" cy="4695811"/>
            <a:chOff x="203548" y="482600"/>
            <a:chExt cx="4318000" cy="6177739"/>
          </a:xfrm>
        </p:grpSpPr>
        <p:grpSp>
          <p:nvGrpSpPr>
            <p:cNvPr id="25" name="Group 30"/>
            <p:cNvGrpSpPr/>
            <p:nvPr/>
          </p:nvGrpSpPr>
          <p:grpSpPr>
            <a:xfrm>
              <a:off x="203548" y="482600"/>
              <a:ext cx="4318000" cy="6177739"/>
              <a:chOff x="203548" y="482600"/>
              <a:chExt cx="4318000" cy="6177739"/>
            </a:xfrm>
          </p:grpSpPr>
          <p:sp>
            <p:nvSpPr>
              <p:cNvPr id="1048606" name="Rectangle 35"/>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07" name="Rectangle 36"/>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08" name="Rectangle: Rounded Corners 37"/>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28" name="Straight Connector 38"/>
              <p:cNvCxnSpPr>
                <a:cxnSpLocks/>
                <a:stCxn id="1048607" idx="1"/>
                <a:endCxn id="1048607"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8609" name="Rectangle 39"/>
              <p:cNvSpPr/>
              <p:nvPr/>
            </p:nvSpPr>
            <p:spPr>
              <a:xfrm>
                <a:off x="3554015" y="1237439"/>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sp>
          <p:nvSpPr>
            <p:cNvPr id="1048610" name="Rectangle 31"/>
            <p:cNvSpPr/>
            <p:nvPr/>
          </p:nvSpPr>
          <p:spPr>
            <a:xfrm>
              <a:off x="850900" y="20574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11" name="Rectangle 32"/>
            <p:cNvSpPr/>
            <p:nvPr/>
          </p:nvSpPr>
          <p:spPr>
            <a:xfrm>
              <a:off x="3619500" y="20701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12" name="Rectangle 33"/>
            <p:cNvSpPr/>
            <p:nvPr/>
          </p:nvSpPr>
          <p:spPr>
            <a:xfrm>
              <a:off x="850900" y="14605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13" name="Rectangle 34"/>
            <p:cNvSpPr/>
            <p:nvPr/>
          </p:nvSpPr>
          <p:spPr>
            <a:xfrm>
              <a:off x="3632200" y="14859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sp>
        <p:nvSpPr>
          <p:cNvPr id="1048614" name="TextBox 40"/>
          <p:cNvSpPr txBox="1"/>
          <p:nvPr/>
        </p:nvSpPr>
        <p:spPr>
          <a:xfrm>
            <a:off x="9057674" y="9770812"/>
            <a:ext cx="2684780" cy="624840"/>
          </a:xfrm>
          <a:prstGeom prst="rect"/>
          <a:noFill/>
        </p:spPr>
        <p:txBody>
          <a:bodyPr rtlCol="0" wrap="none">
            <a:spAutoFit/>
          </a:bodyPr>
          <a:p>
            <a:r>
              <a:rPr dirty="0" sz="3600" lang="en-US">
                <a:latin typeface="Gloucester MT Extra Condensed" panose="02030808020601010101" pitchFamily="18" charset="0"/>
              </a:rPr>
              <a:t>Topic Title 3</a:t>
            </a:r>
            <a:endParaRPr dirty="0" sz="3600" lang="en-PH">
              <a:latin typeface="Gloucester MT Extra Condensed" panose="02030808020601010101" pitchFamily="18" charset="0"/>
            </a:endParaRPr>
          </a:p>
        </p:txBody>
      </p:sp>
      <p:grpSp>
        <p:nvGrpSpPr>
          <p:cNvPr id="26" name="Group 41"/>
          <p:cNvGrpSpPr/>
          <p:nvPr/>
        </p:nvGrpSpPr>
        <p:grpSpPr>
          <a:xfrm>
            <a:off x="8924076" y="8082825"/>
            <a:ext cx="2029433" cy="4050841"/>
            <a:chOff x="1092199" y="1206500"/>
            <a:chExt cx="2468706" cy="5321300"/>
          </a:xfrm>
          <a:solidFill>
            <a:srgbClr val="944C30"/>
          </a:solidFill>
        </p:grpSpPr>
        <p:sp>
          <p:nvSpPr>
            <p:cNvPr id="1048615" name="Rectangle 42"/>
            <p:cNvSpPr/>
            <p:nvPr/>
          </p:nvSpPr>
          <p:spPr>
            <a:xfrm>
              <a:off x="1092199" y="1206500"/>
              <a:ext cx="2468706"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27" name="Group 43"/>
            <p:cNvGrpSpPr/>
            <p:nvPr/>
          </p:nvGrpSpPr>
          <p:grpSpPr>
            <a:xfrm>
              <a:off x="1232568" y="3621505"/>
              <a:ext cx="381000" cy="977900"/>
              <a:chOff x="1244600" y="3543300"/>
              <a:chExt cx="381000" cy="977900"/>
            </a:xfrm>
            <a:grpFill/>
          </p:grpSpPr>
          <p:sp>
            <p:nvSpPr>
              <p:cNvPr id="1048616" name="Rectangle: Rounded Corners 44"/>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17" name="Oval 45"/>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618" name="Rectangle 46"/>
          <p:cNvSpPr/>
          <p:nvPr/>
        </p:nvSpPr>
        <p:spPr>
          <a:xfrm>
            <a:off x="5203918" y="8069868"/>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28" name="Group 47"/>
          <p:cNvGrpSpPr/>
          <p:nvPr/>
        </p:nvGrpSpPr>
        <p:grpSpPr>
          <a:xfrm>
            <a:off x="4486928" y="7485758"/>
            <a:ext cx="3541734" cy="4695811"/>
            <a:chOff x="203548" y="482600"/>
            <a:chExt cx="4318000" cy="6177739"/>
          </a:xfrm>
        </p:grpSpPr>
        <p:grpSp>
          <p:nvGrpSpPr>
            <p:cNvPr id="29" name="Group 48"/>
            <p:cNvGrpSpPr/>
            <p:nvPr/>
          </p:nvGrpSpPr>
          <p:grpSpPr>
            <a:xfrm>
              <a:off x="203548" y="482600"/>
              <a:ext cx="4318000" cy="6177739"/>
              <a:chOff x="203548" y="482600"/>
              <a:chExt cx="4318000" cy="6177739"/>
            </a:xfrm>
          </p:grpSpPr>
          <p:sp>
            <p:nvSpPr>
              <p:cNvPr id="1048619" name="Rectangle 53"/>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20" name="Rectangle 54"/>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21" name="Rectangle: Rounded Corners 55"/>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29" name="Straight Connector 56"/>
              <p:cNvCxnSpPr>
                <a:cxnSpLocks/>
                <a:stCxn id="1048620" idx="1"/>
                <a:endCxn id="1048620"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8622" name="Rectangle 57"/>
              <p:cNvSpPr/>
              <p:nvPr/>
            </p:nvSpPr>
            <p:spPr>
              <a:xfrm>
                <a:off x="3554015" y="1237439"/>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sp>
          <p:nvSpPr>
            <p:cNvPr id="1048623" name="Rectangle 49"/>
            <p:cNvSpPr/>
            <p:nvPr/>
          </p:nvSpPr>
          <p:spPr>
            <a:xfrm>
              <a:off x="850900" y="20574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24" name="Rectangle 50"/>
            <p:cNvSpPr/>
            <p:nvPr/>
          </p:nvSpPr>
          <p:spPr>
            <a:xfrm>
              <a:off x="3619500" y="2070100"/>
              <a:ext cx="165100" cy="4330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25" name="Rectangle 51"/>
            <p:cNvSpPr/>
            <p:nvPr/>
          </p:nvSpPr>
          <p:spPr>
            <a:xfrm>
              <a:off x="850900" y="14605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26" name="Rectangle 52"/>
            <p:cNvSpPr/>
            <p:nvPr/>
          </p:nvSpPr>
          <p:spPr>
            <a:xfrm>
              <a:off x="3632200" y="1485900"/>
              <a:ext cx="165100" cy="393700"/>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sp>
        <p:nvSpPr>
          <p:cNvPr id="1048627" name="TextBox 58"/>
          <p:cNvSpPr txBox="1"/>
          <p:nvPr/>
        </p:nvSpPr>
        <p:spPr>
          <a:xfrm>
            <a:off x="5349728" y="9753124"/>
            <a:ext cx="2684779" cy="624840"/>
          </a:xfrm>
          <a:prstGeom prst="rect"/>
          <a:noFill/>
        </p:spPr>
        <p:txBody>
          <a:bodyPr rtlCol="0" wrap="none">
            <a:spAutoFit/>
          </a:bodyPr>
          <a:p>
            <a:r>
              <a:rPr dirty="0" sz="3600" lang="en-US">
                <a:latin typeface="Gloucester MT Extra Condensed" panose="02030808020601010101" pitchFamily="18" charset="0"/>
              </a:rPr>
              <a:t>Topic Title 2</a:t>
            </a:r>
            <a:endParaRPr dirty="0" sz="3600" lang="en-PH">
              <a:latin typeface="Gloucester MT Extra Condensed" panose="02030808020601010101" pitchFamily="18" charset="0"/>
            </a:endParaRPr>
          </a:p>
        </p:txBody>
      </p:sp>
      <p:grpSp>
        <p:nvGrpSpPr>
          <p:cNvPr id="30" name="Group 59"/>
          <p:cNvGrpSpPr/>
          <p:nvPr/>
        </p:nvGrpSpPr>
        <p:grpSpPr>
          <a:xfrm>
            <a:off x="5217270" y="8066977"/>
            <a:ext cx="2014960" cy="4050841"/>
            <a:chOff x="1092200" y="1206500"/>
            <a:chExt cx="2451100" cy="5321300"/>
          </a:xfrm>
          <a:solidFill>
            <a:srgbClr val="944C30"/>
          </a:solidFill>
        </p:grpSpPr>
        <p:sp>
          <p:nvSpPr>
            <p:cNvPr id="1048628" name="Rectangle 60"/>
            <p:cNvSpPr/>
            <p:nvPr/>
          </p:nvSpPr>
          <p:spPr>
            <a:xfrm>
              <a:off x="1092200" y="1206500"/>
              <a:ext cx="2451100"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31" name="Group 61"/>
            <p:cNvGrpSpPr/>
            <p:nvPr/>
          </p:nvGrpSpPr>
          <p:grpSpPr>
            <a:xfrm>
              <a:off x="1232568" y="3621505"/>
              <a:ext cx="381000" cy="977900"/>
              <a:chOff x="1244600" y="3543300"/>
              <a:chExt cx="381000" cy="977900"/>
            </a:xfrm>
            <a:grpFill/>
          </p:grpSpPr>
          <p:sp>
            <p:nvSpPr>
              <p:cNvPr id="1048629" name="Rectangle: Rounded Corners 62"/>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30" name="Oval 63"/>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8631" name="Rectangle 64"/>
          <p:cNvSpPr/>
          <p:nvPr/>
        </p:nvSpPr>
        <p:spPr>
          <a:xfrm>
            <a:off x="1210222" y="8137904"/>
            <a:ext cx="2032111" cy="404481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32" name="Group 65"/>
          <p:cNvGrpSpPr/>
          <p:nvPr/>
        </p:nvGrpSpPr>
        <p:grpSpPr>
          <a:xfrm>
            <a:off x="493232" y="7553794"/>
            <a:ext cx="3541734" cy="4683111"/>
            <a:chOff x="203548" y="482600"/>
            <a:chExt cx="4318000" cy="6161031"/>
          </a:xfrm>
        </p:grpSpPr>
        <p:sp>
          <p:nvSpPr>
            <p:cNvPr id="1048632" name="Rectangle 66"/>
            <p:cNvSpPr/>
            <p:nvPr/>
          </p:nvSpPr>
          <p:spPr>
            <a:xfrm>
              <a:off x="774700" y="1193800"/>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33" name="Rectangle 67"/>
            <p:cNvSpPr/>
            <p:nvPr/>
          </p:nvSpPr>
          <p:spPr>
            <a:xfrm>
              <a:off x="496637" y="762000"/>
              <a:ext cx="3708400" cy="469900"/>
            </a:xfrm>
            <a:prstGeom prst="rect"/>
            <a:solidFill>
              <a:srgbClr val="862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34" name="Rectangle: Rounded Corners 68"/>
            <p:cNvSpPr/>
            <p:nvPr/>
          </p:nvSpPr>
          <p:spPr>
            <a:xfrm>
              <a:off x="203548" y="482600"/>
              <a:ext cx="4318000" cy="279400"/>
            </a:xfrm>
            <a:prstGeom prst="roundRect"/>
            <a:solidFill>
              <a:srgbClr val="B344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30" name="Straight Connector 69"/>
            <p:cNvCxnSpPr>
              <a:cxnSpLocks/>
              <a:stCxn id="1048633" idx="1"/>
              <a:endCxn id="1048633" idx="3"/>
            </p:cNvCxnSpPr>
            <p:nvPr/>
          </p:nvCxnSpPr>
          <p:spPr>
            <a:xfrm>
              <a:off x="496637" y="996950"/>
              <a:ext cx="3708400" cy="0"/>
            </a:xfrm>
            <a:prstGeom prst="line"/>
            <a:ln>
              <a:solidFill>
                <a:schemeClr val="tx1"/>
              </a:solidFill>
            </a:ln>
          </p:spPr>
          <p:style>
            <a:lnRef idx="1">
              <a:schemeClr val="accent1"/>
            </a:lnRef>
            <a:fillRef idx="0">
              <a:schemeClr val="accent1"/>
            </a:fillRef>
            <a:effectRef idx="0">
              <a:schemeClr val="accent1"/>
            </a:effectRef>
            <a:fontRef idx="minor">
              <a:schemeClr val="tx1"/>
            </a:fontRef>
          </p:style>
        </p:cxnSp>
        <p:sp>
          <p:nvSpPr>
            <p:cNvPr id="1048635" name="Rectangle 70"/>
            <p:cNvSpPr/>
            <p:nvPr/>
          </p:nvSpPr>
          <p:spPr>
            <a:xfrm>
              <a:off x="3554015" y="1220731"/>
              <a:ext cx="304800" cy="5422900"/>
            </a:xfrm>
            <a:prstGeom prst="rect"/>
            <a:solidFill>
              <a:srgbClr val="B84D3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sp>
        <p:nvSpPr>
          <p:cNvPr id="1048636" name="Rectangle 71"/>
          <p:cNvSpPr/>
          <p:nvPr/>
        </p:nvSpPr>
        <p:spPr>
          <a:xfrm>
            <a:off x="1024207" y="8750828"/>
            <a:ext cx="135419" cy="3291843"/>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37" name="Rectangle 72"/>
          <p:cNvSpPr/>
          <p:nvPr/>
        </p:nvSpPr>
        <p:spPr>
          <a:xfrm>
            <a:off x="3295083" y="8760481"/>
            <a:ext cx="135419" cy="3291843"/>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38" name="Rectangle 73"/>
          <p:cNvSpPr/>
          <p:nvPr/>
        </p:nvSpPr>
        <p:spPr>
          <a:xfrm>
            <a:off x="1024207" y="8297113"/>
            <a:ext cx="135419" cy="299258"/>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39" name="Rectangle 74"/>
          <p:cNvSpPr/>
          <p:nvPr/>
        </p:nvSpPr>
        <p:spPr>
          <a:xfrm>
            <a:off x="3292800" y="8310070"/>
            <a:ext cx="135419" cy="299258"/>
          </a:xfrm>
          <a:prstGeom prst="rect"/>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40" name="TextBox 75"/>
          <p:cNvSpPr txBox="1"/>
          <p:nvPr/>
        </p:nvSpPr>
        <p:spPr>
          <a:xfrm>
            <a:off x="1356032" y="9821160"/>
            <a:ext cx="2684780" cy="624840"/>
          </a:xfrm>
          <a:prstGeom prst="rect"/>
          <a:noFill/>
        </p:spPr>
        <p:txBody>
          <a:bodyPr rtlCol="0" wrap="none">
            <a:spAutoFit/>
          </a:bodyPr>
          <a:p>
            <a:r>
              <a:rPr dirty="0" sz="3600" lang="en-US">
                <a:latin typeface="Gloucester MT Extra Condensed" panose="02030808020601010101" pitchFamily="18" charset="0"/>
              </a:rPr>
              <a:t>Topic Title 1</a:t>
            </a:r>
            <a:endParaRPr dirty="0" sz="3600" lang="en-PH">
              <a:latin typeface="Gloucester MT Extra Condensed" panose="02030808020601010101" pitchFamily="18" charset="0"/>
            </a:endParaRPr>
          </a:p>
        </p:txBody>
      </p:sp>
      <p:grpSp>
        <p:nvGrpSpPr>
          <p:cNvPr id="33" name="Group 76"/>
          <p:cNvGrpSpPr/>
          <p:nvPr/>
        </p:nvGrpSpPr>
        <p:grpSpPr>
          <a:xfrm>
            <a:off x="1223574" y="8135013"/>
            <a:ext cx="2014960" cy="4050841"/>
            <a:chOff x="1092200" y="1206500"/>
            <a:chExt cx="2451100" cy="5321300"/>
          </a:xfrm>
          <a:solidFill>
            <a:srgbClr val="944C30"/>
          </a:solidFill>
        </p:grpSpPr>
        <p:sp>
          <p:nvSpPr>
            <p:cNvPr id="1048641" name="Rectangle 77"/>
            <p:cNvSpPr/>
            <p:nvPr/>
          </p:nvSpPr>
          <p:spPr>
            <a:xfrm>
              <a:off x="1092200" y="1206500"/>
              <a:ext cx="2451100" cy="5321300"/>
            </a:xfrm>
            <a:prstGeom prst="rect"/>
            <a:grpFill/>
            <a:ln>
              <a:noFill/>
            </a:ln>
            <a:effectLst>
              <a:outerShdw algn="ctr" blurRad="149987" dir="8460000" dist="250190">
                <a:srgbClr val="000000">
                  <a:alpha val="28000"/>
                </a:srgbClr>
              </a:outerShdw>
            </a:effectLst>
            <a:scene3d>
              <a:camera prst="orthographicFront">
                <a:rot lat="0" lon="0" rev="0"/>
              </a:camera>
              <a:lightRig dir="t" rig="contrasting">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34" name="Group 78"/>
            <p:cNvGrpSpPr/>
            <p:nvPr/>
          </p:nvGrpSpPr>
          <p:grpSpPr>
            <a:xfrm>
              <a:off x="1232568" y="3621505"/>
              <a:ext cx="381000" cy="977900"/>
              <a:chOff x="1244600" y="3543300"/>
              <a:chExt cx="381000" cy="977900"/>
            </a:xfrm>
            <a:grpFill/>
          </p:grpSpPr>
          <p:sp>
            <p:nvSpPr>
              <p:cNvPr id="1048642" name="Rectangle: Rounded Corners 79"/>
              <p:cNvSpPr/>
              <p:nvPr/>
            </p:nvSpPr>
            <p:spPr>
              <a:xfrm>
                <a:off x="1244600" y="3543300"/>
                <a:ext cx="381000" cy="977900"/>
              </a:xfrm>
              <a:prstGeom prst="roundRect">
                <a:avLst>
                  <a:gd name="adj" fmla="val 50000"/>
                </a:avLst>
              </a:prstGeom>
              <a:solidFill>
                <a:srgbClr val="6A46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8643" name="Oval 80"/>
              <p:cNvSpPr/>
              <p:nvPr/>
            </p:nvSpPr>
            <p:spPr>
              <a:xfrm>
                <a:off x="1320800" y="3860800"/>
                <a:ext cx="203200" cy="368300"/>
              </a:xfrm>
              <a:prstGeom prst="ellipse"/>
              <a:grpFill/>
              <a:ln>
                <a:noFill/>
              </a:ln>
              <a:effectLst/>
              <a:scene3d>
                <a:camera prst="orthographicFront">
                  <a:rot lat="0" lon="0" rev="0"/>
                </a:camera>
                <a:lightRig dir="t" rig="contrasting">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2000"/>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id="5" nodeType="withEffect" presetClass="emph" presetID="32" presetSubtype="0" repeatCount="indefinite">
                                  <p:stCondLst>
                                    <p:cond delay="0"/>
                                  </p:stCondLst>
                                  <p:endCondLst>
                                    <p:cond evt="onNext" delay="0">
                                      <p:tgtEl>
                                        <p:sldTgt/>
                                      </p:tgtEl>
                                    </p:cond>
                                  </p:endCondLst>
                                  <p:childTnLst>
                                    <p:animRot by="120000">
                                      <p:cBhvr>
                                        <p:cTn dur="200" fill="hold" id="6">
                                          <p:stCondLst>
                                            <p:cond delay="0"/>
                                          </p:stCondLst>
                                        </p:cTn>
                                        <p:tgtEl>
                                          <p:spTgt spid="2097153"/>
                                        </p:tgtEl>
                                        <p:attrNameLst>
                                          <p:attrName>r</p:attrName>
                                        </p:attrNameLst>
                                      </p:cBhvr>
                                    </p:animRot>
                                    <p:animRot by="-240000">
                                      <p:cBhvr>
                                        <p:cTn dur="400" fill="hold" id="7">
                                          <p:stCondLst>
                                            <p:cond delay="400"/>
                                          </p:stCondLst>
                                        </p:cTn>
                                        <p:tgtEl>
                                          <p:spTgt spid="2097153"/>
                                        </p:tgtEl>
                                        <p:attrNameLst>
                                          <p:attrName>r</p:attrName>
                                        </p:attrNameLst>
                                      </p:cBhvr>
                                    </p:animRot>
                                    <p:animRot by="240000">
                                      <p:cBhvr>
                                        <p:cTn dur="400" fill="hold" id="8">
                                          <p:stCondLst>
                                            <p:cond delay="800"/>
                                          </p:stCondLst>
                                        </p:cTn>
                                        <p:tgtEl>
                                          <p:spTgt spid="2097153"/>
                                        </p:tgtEl>
                                        <p:attrNameLst>
                                          <p:attrName>r</p:attrName>
                                        </p:attrNameLst>
                                      </p:cBhvr>
                                    </p:animRot>
                                    <p:animRot by="-240000">
                                      <p:cBhvr>
                                        <p:cTn dur="400" fill="hold" id="9">
                                          <p:stCondLst>
                                            <p:cond delay="1200"/>
                                          </p:stCondLst>
                                        </p:cTn>
                                        <p:tgtEl>
                                          <p:spTgt spid="2097153"/>
                                        </p:tgtEl>
                                        <p:attrNameLst>
                                          <p:attrName>r</p:attrName>
                                        </p:attrNameLst>
                                      </p:cBhvr>
                                    </p:animRot>
                                    <p:animRot by="120000">
                                      <p:cBhvr>
                                        <p:cTn dur="400" fill="hold" id="10">
                                          <p:stCondLst>
                                            <p:cond delay="1600"/>
                                          </p:stCondLst>
                                        </p:cTn>
                                        <p:tgtEl>
                                          <p:spTgt spid="2097153"/>
                                        </p:tgtEl>
                                        <p:attrNameLst>
                                          <p:attrName>r</p:attrName>
                                        </p:attrNameLst>
                                      </p:cBhvr>
                                    </p:animRot>
                                  </p:childTnLst>
                                </p:cTn>
                              </p:par>
                              <p:par>
                                <p:cTn fill="hold" grpId="0" id="16" nodeType="withEffect" presetClass="entr" presetID="42" presetSubtype="0">
                                  <p:stCondLst>
                                    <p:cond delay="900"/>
                                  </p:stCondLst>
                                  <p:childTnLst>
                                    <p:set>
                                      <p:cBhvr>
                                        <p:cTn dur="1" fill="hold" id="17">
                                          <p:stCondLst>
                                            <p:cond delay="0"/>
                                          </p:stCondLst>
                                        </p:cTn>
                                        <p:tgtEl>
                                          <p:spTgt spid="1048586"/>
                                        </p:tgtEl>
                                        <p:attrNameLst>
                                          <p:attrName>style.visibility</p:attrName>
                                        </p:attrNameLst>
                                      </p:cBhvr>
                                      <p:to>
                                        <p:strVal val="visible"/>
                                      </p:to>
                                    </p:set>
                                    <p:animEffect transition="in" filter="fade">
                                      <p:cBhvr>
                                        <p:cTn dur="1000" id="18"/>
                                        <p:tgtEl>
                                          <p:spTgt spid="1048586"/>
                                        </p:tgtEl>
                                      </p:cBhvr>
                                    </p:animEffect>
                                    <p:anim calcmode="lin" valueType="num">
                                      <p:cBhvr>
                                        <p:cTn dur="1000" fill="hold" id="19"/>
                                        <p:tgtEl>
                                          <p:spTgt spid="1048586"/>
                                        </p:tgtEl>
                                        <p:attrNameLst>
                                          <p:attrName>ppt_x</p:attrName>
                                        </p:attrNameLst>
                                      </p:cBhvr>
                                      <p:tavLst>
                                        <p:tav tm="0">
                                          <p:val>
                                            <p:strVal val="#ppt_x"/>
                                          </p:val>
                                        </p:tav>
                                        <p:tav tm="100000">
                                          <p:val>
                                            <p:strVal val="#ppt_x"/>
                                          </p:val>
                                        </p:tav>
                                      </p:tavLst>
                                    </p:anim>
                                    <p:anim calcmode="lin" valueType="num">
                                      <p:cBhvr>
                                        <p:cTn dur="1000" fill="hold" id="20"/>
                                        <p:tgtEl>
                                          <p:spTgt spid="1048586"/>
                                        </p:tgtEl>
                                        <p:attrNameLst>
                                          <p:attrName>ppt_y</p:attrName>
                                        </p:attrNameLst>
                                      </p:cBhvr>
                                      <p:tavLst>
                                        <p:tav tm="0">
                                          <p:val>
                                            <p:strVal val="#ppt_y+.1"/>
                                          </p:val>
                                        </p:tav>
                                        <p:tav tm="100000">
                                          <p:val>
                                            <p:strVal val="#ppt_y"/>
                                          </p:val>
                                        </p:tav>
                                      </p:tavLst>
                                    </p:anim>
                                  </p:childTnLst>
                                </p:cTn>
                              </p:par>
                            </p:childTnLst>
                          </p:cTn>
                        </p:par>
                        <p:par>
                          <p:cTn fill="hold" id="21">
                            <p:stCondLst>
                              <p:cond delay="2000"/>
                            </p:stCondLst>
                            <p:childTnLst>
                              <p:par>
                                <p:cTn fill="hold" id="22" nodeType="afterEffect" presetClass="exit" presetID="17" presetSubtype="2">
                                  <p:stCondLst>
                                    <p:cond delay="0"/>
                                  </p:stCondLst>
                                  <p:childTnLst>
                                    <p:anim calcmode="lin" valueType="num">
                                      <p:cBhvr>
                                        <p:cTn dur="1000" id="23"/>
                                        <p:tgtEl>
                                          <p:spTgt spid="26"/>
                                        </p:tgtEl>
                                        <p:attrNameLst>
                                          <p:attrName>ppt_x</p:attrName>
                                        </p:attrNameLst>
                                      </p:cBhvr>
                                      <p:tavLst>
                                        <p:tav tm="0">
                                          <p:val>
                                            <p:strVal val="ppt_x"/>
                                          </p:val>
                                        </p:tav>
                                        <p:tav tm="100000">
                                          <p:val>
                                            <p:strVal val="ppt_x+ppt_w/2"/>
                                          </p:val>
                                        </p:tav>
                                      </p:tavLst>
                                    </p:anim>
                                    <p:anim calcmode="lin" valueType="num">
                                      <p:cBhvr>
                                        <p:cTn dur="1000" id="24"/>
                                        <p:tgtEl>
                                          <p:spTgt spid="26"/>
                                        </p:tgtEl>
                                        <p:attrNameLst>
                                          <p:attrName>ppt_y</p:attrName>
                                        </p:attrNameLst>
                                      </p:cBhvr>
                                      <p:tavLst>
                                        <p:tav tm="0">
                                          <p:val>
                                            <p:strVal val="ppt_y"/>
                                          </p:val>
                                        </p:tav>
                                        <p:tav tm="100000">
                                          <p:val>
                                            <p:strVal val="ppt_y"/>
                                          </p:val>
                                        </p:tav>
                                      </p:tavLst>
                                    </p:anim>
                                    <p:anim calcmode="lin" valueType="num">
                                      <p:cBhvr>
                                        <p:cTn dur="1000" id="25"/>
                                        <p:tgtEl>
                                          <p:spTgt spid="26"/>
                                        </p:tgtEl>
                                        <p:attrNameLst>
                                          <p:attrName>ppt_w</p:attrName>
                                        </p:attrNameLst>
                                      </p:cBhvr>
                                      <p:tavLst>
                                        <p:tav tm="0">
                                          <p:val>
                                            <p:strVal val="ppt_w"/>
                                          </p:val>
                                        </p:tav>
                                        <p:tav tm="100000">
                                          <p:val>
                                            <p:fltVal val="0.0"/>
                                          </p:val>
                                        </p:tav>
                                      </p:tavLst>
                                    </p:anim>
                                    <p:anim calcmode="lin" valueType="num">
                                      <p:cBhvr>
                                        <p:cTn dur="1000" id="26"/>
                                        <p:tgtEl>
                                          <p:spTgt spid="26"/>
                                        </p:tgtEl>
                                        <p:attrNameLst>
                                          <p:attrName>ppt_h</p:attrName>
                                        </p:attrNameLst>
                                      </p:cBhvr>
                                      <p:tavLst>
                                        <p:tav tm="0">
                                          <p:val>
                                            <p:strVal val="ppt_h"/>
                                          </p:val>
                                        </p:tav>
                                        <p:tav tm="100000">
                                          <p:val>
                                            <p:strVal val="ppt_h"/>
                                          </p:val>
                                        </p:tav>
                                      </p:tavLst>
                                    </p:anim>
                                    <p:set>
                                      <p:cBhvr>
                                        <p:cTn dur="1" fill="hold" id="27">
                                          <p:stCondLst>
                                            <p:cond delay="999"/>
                                          </p:stCondLst>
                                        </p:cTn>
                                        <p:tgtEl>
                                          <p:spTgt spid="26"/>
                                        </p:tgtEl>
                                        <p:attrNameLst>
                                          <p:attrName>style.visibility</p:attrName>
                                        </p:attrNameLst>
                                      </p:cBhvr>
                                      <p:to>
                                        <p:strVal val="hidden"/>
                                      </p:to>
                                    </p:set>
                                  </p:childTnLst>
                                </p:cTn>
                              </p:par>
                            </p:childTnLst>
                          </p:cTn>
                        </p:par>
                        <p:par>
                          <p:cTn fill="hold" id="28">
                            <p:stCondLst>
                              <p:cond delay="3000"/>
                            </p:stCondLst>
                            <p:childTnLst>
                              <p:par>
                                <p:cTn fill="hold" id="29" nodeType="afterEffect" presetClass="exit" presetID="17" presetSubtype="2">
                                  <p:stCondLst>
                                    <p:cond delay="0"/>
                                  </p:stCondLst>
                                  <p:childTnLst>
                                    <p:anim calcmode="lin" valueType="num">
                                      <p:cBhvr>
                                        <p:cTn dur="1000" id="30"/>
                                        <p:tgtEl>
                                          <p:spTgt spid="30"/>
                                        </p:tgtEl>
                                        <p:attrNameLst>
                                          <p:attrName>ppt_x</p:attrName>
                                        </p:attrNameLst>
                                      </p:cBhvr>
                                      <p:tavLst>
                                        <p:tav tm="0">
                                          <p:val>
                                            <p:strVal val="ppt_x"/>
                                          </p:val>
                                        </p:tav>
                                        <p:tav tm="100000">
                                          <p:val>
                                            <p:strVal val="ppt_x+ppt_w/2"/>
                                          </p:val>
                                        </p:tav>
                                      </p:tavLst>
                                    </p:anim>
                                    <p:anim calcmode="lin" valueType="num">
                                      <p:cBhvr>
                                        <p:cTn dur="1000" id="31"/>
                                        <p:tgtEl>
                                          <p:spTgt spid="30"/>
                                        </p:tgtEl>
                                        <p:attrNameLst>
                                          <p:attrName>ppt_y</p:attrName>
                                        </p:attrNameLst>
                                      </p:cBhvr>
                                      <p:tavLst>
                                        <p:tav tm="0">
                                          <p:val>
                                            <p:strVal val="ppt_y"/>
                                          </p:val>
                                        </p:tav>
                                        <p:tav tm="100000">
                                          <p:val>
                                            <p:strVal val="ppt_y"/>
                                          </p:val>
                                        </p:tav>
                                      </p:tavLst>
                                    </p:anim>
                                    <p:anim calcmode="lin" valueType="num">
                                      <p:cBhvr>
                                        <p:cTn dur="1000" id="32"/>
                                        <p:tgtEl>
                                          <p:spTgt spid="30"/>
                                        </p:tgtEl>
                                        <p:attrNameLst>
                                          <p:attrName>ppt_w</p:attrName>
                                        </p:attrNameLst>
                                      </p:cBhvr>
                                      <p:tavLst>
                                        <p:tav tm="0">
                                          <p:val>
                                            <p:strVal val="ppt_w"/>
                                          </p:val>
                                        </p:tav>
                                        <p:tav tm="100000">
                                          <p:val>
                                            <p:fltVal val="0.0"/>
                                          </p:val>
                                        </p:tav>
                                      </p:tavLst>
                                    </p:anim>
                                    <p:anim calcmode="lin" valueType="num">
                                      <p:cBhvr>
                                        <p:cTn dur="1000" id="33"/>
                                        <p:tgtEl>
                                          <p:spTgt spid="30"/>
                                        </p:tgtEl>
                                        <p:attrNameLst>
                                          <p:attrName>ppt_h</p:attrName>
                                        </p:attrNameLst>
                                      </p:cBhvr>
                                      <p:tavLst>
                                        <p:tav tm="0">
                                          <p:val>
                                            <p:strVal val="ppt_h"/>
                                          </p:val>
                                        </p:tav>
                                        <p:tav tm="100000">
                                          <p:val>
                                            <p:strVal val="ppt_h"/>
                                          </p:val>
                                        </p:tav>
                                      </p:tavLst>
                                    </p:anim>
                                    <p:set>
                                      <p:cBhvr>
                                        <p:cTn dur="1" fill="hold" id="34">
                                          <p:stCondLst>
                                            <p:cond delay="999"/>
                                          </p:stCondLst>
                                        </p:cTn>
                                        <p:tgtEl>
                                          <p:spTgt spid="30"/>
                                        </p:tgtEl>
                                        <p:attrNameLst>
                                          <p:attrName>style.visibility</p:attrName>
                                        </p:attrNameLst>
                                      </p:cBhvr>
                                      <p:to>
                                        <p:strVal val="hidden"/>
                                      </p:to>
                                    </p:set>
                                  </p:childTnLst>
                                </p:cTn>
                              </p:par>
                            </p:childTnLst>
                          </p:cTn>
                        </p:par>
                        <p:par>
                          <p:cTn fill="hold" id="35">
                            <p:stCondLst>
                              <p:cond delay="4000"/>
                            </p:stCondLst>
                            <p:childTnLst>
                              <p:par>
                                <p:cTn fill="hold" id="36" nodeType="afterEffect" presetClass="exit" presetID="17" presetSubtype="2">
                                  <p:stCondLst>
                                    <p:cond delay="0"/>
                                  </p:stCondLst>
                                  <p:childTnLst>
                                    <p:anim calcmode="lin" valueType="num">
                                      <p:cBhvr>
                                        <p:cTn dur="1000" id="37"/>
                                        <p:tgtEl>
                                          <p:spTgt spid="33"/>
                                        </p:tgtEl>
                                        <p:attrNameLst>
                                          <p:attrName>ppt_x</p:attrName>
                                        </p:attrNameLst>
                                      </p:cBhvr>
                                      <p:tavLst>
                                        <p:tav tm="0">
                                          <p:val>
                                            <p:strVal val="ppt_x"/>
                                          </p:val>
                                        </p:tav>
                                        <p:tav tm="100000">
                                          <p:val>
                                            <p:strVal val="ppt_x+ppt_w/2"/>
                                          </p:val>
                                        </p:tav>
                                      </p:tavLst>
                                    </p:anim>
                                    <p:anim calcmode="lin" valueType="num">
                                      <p:cBhvr>
                                        <p:cTn dur="1000" id="38"/>
                                        <p:tgtEl>
                                          <p:spTgt spid="33"/>
                                        </p:tgtEl>
                                        <p:attrNameLst>
                                          <p:attrName>ppt_y</p:attrName>
                                        </p:attrNameLst>
                                      </p:cBhvr>
                                      <p:tavLst>
                                        <p:tav tm="0">
                                          <p:val>
                                            <p:strVal val="ppt_y"/>
                                          </p:val>
                                        </p:tav>
                                        <p:tav tm="100000">
                                          <p:val>
                                            <p:strVal val="ppt_y"/>
                                          </p:val>
                                        </p:tav>
                                      </p:tavLst>
                                    </p:anim>
                                    <p:anim calcmode="lin" valueType="num">
                                      <p:cBhvr>
                                        <p:cTn dur="1000" id="39"/>
                                        <p:tgtEl>
                                          <p:spTgt spid="33"/>
                                        </p:tgtEl>
                                        <p:attrNameLst>
                                          <p:attrName>ppt_w</p:attrName>
                                        </p:attrNameLst>
                                      </p:cBhvr>
                                      <p:tavLst>
                                        <p:tav tm="0">
                                          <p:val>
                                            <p:strVal val="ppt_w"/>
                                          </p:val>
                                        </p:tav>
                                        <p:tav tm="100000">
                                          <p:val>
                                            <p:fltVal val="0.0"/>
                                          </p:val>
                                        </p:tav>
                                      </p:tavLst>
                                    </p:anim>
                                    <p:anim calcmode="lin" valueType="num">
                                      <p:cBhvr>
                                        <p:cTn dur="1000" id="40"/>
                                        <p:tgtEl>
                                          <p:spTgt spid="33"/>
                                        </p:tgtEl>
                                        <p:attrNameLst>
                                          <p:attrName>ppt_h</p:attrName>
                                        </p:attrNameLst>
                                      </p:cBhvr>
                                      <p:tavLst>
                                        <p:tav tm="0">
                                          <p:val>
                                            <p:strVal val="ppt_h"/>
                                          </p:val>
                                        </p:tav>
                                        <p:tav tm="100000">
                                          <p:val>
                                            <p:strVal val="ppt_h"/>
                                          </p:val>
                                        </p:tav>
                                      </p:tavLst>
                                    </p:anim>
                                    <p:set>
                                      <p:cBhvr>
                                        <p:cTn dur="1" fill="hold" id="41">
                                          <p:stCondLst>
                                            <p:cond delay="99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8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B4F5C"/>
        </a:solidFill>
        <a:effectLst/>
      </p:bgPr>
    </p:bg>
    <p:spTree>
      <p:nvGrpSpPr>
        <p:cNvPr id="171" name=""/>
        <p:cNvGrpSpPr/>
        <p:nvPr/>
      </p:nvGrpSpPr>
      <p:grpSpPr>
        <a:xfrm>
          <a:off x="0" y="0"/>
          <a:ext cx="0" cy="0"/>
          <a:chOff x="0" y="0"/>
          <a:chExt cx="0" cy="0"/>
        </a:xfrm>
      </p:grpSpPr>
      <p:pic>
        <p:nvPicPr>
          <p:cNvPr id="2097225" name="Picture 2" descr="A close-up of a plant  Description automatically generated with medium confidence"/>
          <p:cNvPicPr>
            <a:picLocks noChangeAspect="1"/>
          </p:cNvPicPr>
          <p:nvPr/>
        </p:nvPicPr>
        <p:blipFill>
          <a:blip xmlns:r="http://schemas.openxmlformats.org/officeDocument/2006/relationships" r:embed="rId1"/>
          <a:stretch>
            <a:fillRect/>
          </a:stretch>
        </p:blipFill>
        <p:spPr>
          <a:xfrm>
            <a:off x="8903753" y="3689683"/>
            <a:ext cx="3031569" cy="3397669"/>
          </a:xfrm>
          <a:prstGeom prst="rect"/>
        </p:spPr>
      </p:pic>
      <p:pic>
        <p:nvPicPr>
          <p:cNvPr id="2097226" name="Picture 5" descr="A rainbow in the sky  Description automatically generated with low confidence"/>
          <p:cNvPicPr>
            <a:picLocks noChangeAspect="1"/>
          </p:cNvPicPr>
          <p:nvPr/>
        </p:nvPicPr>
        <p:blipFill>
          <a:blip xmlns:r="http://schemas.openxmlformats.org/officeDocument/2006/relationships" r:embed="rId2"/>
          <a:stretch>
            <a:fillRect/>
          </a:stretch>
        </p:blipFill>
        <p:spPr>
          <a:xfrm rot="20728296">
            <a:off x="-1572128" y="263234"/>
            <a:ext cx="6096000" cy="3253245"/>
          </a:xfrm>
          <a:prstGeom prst="rect"/>
        </p:spPr>
      </p:pic>
      <p:grpSp>
        <p:nvGrpSpPr>
          <p:cNvPr id="172" name="Group 162"/>
          <p:cNvGrpSpPr/>
          <p:nvPr/>
        </p:nvGrpSpPr>
        <p:grpSpPr>
          <a:xfrm>
            <a:off x="4910685" y="1179534"/>
            <a:ext cx="2104372" cy="1615858"/>
            <a:chOff x="4574088" y="1179534"/>
            <a:chExt cx="2104372" cy="1615858"/>
          </a:xfrm>
        </p:grpSpPr>
        <p:sp>
          <p:nvSpPr>
            <p:cNvPr id="1049175" name="Rectangle 151"/>
            <p:cNvSpPr/>
            <p:nvPr/>
          </p:nvSpPr>
          <p:spPr>
            <a:xfrm>
              <a:off x="4686820" y="1415441"/>
              <a:ext cx="1764083" cy="1379951"/>
            </a:xfrm>
            <a:prstGeom prst="rect"/>
            <a:solidFill>
              <a:srgbClr val="EA6A7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76" name="Trapezoid 152"/>
            <p:cNvSpPr/>
            <p:nvPr/>
          </p:nvSpPr>
          <p:spPr>
            <a:xfrm>
              <a:off x="4574088" y="1179534"/>
              <a:ext cx="2104372" cy="394836"/>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77" name="Rectangle 155"/>
            <p:cNvSpPr/>
            <p:nvPr/>
          </p:nvSpPr>
          <p:spPr>
            <a:xfrm>
              <a:off x="4689356" y="2342367"/>
              <a:ext cx="1774073" cy="413359"/>
            </a:xfrm>
            <a:prstGeom prst="rect"/>
            <a:solidFill>
              <a:srgbClr val="EE6070"/>
            </a:solidFill>
            <a:ln>
              <a:noFill/>
            </a:ln>
            <a:effectLst>
              <a:innerShdw blurRad="63500" dir="162000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78" name="Rectangle 156"/>
            <p:cNvSpPr/>
            <p:nvPr/>
          </p:nvSpPr>
          <p:spPr>
            <a:xfrm>
              <a:off x="5298511" y="1691013"/>
              <a:ext cx="663879" cy="588723"/>
            </a:xfrm>
            <a:prstGeom prst="rect"/>
            <a:solidFill>
              <a:srgbClr val="D2A3C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pic>
          <p:nvPicPr>
            <p:cNvPr id="2097227" name="Graphic 160" descr="Candle with solid fill"/>
            <p:cNvPicPr>
              <a:picLocks noChangeAspect="1"/>
            </p:cNvPicPr>
            <p:nvPr/>
          </p:nvPicPr>
          <p:blipFill>
            <a:blip xmlns:r="http://schemas.openxmlformats.org/officeDocument/2006/relationships" r:embed="rId3"/>
            <a:stretch>
              <a:fillRect/>
            </a:stretch>
          </p:blipFill>
          <p:spPr>
            <a:xfrm>
              <a:off x="5352372" y="1770972"/>
              <a:ext cx="557494" cy="557494"/>
            </a:xfrm>
            <a:prstGeom prst="rect"/>
          </p:spPr>
        </p:pic>
      </p:grpSp>
      <p:grpSp>
        <p:nvGrpSpPr>
          <p:cNvPr id="173" name="Group 149"/>
          <p:cNvGrpSpPr/>
          <p:nvPr/>
        </p:nvGrpSpPr>
        <p:grpSpPr>
          <a:xfrm>
            <a:off x="6548380" y="87682"/>
            <a:ext cx="2819482" cy="2958956"/>
            <a:chOff x="5034337" y="0"/>
            <a:chExt cx="3327114" cy="2958956"/>
          </a:xfrm>
        </p:grpSpPr>
        <p:sp>
          <p:nvSpPr>
            <p:cNvPr id="1049179" name="Cylinder 136"/>
            <p:cNvSpPr/>
            <p:nvPr/>
          </p:nvSpPr>
          <p:spPr>
            <a:xfrm>
              <a:off x="7921375" y="1089062"/>
              <a:ext cx="246580" cy="1027416"/>
            </a:xfrm>
            <a:prstGeom prst="can"/>
            <a:solidFill>
              <a:srgbClr val="AEC7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80" name="Cylinder 138"/>
            <p:cNvSpPr/>
            <p:nvPr/>
          </p:nvSpPr>
          <p:spPr>
            <a:xfrm>
              <a:off x="5310026" y="1077075"/>
              <a:ext cx="258567" cy="1881881"/>
            </a:xfrm>
            <a:prstGeom prst="can"/>
            <a:solidFill>
              <a:srgbClr val="AEC7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81" name="Trapezoid 137"/>
            <p:cNvSpPr/>
            <p:nvPr/>
          </p:nvSpPr>
          <p:spPr>
            <a:xfrm>
              <a:off x="5034337" y="811661"/>
              <a:ext cx="3327114" cy="369869"/>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82" name="Rectangle 133"/>
            <p:cNvSpPr/>
            <p:nvPr/>
          </p:nvSpPr>
          <p:spPr>
            <a:xfrm>
              <a:off x="5578764" y="240146"/>
              <a:ext cx="2353027" cy="2540000"/>
            </a:xfrm>
            <a:prstGeom prst="rect"/>
            <a:solidFill>
              <a:srgbClr val="DAEDD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83" name="Trapezoid 135"/>
            <p:cNvSpPr/>
            <p:nvPr/>
          </p:nvSpPr>
          <p:spPr>
            <a:xfrm>
              <a:off x="5308940" y="0"/>
              <a:ext cx="2941208"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84" name="Flowchart: Delay 139"/>
            <p:cNvSpPr/>
            <p:nvPr/>
          </p:nvSpPr>
          <p:spPr>
            <a:xfrm rot="16200000">
              <a:off x="6276254" y="878088"/>
              <a:ext cx="1047964" cy="955497"/>
            </a:xfrm>
            <a:prstGeom prst="flowChartDelay"/>
            <a:solidFill>
              <a:srgbClr val="DAEDD4"/>
            </a:solidFill>
            <a:ln>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74" name="Group 143"/>
            <p:cNvGrpSpPr/>
            <p:nvPr/>
          </p:nvGrpSpPr>
          <p:grpSpPr>
            <a:xfrm>
              <a:off x="5712964" y="687571"/>
              <a:ext cx="439743" cy="628795"/>
              <a:chOff x="3154062" y="678094"/>
              <a:chExt cx="778476" cy="1006868"/>
            </a:xfrm>
          </p:grpSpPr>
          <p:sp>
            <p:nvSpPr>
              <p:cNvPr id="1049185" name="Rectangle 140"/>
              <p:cNvSpPr/>
              <p:nvPr/>
            </p:nvSpPr>
            <p:spPr>
              <a:xfrm>
                <a:off x="3154062" y="678094"/>
                <a:ext cx="778476" cy="1006868"/>
              </a:xfrm>
              <a:prstGeom prst="rect"/>
              <a:solidFill>
                <a:srgbClr val="735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86" name="Rectangle 141"/>
              <p:cNvSpPr/>
              <p:nvPr/>
            </p:nvSpPr>
            <p:spPr>
              <a:xfrm flipH="1">
                <a:off x="3240217" y="742510"/>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87" name="Rectangle 142"/>
              <p:cNvSpPr/>
              <p:nvPr/>
            </p:nvSpPr>
            <p:spPr>
              <a:xfrm flipH="1">
                <a:off x="3240251" y="1190017"/>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75" name="Group 144"/>
            <p:cNvGrpSpPr/>
            <p:nvPr/>
          </p:nvGrpSpPr>
          <p:grpSpPr>
            <a:xfrm>
              <a:off x="7375187" y="712380"/>
              <a:ext cx="439743" cy="628795"/>
              <a:chOff x="3154062" y="678094"/>
              <a:chExt cx="778476" cy="1006868"/>
            </a:xfrm>
          </p:grpSpPr>
          <p:sp>
            <p:nvSpPr>
              <p:cNvPr id="1049188" name="Rectangle 145"/>
              <p:cNvSpPr/>
              <p:nvPr/>
            </p:nvSpPr>
            <p:spPr>
              <a:xfrm>
                <a:off x="3154062" y="678094"/>
                <a:ext cx="778476" cy="1006868"/>
              </a:xfrm>
              <a:prstGeom prst="rect"/>
              <a:solidFill>
                <a:srgbClr val="735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89" name="Rectangle 146"/>
              <p:cNvSpPr/>
              <p:nvPr/>
            </p:nvSpPr>
            <p:spPr>
              <a:xfrm flipH="1">
                <a:off x="3240217" y="742510"/>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90" name="Rectangle 147"/>
              <p:cNvSpPr/>
              <p:nvPr/>
            </p:nvSpPr>
            <p:spPr>
              <a:xfrm flipH="1">
                <a:off x="3240251" y="1190017"/>
                <a:ext cx="605433" cy="435575"/>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176" name="Group 48"/>
          <p:cNvGrpSpPr/>
          <p:nvPr/>
        </p:nvGrpSpPr>
        <p:grpSpPr>
          <a:xfrm>
            <a:off x="7193451" y="5300769"/>
            <a:ext cx="2728303" cy="1557231"/>
            <a:chOff x="6856854" y="5300769"/>
            <a:chExt cx="2728303" cy="1557231"/>
          </a:xfrm>
        </p:grpSpPr>
        <p:sp>
          <p:nvSpPr>
            <p:cNvPr id="1049191" name="Rectangle 10"/>
            <p:cNvSpPr/>
            <p:nvPr/>
          </p:nvSpPr>
          <p:spPr>
            <a:xfrm>
              <a:off x="7199764" y="5589528"/>
              <a:ext cx="2152784" cy="1268472"/>
            </a:xfrm>
            <a:prstGeom prst="rect"/>
            <a:solidFill>
              <a:srgbClr val="EAC8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92" name="Trapezoid 12"/>
            <p:cNvSpPr/>
            <p:nvPr/>
          </p:nvSpPr>
          <p:spPr>
            <a:xfrm>
              <a:off x="6856854" y="5300769"/>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77" name="Group 39"/>
            <p:cNvGrpSpPr/>
            <p:nvPr/>
          </p:nvGrpSpPr>
          <p:grpSpPr>
            <a:xfrm>
              <a:off x="7796581" y="6016316"/>
              <a:ext cx="911617" cy="631619"/>
              <a:chOff x="3863857" y="3623224"/>
              <a:chExt cx="536264" cy="457681"/>
            </a:xfrm>
          </p:grpSpPr>
          <p:sp>
            <p:nvSpPr>
              <p:cNvPr id="1049193" name="Rectangle 40"/>
              <p:cNvSpPr/>
              <p:nvPr/>
            </p:nvSpPr>
            <p:spPr>
              <a:xfrm>
                <a:off x="3863857" y="3623224"/>
                <a:ext cx="536264" cy="45719"/>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94" name="Rectangle 41"/>
              <p:cNvSpPr/>
              <p:nvPr/>
            </p:nvSpPr>
            <p:spPr>
              <a:xfrm>
                <a:off x="3915579" y="3675268"/>
                <a:ext cx="440013" cy="405637"/>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95" name="Rectangle 42"/>
              <p:cNvSpPr/>
              <p:nvPr/>
            </p:nvSpPr>
            <p:spPr>
              <a:xfrm>
                <a:off x="3968954" y="3729704"/>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96" name="Rectangle 43"/>
              <p:cNvSpPr/>
              <p:nvPr/>
            </p:nvSpPr>
            <p:spPr>
              <a:xfrm>
                <a:off x="4173792" y="3728065"/>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97" name="Rectangle 44"/>
              <p:cNvSpPr/>
              <p:nvPr/>
            </p:nvSpPr>
            <p:spPr>
              <a:xfrm>
                <a:off x="4175430" y="390996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198" name="Rectangle 45"/>
              <p:cNvSpPr/>
              <p:nvPr/>
            </p:nvSpPr>
            <p:spPr>
              <a:xfrm>
                <a:off x="3973868" y="390832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178" name="Group 161"/>
          <p:cNvGrpSpPr/>
          <p:nvPr/>
        </p:nvGrpSpPr>
        <p:grpSpPr>
          <a:xfrm>
            <a:off x="3142426" y="1515649"/>
            <a:ext cx="1941535" cy="1265129"/>
            <a:chOff x="2805829" y="1515649"/>
            <a:chExt cx="1941535" cy="1265129"/>
          </a:xfrm>
        </p:grpSpPr>
        <p:sp>
          <p:nvSpPr>
            <p:cNvPr id="1049199" name="Rectangle 148"/>
            <p:cNvSpPr/>
            <p:nvPr/>
          </p:nvSpPr>
          <p:spPr>
            <a:xfrm>
              <a:off x="3006246" y="1691014"/>
              <a:ext cx="1528176" cy="1089764"/>
            </a:xfrm>
            <a:prstGeom prst="rect"/>
            <a:solidFill>
              <a:srgbClr val="D8E0A9"/>
            </a:solidFill>
            <a:ln>
              <a:solidFill>
                <a:schemeClr val="tx1"/>
              </a:solidFill>
            </a:ln>
            <a:effectLst>
              <a:outerShdw algn="l" blurRad="508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00" name="Trapezoid 150"/>
            <p:cNvSpPr/>
            <p:nvPr/>
          </p:nvSpPr>
          <p:spPr>
            <a:xfrm>
              <a:off x="2805829" y="1515649"/>
              <a:ext cx="1941535" cy="338203"/>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01" name="Flowchart: Delay 153"/>
            <p:cNvSpPr/>
            <p:nvPr/>
          </p:nvSpPr>
          <p:spPr>
            <a:xfrm rot="16200000">
              <a:off x="3172217" y="2063663"/>
              <a:ext cx="532357" cy="388306"/>
            </a:xfrm>
            <a:prstGeom prst="flowChartDelay"/>
            <a:solidFill>
              <a:srgbClr val="1DA7A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02" name="Flowchart: Delay 154"/>
            <p:cNvSpPr/>
            <p:nvPr/>
          </p:nvSpPr>
          <p:spPr>
            <a:xfrm rot="16200000">
              <a:off x="3885295" y="2062376"/>
              <a:ext cx="532357" cy="388306"/>
            </a:xfrm>
            <a:prstGeom prst="flowChartDelay"/>
            <a:solidFill>
              <a:srgbClr val="1DA7A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79" name="Group 194"/>
          <p:cNvGrpSpPr/>
          <p:nvPr/>
        </p:nvGrpSpPr>
        <p:grpSpPr>
          <a:xfrm>
            <a:off x="1267326" y="2776001"/>
            <a:ext cx="6718635" cy="4081999"/>
            <a:chOff x="0" y="2776001"/>
            <a:chExt cx="6718635" cy="4081999"/>
          </a:xfrm>
        </p:grpSpPr>
        <p:sp>
          <p:nvSpPr>
            <p:cNvPr id="1049203" name="Rectangle 66"/>
            <p:cNvSpPr/>
            <p:nvPr/>
          </p:nvSpPr>
          <p:spPr>
            <a:xfrm>
              <a:off x="655924" y="3694430"/>
              <a:ext cx="110068" cy="806449"/>
            </a:xfrm>
            <a:prstGeom prst="rect"/>
            <a:solidFill>
              <a:srgbClr val="6E283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80" name="Group 191"/>
            <p:cNvGrpSpPr/>
            <p:nvPr/>
          </p:nvGrpSpPr>
          <p:grpSpPr>
            <a:xfrm>
              <a:off x="0" y="2776001"/>
              <a:ext cx="6718635" cy="4081999"/>
              <a:chOff x="0" y="2776001"/>
              <a:chExt cx="6718635" cy="4081999"/>
            </a:xfrm>
          </p:grpSpPr>
          <p:grpSp>
            <p:nvGrpSpPr>
              <p:cNvPr id="181" name="Group 187"/>
              <p:cNvGrpSpPr/>
              <p:nvPr/>
            </p:nvGrpSpPr>
            <p:grpSpPr>
              <a:xfrm>
                <a:off x="1126671" y="3429000"/>
                <a:ext cx="938893" cy="3429000"/>
                <a:chOff x="1126671" y="3429000"/>
                <a:chExt cx="938893" cy="3429000"/>
              </a:xfrm>
            </p:grpSpPr>
            <p:sp>
              <p:nvSpPr>
                <p:cNvPr id="1049204" name="Rectangle 50"/>
                <p:cNvSpPr/>
                <p:nvPr/>
              </p:nvSpPr>
              <p:spPr>
                <a:xfrm>
                  <a:off x="1126671" y="3429000"/>
                  <a:ext cx="938893" cy="3429000"/>
                </a:xfrm>
                <a:prstGeom prst="rect"/>
                <a:solidFill>
                  <a:srgbClr val="F0CE84"/>
                </a:solidFill>
                <a:ln>
                  <a:solidFill>
                    <a:schemeClr val="tx1"/>
                  </a:solidFill>
                </a:ln>
                <a:effectLst>
                  <a:outerShdw algn="r" blurRad="50800" dir="108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82" name="Group 80"/>
                <p:cNvGrpSpPr/>
                <p:nvPr/>
              </p:nvGrpSpPr>
              <p:grpSpPr>
                <a:xfrm>
                  <a:off x="1298406" y="3692539"/>
                  <a:ext cx="555171" cy="1436914"/>
                  <a:chOff x="3600448" y="1183822"/>
                  <a:chExt cx="555171" cy="1436914"/>
                </a:xfrm>
              </p:grpSpPr>
              <p:sp>
                <p:nvSpPr>
                  <p:cNvPr id="1049205" name="Rectangle 67"/>
                  <p:cNvSpPr/>
                  <p:nvPr/>
                </p:nvSpPr>
                <p:spPr>
                  <a:xfrm>
                    <a:off x="3600448" y="1183822"/>
                    <a:ext cx="555171" cy="1436914"/>
                  </a:xfrm>
                  <a:prstGeom prst="rect"/>
                  <a:solidFill>
                    <a:srgbClr val="603C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83" name="Group 70"/>
                  <p:cNvGrpSpPr/>
                  <p:nvPr/>
                </p:nvGrpSpPr>
                <p:grpSpPr>
                  <a:xfrm>
                    <a:off x="3641074" y="1249431"/>
                    <a:ext cx="261652" cy="1311729"/>
                    <a:chOff x="3649337" y="1224643"/>
                    <a:chExt cx="261652" cy="1311729"/>
                  </a:xfrm>
                </p:grpSpPr>
                <p:sp>
                  <p:nvSpPr>
                    <p:cNvPr id="1049206" name="Rectangle 68"/>
                    <p:cNvSpPr/>
                    <p:nvPr/>
                  </p:nvSpPr>
                  <p:spPr>
                    <a:xfrm>
                      <a:off x="3649437" y="1224643"/>
                      <a:ext cx="261256"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07" name="Rectangle 69"/>
                    <p:cNvSpPr/>
                    <p:nvPr/>
                  </p:nvSpPr>
                  <p:spPr>
                    <a:xfrm>
                      <a:off x="3649337" y="1875064"/>
                      <a:ext cx="261652"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84" name="Group 77"/>
                  <p:cNvGrpSpPr/>
                  <p:nvPr/>
                </p:nvGrpSpPr>
                <p:grpSpPr>
                  <a:xfrm>
                    <a:off x="3911906" y="1250349"/>
                    <a:ext cx="205648" cy="1311729"/>
                    <a:chOff x="3649337" y="1224643"/>
                    <a:chExt cx="261652" cy="1311729"/>
                  </a:xfrm>
                </p:grpSpPr>
                <p:sp>
                  <p:nvSpPr>
                    <p:cNvPr id="1049208" name="Rectangle 78"/>
                    <p:cNvSpPr/>
                    <p:nvPr/>
                  </p:nvSpPr>
                  <p:spPr>
                    <a:xfrm>
                      <a:off x="3649437" y="1224643"/>
                      <a:ext cx="261256"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09" name="Rectangle 79"/>
                    <p:cNvSpPr/>
                    <p:nvPr/>
                  </p:nvSpPr>
                  <p:spPr>
                    <a:xfrm>
                      <a:off x="3649337" y="1875064"/>
                      <a:ext cx="261652" cy="661308"/>
                    </a:xfrm>
                    <a:prstGeom prst="rect"/>
                    <a:solidFill>
                      <a:schemeClr val="accent4">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grpSp>
            <p:nvGrpSpPr>
              <p:cNvPr id="185" name="Group 190"/>
              <p:cNvGrpSpPr/>
              <p:nvPr/>
            </p:nvGrpSpPr>
            <p:grpSpPr>
              <a:xfrm>
                <a:off x="0" y="2776001"/>
                <a:ext cx="6718635" cy="2514456"/>
                <a:chOff x="0" y="2776001"/>
                <a:chExt cx="6718635" cy="2514456"/>
              </a:xfrm>
            </p:grpSpPr>
            <p:grpSp>
              <p:nvGrpSpPr>
                <p:cNvPr id="186" name="Group 189"/>
                <p:cNvGrpSpPr/>
                <p:nvPr/>
              </p:nvGrpSpPr>
              <p:grpSpPr>
                <a:xfrm>
                  <a:off x="0" y="3429000"/>
                  <a:ext cx="2612571" cy="1828800"/>
                  <a:chOff x="0" y="3429000"/>
                  <a:chExt cx="2612571" cy="1828800"/>
                </a:xfrm>
              </p:grpSpPr>
              <p:grpSp>
                <p:nvGrpSpPr>
                  <p:cNvPr id="187" name="Group 188"/>
                  <p:cNvGrpSpPr/>
                  <p:nvPr/>
                </p:nvGrpSpPr>
                <p:grpSpPr>
                  <a:xfrm>
                    <a:off x="179614" y="3429000"/>
                    <a:ext cx="1877786" cy="1828800"/>
                    <a:chOff x="179614" y="3429000"/>
                    <a:chExt cx="1877786" cy="1828800"/>
                  </a:xfrm>
                </p:grpSpPr>
                <p:sp>
                  <p:nvSpPr>
                    <p:cNvPr id="1049210" name="Frame 54"/>
                    <p:cNvSpPr/>
                    <p:nvPr/>
                  </p:nvSpPr>
                  <p:spPr>
                    <a:xfrm>
                      <a:off x="179614" y="3429000"/>
                      <a:ext cx="1877786" cy="1828800"/>
                    </a:xfrm>
                    <a:prstGeom prst="frame">
                      <a:avLst>
                        <a:gd name="adj1" fmla="val 6994"/>
                      </a:avLst>
                    </a:prstGeom>
                    <a:solidFill>
                      <a:srgbClr val="EA576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solidFill>
                          <a:schemeClr val="tx1"/>
                        </a:solidFill>
                      </a:endParaRPr>
                    </a:p>
                  </p:txBody>
                </p:sp>
                <p:grpSp>
                  <p:nvGrpSpPr>
                    <p:cNvPr id="188" name="Group 65"/>
                    <p:cNvGrpSpPr/>
                    <p:nvPr/>
                  </p:nvGrpSpPr>
                  <p:grpSpPr>
                    <a:xfrm>
                      <a:off x="310696" y="4495800"/>
                      <a:ext cx="1618795" cy="632522"/>
                      <a:chOff x="1208315" y="4416879"/>
                      <a:chExt cx="1690006" cy="749543"/>
                    </a:xfrm>
                    <a:solidFill>
                      <a:srgbClr val="EA5768"/>
                    </a:solidFill>
                  </p:grpSpPr>
                  <p:sp>
                    <p:nvSpPr>
                      <p:cNvPr id="1049211" name="Rectangle 56"/>
                      <p:cNvSpPr/>
                      <p:nvPr/>
                    </p:nvSpPr>
                    <p:spPr>
                      <a:xfrm>
                        <a:off x="1208315" y="4416879"/>
                        <a:ext cx="1690006" cy="163284"/>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12" name="Rectangle 57"/>
                      <p:cNvSpPr/>
                      <p:nvPr/>
                    </p:nvSpPr>
                    <p:spPr>
                      <a:xfrm>
                        <a:off x="1387928" y="4587177"/>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13" name="Rectangle 61"/>
                      <p:cNvSpPr/>
                      <p:nvPr/>
                    </p:nvSpPr>
                    <p:spPr>
                      <a:xfrm>
                        <a:off x="1692095" y="4587809"/>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14" name="Rectangle 62"/>
                      <p:cNvSpPr/>
                      <p:nvPr/>
                    </p:nvSpPr>
                    <p:spPr>
                      <a:xfrm>
                        <a:off x="1996262" y="4588441"/>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15" name="Rectangle 63"/>
                      <p:cNvSpPr/>
                      <p:nvPr/>
                    </p:nvSpPr>
                    <p:spPr>
                      <a:xfrm>
                        <a:off x="2300429" y="4589073"/>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16" name="Rectangle 64"/>
                      <p:cNvSpPr/>
                      <p:nvPr/>
                    </p:nvSpPr>
                    <p:spPr>
                      <a:xfrm>
                        <a:off x="2604596" y="4589705"/>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9217" name="Trapezoid 55"/>
                  <p:cNvSpPr/>
                  <p:nvPr/>
                </p:nvSpPr>
                <p:spPr>
                  <a:xfrm>
                    <a:off x="0" y="3429000"/>
                    <a:ext cx="2612571" cy="253093"/>
                  </a:xfrm>
                  <a:prstGeom prst="trapezoid">
                    <a:avLst>
                      <a:gd name="adj" fmla="val 67424"/>
                    </a:avLst>
                  </a:prstGeom>
                  <a:solidFill>
                    <a:srgbClr val="BC4C3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89" name="Group 185"/>
                <p:cNvGrpSpPr/>
                <p:nvPr/>
              </p:nvGrpSpPr>
              <p:grpSpPr>
                <a:xfrm>
                  <a:off x="57151" y="2776001"/>
                  <a:ext cx="6661484" cy="2514456"/>
                  <a:chOff x="57151" y="2776001"/>
                  <a:chExt cx="6661484" cy="2514456"/>
                </a:xfrm>
              </p:grpSpPr>
              <p:sp>
                <p:nvSpPr>
                  <p:cNvPr id="1049218" name="Rectangle 51"/>
                  <p:cNvSpPr/>
                  <p:nvPr/>
                </p:nvSpPr>
                <p:spPr>
                  <a:xfrm>
                    <a:off x="2071006" y="3429000"/>
                    <a:ext cx="4214074" cy="1861457"/>
                  </a:xfrm>
                  <a:prstGeom prst="rect"/>
                  <a:solidFill>
                    <a:srgbClr val="F5CE82"/>
                  </a:solidFill>
                  <a:ln>
                    <a:solidFill>
                      <a:schemeClr val="tx1"/>
                    </a:solidFill>
                  </a:ln>
                  <a:effectLst>
                    <a:outerShdw blurRad="50800" dir="16200000" dist="381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19" name="Graphic 84" descr="Window with solid fill"/>
                  <p:cNvSpPr/>
                  <p:nvPr/>
                </p:nvSpPr>
                <p:spPr>
                  <a:xfrm>
                    <a:off x="2558869" y="3823751"/>
                    <a:ext cx="794168" cy="788006"/>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190" name="Group 96"/>
                  <p:cNvGrpSpPr/>
                  <p:nvPr/>
                </p:nvGrpSpPr>
                <p:grpSpPr>
                  <a:xfrm>
                    <a:off x="3695384" y="3524250"/>
                    <a:ext cx="765037" cy="1394516"/>
                    <a:chOff x="5396948" y="1033670"/>
                    <a:chExt cx="834887" cy="1421296"/>
                  </a:xfrm>
                </p:grpSpPr>
                <p:sp>
                  <p:nvSpPr>
                    <p:cNvPr id="1049220" name="Rectangle 86"/>
                    <p:cNvSpPr/>
                    <p:nvPr/>
                  </p:nvSpPr>
                  <p:spPr>
                    <a:xfrm>
                      <a:off x="5396948" y="1033670"/>
                      <a:ext cx="834887" cy="1421296"/>
                    </a:xfrm>
                    <a:prstGeom prst="rect"/>
                    <a:solidFill>
                      <a:srgbClr val="5A27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91" name="Group 95"/>
                    <p:cNvGrpSpPr/>
                    <p:nvPr/>
                  </p:nvGrpSpPr>
                  <p:grpSpPr>
                    <a:xfrm>
                      <a:off x="5399903" y="1937049"/>
                      <a:ext cx="830374" cy="511836"/>
                      <a:chOff x="5399903" y="1937049"/>
                      <a:chExt cx="830374" cy="511836"/>
                    </a:xfrm>
                  </p:grpSpPr>
                  <p:sp>
                    <p:nvSpPr>
                      <p:cNvPr id="1049221" name="Rectangle 88"/>
                      <p:cNvSpPr/>
                      <p:nvPr/>
                    </p:nvSpPr>
                    <p:spPr>
                      <a:xfrm>
                        <a:off x="5437930" y="1999100"/>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22" name="Rectangle 89"/>
                      <p:cNvSpPr/>
                      <p:nvPr/>
                    </p:nvSpPr>
                    <p:spPr>
                      <a:xfrm>
                        <a:off x="5570559" y="2000747"/>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23" name="Rectangle 90"/>
                      <p:cNvSpPr/>
                      <p:nvPr/>
                    </p:nvSpPr>
                    <p:spPr>
                      <a:xfrm>
                        <a:off x="5703188" y="1999923"/>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24" name="Rectangle 91"/>
                      <p:cNvSpPr/>
                      <p:nvPr/>
                    </p:nvSpPr>
                    <p:spPr>
                      <a:xfrm>
                        <a:off x="5835817" y="199909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25" name="Rectangle 92"/>
                      <p:cNvSpPr/>
                      <p:nvPr/>
                    </p:nvSpPr>
                    <p:spPr>
                      <a:xfrm>
                        <a:off x="5973388" y="2003218"/>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26" name="Rectangle 93"/>
                      <p:cNvSpPr/>
                      <p:nvPr/>
                    </p:nvSpPr>
                    <p:spPr>
                      <a:xfrm>
                        <a:off x="6110959" y="200310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27" name="Rectangle 87"/>
                      <p:cNvSpPr/>
                      <p:nvPr/>
                    </p:nvSpPr>
                    <p:spPr>
                      <a:xfrm>
                        <a:off x="5399903" y="1937049"/>
                        <a:ext cx="830374" cy="74141"/>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9228" name="Graphic 84" descr="Window with solid fill"/>
                  <p:cNvSpPr/>
                  <p:nvPr/>
                </p:nvSpPr>
                <p:spPr>
                  <a:xfrm>
                    <a:off x="4533719" y="3792001"/>
                    <a:ext cx="794168" cy="788006"/>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192" name="Group 108"/>
                  <p:cNvGrpSpPr/>
                  <p:nvPr/>
                </p:nvGrpSpPr>
                <p:grpSpPr>
                  <a:xfrm>
                    <a:off x="5403534" y="3511550"/>
                    <a:ext cx="765037" cy="1394516"/>
                    <a:chOff x="5396948" y="1033670"/>
                    <a:chExt cx="834887" cy="1421296"/>
                  </a:xfrm>
                </p:grpSpPr>
                <p:sp>
                  <p:nvSpPr>
                    <p:cNvPr id="1049229" name="Rectangle 109"/>
                    <p:cNvSpPr/>
                    <p:nvPr/>
                  </p:nvSpPr>
                  <p:spPr>
                    <a:xfrm>
                      <a:off x="5396948" y="1033670"/>
                      <a:ext cx="834887" cy="1421296"/>
                    </a:xfrm>
                    <a:prstGeom prst="rect"/>
                    <a:solidFill>
                      <a:srgbClr val="5A27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grpSp>
                  <p:nvGrpSpPr>
                    <p:cNvPr id="193" name="Group 110"/>
                    <p:cNvGrpSpPr/>
                    <p:nvPr/>
                  </p:nvGrpSpPr>
                  <p:grpSpPr>
                    <a:xfrm>
                      <a:off x="5399903" y="1937049"/>
                      <a:ext cx="830374" cy="511836"/>
                      <a:chOff x="5399903" y="1937049"/>
                      <a:chExt cx="830374" cy="511836"/>
                    </a:xfrm>
                  </p:grpSpPr>
                  <p:sp>
                    <p:nvSpPr>
                      <p:cNvPr id="1049230" name="Rectangle 111"/>
                      <p:cNvSpPr/>
                      <p:nvPr/>
                    </p:nvSpPr>
                    <p:spPr>
                      <a:xfrm>
                        <a:off x="5437930" y="1999100"/>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31" name="Rectangle 112"/>
                      <p:cNvSpPr/>
                      <p:nvPr/>
                    </p:nvSpPr>
                    <p:spPr>
                      <a:xfrm>
                        <a:off x="5570559" y="2000747"/>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32" name="Rectangle 113"/>
                      <p:cNvSpPr/>
                      <p:nvPr/>
                    </p:nvSpPr>
                    <p:spPr>
                      <a:xfrm>
                        <a:off x="5703188" y="1999923"/>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33" name="Rectangle 114"/>
                      <p:cNvSpPr/>
                      <p:nvPr/>
                    </p:nvSpPr>
                    <p:spPr>
                      <a:xfrm>
                        <a:off x="5835817" y="199909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34" name="Rectangle 115"/>
                      <p:cNvSpPr/>
                      <p:nvPr/>
                    </p:nvSpPr>
                    <p:spPr>
                      <a:xfrm>
                        <a:off x="5973388" y="2003218"/>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35" name="Rectangle 116"/>
                      <p:cNvSpPr/>
                      <p:nvPr/>
                    </p:nvSpPr>
                    <p:spPr>
                      <a:xfrm>
                        <a:off x="6110959" y="2003109"/>
                        <a:ext cx="74964" cy="445667"/>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36" name="Rectangle 117"/>
                      <p:cNvSpPr/>
                      <p:nvPr/>
                    </p:nvSpPr>
                    <p:spPr>
                      <a:xfrm>
                        <a:off x="5399903" y="1937049"/>
                        <a:ext cx="830374" cy="74141"/>
                      </a:xfrm>
                      <a:prstGeom prst="rect"/>
                      <a:solidFill>
                        <a:srgbClr val="C9716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sp>
                <p:nvSpPr>
                  <p:cNvPr id="1049237" name="Trapezoid 53"/>
                  <p:cNvSpPr/>
                  <p:nvPr/>
                </p:nvSpPr>
                <p:spPr>
                  <a:xfrm>
                    <a:off x="57151" y="2776001"/>
                    <a:ext cx="6661484" cy="652999"/>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grpSp>
      <p:grpSp>
        <p:nvGrpSpPr>
          <p:cNvPr id="194" name="Group 193"/>
          <p:cNvGrpSpPr/>
          <p:nvPr/>
        </p:nvGrpSpPr>
        <p:grpSpPr>
          <a:xfrm>
            <a:off x="2848323" y="4948687"/>
            <a:ext cx="2860087" cy="1909313"/>
            <a:chOff x="1580997" y="4948687"/>
            <a:chExt cx="2860087" cy="1909313"/>
          </a:xfrm>
        </p:grpSpPr>
        <p:grpSp>
          <p:nvGrpSpPr>
            <p:cNvPr id="195" name="Group 49"/>
            <p:cNvGrpSpPr/>
            <p:nvPr/>
          </p:nvGrpSpPr>
          <p:grpSpPr>
            <a:xfrm>
              <a:off x="1712781" y="5288165"/>
              <a:ext cx="2728303" cy="1569835"/>
              <a:chOff x="2643510" y="5288165"/>
              <a:chExt cx="2728303" cy="1569835"/>
            </a:xfrm>
          </p:grpSpPr>
          <p:sp>
            <p:nvSpPr>
              <p:cNvPr id="1049238" name="Rectangle 6"/>
              <p:cNvSpPr/>
              <p:nvPr/>
            </p:nvSpPr>
            <p:spPr>
              <a:xfrm>
                <a:off x="2846623" y="5589528"/>
                <a:ext cx="2152784" cy="1268472"/>
              </a:xfrm>
              <a:prstGeom prst="rect"/>
              <a:solidFill>
                <a:srgbClr val="EAC8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39" name="Trapezoid 14"/>
              <p:cNvSpPr/>
              <p:nvPr/>
            </p:nvSpPr>
            <p:spPr>
              <a:xfrm>
                <a:off x="2643510" y="5288165"/>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96" name="Group 24"/>
              <p:cNvGrpSpPr/>
              <p:nvPr/>
            </p:nvGrpSpPr>
            <p:grpSpPr>
              <a:xfrm>
                <a:off x="2998041" y="6061624"/>
                <a:ext cx="536264" cy="457681"/>
                <a:chOff x="3863857" y="3623224"/>
                <a:chExt cx="536264" cy="457681"/>
              </a:xfrm>
            </p:grpSpPr>
            <p:sp>
              <p:nvSpPr>
                <p:cNvPr id="1049240" name="Rectangle 18"/>
                <p:cNvSpPr/>
                <p:nvPr/>
              </p:nvSpPr>
              <p:spPr>
                <a:xfrm>
                  <a:off x="3863857" y="3623224"/>
                  <a:ext cx="536264" cy="45719"/>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41" name="Rectangle 19"/>
                <p:cNvSpPr/>
                <p:nvPr/>
              </p:nvSpPr>
              <p:spPr>
                <a:xfrm>
                  <a:off x="3915579" y="3675268"/>
                  <a:ext cx="440013" cy="405637"/>
                </a:xfrm>
                <a:prstGeom prst="rect"/>
                <a:solidFill>
                  <a:srgbClr val="BA4B3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42" name="Rectangle 20"/>
                <p:cNvSpPr/>
                <p:nvPr/>
              </p:nvSpPr>
              <p:spPr>
                <a:xfrm>
                  <a:off x="3968954" y="3729704"/>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43" name="Rectangle 21"/>
                <p:cNvSpPr/>
                <p:nvPr/>
              </p:nvSpPr>
              <p:spPr>
                <a:xfrm>
                  <a:off x="4173792" y="3728065"/>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44" name="Rectangle 22"/>
                <p:cNvSpPr/>
                <p:nvPr/>
              </p:nvSpPr>
              <p:spPr>
                <a:xfrm>
                  <a:off x="4175430" y="390996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45" name="Rectangle 23"/>
                <p:cNvSpPr/>
                <p:nvPr/>
              </p:nvSpPr>
              <p:spPr>
                <a:xfrm>
                  <a:off x="3973868" y="3908321"/>
                  <a:ext cx="131097" cy="114710"/>
                </a:xfrm>
                <a:prstGeom prst="rect"/>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nvGrpSpPr>
              <p:cNvPr id="197" name="Group 35"/>
              <p:cNvGrpSpPr/>
              <p:nvPr/>
            </p:nvGrpSpPr>
            <p:grpSpPr>
              <a:xfrm>
                <a:off x="3776190" y="5998094"/>
                <a:ext cx="701040" cy="859906"/>
                <a:chOff x="4653280" y="2275840"/>
                <a:chExt cx="701040" cy="859906"/>
              </a:xfrm>
            </p:grpSpPr>
            <p:sp>
              <p:nvSpPr>
                <p:cNvPr id="1049246" name="Rectangle 25"/>
                <p:cNvSpPr/>
                <p:nvPr/>
              </p:nvSpPr>
              <p:spPr>
                <a:xfrm>
                  <a:off x="4653280" y="2275840"/>
                  <a:ext cx="701040" cy="101600"/>
                </a:xfrm>
                <a:prstGeom prst="rect"/>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47" name="Rectangle 26"/>
                <p:cNvSpPr/>
                <p:nvPr/>
              </p:nvSpPr>
              <p:spPr>
                <a:xfrm>
                  <a:off x="4729018" y="2387601"/>
                  <a:ext cx="558800" cy="748145"/>
                </a:xfrm>
                <a:prstGeom prst="rect"/>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198" name="Group 34"/>
                <p:cNvGrpSpPr/>
                <p:nvPr/>
              </p:nvGrpSpPr>
              <p:grpSpPr>
                <a:xfrm>
                  <a:off x="4839854" y="2530764"/>
                  <a:ext cx="346364" cy="568036"/>
                  <a:chOff x="4807526" y="2489200"/>
                  <a:chExt cx="346364" cy="568036"/>
                </a:xfrm>
              </p:grpSpPr>
              <p:grpSp>
                <p:nvGrpSpPr>
                  <p:cNvPr id="199" name="Group 30"/>
                  <p:cNvGrpSpPr/>
                  <p:nvPr/>
                </p:nvGrpSpPr>
                <p:grpSpPr>
                  <a:xfrm>
                    <a:off x="4807526" y="2489200"/>
                    <a:ext cx="166255" cy="568036"/>
                    <a:chOff x="4807526" y="2489200"/>
                    <a:chExt cx="166255" cy="568036"/>
                  </a:xfrm>
                </p:grpSpPr>
                <p:sp>
                  <p:nvSpPr>
                    <p:cNvPr id="1049248" name="Rectangle 27"/>
                    <p:cNvSpPr/>
                    <p:nvPr/>
                  </p:nvSpPr>
                  <p:spPr>
                    <a:xfrm>
                      <a:off x="4807526" y="2489200"/>
                      <a:ext cx="166255" cy="568036"/>
                    </a:xfrm>
                    <a:prstGeom prst="rect"/>
                    <a:solidFill>
                      <a:schemeClr val="bg1">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46" name="Straight Connector 29"/>
                    <p:cNvCxnSpPr>
                      <a:cxnSpLocks/>
                      <a:stCxn id="1049248" idx="1"/>
                      <a:endCxn id="1049248" idx="3"/>
                    </p:cNvCxnSpPr>
                    <p:nvPr/>
                  </p:nvCxnSpPr>
                  <p:spPr>
                    <a:xfrm>
                      <a:off x="4807526" y="2773218"/>
                      <a:ext cx="166255" cy="0"/>
                    </a:xfrm>
                    <a:prstGeom prst="line"/>
                    <a:ln w="190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00" name="Group 31"/>
                  <p:cNvGrpSpPr/>
                  <p:nvPr/>
                </p:nvGrpSpPr>
                <p:grpSpPr>
                  <a:xfrm>
                    <a:off x="4987635" y="2489200"/>
                    <a:ext cx="166255" cy="568036"/>
                    <a:chOff x="4807526" y="2489200"/>
                    <a:chExt cx="166255" cy="568036"/>
                  </a:xfrm>
                </p:grpSpPr>
                <p:sp>
                  <p:nvSpPr>
                    <p:cNvPr id="1049249" name="Rectangle 32"/>
                    <p:cNvSpPr/>
                    <p:nvPr/>
                  </p:nvSpPr>
                  <p:spPr>
                    <a:xfrm>
                      <a:off x="4807526" y="2489200"/>
                      <a:ext cx="166255" cy="568036"/>
                    </a:xfrm>
                    <a:prstGeom prst="rect"/>
                    <a:solidFill>
                      <a:schemeClr val="bg1">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cxnSp>
                  <p:nvCxnSpPr>
                    <p:cNvPr id="3145747" name="Straight Connector 33"/>
                    <p:cNvCxnSpPr>
                      <a:cxnSpLocks/>
                      <a:stCxn id="1049249" idx="1"/>
                      <a:endCxn id="1049249" idx="3"/>
                    </p:cNvCxnSpPr>
                    <p:nvPr/>
                  </p:nvCxnSpPr>
                  <p:spPr>
                    <a:xfrm>
                      <a:off x="4807526" y="2773218"/>
                      <a:ext cx="166255" cy="0"/>
                    </a:xfrm>
                    <a:prstGeom prst="line"/>
                    <a:ln w="190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grpSp>
            </p:grpSp>
          </p:grpSp>
        </p:grpSp>
        <p:pic>
          <p:nvPicPr>
            <p:cNvPr id="2097228" name="Picture 166"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1580997" y="4951562"/>
              <a:ext cx="1288210" cy="1288210"/>
            </a:xfrm>
            <a:prstGeom prst="rect"/>
          </p:spPr>
        </p:pic>
        <p:pic>
          <p:nvPicPr>
            <p:cNvPr id="2097229" name="Picture 167"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1793782" y="4948687"/>
              <a:ext cx="1288210" cy="1288210"/>
            </a:xfrm>
            <a:prstGeom prst="rect"/>
          </p:spPr>
        </p:pic>
        <p:pic>
          <p:nvPicPr>
            <p:cNvPr id="2097230" name="Picture 168"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2213601" y="5029200"/>
              <a:ext cx="954656" cy="954656"/>
            </a:xfrm>
            <a:prstGeom prst="rect"/>
          </p:spPr>
        </p:pic>
      </p:grpSp>
      <p:grpSp>
        <p:nvGrpSpPr>
          <p:cNvPr id="201" name="Group 192"/>
          <p:cNvGrpSpPr/>
          <p:nvPr/>
        </p:nvGrpSpPr>
        <p:grpSpPr>
          <a:xfrm>
            <a:off x="7208921" y="1705154"/>
            <a:ext cx="3065307" cy="3589722"/>
            <a:chOff x="5941595" y="1705154"/>
            <a:chExt cx="3065307" cy="3589722"/>
          </a:xfrm>
        </p:grpSpPr>
        <p:grpSp>
          <p:nvGrpSpPr>
            <p:cNvPr id="202" name="Group 134"/>
            <p:cNvGrpSpPr/>
            <p:nvPr/>
          </p:nvGrpSpPr>
          <p:grpSpPr>
            <a:xfrm>
              <a:off x="5941595" y="1968023"/>
              <a:ext cx="2728303" cy="3322434"/>
              <a:chOff x="6872324" y="1968023"/>
              <a:chExt cx="2728303" cy="3322434"/>
            </a:xfrm>
          </p:grpSpPr>
          <p:sp>
            <p:nvSpPr>
              <p:cNvPr id="1049250" name="Rectangle 52"/>
              <p:cNvSpPr/>
              <p:nvPr/>
            </p:nvSpPr>
            <p:spPr>
              <a:xfrm>
                <a:off x="7209064" y="2457450"/>
                <a:ext cx="2019300" cy="2833007"/>
              </a:xfrm>
              <a:prstGeom prst="rect"/>
              <a:solidFill>
                <a:srgbClr val="D2A3C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51" name="Rectangle 119"/>
              <p:cNvSpPr/>
              <p:nvPr/>
            </p:nvSpPr>
            <p:spPr>
              <a:xfrm>
                <a:off x="7217228" y="3306470"/>
                <a:ext cx="2007239" cy="267005"/>
              </a:xfrm>
              <a:prstGeom prst="rect"/>
              <a:solidFill>
                <a:srgbClr val="917AA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52" name="Graphic 84" descr="Window with solid fill"/>
              <p:cNvSpPr/>
              <p:nvPr/>
            </p:nvSpPr>
            <p:spPr>
              <a:xfrm>
                <a:off x="7677312" y="3787756"/>
                <a:ext cx="1044302" cy="995899"/>
              </a:xfrm>
              <a:custGeom>
                <a:avLst/>
                <a:gdLst>
                  <a:gd name="connsiteX0" fmla="*/ 762000 w 761999"/>
                  <a:gd name="connsiteY0" fmla="*/ 0 h 743378"/>
                  <a:gd name="connsiteX1" fmla="*/ 0 w 761999"/>
                  <a:gd name="connsiteY1" fmla="*/ 0 h 743378"/>
                  <a:gd name="connsiteX2" fmla="*/ 0 w 761999"/>
                  <a:gd name="connsiteY2" fmla="*/ 76200 h 743378"/>
                  <a:gd name="connsiteX3" fmla="*/ 47625 w 761999"/>
                  <a:gd name="connsiteY3" fmla="*/ 76200 h 743378"/>
                  <a:gd name="connsiteX4" fmla="*/ 47625 w 761999"/>
                  <a:gd name="connsiteY4" fmla="*/ 743379 h 743378"/>
                  <a:gd name="connsiteX5" fmla="*/ 199596 w 761999"/>
                  <a:gd name="connsiteY5" fmla="*/ 743379 h 743378"/>
                  <a:gd name="connsiteX6" fmla="*/ 199596 w 761999"/>
                  <a:gd name="connsiteY6" fmla="*/ 714375 h 743378"/>
                  <a:gd name="connsiteX7" fmla="*/ 562404 w 761999"/>
                  <a:gd name="connsiteY7" fmla="*/ 714375 h 743378"/>
                  <a:gd name="connsiteX8" fmla="*/ 562404 w 761999"/>
                  <a:gd name="connsiteY8" fmla="*/ 743379 h 743378"/>
                  <a:gd name="connsiteX9" fmla="*/ 714375 w 761999"/>
                  <a:gd name="connsiteY9" fmla="*/ 743379 h 743378"/>
                  <a:gd name="connsiteX10" fmla="*/ 714375 w 761999"/>
                  <a:gd name="connsiteY10" fmla="*/ 76200 h 743378"/>
                  <a:gd name="connsiteX11" fmla="*/ 762000 w 761999"/>
                  <a:gd name="connsiteY11" fmla="*/ 76200 h 743378"/>
                  <a:gd name="connsiteX12" fmla="*/ 352425 w 761999"/>
                  <a:gd name="connsiteY12" fmla="*/ 371475 h 743378"/>
                  <a:gd name="connsiteX13" fmla="*/ 226924 w 761999"/>
                  <a:gd name="connsiteY13" fmla="*/ 371475 h 743378"/>
                  <a:gd name="connsiteX14" fmla="*/ 295275 w 761999"/>
                  <a:gd name="connsiteY14" fmla="*/ 123073 h 743378"/>
                  <a:gd name="connsiteX15" fmla="*/ 295275 w 761999"/>
                  <a:gd name="connsiteY15" fmla="*/ 76200 h 743378"/>
                  <a:gd name="connsiteX16" fmla="*/ 352425 w 761999"/>
                  <a:gd name="connsiteY16" fmla="*/ 76200 h 743378"/>
                  <a:gd name="connsiteX17" fmla="*/ 409575 w 761999"/>
                  <a:gd name="connsiteY17" fmla="*/ 76200 h 743378"/>
                  <a:gd name="connsiteX18" fmla="*/ 466725 w 761999"/>
                  <a:gd name="connsiteY18" fmla="*/ 76200 h 743378"/>
                  <a:gd name="connsiteX19" fmla="*/ 466725 w 761999"/>
                  <a:gd name="connsiteY19" fmla="*/ 123073 h 743378"/>
                  <a:gd name="connsiteX20" fmla="*/ 535076 w 761999"/>
                  <a:gd name="connsiteY20" fmla="*/ 371475 h 743378"/>
                  <a:gd name="connsiteX21" fmla="*/ 409575 w 761999"/>
                  <a:gd name="connsiteY21" fmla="*/ 371475 h 743378"/>
                  <a:gd name="connsiteX22" fmla="*/ 134941 w 761999"/>
                  <a:gd name="connsiteY22" fmla="*/ 481013 h 743378"/>
                  <a:gd name="connsiteX23" fmla="*/ 187214 w 761999"/>
                  <a:gd name="connsiteY23" fmla="*/ 428625 h 743378"/>
                  <a:gd name="connsiteX24" fmla="*/ 352425 w 761999"/>
                  <a:gd name="connsiteY24" fmla="*/ 428625 h 743378"/>
                  <a:gd name="connsiteX25" fmla="*/ 352425 w 761999"/>
                  <a:gd name="connsiteY25" fmla="*/ 638175 h 743378"/>
                  <a:gd name="connsiteX26" fmla="*/ 193662 w 761999"/>
                  <a:gd name="connsiteY26" fmla="*/ 638175 h 743378"/>
                  <a:gd name="connsiteX27" fmla="*/ 134941 w 761999"/>
                  <a:gd name="connsiteY27" fmla="*/ 481013 h 743378"/>
                  <a:gd name="connsiteX28" fmla="*/ 409575 w 761999"/>
                  <a:gd name="connsiteY28" fmla="*/ 428625 h 743378"/>
                  <a:gd name="connsiteX29" fmla="*/ 574786 w 761999"/>
                  <a:gd name="connsiteY29" fmla="*/ 428625 h 743378"/>
                  <a:gd name="connsiteX30" fmla="*/ 627059 w 761999"/>
                  <a:gd name="connsiteY30" fmla="*/ 481013 h 743378"/>
                  <a:gd name="connsiteX31" fmla="*/ 568338 w 761999"/>
                  <a:gd name="connsiteY31" fmla="*/ 638175 h 743378"/>
                  <a:gd name="connsiteX32" fmla="*/ 409575 w 761999"/>
                  <a:gd name="connsiteY32" fmla="*/ 638175 h 74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61999" h="743378">
                    <a:moveTo>
                      <a:pt x="762000" y="0"/>
                    </a:moveTo>
                    <a:lnTo>
                      <a:pt x="0" y="0"/>
                    </a:lnTo>
                    <a:lnTo>
                      <a:pt x="0" y="76200"/>
                    </a:lnTo>
                    <a:lnTo>
                      <a:pt x="47625" y="76200"/>
                    </a:lnTo>
                    <a:lnTo>
                      <a:pt x="47625" y="743379"/>
                    </a:lnTo>
                    <a:lnTo>
                      <a:pt x="199596" y="743379"/>
                    </a:lnTo>
                    <a:lnTo>
                      <a:pt x="199596" y="714375"/>
                    </a:lnTo>
                    <a:lnTo>
                      <a:pt x="562404" y="714375"/>
                    </a:lnTo>
                    <a:lnTo>
                      <a:pt x="562404" y="743379"/>
                    </a:lnTo>
                    <a:lnTo>
                      <a:pt x="714375" y="743379"/>
                    </a:lnTo>
                    <a:lnTo>
                      <a:pt x="714375" y="76200"/>
                    </a:lnTo>
                    <a:lnTo>
                      <a:pt x="762000" y="76200"/>
                    </a:lnTo>
                    <a:close/>
                    <a:moveTo>
                      <a:pt x="352425" y="371475"/>
                    </a:moveTo>
                    <a:lnTo>
                      <a:pt x="226924" y="371475"/>
                    </a:lnTo>
                    <a:cubicBezTo>
                      <a:pt x="270989" y="296056"/>
                      <a:pt x="294554" y="210419"/>
                      <a:pt x="295275" y="123073"/>
                    </a:cubicBezTo>
                    <a:lnTo>
                      <a:pt x="295275" y="76200"/>
                    </a:lnTo>
                    <a:lnTo>
                      <a:pt x="352425" y="76200"/>
                    </a:lnTo>
                    <a:close/>
                    <a:moveTo>
                      <a:pt x="409575" y="76200"/>
                    </a:moveTo>
                    <a:lnTo>
                      <a:pt x="466725" y="76200"/>
                    </a:lnTo>
                    <a:lnTo>
                      <a:pt x="466725" y="123073"/>
                    </a:lnTo>
                    <a:cubicBezTo>
                      <a:pt x="467446" y="210419"/>
                      <a:pt x="491011" y="296056"/>
                      <a:pt x="535076" y="371475"/>
                    </a:cubicBezTo>
                    <a:lnTo>
                      <a:pt x="409575" y="371475"/>
                    </a:lnTo>
                    <a:close/>
                    <a:moveTo>
                      <a:pt x="134941" y="481013"/>
                    </a:moveTo>
                    <a:cubicBezTo>
                      <a:pt x="154064" y="465332"/>
                      <a:pt x="171576" y="447783"/>
                      <a:pt x="187214" y="428625"/>
                    </a:cubicBezTo>
                    <a:lnTo>
                      <a:pt x="352425" y="428625"/>
                    </a:lnTo>
                    <a:lnTo>
                      <a:pt x="352425" y="638175"/>
                    </a:lnTo>
                    <a:lnTo>
                      <a:pt x="193662" y="638175"/>
                    </a:lnTo>
                    <a:cubicBezTo>
                      <a:pt x="183739" y="582672"/>
                      <a:pt x="163844" y="529424"/>
                      <a:pt x="134941" y="481013"/>
                    </a:cubicBezTo>
                    <a:close/>
                    <a:moveTo>
                      <a:pt x="409575" y="428625"/>
                    </a:moveTo>
                    <a:lnTo>
                      <a:pt x="574786" y="428625"/>
                    </a:lnTo>
                    <a:cubicBezTo>
                      <a:pt x="590425" y="447783"/>
                      <a:pt x="607936" y="465332"/>
                      <a:pt x="627059" y="481013"/>
                    </a:cubicBezTo>
                    <a:cubicBezTo>
                      <a:pt x="598161" y="529426"/>
                      <a:pt x="578266" y="582673"/>
                      <a:pt x="568338" y="638175"/>
                    </a:cubicBezTo>
                    <a:lnTo>
                      <a:pt x="409575" y="638175"/>
                    </a:lnTo>
                    <a:close/>
                  </a:path>
                </a:pathLst>
              </a:custGeom>
              <a:solidFill>
                <a:srgbClr val="EE5E7A"/>
              </a:solidFill>
              <a:ln w="9525" cap="flat">
                <a:solidFill>
                  <a:schemeClr val="tx1"/>
                </a:solidFill>
                <a:prstDash val="solid"/>
                <a:miter/>
              </a:ln>
            </p:spPr>
            <p:txBody>
              <a:bodyPr anchor="ctr" rtlCol="0"/>
              <a:p>
                <a:endParaRPr lang="en-PH"/>
              </a:p>
            </p:txBody>
          </p:sp>
          <p:grpSp>
            <p:nvGrpSpPr>
              <p:cNvPr id="203" name="Group 124"/>
              <p:cNvGrpSpPr/>
              <p:nvPr/>
            </p:nvGrpSpPr>
            <p:grpSpPr>
              <a:xfrm>
                <a:off x="7342641" y="2757528"/>
                <a:ext cx="1737261" cy="546506"/>
                <a:chOff x="6926263" y="1099732"/>
                <a:chExt cx="1737261" cy="546506"/>
              </a:xfrm>
            </p:grpSpPr>
            <p:sp>
              <p:nvSpPr>
                <p:cNvPr id="1049253" name="Rectangle 120"/>
                <p:cNvSpPr/>
                <p:nvPr/>
              </p:nvSpPr>
              <p:spPr>
                <a:xfrm>
                  <a:off x="6926263" y="1099732"/>
                  <a:ext cx="1737261" cy="546506"/>
                </a:xfrm>
                <a:prstGeom prst="rect"/>
                <a:solidFill>
                  <a:srgbClr val="0014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54" name="Graphic 122" descr="Grid lines"/>
                <p:cNvSpPr/>
                <p:nvPr/>
              </p:nvSpPr>
              <p:spPr>
                <a:xfrm>
                  <a:off x="6945136" y="1106611"/>
                  <a:ext cx="1713407" cy="537209"/>
                </a:xfrm>
                <a:custGeom>
                  <a:avLst/>
                  <a:gdLst>
                    <a:gd name="connsiteX0" fmla="*/ 4572000 w 4572000"/>
                    <a:gd name="connsiteY0" fmla="*/ 387353 h 4572000"/>
                    <a:gd name="connsiteX1" fmla="*/ 4572000 w 4572000"/>
                    <a:gd name="connsiteY1" fmla="*/ 374656 h 4572000"/>
                    <a:gd name="connsiteX2" fmla="*/ 4197353 w 4572000"/>
                    <a:gd name="connsiteY2" fmla="*/ 374656 h 4572000"/>
                    <a:gd name="connsiteX3" fmla="*/ 4197353 w 4572000"/>
                    <a:gd name="connsiteY3" fmla="*/ 0 h 4572000"/>
                    <a:gd name="connsiteX4" fmla="*/ 4184657 w 4572000"/>
                    <a:gd name="connsiteY4" fmla="*/ 0 h 4572000"/>
                    <a:gd name="connsiteX5" fmla="*/ 4184657 w 4572000"/>
                    <a:gd name="connsiteY5" fmla="*/ 374647 h 4572000"/>
                    <a:gd name="connsiteX6" fmla="*/ 3816353 w 4572000"/>
                    <a:gd name="connsiteY6" fmla="*/ 374647 h 4572000"/>
                    <a:gd name="connsiteX7" fmla="*/ 3816353 w 4572000"/>
                    <a:gd name="connsiteY7" fmla="*/ 0 h 4572000"/>
                    <a:gd name="connsiteX8" fmla="*/ 3803657 w 4572000"/>
                    <a:gd name="connsiteY8" fmla="*/ 0 h 4572000"/>
                    <a:gd name="connsiteX9" fmla="*/ 3803657 w 4572000"/>
                    <a:gd name="connsiteY9" fmla="*/ 374647 h 4572000"/>
                    <a:gd name="connsiteX10" fmla="*/ 3435353 w 4572000"/>
                    <a:gd name="connsiteY10" fmla="*/ 374647 h 4572000"/>
                    <a:gd name="connsiteX11" fmla="*/ 3435353 w 4572000"/>
                    <a:gd name="connsiteY11" fmla="*/ 0 h 4572000"/>
                    <a:gd name="connsiteX12" fmla="*/ 3422657 w 4572000"/>
                    <a:gd name="connsiteY12" fmla="*/ 0 h 4572000"/>
                    <a:gd name="connsiteX13" fmla="*/ 3422657 w 4572000"/>
                    <a:gd name="connsiteY13" fmla="*/ 374647 h 4572000"/>
                    <a:gd name="connsiteX14" fmla="*/ 3054353 w 4572000"/>
                    <a:gd name="connsiteY14" fmla="*/ 374647 h 4572000"/>
                    <a:gd name="connsiteX15" fmla="*/ 3054353 w 4572000"/>
                    <a:gd name="connsiteY15" fmla="*/ 0 h 4572000"/>
                    <a:gd name="connsiteX16" fmla="*/ 3041657 w 4572000"/>
                    <a:gd name="connsiteY16" fmla="*/ 0 h 4572000"/>
                    <a:gd name="connsiteX17" fmla="*/ 3041657 w 4572000"/>
                    <a:gd name="connsiteY17" fmla="*/ 374647 h 4572000"/>
                    <a:gd name="connsiteX18" fmla="*/ 2673353 w 4572000"/>
                    <a:gd name="connsiteY18" fmla="*/ 374647 h 4572000"/>
                    <a:gd name="connsiteX19" fmla="*/ 2673353 w 4572000"/>
                    <a:gd name="connsiteY19" fmla="*/ 0 h 4572000"/>
                    <a:gd name="connsiteX20" fmla="*/ 2660657 w 4572000"/>
                    <a:gd name="connsiteY20" fmla="*/ 0 h 4572000"/>
                    <a:gd name="connsiteX21" fmla="*/ 2660657 w 4572000"/>
                    <a:gd name="connsiteY21" fmla="*/ 374647 h 4572000"/>
                    <a:gd name="connsiteX22" fmla="*/ 2292353 w 4572000"/>
                    <a:gd name="connsiteY22" fmla="*/ 374647 h 4572000"/>
                    <a:gd name="connsiteX23" fmla="*/ 2292353 w 4572000"/>
                    <a:gd name="connsiteY23" fmla="*/ 0 h 4572000"/>
                    <a:gd name="connsiteX24" fmla="*/ 2279656 w 4572000"/>
                    <a:gd name="connsiteY24" fmla="*/ 0 h 4572000"/>
                    <a:gd name="connsiteX25" fmla="*/ 2279656 w 4572000"/>
                    <a:gd name="connsiteY25" fmla="*/ 374647 h 4572000"/>
                    <a:gd name="connsiteX26" fmla="*/ 1911353 w 4572000"/>
                    <a:gd name="connsiteY26" fmla="*/ 374647 h 4572000"/>
                    <a:gd name="connsiteX27" fmla="*/ 1911353 w 4572000"/>
                    <a:gd name="connsiteY27" fmla="*/ 0 h 4572000"/>
                    <a:gd name="connsiteX28" fmla="*/ 1898656 w 4572000"/>
                    <a:gd name="connsiteY28" fmla="*/ 0 h 4572000"/>
                    <a:gd name="connsiteX29" fmla="*/ 1898656 w 4572000"/>
                    <a:gd name="connsiteY29" fmla="*/ 374647 h 4572000"/>
                    <a:gd name="connsiteX30" fmla="*/ 1530353 w 4572000"/>
                    <a:gd name="connsiteY30" fmla="*/ 374647 h 4572000"/>
                    <a:gd name="connsiteX31" fmla="*/ 1530353 w 4572000"/>
                    <a:gd name="connsiteY31" fmla="*/ 0 h 4572000"/>
                    <a:gd name="connsiteX32" fmla="*/ 1517656 w 4572000"/>
                    <a:gd name="connsiteY32" fmla="*/ 0 h 4572000"/>
                    <a:gd name="connsiteX33" fmla="*/ 1517656 w 4572000"/>
                    <a:gd name="connsiteY33" fmla="*/ 374647 h 4572000"/>
                    <a:gd name="connsiteX34" fmla="*/ 1149353 w 4572000"/>
                    <a:gd name="connsiteY34" fmla="*/ 374647 h 4572000"/>
                    <a:gd name="connsiteX35" fmla="*/ 1149353 w 4572000"/>
                    <a:gd name="connsiteY35" fmla="*/ 0 h 4572000"/>
                    <a:gd name="connsiteX36" fmla="*/ 1136656 w 4572000"/>
                    <a:gd name="connsiteY36" fmla="*/ 0 h 4572000"/>
                    <a:gd name="connsiteX37" fmla="*/ 1136656 w 4572000"/>
                    <a:gd name="connsiteY37" fmla="*/ 374647 h 4572000"/>
                    <a:gd name="connsiteX38" fmla="*/ 768353 w 4572000"/>
                    <a:gd name="connsiteY38" fmla="*/ 374647 h 4572000"/>
                    <a:gd name="connsiteX39" fmla="*/ 768353 w 4572000"/>
                    <a:gd name="connsiteY39" fmla="*/ 0 h 4572000"/>
                    <a:gd name="connsiteX40" fmla="*/ 755656 w 4572000"/>
                    <a:gd name="connsiteY40" fmla="*/ 0 h 4572000"/>
                    <a:gd name="connsiteX41" fmla="*/ 755656 w 4572000"/>
                    <a:gd name="connsiteY41" fmla="*/ 374647 h 4572000"/>
                    <a:gd name="connsiteX42" fmla="*/ 387353 w 4572000"/>
                    <a:gd name="connsiteY42" fmla="*/ 374647 h 4572000"/>
                    <a:gd name="connsiteX43" fmla="*/ 387353 w 4572000"/>
                    <a:gd name="connsiteY43" fmla="*/ 0 h 4572000"/>
                    <a:gd name="connsiteX44" fmla="*/ 374656 w 4572000"/>
                    <a:gd name="connsiteY44" fmla="*/ 0 h 4572000"/>
                    <a:gd name="connsiteX45" fmla="*/ 374656 w 4572000"/>
                    <a:gd name="connsiteY45" fmla="*/ 374647 h 4572000"/>
                    <a:gd name="connsiteX46" fmla="*/ 0 w 4572000"/>
                    <a:gd name="connsiteY46" fmla="*/ 374647 h 4572000"/>
                    <a:gd name="connsiteX47" fmla="*/ 0 w 4572000"/>
                    <a:gd name="connsiteY47" fmla="*/ 387344 h 4572000"/>
                    <a:gd name="connsiteX48" fmla="*/ 374647 w 4572000"/>
                    <a:gd name="connsiteY48" fmla="*/ 387344 h 4572000"/>
                    <a:gd name="connsiteX49" fmla="*/ 374647 w 4572000"/>
                    <a:gd name="connsiteY49" fmla="*/ 755647 h 4572000"/>
                    <a:gd name="connsiteX50" fmla="*/ 0 w 4572000"/>
                    <a:gd name="connsiteY50" fmla="*/ 755647 h 4572000"/>
                    <a:gd name="connsiteX51" fmla="*/ 0 w 4572000"/>
                    <a:gd name="connsiteY51" fmla="*/ 768344 h 4572000"/>
                    <a:gd name="connsiteX52" fmla="*/ 374647 w 4572000"/>
                    <a:gd name="connsiteY52" fmla="*/ 768344 h 4572000"/>
                    <a:gd name="connsiteX53" fmla="*/ 374647 w 4572000"/>
                    <a:gd name="connsiteY53" fmla="*/ 1136647 h 4572000"/>
                    <a:gd name="connsiteX54" fmla="*/ 0 w 4572000"/>
                    <a:gd name="connsiteY54" fmla="*/ 1136647 h 4572000"/>
                    <a:gd name="connsiteX55" fmla="*/ 0 w 4572000"/>
                    <a:gd name="connsiteY55" fmla="*/ 1149344 h 4572000"/>
                    <a:gd name="connsiteX56" fmla="*/ 374647 w 4572000"/>
                    <a:gd name="connsiteY56" fmla="*/ 1149344 h 4572000"/>
                    <a:gd name="connsiteX57" fmla="*/ 374647 w 4572000"/>
                    <a:gd name="connsiteY57" fmla="*/ 1517647 h 4572000"/>
                    <a:gd name="connsiteX58" fmla="*/ 0 w 4572000"/>
                    <a:gd name="connsiteY58" fmla="*/ 1517647 h 4572000"/>
                    <a:gd name="connsiteX59" fmla="*/ 0 w 4572000"/>
                    <a:gd name="connsiteY59" fmla="*/ 1530344 h 4572000"/>
                    <a:gd name="connsiteX60" fmla="*/ 374647 w 4572000"/>
                    <a:gd name="connsiteY60" fmla="*/ 1530344 h 4572000"/>
                    <a:gd name="connsiteX61" fmla="*/ 374647 w 4572000"/>
                    <a:gd name="connsiteY61" fmla="*/ 1898647 h 4572000"/>
                    <a:gd name="connsiteX62" fmla="*/ 0 w 4572000"/>
                    <a:gd name="connsiteY62" fmla="*/ 1898647 h 4572000"/>
                    <a:gd name="connsiteX63" fmla="*/ 0 w 4572000"/>
                    <a:gd name="connsiteY63" fmla="*/ 1911344 h 4572000"/>
                    <a:gd name="connsiteX64" fmla="*/ 374647 w 4572000"/>
                    <a:gd name="connsiteY64" fmla="*/ 1911344 h 4572000"/>
                    <a:gd name="connsiteX65" fmla="*/ 374647 w 4572000"/>
                    <a:gd name="connsiteY65" fmla="*/ 2279647 h 4572000"/>
                    <a:gd name="connsiteX66" fmla="*/ 0 w 4572000"/>
                    <a:gd name="connsiteY66" fmla="*/ 2279647 h 4572000"/>
                    <a:gd name="connsiteX67" fmla="*/ 0 w 4572000"/>
                    <a:gd name="connsiteY67" fmla="*/ 2292344 h 4572000"/>
                    <a:gd name="connsiteX68" fmla="*/ 374647 w 4572000"/>
                    <a:gd name="connsiteY68" fmla="*/ 2292344 h 4572000"/>
                    <a:gd name="connsiteX69" fmla="*/ 374647 w 4572000"/>
                    <a:gd name="connsiteY69" fmla="*/ 2660647 h 4572000"/>
                    <a:gd name="connsiteX70" fmla="*/ 0 w 4572000"/>
                    <a:gd name="connsiteY70" fmla="*/ 2660647 h 4572000"/>
                    <a:gd name="connsiteX71" fmla="*/ 0 w 4572000"/>
                    <a:gd name="connsiteY71" fmla="*/ 2673344 h 4572000"/>
                    <a:gd name="connsiteX72" fmla="*/ 374647 w 4572000"/>
                    <a:gd name="connsiteY72" fmla="*/ 2673344 h 4572000"/>
                    <a:gd name="connsiteX73" fmla="*/ 374647 w 4572000"/>
                    <a:gd name="connsiteY73" fmla="*/ 3041647 h 4572000"/>
                    <a:gd name="connsiteX74" fmla="*/ 0 w 4572000"/>
                    <a:gd name="connsiteY74" fmla="*/ 3041647 h 4572000"/>
                    <a:gd name="connsiteX75" fmla="*/ 0 w 4572000"/>
                    <a:gd name="connsiteY75" fmla="*/ 3054344 h 4572000"/>
                    <a:gd name="connsiteX76" fmla="*/ 374647 w 4572000"/>
                    <a:gd name="connsiteY76" fmla="*/ 3054344 h 4572000"/>
                    <a:gd name="connsiteX77" fmla="*/ 374647 w 4572000"/>
                    <a:gd name="connsiteY77" fmla="*/ 3422647 h 4572000"/>
                    <a:gd name="connsiteX78" fmla="*/ 0 w 4572000"/>
                    <a:gd name="connsiteY78" fmla="*/ 3422647 h 4572000"/>
                    <a:gd name="connsiteX79" fmla="*/ 0 w 4572000"/>
                    <a:gd name="connsiteY79" fmla="*/ 3435344 h 4572000"/>
                    <a:gd name="connsiteX80" fmla="*/ 374647 w 4572000"/>
                    <a:gd name="connsiteY80" fmla="*/ 3435344 h 4572000"/>
                    <a:gd name="connsiteX81" fmla="*/ 374647 w 4572000"/>
                    <a:gd name="connsiteY81" fmla="*/ 3803647 h 4572000"/>
                    <a:gd name="connsiteX82" fmla="*/ 0 w 4572000"/>
                    <a:gd name="connsiteY82" fmla="*/ 3803647 h 4572000"/>
                    <a:gd name="connsiteX83" fmla="*/ 0 w 4572000"/>
                    <a:gd name="connsiteY83" fmla="*/ 3816344 h 4572000"/>
                    <a:gd name="connsiteX84" fmla="*/ 374647 w 4572000"/>
                    <a:gd name="connsiteY84" fmla="*/ 3816344 h 4572000"/>
                    <a:gd name="connsiteX85" fmla="*/ 374647 w 4572000"/>
                    <a:gd name="connsiteY85" fmla="*/ 4184647 h 4572000"/>
                    <a:gd name="connsiteX86" fmla="*/ 0 w 4572000"/>
                    <a:gd name="connsiteY86" fmla="*/ 4184647 h 4572000"/>
                    <a:gd name="connsiteX87" fmla="*/ 0 w 4572000"/>
                    <a:gd name="connsiteY87" fmla="*/ 4197344 h 4572000"/>
                    <a:gd name="connsiteX88" fmla="*/ 374647 w 4572000"/>
                    <a:gd name="connsiteY88" fmla="*/ 4197344 h 4572000"/>
                    <a:gd name="connsiteX89" fmla="*/ 374647 w 4572000"/>
                    <a:gd name="connsiteY89" fmla="*/ 4572000 h 4572000"/>
                    <a:gd name="connsiteX90" fmla="*/ 387344 w 4572000"/>
                    <a:gd name="connsiteY90" fmla="*/ 4572000 h 4572000"/>
                    <a:gd name="connsiteX91" fmla="*/ 387344 w 4572000"/>
                    <a:gd name="connsiteY91" fmla="*/ 4197353 h 4572000"/>
                    <a:gd name="connsiteX92" fmla="*/ 755647 w 4572000"/>
                    <a:gd name="connsiteY92" fmla="*/ 4197353 h 4572000"/>
                    <a:gd name="connsiteX93" fmla="*/ 755647 w 4572000"/>
                    <a:gd name="connsiteY93" fmla="*/ 4572000 h 4572000"/>
                    <a:gd name="connsiteX94" fmla="*/ 768344 w 4572000"/>
                    <a:gd name="connsiteY94" fmla="*/ 4572000 h 4572000"/>
                    <a:gd name="connsiteX95" fmla="*/ 768344 w 4572000"/>
                    <a:gd name="connsiteY95" fmla="*/ 4197353 h 4572000"/>
                    <a:gd name="connsiteX96" fmla="*/ 1136647 w 4572000"/>
                    <a:gd name="connsiteY96" fmla="*/ 4197353 h 4572000"/>
                    <a:gd name="connsiteX97" fmla="*/ 1136647 w 4572000"/>
                    <a:gd name="connsiteY97" fmla="*/ 4572000 h 4572000"/>
                    <a:gd name="connsiteX98" fmla="*/ 1149344 w 4572000"/>
                    <a:gd name="connsiteY98" fmla="*/ 4572000 h 4572000"/>
                    <a:gd name="connsiteX99" fmla="*/ 1149344 w 4572000"/>
                    <a:gd name="connsiteY99" fmla="*/ 4197353 h 4572000"/>
                    <a:gd name="connsiteX100" fmla="*/ 1517647 w 4572000"/>
                    <a:gd name="connsiteY100" fmla="*/ 4197353 h 4572000"/>
                    <a:gd name="connsiteX101" fmla="*/ 1517647 w 4572000"/>
                    <a:gd name="connsiteY101" fmla="*/ 4572000 h 4572000"/>
                    <a:gd name="connsiteX102" fmla="*/ 1530344 w 4572000"/>
                    <a:gd name="connsiteY102" fmla="*/ 4572000 h 4572000"/>
                    <a:gd name="connsiteX103" fmla="*/ 1530344 w 4572000"/>
                    <a:gd name="connsiteY103" fmla="*/ 4197353 h 4572000"/>
                    <a:gd name="connsiteX104" fmla="*/ 1898647 w 4572000"/>
                    <a:gd name="connsiteY104" fmla="*/ 4197353 h 4572000"/>
                    <a:gd name="connsiteX105" fmla="*/ 1898647 w 4572000"/>
                    <a:gd name="connsiteY105" fmla="*/ 4572000 h 4572000"/>
                    <a:gd name="connsiteX106" fmla="*/ 1911344 w 4572000"/>
                    <a:gd name="connsiteY106" fmla="*/ 4572000 h 4572000"/>
                    <a:gd name="connsiteX107" fmla="*/ 1911344 w 4572000"/>
                    <a:gd name="connsiteY107" fmla="*/ 4197353 h 4572000"/>
                    <a:gd name="connsiteX108" fmla="*/ 2279647 w 4572000"/>
                    <a:gd name="connsiteY108" fmla="*/ 4197353 h 4572000"/>
                    <a:gd name="connsiteX109" fmla="*/ 2279647 w 4572000"/>
                    <a:gd name="connsiteY109" fmla="*/ 4572000 h 4572000"/>
                    <a:gd name="connsiteX110" fmla="*/ 2292344 w 4572000"/>
                    <a:gd name="connsiteY110" fmla="*/ 4572000 h 4572000"/>
                    <a:gd name="connsiteX111" fmla="*/ 2292344 w 4572000"/>
                    <a:gd name="connsiteY111" fmla="*/ 4197353 h 4572000"/>
                    <a:gd name="connsiteX112" fmla="*/ 2660647 w 4572000"/>
                    <a:gd name="connsiteY112" fmla="*/ 4197353 h 4572000"/>
                    <a:gd name="connsiteX113" fmla="*/ 2660647 w 4572000"/>
                    <a:gd name="connsiteY113" fmla="*/ 4572000 h 4572000"/>
                    <a:gd name="connsiteX114" fmla="*/ 2673344 w 4572000"/>
                    <a:gd name="connsiteY114" fmla="*/ 4572000 h 4572000"/>
                    <a:gd name="connsiteX115" fmla="*/ 2673344 w 4572000"/>
                    <a:gd name="connsiteY115" fmla="*/ 4197353 h 4572000"/>
                    <a:gd name="connsiteX116" fmla="*/ 3041647 w 4572000"/>
                    <a:gd name="connsiteY116" fmla="*/ 4197353 h 4572000"/>
                    <a:gd name="connsiteX117" fmla="*/ 3041647 w 4572000"/>
                    <a:gd name="connsiteY117" fmla="*/ 4572000 h 4572000"/>
                    <a:gd name="connsiteX118" fmla="*/ 3054344 w 4572000"/>
                    <a:gd name="connsiteY118" fmla="*/ 4572000 h 4572000"/>
                    <a:gd name="connsiteX119" fmla="*/ 3054344 w 4572000"/>
                    <a:gd name="connsiteY119" fmla="*/ 4197353 h 4572000"/>
                    <a:gd name="connsiteX120" fmla="*/ 3422647 w 4572000"/>
                    <a:gd name="connsiteY120" fmla="*/ 4197353 h 4572000"/>
                    <a:gd name="connsiteX121" fmla="*/ 3422647 w 4572000"/>
                    <a:gd name="connsiteY121" fmla="*/ 4572000 h 4572000"/>
                    <a:gd name="connsiteX122" fmla="*/ 3435344 w 4572000"/>
                    <a:gd name="connsiteY122" fmla="*/ 4572000 h 4572000"/>
                    <a:gd name="connsiteX123" fmla="*/ 3435344 w 4572000"/>
                    <a:gd name="connsiteY123" fmla="*/ 4197353 h 4572000"/>
                    <a:gd name="connsiteX124" fmla="*/ 3803647 w 4572000"/>
                    <a:gd name="connsiteY124" fmla="*/ 4197353 h 4572000"/>
                    <a:gd name="connsiteX125" fmla="*/ 3803647 w 4572000"/>
                    <a:gd name="connsiteY125" fmla="*/ 4572000 h 4572000"/>
                    <a:gd name="connsiteX126" fmla="*/ 3816344 w 4572000"/>
                    <a:gd name="connsiteY126" fmla="*/ 4572000 h 4572000"/>
                    <a:gd name="connsiteX127" fmla="*/ 3816344 w 4572000"/>
                    <a:gd name="connsiteY127" fmla="*/ 4197353 h 4572000"/>
                    <a:gd name="connsiteX128" fmla="*/ 4184647 w 4572000"/>
                    <a:gd name="connsiteY128" fmla="*/ 4197353 h 4572000"/>
                    <a:gd name="connsiteX129" fmla="*/ 4184647 w 4572000"/>
                    <a:gd name="connsiteY129" fmla="*/ 4572000 h 4572000"/>
                    <a:gd name="connsiteX130" fmla="*/ 4197344 w 4572000"/>
                    <a:gd name="connsiteY130" fmla="*/ 4572000 h 4572000"/>
                    <a:gd name="connsiteX131" fmla="*/ 4197344 w 4572000"/>
                    <a:gd name="connsiteY131" fmla="*/ 4197353 h 4572000"/>
                    <a:gd name="connsiteX132" fmla="*/ 4572000 w 4572000"/>
                    <a:gd name="connsiteY132" fmla="*/ 4197353 h 4572000"/>
                    <a:gd name="connsiteX133" fmla="*/ 4572000 w 4572000"/>
                    <a:gd name="connsiteY133" fmla="*/ 4184657 h 4572000"/>
                    <a:gd name="connsiteX134" fmla="*/ 4197353 w 4572000"/>
                    <a:gd name="connsiteY134" fmla="*/ 4184657 h 4572000"/>
                    <a:gd name="connsiteX135" fmla="*/ 4197353 w 4572000"/>
                    <a:gd name="connsiteY135" fmla="*/ 3816353 h 4572000"/>
                    <a:gd name="connsiteX136" fmla="*/ 4572000 w 4572000"/>
                    <a:gd name="connsiteY136" fmla="*/ 3816353 h 4572000"/>
                    <a:gd name="connsiteX137" fmla="*/ 4572000 w 4572000"/>
                    <a:gd name="connsiteY137" fmla="*/ 3803657 h 4572000"/>
                    <a:gd name="connsiteX138" fmla="*/ 4197353 w 4572000"/>
                    <a:gd name="connsiteY138" fmla="*/ 3803657 h 4572000"/>
                    <a:gd name="connsiteX139" fmla="*/ 4197353 w 4572000"/>
                    <a:gd name="connsiteY139" fmla="*/ 3435353 h 4572000"/>
                    <a:gd name="connsiteX140" fmla="*/ 4572000 w 4572000"/>
                    <a:gd name="connsiteY140" fmla="*/ 3435353 h 4572000"/>
                    <a:gd name="connsiteX141" fmla="*/ 4572000 w 4572000"/>
                    <a:gd name="connsiteY141" fmla="*/ 3422657 h 4572000"/>
                    <a:gd name="connsiteX142" fmla="*/ 4197353 w 4572000"/>
                    <a:gd name="connsiteY142" fmla="*/ 3422657 h 4572000"/>
                    <a:gd name="connsiteX143" fmla="*/ 4197353 w 4572000"/>
                    <a:gd name="connsiteY143" fmla="*/ 3054353 h 4572000"/>
                    <a:gd name="connsiteX144" fmla="*/ 4572000 w 4572000"/>
                    <a:gd name="connsiteY144" fmla="*/ 3054353 h 4572000"/>
                    <a:gd name="connsiteX145" fmla="*/ 4572000 w 4572000"/>
                    <a:gd name="connsiteY145" fmla="*/ 3041657 h 4572000"/>
                    <a:gd name="connsiteX146" fmla="*/ 4197353 w 4572000"/>
                    <a:gd name="connsiteY146" fmla="*/ 3041657 h 4572000"/>
                    <a:gd name="connsiteX147" fmla="*/ 4197353 w 4572000"/>
                    <a:gd name="connsiteY147" fmla="*/ 2673353 h 4572000"/>
                    <a:gd name="connsiteX148" fmla="*/ 4572000 w 4572000"/>
                    <a:gd name="connsiteY148" fmla="*/ 2673353 h 4572000"/>
                    <a:gd name="connsiteX149" fmla="*/ 4572000 w 4572000"/>
                    <a:gd name="connsiteY149" fmla="*/ 2660657 h 4572000"/>
                    <a:gd name="connsiteX150" fmla="*/ 4197353 w 4572000"/>
                    <a:gd name="connsiteY150" fmla="*/ 2660657 h 4572000"/>
                    <a:gd name="connsiteX151" fmla="*/ 4197353 w 4572000"/>
                    <a:gd name="connsiteY151" fmla="*/ 2292353 h 4572000"/>
                    <a:gd name="connsiteX152" fmla="*/ 4572000 w 4572000"/>
                    <a:gd name="connsiteY152" fmla="*/ 2292353 h 4572000"/>
                    <a:gd name="connsiteX153" fmla="*/ 4572000 w 4572000"/>
                    <a:gd name="connsiteY153" fmla="*/ 2279656 h 4572000"/>
                    <a:gd name="connsiteX154" fmla="*/ 4197353 w 4572000"/>
                    <a:gd name="connsiteY154" fmla="*/ 2279656 h 4572000"/>
                    <a:gd name="connsiteX155" fmla="*/ 4197353 w 4572000"/>
                    <a:gd name="connsiteY155" fmla="*/ 1911353 h 4572000"/>
                    <a:gd name="connsiteX156" fmla="*/ 4572000 w 4572000"/>
                    <a:gd name="connsiteY156" fmla="*/ 1911353 h 4572000"/>
                    <a:gd name="connsiteX157" fmla="*/ 4572000 w 4572000"/>
                    <a:gd name="connsiteY157" fmla="*/ 1898656 h 4572000"/>
                    <a:gd name="connsiteX158" fmla="*/ 4197353 w 4572000"/>
                    <a:gd name="connsiteY158" fmla="*/ 1898656 h 4572000"/>
                    <a:gd name="connsiteX159" fmla="*/ 4197353 w 4572000"/>
                    <a:gd name="connsiteY159" fmla="*/ 1530353 h 4572000"/>
                    <a:gd name="connsiteX160" fmla="*/ 4572000 w 4572000"/>
                    <a:gd name="connsiteY160" fmla="*/ 1530353 h 4572000"/>
                    <a:gd name="connsiteX161" fmla="*/ 4572000 w 4572000"/>
                    <a:gd name="connsiteY161" fmla="*/ 1517656 h 4572000"/>
                    <a:gd name="connsiteX162" fmla="*/ 4197353 w 4572000"/>
                    <a:gd name="connsiteY162" fmla="*/ 1517656 h 4572000"/>
                    <a:gd name="connsiteX163" fmla="*/ 4197353 w 4572000"/>
                    <a:gd name="connsiteY163" fmla="*/ 1149353 h 4572000"/>
                    <a:gd name="connsiteX164" fmla="*/ 4572000 w 4572000"/>
                    <a:gd name="connsiteY164" fmla="*/ 1149353 h 4572000"/>
                    <a:gd name="connsiteX165" fmla="*/ 4572000 w 4572000"/>
                    <a:gd name="connsiteY165" fmla="*/ 1136656 h 4572000"/>
                    <a:gd name="connsiteX166" fmla="*/ 4197353 w 4572000"/>
                    <a:gd name="connsiteY166" fmla="*/ 1136656 h 4572000"/>
                    <a:gd name="connsiteX167" fmla="*/ 4197353 w 4572000"/>
                    <a:gd name="connsiteY167" fmla="*/ 768353 h 4572000"/>
                    <a:gd name="connsiteX168" fmla="*/ 4572000 w 4572000"/>
                    <a:gd name="connsiteY168" fmla="*/ 768353 h 4572000"/>
                    <a:gd name="connsiteX169" fmla="*/ 4572000 w 4572000"/>
                    <a:gd name="connsiteY169" fmla="*/ 755656 h 4572000"/>
                    <a:gd name="connsiteX170" fmla="*/ 4197353 w 4572000"/>
                    <a:gd name="connsiteY170" fmla="*/ 755656 h 4572000"/>
                    <a:gd name="connsiteX171" fmla="*/ 4197353 w 4572000"/>
                    <a:gd name="connsiteY171" fmla="*/ 387353 h 4572000"/>
                    <a:gd name="connsiteX172" fmla="*/ 4572000 w 4572000"/>
                    <a:gd name="connsiteY172" fmla="*/ 387353 h 4572000"/>
                    <a:gd name="connsiteX173" fmla="*/ 3803647 w 4572000"/>
                    <a:gd name="connsiteY173" fmla="*/ 387353 h 4572000"/>
                    <a:gd name="connsiteX174" fmla="*/ 3803647 w 4572000"/>
                    <a:gd name="connsiteY174" fmla="*/ 755656 h 4572000"/>
                    <a:gd name="connsiteX175" fmla="*/ 3435344 w 4572000"/>
                    <a:gd name="connsiteY175" fmla="*/ 755656 h 4572000"/>
                    <a:gd name="connsiteX176" fmla="*/ 3435344 w 4572000"/>
                    <a:gd name="connsiteY176" fmla="*/ 387353 h 4572000"/>
                    <a:gd name="connsiteX177" fmla="*/ 3803647 w 4572000"/>
                    <a:gd name="connsiteY177" fmla="*/ 387353 h 4572000"/>
                    <a:gd name="connsiteX178" fmla="*/ 2279647 w 4572000"/>
                    <a:gd name="connsiteY178" fmla="*/ 2292353 h 4572000"/>
                    <a:gd name="connsiteX179" fmla="*/ 2279647 w 4572000"/>
                    <a:gd name="connsiteY179" fmla="*/ 2660657 h 4572000"/>
                    <a:gd name="connsiteX180" fmla="*/ 1911344 w 4572000"/>
                    <a:gd name="connsiteY180" fmla="*/ 2660657 h 4572000"/>
                    <a:gd name="connsiteX181" fmla="*/ 1911344 w 4572000"/>
                    <a:gd name="connsiteY181" fmla="*/ 2292353 h 4572000"/>
                    <a:gd name="connsiteX182" fmla="*/ 2279647 w 4572000"/>
                    <a:gd name="connsiteY182" fmla="*/ 2292353 h 4572000"/>
                    <a:gd name="connsiteX183" fmla="*/ 1911353 w 4572000"/>
                    <a:gd name="connsiteY183" fmla="*/ 2279647 h 4572000"/>
                    <a:gd name="connsiteX184" fmla="*/ 1911353 w 4572000"/>
                    <a:gd name="connsiteY184" fmla="*/ 1911344 h 4572000"/>
                    <a:gd name="connsiteX185" fmla="*/ 2279656 w 4572000"/>
                    <a:gd name="connsiteY185" fmla="*/ 1911344 h 4572000"/>
                    <a:gd name="connsiteX186" fmla="*/ 2279656 w 4572000"/>
                    <a:gd name="connsiteY186" fmla="*/ 2279647 h 4572000"/>
                    <a:gd name="connsiteX187" fmla="*/ 1911353 w 4572000"/>
                    <a:gd name="connsiteY187" fmla="*/ 2279647 h 4572000"/>
                    <a:gd name="connsiteX188" fmla="*/ 2292353 w 4572000"/>
                    <a:gd name="connsiteY188" fmla="*/ 2292353 h 4572000"/>
                    <a:gd name="connsiteX189" fmla="*/ 2660657 w 4572000"/>
                    <a:gd name="connsiteY189" fmla="*/ 2292353 h 4572000"/>
                    <a:gd name="connsiteX190" fmla="*/ 2660657 w 4572000"/>
                    <a:gd name="connsiteY190" fmla="*/ 2660657 h 4572000"/>
                    <a:gd name="connsiteX191" fmla="*/ 2292353 w 4572000"/>
                    <a:gd name="connsiteY191" fmla="*/ 2660657 h 4572000"/>
                    <a:gd name="connsiteX192" fmla="*/ 2292353 w 4572000"/>
                    <a:gd name="connsiteY192" fmla="*/ 2292353 h 4572000"/>
                    <a:gd name="connsiteX193" fmla="*/ 2292353 w 4572000"/>
                    <a:gd name="connsiteY193" fmla="*/ 2279647 h 4572000"/>
                    <a:gd name="connsiteX194" fmla="*/ 2292353 w 4572000"/>
                    <a:gd name="connsiteY194" fmla="*/ 1911344 h 4572000"/>
                    <a:gd name="connsiteX195" fmla="*/ 2660657 w 4572000"/>
                    <a:gd name="connsiteY195" fmla="*/ 1911344 h 4572000"/>
                    <a:gd name="connsiteX196" fmla="*/ 2660657 w 4572000"/>
                    <a:gd name="connsiteY196" fmla="*/ 2279647 h 4572000"/>
                    <a:gd name="connsiteX197" fmla="*/ 2292353 w 4572000"/>
                    <a:gd name="connsiteY197" fmla="*/ 2279647 h 4572000"/>
                    <a:gd name="connsiteX198" fmla="*/ 2292353 w 4572000"/>
                    <a:gd name="connsiteY198" fmla="*/ 1898647 h 4572000"/>
                    <a:gd name="connsiteX199" fmla="*/ 2292353 w 4572000"/>
                    <a:gd name="connsiteY199" fmla="*/ 1530344 h 4572000"/>
                    <a:gd name="connsiteX200" fmla="*/ 2660657 w 4572000"/>
                    <a:gd name="connsiteY200" fmla="*/ 1530344 h 4572000"/>
                    <a:gd name="connsiteX201" fmla="*/ 2660657 w 4572000"/>
                    <a:gd name="connsiteY201" fmla="*/ 1898647 h 4572000"/>
                    <a:gd name="connsiteX202" fmla="*/ 2292353 w 4572000"/>
                    <a:gd name="connsiteY202" fmla="*/ 1898647 h 4572000"/>
                    <a:gd name="connsiteX203" fmla="*/ 2279647 w 4572000"/>
                    <a:gd name="connsiteY203" fmla="*/ 1898647 h 4572000"/>
                    <a:gd name="connsiteX204" fmla="*/ 1911344 w 4572000"/>
                    <a:gd name="connsiteY204" fmla="*/ 1898647 h 4572000"/>
                    <a:gd name="connsiteX205" fmla="*/ 1911344 w 4572000"/>
                    <a:gd name="connsiteY205" fmla="*/ 1530344 h 4572000"/>
                    <a:gd name="connsiteX206" fmla="*/ 2279647 w 4572000"/>
                    <a:gd name="connsiteY206" fmla="*/ 1530344 h 4572000"/>
                    <a:gd name="connsiteX207" fmla="*/ 2279647 w 4572000"/>
                    <a:gd name="connsiteY207" fmla="*/ 1898647 h 4572000"/>
                    <a:gd name="connsiteX208" fmla="*/ 1898647 w 4572000"/>
                    <a:gd name="connsiteY208" fmla="*/ 1898647 h 4572000"/>
                    <a:gd name="connsiteX209" fmla="*/ 1530344 w 4572000"/>
                    <a:gd name="connsiteY209" fmla="*/ 1898647 h 4572000"/>
                    <a:gd name="connsiteX210" fmla="*/ 1530344 w 4572000"/>
                    <a:gd name="connsiteY210" fmla="*/ 1530344 h 4572000"/>
                    <a:gd name="connsiteX211" fmla="*/ 1898647 w 4572000"/>
                    <a:gd name="connsiteY211" fmla="*/ 1530344 h 4572000"/>
                    <a:gd name="connsiteX212" fmla="*/ 1898647 w 4572000"/>
                    <a:gd name="connsiteY212" fmla="*/ 1898647 h 4572000"/>
                    <a:gd name="connsiteX213" fmla="*/ 1898647 w 4572000"/>
                    <a:gd name="connsiteY213" fmla="*/ 1911353 h 4572000"/>
                    <a:gd name="connsiteX214" fmla="*/ 1898647 w 4572000"/>
                    <a:gd name="connsiteY214" fmla="*/ 2279656 h 4572000"/>
                    <a:gd name="connsiteX215" fmla="*/ 1530344 w 4572000"/>
                    <a:gd name="connsiteY215" fmla="*/ 2279656 h 4572000"/>
                    <a:gd name="connsiteX216" fmla="*/ 1530344 w 4572000"/>
                    <a:gd name="connsiteY216" fmla="*/ 1911353 h 4572000"/>
                    <a:gd name="connsiteX217" fmla="*/ 1898647 w 4572000"/>
                    <a:gd name="connsiteY217" fmla="*/ 1911353 h 4572000"/>
                    <a:gd name="connsiteX218" fmla="*/ 1898647 w 4572000"/>
                    <a:gd name="connsiteY218" fmla="*/ 2292353 h 4572000"/>
                    <a:gd name="connsiteX219" fmla="*/ 1898647 w 4572000"/>
                    <a:gd name="connsiteY219" fmla="*/ 2660657 h 4572000"/>
                    <a:gd name="connsiteX220" fmla="*/ 1530344 w 4572000"/>
                    <a:gd name="connsiteY220" fmla="*/ 2660657 h 4572000"/>
                    <a:gd name="connsiteX221" fmla="*/ 1530344 w 4572000"/>
                    <a:gd name="connsiteY221" fmla="*/ 2292353 h 4572000"/>
                    <a:gd name="connsiteX222" fmla="*/ 1898647 w 4572000"/>
                    <a:gd name="connsiteY222" fmla="*/ 2292353 h 4572000"/>
                    <a:gd name="connsiteX223" fmla="*/ 1898647 w 4572000"/>
                    <a:gd name="connsiteY223" fmla="*/ 2673353 h 4572000"/>
                    <a:gd name="connsiteX224" fmla="*/ 1898647 w 4572000"/>
                    <a:gd name="connsiteY224" fmla="*/ 3041657 h 4572000"/>
                    <a:gd name="connsiteX225" fmla="*/ 1530344 w 4572000"/>
                    <a:gd name="connsiteY225" fmla="*/ 3041657 h 4572000"/>
                    <a:gd name="connsiteX226" fmla="*/ 1530344 w 4572000"/>
                    <a:gd name="connsiteY226" fmla="*/ 2673353 h 4572000"/>
                    <a:gd name="connsiteX227" fmla="*/ 1898647 w 4572000"/>
                    <a:gd name="connsiteY227" fmla="*/ 2673353 h 4572000"/>
                    <a:gd name="connsiteX228" fmla="*/ 1911353 w 4572000"/>
                    <a:gd name="connsiteY228" fmla="*/ 2673353 h 4572000"/>
                    <a:gd name="connsiteX229" fmla="*/ 2279656 w 4572000"/>
                    <a:gd name="connsiteY229" fmla="*/ 2673353 h 4572000"/>
                    <a:gd name="connsiteX230" fmla="*/ 2279656 w 4572000"/>
                    <a:gd name="connsiteY230" fmla="*/ 3041657 h 4572000"/>
                    <a:gd name="connsiteX231" fmla="*/ 1911353 w 4572000"/>
                    <a:gd name="connsiteY231" fmla="*/ 3041657 h 4572000"/>
                    <a:gd name="connsiteX232" fmla="*/ 1911353 w 4572000"/>
                    <a:gd name="connsiteY232" fmla="*/ 2673353 h 4572000"/>
                    <a:gd name="connsiteX233" fmla="*/ 2292353 w 4572000"/>
                    <a:gd name="connsiteY233" fmla="*/ 2673353 h 4572000"/>
                    <a:gd name="connsiteX234" fmla="*/ 2660657 w 4572000"/>
                    <a:gd name="connsiteY234" fmla="*/ 2673353 h 4572000"/>
                    <a:gd name="connsiteX235" fmla="*/ 2660657 w 4572000"/>
                    <a:gd name="connsiteY235" fmla="*/ 3041657 h 4572000"/>
                    <a:gd name="connsiteX236" fmla="*/ 2292353 w 4572000"/>
                    <a:gd name="connsiteY236" fmla="*/ 3041657 h 4572000"/>
                    <a:gd name="connsiteX237" fmla="*/ 2292353 w 4572000"/>
                    <a:gd name="connsiteY237" fmla="*/ 2673353 h 4572000"/>
                    <a:gd name="connsiteX238" fmla="*/ 2673353 w 4572000"/>
                    <a:gd name="connsiteY238" fmla="*/ 2673353 h 4572000"/>
                    <a:gd name="connsiteX239" fmla="*/ 3041657 w 4572000"/>
                    <a:gd name="connsiteY239" fmla="*/ 2673353 h 4572000"/>
                    <a:gd name="connsiteX240" fmla="*/ 3041657 w 4572000"/>
                    <a:gd name="connsiteY240" fmla="*/ 3041657 h 4572000"/>
                    <a:gd name="connsiteX241" fmla="*/ 2673353 w 4572000"/>
                    <a:gd name="connsiteY241" fmla="*/ 3041657 h 4572000"/>
                    <a:gd name="connsiteX242" fmla="*/ 2673353 w 4572000"/>
                    <a:gd name="connsiteY242" fmla="*/ 2673353 h 4572000"/>
                    <a:gd name="connsiteX243" fmla="*/ 2673353 w 4572000"/>
                    <a:gd name="connsiteY243" fmla="*/ 2660647 h 4572000"/>
                    <a:gd name="connsiteX244" fmla="*/ 2673353 w 4572000"/>
                    <a:gd name="connsiteY244" fmla="*/ 2292344 h 4572000"/>
                    <a:gd name="connsiteX245" fmla="*/ 3041657 w 4572000"/>
                    <a:gd name="connsiteY245" fmla="*/ 2292344 h 4572000"/>
                    <a:gd name="connsiteX246" fmla="*/ 3041657 w 4572000"/>
                    <a:gd name="connsiteY246" fmla="*/ 2660647 h 4572000"/>
                    <a:gd name="connsiteX247" fmla="*/ 2673353 w 4572000"/>
                    <a:gd name="connsiteY247" fmla="*/ 2660647 h 4572000"/>
                    <a:gd name="connsiteX248" fmla="*/ 2673353 w 4572000"/>
                    <a:gd name="connsiteY248" fmla="*/ 2279647 h 4572000"/>
                    <a:gd name="connsiteX249" fmla="*/ 2673353 w 4572000"/>
                    <a:gd name="connsiteY249" fmla="*/ 1911344 h 4572000"/>
                    <a:gd name="connsiteX250" fmla="*/ 3041657 w 4572000"/>
                    <a:gd name="connsiteY250" fmla="*/ 1911344 h 4572000"/>
                    <a:gd name="connsiteX251" fmla="*/ 3041657 w 4572000"/>
                    <a:gd name="connsiteY251" fmla="*/ 2279647 h 4572000"/>
                    <a:gd name="connsiteX252" fmla="*/ 2673353 w 4572000"/>
                    <a:gd name="connsiteY252" fmla="*/ 2279647 h 4572000"/>
                    <a:gd name="connsiteX253" fmla="*/ 2673353 w 4572000"/>
                    <a:gd name="connsiteY253" fmla="*/ 1898647 h 4572000"/>
                    <a:gd name="connsiteX254" fmla="*/ 2673353 w 4572000"/>
                    <a:gd name="connsiteY254" fmla="*/ 1530344 h 4572000"/>
                    <a:gd name="connsiteX255" fmla="*/ 3041657 w 4572000"/>
                    <a:gd name="connsiteY255" fmla="*/ 1530344 h 4572000"/>
                    <a:gd name="connsiteX256" fmla="*/ 3041657 w 4572000"/>
                    <a:gd name="connsiteY256" fmla="*/ 1898647 h 4572000"/>
                    <a:gd name="connsiteX257" fmla="*/ 2673353 w 4572000"/>
                    <a:gd name="connsiteY257" fmla="*/ 1898647 h 4572000"/>
                    <a:gd name="connsiteX258" fmla="*/ 2673353 w 4572000"/>
                    <a:gd name="connsiteY258" fmla="*/ 1517647 h 4572000"/>
                    <a:gd name="connsiteX259" fmla="*/ 2673353 w 4572000"/>
                    <a:gd name="connsiteY259" fmla="*/ 1149344 h 4572000"/>
                    <a:gd name="connsiteX260" fmla="*/ 3041657 w 4572000"/>
                    <a:gd name="connsiteY260" fmla="*/ 1149344 h 4572000"/>
                    <a:gd name="connsiteX261" fmla="*/ 3041657 w 4572000"/>
                    <a:gd name="connsiteY261" fmla="*/ 1517647 h 4572000"/>
                    <a:gd name="connsiteX262" fmla="*/ 2673353 w 4572000"/>
                    <a:gd name="connsiteY262" fmla="*/ 1517647 h 4572000"/>
                    <a:gd name="connsiteX263" fmla="*/ 2660647 w 4572000"/>
                    <a:gd name="connsiteY263" fmla="*/ 1517647 h 4572000"/>
                    <a:gd name="connsiteX264" fmla="*/ 2292344 w 4572000"/>
                    <a:gd name="connsiteY264" fmla="*/ 1517647 h 4572000"/>
                    <a:gd name="connsiteX265" fmla="*/ 2292344 w 4572000"/>
                    <a:gd name="connsiteY265" fmla="*/ 1149344 h 4572000"/>
                    <a:gd name="connsiteX266" fmla="*/ 2660647 w 4572000"/>
                    <a:gd name="connsiteY266" fmla="*/ 1149344 h 4572000"/>
                    <a:gd name="connsiteX267" fmla="*/ 2660647 w 4572000"/>
                    <a:gd name="connsiteY267" fmla="*/ 1517647 h 4572000"/>
                    <a:gd name="connsiteX268" fmla="*/ 2279647 w 4572000"/>
                    <a:gd name="connsiteY268" fmla="*/ 1517647 h 4572000"/>
                    <a:gd name="connsiteX269" fmla="*/ 1911344 w 4572000"/>
                    <a:gd name="connsiteY269" fmla="*/ 1517647 h 4572000"/>
                    <a:gd name="connsiteX270" fmla="*/ 1911344 w 4572000"/>
                    <a:gd name="connsiteY270" fmla="*/ 1149344 h 4572000"/>
                    <a:gd name="connsiteX271" fmla="*/ 2279647 w 4572000"/>
                    <a:gd name="connsiteY271" fmla="*/ 1149344 h 4572000"/>
                    <a:gd name="connsiteX272" fmla="*/ 2279647 w 4572000"/>
                    <a:gd name="connsiteY272" fmla="*/ 1517647 h 4572000"/>
                    <a:gd name="connsiteX273" fmla="*/ 1898647 w 4572000"/>
                    <a:gd name="connsiteY273" fmla="*/ 1517647 h 4572000"/>
                    <a:gd name="connsiteX274" fmla="*/ 1530344 w 4572000"/>
                    <a:gd name="connsiteY274" fmla="*/ 1517647 h 4572000"/>
                    <a:gd name="connsiteX275" fmla="*/ 1530344 w 4572000"/>
                    <a:gd name="connsiteY275" fmla="*/ 1149344 h 4572000"/>
                    <a:gd name="connsiteX276" fmla="*/ 1898647 w 4572000"/>
                    <a:gd name="connsiteY276" fmla="*/ 1149344 h 4572000"/>
                    <a:gd name="connsiteX277" fmla="*/ 1898647 w 4572000"/>
                    <a:gd name="connsiteY277" fmla="*/ 1517647 h 4572000"/>
                    <a:gd name="connsiteX278" fmla="*/ 1517647 w 4572000"/>
                    <a:gd name="connsiteY278" fmla="*/ 1517647 h 4572000"/>
                    <a:gd name="connsiteX279" fmla="*/ 1149344 w 4572000"/>
                    <a:gd name="connsiteY279" fmla="*/ 1517647 h 4572000"/>
                    <a:gd name="connsiteX280" fmla="*/ 1149344 w 4572000"/>
                    <a:gd name="connsiteY280" fmla="*/ 1149344 h 4572000"/>
                    <a:gd name="connsiteX281" fmla="*/ 1517647 w 4572000"/>
                    <a:gd name="connsiteY281" fmla="*/ 1149344 h 4572000"/>
                    <a:gd name="connsiteX282" fmla="*/ 1517647 w 4572000"/>
                    <a:gd name="connsiteY282" fmla="*/ 1517647 h 4572000"/>
                    <a:gd name="connsiteX283" fmla="*/ 1517647 w 4572000"/>
                    <a:gd name="connsiteY283" fmla="*/ 1530353 h 4572000"/>
                    <a:gd name="connsiteX284" fmla="*/ 1517647 w 4572000"/>
                    <a:gd name="connsiteY284" fmla="*/ 1898656 h 4572000"/>
                    <a:gd name="connsiteX285" fmla="*/ 1149344 w 4572000"/>
                    <a:gd name="connsiteY285" fmla="*/ 1898656 h 4572000"/>
                    <a:gd name="connsiteX286" fmla="*/ 1149344 w 4572000"/>
                    <a:gd name="connsiteY286" fmla="*/ 1530353 h 4572000"/>
                    <a:gd name="connsiteX287" fmla="*/ 1517647 w 4572000"/>
                    <a:gd name="connsiteY287" fmla="*/ 1530353 h 4572000"/>
                    <a:gd name="connsiteX288" fmla="*/ 1517647 w 4572000"/>
                    <a:gd name="connsiteY288" fmla="*/ 1911353 h 4572000"/>
                    <a:gd name="connsiteX289" fmla="*/ 1517647 w 4572000"/>
                    <a:gd name="connsiteY289" fmla="*/ 2279656 h 4572000"/>
                    <a:gd name="connsiteX290" fmla="*/ 1149344 w 4572000"/>
                    <a:gd name="connsiteY290" fmla="*/ 2279656 h 4572000"/>
                    <a:gd name="connsiteX291" fmla="*/ 1149344 w 4572000"/>
                    <a:gd name="connsiteY291" fmla="*/ 1911353 h 4572000"/>
                    <a:gd name="connsiteX292" fmla="*/ 1517647 w 4572000"/>
                    <a:gd name="connsiteY292" fmla="*/ 1911353 h 4572000"/>
                    <a:gd name="connsiteX293" fmla="*/ 1517647 w 4572000"/>
                    <a:gd name="connsiteY293" fmla="*/ 2292353 h 4572000"/>
                    <a:gd name="connsiteX294" fmla="*/ 1517647 w 4572000"/>
                    <a:gd name="connsiteY294" fmla="*/ 2660657 h 4572000"/>
                    <a:gd name="connsiteX295" fmla="*/ 1149344 w 4572000"/>
                    <a:gd name="connsiteY295" fmla="*/ 2660657 h 4572000"/>
                    <a:gd name="connsiteX296" fmla="*/ 1149344 w 4572000"/>
                    <a:gd name="connsiteY296" fmla="*/ 2292353 h 4572000"/>
                    <a:gd name="connsiteX297" fmla="*/ 1517647 w 4572000"/>
                    <a:gd name="connsiteY297" fmla="*/ 2292353 h 4572000"/>
                    <a:gd name="connsiteX298" fmla="*/ 1517647 w 4572000"/>
                    <a:gd name="connsiteY298" fmla="*/ 2673353 h 4572000"/>
                    <a:gd name="connsiteX299" fmla="*/ 1517647 w 4572000"/>
                    <a:gd name="connsiteY299" fmla="*/ 3041657 h 4572000"/>
                    <a:gd name="connsiteX300" fmla="*/ 1149344 w 4572000"/>
                    <a:gd name="connsiteY300" fmla="*/ 3041657 h 4572000"/>
                    <a:gd name="connsiteX301" fmla="*/ 1149344 w 4572000"/>
                    <a:gd name="connsiteY301" fmla="*/ 2673353 h 4572000"/>
                    <a:gd name="connsiteX302" fmla="*/ 1517647 w 4572000"/>
                    <a:gd name="connsiteY302" fmla="*/ 2673353 h 4572000"/>
                    <a:gd name="connsiteX303" fmla="*/ 1517647 w 4572000"/>
                    <a:gd name="connsiteY303" fmla="*/ 3054353 h 4572000"/>
                    <a:gd name="connsiteX304" fmla="*/ 1517647 w 4572000"/>
                    <a:gd name="connsiteY304" fmla="*/ 3422657 h 4572000"/>
                    <a:gd name="connsiteX305" fmla="*/ 1149344 w 4572000"/>
                    <a:gd name="connsiteY305" fmla="*/ 3422657 h 4572000"/>
                    <a:gd name="connsiteX306" fmla="*/ 1149344 w 4572000"/>
                    <a:gd name="connsiteY306" fmla="*/ 3054353 h 4572000"/>
                    <a:gd name="connsiteX307" fmla="*/ 1517647 w 4572000"/>
                    <a:gd name="connsiteY307" fmla="*/ 3054353 h 4572000"/>
                    <a:gd name="connsiteX308" fmla="*/ 1530353 w 4572000"/>
                    <a:gd name="connsiteY308" fmla="*/ 3054353 h 4572000"/>
                    <a:gd name="connsiteX309" fmla="*/ 1898656 w 4572000"/>
                    <a:gd name="connsiteY309" fmla="*/ 3054353 h 4572000"/>
                    <a:gd name="connsiteX310" fmla="*/ 1898656 w 4572000"/>
                    <a:gd name="connsiteY310" fmla="*/ 3422657 h 4572000"/>
                    <a:gd name="connsiteX311" fmla="*/ 1530353 w 4572000"/>
                    <a:gd name="connsiteY311" fmla="*/ 3422657 h 4572000"/>
                    <a:gd name="connsiteX312" fmla="*/ 1530353 w 4572000"/>
                    <a:gd name="connsiteY312" fmla="*/ 3054353 h 4572000"/>
                    <a:gd name="connsiteX313" fmla="*/ 1911353 w 4572000"/>
                    <a:gd name="connsiteY313" fmla="*/ 3054353 h 4572000"/>
                    <a:gd name="connsiteX314" fmla="*/ 2279656 w 4572000"/>
                    <a:gd name="connsiteY314" fmla="*/ 3054353 h 4572000"/>
                    <a:gd name="connsiteX315" fmla="*/ 2279656 w 4572000"/>
                    <a:gd name="connsiteY315" fmla="*/ 3422657 h 4572000"/>
                    <a:gd name="connsiteX316" fmla="*/ 1911353 w 4572000"/>
                    <a:gd name="connsiteY316" fmla="*/ 3422657 h 4572000"/>
                    <a:gd name="connsiteX317" fmla="*/ 1911353 w 4572000"/>
                    <a:gd name="connsiteY317" fmla="*/ 3054353 h 4572000"/>
                    <a:gd name="connsiteX318" fmla="*/ 2292353 w 4572000"/>
                    <a:gd name="connsiteY318" fmla="*/ 3054353 h 4572000"/>
                    <a:gd name="connsiteX319" fmla="*/ 2660657 w 4572000"/>
                    <a:gd name="connsiteY319" fmla="*/ 3054353 h 4572000"/>
                    <a:gd name="connsiteX320" fmla="*/ 2660657 w 4572000"/>
                    <a:gd name="connsiteY320" fmla="*/ 3422657 h 4572000"/>
                    <a:gd name="connsiteX321" fmla="*/ 2292353 w 4572000"/>
                    <a:gd name="connsiteY321" fmla="*/ 3422657 h 4572000"/>
                    <a:gd name="connsiteX322" fmla="*/ 2292353 w 4572000"/>
                    <a:gd name="connsiteY322" fmla="*/ 3054353 h 4572000"/>
                    <a:gd name="connsiteX323" fmla="*/ 2673353 w 4572000"/>
                    <a:gd name="connsiteY323" fmla="*/ 3054353 h 4572000"/>
                    <a:gd name="connsiteX324" fmla="*/ 3041657 w 4572000"/>
                    <a:gd name="connsiteY324" fmla="*/ 3054353 h 4572000"/>
                    <a:gd name="connsiteX325" fmla="*/ 3041657 w 4572000"/>
                    <a:gd name="connsiteY325" fmla="*/ 3422657 h 4572000"/>
                    <a:gd name="connsiteX326" fmla="*/ 2673353 w 4572000"/>
                    <a:gd name="connsiteY326" fmla="*/ 3422657 h 4572000"/>
                    <a:gd name="connsiteX327" fmla="*/ 2673353 w 4572000"/>
                    <a:gd name="connsiteY327" fmla="*/ 3054353 h 4572000"/>
                    <a:gd name="connsiteX328" fmla="*/ 3054353 w 4572000"/>
                    <a:gd name="connsiteY328" fmla="*/ 3054353 h 4572000"/>
                    <a:gd name="connsiteX329" fmla="*/ 3422657 w 4572000"/>
                    <a:gd name="connsiteY329" fmla="*/ 3054353 h 4572000"/>
                    <a:gd name="connsiteX330" fmla="*/ 3422657 w 4572000"/>
                    <a:gd name="connsiteY330" fmla="*/ 3422657 h 4572000"/>
                    <a:gd name="connsiteX331" fmla="*/ 3054353 w 4572000"/>
                    <a:gd name="connsiteY331" fmla="*/ 3422657 h 4572000"/>
                    <a:gd name="connsiteX332" fmla="*/ 3054353 w 4572000"/>
                    <a:gd name="connsiteY332" fmla="*/ 3054353 h 4572000"/>
                    <a:gd name="connsiteX333" fmla="*/ 3054353 w 4572000"/>
                    <a:gd name="connsiteY333" fmla="*/ 3041647 h 4572000"/>
                    <a:gd name="connsiteX334" fmla="*/ 3054353 w 4572000"/>
                    <a:gd name="connsiteY334" fmla="*/ 2673344 h 4572000"/>
                    <a:gd name="connsiteX335" fmla="*/ 3422657 w 4572000"/>
                    <a:gd name="connsiteY335" fmla="*/ 2673344 h 4572000"/>
                    <a:gd name="connsiteX336" fmla="*/ 3422657 w 4572000"/>
                    <a:gd name="connsiteY336" fmla="*/ 3041647 h 4572000"/>
                    <a:gd name="connsiteX337" fmla="*/ 3054353 w 4572000"/>
                    <a:gd name="connsiteY337" fmla="*/ 3041647 h 4572000"/>
                    <a:gd name="connsiteX338" fmla="*/ 3054353 w 4572000"/>
                    <a:gd name="connsiteY338" fmla="*/ 2660647 h 4572000"/>
                    <a:gd name="connsiteX339" fmla="*/ 3054353 w 4572000"/>
                    <a:gd name="connsiteY339" fmla="*/ 2292344 h 4572000"/>
                    <a:gd name="connsiteX340" fmla="*/ 3422657 w 4572000"/>
                    <a:gd name="connsiteY340" fmla="*/ 2292344 h 4572000"/>
                    <a:gd name="connsiteX341" fmla="*/ 3422657 w 4572000"/>
                    <a:gd name="connsiteY341" fmla="*/ 2660647 h 4572000"/>
                    <a:gd name="connsiteX342" fmla="*/ 3054353 w 4572000"/>
                    <a:gd name="connsiteY342" fmla="*/ 2660647 h 4572000"/>
                    <a:gd name="connsiteX343" fmla="*/ 3054353 w 4572000"/>
                    <a:gd name="connsiteY343" fmla="*/ 2279647 h 4572000"/>
                    <a:gd name="connsiteX344" fmla="*/ 3054353 w 4572000"/>
                    <a:gd name="connsiteY344" fmla="*/ 1911344 h 4572000"/>
                    <a:gd name="connsiteX345" fmla="*/ 3422657 w 4572000"/>
                    <a:gd name="connsiteY345" fmla="*/ 1911344 h 4572000"/>
                    <a:gd name="connsiteX346" fmla="*/ 3422657 w 4572000"/>
                    <a:gd name="connsiteY346" fmla="*/ 2279647 h 4572000"/>
                    <a:gd name="connsiteX347" fmla="*/ 3054353 w 4572000"/>
                    <a:gd name="connsiteY347" fmla="*/ 2279647 h 4572000"/>
                    <a:gd name="connsiteX348" fmla="*/ 3054353 w 4572000"/>
                    <a:gd name="connsiteY348" fmla="*/ 1898647 h 4572000"/>
                    <a:gd name="connsiteX349" fmla="*/ 3054353 w 4572000"/>
                    <a:gd name="connsiteY349" fmla="*/ 1530344 h 4572000"/>
                    <a:gd name="connsiteX350" fmla="*/ 3422657 w 4572000"/>
                    <a:gd name="connsiteY350" fmla="*/ 1530344 h 4572000"/>
                    <a:gd name="connsiteX351" fmla="*/ 3422657 w 4572000"/>
                    <a:gd name="connsiteY351" fmla="*/ 1898647 h 4572000"/>
                    <a:gd name="connsiteX352" fmla="*/ 3054353 w 4572000"/>
                    <a:gd name="connsiteY352" fmla="*/ 1898647 h 4572000"/>
                    <a:gd name="connsiteX353" fmla="*/ 3054353 w 4572000"/>
                    <a:gd name="connsiteY353" fmla="*/ 1517647 h 4572000"/>
                    <a:gd name="connsiteX354" fmla="*/ 3054353 w 4572000"/>
                    <a:gd name="connsiteY354" fmla="*/ 1149344 h 4572000"/>
                    <a:gd name="connsiteX355" fmla="*/ 3422657 w 4572000"/>
                    <a:gd name="connsiteY355" fmla="*/ 1149344 h 4572000"/>
                    <a:gd name="connsiteX356" fmla="*/ 3422657 w 4572000"/>
                    <a:gd name="connsiteY356" fmla="*/ 1517647 h 4572000"/>
                    <a:gd name="connsiteX357" fmla="*/ 3054353 w 4572000"/>
                    <a:gd name="connsiteY357" fmla="*/ 1517647 h 4572000"/>
                    <a:gd name="connsiteX358" fmla="*/ 3054353 w 4572000"/>
                    <a:gd name="connsiteY358" fmla="*/ 1136647 h 4572000"/>
                    <a:gd name="connsiteX359" fmla="*/ 3054353 w 4572000"/>
                    <a:gd name="connsiteY359" fmla="*/ 768353 h 4572000"/>
                    <a:gd name="connsiteX360" fmla="*/ 3422657 w 4572000"/>
                    <a:gd name="connsiteY360" fmla="*/ 768353 h 4572000"/>
                    <a:gd name="connsiteX361" fmla="*/ 3422657 w 4572000"/>
                    <a:gd name="connsiteY361" fmla="*/ 1136656 h 4572000"/>
                    <a:gd name="connsiteX362" fmla="*/ 3054353 w 4572000"/>
                    <a:gd name="connsiteY362" fmla="*/ 1136656 h 4572000"/>
                    <a:gd name="connsiteX363" fmla="*/ 3041647 w 4572000"/>
                    <a:gd name="connsiteY363" fmla="*/ 1136647 h 4572000"/>
                    <a:gd name="connsiteX364" fmla="*/ 2673344 w 4572000"/>
                    <a:gd name="connsiteY364" fmla="*/ 1136647 h 4572000"/>
                    <a:gd name="connsiteX365" fmla="*/ 2673344 w 4572000"/>
                    <a:gd name="connsiteY365" fmla="*/ 768353 h 4572000"/>
                    <a:gd name="connsiteX366" fmla="*/ 3041647 w 4572000"/>
                    <a:gd name="connsiteY366" fmla="*/ 768353 h 4572000"/>
                    <a:gd name="connsiteX367" fmla="*/ 3041647 w 4572000"/>
                    <a:gd name="connsiteY367" fmla="*/ 1136647 h 4572000"/>
                    <a:gd name="connsiteX368" fmla="*/ 2660647 w 4572000"/>
                    <a:gd name="connsiteY368" fmla="*/ 1136647 h 4572000"/>
                    <a:gd name="connsiteX369" fmla="*/ 2292344 w 4572000"/>
                    <a:gd name="connsiteY369" fmla="*/ 1136647 h 4572000"/>
                    <a:gd name="connsiteX370" fmla="*/ 2292344 w 4572000"/>
                    <a:gd name="connsiteY370" fmla="*/ 768353 h 4572000"/>
                    <a:gd name="connsiteX371" fmla="*/ 2660647 w 4572000"/>
                    <a:gd name="connsiteY371" fmla="*/ 768353 h 4572000"/>
                    <a:gd name="connsiteX372" fmla="*/ 2660647 w 4572000"/>
                    <a:gd name="connsiteY372" fmla="*/ 1136647 h 4572000"/>
                    <a:gd name="connsiteX373" fmla="*/ 2279647 w 4572000"/>
                    <a:gd name="connsiteY373" fmla="*/ 1136647 h 4572000"/>
                    <a:gd name="connsiteX374" fmla="*/ 1911344 w 4572000"/>
                    <a:gd name="connsiteY374" fmla="*/ 1136647 h 4572000"/>
                    <a:gd name="connsiteX375" fmla="*/ 1911344 w 4572000"/>
                    <a:gd name="connsiteY375" fmla="*/ 768353 h 4572000"/>
                    <a:gd name="connsiteX376" fmla="*/ 2279647 w 4572000"/>
                    <a:gd name="connsiteY376" fmla="*/ 768353 h 4572000"/>
                    <a:gd name="connsiteX377" fmla="*/ 2279647 w 4572000"/>
                    <a:gd name="connsiteY377" fmla="*/ 1136647 h 4572000"/>
                    <a:gd name="connsiteX378" fmla="*/ 1898647 w 4572000"/>
                    <a:gd name="connsiteY378" fmla="*/ 1136647 h 4572000"/>
                    <a:gd name="connsiteX379" fmla="*/ 1530344 w 4572000"/>
                    <a:gd name="connsiteY379" fmla="*/ 1136647 h 4572000"/>
                    <a:gd name="connsiteX380" fmla="*/ 1530344 w 4572000"/>
                    <a:gd name="connsiteY380" fmla="*/ 768353 h 4572000"/>
                    <a:gd name="connsiteX381" fmla="*/ 1898647 w 4572000"/>
                    <a:gd name="connsiteY381" fmla="*/ 768353 h 4572000"/>
                    <a:gd name="connsiteX382" fmla="*/ 1898647 w 4572000"/>
                    <a:gd name="connsiteY382" fmla="*/ 1136647 h 4572000"/>
                    <a:gd name="connsiteX383" fmla="*/ 1517647 w 4572000"/>
                    <a:gd name="connsiteY383" fmla="*/ 1136647 h 4572000"/>
                    <a:gd name="connsiteX384" fmla="*/ 1149344 w 4572000"/>
                    <a:gd name="connsiteY384" fmla="*/ 1136647 h 4572000"/>
                    <a:gd name="connsiteX385" fmla="*/ 1149344 w 4572000"/>
                    <a:gd name="connsiteY385" fmla="*/ 768353 h 4572000"/>
                    <a:gd name="connsiteX386" fmla="*/ 1517647 w 4572000"/>
                    <a:gd name="connsiteY386" fmla="*/ 768353 h 4572000"/>
                    <a:gd name="connsiteX387" fmla="*/ 1517647 w 4572000"/>
                    <a:gd name="connsiteY387" fmla="*/ 1136647 h 4572000"/>
                    <a:gd name="connsiteX388" fmla="*/ 1136647 w 4572000"/>
                    <a:gd name="connsiteY388" fmla="*/ 1136647 h 4572000"/>
                    <a:gd name="connsiteX389" fmla="*/ 768353 w 4572000"/>
                    <a:gd name="connsiteY389" fmla="*/ 1136647 h 4572000"/>
                    <a:gd name="connsiteX390" fmla="*/ 768353 w 4572000"/>
                    <a:gd name="connsiteY390" fmla="*/ 768353 h 4572000"/>
                    <a:gd name="connsiteX391" fmla="*/ 1136656 w 4572000"/>
                    <a:gd name="connsiteY391" fmla="*/ 768353 h 4572000"/>
                    <a:gd name="connsiteX392" fmla="*/ 1136656 w 4572000"/>
                    <a:gd name="connsiteY392" fmla="*/ 1136647 h 4572000"/>
                    <a:gd name="connsiteX393" fmla="*/ 1136647 w 4572000"/>
                    <a:gd name="connsiteY393" fmla="*/ 1149353 h 4572000"/>
                    <a:gd name="connsiteX394" fmla="*/ 1136647 w 4572000"/>
                    <a:gd name="connsiteY394" fmla="*/ 1517656 h 4572000"/>
                    <a:gd name="connsiteX395" fmla="*/ 768353 w 4572000"/>
                    <a:gd name="connsiteY395" fmla="*/ 1517656 h 4572000"/>
                    <a:gd name="connsiteX396" fmla="*/ 768353 w 4572000"/>
                    <a:gd name="connsiteY396" fmla="*/ 1149353 h 4572000"/>
                    <a:gd name="connsiteX397" fmla="*/ 1136647 w 4572000"/>
                    <a:gd name="connsiteY397" fmla="*/ 1149353 h 4572000"/>
                    <a:gd name="connsiteX398" fmla="*/ 1136647 w 4572000"/>
                    <a:gd name="connsiteY398" fmla="*/ 1530353 h 4572000"/>
                    <a:gd name="connsiteX399" fmla="*/ 1136647 w 4572000"/>
                    <a:gd name="connsiteY399" fmla="*/ 1898656 h 4572000"/>
                    <a:gd name="connsiteX400" fmla="*/ 768353 w 4572000"/>
                    <a:gd name="connsiteY400" fmla="*/ 1898656 h 4572000"/>
                    <a:gd name="connsiteX401" fmla="*/ 768353 w 4572000"/>
                    <a:gd name="connsiteY401" fmla="*/ 1530353 h 4572000"/>
                    <a:gd name="connsiteX402" fmla="*/ 1136647 w 4572000"/>
                    <a:gd name="connsiteY402" fmla="*/ 1530353 h 4572000"/>
                    <a:gd name="connsiteX403" fmla="*/ 1136647 w 4572000"/>
                    <a:gd name="connsiteY403" fmla="*/ 1911353 h 4572000"/>
                    <a:gd name="connsiteX404" fmla="*/ 1136647 w 4572000"/>
                    <a:gd name="connsiteY404" fmla="*/ 2279656 h 4572000"/>
                    <a:gd name="connsiteX405" fmla="*/ 768353 w 4572000"/>
                    <a:gd name="connsiteY405" fmla="*/ 2279656 h 4572000"/>
                    <a:gd name="connsiteX406" fmla="*/ 768353 w 4572000"/>
                    <a:gd name="connsiteY406" fmla="*/ 1911353 h 4572000"/>
                    <a:gd name="connsiteX407" fmla="*/ 1136647 w 4572000"/>
                    <a:gd name="connsiteY407" fmla="*/ 1911353 h 4572000"/>
                    <a:gd name="connsiteX408" fmla="*/ 1136647 w 4572000"/>
                    <a:gd name="connsiteY408" fmla="*/ 2292353 h 4572000"/>
                    <a:gd name="connsiteX409" fmla="*/ 1136647 w 4572000"/>
                    <a:gd name="connsiteY409" fmla="*/ 2660657 h 4572000"/>
                    <a:gd name="connsiteX410" fmla="*/ 768353 w 4572000"/>
                    <a:gd name="connsiteY410" fmla="*/ 2660657 h 4572000"/>
                    <a:gd name="connsiteX411" fmla="*/ 768353 w 4572000"/>
                    <a:gd name="connsiteY411" fmla="*/ 2292353 h 4572000"/>
                    <a:gd name="connsiteX412" fmla="*/ 1136647 w 4572000"/>
                    <a:gd name="connsiteY412" fmla="*/ 2292353 h 4572000"/>
                    <a:gd name="connsiteX413" fmla="*/ 1136647 w 4572000"/>
                    <a:gd name="connsiteY413" fmla="*/ 2673353 h 4572000"/>
                    <a:gd name="connsiteX414" fmla="*/ 1136647 w 4572000"/>
                    <a:gd name="connsiteY414" fmla="*/ 3041657 h 4572000"/>
                    <a:gd name="connsiteX415" fmla="*/ 768353 w 4572000"/>
                    <a:gd name="connsiteY415" fmla="*/ 3041657 h 4572000"/>
                    <a:gd name="connsiteX416" fmla="*/ 768353 w 4572000"/>
                    <a:gd name="connsiteY416" fmla="*/ 2673353 h 4572000"/>
                    <a:gd name="connsiteX417" fmla="*/ 1136647 w 4572000"/>
                    <a:gd name="connsiteY417" fmla="*/ 2673353 h 4572000"/>
                    <a:gd name="connsiteX418" fmla="*/ 1136647 w 4572000"/>
                    <a:gd name="connsiteY418" fmla="*/ 3054353 h 4572000"/>
                    <a:gd name="connsiteX419" fmla="*/ 1136647 w 4572000"/>
                    <a:gd name="connsiteY419" fmla="*/ 3422657 h 4572000"/>
                    <a:gd name="connsiteX420" fmla="*/ 768353 w 4572000"/>
                    <a:gd name="connsiteY420" fmla="*/ 3422657 h 4572000"/>
                    <a:gd name="connsiteX421" fmla="*/ 768353 w 4572000"/>
                    <a:gd name="connsiteY421" fmla="*/ 3054353 h 4572000"/>
                    <a:gd name="connsiteX422" fmla="*/ 1136647 w 4572000"/>
                    <a:gd name="connsiteY422" fmla="*/ 3054353 h 4572000"/>
                    <a:gd name="connsiteX423" fmla="*/ 1136647 w 4572000"/>
                    <a:gd name="connsiteY423" fmla="*/ 3435353 h 4572000"/>
                    <a:gd name="connsiteX424" fmla="*/ 1136647 w 4572000"/>
                    <a:gd name="connsiteY424" fmla="*/ 3803657 h 4572000"/>
                    <a:gd name="connsiteX425" fmla="*/ 768353 w 4572000"/>
                    <a:gd name="connsiteY425" fmla="*/ 3803657 h 4572000"/>
                    <a:gd name="connsiteX426" fmla="*/ 768353 w 4572000"/>
                    <a:gd name="connsiteY426" fmla="*/ 3435353 h 4572000"/>
                    <a:gd name="connsiteX427" fmla="*/ 1136647 w 4572000"/>
                    <a:gd name="connsiteY427" fmla="*/ 3435353 h 4572000"/>
                    <a:gd name="connsiteX428" fmla="*/ 1149353 w 4572000"/>
                    <a:gd name="connsiteY428" fmla="*/ 3435353 h 4572000"/>
                    <a:gd name="connsiteX429" fmla="*/ 1517656 w 4572000"/>
                    <a:gd name="connsiteY429" fmla="*/ 3435353 h 4572000"/>
                    <a:gd name="connsiteX430" fmla="*/ 1517656 w 4572000"/>
                    <a:gd name="connsiteY430" fmla="*/ 3803657 h 4572000"/>
                    <a:gd name="connsiteX431" fmla="*/ 1149353 w 4572000"/>
                    <a:gd name="connsiteY431" fmla="*/ 3803657 h 4572000"/>
                    <a:gd name="connsiteX432" fmla="*/ 1149353 w 4572000"/>
                    <a:gd name="connsiteY432" fmla="*/ 3435353 h 4572000"/>
                    <a:gd name="connsiteX433" fmla="*/ 1530353 w 4572000"/>
                    <a:gd name="connsiteY433" fmla="*/ 3435353 h 4572000"/>
                    <a:gd name="connsiteX434" fmla="*/ 1898656 w 4572000"/>
                    <a:gd name="connsiteY434" fmla="*/ 3435353 h 4572000"/>
                    <a:gd name="connsiteX435" fmla="*/ 1898656 w 4572000"/>
                    <a:gd name="connsiteY435" fmla="*/ 3803657 h 4572000"/>
                    <a:gd name="connsiteX436" fmla="*/ 1530353 w 4572000"/>
                    <a:gd name="connsiteY436" fmla="*/ 3803657 h 4572000"/>
                    <a:gd name="connsiteX437" fmla="*/ 1530353 w 4572000"/>
                    <a:gd name="connsiteY437" fmla="*/ 3435353 h 4572000"/>
                    <a:gd name="connsiteX438" fmla="*/ 1911353 w 4572000"/>
                    <a:gd name="connsiteY438" fmla="*/ 3435353 h 4572000"/>
                    <a:gd name="connsiteX439" fmla="*/ 2279656 w 4572000"/>
                    <a:gd name="connsiteY439" fmla="*/ 3435353 h 4572000"/>
                    <a:gd name="connsiteX440" fmla="*/ 2279656 w 4572000"/>
                    <a:gd name="connsiteY440" fmla="*/ 3803657 h 4572000"/>
                    <a:gd name="connsiteX441" fmla="*/ 1911353 w 4572000"/>
                    <a:gd name="connsiteY441" fmla="*/ 3803657 h 4572000"/>
                    <a:gd name="connsiteX442" fmla="*/ 1911353 w 4572000"/>
                    <a:gd name="connsiteY442" fmla="*/ 3435353 h 4572000"/>
                    <a:gd name="connsiteX443" fmla="*/ 2292353 w 4572000"/>
                    <a:gd name="connsiteY443" fmla="*/ 3435353 h 4572000"/>
                    <a:gd name="connsiteX444" fmla="*/ 2660657 w 4572000"/>
                    <a:gd name="connsiteY444" fmla="*/ 3435353 h 4572000"/>
                    <a:gd name="connsiteX445" fmla="*/ 2660657 w 4572000"/>
                    <a:gd name="connsiteY445" fmla="*/ 3803657 h 4572000"/>
                    <a:gd name="connsiteX446" fmla="*/ 2292353 w 4572000"/>
                    <a:gd name="connsiteY446" fmla="*/ 3803657 h 4572000"/>
                    <a:gd name="connsiteX447" fmla="*/ 2292353 w 4572000"/>
                    <a:gd name="connsiteY447" fmla="*/ 3435353 h 4572000"/>
                    <a:gd name="connsiteX448" fmla="*/ 2673353 w 4572000"/>
                    <a:gd name="connsiteY448" fmla="*/ 3435353 h 4572000"/>
                    <a:gd name="connsiteX449" fmla="*/ 3041657 w 4572000"/>
                    <a:gd name="connsiteY449" fmla="*/ 3435353 h 4572000"/>
                    <a:gd name="connsiteX450" fmla="*/ 3041657 w 4572000"/>
                    <a:gd name="connsiteY450" fmla="*/ 3803657 h 4572000"/>
                    <a:gd name="connsiteX451" fmla="*/ 2673353 w 4572000"/>
                    <a:gd name="connsiteY451" fmla="*/ 3803657 h 4572000"/>
                    <a:gd name="connsiteX452" fmla="*/ 2673353 w 4572000"/>
                    <a:gd name="connsiteY452" fmla="*/ 3435353 h 4572000"/>
                    <a:gd name="connsiteX453" fmla="*/ 3054353 w 4572000"/>
                    <a:gd name="connsiteY453" fmla="*/ 3435353 h 4572000"/>
                    <a:gd name="connsiteX454" fmla="*/ 3422657 w 4572000"/>
                    <a:gd name="connsiteY454" fmla="*/ 3435353 h 4572000"/>
                    <a:gd name="connsiteX455" fmla="*/ 3422657 w 4572000"/>
                    <a:gd name="connsiteY455" fmla="*/ 3803657 h 4572000"/>
                    <a:gd name="connsiteX456" fmla="*/ 3054353 w 4572000"/>
                    <a:gd name="connsiteY456" fmla="*/ 3803657 h 4572000"/>
                    <a:gd name="connsiteX457" fmla="*/ 3054353 w 4572000"/>
                    <a:gd name="connsiteY457" fmla="*/ 3435353 h 4572000"/>
                    <a:gd name="connsiteX458" fmla="*/ 3435353 w 4572000"/>
                    <a:gd name="connsiteY458" fmla="*/ 3435353 h 4572000"/>
                    <a:gd name="connsiteX459" fmla="*/ 3803657 w 4572000"/>
                    <a:gd name="connsiteY459" fmla="*/ 3435353 h 4572000"/>
                    <a:gd name="connsiteX460" fmla="*/ 3803657 w 4572000"/>
                    <a:gd name="connsiteY460" fmla="*/ 3803657 h 4572000"/>
                    <a:gd name="connsiteX461" fmla="*/ 3435353 w 4572000"/>
                    <a:gd name="connsiteY461" fmla="*/ 3803657 h 4572000"/>
                    <a:gd name="connsiteX462" fmla="*/ 3435353 w 4572000"/>
                    <a:gd name="connsiteY462" fmla="*/ 3435353 h 4572000"/>
                    <a:gd name="connsiteX463" fmla="*/ 3435353 w 4572000"/>
                    <a:gd name="connsiteY463" fmla="*/ 3422647 h 4572000"/>
                    <a:gd name="connsiteX464" fmla="*/ 3435353 w 4572000"/>
                    <a:gd name="connsiteY464" fmla="*/ 3054344 h 4572000"/>
                    <a:gd name="connsiteX465" fmla="*/ 3803657 w 4572000"/>
                    <a:gd name="connsiteY465" fmla="*/ 3054344 h 4572000"/>
                    <a:gd name="connsiteX466" fmla="*/ 3803657 w 4572000"/>
                    <a:gd name="connsiteY466" fmla="*/ 3422647 h 4572000"/>
                    <a:gd name="connsiteX467" fmla="*/ 3435353 w 4572000"/>
                    <a:gd name="connsiteY467" fmla="*/ 3422647 h 4572000"/>
                    <a:gd name="connsiteX468" fmla="*/ 3435353 w 4572000"/>
                    <a:gd name="connsiteY468" fmla="*/ 3041647 h 4572000"/>
                    <a:gd name="connsiteX469" fmla="*/ 3435353 w 4572000"/>
                    <a:gd name="connsiteY469" fmla="*/ 2673344 h 4572000"/>
                    <a:gd name="connsiteX470" fmla="*/ 3803657 w 4572000"/>
                    <a:gd name="connsiteY470" fmla="*/ 2673344 h 4572000"/>
                    <a:gd name="connsiteX471" fmla="*/ 3803657 w 4572000"/>
                    <a:gd name="connsiteY471" fmla="*/ 3041647 h 4572000"/>
                    <a:gd name="connsiteX472" fmla="*/ 3435353 w 4572000"/>
                    <a:gd name="connsiteY472" fmla="*/ 3041647 h 4572000"/>
                    <a:gd name="connsiteX473" fmla="*/ 3435353 w 4572000"/>
                    <a:gd name="connsiteY473" fmla="*/ 2660647 h 4572000"/>
                    <a:gd name="connsiteX474" fmla="*/ 3435353 w 4572000"/>
                    <a:gd name="connsiteY474" fmla="*/ 2292344 h 4572000"/>
                    <a:gd name="connsiteX475" fmla="*/ 3803657 w 4572000"/>
                    <a:gd name="connsiteY475" fmla="*/ 2292344 h 4572000"/>
                    <a:gd name="connsiteX476" fmla="*/ 3803657 w 4572000"/>
                    <a:gd name="connsiteY476" fmla="*/ 2660647 h 4572000"/>
                    <a:gd name="connsiteX477" fmla="*/ 3435353 w 4572000"/>
                    <a:gd name="connsiteY477" fmla="*/ 2660647 h 4572000"/>
                    <a:gd name="connsiteX478" fmla="*/ 3435353 w 4572000"/>
                    <a:gd name="connsiteY478" fmla="*/ 2279647 h 4572000"/>
                    <a:gd name="connsiteX479" fmla="*/ 3435353 w 4572000"/>
                    <a:gd name="connsiteY479" fmla="*/ 1911344 h 4572000"/>
                    <a:gd name="connsiteX480" fmla="*/ 3803657 w 4572000"/>
                    <a:gd name="connsiteY480" fmla="*/ 1911344 h 4572000"/>
                    <a:gd name="connsiteX481" fmla="*/ 3803657 w 4572000"/>
                    <a:gd name="connsiteY481" fmla="*/ 2279647 h 4572000"/>
                    <a:gd name="connsiteX482" fmla="*/ 3435353 w 4572000"/>
                    <a:gd name="connsiteY482" fmla="*/ 2279647 h 4572000"/>
                    <a:gd name="connsiteX483" fmla="*/ 3435353 w 4572000"/>
                    <a:gd name="connsiteY483" fmla="*/ 1898647 h 4572000"/>
                    <a:gd name="connsiteX484" fmla="*/ 3435353 w 4572000"/>
                    <a:gd name="connsiteY484" fmla="*/ 1530344 h 4572000"/>
                    <a:gd name="connsiteX485" fmla="*/ 3803657 w 4572000"/>
                    <a:gd name="connsiteY485" fmla="*/ 1530344 h 4572000"/>
                    <a:gd name="connsiteX486" fmla="*/ 3803657 w 4572000"/>
                    <a:gd name="connsiteY486" fmla="*/ 1898647 h 4572000"/>
                    <a:gd name="connsiteX487" fmla="*/ 3435353 w 4572000"/>
                    <a:gd name="connsiteY487" fmla="*/ 1898647 h 4572000"/>
                    <a:gd name="connsiteX488" fmla="*/ 3435353 w 4572000"/>
                    <a:gd name="connsiteY488" fmla="*/ 1517647 h 4572000"/>
                    <a:gd name="connsiteX489" fmla="*/ 3435353 w 4572000"/>
                    <a:gd name="connsiteY489" fmla="*/ 1149344 h 4572000"/>
                    <a:gd name="connsiteX490" fmla="*/ 3803657 w 4572000"/>
                    <a:gd name="connsiteY490" fmla="*/ 1149344 h 4572000"/>
                    <a:gd name="connsiteX491" fmla="*/ 3803657 w 4572000"/>
                    <a:gd name="connsiteY491" fmla="*/ 1517647 h 4572000"/>
                    <a:gd name="connsiteX492" fmla="*/ 3435353 w 4572000"/>
                    <a:gd name="connsiteY492" fmla="*/ 1517647 h 4572000"/>
                    <a:gd name="connsiteX493" fmla="*/ 3435353 w 4572000"/>
                    <a:gd name="connsiteY493" fmla="*/ 1136647 h 4572000"/>
                    <a:gd name="connsiteX494" fmla="*/ 3435353 w 4572000"/>
                    <a:gd name="connsiteY494" fmla="*/ 768353 h 4572000"/>
                    <a:gd name="connsiteX495" fmla="*/ 3803657 w 4572000"/>
                    <a:gd name="connsiteY495" fmla="*/ 768353 h 4572000"/>
                    <a:gd name="connsiteX496" fmla="*/ 3803657 w 4572000"/>
                    <a:gd name="connsiteY496" fmla="*/ 1136656 h 4572000"/>
                    <a:gd name="connsiteX497" fmla="*/ 3435353 w 4572000"/>
                    <a:gd name="connsiteY497" fmla="*/ 1136656 h 4572000"/>
                    <a:gd name="connsiteX498" fmla="*/ 3422647 w 4572000"/>
                    <a:gd name="connsiteY498" fmla="*/ 387353 h 4572000"/>
                    <a:gd name="connsiteX499" fmla="*/ 3422647 w 4572000"/>
                    <a:gd name="connsiteY499" fmla="*/ 755656 h 4572000"/>
                    <a:gd name="connsiteX500" fmla="*/ 3054344 w 4572000"/>
                    <a:gd name="connsiteY500" fmla="*/ 755656 h 4572000"/>
                    <a:gd name="connsiteX501" fmla="*/ 3054344 w 4572000"/>
                    <a:gd name="connsiteY501" fmla="*/ 387353 h 4572000"/>
                    <a:gd name="connsiteX502" fmla="*/ 3422647 w 4572000"/>
                    <a:gd name="connsiteY502" fmla="*/ 387353 h 4572000"/>
                    <a:gd name="connsiteX503" fmla="*/ 3041647 w 4572000"/>
                    <a:gd name="connsiteY503" fmla="*/ 387353 h 4572000"/>
                    <a:gd name="connsiteX504" fmla="*/ 3041647 w 4572000"/>
                    <a:gd name="connsiteY504" fmla="*/ 755656 h 4572000"/>
                    <a:gd name="connsiteX505" fmla="*/ 2673344 w 4572000"/>
                    <a:gd name="connsiteY505" fmla="*/ 755656 h 4572000"/>
                    <a:gd name="connsiteX506" fmla="*/ 2673344 w 4572000"/>
                    <a:gd name="connsiteY506" fmla="*/ 387353 h 4572000"/>
                    <a:gd name="connsiteX507" fmla="*/ 3041647 w 4572000"/>
                    <a:gd name="connsiteY507" fmla="*/ 387353 h 4572000"/>
                    <a:gd name="connsiteX508" fmla="*/ 2660647 w 4572000"/>
                    <a:gd name="connsiteY508" fmla="*/ 387353 h 4572000"/>
                    <a:gd name="connsiteX509" fmla="*/ 2660647 w 4572000"/>
                    <a:gd name="connsiteY509" fmla="*/ 755656 h 4572000"/>
                    <a:gd name="connsiteX510" fmla="*/ 2292344 w 4572000"/>
                    <a:gd name="connsiteY510" fmla="*/ 755656 h 4572000"/>
                    <a:gd name="connsiteX511" fmla="*/ 2292344 w 4572000"/>
                    <a:gd name="connsiteY511" fmla="*/ 387353 h 4572000"/>
                    <a:gd name="connsiteX512" fmla="*/ 2660647 w 4572000"/>
                    <a:gd name="connsiteY512" fmla="*/ 387353 h 4572000"/>
                    <a:gd name="connsiteX513" fmla="*/ 2279647 w 4572000"/>
                    <a:gd name="connsiteY513" fmla="*/ 387353 h 4572000"/>
                    <a:gd name="connsiteX514" fmla="*/ 2279647 w 4572000"/>
                    <a:gd name="connsiteY514" fmla="*/ 755656 h 4572000"/>
                    <a:gd name="connsiteX515" fmla="*/ 1911344 w 4572000"/>
                    <a:gd name="connsiteY515" fmla="*/ 755656 h 4572000"/>
                    <a:gd name="connsiteX516" fmla="*/ 1911344 w 4572000"/>
                    <a:gd name="connsiteY516" fmla="*/ 387353 h 4572000"/>
                    <a:gd name="connsiteX517" fmla="*/ 2279647 w 4572000"/>
                    <a:gd name="connsiteY517" fmla="*/ 387353 h 4572000"/>
                    <a:gd name="connsiteX518" fmla="*/ 1898647 w 4572000"/>
                    <a:gd name="connsiteY518" fmla="*/ 387353 h 4572000"/>
                    <a:gd name="connsiteX519" fmla="*/ 1898647 w 4572000"/>
                    <a:gd name="connsiteY519" fmla="*/ 755656 h 4572000"/>
                    <a:gd name="connsiteX520" fmla="*/ 1530344 w 4572000"/>
                    <a:gd name="connsiteY520" fmla="*/ 755656 h 4572000"/>
                    <a:gd name="connsiteX521" fmla="*/ 1530344 w 4572000"/>
                    <a:gd name="connsiteY521" fmla="*/ 387353 h 4572000"/>
                    <a:gd name="connsiteX522" fmla="*/ 1898647 w 4572000"/>
                    <a:gd name="connsiteY522" fmla="*/ 387353 h 4572000"/>
                    <a:gd name="connsiteX523" fmla="*/ 1517647 w 4572000"/>
                    <a:gd name="connsiteY523" fmla="*/ 387353 h 4572000"/>
                    <a:gd name="connsiteX524" fmla="*/ 1517647 w 4572000"/>
                    <a:gd name="connsiteY524" fmla="*/ 755656 h 4572000"/>
                    <a:gd name="connsiteX525" fmla="*/ 1149344 w 4572000"/>
                    <a:gd name="connsiteY525" fmla="*/ 755656 h 4572000"/>
                    <a:gd name="connsiteX526" fmla="*/ 1149344 w 4572000"/>
                    <a:gd name="connsiteY526" fmla="*/ 387353 h 4572000"/>
                    <a:gd name="connsiteX527" fmla="*/ 1517647 w 4572000"/>
                    <a:gd name="connsiteY527" fmla="*/ 387353 h 4572000"/>
                    <a:gd name="connsiteX528" fmla="*/ 1136647 w 4572000"/>
                    <a:gd name="connsiteY528" fmla="*/ 387353 h 4572000"/>
                    <a:gd name="connsiteX529" fmla="*/ 1136647 w 4572000"/>
                    <a:gd name="connsiteY529" fmla="*/ 755656 h 4572000"/>
                    <a:gd name="connsiteX530" fmla="*/ 768353 w 4572000"/>
                    <a:gd name="connsiteY530" fmla="*/ 755656 h 4572000"/>
                    <a:gd name="connsiteX531" fmla="*/ 768353 w 4572000"/>
                    <a:gd name="connsiteY531" fmla="*/ 387353 h 4572000"/>
                    <a:gd name="connsiteX532" fmla="*/ 1136647 w 4572000"/>
                    <a:gd name="connsiteY532" fmla="*/ 387353 h 4572000"/>
                    <a:gd name="connsiteX533" fmla="*/ 387353 w 4572000"/>
                    <a:gd name="connsiteY533" fmla="*/ 387353 h 4572000"/>
                    <a:gd name="connsiteX534" fmla="*/ 755656 w 4572000"/>
                    <a:gd name="connsiteY534" fmla="*/ 387353 h 4572000"/>
                    <a:gd name="connsiteX535" fmla="*/ 755656 w 4572000"/>
                    <a:gd name="connsiteY535" fmla="*/ 755656 h 4572000"/>
                    <a:gd name="connsiteX536" fmla="*/ 387353 w 4572000"/>
                    <a:gd name="connsiteY536" fmla="*/ 755656 h 4572000"/>
                    <a:gd name="connsiteX537" fmla="*/ 387353 w 4572000"/>
                    <a:gd name="connsiteY537" fmla="*/ 387353 h 4572000"/>
                    <a:gd name="connsiteX538" fmla="*/ 387353 w 4572000"/>
                    <a:gd name="connsiteY538" fmla="*/ 768353 h 4572000"/>
                    <a:gd name="connsiteX539" fmla="*/ 755656 w 4572000"/>
                    <a:gd name="connsiteY539" fmla="*/ 768353 h 4572000"/>
                    <a:gd name="connsiteX540" fmla="*/ 755656 w 4572000"/>
                    <a:gd name="connsiteY540" fmla="*/ 1136656 h 4572000"/>
                    <a:gd name="connsiteX541" fmla="*/ 387353 w 4572000"/>
                    <a:gd name="connsiteY541" fmla="*/ 1136656 h 4572000"/>
                    <a:gd name="connsiteX542" fmla="*/ 387353 w 4572000"/>
                    <a:gd name="connsiteY542" fmla="*/ 768353 h 4572000"/>
                    <a:gd name="connsiteX543" fmla="*/ 387353 w 4572000"/>
                    <a:gd name="connsiteY543" fmla="*/ 1149353 h 4572000"/>
                    <a:gd name="connsiteX544" fmla="*/ 755656 w 4572000"/>
                    <a:gd name="connsiteY544" fmla="*/ 1149353 h 4572000"/>
                    <a:gd name="connsiteX545" fmla="*/ 755656 w 4572000"/>
                    <a:gd name="connsiteY545" fmla="*/ 1517656 h 4572000"/>
                    <a:gd name="connsiteX546" fmla="*/ 387353 w 4572000"/>
                    <a:gd name="connsiteY546" fmla="*/ 1517656 h 4572000"/>
                    <a:gd name="connsiteX547" fmla="*/ 387353 w 4572000"/>
                    <a:gd name="connsiteY547" fmla="*/ 1149353 h 4572000"/>
                    <a:gd name="connsiteX548" fmla="*/ 387353 w 4572000"/>
                    <a:gd name="connsiteY548" fmla="*/ 1530353 h 4572000"/>
                    <a:gd name="connsiteX549" fmla="*/ 755656 w 4572000"/>
                    <a:gd name="connsiteY549" fmla="*/ 1530353 h 4572000"/>
                    <a:gd name="connsiteX550" fmla="*/ 755656 w 4572000"/>
                    <a:gd name="connsiteY550" fmla="*/ 1898656 h 4572000"/>
                    <a:gd name="connsiteX551" fmla="*/ 387353 w 4572000"/>
                    <a:gd name="connsiteY551" fmla="*/ 1898656 h 4572000"/>
                    <a:gd name="connsiteX552" fmla="*/ 387353 w 4572000"/>
                    <a:gd name="connsiteY552" fmla="*/ 1530353 h 4572000"/>
                    <a:gd name="connsiteX553" fmla="*/ 387353 w 4572000"/>
                    <a:gd name="connsiteY553" fmla="*/ 1911353 h 4572000"/>
                    <a:gd name="connsiteX554" fmla="*/ 755656 w 4572000"/>
                    <a:gd name="connsiteY554" fmla="*/ 1911353 h 4572000"/>
                    <a:gd name="connsiteX555" fmla="*/ 755656 w 4572000"/>
                    <a:gd name="connsiteY555" fmla="*/ 2279656 h 4572000"/>
                    <a:gd name="connsiteX556" fmla="*/ 387353 w 4572000"/>
                    <a:gd name="connsiteY556" fmla="*/ 2279656 h 4572000"/>
                    <a:gd name="connsiteX557" fmla="*/ 387353 w 4572000"/>
                    <a:gd name="connsiteY557" fmla="*/ 1911353 h 4572000"/>
                    <a:gd name="connsiteX558" fmla="*/ 387353 w 4572000"/>
                    <a:gd name="connsiteY558" fmla="*/ 2292353 h 4572000"/>
                    <a:gd name="connsiteX559" fmla="*/ 755656 w 4572000"/>
                    <a:gd name="connsiteY559" fmla="*/ 2292353 h 4572000"/>
                    <a:gd name="connsiteX560" fmla="*/ 755656 w 4572000"/>
                    <a:gd name="connsiteY560" fmla="*/ 2660657 h 4572000"/>
                    <a:gd name="connsiteX561" fmla="*/ 387353 w 4572000"/>
                    <a:gd name="connsiteY561" fmla="*/ 2660657 h 4572000"/>
                    <a:gd name="connsiteX562" fmla="*/ 387353 w 4572000"/>
                    <a:gd name="connsiteY562" fmla="*/ 2292353 h 4572000"/>
                    <a:gd name="connsiteX563" fmla="*/ 387353 w 4572000"/>
                    <a:gd name="connsiteY563" fmla="*/ 2673353 h 4572000"/>
                    <a:gd name="connsiteX564" fmla="*/ 755656 w 4572000"/>
                    <a:gd name="connsiteY564" fmla="*/ 2673353 h 4572000"/>
                    <a:gd name="connsiteX565" fmla="*/ 755656 w 4572000"/>
                    <a:gd name="connsiteY565" fmla="*/ 3041657 h 4572000"/>
                    <a:gd name="connsiteX566" fmla="*/ 387353 w 4572000"/>
                    <a:gd name="connsiteY566" fmla="*/ 3041657 h 4572000"/>
                    <a:gd name="connsiteX567" fmla="*/ 387353 w 4572000"/>
                    <a:gd name="connsiteY567" fmla="*/ 2673353 h 4572000"/>
                    <a:gd name="connsiteX568" fmla="*/ 387353 w 4572000"/>
                    <a:gd name="connsiteY568" fmla="*/ 3054353 h 4572000"/>
                    <a:gd name="connsiteX569" fmla="*/ 755656 w 4572000"/>
                    <a:gd name="connsiteY569" fmla="*/ 3054353 h 4572000"/>
                    <a:gd name="connsiteX570" fmla="*/ 755656 w 4572000"/>
                    <a:gd name="connsiteY570" fmla="*/ 3422657 h 4572000"/>
                    <a:gd name="connsiteX571" fmla="*/ 387353 w 4572000"/>
                    <a:gd name="connsiteY571" fmla="*/ 3422657 h 4572000"/>
                    <a:gd name="connsiteX572" fmla="*/ 387353 w 4572000"/>
                    <a:gd name="connsiteY572" fmla="*/ 3054353 h 4572000"/>
                    <a:gd name="connsiteX573" fmla="*/ 387353 w 4572000"/>
                    <a:gd name="connsiteY573" fmla="*/ 3435353 h 4572000"/>
                    <a:gd name="connsiteX574" fmla="*/ 755656 w 4572000"/>
                    <a:gd name="connsiteY574" fmla="*/ 3435353 h 4572000"/>
                    <a:gd name="connsiteX575" fmla="*/ 755656 w 4572000"/>
                    <a:gd name="connsiteY575" fmla="*/ 3803657 h 4572000"/>
                    <a:gd name="connsiteX576" fmla="*/ 387353 w 4572000"/>
                    <a:gd name="connsiteY576" fmla="*/ 3803657 h 4572000"/>
                    <a:gd name="connsiteX577" fmla="*/ 387353 w 4572000"/>
                    <a:gd name="connsiteY577" fmla="*/ 3435353 h 4572000"/>
                    <a:gd name="connsiteX578" fmla="*/ 387353 w 4572000"/>
                    <a:gd name="connsiteY578" fmla="*/ 4184647 h 4572000"/>
                    <a:gd name="connsiteX579" fmla="*/ 387353 w 4572000"/>
                    <a:gd name="connsiteY579" fmla="*/ 3816344 h 4572000"/>
                    <a:gd name="connsiteX580" fmla="*/ 755656 w 4572000"/>
                    <a:gd name="connsiteY580" fmla="*/ 3816344 h 4572000"/>
                    <a:gd name="connsiteX581" fmla="*/ 755656 w 4572000"/>
                    <a:gd name="connsiteY581" fmla="*/ 4184647 h 4572000"/>
                    <a:gd name="connsiteX582" fmla="*/ 387353 w 4572000"/>
                    <a:gd name="connsiteY582" fmla="*/ 4184647 h 4572000"/>
                    <a:gd name="connsiteX583" fmla="*/ 768353 w 4572000"/>
                    <a:gd name="connsiteY583" fmla="*/ 4184647 h 4572000"/>
                    <a:gd name="connsiteX584" fmla="*/ 768353 w 4572000"/>
                    <a:gd name="connsiteY584" fmla="*/ 3816344 h 4572000"/>
                    <a:gd name="connsiteX585" fmla="*/ 1136656 w 4572000"/>
                    <a:gd name="connsiteY585" fmla="*/ 3816344 h 4572000"/>
                    <a:gd name="connsiteX586" fmla="*/ 1136656 w 4572000"/>
                    <a:gd name="connsiteY586" fmla="*/ 4184647 h 4572000"/>
                    <a:gd name="connsiteX587" fmla="*/ 768353 w 4572000"/>
                    <a:gd name="connsiteY587" fmla="*/ 4184647 h 4572000"/>
                    <a:gd name="connsiteX588" fmla="*/ 1149353 w 4572000"/>
                    <a:gd name="connsiteY588" fmla="*/ 4184647 h 4572000"/>
                    <a:gd name="connsiteX589" fmla="*/ 1149353 w 4572000"/>
                    <a:gd name="connsiteY589" fmla="*/ 3816344 h 4572000"/>
                    <a:gd name="connsiteX590" fmla="*/ 1517656 w 4572000"/>
                    <a:gd name="connsiteY590" fmla="*/ 3816344 h 4572000"/>
                    <a:gd name="connsiteX591" fmla="*/ 1517656 w 4572000"/>
                    <a:gd name="connsiteY591" fmla="*/ 4184647 h 4572000"/>
                    <a:gd name="connsiteX592" fmla="*/ 1149353 w 4572000"/>
                    <a:gd name="connsiteY592" fmla="*/ 4184647 h 4572000"/>
                    <a:gd name="connsiteX593" fmla="*/ 1530353 w 4572000"/>
                    <a:gd name="connsiteY593" fmla="*/ 4184647 h 4572000"/>
                    <a:gd name="connsiteX594" fmla="*/ 1530353 w 4572000"/>
                    <a:gd name="connsiteY594" fmla="*/ 3816344 h 4572000"/>
                    <a:gd name="connsiteX595" fmla="*/ 1898656 w 4572000"/>
                    <a:gd name="connsiteY595" fmla="*/ 3816344 h 4572000"/>
                    <a:gd name="connsiteX596" fmla="*/ 1898656 w 4572000"/>
                    <a:gd name="connsiteY596" fmla="*/ 4184647 h 4572000"/>
                    <a:gd name="connsiteX597" fmla="*/ 1530353 w 4572000"/>
                    <a:gd name="connsiteY597" fmla="*/ 4184647 h 4572000"/>
                    <a:gd name="connsiteX598" fmla="*/ 1911353 w 4572000"/>
                    <a:gd name="connsiteY598" fmla="*/ 4184647 h 4572000"/>
                    <a:gd name="connsiteX599" fmla="*/ 1911353 w 4572000"/>
                    <a:gd name="connsiteY599" fmla="*/ 3816344 h 4572000"/>
                    <a:gd name="connsiteX600" fmla="*/ 2279656 w 4572000"/>
                    <a:gd name="connsiteY600" fmla="*/ 3816344 h 4572000"/>
                    <a:gd name="connsiteX601" fmla="*/ 2279656 w 4572000"/>
                    <a:gd name="connsiteY601" fmla="*/ 4184647 h 4572000"/>
                    <a:gd name="connsiteX602" fmla="*/ 1911353 w 4572000"/>
                    <a:gd name="connsiteY602" fmla="*/ 4184647 h 4572000"/>
                    <a:gd name="connsiteX603" fmla="*/ 2292353 w 4572000"/>
                    <a:gd name="connsiteY603" fmla="*/ 4184647 h 4572000"/>
                    <a:gd name="connsiteX604" fmla="*/ 2292353 w 4572000"/>
                    <a:gd name="connsiteY604" fmla="*/ 3816344 h 4572000"/>
                    <a:gd name="connsiteX605" fmla="*/ 2660657 w 4572000"/>
                    <a:gd name="connsiteY605" fmla="*/ 3816344 h 4572000"/>
                    <a:gd name="connsiteX606" fmla="*/ 2660657 w 4572000"/>
                    <a:gd name="connsiteY606" fmla="*/ 4184647 h 4572000"/>
                    <a:gd name="connsiteX607" fmla="*/ 2292353 w 4572000"/>
                    <a:gd name="connsiteY607" fmla="*/ 4184647 h 4572000"/>
                    <a:gd name="connsiteX608" fmla="*/ 2673353 w 4572000"/>
                    <a:gd name="connsiteY608" fmla="*/ 4184647 h 4572000"/>
                    <a:gd name="connsiteX609" fmla="*/ 2673353 w 4572000"/>
                    <a:gd name="connsiteY609" fmla="*/ 3816344 h 4572000"/>
                    <a:gd name="connsiteX610" fmla="*/ 3041657 w 4572000"/>
                    <a:gd name="connsiteY610" fmla="*/ 3816344 h 4572000"/>
                    <a:gd name="connsiteX611" fmla="*/ 3041657 w 4572000"/>
                    <a:gd name="connsiteY611" fmla="*/ 4184647 h 4572000"/>
                    <a:gd name="connsiteX612" fmla="*/ 2673353 w 4572000"/>
                    <a:gd name="connsiteY612" fmla="*/ 4184647 h 4572000"/>
                    <a:gd name="connsiteX613" fmla="*/ 3054353 w 4572000"/>
                    <a:gd name="connsiteY613" fmla="*/ 4184647 h 4572000"/>
                    <a:gd name="connsiteX614" fmla="*/ 3054353 w 4572000"/>
                    <a:gd name="connsiteY614" fmla="*/ 3816344 h 4572000"/>
                    <a:gd name="connsiteX615" fmla="*/ 3422657 w 4572000"/>
                    <a:gd name="connsiteY615" fmla="*/ 3816344 h 4572000"/>
                    <a:gd name="connsiteX616" fmla="*/ 3422657 w 4572000"/>
                    <a:gd name="connsiteY616" fmla="*/ 4184647 h 4572000"/>
                    <a:gd name="connsiteX617" fmla="*/ 3054353 w 4572000"/>
                    <a:gd name="connsiteY617" fmla="*/ 4184647 h 4572000"/>
                    <a:gd name="connsiteX618" fmla="*/ 3435353 w 4572000"/>
                    <a:gd name="connsiteY618" fmla="*/ 4184647 h 4572000"/>
                    <a:gd name="connsiteX619" fmla="*/ 3435353 w 4572000"/>
                    <a:gd name="connsiteY619" fmla="*/ 3816344 h 4572000"/>
                    <a:gd name="connsiteX620" fmla="*/ 3803657 w 4572000"/>
                    <a:gd name="connsiteY620" fmla="*/ 3816344 h 4572000"/>
                    <a:gd name="connsiteX621" fmla="*/ 3803657 w 4572000"/>
                    <a:gd name="connsiteY621" fmla="*/ 4184647 h 4572000"/>
                    <a:gd name="connsiteX622" fmla="*/ 3435353 w 4572000"/>
                    <a:gd name="connsiteY622" fmla="*/ 4184647 h 4572000"/>
                    <a:gd name="connsiteX623" fmla="*/ 4184647 w 4572000"/>
                    <a:gd name="connsiteY623" fmla="*/ 4184647 h 4572000"/>
                    <a:gd name="connsiteX624" fmla="*/ 3816344 w 4572000"/>
                    <a:gd name="connsiteY624" fmla="*/ 4184647 h 4572000"/>
                    <a:gd name="connsiteX625" fmla="*/ 3816344 w 4572000"/>
                    <a:gd name="connsiteY625" fmla="*/ 3816344 h 4572000"/>
                    <a:gd name="connsiteX626" fmla="*/ 4184647 w 4572000"/>
                    <a:gd name="connsiteY626" fmla="*/ 3816344 h 4572000"/>
                    <a:gd name="connsiteX627" fmla="*/ 4184647 w 4572000"/>
                    <a:gd name="connsiteY627" fmla="*/ 4184647 h 4572000"/>
                    <a:gd name="connsiteX628" fmla="*/ 4184647 w 4572000"/>
                    <a:gd name="connsiteY628" fmla="*/ 3803647 h 4572000"/>
                    <a:gd name="connsiteX629" fmla="*/ 3816344 w 4572000"/>
                    <a:gd name="connsiteY629" fmla="*/ 3803647 h 4572000"/>
                    <a:gd name="connsiteX630" fmla="*/ 3816344 w 4572000"/>
                    <a:gd name="connsiteY630" fmla="*/ 3435344 h 4572000"/>
                    <a:gd name="connsiteX631" fmla="*/ 4184647 w 4572000"/>
                    <a:gd name="connsiteY631" fmla="*/ 3435344 h 4572000"/>
                    <a:gd name="connsiteX632" fmla="*/ 4184647 w 4572000"/>
                    <a:gd name="connsiteY632" fmla="*/ 3803647 h 4572000"/>
                    <a:gd name="connsiteX633" fmla="*/ 4184647 w 4572000"/>
                    <a:gd name="connsiteY633" fmla="*/ 3422647 h 4572000"/>
                    <a:gd name="connsiteX634" fmla="*/ 3816344 w 4572000"/>
                    <a:gd name="connsiteY634" fmla="*/ 3422647 h 4572000"/>
                    <a:gd name="connsiteX635" fmla="*/ 3816344 w 4572000"/>
                    <a:gd name="connsiteY635" fmla="*/ 3054344 h 4572000"/>
                    <a:gd name="connsiteX636" fmla="*/ 4184647 w 4572000"/>
                    <a:gd name="connsiteY636" fmla="*/ 3054344 h 4572000"/>
                    <a:gd name="connsiteX637" fmla="*/ 4184647 w 4572000"/>
                    <a:gd name="connsiteY637" fmla="*/ 3422647 h 4572000"/>
                    <a:gd name="connsiteX638" fmla="*/ 4184647 w 4572000"/>
                    <a:gd name="connsiteY638" fmla="*/ 3041647 h 4572000"/>
                    <a:gd name="connsiteX639" fmla="*/ 3816344 w 4572000"/>
                    <a:gd name="connsiteY639" fmla="*/ 3041647 h 4572000"/>
                    <a:gd name="connsiteX640" fmla="*/ 3816344 w 4572000"/>
                    <a:gd name="connsiteY640" fmla="*/ 2673344 h 4572000"/>
                    <a:gd name="connsiteX641" fmla="*/ 4184647 w 4572000"/>
                    <a:gd name="connsiteY641" fmla="*/ 2673344 h 4572000"/>
                    <a:gd name="connsiteX642" fmla="*/ 4184647 w 4572000"/>
                    <a:gd name="connsiteY642" fmla="*/ 3041647 h 4572000"/>
                    <a:gd name="connsiteX643" fmla="*/ 4184647 w 4572000"/>
                    <a:gd name="connsiteY643" fmla="*/ 2660647 h 4572000"/>
                    <a:gd name="connsiteX644" fmla="*/ 3816344 w 4572000"/>
                    <a:gd name="connsiteY644" fmla="*/ 2660647 h 4572000"/>
                    <a:gd name="connsiteX645" fmla="*/ 3816344 w 4572000"/>
                    <a:gd name="connsiteY645" fmla="*/ 2292344 h 4572000"/>
                    <a:gd name="connsiteX646" fmla="*/ 4184647 w 4572000"/>
                    <a:gd name="connsiteY646" fmla="*/ 2292344 h 4572000"/>
                    <a:gd name="connsiteX647" fmla="*/ 4184647 w 4572000"/>
                    <a:gd name="connsiteY647" fmla="*/ 2660647 h 4572000"/>
                    <a:gd name="connsiteX648" fmla="*/ 4184647 w 4572000"/>
                    <a:gd name="connsiteY648" fmla="*/ 2279647 h 4572000"/>
                    <a:gd name="connsiteX649" fmla="*/ 3816344 w 4572000"/>
                    <a:gd name="connsiteY649" fmla="*/ 2279647 h 4572000"/>
                    <a:gd name="connsiteX650" fmla="*/ 3816344 w 4572000"/>
                    <a:gd name="connsiteY650" fmla="*/ 1911344 h 4572000"/>
                    <a:gd name="connsiteX651" fmla="*/ 4184647 w 4572000"/>
                    <a:gd name="connsiteY651" fmla="*/ 1911344 h 4572000"/>
                    <a:gd name="connsiteX652" fmla="*/ 4184647 w 4572000"/>
                    <a:gd name="connsiteY652" fmla="*/ 2279647 h 4572000"/>
                    <a:gd name="connsiteX653" fmla="*/ 4184647 w 4572000"/>
                    <a:gd name="connsiteY653" fmla="*/ 1898647 h 4572000"/>
                    <a:gd name="connsiteX654" fmla="*/ 3816344 w 4572000"/>
                    <a:gd name="connsiteY654" fmla="*/ 1898647 h 4572000"/>
                    <a:gd name="connsiteX655" fmla="*/ 3816344 w 4572000"/>
                    <a:gd name="connsiteY655" fmla="*/ 1530344 h 4572000"/>
                    <a:gd name="connsiteX656" fmla="*/ 4184647 w 4572000"/>
                    <a:gd name="connsiteY656" fmla="*/ 1530344 h 4572000"/>
                    <a:gd name="connsiteX657" fmla="*/ 4184647 w 4572000"/>
                    <a:gd name="connsiteY657" fmla="*/ 1898647 h 4572000"/>
                    <a:gd name="connsiteX658" fmla="*/ 4184647 w 4572000"/>
                    <a:gd name="connsiteY658" fmla="*/ 1517647 h 4572000"/>
                    <a:gd name="connsiteX659" fmla="*/ 3816344 w 4572000"/>
                    <a:gd name="connsiteY659" fmla="*/ 1517647 h 4572000"/>
                    <a:gd name="connsiteX660" fmla="*/ 3816344 w 4572000"/>
                    <a:gd name="connsiteY660" fmla="*/ 1149344 h 4572000"/>
                    <a:gd name="connsiteX661" fmla="*/ 4184647 w 4572000"/>
                    <a:gd name="connsiteY661" fmla="*/ 1149344 h 4572000"/>
                    <a:gd name="connsiteX662" fmla="*/ 4184647 w 4572000"/>
                    <a:gd name="connsiteY662" fmla="*/ 1517647 h 4572000"/>
                    <a:gd name="connsiteX663" fmla="*/ 4184647 w 4572000"/>
                    <a:gd name="connsiteY663" fmla="*/ 1136647 h 4572000"/>
                    <a:gd name="connsiteX664" fmla="*/ 3816344 w 4572000"/>
                    <a:gd name="connsiteY664" fmla="*/ 1136647 h 4572000"/>
                    <a:gd name="connsiteX665" fmla="*/ 3816344 w 4572000"/>
                    <a:gd name="connsiteY665" fmla="*/ 768353 h 4572000"/>
                    <a:gd name="connsiteX666" fmla="*/ 4184647 w 4572000"/>
                    <a:gd name="connsiteY666" fmla="*/ 768353 h 4572000"/>
                    <a:gd name="connsiteX667" fmla="*/ 4184647 w 4572000"/>
                    <a:gd name="connsiteY667" fmla="*/ 1136647 h 4572000"/>
                    <a:gd name="connsiteX668" fmla="*/ 4184647 w 4572000"/>
                    <a:gd name="connsiteY668" fmla="*/ 755647 h 4572000"/>
                    <a:gd name="connsiteX669" fmla="*/ 3816344 w 4572000"/>
                    <a:gd name="connsiteY669" fmla="*/ 755647 h 4572000"/>
                    <a:gd name="connsiteX670" fmla="*/ 3816344 w 4572000"/>
                    <a:gd name="connsiteY670" fmla="*/ 387353 h 4572000"/>
                    <a:gd name="connsiteX671" fmla="*/ 4184647 w 4572000"/>
                    <a:gd name="connsiteY671" fmla="*/ 387353 h 4572000"/>
                    <a:gd name="connsiteX672" fmla="*/ 4184647 w 4572000"/>
                    <a:gd name="connsiteY672" fmla="*/ 755647 h 457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Lst>
                  <a:rect l="l" t="t" r="r" b="b"/>
                  <a:pathLst>
                    <a:path w="4572000" h="4572000">
                      <a:moveTo>
                        <a:pt x="4572000" y="387353"/>
                      </a:moveTo>
                      <a:lnTo>
                        <a:pt x="4572000" y="374656"/>
                      </a:lnTo>
                      <a:lnTo>
                        <a:pt x="4197353" y="374656"/>
                      </a:lnTo>
                      <a:lnTo>
                        <a:pt x="4197353" y="0"/>
                      </a:lnTo>
                      <a:lnTo>
                        <a:pt x="4184657" y="0"/>
                      </a:lnTo>
                      <a:lnTo>
                        <a:pt x="4184657" y="374647"/>
                      </a:lnTo>
                      <a:lnTo>
                        <a:pt x="3816353" y="374647"/>
                      </a:lnTo>
                      <a:lnTo>
                        <a:pt x="3816353" y="0"/>
                      </a:lnTo>
                      <a:lnTo>
                        <a:pt x="3803657" y="0"/>
                      </a:lnTo>
                      <a:lnTo>
                        <a:pt x="3803657" y="374647"/>
                      </a:lnTo>
                      <a:lnTo>
                        <a:pt x="3435353" y="374647"/>
                      </a:lnTo>
                      <a:lnTo>
                        <a:pt x="3435353" y="0"/>
                      </a:lnTo>
                      <a:lnTo>
                        <a:pt x="3422657" y="0"/>
                      </a:lnTo>
                      <a:lnTo>
                        <a:pt x="3422657" y="374647"/>
                      </a:lnTo>
                      <a:lnTo>
                        <a:pt x="3054353" y="374647"/>
                      </a:lnTo>
                      <a:lnTo>
                        <a:pt x="3054353" y="0"/>
                      </a:lnTo>
                      <a:lnTo>
                        <a:pt x="3041657" y="0"/>
                      </a:lnTo>
                      <a:lnTo>
                        <a:pt x="3041657" y="374647"/>
                      </a:lnTo>
                      <a:lnTo>
                        <a:pt x="2673353" y="374647"/>
                      </a:lnTo>
                      <a:lnTo>
                        <a:pt x="2673353" y="0"/>
                      </a:lnTo>
                      <a:lnTo>
                        <a:pt x="2660657" y="0"/>
                      </a:lnTo>
                      <a:lnTo>
                        <a:pt x="2660657" y="374647"/>
                      </a:lnTo>
                      <a:lnTo>
                        <a:pt x="2292353" y="374647"/>
                      </a:lnTo>
                      <a:lnTo>
                        <a:pt x="2292353" y="0"/>
                      </a:lnTo>
                      <a:lnTo>
                        <a:pt x="2279656" y="0"/>
                      </a:lnTo>
                      <a:lnTo>
                        <a:pt x="2279656" y="374647"/>
                      </a:lnTo>
                      <a:lnTo>
                        <a:pt x="1911353" y="374647"/>
                      </a:lnTo>
                      <a:lnTo>
                        <a:pt x="1911353" y="0"/>
                      </a:lnTo>
                      <a:lnTo>
                        <a:pt x="1898656" y="0"/>
                      </a:lnTo>
                      <a:lnTo>
                        <a:pt x="1898656" y="374647"/>
                      </a:lnTo>
                      <a:lnTo>
                        <a:pt x="1530353" y="374647"/>
                      </a:lnTo>
                      <a:lnTo>
                        <a:pt x="1530353" y="0"/>
                      </a:lnTo>
                      <a:lnTo>
                        <a:pt x="1517656" y="0"/>
                      </a:lnTo>
                      <a:lnTo>
                        <a:pt x="1517656" y="374647"/>
                      </a:lnTo>
                      <a:lnTo>
                        <a:pt x="1149353" y="374647"/>
                      </a:lnTo>
                      <a:lnTo>
                        <a:pt x="1149353" y="0"/>
                      </a:lnTo>
                      <a:lnTo>
                        <a:pt x="1136656" y="0"/>
                      </a:lnTo>
                      <a:lnTo>
                        <a:pt x="1136656" y="374647"/>
                      </a:lnTo>
                      <a:lnTo>
                        <a:pt x="768353" y="374647"/>
                      </a:lnTo>
                      <a:lnTo>
                        <a:pt x="768353" y="0"/>
                      </a:lnTo>
                      <a:lnTo>
                        <a:pt x="755656" y="0"/>
                      </a:lnTo>
                      <a:lnTo>
                        <a:pt x="755656" y="374647"/>
                      </a:lnTo>
                      <a:lnTo>
                        <a:pt x="387353" y="374647"/>
                      </a:lnTo>
                      <a:lnTo>
                        <a:pt x="387353" y="0"/>
                      </a:lnTo>
                      <a:lnTo>
                        <a:pt x="374656" y="0"/>
                      </a:lnTo>
                      <a:lnTo>
                        <a:pt x="374656" y="374647"/>
                      </a:lnTo>
                      <a:lnTo>
                        <a:pt x="0" y="374647"/>
                      </a:lnTo>
                      <a:lnTo>
                        <a:pt x="0" y="387344"/>
                      </a:lnTo>
                      <a:lnTo>
                        <a:pt x="374647" y="387344"/>
                      </a:lnTo>
                      <a:lnTo>
                        <a:pt x="374647" y="755647"/>
                      </a:lnTo>
                      <a:lnTo>
                        <a:pt x="0" y="755647"/>
                      </a:lnTo>
                      <a:lnTo>
                        <a:pt x="0" y="768344"/>
                      </a:lnTo>
                      <a:lnTo>
                        <a:pt x="374647" y="768344"/>
                      </a:lnTo>
                      <a:lnTo>
                        <a:pt x="374647" y="1136647"/>
                      </a:lnTo>
                      <a:lnTo>
                        <a:pt x="0" y="1136647"/>
                      </a:lnTo>
                      <a:lnTo>
                        <a:pt x="0" y="1149344"/>
                      </a:lnTo>
                      <a:lnTo>
                        <a:pt x="374647" y="1149344"/>
                      </a:lnTo>
                      <a:lnTo>
                        <a:pt x="374647" y="1517647"/>
                      </a:lnTo>
                      <a:lnTo>
                        <a:pt x="0" y="1517647"/>
                      </a:lnTo>
                      <a:lnTo>
                        <a:pt x="0" y="1530344"/>
                      </a:lnTo>
                      <a:lnTo>
                        <a:pt x="374647" y="1530344"/>
                      </a:lnTo>
                      <a:lnTo>
                        <a:pt x="374647" y="1898647"/>
                      </a:lnTo>
                      <a:lnTo>
                        <a:pt x="0" y="1898647"/>
                      </a:lnTo>
                      <a:lnTo>
                        <a:pt x="0" y="1911344"/>
                      </a:lnTo>
                      <a:lnTo>
                        <a:pt x="374647" y="1911344"/>
                      </a:lnTo>
                      <a:lnTo>
                        <a:pt x="374647" y="2279647"/>
                      </a:lnTo>
                      <a:lnTo>
                        <a:pt x="0" y="2279647"/>
                      </a:lnTo>
                      <a:lnTo>
                        <a:pt x="0" y="2292344"/>
                      </a:lnTo>
                      <a:lnTo>
                        <a:pt x="374647" y="2292344"/>
                      </a:lnTo>
                      <a:lnTo>
                        <a:pt x="374647" y="2660647"/>
                      </a:lnTo>
                      <a:lnTo>
                        <a:pt x="0" y="2660647"/>
                      </a:lnTo>
                      <a:lnTo>
                        <a:pt x="0" y="2673344"/>
                      </a:lnTo>
                      <a:lnTo>
                        <a:pt x="374647" y="2673344"/>
                      </a:lnTo>
                      <a:lnTo>
                        <a:pt x="374647" y="3041647"/>
                      </a:lnTo>
                      <a:lnTo>
                        <a:pt x="0" y="3041647"/>
                      </a:lnTo>
                      <a:lnTo>
                        <a:pt x="0" y="3054344"/>
                      </a:lnTo>
                      <a:lnTo>
                        <a:pt x="374647" y="3054344"/>
                      </a:lnTo>
                      <a:lnTo>
                        <a:pt x="374647" y="3422647"/>
                      </a:lnTo>
                      <a:lnTo>
                        <a:pt x="0" y="3422647"/>
                      </a:lnTo>
                      <a:lnTo>
                        <a:pt x="0" y="3435344"/>
                      </a:lnTo>
                      <a:lnTo>
                        <a:pt x="374647" y="3435344"/>
                      </a:lnTo>
                      <a:lnTo>
                        <a:pt x="374647" y="3803647"/>
                      </a:lnTo>
                      <a:lnTo>
                        <a:pt x="0" y="3803647"/>
                      </a:lnTo>
                      <a:lnTo>
                        <a:pt x="0" y="3816344"/>
                      </a:lnTo>
                      <a:lnTo>
                        <a:pt x="374647" y="3816344"/>
                      </a:lnTo>
                      <a:lnTo>
                        <a:pt x="374647" y="4184647"/>
                      </a:lnTo>
                      <a:lnTo>
                        <a:pt x="0" y="4184647"/>
                      </a:lnTo>
                      <a:lnTo>
                        <a:pt x="0" y="4197344"/>
                      </a:lnTo>
                      <a:lnTo>
                        <a:pt x="374647" y="4197344"/>
                      </a:lnTo>
                      <a:lnTo>
                        <a:pt x="374647" y="4572000"/>
                      </a:lnTo>
                      <a:lnTo>
                        <a:pt x="387344" y="4572000"/>
                      </a:lnTo>
                      <a:lnTo>
                        <a:pt x="387344" y="4197353"/>
                      </a:lnTo>
                      <a:lnTo>
                        <a:pt x="755647" y="4197353"/>
                      </a:lnTo>
                      <a:lnTo>
                        <a:pt x="755647" y="4572000"/>
                      </a:lnTo>
                      <a:lnTo>
                        <a:pt x="768344" y="4572000"/>
                      </a:lnTo>
                      <a:lnTo>
                        <a:pt x="768344" y="4197353"/>
                      </a:lnTo>
                      <a:lnTo>
                        <a:pt x="1136647" y="4197353"/>
                      </a:lnTo>
                      <a:lnTo>
                        <a:pt x="1136647" y="4572000"/>
                      </a:lnTo>
                      <a:lnTo>
                        <a:pt x="1149344" y="4572000"/>
                      </a:lnTo>
                      <a:lnTo>
                        <a:pt x="1149344" y="4197353"/>
                      </a:lnTo>
                      <a:lnTo>
                        <a:pt x="1517647" y="4197353"/>
                      </a:lnTo>
                      <a:lnTo>
                        <a:pt x="1517647" y="4572000"/>
                      </a:lnTo>
                      <a:lnTo>
                        <a:pt x="1530344" y="4572000"/>
                      </a:lnTo>
                      <a:lnTo>
                        <a:pt x="1530344" y="4197353"/>
                      </a:lnTo>
                      <a:lnTo>
                        <a:pt x="1898647" y="4197353"/>
                      </a:lnTo>
                      <a:lnTo>
                        <a:pt x="1898647" y="4572000"/>
                      </a:lnTo>
                      <a:lnTo>
                        <a:pt x="1911344" y="4572000"/>
                      </a:lnTo>
                      <a:lnTo>
                        <a:pt x="1911344" y="4197353"/>
                      </a:lnTo>
                      <a:lnTo>
                        <a:pt x="2279647" y="4197353"/>
                      </a:lnTo>
                      <a:lnTo>
                        <a:pt x="2279647" y="4572000"/>
                      </a:lnTo>
                      <a:lnTo>
                        <a:pt x="2292344" y="4572000"/>
                      </a:lnTo>
                      <a:lnTo>
                        <a:pt x="2292344" y="4197353"/>
                      </a:lnTo>
                      <a:lnTo>
                        <a:pt x="2660647" y="4197353"/>
                      </a:lnTo>
                      <a:lnTo>
                        <a:pt x="2660647" y="4572000"/>
                      </a:lnTo>
                      <a:lnTo>
                        <a:pt x="2673344" y="4572000"/>
                      </a:lnTo>
                      <a:lnTo>
                        <a:pt x="2673344" y="4197353"/>
                      </a:lnTo>
                      <a:lnTo>
                        <a:pt x="3041647" y="4197353"/>
                      </a:lnTo>
                      <a:lnTo>
                        <a:pt x="3041647" y="4572000"/>
                      </a:lnTo>
                      <a:lnTo>
                        <a:pt x="3054344" y="4572000"/>
                      </a:lnTo>
                      <a:lnTo>
                        <a:pt x="3054344" y="4197353"/>
                      </a:lnTo>
                      <a:lnTo>
                        <a:pt x="3422647" y="4197353"/>
                      </a:lnTo>
                      <a:lnTo>
                        <a:pt x="3422647" y="4572000"/>
                      </a:lnTo>
                      <a:lnTo>
                        <a:pt x="3435344" y="4572000"/>
                      </a:lnTo>
                      <a:lnTo>
                        <a:pt x="3435344" y="4197353"/>
                      </a:lnTo>
                      <a:lnTo>
                        <a:pt x="3803647" y="4197353"/>
                      </a:lnTo>
                      <a:lnTo>
                        <a:pt x="3803647" y="4572000"/>
                      </a:lnTo>
                      <a:lnTo>
                        <a:pt x="3816344" y="4572000"/>
                      </a:lnTo>
                      <a:lnTo>
                        <a:pt x="3816344" y="4197353"/>
                      </a:lnTo>
                      <a:lnTo>
                        <a:pt x="4184647" y="4197353"/>
                      </a:lnTo>
                      <a:lnTo>
                        <a:pt x="4184647" y="4572000"/>
                      </a:lnTo>
                      <a:lnTo>
                        <a:pt x="4197344" y="4572000"/>
                      </a:lnTo>
                      <a:lnTo>
                        <a:pt x="4197344" y="4197353"/>
                      </a:lnTo>
                      <a:lnTo>
                        <a:pt x="4572000" y="4197353"/>
                      </a:lnTo>
                      <a:lnTo>
                        <a:pt x="4572000" y="4184657"/>
                      </a:lnTo>
                      <a:lnTo>
                        <a:pt x="4197353" y="4184657"/>
                      </a:lnTo>
                      <a:lnTo>
                        <a:pt x="4197353" y="3816353"/>
                      </a:lnTo>
                      <a:lnTo>
                        <a:pt x="4572000" y="3816353"/>
                      </a:lnTo>
                      <a:lnTo>
                        <a:pt x="4572000" y="3803657"/>
                      </a:lnTo>
                      <a:lnTo>
                        <a:pt x="4197353" y="3803657"/>
                      </a:lnTo>
                      <a:lnTo>
                        <a:pt x="4197353" y="3435353"/>
                      </a:lnTo>
                      <a:lnTo>
                        <a:pt x="4572000" y="3435353"/>
                      </a:lnTo>
                      <a:lnTo>
                        <a:pt x="4572000" y="3422657"/>
                      </a:lnTo>
                      <a:lnTo>
                        <a:pt x="4197353" y="3422657"/>
                      </a:lnTo>
                      <a:lnTo>
                        <a:pt x="4197353" y="3054353"/>
                      </a:lnTo>
                      <a:lnTo>
                        <a:pt x="4572000" y="3054353"/>
                      </a:lnTo>
                      <a:lnTo>
                        <a:pt x="4572000" y="3041657"/>
                      </a:lnTo>
                      <a:lnTo>
                        <a:pt x="4197353" y="3041657"/>
                      </a:lnTo>
                      <a:lnTo>
                        <a:pt x="4197353" y="2673353"/>
                      </a:lnTo>
                      <a:lnTo>
                        <a:pt x="4572000" y="2673353"/>
                      </a:lnTo>
                      <a:lnTo>
                        <a:pt x="4572000" y="2660657"/>
                      </a:lnTo>
                      <a:lnTo>
                        <a:pt x="4197353" y="2660657"/>
                      </a:lnTo>
                      <a:lnTo>
                        <a:pt x="4197353" y="2292353"/>
                      </a:lnTo>
                      <a:lnTo>
                        <a:pt x="4572000" y="2292353"/>
                      </a:lnTo>
                      <a:lnTo>
                        <a:pt x="4572000" y="2279656"/>
                      </a:lnTo>
                      <a:lnTo>
                        <a:pt x="4197353" y="2279656"/>
                      </a:lnTo>
                      <a:lnTo>
                        <a:pt x="4197353" y="1911353"/>
                      </a:lnTo>
                      <a:lnTo>
                        <a:pt x="4572000" y="1911353"/>
                      </a:lnTo>
                      <a:lnTo>
                        <a:pt x="4572000" y="1898656"/>
                      </a:lnTo>
                      <a:lnTo>
                        <a:pt x="4197353" y="1898656"/>
                      </a:lnTo>
                      <a:lnTo>
                        <a:pt x="4197353" y="1530353"/>
                      </a:lnTo>
                      <a:lnTo>
                        <a:pt x="4572000" y="1530353"/>
                      </a:lnTo>
                      <a:lnTo>
                        <a:pt x="4572000" y="1517656"/>
                      </a:lnTo>
                      <a:lnTo>
                        <a:pt x="4197353" y="1517656"/>
                      </a:lnTo>
                      <a:lnTo>
                        <a:pt x="4197353" y="1149353"/>
                      </a:lnTo>
                      <a:lnTo>
                        <a:pt x="4572000" y="1149353"/>
                      </a:lnTo>
                      <a:lnTo>
                        <a:pt x="4572000" y="1136656"/>
                      </a:lnTo>
                      <a:lnTo>
                        <a:pt x="4197353" y="1136656"/>
                      </a:lnTo>
                      <a:lnTo>
                        <a:pt x="4197353" y="768353"/>
                      </a:lnTo>
                      <a:lnTo>
                        <a:pt x="4572000" y="768353"/>
                      </a:lnTo>
                      <a:lnTo>
                        <a:pt x="4572000" y="755656"/>
                      </a:lnTo>
                      <a:lnTo>
                        <a:pt x="4197353" y="755656"/>
                      </a:lnTo>
                      <a:lnTo>
                        <a:pt x="4197353" y="387353"/>
                      </a:lnTo>
                      <a:lnTo>
                        <a:pt x="4572000" y="387353"/>
                      </a:lnTo>
                      <a:close/>
                      <a:moveTo>
                        <a:pt x="3803647" y="387353"/>
                      </a:moveTo>
                      <a:lnTo>
                        <a:pt x="3803647" y="755656"/>
                      </a:lnTo>
                      <a:lnTo>
                        <a:pt x="3435344" y="755656"/>
                      </a:lnTo>
                      <a:lnTo>
                        <a:pt x="3435344" y="387353"/>
                      </a:lnTo>
                      <a:lnTo>
                        <a:pt x="3803647" y="387353"/>
                      </a:lnTo>
                      <a:close/>
                      <a:moveTo>
                        <a:pt x="2279647" y="2292353"/>
                      </a:moveTo>
                      <a:lnTo>
                        <a:pt x="2279647" y="2660657"/>
                      </a:lnTo>
                      <a:lnTo>
                        <a:pt x="1911344" y="2660657"/>
                      </a:lnTo>
                      <a:lnTo>
                        <a:pt x="1911344" y="2292353"/>
                      </a:lnTo>
                      <a:lnTo>
                        <a:pt x="2279647" y="2292353"/>
                      </a:lnTo>
                      <a:close/>
                      <a:moveTo>
                        <a:pt x="1911353" y="2279647"/>
                      </a:moveTo>
                      <a:lnTo>
                        <a:pt x="1911353" y="1911344"/>
                      </a:lnTo>
                      <a:lnTo>
                        <a:pt x="2279656" y="1911344"/>
                      </a:lnTo>
                      <a:lnTo>
                        <a:pt x="2279656" y="2279647"/>
                      </a:lnTo>
                      <a:lnTo>
                        <a:pt x="1911353" y="2279647"/>
                      </a:lnTo>
                      <a:close/>
                      <a:moveTo>
                        <a:pt x="2292353" y="2292353"/>
                      </a:moveTo>
                      <a:lnTo>
                        <a:pt x="2660657" y="2292353"/>
                      </a:lnTo>
                      <a:lnTo>
                        <a:pt x="2660657" y="2660657"/>
                      </a:lnTo>
                      <a:lnTo>
                        <a:pt x="2292353" y="2660657"/>
                      </a:lnTo>
                      <a:lnTo>
                        <a:pt x="2292353" y="2292353"/>
                      </a:lnTo>
                      <a:close/>
                      <a:moveTo>
                        <a:pt x="2292353" y="2279647"/>
                      </a:moveTo>
                      <a:lnTo>
                        <a:pt x="2292353" y="1911344"/>
                      </a:lnTo>
                      <a:lnTo>
                        <a:pt x="2660657" y="1911344"/>
                      </a:lnTo>
                      <a:lnTo>
                        <a:pt x="2660657" y="2279647"/>
                      </a:lnTo>
                      <a:lnTo>
                        <a:pt x="2292353" y="2279647"/>
                      </a:lnTo>
                      <a:close/>
                      <a:moveTo>
                        <a:pt x="2292353" y="1898647"/>
                      </a:moveTo>
                      <a:lnTo>
                        <a:pt x="2292353" y="1530344"/>
                      </a:lnTo>
                      <a:lnTo>
                        <a:pt x="2660657" y="1530344"/>
                      </a:lnTo>
                      <a:lnTo>
                        <a:pt x="2660657" y="1898647"/>
                      </a:lnTo>
                      <a:lnTo>
                        <a:pt x="2292353" y="1898647"/>
                      </a:lnTo>
                      <a:close/>
                      <a:moveTo>
                        <a:pt x="2279647" y="1898647"/>
                      </a:moveTo>
                      <a:lnTo>
                        <a:pt x="1911344" y="1898647"/>
                      </a:lnTo>
                      <a:lnTo>
                        <a:pt x="1911344" y="1530344"/>
                      </a:lnTo>
                      <a:lnTo>
                        <a:pt x="2279647" y="1530344"/>
                      </a:lnTo>
                      <a:lnTo>
                        <a:pt x="2279647" y="1898647"/>
                      </a:lnTo>
                      <a:close/>
                      <a:moveTo>
                        <a:pt x="1898647" y="1898647"/>
                      </a:moveTo>
                      <a:lnTo>
                        <a:pt x="1530344" y="1898647"/>
                      </a:lnTo>
                      <a:lnTo>
                        <a:pt x="1530344" y="1530344"/>
                      </a:lnTo>
                      <a:lnTo>
                        <a:pt x="1898647" y="1530344"/>
                      </a:lnTo>
                      <a:lnTo>
                        <a:pt x="1898647" y="1898647"/>
                      </a:lnTo>
                      <a:close/>
                      <a:moveTo>
                        <a:pt x="1898647" y="1911353"/>
                      </a:moveTo>
                      <a:lnTo>
                        <a:pt x="1898647" y="2279656"/>
                      </a:lnTo>
                      <a:lnTo>
                        <a:pt x="1530344" y="2279656"/>
                      </a:lnTo>
                      <a:lnTo>
                        <a:pt x="1530344" y="1911353"/>
                      </a:lnTo>
                      <a:lnTo>
                        <a:pt x="1898647" y="1911353"/>
                      </a:lnTo>
                      <a:close/>
                      <a:moveTo>
                        <a:pt x="1898647" y="2292353"/>
                      </a:moveTo>
                      <a:lnTo>
                        <a:pt x="1898647" y="2660657"/>
                      </a:lnTo>
                      <a:lnTo>
                        <a:pt x="1530344" y="2660657"/>
                      </a:lnTo>
                      <a:lnTo>
                        <a:pt x="1530344" y="2292353"/>
                      </a:lnTo>
                      <a:lnTo>
                        <a:pt x="1898647" y="2292353"/>
                      </a:lnTo>
                      <a:close/>
                      <a:moveTo>
                        <a:pt x="1898647" y="2673353"/>
                      </a:moveTo>
                      <a:lnTo>
                        <a:pt x="1898647" y="3041657"/>
                      </a:lnTo>
                      <a:lnTo>
                        <a:pt x="1530344" y="3041657"/>
                      </a:lnTo>
                      <a:lnTo>
                        <a:pt x="1530344" y="2673353"/>
                      </a:lnTo>
                      <a:lnTo>
                        <a:pt x="1898647" y="2673353"/>
                      </a:lnTo>
                      <a:close/>
                      <a:moveTo>
                        <a:pt x="1911353" y="2673353"/>
                      </a:moveTo>
                      <a:lnTo>
                        <a:pt x="2279656" y="2673353"/>
                      </a:lnTo>
                      <a:lnTo>
                        <a:pt x="2279656" y="3041657"/>
                      </a:lnTo>
                      <a:lnTo>
                        <a:pt x="1911353" y="3041657"/>
                      </a:lnTo>
                      <a:lnTo>
                        <a:pt x="1911353" y="2673353"/>
                      </a:lnTo>
                      <a:close/>
                      <a:moveTo>
                        <a:pt x="2292353" y="2673353"/>
                      </a:moveTo>
                      <a:lnTo>
                        <a:pt x="2660657" y="2673353"/>
                      </a:lnTo>
                      <a:lnTo>
                        <a:pt x="2660657" y="3041657"/>
                      </a:lnTo>
                      <a:lnTo>
                        <a:pt x="2292353" y="3041657"/>
                      </a:lnTo>
                      <a:lnTo>
                        <a:pt x="2292353" y="2673353"/>
                      </a:lnTo>
                      <a:close/>
                      <a:moveTo>
                        <a:pt x="2673353" y="2673353"/>
                      </a:moveTo>
                      <a:lnTo>
                        <a:pt x="3041657" y="2673353"/>
                      </a:lnTo>
                      <a:lnTo>
                        <a:pt x="3041657" y="3041657"/>
                      </a:lnTo>
                      <a:lnTo>
                        <a:pt x="2673353" y="3041657"/>
                      </a:lnTo>
                      <a:lnTo>
                        <a:pt x="2673353" y="2673353"/>
                      </a:lnTo>
                      <a:close/>
                      <a:moveTo>
                        <a:pt x="2673353" y="2660647"/>
                      </a:moveTo>
                      <a:lnTo>
                        <a:pt x="2673353" y="2292344"/>
                      </a:lnTo>
                      <a:lnTo>
                        <a:pt x="3041657" y="2292344"/>
                      </a:lnTo>
                      <a:lnTo>
                        <a:pt x="3041657" y="2660647"/>
                      </a:lnTo>
                      <a:lnTo>
                        <a:pt x="2673353" y="2660647"/>
                      </a:lnTo>
                      <a:close/>
                      <a:moveTo>
                        <a:pt x="2673353" y="2279647"/>
                      </a:moveTo>
                      <a:lnTo>
                        <a:pt x="2673353" y="1911344"/>
                      </a:lnTo>
                      <a:lnTo>
                        <a:pt x="3041657" y="1911344"/>
                      </a:lnTo>
                      <a:lnTo>
                        <a:pt x="3041657" y="2279647"/>
                      </a:lnTo>
                      <a:lnTo>
                        <a:pt x="2673353" y="2279647"/>
                      </a:lnTo>
                      <a:close/>
                      <a:moveTo>
                        <a:pt x="2673353" y="1898647"/>
                      </a:moveTo>
                      <a:lnTo>
                        <a:pt x="2673353" y="1530344"/>
                      </a:lnTo>
                      <a:lnTo>
                        <a:pt x="3041657" y="1530344"/>
                      </a:lnTo>
                      <a:lnTo>
                        <a:pt x="3041657" y="1898647"/>
                      </a:lnTo>
                      <a:lnTo>
                        <a:pt x="2673353" y="1898647"/>
                      </a:lnTo>
                      <a:close/>
                      <a:moveTo>
                        <a:pt x="2673353" y="1517647"/>
                      </a:moveTo>
                      <a:lnTo>
                        <a:pt x="2673353" y="1149344"/>
                      </a:lnTo>
                      <a:lnTo>
                        <a:pt x="3041657" y="1149344"/>
                      </a:lnTo>
                      <a:lnTo>
                        <a:pt x="3041657" y="1517647"/>
                      </a:lnTo>
                      <a:lnTo>
                        <a:pt x="2673353" y="1517647"/>
                      </a:lnTo>
                      <a:close/>
                      <a:moveTo>
                        <a:pt x="2660647" y="1517647"/>
                      </a:moveTo>
                      <a:lnTo>
                        <a:pt x="2292344" y="1517647"/>
                      </a:lnTo>
                      <a:lnTo>
                        <a:pt x="2292344" y="1149344"/>
                      </a:lnTo>
                      <a:lnTo>
                        <a:pt x="2660647" y="1149344"/>
                      </a:lnTo>
                      <a:lnTo>
                        <a:pt x="2660647" y="1517647"/>
                      </a:lnTo>
                      <a:close/>
                      <a:moveTo>
                        <a:pt x="2279647" y="1517647"/>
                      </a:moveTo>
                      <a:lnTo>
                        <a:pt x="1911344" y="1517647"/>
                      </a:lnTo>
                      <a:lnTo>
                        <a:pt x="1911344" y="1149344"/>
                      </a:lnTo>
                      <a:lnTo>
                        <a:pt x="2279647" y="1149344"/>
                      </a:lnTo>
                      <a:lnTo>
                        <a:pt x="2279647" y="1517647"/>
                      </a:lnTo>
                      <a:close/>
                      <a:moveTo>
                        <a:pt x="1898647" y="1517647"/>
                      </a:moveTo>
                      <a:lnTo>
                        <a:pt x="1530344" y="1517647"/>
                      </a:lnTo>
                      <a:lnTo>
                        <a:pt x="1530344" y="1149344"/>
                      </a:lnTo>
                      <a:lnTo>
                        <a:pt x="1898647" y="1149344"/>
                      </a:lnTo>
                      <a:lnTo>
                        <a:pt x="1898647" y="1517647"/>
                      </a:lnTo>
                      <a:close/>
                      <a:moveTo>
                        <a:pt x="1517647" y="1517647"/>
                      </a:moveTo>
                      <a:lnTo>
                        <a:pt x="1149344" y="1517647"/>
                      </a:lnTo>
                      <a:lnTo>
                        <a:pt x="1149344" y="1149344"/>
                      </a:lnTo>
                      <a:lnTo>
                        <a:pt x="1517647" y="1149344"/>
                      </a:lnTo>
                      <a:lnTo>
                        <a:pt x="1517647" y="1517647"/>
                      </a:lnTo>
                      <a:close/>
                      <a:moveTo>
                        <a:pt x="1517647" y="1530353"/>
                      </a:moveTo>
                      <a:lnTo>
                        <a:pt x="1517647" y="1898656"/>
                      </a:lnTo>
                      <a:lnTo>
                        <a:pt x="1149344" y="1898656"/>
                      </a:lnTo>
                      <a:lnTo>
                        <a:pt x="1149344" y="1530353"/>
                      </a:lnTo>
                      <a:lnTo>
                        <a:pt x="1517647" y="1530353"/>
                      </a:lnTo>
                      <a:close/>
                      <a:moveTo>
                        <a:pt x="1517647" y="1911353"/>
                      </a:moveTo>
                      <a:lnTo>
                        <a:pt x="1517647" y="2279656"/>
                      </a:lnTo>
                      <a:lnTo>
                        <a:pt x="1149344" y="2279656"/>
                      </a:lnTo>
                      <a:lnTo>
                        <a:pt x="1149344" y="1911353"/>
                      </a:lnTo>
                      <a:lnTo>
                        <a:pt x="1517647" y="1911353"/>
                      </a:lnTo>
                      <a:close/>
                      <a:moveTo>
                        <a:pt x="1517647" y="2292353"/>
                      </a:moveTo>
                      <a:lnTo>
                        <a:pt x="1517647" y="2660657"/>
                      </a:lnTo>
                      <a:lnTo>
                        <a:pt x="1149344" y="2660657"/>
                      </a:lnTo>
                      <a:lnTo>
                        <a:pt x="1149344" y="2292353"/>
                      </a:lnTo>
                      <a:lnTo>
                        <a:pt x="1517647" y="2292353"/>
                      </a:lnTo>
                      <a:close/>
                      <a:moveTo>
                        <a:pt x="1517647" y="2673353"/>
                      </a:moveTo>
                      <a:lnTo>
                        <a:pt x="1517647" y="3041657"/>
                      </a:lnTo>
                      <a:lnTo>
                        <a:pt x="1149344" y="3041657"/>
                      </a:lnTo>
                      <a:lnTo>
                        <a:pt x="1149344" y="2673353"/>
                      </a:lnTo>
                      <a:lnTo>
                        <a:pt x="1517647" y="2673353"/>
                      </a:lnTo>
                      <a:close/>
                      <a:moveTo>
                        <a:pt x="1517647" y="3054353"/>
                      </a:moveTo>
                      <a:lnTo>
                        <a:pt x="1517647" y="3422657"/>
                      </a:lnTo>
                      <a:lnTo>
                        <a:pt x="1149344" y="3422657"/>
                      </a:lnTo>
                      <a:lnTo>
                        <a:pt x="1149344" y="3054353"/>
                      </a:lnTo>
                      <a:lnTo>
                        <a:pt x="1517647" y="3054353"/>
                      </a:lnTo>
                      <a:close/>
                      <a:moveTo>
                        <a:pt x="1530353" y="3054353"/>
                      </a:moveTo>
                      <a:lnTo>
                        <a:pt x="1898656" y="3054353"/>
                      </a:lnTo>
                      <a:lnTo>
                        <a:pt x="1898656" y="3422657"/>
                      </a:lnTo>
                      <a:lnTo>
                        <a:pt x="1530353" y="3422657"/>
                      </a:lnTo>
                      <a:lnTo>
                        <a:pt x="1530353" y="3054353"/>
                      </a:lnTo>
                      <a:close/>
                      <a:moveTo>
                        <a:pt x="1911353" y="3054353"/>
                      </a:moveTo>
                      <a:lnTo>
                        <a:pt x="2279656" y="3054353"/>
                      </a:lnTo>
                      <a:lnTo>
                        <a:pt x="2279656" y="3422657"/>
                      </a:lnTo>
                      <a:lnTo>
                        <a:pt x="1911353" y="3422657"/>
                      </a:lnTo>
                      <a:lnTo>
                        <a:pt x="1911353" y="3054353"/>
                      </a:lnTo>
                      <a:close/>
                      <a:moveTo>
                        <a:pt x="2292353" y="3054353"/>
                      </a:moveTo>
                      <a:lnTo>
                        <a:pt x="2660657" y="3054353"/>
                      </a:lnTo>
                      <a:lnTo>
                        <a:pt x="2660657" y="3422657"/>
                      </a:lnTo>
                      <a:lnTo>
                        <a:pt x="2292353" y="3422657"/>
                      </a:lnTo>
                      <a:lnTo>
                        <a:pt x="2292353" y="3054353"/>
                      </a:lnTo>
                      <a:close/>
                      <a:moveTo>
                        <a:pt x="2673353" y="3054353"/>
                      </a:moveTo>
                      <a:lnTo>
                        <a:pt x="3041657" y="3054353"/>
                      </a:lnTo>
                      <a:lnTo>
                        <a:pt x="3041657" y="3422657"/>
                      </a:lnTo>
                      <a:lnTo>
                        <a:pt x="2673353" y="3422657"/>
                      </a:lnTo>
                      <a:lnTo>
                        <a:pt x="2673353" y="3054353"/>
                      </a:lnTo>
                      <a:close/>
                      <a:moveTo>
                        <a:pt x="3054353" y="3054353"/>
                      </a:moveTo>
                      <a:lnTo>
                        <a:pt x="3422657" y="3054353"/>
                      </a:lnTo>
                      <a:lnTo>
                        <a:pt x="3422657" y="3422657"/>
                      </a:lnTo>
                      <a:lnTo>
                        <a:pt x="3054353" y="3422657"/>
                      </a:lnTo>
                      <a:lnTo>
                        <a:pt x="3054353" y="3054353"/>
                      </a:lnTo>
                      <a:close/>
                      <a:moveTo>
                        <a:pt x="3054353" y="3041647"/>
                      </a:moveTo>
                      <a:lnTo>
                        <a:pt x="3054353" y="2673344"/>
                      </a:lnTo>
                      <a:lnTo>
                        <a:pt x="3422657" y="2673344"/>
                      </a:lnTo>
                      <a:lnTo>
                        <a:pt x="3422657" y="3041647"/>
                      </a:lnTo>
                      <a:lnTo>
                        <a:pt x="3054353" y="3041647"/>
                      </a:lnTo>
                      <a:close/>
                      <a:moveTo>
                        <a:pt x="3054353" y="2660647"/>
                      </a:moveTo>
                      <a:lnTo>
                        <a:pt x="3054353" y="2292344"/>
                      </a:lnTo>
                      <a:lnTo>
                        <a:pt x="3422657" y="2292344"/>
                      </a:lnTo>
                      <a:lnTo>
                        <a:pt x="3422657" y="2660647"/>
                      </a:lnTo>
                      <a:lnTo>
                        <a:pt x="3054353" y="2660647"/>
                      </a:lnTo>
                      <a:close/>
                      <a:moveTo>
                        <a:pt x="3054353" y="2279647"/>
                      </a:moveTo>
                      <a:lnTo>
                        <a:pt x="3054353" y="1911344"/>
                      </a:lnTo>
                      <a:lnTo>
                        <a:pt x="3422657" y="1911344"/>
                      </a:lnTo>
                      <a:lnTo>
                        <a:pt x="3422657" y="2279647"/>
                      </a:lnTo>
                      <a:lnTo>
                        <a:pt x="3054353" y="2279647"/>
                      </a:lnTo>
                      <a:close/>
                      <a:moveTo>
                        <a:pt x="3054353" y="1898647"/>
                      </a:moveTo>
                      <a:lnTo>
                        <a:pt x="3054353" y="1530344"/>
                      </a:lnTo>
                      <a:lnTo>
                        <a:pt x="3422657" y="1530344"/>
                      </a:lnTo>
                      <a:lnTo>
                        <a:pt x="3422657" y="1898647"/>
                      </a:lnTo>
                      <a:lnTo>
                        <a:pt x="3054353" y="1898647"/>
                      </a:lnTo>
                      <a:close/>
                      <a:moveTo>
                        <a:pt x="3054353" y="1517647"/>
                      </a:moveTo>
                      <a:lnTo>
                        <a:pt x="3054353" y="1149344"/>
                      </a:lnTo>
                      <a:lnTo>
                        <a:pt x="3422657" y="1149344"/>
                      </a:lnTo>
                      <a:lnTo>
                        <a:pt x="3422657" y="1517647"/>
                      </a:lnTo>
                      <a:lnTo>
                        <a:pt x="3054353" y="1517647"/>
                      </a:lnTo>
                      <a:close/>
                      <a:moveTo>
                        <a:pt x="3054353" y="1136647"/>
                      </a:moveTo>
                      <a:lnTo>
                        <a:pt x="3054353" y="768353"/>
                      </a:lnTo>
                      <a:lnTo>
                        <a:pt x="3422657" y="768353"/>
                      </a:lnTo>
                      <a:lnTo>
                        <a:pt x="3422657" y="1136656"/>
                      </a:lnTo>
                      <a:lnTo>
                        <a:pt x="3054353" y="1136656"/>
                      </a:lnTo>
                      <a:close/>
                      <a:moveTo>
                        <a:pt x="3041647" y="1136647"/>
                      </a:moveTo>
                      <a:lnTo>
                        <a:pt x="2673344" y="1136647"/>
                      </a:lnTo>
                      <a:lnTo>
                        <a:pt x="2673344" y="768353"/>
                      </a:lnTo>
                      <a:lnTo>
                        <a:pt x="3041647" y="768353"/>
                      </a:lnTo>
                      <a:lnTo>
                        <a:pt x="3041647" y="1136647"/>
                      </a:lnTo>
                      <a:close/>
                      <a:moveTo>
                        <a:pt x="2660647" y="1136647"/>
                      </a:moveTo>
                      <a:lnTo>
                        <a:pt x="2292344" y="1136647"/>
                      </a:lnTo>
                      <a:lnTo>
                        <a:pt x="2292344" y="768353"/>
                      </a:lnTo>
                      <a:lnTo>
                        <a:pt x="2660647" y="768353"/>
                      </a:lnTo>
                      <a:lnTo>
                        <a:pt x="2660647" y="1136647"/>
                      </a:lnTo>
                      <a:close/>
                      <a:moveTo>
                        <a:pt x="2279647" y="1136647"/>
                      </a:moveTo>
                      <a:lnTo>
                        <a:pt x="1911344" y="1136647"/>
                      </a:lnTo>
                      <a:lnTo>
                        <a:pt x="1911344" y="768353"/>
                      </a:lnTo>
                      <a:lnTo>
                        <a:pt x="2279647" y="768353"/>
                      </a:lnTo>
                      <a:lnTo>
                        <a:pt x="2279647" y="1136647"/>
                      </a:lnTo>
                      <a:close/>
                      <a:moveTo>
                        <a:pt x="1898647" y="1136647"/>
                      </a:moveTo>
                      <a:lnTo>
                        <a:pt x="1530344" y="1136647"/>
                      </a:lnTo>
                      <a:lnTo>
                        <a:pt x="1530344" y="768353"/>
                      </a:lnTo>
                      <a:lnTo>
                        <a:pt x="1898647" y="768353"/>
                      </a:lnTo>
                      <a:lnTo>
                        <a:pt x="1898647" y="1136647"/>
                      </a:lnTo>
                      <a:close/>
                      <a:moveTo>
                        <a:pt x="1517647" y="1136647"/>
                      </a:moveTo>
                      <a:lnTo>
                        <a:pt x="1149344" y="1136647"/>
                      </a:lnTo>
                      <a:lnTo>
                        <a:pt x="1149344" y="768353"/>
                      </a:lnTo>
                      <a:lnTo>
                        <a:pt x="1517647" y="768353"/>
                      </a:lnTo>
                      <a:lnTo>
                        <a:pt x="1517647" y="1136647"/>
                      </a:lnTo>
                      <a:close/>
                      <a:moveTo>
                        <a:pt x="1136647" y="1136647"/>
                      </a:moveTo>
                      <a:lnTo>
                        <a:pt x="768353" y="1136647"/>
                      </a:lnTo>
                      <a:lnTo>
                        <a:pt x="768353" y="768353"/>
                      </a:lnTo>
                      <a:lnTo>
                        <a:pt x="1136656" y="768353"/>
                      </a:lnTo>
                      <a:lnTo>
                        <a:pt x="1136656" y="1136647"/>
                      </a:lnTo>
                      <a:close/>
                      <a:moveTo>
                        <a:pt x="1136647" y="1149353"/>
                      </a:moveTo>
                      <a:lnTo>
                        <a:pt x="1136647" y="1517656"/>
                      </a:lnTo>
                      <a:lnTo>
                        <a:pt x="768353" y="1517656"/>
                      </a:lnTo>
                      <a:lnTo>
                        <a:pt x="768353" y="1149353"/>
                      </a:lnTo>
                      <a:lnTo>
                        <a:pt x="1136647" y="1149353"/>
                      </a:lnTo>
                      <a:close/>
                      <a:moveTo>
                        <a:pt x="1136647" y="1530353"/>
                      </a:moveTo>
                      <a:lnTo>
                        <a:pt x="1136647" y="1898656"/>
                      </a:lnTo>
                      <a:lnTo>
                        <a:pt x="768353" y="1898656"/>
                      </a:lnTo>
                      <a:lnTo>
                        <a:pt x="768353" y="1530353"/>
                      </a:lnTo>
                      <a:lnTo>
                        <a:pt x="1136647" y="1530353"/>
                      </a:lnTo>
                      <a:close/>
                      <a:moveTo>
                        <a:pt x="1136647" y="1911353"/>
                      </a:moveTo>
                      <a:lnTo>
                        <a:pt x="1136647" y="2279656"/>
                      </a:lnTo>
                      <a:lnTo>
                        <a:pt x="768353" y="2279656"/>
                      </a:lnTo>
                      <a:lnTo>
                        <a:pt x="768353" y="1911353"/>
                      </a:lnTo>
                      <a:lnTo>
                        <a:pt x="1136647" y="1911353"/>
                      </a:lnTo>
                      <a:close/>
                      <a:moveTo>
                        <a:pt x="1136647" y="2292353"/>
                      </a:moveTo>
                      <a:lnTo>
                        <a:pt x="1136647" y="2660657"/>
                      </a:lnTo>
                      <a:lnTo>
                        <a:pt x="768353" y="2660657"/>
                      </a:lnTo>
                      <a:lnTo>
                        <a:pt x="768353" y="2292353"/>
                      </a:lnTo>
                      <a:lnTo>
                        <a:pt x="1136647" y="2292353"/>
                      </a:lnTo>
                      <a:close/>
                      <a:moveTo>
                        <a:pt x="1136647" y="2673353"/>
                      </a:moveTo>
                      <a:lnTo>
                        <a:pt x="1136647" y="3041657"/>
                      </a:lnTo>
                      <a:lnTo>
                        <a:pt x="768353" y="3041657"/>
                      </a:lnTo>
                      <a:lnTo>
                        <a:pt x="768353" y="2673353"/>
                      </a:lnTo>
                      <a:lnTo>
                        <a:pt x="1136647" y="2673353"/>
                      </a:lnTo>
                      <a:close/>
                      <a:moveTo>
                        <a:pt x="1136647" y="3054353"/>
                      </a:moveTo>
                      <a:lnTo>
                        <a:pt x="1136647" y="3422657"/>
                      </a:lnTo>
                      <a:lnTo>
                        <a:pt x="768353" y="3422657"/>
                      </a:lnTo>
                      <a:lnTo>
                        <a:pt x="768353" y="3054353"/>
                      </a:lnTo>
                      <a:lnTo>
                        <a:pt x="1136647" y="3054353"/>
                      </a:lnTo>
                      <a:close/>
                      <a:moveTo>
                        <a:pt x="1136647" y="3435353"/>
                      </a:moveTo>
                      <a:lnTo>
                        <a:pt x="1136647" y="3803657"/>
                      </a:lnTo>
                      <a:lnTo>
                        <a:pt x="768353" y="3803657"/>
                      </a:lnTo>
                      <a:lnTo>
                        <a:pt x="768353" y="3435353"/>
                      </a:lnTo>
                      <a:lnTo>
                        <a:pt x="1136647" y="3435353"/>
                      </a:lnTo>
                      <a:close/>
                      <a:moveTo>
                        <a:pt x="1149353" y="3435353"/>
                      </a:moveTo>
                      <a:lnTo>
                        <a:pt x="1517656" y="3435353"/>
                      </a:lnTo>
                      <a:lnTo>
                        <a:pt x="1517656" y="3803657"/>
                      </a:lnTo>
                      <a:lnTo>
                        <a:pt x="1149353" y="3803657"/>
                      </a:lnTo>
                      <a:lnTo>
                        <a:pt x="1149353" y="3435353"/>
                      </a:lnTo>
                      <a:close/>
                      <a:moveTo>
                        <a:pt x="1530353" y="3435353"/>
                      </a:moveTo>
                      <a:lnTo>
                        <a:pt x="1898656" y="3435353"/>
                      </a:lnTo>
                      <a:lnTo>
                        <a:pt x="1898656" y="3803657"/>
                      </a:lnTo>
                      <a:lnTo>
                        <a:pt x="1530353" y="3803657"/>
                      </a:lnTo>
                      <a:lnTo>
                        <a:pt x="1530353" y="3435353"/>
                      </a:lnTo>
                      <a:close/>
                      <a:moveTo>
                        <a:pt x="1911353" y="3435353"/>
                      </a:moveTo>
                      <a:lnTo>
                        <a:pt x="2279656" y="3435353"/>
                      </a:lnTo>
                      <a:lnTo>
                        <a:pt x="2279656" y="3803657"/>
                      </a:lnTo>
                      <a:lnTo>
                        <a:pt x="1911353" y="3803657"/>
                      </a:lnTo>
                      <a:lnTo>
                        <a:pt x="1911353" y="3435353"/>
                      </a:lnTo>
                      <a:close/>
                      <a:moveTo>
                        <a:pt x="2292353" y="3435353"/>
                      </a:moveTo>
                      <a:lnTo>
                        <a:pt x="2660657" y="3435353"/>
                      </a:lnTo>
                      <a:lnTo>
                        <a:pt x="2660657" y="3803657"/>
                      </a:lnTo>
                      <a:lnTo>
                        <a:pt x="2292353" y="3803657"/>
                      </a:lnTo>
                      <a:lnTo>
                        <a:pt x="2292353" y="3435353"/>
                      </a:lnTo>
                      <a:close/>
                      <a:moveTo>
                        <a:pt x="2673353" y="3435353"/>
                      </a:moveTo>
                      <a:lnTo>
                        <a:pt x="3041657" y="3435353"/>
                      </a:lnTo>
                      <a:lnTo>
                        <a:pt x="3041657" y="3803657"/>
                      </a:lnTo>
                      <a:lnTo>
                        <a:pt x="2673353" y="3803657"/>
                      </a:lnTo>
                      <a:lnTo>
                        <a:pt x="2673353" y="3435353"/>
                      </a:lnTo>
                      <a:close/>
                      <a:moveTo>
                        <a:pt x="3054353" y="3435353"/>
                      </a:moveTo>
                      <a:lnTo>
                        <a:pt x="3422657" y="3435353"/>
                      </a:lnTo>
                      <a:lnTo>
                        <a:pt x="3422657" y="3803657"/>
                      </a:lnTo>
                      <a:lnTo>
                        <a:pt x="3054353" y="3803657"/>
                      </a:lnTo>
                      <a:lnTo>
                        <a:pt x="3054353" y="3435353"/>
                      </a:lnTo>
                      <a:close/>
                      <a:moveTo>
                        <a:pt x="3435353" y="3435353"/>
                      </a:moveTo>
                      <a:lnTo>
                        <a:pt x="3803657" y="3435353"/>
                      </a:lnTo>
                      <a:lnTo>
                        <a:pt x="3803657" y="3803657"/>
                      </a:lnTo>
                      <a:lnTo>
                        <a:pt x="3435353" y="3803657"/>
                      </a:lnTo>
                      <a:lnTo>
                        <a:pt x="3435353" y="3435353"/>
                      </a:lnTo>
                      <a:close/>
                      <a:moveTo>
                        <a:pt x="3435353" y="3422647"/>
                      </a:moveTo>
                      <a:lnTo>
                        <a:pt x="3435353" y="3054344"/>
                      </a:lnTo>
                      <a:lnTo>
                        <a:pt x="3803657" y="3054344"/>
                      </a:lnTo>
                      <a:lnTo>
                        <a:pt x="3803657" y="3422647"/>
                      </a:lnTo>
                      <a:lnTo>
                        <a:pt x="3435353" y="3422647"/>
                      </a:lnTo>
                      <a:close/>
                      <a:moveTo>
                        <a:pt x="3435353" y="3041647"/>
                      </a:moveTo>
                      <a:lnTo>
                        <a:pt x="3435353" y="2673344"/>
                      </a:lnTo>
                      <a:lnTo>
                        <a:pt x="3803657" y="2673344"/>
                      </a:lnTo>
                      <a:lnTo>
                        <a:pt x="3803657" y="3041647"/>
                      </a:lnTo>
                      <a:lnTo>
                        <a:pt x="3435353" y="3041647"/>
                      </a:lnTo>
                      <a:close/>
                      <a:moveTo>
                        <a:pt x="3435353" y="2660647"/>
                      </a:moveTo>
                      <a:lnTo>
                        <a:pt x="3435353" y="2292344"/>
                      </a:lnTo>
                      <a:lnTo>
                        <a:pt x="3803657" y="2292344"/>
                      </a:lnTo>
                      <a:lnTo>
                        <a:pt x="3803657" y="2660647"/>
                      </a:lnTo>
                      <a:lnTo>
                        <a:pt x="3435353" y="2660647"/>
                      </a:lnTo>
                      <a:close/>
                      <a:moveTo>
                        <a:pt x="3435353" y="2279647"/>
                      </a:moveTo>
                      <a:lnTo>
                        <a:pt x="3435353" y="1911344"/>
                      </a:lnTo>
                      <a:lnTo>
                        <a:pt x="3803657" y="1911344"/>
                      </a:lnTo>
                      <a:lnTo>
                        <a:pt x="3803657" y="2279647"/>
                      </a:lnTo>
                      <a:lnTo>
                        <a:pt x="3435353" y="2279647"/>
                      </a:lnTo>
                      <a:close/>
                      <a:moveTo>
                        <a:pt x="3435353" y="1898647"/>
                      </a:moveTo>
                      <a:lnTo>
                        <a:pt x="3435353" y="1530344"/>
                      </a:lnTo>
                      <a:lnTo>
                        <a:pt x="3803657" y="1530344"/>
                      </a:lnTo>
                      <a:lnTo>
                        <a:pt x="3803657" y="1898647"/>
                      </a:lnTo>
                      <a:lnTo>
                        <a:pt x="3435353" y="1898647"/>
                      </a:lnTo>
                      <a:close/>
                      <a:moveTo>
                        <a:pt x="3435353" y="1517647"/>
                      </a:moveTo>
                      <a:lnTo>
                        <a:pt x="3435353" y="1149344"/>
                      </a:lnTo>
                      <a:lnTo>
                        <a:pt x="3803657" y="1149344"/>
                      </a:lnTo>
                      <a:lnTo>
                        <a:pt x="3803657" y="1517647"/>
                      </a:lnTo>
                      <a:lnTo>
                        <a:pt x="3435353" y="1517647"/>
                      </a:lnTo>
                      <a:close/>
                      <a:moveTo>
                        <a:pt x="3435353" y="1136647"/>
                      </a:moveTo>
                      <a:lnTo>
                        <a:pt x="3435353" y="768353"/>
                      </a:lnTo>
                      <a:lnTo>
                        <a:pt x="3803657" y="768353"/>
                      </a:lnTo>
                      <a:lnTo>
                        <a:pt x="3803657" y="1136656"/>
                      </a:lnTo>
                      <a:lnTo>
                        <a:pt x="3435353" y="1136656"/>
                      </a:lnTo>
                      <a:close/>
                      <a:moveTo>
                        <a:pt x="3422647" y="387353"/>
                      </a:moveTo>
                      <a:lnTo>
                        <a:pt x="3422647" y="755656"/>
                      </a:lnTo>
                      <a:lnTo>
                        <a:pt x="3054344" y="755656"/>
                      </a:lnTo>
                      <a:lnTo>
                        <a:pt x="3054344" y="387353"/>
                      </a:lnTo>
                      <a:lnTo>
                        <a:pt x="3422647" y="387353"/>
                      </a:lnTo>
                      <a:close/>
                      <a:moveTo>
                        <a:pt x="3041647" y="387353"/>
                      </a:moveTo>
                      <a:lnTo>
                        <a:pt x="3041647" y="755656"/>
                      </a:lnTo>
                      <a:lnTo>
                        <a:pt x="2673344" y="755656"/>
                      </a:lnTo>
                      <a:lnTo>
                        <a:pt x="2673344" y="387353"/>
                      </a:lnTo>
                      <a:lnTo>
                        <a:pt x="3041647" y="387353"/>
                      </a:lnTo>
                      <a:close/>
                      <a:moveTo>
                        <a:pt x="2660647" y="387353"/>
                      </a:moveTo>
                      <a:lnTo>
                        <a:pt x="2660647" y="755656"/>
                      </a:lnTo>
                      <a:lnTo>
                        <a:pt x="2292344" y="755656"/>
                      </a:lnTo>
                      <a:lnTo>
                        <a:pt x="2292344" y="387353"/>
                      </a:lnTo>
                      <a:lnTo>
                        <a:pt x="2660647" y="387353"/>
                      </a:lnTo>
                      <a:close/>
                      <a:moveTo>
                        <a:pt x="2279647" y="387353"/>
                      </a:moveTo>
                      <a:lnTo>
                        <a:pt x="2279647" y="755656"/>
                      </a:lnTo>
                      <a:lnTo>
                        <a:pt x="1911344" y="755656"/>
                      </a:lnTo>
                      <a:lnTo>
                        <a:pt x="1911344" y="387353"/>
                      </a:lnTo>
                      <a:lnTo>
                        <a:pt x="2279647" y="387353"/>
                      </a:lnTo>
                      <a:close/>
                      <a:moveTo>
                        <a:pt x="1898647" y="387353"/>
                      </a:moveTo>
                      <a:lnTo>
                        <a:pt x="1898647" y="755656"/>
                      </a:lnTo>
                      <a:lnTo>
                        <a:pt x="1530344" y="755656"/>
                      </a:lnTo>
                      <a:lnTo>
                        <a:pt x="1530344" y="387353"/>
                      </a:lnTo>
                      <a:lnTo>
                        <a:pt x="1898647" y="387353"/>
                      </a:lnTo>
                      <a:close/>
                      <a:moveTo>
                        <a:pt x="1517647" y="387353"/>
                      </a:moveTo>
                      <a:lnTo>
                        <a:pt x="1517647" y="755656"/>
                      </a:lnTo>
                      <a:lnTo>
                        <a:pt x="1149344" y="755656"/>
                      </a:lnTo>
                      <a:lnTo>
                        <a:pt x="1149344" y="387353"/>
                      </a:lnTo>
                      <a:lnTo>
                        <a:pt x="1517647" y="387353"/>
                      </a:lnTo>
                      <a:close/>
                      <a:moveTo>
                        <a:pt x="1136647" y="387353"/>
                      </a:moveTo>
                      <a:lnTo>
                        <a:pt x="1136647" y="755656"/>
                      </a:lnTo>
                      <a:lnTo>
                        <a:pt x="768353" y="755656"/>
                      </a:lnTo>
                      <a:lnTo>
                        <a:pt x="768353" y="387353"/>
                      </a:lnTo>
                      <a:lnTo>
                        <a:pt x="1136647" y="387353"/>
                      </a:lnTo>
                      <a:close/>
                      <a:moveTo>
                        <a:pt x="387353" y="387353"/>
                      </a:moveTo>
                      <a:lnTo>
                        <a:pt x="755656" y="387353"/>
                      </a:lnTo>
                      <a:lnTo>
                        <a:pt x="755656" y="755656"/>
                      </a:lnTo>
                      <a:lnTo>
                        <a:pt x="387353" y="755656"/>
                      </a:lnTo>
                      <a:lnTo>
                        <a:pt x="387353" y="387353"/>
                      </a:lnTo>
                      <a:close/>
                      <a:moveTo>
                        <a:pt x="387353" y="768353"/>
                      </a:moveTo>
                      <a:lnTo>
                        <a:pt x="755656" y="768353"/>
                      </a:lnTo>
                      <a:lnTo>
                        <a:pt x="755656" y="1136656"/>
                      </a:lnTo>
                      <a:lnTo>
                        <a:pt x="387353" y="1136656"/>
                      </a:lnTo>
                      <a:lnTo>
                        <a:pt x="387353" y="768353"/>
                      </a:lnTo>
                      <a:close/>
                      <a:moveTo>
                        <a:pt x="387353" y="1149353"/>
                      </a:moveTo>
                      <a:lnTo>
                        <a:pt x="755656" y="1149353"/>
                      </a:lnTo>
                      <a:lnTo>
                        <a:pt x="755656" y="1517656"/>
                      </a:lnTo>
                      <a:lnTo>
                        <a:pt x="387353" y="1517656"/>
                      </a:lnTo>
                      <a:lnTo>
                        <a:pt x="387353" y="1149353"/>
                      </a:lnTo>
                      <a:close/>
                      <a:moveTo>
                        <a:pt x="387353" y="1530353"/>
                      </a:moveTo>
                      <a:lnTo>
                        <a:pt x="755656" y="1530353"/>
                      </a:lnTo>
                      <a:lnTo>
                        <a:pt x="755656" y="1898656"/>
                      </a:lnTo>
                      <a:lnTo>
                        <a:pt x="387353" y="1898656"/>
                      </a:lnTo>
                      <a:lnTo>
                        <a:pt x="387353" y="1530353"/>
                      </a:lnTo>
                      <a:close/>
                      <a:moveTo>
                        <a:pt x="387353" y="1911353"/>
                      </a:moveTo>
                      <a:lnTo>
                        <a:pt x="755656" y="1911353"/>
                      </a:lnTo>
                      <a:lnTo>
                        <a:pt x="755656" y="2279656"/>
                      </a:lnTo>
                      <a:lnTo>
                        <a:pt x="387353" y="2279656"/>
                      </a:lnTo>
                      <a:lnTo>
                        <a:pt x="387353" y="1911353"/>
                      </a:lnTo>
                      <a:close/>
                      <a:moveTo>
                        <a:pt x="387353" y="2292353"/>
                      </a:moveTo>
                      <a:lnTo>
                        <a:pt x="755656" y="2292353"/>
                      </a:lnTo>
                      <a:lnTo>
                        <a:pt x="755656" y="2660657"/>
                      </a:lnTo>
                      <a:lnTo>
                        <a:pt x="387353" y="2660657"/>
                      </a:lnTo>
                      <a:lnTo>
                        <a:pt x="387353" y="2292353"/>
                      </a:lnTo>
                      <a:close/>
                      <a:moveTo>
                        <a:pt x="387353" y="2673353"/>
                      </a:moveTo>
                      <a:lnTo>
                        <a:pt x="755656" y="2673353"/>
                      </a:lnTo>
                      <a:lnTo>
                        <a:pt x="755656" y="3041657"/>
                      </a:lnTo>
                      <a:lnTo>
                        <a:pt x="387353" y="3041657"/>
                      </a:lnTo>
                      <a:lnTo>
                        <a:pt x="387353" y="2673353"/>
                      </a:lnTo>
                      <a:close/>
                      <a:moveTo>
                        <a:pt x="387353" y="3054353"/>
                      </a:moveTo>
                      <a:lnTo>
                        <a:pt x="755656" y="3054353"/>
                      </a:lnTo>
                      <a:lnTo>
                        <a:pt x="755656" y="3422657"/>
                      </a:lnTo>
                      <a:lnTo>
                        <a:pt x="387353" y="3422657"/>
                      </a:lnTo>
                      <a:lnTo>
                        <a:pt x="387353" y="3054353"/>
                      </a:lnTo>
                      <a:close/>
                      <a:moveTo>
                        <a:pt x="387353" y="3435353"/>
                      </a:moveTo>
                      <a:lnTo>
                        <a:pt x="755656" y="3435353"/>
                      </a:lnTo>
                      <a:lnTo>
                        <a:pt x="755656" y="3803657"/>
                      </a:lnTo>
                      <a:lnTo>
                        <a:pt x="387353" y="3803657"/>
                      </a:lnTo>
                      <a:lnTo>
                        <a:pt x="387353" y="3435353"/>
                      </a:lnTo>
                      <a:close/>
                      <a:moveTo>
                        <a:pt x="387353" y="4184647"/>
                      </a:moveTo>
                      <a:lnTo>
                        <a:pt x="387353" y="3816344"/>
                      </a:lnTo>
                      <a:lnTo>
                        <a:pt x="755656" y="3816344"/>
                      </a:lnTo>
                      <a:lnTo>
                        <a:pt x="755656" y="4184647"/>
                      </a:lnTo>
                      <a:lnTo>
                        <a:pt x="387353" y="4184647"/>
                      </a:lnTo>
                      <a:close/>
                      <a:moveTo>
                        <a:pt x="768353" y="4184647"/>
                      </a:moveTo>
                      <a:lnTo>
                        <a:pt x="768353" y="3816344"/>
                      </a:lnTo>
                      <a:lnTo>
                        <a:pt x="1136656" y="3816344"/>
                      </a:lnTo>
                      <a:lnTo>
                        <a:pt x="1136656" y="4184647"/>
                      </a:lnTo>
                      <a:lnTo>
                        <a:pt x="768353" y="4184647"/>
                      </a:lnTo>
                      <a:close/>
                      <a:moveTo>
                        <a:pt x="1149353" y="4184647"/>
                      </a:moveTo>
                      <a:lnTo>
                        <a:pt x="1149353" y="3816344"/>
                      </a:lnTo>
                      <a:lnTo>
                        <a:pt x="1517656" y="3816344"/>
                      </a:lnTo>
                      <a:lnTo>
                        <a:pt x="1517656" y="4184647"/>
                      </a:lnTo>
                      <a:lnTo>
                        <a:pt x="1149353" y="4184647"/>
                      </a:lnTo>
                      <a:close/>
                      <a:moveTo>
                        <a:pt x="1530353" y="4184647"/>
                      </a:moveTo>
                      <a:lnTo>
                        <a:pt x="1530353" y="3816344"/>
                      </a:lnTo>
                      <a:lnTo>
                        <a:pt x="1898656" y="3816344"/>
                      </a:lnTo>
                      <a:lnTo>
                        <a:pt x="1898656" y="4184647"/>
                      </a:lnTo>
                      <a:lnTo>
                        <a:pt x="1530353" y="4184647"/>
                      </a:lnTo>
                      <a:close/>
                      <a:moveTo>
                        <a:pt x="1911353" y="4184647"/>
                      </a:moveTo>
                      <a:lnTo>
                        <a:pt x="1911353" y="3816344"/>
                      </a:lnTo>
                      <a:lnTo>
                        <a:pt x="2279656" y="3816344"/>
                      </a:lnTo>
                      <a:lnTo>
                        <a:pt x="2279656" y="4184647"/>
                      </a:lnTo>
                      <a:lnTo>
                        <a:pt x="1911353" y="4184647"/>
                      </a:lnTo>
                      <a:close/>
                      <a:moveTo>
                        <a:pt x="2292353" y="4184647"/>
                      </a:moveTo>
                      <a:lnTo>
                        <a:pt x="2292353" y="3816344"/>
                      </a:lnTo>
                      <a:lnTo>
                        <a:pt x="2660657" y="3816344"/>
                      </a:lnTo>
                      <a:lnTo>
                        <a:pt x="2660657" y="4184647"/>
                      </a:lnTo>
                      <a:lnTo>
                        <a:pt x="2292353" y="4184647"/>
                      </a:lnTo>
                      <a:close/>
                      <a:moveTo>
                        <a:pt x="2673353" y="4184647"/>
                      </a:moveTo>
                      <a:lnTo>
                        <a:pt x="2673353" y="3816344"/>
                      </a:lnTo>
                      <a:lnTo>
                        <a:pt x="3041657" y="3816344"/>
                      </a:lnTo>
                      <a:lnTo>
                        <a:pt x="3041657" y="4184647"/>
                      </a:lnTo>
                      <a:lnTo>
                        <a:pt x="2673353" y="4184647"/>
                      </a:lnTo>
                      <a:close/>
                      <a:moveTo>
                        <a:pt x="3054353" y="4184647"/>
                      </a:moveTo>
                      <a:lnTo>
                        <a:pt x="3054353" y="3816344"/>
                      </a:lnTo>
                      <a:lnTo>
                        <a:pt x="3422657" y="3816344"/>
                      </a:lnTo>
                      <a:lnTo>
                        <a:pt x="3422657" y="4184647"/>
                      </a:lnTo>
                      <a:lnTo>
                        <a:pt x="3054353" y="4184647"/>
                      </a:lnTo>
                      <a:close/>
                      <a:moveTo>
                        <a:pt x="3435353" y="4184647"/>
                      </a:moveTo>
                      <a:lnTo>
                        <a:pt x="3435353" y="3816344"/>
                      </a:lnTo>
                      <a:lnTo>
                        <a:pt x="3803657" y="3816344"/>
                      </a:lnTo>
                      <a:lnTo>
                        <a:pt x="3803657" y="4184647"/>
                      </a:lnTo>
                      <a:lnTo>
                        <a:pt x="3435353" y="4184647"/>
                      </a:lnTo>
                      <a:close/>
                      <a:moveTo>
                        <a:pt x="4184647" y="4184647"/>
                      </a:moveTo>
                      <a:lnTo>
                        <a:pt x="3816344" y="4184647"/>
                      </a:lnTo>
                      <a:lnTo>
                        <a:pt x="3816344" y="3816344"/>
                      </a:lnTo>
                      <a:lnTo>
                        <a:pt x="4184647" y="3816344"/>
                      </a:lnTo>
                      <a:lnTo>
                        <a:pt x="4184647" y="4184647"/>
                      </a:lnTo>
                      <a:close/>
                      <a:moveTo>
                        <a:pt x="4184647" y="3803647"/>
                      </a:moveTo>
                      <a:lnTo>
                        <a:pt x="3816344" y="3803647"/>
                      </a:lnTo>
                      <a:lnTo>
                        <a:pt x="3816344" y="3435344"/>
                      </a:lnTo>
                      <a:lnTo>
                        <a:pt x="4184647" y="3435344"/>
                      </a:lnTo>
                      <a:lnTo>
                        <a:pt x="4184647" y="3803647"/>
                      </a:lnTo>
                      <a:close/>
                      <a:moveTo>
                        <a:pt x="4184647" y="3422647"/>
                      </a:moveTo>
                      <a:lnTo>
                        <a:pt x="3816344" y="3422647"/>
                      </a:lnTo>
                      <a:lnTo>
                        <a:pt x="3816344" y="3054344"/>
                      </a:lnTo>
                      <a:lnTo>
                        <a:pt x="4184647" y="3054344"/>
                      </a:lnTo>
                      <a:lnTo>
                        <a:pt x="4184647" y="3422647"/>
                      </a:lnTo>
                      <a:close/>
                      <a:moveTo>
                        <a:pt x="4184647" y="3041647"/>
                      </a:moveTo>
                      <a:lnTo>
                        <a:pt x="3816344" y="3041647"/>
                      </a:lnTo>
                      <a:lnTo>
                        <a:pt x="3816344" y="2673344"/>
                      </a:lnTo>
                      <a:lnTo>
                        <a:pt x="4184647" y="2673344"/>
                      </a:lnTo>
                      <a:lnTo>
                        <a:pt x="4184647" y="3041647"/>
                      </a:lnTo>
                      <a:close/>
                      <a:moveTo>
                        <a:pt x="4184647" y="2660647"/>
                      </a:moveTo>
                      <a:lnTo>
                        <a:pt x="3816344" y="2660647"/>
                      </a:lnTo>
                      <a:lnTo>
                        <a:pt x="3816344" y="2292344"/>
                      </a:lnTo>
                      <a:lnTo>
                        <a:pt x="4184647" y="2292344"/>
                      </a:lnTo>
                      <a:lnTo>
                        <a:pt x="4184647" y="2660647"/>
                      </a:lnTo>
                      <a:close/>
                      <a:moveTo>
                        <a:pt x="4184647" y="2279647"/>
                      </a:moveTo>
                      <a:lnTo>
                        <a:pt x="3816344" y="2279647"/>
                      </a:lnTo>
                      <a:lnTo>
                        <a:pt x="3816344" y="1911344"/>
                      </a:lnTo>
                      <a:lnTo>
                        <a:pt x="4184647" y="1911344"/>
                      </a:lnTo>
                      <a:lnTo>
                        <a:pt x="4184647" y="2279647"/>
                      </a:lnTo>
                      <a:close/>
                      <a:moveTo>
                        <a:pt x="4184647" y="1898647"/>
                      </a:moveTo>
                      <a:lnTo>
                        <a:pt x="3816344" y="1898647"/>
                      </a:lnTo>
                      <a:lnTo>
                        <a:pt x="3816344" y="1530344"/>
                      </a:lnTo>
                      <a:lnTo>
                        <a:pt x="4184647" y="1530344"/>
                      </a:lnTo>
                      <a:lnTo>
                        <a:pt x="4184647" y="1898647"/>
                      </a:lnTo>
                      <a:close/>
                      <a:moveTo>
                        <a:pt x="4184647" y="1517647"/>
                      </a:moveTo>
                      <a:lnTo>
                        <a:pt x="3816344" y="1517647"/>
                      </a:lnTo>
                      <a:lnTo>
                        <a:pt x="3816344" y="1149344"/>
                      </a:lnTo>
                      <a:lnTo>
                        <a:pt x="4184647" y="1149344"/>
                      </a:lnTo>
                      <a:lnTo>
                        <a:pt x="4184647" y="1517647"/>
                      </a:lnTo>
                      <a:close/>
                      <a:moveTo>
                        <a:pt x="4184647" y="1136647"/>
                      </a:moveTo>
                      <a:lnTo>
                        <a:pt x="3816344" y="1136647"/>
                      </a:lnTo>
                      <a:lnTo>
                        <a:pt x="3816344" y="768353"/>
                      </a:lnTo>
                      <a:lnTo>
                        <a:pt x="4184647" y="768353"/>
                      </a:lnTo>
                      <a:lnTo>
                        <a:pt x="4184647" y="1136647"/>
                      </a:lnTo>
                      <a:close/>
                      <a:moveTo>
                        <a:pt x="4184647" y="755647"/>
                      </a:moveTo>
                      <a:lnTo>
                        <a:pt x="3816344" y="755647"/>
                      </a:lnTo>
                      <a:lnTo>
                        <a:pt x="3816344" y="387353"/>
                      </a:lnTo>
                      <a:lnTo>
                        <a:pt x="4184647" y="387353"/>
                      </a:lnTo>
                      <a:lnTo>
                        <a:pt x="4184647" y="755647"/>
                      </a:lnTo>
                      <a:close/>
                    </a:path>
                  </a:pathLst>
                </a:custGeom>
                <a:solidFill>
                  <a:schemeClr val="bg1"/>
                </a:solidFill>
                <a:ln w="9525" cap="flat">
                  <a:noFill/>
                  <a:prstDash val="solid"/>
                  <a:miter/>
                </a:ln>
              </p:spPr>
              <p:txBody>
                <a:bodyPr anchor="ctr" rtlCol="0"/>
                <a:p>
                  <a:endParaRPr lang="en-PH"/>
                </a:p>
              </p:txBody>
            </p:sp>
          </p:grpSp>
          <p:sp>
            <p:nvSpPr>
              <p:cNvPr id="1049255" name="Trapezoid 125"/>
              <p:cNvSpPr/>
              <p:nvPr/>
            </p:nvSpPr>
            <p:spPr>
              <a:xfrm>
                <a:off x="6872324" y="1968023"/>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204" name="Group 126"/>
              <p:cNvGrpSpPr/>
              <p:nvPr/>
            </p:nvGrpSpPr>
            <p:grpSpPr>
              <a:xfrm>
                <a:off x="7217403" y="4648200"/>
                <a:ext cx="2004833" cy="632522"/>
                <a:chOff x="1208315" y="4416879"/>
                <a:chExt cx="1690006" cy="749543"/>
              </a:xfrm>
              <a:solidFill>
                <a:schemeClr val="bg1"/>
              </a:solidFill>
            </p:grpSpPr>
            <p:sp>
              <p:nvSpPr>
                <p:cNvPr id="1049256" name="Rectangle 127"/>
                <p:cNvSpPr/>
                <p:nvPr/>
              </p:nvSpPr>
              <p:spPr>
                <a:xfrm>
                  <a:off x="1208315" y="4416879"/>
                  <a:ext cx="1690006" cy="163284"/>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57" name="Rectangle 128"/>
                <p:cNvSpPr/>
                <p:nvPr/>
              </p:nvSpPr>
              <p:spPr>
                <a:xfrm>
                  <a:off x="1387928" y="4587177"/>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58" name="Rectangle 129"/>
                <p:cNvSpPr/>
                <p:nvPr/>
              </p:nvSpPr>
              <p:spPr>
                <a:xfrm>
                  <a:off x="1692095" y="4587809"/>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59" name="Rectangle 130"/>
                <p:cNvSpPr/>
                <p:nvPr/>
              </p:nvSpPr>
              <p:spPr>
                <a:xfrm>
                  <a:off x="1996262" y="4588441"/>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60" name="Rectangle 131"/>
                <p:cNvSpPr/>
                <p:nvPr/>
              </p:nvSpPr>
              <p:spPr>
                <a:xfrm>
                  <a:off x="2300429" y="4589073"/>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61" name="Rectangle 132"/>
                <p:cNvSpPr/>
                <p:nvPr/>
              </p:nvSpPr>
              <p:spPr>
                <a:xfrm>
                  <a:off x="2604596" y="4589705"/>
                  <a:ext cx="133544" cy="576717"/>
                </a:xfrm>
                <a:prstGeom prst="rect"/>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pic>
          <p:nvPicPr>
            <p:cNvPr id="2097231" name="Picture 169"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411014" y="1705154"/>
              <a:ext cx="1163129" cy="1182721"/>
            </a:xfrm>
            <a:prstGeom prst="rect"/>
          </p:spPr>
        </p:pic>
        <p:pic>
          <p:nvPicPr>
            <p:cNvPr id="2097232" name="Picture 170"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030015" y="1762664"/>
              <a:ext cx="954656" cy="954656"/>
            </a:xfrm>
            <a:prstGeom prst="rect"/>
          </p:spPr>
        </p:pic>
        <p:pic>
          <p:nvPicPr>
            <p:cNvPr id="2097233" name="Picture 171"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6638951" y="1794294"/>
              <a:ext cx="954656" cy="954656"/>
            </a:xfrm>
            <a:prstGeom prst="rect"/>
          </p:spPr>
        </p:pic>
        <p:pic>
          <p:nvPicPr>
            <p:cNvPr id="2097234" name="Picture 172"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6505241" y="1739660"/>
              <a:ext cx="783566" cy="783566"/>
            </a:xfrm>
            <a:prstGeom prst="rect"/>
          </p:spPr>
        </p:pic>
        <p:pic>
          <p:nvPicPr>
            <p:cNvPr id="2097235" name="Picture 173"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6065293" y="1736785"/>
              <a:ext cx="918713" cy="918713"/>
            </a:xfrm>
            <a:prstGeom prst="rect"/>
          </p:spPr>
        </p:pic>
        <p:pic>
          <p:nvPicPr>
            <p:cNvPr id="2097236" name="Picture 175"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097587" y="3329796"/>
              <a:ext cx="918713" cy="918713"/>
            </a:xfrm>
            <a:prstGeom prst="rect"/>
          </p:spPr>
        </p:pic>
        <p:pic>
          <p:nvPicPr>
            <p:cNvPr id="2097237" name="Picture 179" descr="A close-up of some flowers  Description automatically generated with medium confidence"/>
            <p:cNvPicPr>
              <a:picLocks noChangeAspect="1"/>
            </p:cNvPicPr>
            <p:nvPr/>
          </p:nvPicPr>
          <p:blipFill rotWithShape="1">
            <a:blip xmlns:r="http://schemas.openxmlformats.org/officeDocument/2006/relationships" r:embed="rId5"/>
            <a:srcRect r="41575"/>
            <a:stretch>
              <a:fillRect/>
            </a:stretch>
          </p:blipFill>
          <p:spPr>
            <a:xfrm rot="1609835" flipH="1">
              <a:off x="7843175" y="3554064"/>
              <a:ext cx="969385" cy="1740812"/>
            </a:xfrm>
            <a:prstGeom prst="rect"/>
          </p:spPr>
        </p:pic>
        <p:pic>
          <p:nvPicPr>
            <p:cNvPr id="2097238" name="Picture 181"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6670581" y="3266536"/>
              <a:ext cx="954656" cy="954656"/>
            </a:xfrm>
            <a:prstGeom prst="rect"/>
          </p:spPr>
        </p:pic>
        <p:pic>
          <p:nvPicPr>
            <p:cNvPr id="2097239" name="Picture 176" descr="A close up of a flower  Description automatically generated with low confidence"/>
            <p:cNvPicPr>
              <a:picLocks noChangeAspect="1"/>
            </p:cNvPicPr>
            <p:nvPr/>
          </p:nvPicPr>
          <p:blipFill>
            <a:blip xmlns:r="http://schemas.openxmlformats.org/officeDocument/2006/relationships" r:embed="rId4"/>
            <a:stretch>
              <a:fillRect/>
            </a:stretch>
          </p:blipFill>
          <p:spPr>
            <a:xfrm>
              <a:off x="7612296" y="3085380"/>
              <a:ext cx="918713" cy="918713"/>
            </a:xfrm>
            <a:prstGeom prst="rect"/>
          </p:spPr>
        </p:pic>
        <p:pic>
          <p:nvPicPr>
            <p:cNvPr id="2097240" name="Picture 182" descr="A close-up of some flowers  Description automatically generated with medium confidence"/>
            <p:cNvPicPr>
              <a:picLocks noChangeAspect="1"/>
            </p:cNvPicPr>
            <p:nvPr/>
          </p:nvPicPr>
          <p:blipFill rotWithShape="1">
            <a:blip xmlns:r="http://schemas.openxmlformats.org/officeDocument/2006/relationships" r:embed="rId5"/>
            <a:srcRect r="41575"/>
            <a:stretch>
              <a:fillRect/>
            </a:stretch>
          </p:blipFill>
          <p:spPr>
            <a:xfrm rot="1609835" flipH="1">
              <a:off x="7952443" y="2481512"/>
              <a:ext cx="969385" cy="1740812"/>
            </a:xfrm>
            <a:prstGeom prst="rect"/>
          </p:spPr>
        </p:pic>
        <p:pic>
          <p:nvPicPr>
            <p:cNvPr id="2097241" name="Picture 164" descr="A close up of a flower  Description automatically generated with low confidence"/>
            <p:cNvPicPr>
              <a:picLocks noChangeAspect="1"/>
            </p:cNvPicPr>
            <p:nvPr/>
          </p:nvPicPr>
          <p:blipFill>
            <a:blip xmlns:r="http://schemas.openxmlformats.org/officeDocument/2006/relationships" r:embed="rId6"/>
            <a:stretch>
              <a:fillRect/>
            </a:stretch>
          </p:blipFill>
          <p:spPr>
            <a:xfrm>
              <a:off x="7644986" y="2071671"/>
              <a:ext cx="1361916" cy="1576292"/>
            </a:xfrm>
            <a:prstGeom prst="rect"/>
          </p:spPr>
        </p:pic>
      </p:grpSp>
      <p:grpSp>
        <p:nvGrpSpPr>
          <p:cNvPr id="205" name="Group 47"/>
          <p:cNvGrpSpPr/>
          <p:nvPr/>
        </p:nvGrpSpPr>
        <p:grpSpPr>
          <a:xfrm>
            <a:off x="5064435" y="4918051"/>
            <a:ext cx="2728303" cy="1939949"/>
            <a:chOff x="4727838" y="4918051"/>
            <a:chExt cx="2728303" cy="1939949"/>
          </a:xfrm>
          <a:effectLst>
            <a:outerShdw algn="ctr" blurRad="63500" rotWithShape="0" sx="102000" sy="102000">
              <a:prstClr val="black">
                <a:alpha val="40000"/>
              </a:prstClr>
            </a:outerShdw>
          </a:effectLst>
        </p:grpSpPr>
        <p:sp>
          <p:nvSpPr>
            <p:cNvPr id="1049262" name="Rectangle 9"/>
            <p:cNvSpPr/>
            <p:nvPr/>
          </p:nvSpPr>
          <p:spPr>
            <a:xfrm>
              <a:off x="4992532" y="5142641"/>
              <a:ext cx="2206935" cy="1715359"/>
            </a:xfrm>
            <a:prstGeom prst="rect"/>
            <a:solidFill>
              <a:srgbClr val="EECC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63" name="Trapezoid 15"/>
            <p:cNvSpPr/>
            <p:nvPr/>
          </p:nvSpPr>
          <p:spPr>
            <a:xfrm>
              <a:off x="4727838" y="4918051"/>
              <a:ext cx="2728303" cy="530535"/>
            </a:xfrm>
            <a:prstGeom prst="trapezoid">
              <a:avLst>
                <a:gd name="adj" fmla="val 67424"/>
              </a:avLst>
            </a:prstGeom>
            <a:solidFill>
              <a:srgbClr val="EF6C3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nvGrpSpPr>
            <p:cNvPr id="206" name="Group 38"/>
            <p:cNvGrpSpPr/>
            <p:nvPr/>
          </p:nvGrpSpPr>
          <p:grpSpPr>
            <a:xfrm>
              <a:off x="5487699" y="5594437"/>
              <a:ext cx="1186841" cy="1263563"/>
              <a:chOff x="3095495" y="2165437"/>
              <a:chExt cx="1186841" cy="1263563"/>
            </a:xfrm>
          </p:grpSpPr>
          <p:sp>
            <p:nvSpPr>
              <p:cNvPr id="1049264" name="Flowchart: Delay 36"/>
              <p:cNvSpPr/>
              <p:nvPr/>
            </p:nvSpPr>
            <p:spPr>
              <a:xfrm rot="16200000">
                <a:off x="3057134" y="2203798"/>
                <a:ext cx="1263563" cy="1186841"/>
              </a:xfrm>
              <a:prstGeom prst="flowChartDelay"/>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65" name="Flowchart: Delay 37"/>
              <p:cNvSpPr/>
              <p:nvPr/>
            </p:nvSpPr>
            <p:spPr>
              <a:xfrm rot="16200000">
                <a:off x="3116113" y="2436573"/>
                <a:ext cx="1111685" cy="873168"/>
              </a:xfrm>
              <a:prstGeom prst="flowChartDelay"/>
              <a:solidFill>
                <a:srgbClr val="152A98"/>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grpSp>
      </p:grpSp>
      <p:grpSp>
        <p:nvGrpSpPr>
          <p:cNvPr id="207" name="Group 157"/>
          <p:cNvGrpSpPr/>
          <p:nvPr/>
        </p:nvGrpSpPr>
        <p:grpSpPr>
          <a:xfrm>
            <a:off x="9841896" y="7378973"/>
            <a:ext cx="2178124" cy="2924230"/>
            <a:chOff x="5102352" y="1556329"/>
            <a:chExt cx="2178124" cy="2924230"/>
          </a:xfrm>
        </p:grpSpPr>
        <p:sp>
          <p:nvSpPr>
            <p:cNvPr id="1049266" name="Oval 158"/>
            <p:cNvSpPr/>
            <p:nvPr/>
          </p:nvSpPr>
          <p:spPr>
            <a:xfrm>
              <a:off x="5102352" y="2314936"/>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242" name="Picture 159" descr="A picture containing vector graphics  Description automatically generated"/>
            <p:cNvPicPr>
              <a:picLocks noChangeAspect="1"/>
            </p:cNvPicPr>
            <p:nvPr/>
          </p:nvPicPr>
          <p:blipFill>
            <a:blip xmlns:r="http://schemas.openxmlformats.org/officeDocument/2006/relationships" r:embed="rId7"/>
            <a:stretch>
              <a:fillRect/>
            </a:stretch>
          </p:blipFill>
          <p:spPr>
            <a:xfrm>
              <a:off x="5355604" y="1556329"/>
              <a:ext cx="1694691" cy="2798070"/>
            </a:xfrm>
            <a:prstGeom prst="rect"/>
            <a:ln>
              <a:noFill/>
            </a:ln>
            <a:effectLst>
              <a:outerShdw algn="ctr" blurRad="63500" rotWithShape="0" sx="102000" sy="102000">
                <a:prstClr val="black">
                  <a:alpha val="40000"/>
                </a:prstClr>
              </a:outerShdw>
            </a:effectLst>
          </p:spPr>
        </p:pic>
      </p:grpSp>
      <p:grpSp>
        <p:nvGrpSpPr>
          <p:cNvPr id="208" name="Group 163"/>
          <p:cNvGrpSpPr/>
          <p:nvPr/>
        </p:nvGrpSpPr>
        <p:grpSpPr>
          <a:xfrm>
            <a:off x="9681685" y="-3600884"/>
            <a:ext cx="2178124" cy="2779990"/>
            <a:chOff x="5823842" y="396488"/>
            <a:chExt cx="2178124" cy="2779990"/>
          </a:xfrm>
        </p:grpSpPr>
        <p:sp>
          <p:nvSpPr>
            <p:cNvPr id="1049267" name="Oval 165"/>
            <p:cNvSpPr/>
            <p:nvPr/>
          </p:nvSpPr>
          <p:spPr>
            <a:xfrm>
              <a:off x="5823842" y="1010855"/>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243" name="Picture 174" descr="A person in a garment  Description automatically generated with low confidence"/>
            <p:cNvPicPr>
              <a:picLocks noChangeAspect="1"/>
            </p:cNvPicPr>
            <p:nvPr/>
          </p:nvPicPr>
          <p:blipFill>
            <a:blip xmlns:r="http://schemas.openxmlformats.org/officeDocument/2006/relationships" r:embed="rId8"/>
            <a:stretch>
              <a:fillRect/>
            </a:stretch>
          </p:blipFill>
          <p:spPr>
            <a:xfrm>
              <a:off x="6341941" y="396488"/>
              <a:ext cx="1429515" cy="2569469"/>
            </a:xfrm>
            <a:prstGeom prst="rect"/>
            <a:effectLst>
              <a:outerShdw algn="ctr" blurRad="63500" rotWithShape="0" sx="102000" sy="102000">
                <a:prstClr val="black">
                  <a:alpha val="40000"/>
                </a:prstClr>
              </a:outerShdw>
            </a:effectLst>
          </p:spPr>
        </p:pic>
      </p:grpSp>
      <p:grpSp>
        <p:nvGrpSpPr>
          <p:cNvPr id="209" name="Group 177"/>
          <p:cNvGrpSpPr/>
          <p:nvPr/>
        </p:nvGrpSpPr>
        <p:grpSpPr>
          <a:xfrm>
            <a:off x="6096000" y="7698359"/>
            <a:ext cx="2178124" cy="2372774"/>
            <a:chOff x="8059685" y="632013"/>
            <a:chExt cx="2178124" cy="2372774"/>
          </a:xfrm>
        </p:grpSpPr>
        <p:sp>
          <p:nvSpPr>
            <p:cNvPr id="1049268" name="Oval 178"/>
            <p:cNvSpPr/>
            <p:nvPr/>
          </p:nvSpPr>
          <p:spPr>
            <a:xfrm>
              <a:off x="8059685" y="839164"/>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244" name="Picture 180" descr="A picture containing text, vector graphics  Description automatically generated"/>
            <p:cNvPicPr>
              <a:picLocks noChangeAspect="1"/>
            </p:cNvPicPr>
            <p:nvPr/>
          </p:nvPicPr>
          <p:blipFill>
            <a:blip xmlns:r="http://schemas.openxmlformats.org/officeDocument/2006/relationships" r:embed="rId9"/>
            <a:stretch>
              <a:fillRect/>
            </a:stretch>
          </p:blipFill>
          <p:spPr>
            <a:xfrm>
              <a:off x="8170547" y="632013"/>
              <a:ext cx="2008636" cy="2353061"/>
            </a:xfrm>
            <a:prstGeom prst="rect"/>
            <a:effectLst>
              <a:outerShdw algn="ctr" blurRad="63500" rotWithShape="0" sx="102000" sy="102000">
                <a:prstClr val="black">
                  <a:alpha val="40000"/>
                </a:prstClr>
              </a:outerShdw>
            </a:effectLst>
          </p:spPr>
        </p:pic>
      </p:grpSp>
      <p:grpSp>
        <p:nvGrpSpPr>
          <p:cNvPr id="210" name="Group 183"/>
          <p:cNvGrpSpPr/>
          <p:nvPr/>
        </p:nvGrpSpPr>
        <p:grpSpPr>
          <a:xfrm>
            <a:off x="5603150" y="-3544093"/>
            <a:ext cx="2178124" cy="3001143"/>
            <a:chOff x="8136849" y="1770712"/>
            <a:chExt cx="2178124" cy="3001143"/>
          </a:xfrm>
        </p:grpSpPr>
        <p:sp>
          <p:nvSpPr>
            <p:cNvPr id="1049269" name="Oval 186"/>
            <p:cNvSpPr/>
            <p:nvPr/>
          </p:nvSpPr>
          <p:spPr>
            <a:xfrm>
              <a:off x="8136849" y="2606232"/>
              <a:ext cx="2178124" cy="2165623"/>
            </a:xfrm>
            <a:prstGeom prst="ellips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PH"/>
            </a:p>
          </p:txBody>
        </p:sp>
        <p:pic>
          <p:nvPicPr>
            <p:cNvPr id="2097245" name="Picture 196" descr="A picture containing text  Description automatically generated"/>
            <p:cNvPicPr>
              <a:picLocks noChangeAspect="1"/>
            </p:cNvPicPr>
            <p:nvPr/>
          </p:nvPicPr>
          <p:blipFill>
            <a:blip xmlns:r="http://schemas.openxmlformats.org/officeDocument/2006/relationships" r:embed="rId10"/>
            <a:stretch>
              <a:fillRect/>
            </a:stretch>
          </p:blipFill>
          <p:spPr>
            <a:xfrm>
              <a:off x="8688670" y="1770712"/>
              <a:ext cx="1088138" cy="2923038"/>
            </a:xfrm>
            <a:prstGeom prst="rect"/>
            <a:effectLst>
              <a:outerShdw algn="ctr" blurRad="63500" rotWithShape="0" sx="102000" sy="102000">
                <a:prstClr val="black">
                  <a:alpha val="40000"/>
                </a:prstClr>
              </a:outerShdw>
            </a:effectLst>
          </p:spPr>
        </p:pic>
      </p:grpSp>
      <p:pic>
        <p:nvPicPr>
          <p:cNvPr id="2097246" name="Picture 197" descr="A close-up of a plant  Description automatically generated with medium confidence"/>
          <p:cNvPicPr>
            <a:picLocks noChangeAspect="1"/>
          </p:cNvPicPr>
          <p:nvPr/>
        </p:nvPicPr>
        <p:blipFill>
          <a:blip xmlns:r="http://schemas.openxmlformats.org/officeDocument/2006/relationships" r:embed="rId1"/>
          <a:stretch>
            <a:fillRect/>
          </a:stretch>
        </p:blipFill>
        <p:spPr>
          <a:xfrm flipH="1">
            <a:off x="0" y="3617494"/>
            <a:ext cx="3031569" cy="3397669"/>
          </a:xfrm>
          <a:prstGeom prst="rect"/>
        </p:spPr>
      </p:pic>
      <p:sp>
        <p:nvSpPr>
          <p:cNvPr id="1049270" name="Rectangle 184"/>
          <p:cNvSpPr/>
          <p:nvPr/>
        </p:nvSpPr>
        <p:spPr>
          <a:xfrm>
            <a:off x="0" y="0"/>
            <a:ext cx="12192000" cy="6858000"/>
          </a:xfrm>
          <a:prstGeom prst="rect"/>
          <a:gradFill flip="none" rotWithShape="1">
            <a:gsLst>
              <a:gs pos="22000">
                <a:srgbClr val="9985AE">
                  <a:alpha val="50000"/>
                </a:srgbClr>
              </a:gs>
              <a:gs pos="30000">
                <a:srgbClr val="36A0A6">
                  <a:alpha val="50000"/>
                </a:srgbClr>
              </a:gs>
              <a:gs pos="66000">
                <a:srgbClr val="E7DFBB">
                  <a:alpha val="50000"/>
                </a:srgbClr>
              </a:gs>
              <a:gs pos="93000">
                <a:srgbClr val="DAEDD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PH"/>
          </a:p>
        </p:txBody>
      </p:sp>
      <p:sp>
        <p:nvSpPr>
          <p:cNvPr id="1049271" name="TextBox 195"/>
          <p:cNvSpPr txBox="1"/>
          <p:nvPr/>
        </p:nvSpPr>
        <p:spPr>
          <a:xfrm>
            <a:off x="1172816" y="2748044"/>
            <a:ext cx="9846367" cy="1450340"/>
          </a:xfrm>
          <a:prstGeom prst="rect"/>
          <a:noFill/>
        </p:spPr>
        <p:txBody>
          <a:bodyPr rtlCol="0" wrap="square">
            <a:spAutoFit/>
          </a:bodyPr>
          <a:p>
            <a:pPr>
              <a:lnSpc>
                <a:spcPct val="150000"/>
              </a:lnSpc>
            </a:pPr>
            <a:r>
              <a:rPr b="1" dirty="0" sz="6000" lang="en-US">
                <a:ln w="22225">
                  <a:solidFill>
                    <a:schemeClr val="bg1"/>
                  </a:solidFill>
                  <a:prstDash val="solid"/>
                </a:ln>
                <a:solidFill>
                  <a:srgbClr val="D2A3CD"/>
                </a:solidFill>
                <a:effectLst>
                  <a:innerShdw blurRad="63500" dir="13500000" dist="50800">
                    <a:prstClr val="black">
                      <a:alpha val="50000"/>
                    </a:prstClr>
                  </a:innerShdw>
                </a:effectLst>
                <a:latin typeface="Candylicious" pitchFamily="2" charset="0"/>
              </a:rPr>
              <a:t>Thank You Everyone!</a:t>
            </a:r>
            <a:endParaRPr dirty="0" sz="6000" lang="en-PH">
              <a:ln>
                <a:solidFill>
                  <a:schemeClr val="bg1"/>
                </a:solidFill>
              </a:ln>
              <a:solidFill>
                <a:srgbClr val="D2A3CD"/>
              </a:solidFill>
              <a:effectLst>
                <a:innerShdw blurRad="63500" dir="13500000" dist="50800">
                  <a:prstClr val="black">
                    <a:alpha val="50000"/>
                  </a:prstClr>
                </a:innerShdw>
              </a:effectLst>
              <a:latin typeface="Candylicious" pitchFamily="2" charset="0"/>
            </a:endParaRPr>
          </a:p>
        </p:txBody>
      </p:sp>
      <p:pic>
        <p:nvPicPr>
          <p:cNvPr id="2097247" name="Picture 199" descr="A picture containing silhouette  Description automatically generated"/>
          <p:cNvPicPr>
            <a:picLocks noChangeAspect="1"/>
          </p:cNvPicPr>
          <p:nvPr/>
        </p:nvPicPr>
        <p:blipFill>
          <a:blip xmlns:r="http://schemas.openxmlformats.org/officeDocument/2006/relationships" r:embed="rId11"/>
          <a:stretch>
            <a:fillRect/>
          </a:stretch>
        </p:blipFill>
        <p:spPr>
          <a:xfrm>
            <a:off x="244088" y="1694515"/>
            <a:ext cx="2091559" cy="2091559"/>
          </a:xfrm>
          <a:prstGeom prst="rect"/>
        </p:spPr>
      </p:pic>
      <p:pic>
        <p:nvPicPr>
          <p:cNvPr id="2097248" name="Picture 200" descr="A picture containing silhouette  Description automatically generated"/>
          <p:cNvPicPr>
            <a:picLocks noChangeAspect="1"/>
          </p:cNvPicPr>
          <p:nvPr/>
        </p:nvPicPr>
        <p:blipFill>
          <a:blip xmlns:r="http://schemas.openxmlformats.org/officeDocument/2006/relationships" r:embed="rId11"/>
          <a:stretch>
            <a:fillRect/>
          </a:stretch>
        </p:blipFill>
        <p:spPr>
          <a:xfrm>
            <a:off x="9958866" y="2990717"/>
            <a:ext cx="2091559" cy="2091559"/>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400">
        <p14:reveal dir="r"/>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id="5" nodeType="withEffect" presetClass="entr" presetID="2" presetSubtype="4">
                                  <p:stCondLst>
                                    <p:cond delay="0"/>
                                  </p:stCondLst>
                                  <p:childTnLst>
                                    <p:set>
                                      <p:cBhvr>
                                        <p:cTn dur="1" fill="hold" id="6">
                                          <p:stCondLst>
                                            <p:cond delay="0"/>
                                          </p:stCondLst>
                                        </p:cTn>
                                        <p:tgtEl>
                                          <p:spTgt spid="194"/>
                                        </p:tgtEl>
                                        <p:attrNameLst>
                                          <p:attrName>style.visibility</p:attrName>
                                        </p:attrNameLst>
                                      </p:cBhvr>
                                      <p:to>
                                        <p:strVal val="visible"/>
                                      </p:to>
                                    </p:set>
                                    <p:anim calcmode="lin" valueType="num">
                                      <p:cBhvr additive="base">
                                        <p:cTn dur="500" fill="hold" id="7"/>
                                        <p:tgtEl>
                                          <p:spTgt spid="194"/>
                                        </p:tgtEl>
                                        <p:attrNameLst>
                                          <p:attrName>ppt_x</p:attrName>
                                        </p:attrNameLst>
                                      </p:cBhvr>
                                      <p:tavLst>
                                        <p:tav tm="0">
                                          <p:val>
                                            <p:strVal val="#ppt_x"/>
                                          </p:val>
                                        </p:tav>
                                        <p:tav tm="100000">
                                          <p:val>
                                            <p:strVal val="#ppt_x"/>
                                          </p:val>
                                        </p:tav>
                                      </p:tavLst>
                                    </p:anim>
                                    <p:anim calcmode="lin" valueType="num">
                                      <p:cBhvr additive="base">
                                        <p:cTn dur="500" fill="hold" id="8"/>
                                        <p:tgtEl>
                                          <p:spTgt spid="194"/>
                                        </p:tgtEl>
                                        <p:attrNameLst>
                                          <p:attrName>ppt_y</p:attrName>
                                        </p:attrNameLst>
                                      </p:cBhvr>
                                      <p:tavLst>
                                        <p:tav tm="0">
                                          <p:val>
                                            <p:strVal val="1+#ppt_h/2"/>
                                          </p:val>
                                        </p:tav>
                                        <p:tav tm="100000">
                                          <p:val>
                                            <p:strVal val="#ppt_y"/>
                                          </p:val>
                                        </p:tav>
                                      </p:tavLst>
                                    </p:anim>
                                  </p:childTnLst>
                                </p:cTn>
                              </p:par>
                              <p:par>
                                <p:cTn fill="hold" id="9" nodeType="withEffect" presetClass="entr" presetID="2" presetSubtype="4">
                                  <p:stCondLst>
                                    <p:cond delay="200"/>
                                  </p:stCondLst>
                                  <p:childTnLst>
                                    <p:set>
                                      <p:cBhvr>
                                        <p:cTn dur="1" fill="hold" id="10">
                                          <p:stCondLst>
                                            <p:cond delay="0"/>
                                          </p:stCondLst>
                                        </p:cTn>
                                        <p:tgtEl>
                                          <p:spTgt spid="205"/>
                                        </p:tgtEl>
                                        <p:attrNameLst>
                                          <p:attrName>style.visibility</p:attrName>
                                        </p:attrNameLst>
                                      </p:cBhvr>
                                      <p:to>
                                        <p:strVal val="visible"/>
                                      </p:to>
                                    </p:set>
                                    <p:anim calcmode="lin" valueType="num">
                                      <p:cBhvr additive="base">
                                        <p:cTn dur="500" fill="hold" id="11"/>
                                        <p:tgtEl>
                                          <p:spTgt spid="205"/>
                                        </p:tgtEl>
                                        <p:attrNameLst>
                                          <p:attrName>ppt_x</p:attrName>
                                        </p:attrNameLst>
                                      </p:cBhvr>
                                      <p:tavLst>
                                        <p:tav tm="0">
                                          <p:val>
                                            <p:strVal val="#ppt_x"/>
                                          </p:val>
                                        </p:tav>
                                        <p:tav tm="100000">
                                          <p:val>
                                            <p:strVal val="#ppt_x"/>
                                          </p:val>
                                        </p:tav>
                                      </p:tavLst>
                                    </p:anim>
                                    <p:anim calcmode="lin" valueType="num">
                                      <p:cBhvr additive="base">
                                        <p:cTn dur="500" fill="hold" id="12"/>
                                        <p:tgtEl>
                                          <p:spTgt spid="205"/>
                                        </p:tgtEl>
                                        <p:attrNameLst>
                                          <p:attrName>ppt_y</p:attrName>
                                        </p:attrNameLst>
                                      </p:cBhvr>
                                      <p:tavLst>
                                        <p:tav tm="0">
                                          <p:val>
                                            <p:strVal val="1+#ppt_h/2"/>
                                          </p:val>
                                        </p:tav>
                                        <p:tav tm="100000">
                                          <p:val>
                                            <p:strVal val="#ppt_y"/>
                                          </p:val>
                                        </p:tav>
                                      </p:tavLst>
                                    </p:anim>
                                  </p:childTnLst>
                                </p:cTn>
                              </p:par>
                              <p:par>
                                <p:cTn fill="hold" id="13" nodeType="withEffect" presetClass="entr" presetID="2" presetSubtype="4">
                                  <p:stCondLst>
                                    <p:cond delay="400"/>
                                  </p:stCondLst>
                                  <p:childTnLst>
                                    <p:set>
                                      <p:cBhvr>
                                        <p:cTn dur="1" fill="hold" id="14">
                                          <p:stCondLst>
                                            <p:cond delay="0"/>
                                          </p:stCondLst>
                                        </p:cTn>
                                        <p:tgtEl>
                                          <p:spTgt spid="176"/>
                                        </p:tgtEl>
                                        <p:attrNameLst>
                                          <p:attrName>style.visibility</p:attrName>
                                        </p:attrNameLst>
                                      </p:cBhvr>
                                      <p:to>
                                        <p:strVal val="visible"/>
                                      </p:to>
                                    </p:set>
                                    <p:anim calcmode="lin" valueType="num">
                                      <p:cBhvr additive="base">
                                        <p:cTn dur="500" fill="hold" id="15"/>
                                        <p:tgtEl>
                                          <p:spTgt spid="176"/>
                                        </p:tgtEl>
                                        <p:attrNameLst>
                                          <p:attrName>ppt_x</p:attrName>
                                        </p:attrNameLst>
                                      </p:cBhvr>
                                      <p:tavLst>
                                        <p:tav tm="0">
                                          <p:val>
                                            <p:strVal val="#ppt_x"/>
                                          </p:val>
                                        </p:tav>
                                        <p:tav tm="100000">
                                          <p:val>
                                            <p:strVal val="#ppt_x"/>
                                          </p:val>
                                        </p:tav>
                                      </p:tavLst>
                                    </p:anim>
                                    <p:anim calcmode="lin" valueType="num">
                                      <p:cBhvr additive="base">
                                        <p:cTn dur="500" fill="hold" id="16"/>
                                        <p:tgtEl>
                                          <p:spTgt spid="176"/>
                                        </p:tgtEl>
                                        <p:attrNameLst>
                                          <p:attrName>ppt_y</p:attrName>
                                        </p:attrNameLst>
                                      </p:cBhvr>
                                      <p:tavLst>
                                        <p:tav tm="0">
                                          <p:val>
                                            <p:strVal val="1+#ppt_h/2"/>
                                          </p:val>
                                        </p:tav>
                                        <p:tav tm="100000">
                                          <p:val>
                                            <p:strVal val="#ppt_y"/>
                                          </p:val>
                                        </p:tav>
                                      </p:tavLst>
                                    </p:anim>
                                  </p:childTnLst>
                                </p:cTn>
                              </p:par>
                              <p:par>
                                <p:cTn fill="hold" id="17" nodeType="withEffect" presetClass="entr" presetID="2" presetSubtype="4">
                                  <p:stCondLst>
                                    <p:cond delay="600"/>
                                  </p:stCondLst>
                                  <p:childTnLst>
                                    <p:set>
                                      <p:cBhvr>
                                        <p:cTn dur="1" fill="hold" id="18">
                                          <p:stCondLst>
                                            <p:cond delay="0"/>
                                          </p:stCondLst>
                                        </p:cTn>
                                        <p:tgtEl>
                                          <p:spTgt spid="201"/>
                                        </p:tgtEl>
                                        <p:attrNameLst>
                                          <p:attrName>style.visibility</p:attrName>
                                        </p:attrNameLst>
                                      </p:cBhvr>
                                      <p:to>
                                        <p:strVal val="visible"/>
                                      </p:to>
                                    </p:set>
                                    <p:anim calcmode="lin" valueType="num">
                                      <p:cBhvr additive="base">
                                        <p:cTn dur="500" fill="hold" id="19"/>
                                        <p:tgtEl>
                                          <p:spTgt spid="201"/>
                                        </p:tgtEl>
                                        <p:attrNameLst>
                                          <p:attrName>ppt_x</p:attrName>
                                        </p:attrNameLst>
                                      </p:cBhvr>
                                      <p:tavLst>
                                        <p:tav tm="0">
                                          <p:val>
                                            <p:strVal val="#ppt_x"/>
                                          </p:val>
                                        </p:tav>
                                        <p:tav tm="100000">
                                          <p:val>
                                            <p:strVal val="#ppt_x"/>
                                          </p:val>
                                        </p:tav>
                                      </p:tavLst>
                                    </p:anim>
                                    <p:anim calcmode="lin" valueType="num">
                                      <p:cBhvr additive="base">
                                        <p:cTn dur="500" fill="hold" id="20"/>
                                        <p:tgtEl>
                                          <p:spTgt spid="201"/>
                                        </p:tgtEl>
                                        <p:attrNameLst>
                                          <p:attrName>ppt_y</p:attrName>
                                        </p:attrNameLst>
                                      </p:cBhvr>
                                      <p:tavLst>
                                        <p:tav tm="0">
                                          <p:val>
                                            <p:strVal val="1+#ppt_h/2"/>
                                          </p:val>
                                        </p:tav>
                                        <p:tav tm="100000">
                                          <p:val>
                                            <p:strVal val="#ppt_y"/>
                                          </p:val>
                                        </p:tav>
                                      </p:tavLst>
                                    </p:anim>
                                  </p:childTnLst>
                                </p:cTn>
                              </p:par>
                              <p:par>
                                <p:cTn fill="hold" id="21" nodeType="withEffect" presetClass="entr" presetID="2" presetSubtype="4">
                                  <p:stCondLst>
                                    <p:cond delay="700"/>
                                  </p:stCondLst>
                                  <p:childTnLst>
                                    <p:set>
                                      <p:cBhvr>
                                        <p:cTn dur="1" fill="hold" id="22">
                                          <p:stCondLst>
                                            <p:cond delay="0"/>
                                          </p:stCondLst>
                                        </p:cTn>
                                        <p:tgtEl>
                                          <p:spTgt spid="179"/>
                                        </p:tgtEl>
                                        <p:attrNameLst>
                                          <p:attrName>style.visibility</p:attrName>
                                        </p:attrNameLst>
                                      </p:cBhvr>
                                      <p:to>
                                        <p:strVal val="visible"/>
                                      </p:to>
                                    </p:set>
                                    <p:anim calcmode="lin" valueType="num">
                                      <p:cBhvr additive="base">
                                        <p:cTn dur="500" fill="hold" id="23"/>
                                        <p:tgtEl>
                                          <p:spTgt spid="179"/>
                                        </p:tgtEl>
                                        <p:attrNameLst>
                                          <p:attrName>ppt_x</p:attrName>
                                        </p:attrNameLst>
                                      </p:cBhvr>
                                      <p:tavLst>
                                        <p:tav tm="0">
                                          <p:val>
                                            <p:strVal val="#ppt_x"/>
                                          </p:val>
                                        </p:tav>
                                        <p:tav tm="100000">
                                          <p:val>
                                            <p:strVal val="#ppt_x"/>
                                          </p:val>
                                        </p:tav>
                                      </p:tavLst>
                                    </p:anim>
                                    <p:anim calcmode="lin" valueType="num">
                                      <p:cBhvr additive="base">
                                        <p:cTn dur="500" fill="hold" id="24"/>
                                        <p:tgtEl>
                                          <p:spTgt spid="179"/>
                                        </p:tgtEl>
                                        <p:attrNameLst>
                                          <p:attrName>ppt_y</p:attrName>
                                        </p:attrNameLst>
                                      </p:cBhvr>
                                      <p:tavLst>
                                        <p:tav tm="0">
                                          <p:val>
                                            <p:strVal val="1+#ppt_h/2"/>
                                          </p:val>
                                        </p:tav>
                                        <p:tav tm="100000">
                                          <p:val>
                                            <p:strVal val="#ppt_y"/>
                                          </p:val>
                                        </p:tav>
                                      </p:tavLst>
                                    </p:anim>
                                  </p:childTnLst>
                                </p:cTn>
                              </p:par>
                              <p:par>
                                <p:cTn fill="hold" id="25" nodeType="withEffect" presetClass="entr" presetID="2" presetSubtype="4">
                                  <p:stCondLst>
                                    <p:cond delay="900"/>
                                  </p:stCondLst>
                                  <p:childTnLst>
                                    <p:set>
                                      <p:cBhvr>
                                        <p:cTn dur="1" fill="hold" id="26">
                                          <p:stCondLst>
                                            <p:cond delay="0"/>
                                          </p:stCondLst>
                                        </p:cTn>
                                        <p:tgtEl>
                                          <p:spTgt spid="173"/>
                                        </p:tgtEl>
                                        <p:attrNameLst>
                                          <p:attrName>style.visibility</p:attrName>
                                        </p:attrNameLst>
                                      </p:cBhvr>
                                      <p:to>
                                        <p:strVal val="visible"/>
                                      </p:to>
                                    </p:set>
                                    <p:anim calcmode="lin" valueType="num">
                                      <p:cBhvr additive="base">
                                        <p:cTn dur="500" fill="hold" id="27"/>
                                        <p:tgtEl>
                                          <p:spTgt spid="173"/>
                                        </p:tgtEl>
                                        <p:attrNameLst>
                                          <p:attrName>ppt_x</p:attrName>
                                        </p:attrNameLst>
                                      </p:cBhvr>
                                      <p:tavLst>
                                        <p:tav tm="0">
                                          <p:val>
                                            <p:strVal val="#ppt_x"/>
                                          </p:val>
                                        </p:tav>
                                        <p:tav tm="100000">
                                          <p:val>
                                            <p:strVal val="#ppt_x"/>
                                          </p:val>
                                        </p:tav>
                                      </p:tavLst>
                                    </p:anim>
                                    <p:anim calcmode="lin" valueType="num">
                                      <p:cBhvr additive="base">
                                        <p:cTn dur="500" fill="hold" id="28"/>
                                        <p:tgtEl>
                                          <p:spTgt spid="173"/>
                                        </p:tgtEl>
                                        <p:attrNameLst>
                                          <p:attrName>ppt_y</p:attrName>
                                        </p:attrNameLst>
                                      </p:cBhvr>
                                      <p:tavLst>
                                        <p:tav tm="0">
                                          <p:val>
                                            <p:strVal val="1+#ppt_h/2"/>
                                          </p:val>
                                        </p:tav>
                                        <p:tav tm="100000">
                                          <p:val>
                                            <p:strVal val="#ppt_y"/>
                                          </p:val>
                                        </p:tav>
                                      </p:tavLst>
                                    </p:anim>
                                  </p:childTnLst>
                                </p:cTn>
                              </p:par>
                              <p:par>
                                <p:cTn fill="hold" id="29" nodeType="withEffect" presetClass="entr" presetID="2" presetSubtype="4">
                                  <p:stCondLst>
                                    <p:cond delay="1100"/>
                                  </p:stCondLst>
                                  <p:childTnLst>
                                    <p:set>
                                      <p:cBhvr>
                                        <p:cTn dur="1" fill="hold" id="30">
                                          <p:stCondLst>
                                            <p:cond delay="0"/>
                                          </p:stCondLst>
                                        </p:cTn>
                                        <p:tgtEl>
                                          <p:spTgt spid="172"/>
                                        </p:tgtEl>
                                        <p:attrNameLst>
                                          <p:attrName>style.visibility</p:attrName>
                                        </p:attrNameLst>
                                      </p:cBhvr>
                                      <p:to>
                                        <p:strVal val="visible"/>
                                      </p:to>
                                    </p:set>
                                    <p:anim calcmode="lin" valueType="num">
                                      <p:cBhvr additive="base">
                                        <p:cTn dur="500" fill="hold" id="31"/>
                                        <p:tgtEl>
                                          <p:spTgt spid="172"/>
                                        </p:tgtEl>
                                        <p:attrNameLst>
                                          <p:attrName>ppt_x</p:attrName>
                                        </p:attrNameLst>
                                      </p:cBhvr>
                                      <p:tavLst>
                                        <p:tav tm="0">
                                          <p:val>
                                            <p:strVal val="#ppt_x"/>
                                          </p:val>
                                        </p:tav>
                                        <p:tav tm="100000">
                                          <p:val>
                                            <p:strVal val="#ppt_x"/>
                                          </p:val>
                                        </p:tav>
                                      </p:tavLst>
                                    </p:anim>
                                    <p:anim calcmode="lin" valueType="num">
                                      <p:cBhvr additive="base">
                                        <p:cTn dur="500" fill="hold" id="32"/>
                                        <p:tgtEl>
                                          <p:spTgt spid="172"/>
                                        </p:tgtEl>
                                        <p:attrNameLst>
                                          <p:attrName>ppt_y</p:attrName>
                                        </p:attrNameLst>
                                      </p:cBhvr>
                                      <p:tavLst>
                                        <p:tav tm="0">
                                          <p:val>
                                            <p:strVal val="1+#ppt_h/2"/>
                                          </p:val>
                                        </p:tav>
                                        <p:tav tm="100000">
                                          <p:val>
                                            <p:strVal val="#ppt_y"/>
                                          </p:val>
                                        </p:tav>
                                      </p:tavLst>
                                    </p:anim>
                                  </p:childTnLst>
                                </p:cTn>
                              </p:par>
                              <p:par>
                                <p:cTn fill="hold" id="33" nodeType="withEffect" presetClass="entr" presetID="2" presetSubtype="4">
                                  <p:stCondLst>
                                    <p:cond delay="1400"/>
                                  </p:stCondLst>
                                  <p:childTnLst>
                                    <p:set>
                                      <p:cBhvr>
                                        <p:cTn dur="1" fill="hold" id="34">
                                          <p:stCondLst>
                                            <p:cond delay="0"/>
                                          </p:stCondLst>
                                        </p:cTn>
                                        <p:tgtEl>
                                          <p:spTgt spid="178"/>
                                        </p:tgtEl>
                                        <p:attrNameLst>
                                          <p:attrName>style.visibility</p:attrName>
                                        </p:attrNameLst>
                                      </p:cBhvr>
                                      <p:to>
                                        <p:strVal val="visible"/>
                                      </p:to>
                                    </p:set>
                                    <p:anim calcmode="lin" valueType="num">
                                      <p:cBhvr additive="base">
                                        <p:cTn dur="500" fill="hold" id="35"/>
                                        <p:tgtEl>
                                          <p:spTgt spid="178"/>
                                        </p:tgtEl>
                                        <p:attrNameLst>
                                          <p:attrName>ppt_x</p:attrName>
                                        </p:attrNameLst>
                                      </p:cBhvr>
                                      <p:tavLst>
                                        <p:tav tm="0">
                                          <p:val>
                                            <p:strVal val="#ppt_x"/>
                                          </p:val>
                                        </p:tav>
                                        <p:tav tm="100000">
                                          <p:val>
                                            <p:strVal val="#ppt_x"/>
                                          </p:val>
                                        </p:tav>
                                      </p:tavLst>
                                    </p:anim>
                                    <p:anim calcmode="lin" valueType="num">
                                      <p:cBhvr additive="base">
                                        <p:cTn dur="500" fill="hold" id="36"/>
                                        <p:tgtEl>
                                          <p:spTgt spid="178"/>
                                        </p:tgtEl>
                                        <p:attrNameLst>
                                          <p:attrName>ppt_y</p:attrName>
                                        </p:attrNameLst>
                                      </p:cBhvr>
                                      <p:tavLst>
                                        <p:tav tm="0">
                                          <p:val>
                                            <p:strVal val="1+#ppt_h/2"/>
                                          </p:val>
                                        </p:tav>
                                        <p:tav tm="100000">
                                          <p:val>
                                            <p:strVal val="#ppt_y"/>
                                          </p:val>
                                        </p:tav>
                                      </p:tavLst>
                                    </p:anim>
                                  </p:childTnLst>
                                </p:cTn>
                              </p:par>
                            </p:childTnLst>
                          </p:cTn>
                        </p:par>
                        <p:par>
                          <p:cTn fill="hold" id="37">
                            <p:stCondLst>
                              <p:cond delay="1900"/>
                            </p:stCondLst>
                            <p:childTnLst>
                              <p:par>
                                <p:cTn fill="hold" id="38" nodeType="afterEffect" presetClass="entr" presetID="2" presetSubtype="4">
                                  <p:stCondLst>
                                    <p:cond delay="0"/>
                                  </p:stCondLst>
                                  <p:childTnLst>
                                    <p:set>
                                      <p:cBhvr>
                                        <p:cTn dur="1" fill="hold" id="39">
                                          <p:stCondLst>
                                            <p:cond delay="0"/>
                                          </p:stCondLst>
                                        </p:cTn>
                                        <p:tgtEl>
                                          <p:spTgt spid="2097225"/>
                                        </p:tgtEl>
                                        <p:attrNameLst>
                                          <p:attrName>style.visibility</p:attrName>
                                        </p:attrNameLst>
                                      </p:cBhvr>
                                      <p:to>
                                        <p:strVal val="visible"/>
                                      </p:to>
                                    </p:set>
                                    <p:anim calcmode="lin" valueType="num">
                                      <p:cBhvr additive="base">
                                        <p:cTn dur="500" fill="hold" id="40"/>
                                        <p:tgtEl>
                                          <p:spTgt spid="2097225"/>
                                        </p:tgtEl>
                                        <p:attrNameLst>
                                          <p:attrName>ppt_x</p:attrName>
                                        </p:attrNameLst>
                                      </p:cBhvr>
                                      <p:tavLst>
                                        <p:tav tm="0">
                                          <p:val>
                                            <p:strVal val="#ppt_x"/>
                                          </p:val>
                                        </p:tav>
                                        <p:tav tm="100000">
                                          <p:val>
                                            <p:strVal val="#ppt_x"/>
                                          </p:val>
                                        </p:tav>
                                      </p:tavLst>
                                    </p:anim>
                                    <p:anim calcmode="lin" valueType="num">
                                      <p:cBhvr additive="base">
                                        <p:cTn dur="500" fill="hold" id="41"/>
                                        <p:tgtEl>
                                          <p:spTgt spid="2097225"/>
                                        </p:tgtEl>
                                        <p:attrNameLst>
                                          <p:attrName>ppt_y</p:attrName>
                                        </p:attrNameLst>
                                      </p:cBhvr>
                                      <p:tavLst>
                                        <p:tav tm="0">
                                          <p:val>
                                            <p:strVal val="1+#ppt_h/2"/>
                                          </p:val>
                                        </p:tav>
                                        <p:tav tm="100000">
                                          <p:val>
                                            <p:strVal val="#ppt_y"/>
                                          </p:val>
                                        </p:tav>
                                      </p:tavLst>
                                    </p:anim>
                                  </p:childTnLst>
                                </p:cTn>
                              </p:par>
                              <p:par>
                                <p:cTn fill="hold" id="42" nodeType="withEffect" presetClass="entr" presetID="2" presetSubtype="4">
                                  <p:stCondLst>
                                    <p:cond delay="0"/>
                                  </p:stCondLst>
                                  <p:childTnLst>
                                    <p:set>
                                      <p:cBhvr>
                                        <p:cTn dur="1" fill="hold" id="43">
                                          <p:stCondLst>
                                            <p:cond delay="0"/>
                                          </p:stCondLst>
                                        </p:cTn>
                                        <p:tgtEl>
                                          <p:spTgt spid="2097246"/>
                                        </p:tgtEl>
                                        <p:attrNameLst>
                                          <p:attrName>style.visibility</p:attrName>
                                        </p:attrNameLst>
                                      </p:cBhvr>
                                      <p:to>
                                        <p:strVal val="visible"/>
                                      </p:to>
                                    </p:set>
                                    <p:anim calcmode="lin" valueType="num">
                                      <p:cBhvr additive="base">
                                        <p:cTn dur="500" fill="hold" id="44"/>
                                        <p:tgtEl>
                                          <p:spTgt spid="2097246"/>
                                        </p:tgtEl>
                                        <p:attrNameLst>
                                          <p:attrName>ppt_x</p:attrName>
                                        </p:attrNameLst>
                                      </p:cBhvr>
                                      <p:tavLst>
                                        <p:tav tm="0">
                                          <p:val>
                                            <p:strVal val="#ppt_x"/>
                                          </p:val>
                                        </p:tav>
                                        <p:tav tm="100000">
                                          <p:val>
                                            <p:strVal val="#ppt_x"/>
                                          </p:val>
                                        </p:tav>
                                      </p:tavLst>
                                    </p:anim>
                                    <p:anim calcmode="lin" valueType="num">
                                      <p:cBhvr additive="base">
                                        <p:cTn dur="500" fill="hold" id="45"/>
                                        <p:tgtEl>
                                          <p:spTgt spid="2097246"/>
                                        </p:tgtEl>
                                        <p:attrNameLst>
                                          <p:attrName>ppt_y</p:attrName>
                                        </p:attrNameLst>
                                      </p:cBhvr>
                                      <p:tavLst>
                                        <p:tav tm="0">
                                          <p:val>
                                            <p:strVal val="1+#ppt_h/2"/>
                                          </p:val>
                                        </p:tav>
                                        <p:tav tm="100000">
                                          <p:val>
                                            <p:strVal val="#ppt_y"/>
                                          </p:val>
                                        </p:tav>
                                      </p:tavLst>
                                    </p:anim>
                                  </p:childTnLst>
                                </p:cTn>
                              </p:par>
                            </p:childTnLst>
                          </p:cTn>
                        </p:par>
                        <p:par>
                          <p:cTn fill="hold" id="46">
                            <p:stCondLst>
                              <p:cond delay="2400"/>
                            </p:stCondLst>
                            <p:childTnLst>
                              <p:par>
                                <p:cTn fill="hold" id="47" nodeType="afterEffect" presetClass="entr" presetID="22" presetSubtype="8">
                                  <p:stCondLst>
                                    <p:cond delay="0"/>
                                  </p:stCondLst>
                                  <p:childTnLst>
                                    <p:set>
                                      <p:cBhvr>
                                        <p:cTn dur="1" fill="hold" id="48">
                                          <p:stCondLst>
                                            <p:cond delay="0"/>
                                          </p:stCondLst>
                                        </p:cTn>
                                        <p:tgtEl>
                                          <p:spTgt spid="2097226"/>
                                        </p:tgtEl>
                                        <p:attrNameLst>
                                          <p:attrName>style.visibility</p:attrName>
                                        </p:attrNameLst>
                                      </p:cBhvr>
                                      <p:to>
                                        <p:strVal val="visible"/>
                                      </p:to>
                                    </p:set>
                                    <p:animEffect transition="in" filter="wipe(left)">
                                      <p:cBhvr>
                                        <p:cTn dur="1000" id="49"/>
                                        <p:tgtEl>
                                          <p:spTgt spid="2097226"/>
                                        </p:tgtEl>
                                      </p:cBhvr>
                                    </p:animEffect>
                                  </p:childTnLst>
                                </p:cTn>
                              </p:par>
                            </p:childTnLst>
                          </p:cTn>
                        </p:par>
                        <p:par>
                          <p:cTn fill="hold" id="50">
                            <p:stCondLst>
                              <p:cond delay="3400"/>
                            </p:stCondLst>
                            <p:childTnLst>
                              <p:par>
                                <p:cTn fill="hold" grpId="0" id="51" nodeType="afterEffect" presetClass="entr" presetID="10" presetSubtype="0">
                                  <p:stCondLst>
                                    <p:cond delay="0"/>
                                  </p:stCondLst>
                                  <p:childTnLst>
                                    <p:set>
                                      <p:cBhvr>
                                        <p:cTn dur="1" fill="hold" id="52">
                                          <p:stCondLst>
                                            <p:cond delay="0"/>
                                          </p:stCondLst>
                                        </p:cTn>
                                        <p:tgtEl>
                                          <p:spTgt spid="1049270"/>
                                        </p:tgtEl>
                                        <p:attrNameLst>
                                          <p:attrName>style.visibility</p:attrName>
                                        </p:attrNameLst>
                                      </p:cBhvr>
                                      <p:to>
                                        <p:strVal val="visible"/>
                                      </p:to>
                                    </p:set>
                                    <p:animEffect transition="in" filter="fade">
                                      <p:cBhvr>
                                        <p:cTn dur="750" id="53"/>
                                        <p:tgtEl>
                                          <p:spTgt spid="1049270"/>
                                        </p:tgtEl>
                                      </p:cBhvr>
                                    </p:animEffect>
                                  </p:childTnLst>
                                </p:cTn>
                              </p:par>
                            </p:childTnLst>
                          </p:cTn>
                        </p:par>
                        <p:par>
                          <p:cTn fill="hold" id="54">
                            <p:stCondLst>
                              <p:cond delay="4150"/>
                            </p:stCondLst>
                            <p:childTnLst>
                              <p:par>
                                <p:cTn fill="hold" id="55" nodeType="afterEffect" presetClass="entr" presetID="10" presetSubtype="0">
                                  <p:stCondLst>
                                    <p:cond delay="0"/>
                                  </p:stCondLst>
                                  <p:childTnLst>
                                    <p:set>
                                      <p:cBhvr>
                                        <p:cTn dur="1" fill="hold" id="56">
                                          <p:stCondLst>
                                            <p:cond delay="0"/>
                                          </p:stCondLst>
                                        </p:cTn>
                                        <p:tgtEl>
                                          <p:spTgt spid="2097248"/>
                                        </p:tgtEl>
                                        <p:attrNameLst>
                                          <p:attrName>style.visibility</p:attrName>
                                        </p:attrNameLst>
                                      </p:cBhvr>
                                      <p:to>
                                        <p:strVal val="visible"/>
                                      </p:to>
                                    </p:set>
                                    <p:animEffect transition="in" filter="fade">
                                      <p:cBhvr>
                                        <p:cTn dur="500" id="57"/>
                                        <p:tgtEl>
                                          <p:spTgt spid="2097248"/>
                                        </p:tgtEl>
                                      </p:cBhvr>
                                    </p:animEffect>
                                  </p:childTnLst>
                                </p:cTn>
                              </p:par>
                              <p:par>
                                <p:cTn fill="hold" id="58" nodeType="withEffect" presetClass="entr" presetID="10" presetSubtype="0">
                                  <p:stCondLst>
                                    <p:cond delay="0"/>
                                  </p:stCondLst>
                                  <p:childTnLst>
                                    <p:set>
                                      <p:cBhvr>
                                        <p:cTn dur="1" fill="hold" id="59">
                                          <p:stCondLst>
                                            <p:cond delay="0"/>
                                          </p:stCondLst>
                                        </p:cTn>
                                        <p:tgtEl>
                                          <p:spTgt spid="2097247"/>
                                        </p:tgtEl>
                                        <p:attrNameLst>
                                          <p:attrName>style.visibility</p:attrName>
                                        </p:attrNameLst>
                                      </p:cBhvr>
                                      <p:to>
                                        <p:strVal val="visible"/>
                                      </p:to>
                                    </p:set>
                                    <p:animEffect transition="in" filter="fade">
                                      <p:cBhvr>
                                        <p:cTn dur="500" id="60"/>
                                        <p:tgtEl>
                                          <p:spTgt spid="2097247"/>
                                        </p:tgtEl>
                                      </p:cBhvr>
                                    </p:animEffect>
                                  </p:childTnLst>
                                </p:cTn>
                              </p:par>
                            </p:childTnLst>
                          </p:cTn>
                        </p:par>
                        <p:par>
                          <p:cTn fill="hold" id="61">
                            <p:stCondLst>
                              <p:cond delay="4650"/>
                            </p:stCondLst>
                            <p:childTnLst>
                              <p:par>
                                <p:cTn fill="hold" grpId="0" id="62" nodeType="afterEffect" presetClass="entr" presetID="10" presetSubtype="0">
                                  <p:stCondLst>
                                    <p:cond delay="0"/>
                                  </p:stCondLst>
                                  <p:iterate type="lt">
                                    <p:tmPct val="10000"/>
                                  </p:iterate>
                                  <p:childTnLst>
                                    <p:set>
                                      <p:cBhvr>
                                        <p:cTn dur="1" fill="hold" id="63">
                                          <p:stCondLst>
                                            <p:cond delay="0"/>
                                          </p:stCondLst>
                                        </p:cTn>
                                        <p:tgtEl>
                                          <p:spTgt spid="1049271"/>
                                        </p:tgtEl>
                                        <p:attrNameLst>
                                          <p:attrName>style.visibility</p:attrName>
                                        </p:attrNameLst>
                                      </p:cBhvr>
                                      <p:to>
                                        <p:strVal val="visible"/>
                                      </p:to>
                                    </p:set>
                                    <p:animEffect transition="in" filter="fade">
                                      <p:cBhvr>
                                        <p:cTn dur="500" id="64"/>
                                        <p:tgtEl>
                                          <p:spTgt spid="10492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270" grpId="0" animBg="1"/>
      <p:bldP spid="1049271" grpId="0"/>
    </p:bldLst>
  </p:timing>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3.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itle>PowerPoint Presentation</dc:title>
  <dc:creator>peach euphoric</dc:creator>
  <cp:lastModifiedBy>peach euphoric</cp:lastModifiedBy>
  <dcterms:created xsi:type="dcterms:W3CDTF">2022-02-11T03:48:45Z</dcterms:created>
  <dcterms:modified xsi:type="dcterms:W3CDTF">2022-05-29T04:15:40Z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1ba06fa8e07b4e3798dd499849628335</vt:lpwstr>
  </property>
</Properties>
</file>