
<file path=[Content_Types].xml><?xml version="1.0" encoding="utf-8"?>
<Types xmlns="http://schemas.openxmlformats.org/package/2006/content-types">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Lst>
  <p:sldSz cy="5143500" cx="9144000"/>
  <p:notesSz cx="6858000" cy="9144000"/>
  <p:embeddedFontLst>
    <p:embeddedFont>
      <p:font typeface="Roboto"/>
      <p:regular r:id="rId16"/>
      <p:bold r:id="rId17"/>
      <p:italic r:id="rId18"/>
      <p:boldItalic r:id="rId1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font" Target="fonts/Roboto-bold.fntdata"/><Relationship Id="rId16" Type="http://schemas.openxmlformats.org/officeDocument/2006/relationships/font" Target="fonts/Roboto-regular.fntdata"/><Relationship Id="rId5" Type="http://schemas.openxmlformats.org/officeDocument/2006/relationships/notesMaster" Target="notesMasters/notesMaster1.xml"/><Relationship Id="rId19" Type="http://schemas.openxmlformats.org/officeDocument/2006/relationships/font" Target="fonts/Roboto-boldItalic.fntdata"/><Relationship Id="rId6" Type="http://schemas.openxmlformats.org/officeDocument/2006/relationships/slide" Target="slides/slide1.xml"/><Relationship Id="rId18" Type="http://schemas.openxmlformats.org/officeDocument/2006/relationships/font" Target="fonts/Roboto-italic.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317500" lvl="0" marL="457200">
              <a:spcBef>
                <a:spcPts val="0"/>
              </a:spcBef>
              <a:spcAft>
                <a:spcPts val="0"/>
              </a:spcAft>
              <a:buSzPts val="1400"/>
              <a:buChar char="●"/>
              <a:defRPr sz="1100"/>
            </a:lvl1pPr>
            <a:lvl2pPr indent="-317500" lvl="1" marL="914400">
              <a:spcBef>
                <a:spcPts val="0"/>
              </a:spcBef>
              <a:spcAft>
                <a:spcPts val="0"/>
              </a:spcAft>
              <a:buSzPts val="1400"/>
              <a:buChar char="○"/>
              <a:defRPr sz="1100"/>
            </a:lvl2pPr>
            <a:lvl3pPr indent="-317500" lvl="2" marL="1371600">
              <a:spcBef>
                <a:spcPts val="0"/>
              </a:spcBef>
              <a:spcAft>
                <a:spcPts val="0"/>
              </a:spcAft>
              <a:buSzPts val="1400"/>
              <a:buChar char="■"/>
              <a:defRPr sz="1100"/>
            </a:lvl3pPr>
            <a:lvl4pPr indent="-317500" lvl="3" marL="1828800">
              <a:spcBef>
                <a:spcPts val="0"/>
              </a:spcBef>
              <a:spcAft>
                <a:spcPts val="0"/>
              </a:spcAft>
              <a:buSzPts val="1400"/>
              <a:buChar char="●"/>
              <a:defRPr sz="1100"/>
            </a:lvl4pPr>
            <a:lvl5pPr indent="-317500" lvl="4" marL="2286000">
              <a:spcBef>
                <a:spcPts val="0"/>
              </a:spcBef>
              <a:spcAft>
                <a:spcPts val="0"/>
              </a:spcAft>
              <a:buSzPts val="1400"/>
              <a:buChar char="○"/>
              <a:defRPr sz="1100"/>
            </a:lvl5pPr>
            <a:lvl6pPr indent="-317500" lvl="5" marL="2743200">
              <a:spcBef>
                <a:spcPts val="0"/>
              </a:spcBef>
              <a:spcAft>
                <a:spcPts val="0"/>
              </a:spcAft>
              <a:buSzPts val="1400"/>
              <a:buChar char="■"/>
              <a:defRPr sz="1100"/>
            </a:lvl6pPr>
            <a:lvl7pPr indent="-317500" lvl="6" marL="3200400">
              <a:spcBef>
                <a:spcPts val="0"/>
              </a:spcBef>
              <a:spcAft>
                <a:spcPts val="0"/>
              </a:spcAft>
              <a:buSzPts val="1400"/>
              <a:buChar char="●"/>
              <a:defRPr sz="1100"/>
            </a:lvl7pPr>
            <a:lvl8pPr indent="-317500" lvl="7" marL="3657600">
              <a:spcBef>
                <a:spcPts val="0"/>
              </a:spcBef>
              <a:spcAft>
                <a:spcPts val="0"/>
              </a:spcAft>
              <a:buSzPts val="1400"/>
              <a:buChar char="○"/>
              <a:defRPr sz="1100"/>
            </a:lvl8pPr>
            <a:lvl9pPr indent="-317500" lvl="8" marL="4114800">
              <a:spcBef>
                <a:spcPts val="0"/>
              </a:spcBef>
              <a:spcAft>
                <a:spcPts val="0"/>
              </a:spcAft>
              <a:buSzPts val="14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 name="Shape 63"/>
        <p:cNvGrpSpPr/>
        <p:nvPr/>
      </p:nvGrpSpPr>
      <p:grpSpPr>
        <a:xfrm>
          <a:off x="0" y="0"/>
          <a:ext cx="0" cy="0"/>
          <a:chOff x="0" y="0"/>
          <a:chExt cx="0" cy="0"/>
        </a:xfrm>
      </p:grpSpPr>
      <p:sp>
        <p:nvSpPr>
          <p:cNvPr id="64" name="Google Shape;64;gc6f73a04f_0_0: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65" name="Google Shape;65;gc6f73a04f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 name="Shape 68"/>
        <p:cNvGrpSpPr/>
        <p:nvPr/>
      </p:nvGrpSpPr>
      <p:grpSpPr>
        <a:xfrm>
          <a:off x="0" y="0"/>
          <a:ext cx="0" cy="0"/>
          <a:chOff x="0" y="0"/>
          <a:chExt cx="0" cy="0"/>
        </a:xfrm>
      </p:grpSpPr>
      <p:sp>
        <p:nvSpPr>
          <p:cNvPr id="69" name="Google Shape;69;gc6f73a04f_0_5: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70" name="Google Shape;70;gc6f73a04f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 name="Shape 73"/>
        <p:cNvGrpSpPr/>
        <p:nvPr/>
      </p:nvGrpSpPr>
      <p:grpSpPr>
        <a:xfrm>
          <a:off x="0" y="0"/>
          <a:ext cx="0" cy="0"/>
          <a:chOff x="0" y="0"/>
          <a:chExt cx="0" cy="0"/>
        </a:xfrm>
      </p:grpSpPr>
      <p:sp>
        <p:nvSpPr>
          <p:cNvPr id="74" name="Google Shape;74;gc6f73a04f_0_9: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75" name="Google Shape;75;gc6f73a04f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 name="Shape 79"/>
        <p:cNvGrpSpPr/>
        <p:nvPr/>
      </p:nvGrpSpPr>
      <p:grpSpPr>
        <a:xfrm>
          <a:off x="0" y="0"/>
          <a:ext cx="0" cy="0"/>
          <a:chOff x="0" y="0"/>
          <a:chExt cx="0" cy="0"/>
        </a:xfrm>
      </p:grpSpPr>
      <p:sp>
        <p:nvSpPr>
          <p:cNvPr id="80" name="Google Shape;80;gc6f73a04f_0_14: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81" name="Google Shape;81;gc6f73a04f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gc6f73a04f_0_20: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87" name="Google Shape;87;gc6f73a04f_0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gc6f73a04f_0_30: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93" name="Google Shape;93;gc6f73a04f_0_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gc6f73a04f_0_25: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99" name="Google Shape;99;gc6f73a04f_0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gc6f73a04f_0_36: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05" name="Google Shape;105;gc6f73a04f_0_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gc6f73a04f_0_42: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10" name="Google Shape;110;gc6f73a04f_0_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gc6f73a04f_0_46: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16" name="Google Shape;116;gc6f73a04f_0_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p:nvPr/>
        </p:nvSpPr>
        <p:spPr>
          <a:xfrm flipH="1">
            <a:off x="8246400" y="4245925"/>
            <a:ext cx="897600" cy="897600"/>
          </a:xfrm>
          <a:prstGeom prst="rtTriangle">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p:nvPr/>
        </p:nvSpPr>
        <p:spPr>
          <a:xfrm flipH="1">
            <a:off x="8246400" y="4245875"/>
            <a:ext cx="897600" cy="897600"/>
          </a:xfrm>
          <a:prstGeom prst="round1Rect">
            <a:avLst>
              <a:gd fmla="val 16667" name="adj"/>
            </a:avLst>
          </a:prstGeom>
          <a:solidFill>
            <a:schemeClr val="lt1">
              <a:alpha val="6808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txBox="1"/>
          <p:nvPr>
            <p:ph type="ctrTitle"/>
          </p:nvPr>
        </p:nvSpPr>
        <p:spPr>
          <a:xfrm>
            <a:off x="390525" y="1819275"/>
            <a:ext cx="8222100" cy="933600"/>
          </a:xfrm>
          <a:prstGeom prst="rect">
            <a:avLst/>
          </a:prstGeom>
        </p:spPr>
        <p:txBody>
          <a:bodyPr anchorCtr="0" anchor="b"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13" name="Google Shape;13;p2"/>
          <p:cNvSpPr txBox="1"/>
          <p:nvPr>
            <p:ph idx="1" type="subTitle"/>
          </p:nvPr>
        </p:nvSpPr>
        <p:spPr>
          <a:xfrm>
            <a:off x="390525" y="2789130"/>
            <a:ext cx="8222100" cy="4329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Clr>
                <a:schemeClr val="lt1"/>
              </a:buClr>
              <a:buSzPts val="1800"/>
              <a:buNone/>
              <a:defRPr>
                <a:solidFill>
                  <a:schemeClr val="lt1"/>
                </a:solidFill>
              </a:defRPr>
            </a:lvl1pPr>
            <a:lvl2pPr lvl="1">
              <a:lnSpc>
                <a:spcPct val="100000"/>
              </a:lnSpc>
              <a:spcBef>
                <a:spcPts val="0"/>
              </a:spcBef>
              <a:spcAft>
                <a:spcPts val="0"/>
              </a:spcAft>
              <a:buClr>
                <a:schemeClr val="lt1"/>
              </a:buClr>
              <a:buSzPts val="1800"/>
              <a:buNone/>
              <a:defRPr sz="1800">
                <a:solidFill>
                  <a:schemeClr val="lt1"/>
                </a:solidFill>
              </a:defRPr>
            </a:lvl2pPr>
            <a:lvl3pPr lvl="2">
              <a:lnSpc>
                <a:spcPct val="100000"/>
              </a:lnSpc>
              <a:spcBef>
                <a:spcPts val="0"/>
              </a:spcBef>
              <a:spcAft>
                <a:spcPts val="0"/>
              </a:spcAft>
              <a:buClr>
                <a:schemeClr val="lt1"/>
              </a:buClr>
              <a:buSzPts val="1800"/>
              <a:buNone/>
              <a:defRPr sz="1800">
                <a:solidFill>
                  <a:schemeClr val="lt1"/>
                </a:solidFill>
              </a:defRPr>
            </a:lvl3pPr>
            <a:lvl4pPr lvl="3">
              <a:lnSpc>
                <a:spcPct val="100000"/>
              </a:lnSpc>
              <a:spcBef>
                <a:spcPts val="0"/>
              </a:spcBef>
              <a:spcAft>
                <a:spcPts val="0"/>
              </a:spcAft>
              <a:buClr>
                <a:schemeClr val="lt1"/>
              </a:buClr>
              <a:buSzPts val="1800"/>
              <a:buNone/>
              <a:defRPr sz="1800">
                <a:solidFill>
                  <a:schemeClr val="lt1"/>
                </a:solidFill>
              </a:defRPr>
            </a:lvl4pPr>
            <a:lvl5pPr lvl="4">
              <a:lnSpc>
                <a:spcPct val="100000"/>
              </a:lnSpc>
              <a:spcBef>
                <a:spcPts val="0"/>
              </a:spcBef>
              <a:spcAft>
                <a:spcPts val="0"/>
              </a:spcAft>
              <a:buClr>
                <a:schemeClr val="lt1"/>
              </a:buClr>
              <a:buSzPts val="1800"/>
              <a:buNone/>
              <a:defRPr sz="1800">
                <a:solidFill>
                  <a:schemeClr val="lt1"/>
                </a:solidFill>
              </a:defRPr>
            </a:lvl5pPr>
            <a:lvl6pPr lvl="5">
              <a:lnSpc>
                <a:spcPct val="100000"/>
              </a:lnSpc>
              <a:spcBef>
                <a:spcPts val="0"/>
              </a:spcBef>
              <a:spcAft>
                <a:spcPts val="0"/>
              </a:spcAft>
              <a:buClr>
                <a:schemeClr val="lt1"/>
              </a:buClr>
              <a:buSzPts val="1800"/>
              <a:buNone/>
              <a:defRPr sz="1800">
                <a:solidFill>
                  <a:schemeClr val="lt1"/>
                </a:solidFill>
              </a:defRPr>
            </a:lvl6pPr>
            <a:lvl7pPr lvl="6">
              <a:lnSpc>
                <a:spcPct val="100000"/>
              </a:lnSpc>
              <a:spcBef>
                <a:spcPts val="0"/>
              </a:spcBef>
              <a:spcAft>
                <a:spcPts val="0"/>
              </a:spcAft>
              <a:buClr>
                <a:schemeClr val="lt1"/>
              </a:buClr>
              <a:buSzPts val="1800"/>
              <a:buNone/>
              <a:defRPr sz="1800">
                <a:solidFill>
                  <a:schemeClr val="lt1"/>
                </a:solidFill>
              </a:defRPr>
            </a:lvl7pPr>
            <a:lvl8pPr lvl="7">
              <a:lnSpc>
                <a:spcPct val="100000"/>
              </a:lnSpc>
              <a:spcBef>
                <a:spcPts val="0"/>
              </a:spcBef>
              <a:spcAft>
                <a:spcPts val="0"/>
              </a:spcAft>
              <a:buClr>
                <a:schemeClr val="lt1"/>
              </a:buClr>
              <a:buSzPts val="1800"/>
              <a:buNone/>
              <a:defRPr sz="1800">
                <a:solidFill>
                  <a:schemeClr val="lt1"/>
                </a:solidFill>
              </a:defRPr>
            </a:lvl8pPr>
            <a:lvl9pPr lvl="8">
              <a:lnSpc>
                <a:spcPct val="100000"/>
              </a:lnSpc>
              <a:spcBef>
                <a:spcPts val="0"/>
              </a:spcBef>
              <a:spcAft>
                <a:spcPts val="0"/>
              </a:spcAft>
              <a:buClr>
                <a:schemeClr val="lt1"/>
              </a:buClr>
              <a:buSzPts val="1800"/>
              <a:buNone/>
              <a:defRPr sz="1800">
                <a:solidFill>
                  <a:schemeClr val="lt1"/>
                </a:solidFill>
              </a:defRPr>
            </a:lvl9pPr>
          </a:lstStyle>
          <a:p/>
        </p:txBody>
      </p:sp>
      <p:sp>
        <p:nvSpPr>
          <p:cNvPr id="14" name="Google Shape;14;p2"/>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5" name="Shape 15"/>
        <p:cNvGrpSpPr/>
        <p:nvPr/>
      </p:nvGrpSpPr>
      <p:grpSpPr>
        <a:xfrm>
          <a:off x="0" y="0"/>
          <a:ext cx="0" cy="0"/>
          <a:chOff x="0" y="0"/>
          <a:chExt cx="0" cy="0"/>
        </a:xfrm>
      </p:grpSpPr>
      <p:sp>
        <p:nvSpPr>
          <p:cNvPr id="16" name="Google Shape;16;p3"/>
          <p:cNvSpPr txBox="1"/>
          <p:nvPr>
            <p:ph type="title"/>
          </p:nvPr>
        </p:nvSpPr>
        <p:spPr>
          <a:xfrm>
            <a:off x="460950" y="2065350"/>
            <a:ext cx="8222100" cy="1012800"/>
          </a:xfrm>
          <a:prstGeom prst="rect">
            <a:avLst/>
          </a:prstGeom>
        </p:spPr>
        <p:txBody>
          <a:bodyPr anchorCtr="0" anchor="ctr" bIns="91425" lIns="91425" spcFirstLastPara="1" rIns="91425" wrap="square" tIns="91425">
            <a:noAutofit/>
          </a:bodyPr>
          <a:lstStyle>
            <a:lvl1pPr lvl="0">
              <a:spcBef>
                <a:spcPts val="0"/>
              </a:spcBef>
              <a:spcAft>
                <a:spcPts val="0"/>
              </a:spcAft>
              <a:buSzPts val="4200"/>
              <a:buNone/>
              <a:defRPr sz="4200"/>
            </a:lvl1pPr>
            <a:lvl2pPr lvl="1">
              <a:spcBef>
                <a:spcPts val="0"/>
              </a:spcBef>
              <a:spcAft>
                <a:spcPts val="0"/>
              </a:spcAft>
              <a:buSzPts val="4200"/>
              <a:buNone/>
              <a:defRPr sz="4200"/>
            </a:lvl2pPr>
            <a:lvl3pPr lvl="2">
              <a:spcBef>
                <a:spcPts val="0"/>
              </a:spcBef>
              <a:spcAft>
                <a:spcPts val="0"/>
              </a:spcAft>
              <a:buSzPts val="4200"/>
              <a:buNone/>
              <a:defRPr sz="4200"/>
            </a:lvl3pPr>
            <a:lvl4pPr lvl="3">
              <a:spcBef>
                <a:spcPts val="0"/>
              </a:spcBef>
              <a:spcAft>
                <a:spcPts val="0"/>
              </a:spcAft>
              <a:buSzPts val="4200"/>
              <a:buNone/>
              <a:defRPr sz="4200"/>
            </a:lvl4pPr>
            <a:lvl5pPr lvl="4">
              <a:spcBef>
                <a:spcPts val="0"/>
              </a:spcBef>
              <a:spcAft>
                <a:spcPts val="0"/>
              </a:spcAft>
              <a:buSzPts val="4200"/>
              <a:buNone/>
              <a:defRPr sz="4200"/>
            </a:lvl5pPr>
            <a:lvl6pPr lvl="5">
              <a:spcBef>
                <a:spcPts val="0"/>
              </a:spcBef>
              <a:spcAft>
                <a:spcPts val="0"/>
              </a:spcAft>
              <a:buSzPts val="4200"/>
              <a:buNone/>
              <a:defRPr sz="4200"/>
            </a:lvl6pPr>
            <a:lvl7pPr lvl="6">
              <a:spcBef>
                <a:spcPts val="0"/>
              </a:spcBef>
              <a:spcAft>
                <a:spcPts val="0"/>
              </a:spcAft>
              <a:buSzPts val="4200"/>
              <a:buNone/>
              <a:defRPr sz="4200"/>
            </a:lvl7pPr>
            <a:lvl8pPr lvl="7">
              <a:spcBef>
                <a:spcPts val="0"/>
              </a:spcBef>
              <a:spcAft>
                <a:spcPts val="0"/>
              </a:spcAft>
              <a:buSzPts val="4200"/>
              <a:buNone/>
              <a:defRPr sz="4200"/>
            </a:lvl8pPr>
            <a:lvl9pPr lvl="8">
              <a:spcBef>
                <a:spcPts val="0"/>
              </a:spcBef>
              <a:spcAft>
                <a:spcPts val="0"/>
              </a:spcAft>
              <a:buSzPts val="4200"/>
              <a:buNone/>
              <a:defRPr sz="4200"/>
            </a:lvl9pPr>
          </a:lstStyle>
          <a:p/>
        </p:txBody>
      </p:sp>
      <p:sp>
        <p:nvSpPr>
          <p:cNvPr id="17" name="Google Shape;17;p3"/>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8" name="Shape 18"/>
        <p:cNvGrpSpPr/>
        <p:nvPr/>
      </p:nvGrpSpPr>
      <p:grpSpPr>
        <a:xfrm>
          <a:off x="0" y="0"/>
          <a:ext cx="0" cy="0"/>
          <a:chOff x="0" y="0"/>
          <a:chExt cx="0" cy="0"/>
        </a:xfrm>
      </p:grpSpPr>
      <p:sp>
        <p:nvSpPr>
          <p:cNvPr id="19" name="Google Shape;19;p4"/>
          <p:cNvSpPr/>
          <p:nvPr/>
        </p:nvSpPr>
        <p:spPr>
          <a:xfrm flipH="1" rot="10800000">
            <a:off x="0" y="1686000"/>
            <a:ext cx="9144000" cy="3457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4"/>
          <p:cNvSpPr/>
          <p:nvPr/>
        </p:nvSpPr>
        <p:spPr>
          <a:xfrm>
            <a:off x="0" y="168600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4"/>
          <p:cNvSpPr txBox="1"/>
          <p:nvPr>
            <p:ph type="title"/>
          </p:nvPr>
        </p:nvSpPr>
        <p:spPr>
          <a:xfrm>
            <a:off x="471900" y="738725"/>
            <a:ext cx="8222100" cy="767700"/>
          </a:xfrm>
          <a:prstGeom prst="rect">
            <a:avLst/>
          </a:prstGeom>
        </p:spPr>
        <p:txBody>
          <a:bodyPr anchorCtr="0" anchor="b" bIns="91425" lIns="91425" spcFirstLastPara="1" rIns="91425" wrap="square" tIns="91425">
            <a:no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22" name="Google Shape;22;p4"/>
          <p:cNvSpPr txBox="1"/>
          <p:nvPr>
            <p:ph idx="1" type="body"/>
          </p:nvPr>
        </p:nvSpPr>
        <p:spPr>
          <a:xfrm>
            <a:off x="471900" y="1919075"/>
            <a:ext cx="8222100" cy="27102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23" name="Google Shape;23;p4"/>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4" name="Shape 24"/>
        <p:cNvGrpSpPr/>
        <p:nvPr/>
      </p:nvGrpSpPr>
      <p:grpSpPr>
        <a:xfrm>
          <a:off x="0" y="0"/>
          <a:ext cx="0" cy="0"/>
          <a:chOff x="0" y="0"/>
          <a:chExt cx="0" cy="0"/>
        </a:xfrm>
      </p:grpSpPr>
      <p:sp>
        <p:nvSpPr>
          <p:cNvPr id="25" name="Google Shape;25;p5"/>
          <p:cNvSpPr/>
          <p:nvPr/>
        </p:nvSpPr>
        <p:spPr>
          <a:xfrm flipH="1" rot="10800000">
            <a:off x="0" y="1686000"/>
            <a:ext cx="9144000" cy="3457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 name="Google Shape;26;p5"/>
          <p:cNvSpPr/>
          <p:nvPr/>
        </p:nvSpPr>
        <p:spPr>
          <a:xfrm>
            <a:off x="0" y="168600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5"/>
          <p:cNvSpPr txBox="1"/>
          <p:nvPr>
            <p:ph type="title"/>
          </p:nvPr>
        </p:nvSpPr>
        <p:spPr>
          <a:xfrm>
            <a:off x="471900" y="738725"/>
            <a:ext cx="8222100" cy="767700"/>
          </a:xfrm>
          <a:prstGeom prst="rect">
            <a:avLst/>
          </a:prstGeom>
        </p:spPr>
        <p:txBody>
          <a:bodyPr anchorCtr="0" anchor="b" bIns="91425" lIns="91425" spcFirstLastPara="1" rIns="91425" wrap="square" tIns="91425">
            <a:no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28" name="Google Shape;28;p5"/>
          <p:cNvSpPr txBox="1"/>
          <p:nvPr>
            <p:ph idx="1" type="body"/>
          </p:nvPr>
        </p:nvSpPr>
        <p:spPr>
          <a:xfrm>
            <a:off x="471900" y="1919075"/>
            <a:ext cx="3999900" cy="27102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9" name="Google Shape;29;p5"/>
          <p:cNvSpPr txBox="1"/>
          <p:nvPr>
            <p:ph idx="2" type="body"/>
          </p:nvPr>
        </p:nvSpPr>
        <p:spPr>
          <a:xfrm>
            <a:off x="4694250" y="1919075"/>
            <a:ext cx="3999900" cy="27102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0" name="Google Shape;30;p5"/>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1" name="Shape 31"/>
        <p:cNvGrpSpPr/>
        <p:nvPr/>
      </p:nvGrpSpPr>
      <p:grpSpPr>
        <a:xfrm>
          <a:off x="0" y="0"/>
          <a:ext cx="0" cy="0"/>
          <a:chOff x="0" y="0"/>
          <a:chExt cx="0" cy="0"/>
        </a:xfrm>
      </p:grpSpPr>
      <p:sp>
        <p:nvSpPr>
          <p:cNvPr id="32" name="Google Shape;32;p6"/>
          <p:cNvSpPr/>
          <p:nvPr/>
        </p:nvSpPr>
        <p:spPr>
          <a:xfrm flipH="1" rot="10800000">
            <a:off x="0" y="656400"/>
            <a:ext cx="9144000" cy="44871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6"/>
          <p:cNvSpPr/>
          <p:nvPr/>
        </p:nvSpPr>
        <p:spPr>
          <a:xfrm>
            <a:off x="0" y="65635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6"/>
          <p:cNvSpPr txBox="1"/>
          <p:nvPr>
            <p:ph type="title"/>
          </p:nvPr>
        </p:nvSpPr>
        <p:spPr>
          <a:xfrm>
            <a:off x="98250" y="16350"/>
            <a:ext cx="8826600" cy="602700"/>
          </a:xfrm>
          <a:prstGeom prst="rect">
            <a:avLst/>
          </a:prstGeom>
        </p:spPr>
        <p:txBody>
          <a:bodyPr anchorCtr="0" anchor="ctr" bIns="91425" lIns="91425" spcFirstLastPara="1" rIns="91425" wrap="square" tIns="91425">
            <a:noAutofit/>
          </a:bodyPr>
          <a:lstStyle>
            <a:lvl1pPr lvl="0">
              <a:spcBef>
                <a:spcPts val="0"/>
              </a:spcBef>
              <a:spcAft>
                <a:spcPts val="0"/>
              </a:spcAft>
              <a:buSzPts val="1800"/>
              <a:buNone/>
              <a:defRPr sz="1800"/>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p:txBody>
      </p:sp>
      <p:sp>
        <p:nvSpPr>
          <p:cNvPr id="35" name="Google Shape;35;p6"/>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6" name="Shape 36"/>
        <p:cNvGrpSpPr/>
        <p:nvPr/>
      </p:nvGrpSpPr>
      <p:grpSpPr>
        <a:xfrm>
          <a:off x="0" y="0"/>
          <a:ext cx="0" cy="0"/>
          <a:chOff x="0" y="0"/>
          <a:chExt cx="0" cy="0"/>
        </a:xfrm>
      </p:grpSpPr>
      <p:sp>
        <p:nvSpPr>
          <p:cNvPr id="37" name="Google Shape;37;p7"/>
          <p:cNvSpPr txBox="1"/>
          <p:nvPr/>
        </p:nvSpPr>
        <p:spPr>
          <a:xfrm flipH="1" rot="10800000">
            <a:off x="3276600" y="25"/>
            <a:ext cx="5867400" cy="5143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 name="Google Shape;38;p7"/>
          <p:cNvSpPr/>
          <p:nvPr/>
        </p:nvSpPr>
        <p:spPr>
          <a:xfrm rot="-5400000">
            <a:off x="759150" y="2517450"/>
            <a:ext cx="51435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 name="Google Shape;39;p7"/>
          <p:cNvSpPr txBox="1"/>
          <p:nvPr>
            <p:ph type="title"/>
          </p:nvPr>
        </p:nvSpPr>
        <p:spPr>
          <a:xfrm>
            <a:off x="226078" y="357800"/>
            <a:ext cx="2808000" cy="9534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40" name="Google Shape;40;p7"/>
          <p:cNvSpPr txBox="1"/>
          <p:nvPr>
            <p:ph idx="1" type="body"/>
          </p:nvPr>
        </p:nvSpPr>
        <p:spPr>
          <a:xfrm>
            <a:off x="226075" y="1465800"/>
            <a:ext cx="2808000" cy="31635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Clr>
                <a:schemeClr val="lt1"/>
              </a:buClr>
              <a:buSzPts val="1200"/>
              <a:buChar char="●"/>
              <a:defRPr sz="1200">
                <a:solidFill>
                  <a:schemeClr val="lt1"/>
                </a:solidFill>
              </a:defRPr>
            </a:lvl1pPr>
            <a:lvl2pPr indent="-304800" lvl="1" marL="914400">
              <a:spcBef>
                <a:spcPts val="1600"/>
              </a:spcBef>
              <a:spcAft>
                <a:spcPts val="0"/>
              </a:spcAft>
              <a:buClr>
                <a:schemeClr val="lt1"/>
              </a:buClr>
              <a:buSzPts val="1200"/>
              <a:buChar char="○"/>
              <a:defRPr sz="1200">
                <a:solidFill>
                  <a:schemeClr val="lt1"/>
                </a:solidFill>
              </a:defRPr>
            </a:lvl2pPr>
            <a:lvl3pPr indent="-304800" lvl="2" marL="1371600">
              <a:spcBef>
                <a:spcPts val="1600"/>
              </a:spcBef>
              <a:spcAft>
                <a:spcPts val="0"/>
              </a:spcAft>
              <a:buClr>
                <a:schemeClr val="lt1"/>
              </a:buClr>
              <a:buSzPts val="1200"/>
              <a:buChar char="■"/>
              <a:defRPr sz="1200">
                <a:solidFill>
                  <a:schemeClr val="lt1"/>
                </a:solidFill>
              </a:defRPr>
            </a:lvl3pPr>
            <a:lvl4pPr indent="-304800" lvl="3" marL="1828800">
              <a:spcBef>
                <a:spcPts val="1600"/>
              </a:spcBef>
              <a:spcAft>
                <a:spcPts val="0"/>
              </a:spcAft>
              <a:buClr>
                <a:schemeClr val="lt1"/>
              </a:buClr>
              <a:buSzPts val="1200"/>
              <a:buChar char="●"/>
              <a:defRPr sz="1200">
                <a:solidFill>
                  <a:schemeClr val="lt1"/>
                </a:solidFill>
              </a:defRPr>
            </a:lvl4pPr>
            <a:lvl5pPr indent="-304800" lvl="4" marL="2286000">
              <a:spcBef>
                <a:spcPts val="1600"/>
              </a:spcBef>
              <a:spcAft>
                <a:spcPts val="0"/>
              </a:spcAft>
              <a:buClr>
                <a:schemeClr val="lt1"/>
              </a:buClr>
              <a:buSzPts val="1200"/>
              <a:buChar char="○"/>
              <a:defRPr sz="1200">
                <a:solidFill>
                  <a:schemeClr val="lt1"/>
                </a:solidFill>
              </a:defRPr>
            </a:lvl5pPr>
            <a:lvl6pPr indent="-304800" lvl="5" marL="2743200">
              <a:spcBef>
                <a:spcPts val="1600"/>
              </a:spcBef>
              <a:spcAft>
                <a:spcPts val="0"/>
              </a:spcAft>
              <a:buClr>
                <a:schemeClr val="lt1"/>
              </a:buClr>
              <a:buSzPts val="1200"/>
              <a:buChar char="■"/>
              <a:defRPr sz="1200">
                <a:solidFill>
                  <a:schemeClr val="lt1"/>
                </a:solidFill>
              </a:defRPr>
            </a:lvl6pPr>
            <a:lvl7pPr indent="-304800" lvl="6" marL="3200400">
              <a:spcBef>
                <a:spcPts val="1600"/>
              </a:spcBef>
              <a:spcAft>
                <a:spcPts val="0"/>
              </a:spcAft>
              <a:buClr>
                <a:schemeClr val="lt1"/>
              </a:buClr>
              <a:buSzPts val="1200"/>
              <a:buChar char="●"/>
              <a:defRPr sz="1200">
                <a:solidFill>
                  <a:schemeClr val="lt1"/>
                </a:solidFill>
              </a:defRPr>
            </a:lvl7pPr>
            <a:lvl8pPr indent="-304800" lvl="7" marL="3657600">
              <a:spcBef>
                <a:spcPts val="1600"/>
              </a:spcBef>
              <a:spcAft>
                <a:spcPts val="0"/>
              </a:spcAft>
              <a:buClr>
                <a:schemeClr val="lt1"/>
              </a:buClr>
              <a:buSzPts val="1200"/>
              <a:buChar char="○"/>
              <a:defRPr sz="1200">
                <a:solidFill>
                  <a:schemeClr val="lt1"/>
                </a:solidFill>
              </a:defRPr>
            </a:lvl8pPr>
            <a:lvl9pPr indent="-304800" lvl="8" marL="4114800">
              <a:spcBef>
                <a:spcPts val="1600"/>
              </a:spcBef>
              <a:spcAft>
                <a:spcPts val="1600"/>
              </a:spcAft>
              <a:buClr>
                <a:schemeClr val="lt1"/>
              </a:buClr>
              <a:buSzPts val="1200"/>
              <a:buChar char="■"/>
              <a:defRPr sz="1200">
                <a:solidFill>
                  <a:schemeClr val="lt1"/>
                </a:solidFill>
              </a:defRPr>
            </a:lvl9pPr>
          </a:lstStyle>
          <a:p/>
        </p:txBody>
      </p:sp>
      <p:sp>
        <p:nvSpPr>
          <p:cNvPr id="41" name="Google Shape;41;p7"/>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42" name="Shape 42"/>
        <p:cNvGrpSpPr/>
        <p:nvPr/>
      </p:nvGrpSpPr>
      <p:grpSpPr>
        <a:xfrm>
          <a:off x="0" y="0"/>
          <a:ext cx="0" cy="0"/>
          <a:chOff x="0" y="0"/>
          <a:chExt cx="0" cy="0"/>
        </a:xfrm>
      </p:grpSpPr>
      <p:sp>
        <p:nvSpPr>
          <p:cNvPr id="43" name="Google Shape;43;p8"/>
          <p:cNvSpPr txBox="1"/>
          <p:nvPr>
            <p:ph type="title"/>
          </p:nvPr>
        </p:nvSpPr>
        <p:spPr>
          <a:xfrm>
            <a:off x="490250" y="488250"/>
            <a:ext cx="62271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6000"/>
              <a:buNone/>
              <a:defRPr sz="6000"/>
            </a:lvl1pPr>
            <a:lvl2pPr lvl="1">
              <a:spcBef>
                <a:spcPts val="0"/>
              </a:spcBef>
              <a:spcAft>
                <a:spcPts val="0"/>
              </a:spcAft>
              <a:buSzPts val="6000"/>
              <a:buNone/>
              <a:defRPr sz="6000"/>
            </a:lvl2pPr>
            <a:lvl3pPr lvl="2">
              <a:spcBef>
                <a:spcPts val="0"/>
              </a:spcBef>
              <a:spcAft>
                <a:spcPts val="0"/>
              </a:spcAft>
              <a:buSzPts val="6000"/>
              <a:buNone/>
              <a:defRPr sz="6000"/>
            </a:lvl3pPr>
            <a:lvl4pPr lvl="3">
              <a:spcBef>
                <a:spcPts val="0"/>
              </a:spcBef>
              <a:spcAft>
                <a:spcPts val="0"/>
              </a:spcAft>
              <a:buSzPts val="6000"/>
              <a:buNone/>
              <a:defRPr sz="6000"/>
            </a:lvl4pPr>
            <a:lvl5pPr lvl="4">
              <a:spcBef>
                <a:spcPts val="0"/>
              </a:spcBef>
              <a:spcAft>
                <a:spcPts val="0"/>
              </a:spcAft>
              <a:buSzPts val="6000"/>
              <a:buNone/>
              <a:defRPr sz="6000"/>
            </a:lvl5pPr>
            <a:lvl6pPr lvl="5">
              <a:spcBef>
                <a:spcPts val="0"/>
              </a:spcBef>
              <a:spcAft>
                <a:spcPts val="0"/>
              </a:spcAft>
              <a:buSzPts val="6000"/>
              <a:buNone/>
              <a:defRPr sz="6000"/>
            </a:lvl6pPr>
            <a:lvl7pPr lvl="6">
              <a:spcBef>
                <a:spcPts val="0"/>
              </a:spcBef>
              <a:spcAft>
                <a:spcPts val="0"/>
              </a:spcAft>
              <a:buSzPts val="6000"/>
              <a:buNone/>
              <a:defRPr sz="6000"/>
            </a:lvl7pPr>
            <a:lvl8pPr lvl="7">
              <a:spcBef>
                <a:spcPts val="0"/>
              </a:spcBef>
              <a:spcAft>
                <a:spcPts val="0"/>
              </a:spcAft>
              <a:buSzPts val="6000"/>
              <a:buNone/>
              <a:defRPr sz="6000"/>
            </a:lvl8pPr>
            <a:lvl9pPr lvl="8">
              <a:spcBef>
                <a:spcPts val="0"/>
              </a:spcBef>
              <a:spcAft>
                <a:spcPts val="0"/>
              </a:spcAft>
              <a:buSzPts val="6000"/>
              <a:buNone/>
              <a:defRPr sz="6000"/>
            </a:lvl9pPr>
          </a:lstStyle>
          <a:p/>
        </p:txBody>
      </p:sp>
      <p:sp>
        <p:nvSpPr>
          <p:cNvPr id="44" name="Google Shape;44;p8"/>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5" name="Shape 45"/>
        <p:cNvGrpSpPr/>
        <p:nvPr/>
      </p:nvGrpSpPr>
      <p:grpSpPr>
        <a:xfrm>
          <a:off x="0" y="0"/>
          <a:ext cx="0" cy="0"/>
          <a:chOff x="0" y="0"/>
          <a:chExt cx="0" cy="0"/>
        </a:xfrm>
      </p:grpSpPr>
      <p:sp>
        <p:nvSpPr>
          <p:cNvPr id="46" name="Google Shape;46;p9"/>
          <p:cNvSpPr/>
          <p:nvPr/>
        </p:nvSpPr>
        <p:spPr>
          <a:xfrm flipH="1">
            <a:off x="0" y="0"/>
            <a:ext cx="4572000" cy="5143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 name="Google Shape;47;p9"/>
          <p:cNvSpPr/>
          <p:nvPr/>
        </p:nvSpPr>
        <p:spPr>
          <a:xfrm rot="5400000">
            <a:off x="1946425" y="2517750"/>
            <a:ext cx="51429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 name="Google Shape;48;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Clr>
                <a:schemeClr val="dk2"/>
              </a:buClr>
              <a:buSzPts val="4200"/>
              <a:buNone/>
              <a:defRPr sz="4200">
                <a:solidFill>
                  <a:schemeClr val="dk2"/>
                </a:solidFill>
              </a:defRPr>
            </a:lvl1pPr>
            <a:lvl2pPr lvl="1" algn="ctr">
              <a:spcBef>
                <a:spcPts val="0"/>
              </a:spcBef>
              <a:spcAft>
                <a:spcPts val="0"/>
              </a:spcAft>
              <a:buClr>
                <a:schemeClr val="dk2"/>
              </a:buClr>
              <a:buSzPts val="4200"/>
              <a:buNone/>
              <a:defRPr sz="4200">
                <a:solidFill>
                  <a:schemeClr val="dk2"/>
                </a:solidFill>
              </a:defRPr>
            </a:lvl2pPr>
            <a:lvl3pPr lvl="2" algn="ctr">
              <a:spcBef>
                <a:spcPts val="0"/>
              </a:spcBef>
              <a:spcAft>
                <a:spcPts val="0"/>
              </a:spcAft>
              <a:buClr>
                <a:schemeClr val="dk2"/>
              </a:buClr>
              <a:buSzPts val="4200"/>
              <a:buNone/>
              <a:defRPr sz="4200">
                <a:solidFill>
                  <a:schemeClr val="dk2"/>
                </a:solidFill>
              </a:defRPr>
            </a:lvl3pPr>
            <a:lvl4pPr lvl="3" algn="ctr">
              <a:spcBef>
                <a:spcPts val="0"/>
              </a:spcBef>
              <a:spcAft>
                <a:spcPts val="0"/>
              </a:spcAft>
              <a:buClr>
                <a:schemeClr val="dk2"/>
              </a:buClr>
              <a:buSzPts val="4200"/>
              <a:buNone/>
              <a:defRPr sz="4200">
                <a:solidFill>
                  <a:schemeClr val="dk2"/>
                </a:solidFill>
              </a:defRPr>
            </a:lvl4pPr>
            <a:lvl5pPr lvl="4" algn="ctr">
              <a:spcBef>
                <a:spcPts val="0"/>
              </a:spcBef>
              <a:spcAft>
                <a:spcPts val="0"/>
              </a:spcAft>
              <a:buClr>
                <a:schemeClr val="dk2"/>
              </a:buClr>
              <a:buSzPts val="4200"/>
              <a:buNone/>
              <a:defRPr sz="4200">
                <a:solidFill>
                  <a:schemeClr val="dk2"/>
                </a:solidFill>
              </a:defRPr>
            </a:lvl5pPr>
            <a:lvl6pPr lvl="5" algn="ctr">
              <a:spcBef>
                <a:spcPts val="0"/>
              </a:spcBef>
              <a:spcAft>
                <a:spcPts val="0"/>
              </a:spcAft>
              <a:buClr>
                <a:schemeClr val="dk2"/>
              </a:buClr>
              <a:buSzPts val="4200"/>
              <a:buNone/>
              <a:defRPr sz="4200">
                <a:solidFill>
                  <a:schemeClr val="dk2"/>
                </a:solidFill>
              </a:defRPr>
            </a:lvl6pPr>
            <a:lvl7pPr lvl="6" algn="ctr">
              <a:spcBef>
                <a:spcPts val="0"/>
              </a:spcBef>
              <a:spcAft>
                <a:spcPts val="0"/>
              </a:spcAft>
              <a:buClr>
                <a:schemeClr val="dk2"/>
              </a:buClr>
              <a:buSzPts val="4200"/>
              <a:buNone/>
              <a:defRPr sz="4200">
                <a:solidFill>
                  <a:schemeClr val="dk2"/>
                </a:solidFill>
              </a:defRPr>
            </a:lvl7pPr>
            <a:lvl8pPr lvl="7" algn="ctr">
              <a:spcBef>
                <a:spcPts val="0"/>
              </a:spcBef>
              <a:spcAft>
                <a:spcPts val="0"/>
              </a:spcAft>
              <a:buClr>
                <a:schemeClr val="dk2"/>
              </a:buClr>
              <a:buSzPts val="4200"/>
              <a:buNone/>
              <a:defRPr sz="4200">
                <a:solidFill>
                  <a:schemeClr val="dk2"/>
                </a:solidFill>
              </a:defRPr>
            </a:lvl8pPr>
            <a:lvl9pPr lvl="8" algn="ctr">
              <a:spcBef>
                <a:spcPts val="0"/>
              </a:spcBef>
              <a:spcAft>
                <a:spcPts val="0"/>
              </a:spcAft>
              <a:buClr>
                <a:schemeClr val="dk2"/>
              </a:buClr>
              <a:buSzPts val="4200"/>
              <a:buNone/>
              <a:defRPr sz="4200">
                <a:solidFill>
                  <a:schemeClr val="dk2"/>
                </a:solidFill>
              </a:defRPr>
            </a:lvl9pPr>
          </a:lstStyle>
          <a:p/>
        </p:txBody>
      </p:sp>
      <p:sp>
        <p:nvSpPr>
          <p:cNvPr id="49" name="Google Shape;49;p9"/>
          <p:cNvSpPr txBox="1"/>
          <p:nvPr>
            <p:ph idx="1" type="subTitle"/>
          </p:nvPr>
        </p:nvSpPr>
        <p:spPr>
          <a:xfrm>
            <a:off x="265500" y="2779467"/>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50" name="Google Shape;50;p9"/>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Clr>
                <a:schemeClr val="lt1"/>
              </a:buClr>
              <a:buSzPts val="1800"/>
              <a:buChar char="●"/>
              <a:defRPr>
                <a:solidFill>
                  <a:schemeClr val="lt1"/>
                </a:solidFill>
              </a:defRPr>
            </a:lvl1pPr>
            <a:lvl2pPr indent="-317500" lvl="1" marL="914400">
              <a:spcBef>
                <a:spcPts val="1600"/>
              </a:spcBef>
              <a:spcAft>
                <a:spcPts val="0"/>
              </a:spcAft>
              <a:buClr>
                <a:schemeClr val="lt1"/>
              </a:buClr>
              <a:buSzPts val="1400"/>
              <a:buChar char="○"/>
              <a:defRPr>
                <a:solidFill>
                  <a:schemeClr val="lt1"/>
                </a:solidFill>
              </a:defRPr>
            </a:lvl2pPr>
            <a:lvl3pPr indent="-317500" lvl="2" marL="1371600">
              <a:spcBef>
                <a:spcPts val="1600"/>
              </a:spcBef>
              <a:spcAft>
                <a:spcPts val="0"/>
              </a:spcAft>
              <a:buClr>
                <a:schemeClr val="lt1"/>
              </a:buClr>
              <a:buSzPts val="1400"/>
              <a:buChar char="■"/>
              <a:defRPr>
                <a:solidFill>
                  <a:schemeClr val="lt1"/>
                </a:solidFill>
              </a:defRPr>
            </a:lvl3pPr>
            <a:lvl4pPr indent="-317500" lvl="3" marL="1828800">
              <a:spcBef>
                <a:spcPts val="1600"/>
              </a:spcBef>
              <a:spcAft>
                <a:spcPts val="0"/>
              </a:spcAft>
              <a:buClr>
                <a:schemeClr val="lt1"/>
              </a:buClr>
              <a:buSzPts val="1400"/>
              <a:buChar char="●"/>
              <a:defRPr>
                <a:solidFill>
                  <a:schemeClr val="lt1"/>
                </a:solidFill>
              </a:defRPr>
            </a:lvl4pPr>
            <a:lvl5pPr indent="-317500" lvl="4" marL="2286000">
              <a:spcBef>
                <a:spcPts val="1600"/>
              </a:spcBef>
              <a:spcAft>
                <a:spcPts val="0"/>
              </a:spcAft>
              <a:buClr>
                <a:schemeClr val="lt1"/>
              </a:buClr>
              <a:buSzPts val="1400"/>
              <a:buChar char="○"/>
              <a:defRPr>
                <a:solidFill>
                  <a:schemeClr val="lt1"/>
                </a:solidFill>
              </a:defRPr>
            </a:lvl5pPr>
            <a:lvl6pPr indent="-317500" lvl="5" marL="2743200">
              <a:spcBef>
                <a:spcPts val="1600"/>
              </a:spcBef>
              <a:spcAft>
                <a:spcPts val="0"/>
              </a:spcAft>
              <a:buClr>
                <a:schemeClr val="lt1"/>
              </a:buClr>
              <a:buSzPts val="1400"/>
              <a:buChar char="■"/>
              <a:defRPr>
                <a:solidFill>
                  <a:schemeClr val="lt1"/>
                </a:solidFill>
              </a:defRPr>
            </a:lvl6pPr>
            <a:lvl7pPr indent="-317500" lvl="6" marL="3200400">
              <a:spcBef>
                <a:spcPts val="1600"/>
              </a:spcBef>
              <a:spcAft>
                <a:spcPts val="0"/>
              </a:spcAft>
              <a:buClr>
                <a:schemeClr val="lt1"/>
              </a:buClr>
              <a:buSzPts val="1400"/>
              <a:buChar char="●"/>
              <a:defRPr>
                <a:solidFill>
                  <a:schemeClr val="lt1"/>
                </a:solidFill>
              </a:defRPr>
            </a:lvl7pPr>
            <a:lvl8pPr indent="-317500" lvl="7" marL="3657600">
              <a:spcBef>
                <a:spcPts val="1600"/>
              </a:spcBef>
              <a:spcAft>
                <a:spcPts val="0"/>
              </a:spcAft>
              <a:buClr>
                <a:schemeClr val="lt1"/>
              </a:buClr>
              <a:buSzPts val="1400"/>
              <a:buChar char="○"/>
              <a:defRPr>
                <a:solidFill>
                  <a:schemeClr val="lt1"/>
                </a:solidFill>
              </a:defRPr>
            </a:lvl8pPr>
            <a:lvl9pPr indent="-317500" lvl="8" marL="4114800">
              <a:spcBef>
                <a:spcPts val="1600"/>
              </a:spcBef>
              <a:spcAft>
                <a:spcPts val="1600"/>
              </a:spcAft>
              <a:buClr>
                <a:schemeClr val="lt1"/>
              </a:buClr>
              <a:buSzPts val="1400"/>
              <a:buChar char="■"/>
              <a:defRPr>
                <a:solidFill>
                  <a:schemeClr val="lt1"/>
                </a:solidFill>
              </a:defRPr>
            </a:lvl9pPr>
          </a:lstStyle>
          <a:p/>
        </p:txBody>
      </p:sp>
      <p:sp>
        <p:nvSpPr>
          <p:cNvPr id="51" name="Google Shape;51;p9"/>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52" name="Shape 52"/>
        <p:cNvGrpSpPr/>
        <p:nvPr/>
      </p:nvGrpSpPr>
      <p:grpSpPr>
        <a:xfrm>
          <a:off x="0" y="0"/>
          <a:ext cx="0" cy="0"/>
          <a:chOff x="0" y="0"/>
          <a:chExt cx="0" cy="0"/>
        </a:xfrm>
      </p:grpSpPr>
      <p:sp>
        <p:nvSpPr>
          <p:cNvPr id="53" name="Google Shape;53;p10"/>
          <p:cNvSpPr txBox="1"/>
          <p:nvPr/>
        </p:nvSpPr>
        <p:spPr>
          <a:xfrm flipH="1" rot="10800000">
            <a:off x="0" y="0"/>
            <a:ext cx="9144000" cy="46959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 name="Google Shape;54;p10"/>
          <p:cNvSpPr/>
          <p:nvPr/>
        </p:nvSpPr>
        <p:spPr>
          <a:xfrm flipH="1" rot="10800000">
            <a:off x="0" y="4622725"/>
            <a:ext cx="9144000" cy="741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10"/>
          <p:cNvSpPr txBox="1"/>
          <p:nvPr>
            <p:ph idx="1" type="body"/>
          </p:nvPr>
        </p:nvSpPr>
        <p:spPr>
          <a:xfrm>
            <a:off x="57150" y="4696825"/>
            <a:ext cx="8382000" cy="4467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Clr>
                <a:schemeClr val="lt1"/>
              </a:buClr>
              <a:buSzPts val="1200"/>
              <a:buNone/>
              <a:defRPr sz="1200">
                <a:solidFill>
                  <a:schemeClr val="lt1"/>
                </a:solidFill>
              </a:defRPr>
            </a:lvl1pPr>
          </a:lstStyle>
          <a:p/>
        </p:txBody>
      </p:sp>
      <p:sp>
        <p:nvSpPr>
          <p:cNvPr id="56" name="Google Shape;56;p10"/>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bg>
      <p:bgPr>
        <a:solidFill>
          <a:schemeClr val="accent4"/>
        </a:solidFill>
      </p:bgPr>
    </p:bg>
    <p:spTree>
      <p:nvGrpSpPr>
        <p:cNvPr id="57" name="Shape 57"/>
        <p:cNvGrpSpPr/>
        <p:nvPr/>
      </p:nvGrpSpPr>
      <p:grpSpPr>
        <a:xfrm>
          <a:off x="0" y="0"/>
          <a:ext cx="0" cy="0"/>
          <a:chOff x="0" y="0"/>
          <a:chExt cx="0" cy="0"/>
        </a:xfrm>
      </p:grpSpPr>
      <p:sp>
        <p:nvSpPr>
          <p:cNvPr id="58" name="Google Shape;58;p11"/>
          <p:cNvSpPr txBox="1"/>
          <p:nvPr>
            <p:ph hasCustomPrompt="1" type="title"/>
          </p:nvPr>
        </p:nvSpPr>
        <p:spPr>
          <a:xfrm>
            <a:off x="475500" y="1258525"/>
            <a:ext cx="8222100" cy="1963500"/>
          </a:xfrm>
          <a:prstGeom prst="rect">
            <a:avLst/>
          </a:prstGeom>
        </p:spPr>
        <p:txBody>
          <a:bodyPr anchorCtr="0" anchor="b" bIns="91425" lIns="91425" spcFirstLastPara="1" rIns="91425" wrap="square" tIns="91425">
            <a:noAutofit/>
          </a:bodyPr>
          <a:lstStyle>
            <a:lvl1pPr lvl="0" algn="ctr">
              <a:spcBef>
                <a:spcPts val="0"/>
              </a:spcBef>
              <a:spcAft>
                <a:spcPts val="0"/>
              </a:spcAft>
              <a:buClr>
                <a:schemeClr val="dk2"/>
              </a:buClr>
              <a:buSzPts val="12000"/>
              <a:buNone/>
              <a:defRPr sz="12000">
                <a:solidFill>
                  <a:schemeClr val="dk2"/>
                </a:solidFill>
              </a:defRPr>
            </a:lvl1pPr>
            <a:lvl2pPr lvl="1" algn="ctr">
              <a:spcBef>
                <a:spcPts val="0"/>
              </a:spcBef>
              <a:spcAft>
                <a:spcPts val="0"/>
              </a:spcAft>
              <a:buClr>
                <a:schemeClr val="dk2"/>
              </a:buClr>
              <a:buSzPts val="12000"/>
              <a:buNone/>
              <a:defRPr sz="12000">
                <a:solidFill>
                  <a:schemeClr val="dk2"/>
                </a:solidFill>
              </a:defRPr>
            </a:lvl2pPr>
            <a:lvl3pPr lvl="2" algn="ctr">
              <a:spcBef>
                <a:spcPts val="0"/>
              </a:spcBef>
              <a:spcAft>
                <a:spcPts val="0"/>
              </a:spcAft>
              <a:buClr>
                <a:schemeClr val="dk2"/>
              </a:buClr>
              <a:buSzPts val="12000"/>
              <a:buNone/>
              <a:defRPr sz="12000">
                <a:solidFill>
                  <a:schemeClr val="dk2"/>
                </a:solidFill>
              </a:defRPr>
            </a:lvl3pPr>
            <a:lvl4pPr lvl="3" algn="ctr">
              <a:spcBef>
                <a:spcPts val="0"/>
              </a:spcBef>
              <a:spcAft>
                <a:spcPts val="0"/>
              </a:spcAft>
              <a:buClr>
                <a:schemeClr val="dk2"/>
              </a:buClr>
              <a:buSzPts val="12000"/>
              <a:buNone/>
              <a:defRPr sz="12000">
                <a:solidFill>
                  <a:schemeClr val="dk2"/>
                </a:solidFill>
              </a:defRPr>
            </a:lvl4pPr>
            <a:lvl5pPr lvl="4" algn="ctr">
              <a:spcBef>
                <a:spcPts val="0"/>
              </a:spcBef>
              <a:spcAft>
                <a:spcPts val="0"/>
              </a:spcAft>
              <a:buClr>
                <a:schemeClr val="dk2"/>
              </a:buClr>
              <a:buSzPts val="12000"/>
              <a:buNone/>
              <a:defRPr sz="12000">
                <a:solidFill>
                  <a:schemeClr val="dk2"/>
                </a:solidFill>
              </a:defRPr>
            </a:lvl5pPr>
            <a:lvl6pPr lvl="5" algn="ctr">
              <a:spcBef>
                <a:spcPts val="0"/>
              </a:spcBef>
              <a:spcAft>
                <a:spcPts val="0"/>
              </a:spcAft>
              <a:buClr>
                <a:schemeClr val="dk2"/>
              </a:buClr>
              <a:buSzPts val="12000"/>
              <a:buNone/>
              <a:defRPr sz="12000">
                <a:solidFill>
                  <a:schemeClr val="dk2"/>
                </a:solidFill>
              </a:defRPr>
            </a:lvl6pPr>
            <a:lvl7pPr lvl="6" algn="ctr">
              <a:spcBef>
                <a:spcPts val="0"/>
              </a:spcBef>
              <a:spcAft>
                <a:spcPts val="0"/>
              </a:spcAft>
              <a:buClr>
                <a:schemeClr val="dk2"/>
              </a:buClr>
              <a:buSzPts val="12000"/>
              <a:buNone/>
              <a:defRPr sz="12000">
                <a:solidFill>
                  <a:schemeClr val="dk2"/>
                </a:solidFill>
              </a:defRPr>
            </a:lvl7pPr>
            <a:lvl8pPr lvl="7" algn="ctr">
              <a:spcBef>
                <a:spcPts val="0"/>
              </a:spcBef>
              <a:spcAft>
                <a:spcPts val="0"/>
              </a:spcAft>
              <a:buClr>
                <a:schemeClr val="dk2"/>
              </a:buClr>
              <a:buSzPts val="12000"/>
              <a:buNone/>
              <a:defRPr sz="12000">
                <a:solidFill>
                  <a:schemeClr val="dk2"/>
                </a:solidFill>
              </a:defRPr>
            </a:lvl8pPr>
            <a:lvl9pPr lvl="8" algn="ctr">
              <a:spcBef>
                <a:spcPts val="0"/>
              </a:spcBef>
              <a:spcAft>
                <a:spcPts val="0"/>
              </a:spcAft>
              <a:buClr>
                <a:schemeClr val="dk2"/>
              </a:buClr>
              <a:buSzPts val="12000"/>
              <a:buNone/>
              <a:defRPr sz="12000">
                <a:solidFill>
                  <a:schemeClr val="dk2"/>
                </a:solidFill>
              </a:defRPr>
            </a:lvl9pPr>
          </a:lstStyle>
          <a:p>
            <a:r>
              <a:t>xx%</a:t>
            </a:r>
          </a:p>
        </p:txBody>
      </p:sp>
      <p:sp>
        <p:nvSpPr>
          <p:cNvPr id="59" name="Google Shape;59;p11"/>
          <p:cNvSpPr txBox="1"/>
          <p:nvPr>
            <p:ph idx="1" type="body"/>
          </p:nvPr>
        </p:nvSpPr>
        <p:spPr>
          <a:xfrm>
            <a:off x="475500" y="3304625"/>
            <a:ext cx="82221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60" name="Google Shape;60;p11"/>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chemeClr val="accent4"/>
        </a:solidFill>
      </p:bgPr>
    </p:bg>
    <p:spTree>
      <p:nvGrpSpPr>
        <p:cNvPr id="61" name="Shape 61"/>
        <p:cNvGrpSpPr/>
        <p:nvPr/>
      </p:nvGrpSpPr>
      <p:grpSpPr>
        <a:xfrm>
          <a:off x="0" y="0"/>
          <a:ext cx="0" cy="0"/>
          <a:chOff x="0" y="0"/>
          <a:chExt cx="0" cy="0"/>
        </a:xfrm>
      </p:grpSpPr>
      <p:sp>
        <p:nvSpPr>
          <p:cNvPr id="62" name="Google Shape;62;p12"/>
          <p:cNvSpPr txBox="1"/>
          <p:nvPr>
            <p:ph idx="12" type="sldNum"/>
          </p:nvPr>
        </p:nvSpPr>
        <p:spPr>
          <a:xfrm>
            <a:off x="8523541" y="4695623"/>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material">
    <p:bg>
      <p:bgPr>
        <a:solidFill>
          <a:schemeClr val="dk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71900" y="738725"/>
            <a:ext cx="8222100" cy="767700"/>
          </a:xfrm>
          <a:prstGeom prst="rect">
            <a:avLst/>
          </a:prstGeom>
          <a:noFill/>
          <a:ln>
            <a:noFill/>
          </a:ln>
        </p:spPr>
        <p:txBody>
          <a:bodyPr anchorCtr="0" anchor="b" bIns="91425" lIns="91425" spcFirstLastPara="1" rIns="91425" wrap="square" tIns="91425">
            <a:noAutofit/>
          </a:bodyPr>
          <a:lstStyle>
            <a:lvl1pPr lv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1pPr>
            <a:lvl2pPr lvl="1">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2pPr>
            <a:lvl3pPr lvl="2">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3pPr>
            <a:lvl4pPr lvl="3">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4pPr>
            <a:lvl5pPr lvl="4">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5pPr>
            <a:lvl6pPr lvl="5">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6pPr>
            <a:lvl7pPr lvl="6">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7pPr>
            <a:lvl8pPr lvl="7">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8pPr>
            <a:lvl9pPr lvl="8">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9pPr>
          </a:lstStyle>
          <a:p/>
        </p:txBody>
      </p:sp>
      <p:sp>
        <p:nvSpPr>
          <p:cNvPr id="7" name="Google Shape;7;p1"/>
          <p:cNvSpPr txBox="1"/>
          <p:nvPr>
            <p:ph idx="1" type="body"/>
          </p:nvPr>
        </p:nvSpPr>
        <p:spPr>
          <a:xfrm>
            <a:off x="471900" y="1919075"/>
            <a:ext cx="8222100" cy="27102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lt2"/>
              </a:buClr>
              <a:buSzPts val="1800"/>
              <a:buFont typeface="Roboto"/>
              <a:buChar char="●"/>
              <a:defRPr sz="1800">
                <a:solidFill>
                  <a:schemeClr val="lt2"/>
                </a:solidFill>
                <a:latin typeface="Roboto"/>
                <a:ea typeface="Roboto"/>
                <a:cs typeface="Roboto"/>
                <a:sym typeface="Roboto"/>
              </a:defRPr>
            </a:lvl1pPr>
            <a:lvl2pPr indent="-317500" lvl="1" marL="9144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2pPr>
            <a:lvl3pPr indent="-317500" lvl="2" marL="13716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3pPr>
            <a:lvl4pPr indent="-317500" lvl="3" marL="18288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4pPr>
            <a:lvl5pPr indent="-317500" lvl="4" marL="22860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5pPr>
            <a:lvl6pPr indent="-317500" lvl="5" marL="27432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6pPr>
            <a:lvl7pPr indent="-317500" lvl="6" marL="32004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7pPr>
            <a:lvl8pPr indent="-317500" lvl="7" marL="36576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8pPr>
            <a:lvl9pPr indent="-317500" lvl="8" marL="4114800">
              <a:lnSpc>
                <a:spcPct val="115000"/>
              </a:lnSpc>
              <a:spcBef>
                <a:spcPts val="1600"/>
              </a:spcBef>
              <a:spcAft>
                <a:spcPts val="1600"/>
              </a:spcAft>
              <a:buClr>
                <a:schemeClr val="lt2"/>
              </a:buClr>
              <a:buSzPts val="1400"/>
              <a:buFont typeface="Roboto"/>
              <a:buChar char="■"/>
              <a:defRPr>
                <a:solidFill>
                  <a:schemeClr val="lt2"/>
                </a:solidFill>
                <a:latin typeface="Roboto"/>
                <a:ea typeface="Roboto"/>
                <a:cs typeface="Roboto"/>
                <a:sym typeface="Roboto"/>
              </a:defRPr>
            </a:lvl9pPr>
          </a:lstStyle>
          <a:p/>
        </p:txBody>
      </p:sp>
      <p:sp>
        <p:nvSpPr>
          <p:cNvPr id="8" name="Google Shape;8;p1"/>
          <p:cNvSpPr txBox="1"/>
          <p:nvPr>
            <p:ph idx="12" type="sldNum"/>
          </p:nvPr>
        </p:nvSpPr>
        <p:spPr>
          <a:xfrm>
            <a:off x="8523541" y="4695623"/>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lt2"/>
                </a:solidFill>
                <a:latin typeface="Roboto"/>
                <a:ea typeface="Roboto"/>
                <a:cs typeface="Roboto"/>
                <a:sym typeface="Roboto"/>
              </a:defRPr>
            </a:lvl1pPr>
            <a:lvl2pPr lvl="1" algn="r">
              <a:buNone/>
              <a:defRPr sz="1000">
                <a:solidFill>
                  <a:schemeClr val="lt2"/>
                </a:solidFill>
                <a:latin typeface="Roboto"/>
                <a:ea typeface="Roboto"/>
                <a:cs typeface="Roboto"/>
                <a:sym typeface="Roboto"/>
              </a:defRPr>
            </a:lvl2pPr>
            <a:lvl3pPr lvl="2" algn="r">
              <a:buNone/>
              <a:defRPr sz="1000">
                <a:solidFill>
                  <a:schemeClr val="lt2"/>
                </a:solidFill>
                <a:latin typeface="Roboto"/>
                <a:ea typeface="Roboto"/>
                <a:cs typeface="Roboto"/>
                <a:sym typeface="Roboto"/>
              </a:defRPr>
            </a:lvl3pPr>
            <a:lvl4pPr lvl="3" algn="r">
              <a:buNone/>
              <a:defRPr sz="1000">
                <a:solidFill>
                  <a:schemeClr val="lt2"/>
                </a:solidFill>
                <a:latin typeface="Roboto"/>
                <a:ea typeface="Roboto"/>
                <a:cs typeface="Roboto"/>
                <a:sym typeface="Roboto"/>
              </a:defRPr>
            </a:lvl4pPr>
            <a:lvl5pPr lvl="4" algn="r">
              <a:buNone/>
              <a:defRPr sz="1000">
                <a:solidFill>
                  <a:schemeClr val="lt2"/>
                </a:solidFill>
                <a:latin typeface="Roboto"/>
                <a:ea typeface="Roboto"/>
                <a:cs typeface="Roboto"/>
                <a:sym typeface="Roboto"/>
              </a:defRPr>
            </a:lvl5pPr>
            <a:lvl6pPr lvl="5" algn="r">
              <a:buNone/>
              <a:defRPr sz="1000">
                <a:solidFill>
                  <a:schemeClr val="lt2"/>
                </a:solidFill>
                <a:latin typeface="Roboto"/>
                <a:ea typeface="Roboto"/>
                <a:cs typeface="Roboto"/>
                <a:sym typeface="Roboto"/>
              </a:defRPr>
            </a:lvl6pPr>
            <a:lvl7pPr lvl="6" algn="r">
              <a:buNone/>
              <a:defRPr sz="1000">
                <a:solidFill>
                  <a:schemeClr val="lt2"/>
                </a:solidFill>
                <a:latin typeface="Roboto"/>
                <a:ea typeface="Roboto"/>
                <a:cs typeface="Roboto"/>
                <a:sym typeface="Roboto"/>
              </a:defRPr>
            </a:lvl7pPr>
            <a:lvl8pPr lvl="7" algn="r">
              <a:buNone/>
              <a:defRPr sz="1000">
                <a:solidFill>
                  <a:schemeClr val="lt2"/>
                </a:solidFill>
                <a:latin typeface="Roboto"/>
                <a:ea typeface="Roboto"/>
                <a:cs typeface="Roboto"/>
                <a:sym typeface="Roboto"/>
              </a:defRPr>
            </a:lvl8pPr>
            <a:lvl9pPr lvl="8" algn="r">
              <a:buNone/>
              <a:defRPr sz="1000">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 name="Shape 66"/>
        <p:cNvGrpSpPr/>
        <p:nvPr/>
      </p:nvGrpSpPr>
      <p:grpSpPr>
        <a:xfrm>
          <a:off x="0" y="0"/>
          <a:ext cx="0" cy="0"/>
          <a:chOff x="0" y="0"/>
          <a:chExt cx="0" cy="0"/>
        </a:xfrm>
      </p:grpSpPr>
      <p:sp>
        <p:nvSpPr>
          <p:cNvPr id="67" name="Google Shape;67;p13"/>
          <p:cNvSpPr txBox="1"/>
          <p:nvPr>
            <p:ph type="ctrTitle"/>
          </p:nvPr>
        </p:nvSpPr>
        <p:spPr>
          <a:xfrm>
            <a:off x="460950" y="1905000"/>
            <a:ext cx="8222100" cy="1821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1" lang="en">
                <a:latin typeface="Arial"/>
                <a:ea typeface="Arial"/>
                <a:cs typeface="Arial"/>
                <a:sym typeface="Arial"/>
              </a:rPr>
              <a:t>GENDER EQUALITY AT WORK PLACE</a:t>
            </a:r>
            <a:endParaRPr b="1">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 name="Shape 71"/>
        <p:cNvGrpSpPr/>
        <p:nvPr/>
      </p:nvGrpSpPr>
      <p:grpSpPr>
        <a:xfrm>
          <a:off x="0" y="0"/>
          <a:ext cx="0" cy="0"/>
          <a:chOff x="0" y="0"/>
          <a:chExt cx="0" cy="0"/>
        </a:xfrm>
      </p:grpSpPr>
      <p:sp>
        <p:nvSpPr>
          <p:cNvPr id="72" name="Google Shape;72;p14"/>
          <p:cNvSpPr txBox="1"/>
          <p:nvPr>
            <p:ph type="title"/>
          </p:nvPr>
        </p:nvSpPr>
        <p:spPr>
          <a:xfrm>
            <a:off x="460950" y="523875"/>
            <a:ext cx="8222100" cy="4155300"/>
          </a:xfrm>
          <a:prstGeom prst="rect">
            <a:avLst/>
          </a:prstGeom>
          <a:solidFill>
            <a:schemeClr val="dk2"/>
          </a:solidFill>
        </p:spPr>
        <p:txBody>
          <a:bodyPr anchorCtr="0" anchor="ctr" bIns="91425" lIns="91425" spcFirstLastPara="1" rIns="91425" wrap="square" tIns="91425">
            <a:noAutofit/>
          </a:bodyPr>
          <a:lstStyle/>
          <a:p>
            <a:pPr indent="0" lvl="0" marL="0" rtl="0" algn="l">
              <a:spcBef>
                <a:spcPts val="0"/>
              </a:spcBef>
              <a:spcAft>
                <a:spcPts val="0"/>
              </a:spcAft>
              <a:buNone/>
            </a:pPr>
            <a:r>
              <a:rPr lang="en">
                <a:latin typeface="Georgia"/>
                <a:ea typeface="Georgia"/>
                <a:cs typeface="Georgia"/>
                <a:sym typeface="Georgia"/>
              </a:rPr>
              <a:t>Name : Disha Agarwal</a:t>
            </a:r>
            <a:endParaRPr>
              <a:latin typeface="Georgia"/>
              <a:ea typeface="Georgia"/>
              <a:cs typeface="Georgia"/>
              <a:sym typeface="Georgia"/>
            </a:endParaRPr>
          </a:p>
          <a:p>
            <a:pPr indent="0" lvl="0" marL="0" rtl="0" algn="l">
              <a:spcBef>
                <a:spcPts val="0"/>
              </a:spcBef>
              <a:spcAft>
                <a:spcPts val="0"/>
              </a:spcAft>
              <a:buNone/>
            </a:pPr>
            <a:r>
              <a:rPr lang="en">
                <a:latin typeface="Georgia"/>
                <a:ea typeface="Georgia"/>
                <a:cs typeface="Georgia"/>
                <a:sym typeface="Georgia"/>
              </a:rPr>
              <a:t>Class : Mba 2nd year 3rd sem </a:t>
            </a:r>
            <a:endParaRPr>
              <a:latin typeface="Georgia"/>
              <a:ea typeface="Georgia"/>
              <a:cs typeface="Georgia"/>
              <a:sym typeface="Georgia"/>
            </a:endParaRPr>
          </a:p>
          <a:p>
            <a:pPr indent="0" lvl="0" marL="0" rtl="0" algn="l">
              <a:spcBef>
                <a:spcPts val="0"/>
              </a:spcBef>
              <a:spcAft>
                <a:spcPts val="0"/>
              </a:spcAft>
              <a:buNone/>
            </a:pPr>
            <a:r>
              <a:rPr lang="en">
                <a:latin typeface="Georgia"/>
                <a:ea typeface="Georgia"/>
                <a:cs typeface="Georgia"/>
                <a:sym typeface="Georgia"/>
              </a:rPr>
              <a:t>Roll no : 117020672133</a:t>
            </a:r>
            <a:endParaRPr>
              <a:latin typeface="Georgia"/>
              <a:ea typeface="Georgia"/>
              <a:cs typeface="Georgia"/>
              <a:sym typeface="Georgia"/>
            </a:endParaRPr>
          </a:p>
          <a:p>
            <a:pPr indent="0" lvl="0" marL="0" rtl="0" algn="l">
              <a:spcBef>
                <a:spcPts val="0"/>
              </a:spcBef>
              <a:spcAft>
                <a:spcPts val="0"/>
              </a:spcAft>
              <a:buNone/>
            </a:pPr>
            <a:r>
              <a:rPr lang="en">
                <a:latin typeface="Georgia"/>
                <a:ea typeface="Georgia"/>
                <a:cs typeface="Georgia"/>
                <a:sym typeface="Georgia"/>
              </a:rPr>
              <a:t>Section : A </a:t>
            </a:r>
            <a:endParaRPr>
              <a:latin typeface="Georgia"/>
              <a:ea typeface="Georgia"/>
              <a:cs typeface="Georgia"/>
              <a:sym typeface="Georgia"/>
            </a:endParaRPr>
          </a:p>
          <a:p>
            <a:pPr indent="0" lvl="0" marL="0" rtl="0" algn="l">
              <a:spcBef>
                <a:spcPts val="0"/>
              </a:spcBef>
              <a:spcAft>
                <a:spcPts val="0"/>
              </a:spcAft>
              <a:buNone/>
            </a:pPr>
            <a:r>
              <a:rPr lang="en">
                <a:latin typeface="Georgia"/>
                <a:ea typeface="Georgia"/>
                <a:cs typeface="Georgia"/>
                <a:sym typeface="Georgia"/>
              </a:rPr>
              <a:t>College : R.G.Kedia </a:t>
            </a:r>
            <a:endParaRPr>
              <a:latin typeface="Georgia"/>
              <a:ea typeface="Georgia"/>
              <a:cs typeface="Georgia"/>
              <a:sym typeface="Georgia"/>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 name="Shape 76"/>
        <p:cNvGrpSpPr/>
        <p:nvPr/>
      </p:nvGrpSpPr>
      <p:grpSpPr>
        <a:xfrm>
          <a:off x="0" y="0"/>
          <a:ext cx="0" cy="0"/>
          <a:chOff x="0" y="0"/>
          <a:chExt cx="0" cy="0"/>
        </a:xfrm>
      </p:grpSpPr>
      <p:sp>
        <p:nvSpPr>
          <p:cNvPr id="77" name="Google Shape;77;p15"/>
          <p:cNvSpPr txBox="1"/>
          <p:nvPr>
            <p:ph type="title"/>
          </p:nvPr>
        </p:nvSpPr>
        <p:spPr>
          <a:xfrm>
            <a:off x="471900" y="452450"/>
            <a:ext cx="8222100" cy="702600"/>
          </a:xfrm>
          <a:prstGeom prst="rect">
            <a:avLst/>
          </a:prstGeom>
          <a:noFill/>
        </p:spPr>
        <p:txBody>
          <a:bodyPr anchorCtr="0" anchor="b" bIns="91425" lIns="91425" spcFirstLastPara="1" rIns="91425" wrap="square" tIns="91425">
            <a:noAutofit/>
          </a:bodyPr>
          <a:lstStyle/>
          <a:p>
            <a:pPr indent="0" lvl="0" marL="0" rtl="0" algn="ctr">
              <a:spcBef>
                <a:spcPts val="0"/>
              </a:spcBef>
              <a:spcAft>
                <a:spcPts val="0"/>
              </a:spcAft>
              <a:buNone/>
            </a:pPr>
            <a:r>
              <a:rPr b="1" lang="en">
                <a:solidFill>
                  <a:srgbClr val="000000"/>
                </a:solidFill>
                <a:latin typeface="Georgia"/>
                <a:ea typeface="Georgia"/>
                <a:cs typeface="Georgia"/>
                <a:sym typeface="Georgia"/>
              </a:rPr>
              <a:t>Introduction</a:t>
            </a:r>
            <a:endParaRPr b="1">
              <a:solidFill>
                <a:srgbClr val="000000"/>
              </a:solidFill>
              <a:latin typeface="Georgia"/>
              <a:ea typeface="Georgia"/>
              <a:cs typeface="Georgia"/>
              <a:sym typeface="Georgia"/>
            </a:endParaRPr>
          </a:p>
        </p:txBody>
      </p:sp>
      <p:sp>
        <p:nvSpPr>
          <p:cNvPr id="78" name="Google Shape;78;p15"/>
          <p:cNvSpPr txBox="1"/>
          <p:nvPr>
            <p:ph idx="1" type="body"/>
          </p:nvPr>
        </p:nvSpPr>
        <p:spPr>
          <a:xfrm>
            <a:off x="471900" y="1919075"/>
            <a:ext cx="8222100" cy="32244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None/>
            </a:pPr>
            <a:r>
              <a:rPr lang="en"/>
              <a:t>In the history of human development, women have been as vital in the history making as men have been. In fact higher status for women vis-à-vis employment and work performed by them in a society is a significant indicator of a nation’s overall progress. Undoubtedly, without the active participation of women in national activities, the social, economic or political progress of a country will deteriorate and become stagnant. But ironically and tragically, women employees in general, are not taken very seriously by their superiors, colleagues, or society at large. Having a career poses challenges for women due to their family responsibilities.</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 name="Shape 82"/>
        <p:cNvGrpSpPr/>
        <p:nvPr/>
      </p:nvGrpSpPr>
      <p:grpSpPr>
        <a:xfrm>
          <a:off x="0" y="0"/>
          <a:ext cx="0" cy="0"/>
          <a:chOff x="0" y="0"/>
          <a:chExt cx="0" cy="0"/>
        </a:xfrm>
      </p:grpSpPr>
      <p:sp>
        <p:nvSpPr>
          <p:cNvPr id="83" name="Google Shape;83;p16"/>
          <p:cNvSpPr txBox="1"/>
          <p:nvPr>
            <p:ph type="title"/>
          </p:nvPr>
        </p:nvSpPr>
        <p:spPr>
          <a:xfrm>
            <a:off x="471900" y="464350"/>
            <a:ext cx="8222100" cy="639600"/>
          </a:xfrm>
          <a:prstGeom prst="rect">
            <a:avLst/>
          </a:prstGeom>
          <a:noFill/>
        </p:spPr>
        <p:txBody>
          <a:bodyPr anchorCtr="0" anchor="b" bIns="91425" lIns="91425" spcFirstLastPara="1" rIns="91425" wrap="square" tIns="91425">
            <a:noAutofit/>
          </a:bodyPr>
          <a:lstStyle/>
          <a:p>
            <a:pPr indent="0" lvl="0" marL="0" rtl="0" algn="l">
              <a:spcBef>
                <a:spcPts val="0"/>
              </a:spcBef>
              <a:spcAft>
                <a:spcPts val="0"/>
              </a:spcAft>
              <a:buNone/>
            </a:pPr>
            <a:r>
              <a:t/>
            </a:r>
            <a:endParaRPr b="1">
              <a:solidFill>
                <a:srgbClr val="000000"/>
              </a:solidFill>
              <a:latin typeface="Georgia"/>
              <a:ea typeface="Georgia"/>
              <a:cs typeface="Georgia"/>
              <a:sym typeface="Georgia"/>
            </a:endParaRPr>
          </a:p>
          <a:p>
            <a:pPr indent="0" lvl="0" marL="0" rtl="0" algn="l">
              <a:spcBef>
                <a:spcPts val="0"/>
              </a:spcBef>
              <a:spcAft>
                <a:spcPts val="0"/>
              </a:spcAft>
              <a:buNone/>
            </a:pPr>
            <a:r>
              <a:rPr b="1" lang="en">
                <a:solidFill>
                  <a:srgbClr val="000000"/>
                </a:solidFill>
                <a:latin typeface="Georgia"/>
                <a:ea typeface="Georgia"/>
                <a:cs typeface="Georgia"/>
                <a:sym typeface="Georgia"/>
              </a:rPr>
              <a:t>Objectives of Gender Equality </a:t>
            </a:r>
            <a:endParaRPr b="1">
              <a:solidFill>
                <a:srgbClr val="000000"/>
              </a:solidFill>
              <a:latin typeface="Georgia"/>
              <a:ea typeface="Georgia"/>
              <a:cs typeface="Georgia"/>
              <a:sym typeface="Georgia"/>
            </a:endParaRPr>
          </a:p>
        </p:txBody>
      </p:sp>
      <p:sp>
        <p:nvSpPr>
          <p:cNvPr id="84" name="Google Shape;84;p16"/>
          <p:cNvSpPr txBox="1"/>
          <p:nvPr/>
        </p:nvSpPr>
        <p:spPr>
          <a:xfrm>
            <a:off x="235950" y="1857363"/>
            <a:ext cx="8672100" cy="2782200"/>
          </a:xfrm>
          <a:prstGeom prst="rect">
            <a:avLst/>
          </a:prstGeom>
          <a:noFill/>
          <a:ln>
            <a:noFill/>
          </a:ln>
        </p:spPr>
        <p:txBody>
          <a:bodyPr anchorCtr="0" anchor="b" bIns="91425" lIns="91425" spcFirstLastPara="1" rIns="91425" wrap="square" tIns="91425">
            <a:noAutofit/>
          </a:bodyPr>
          <a:lstStyle/>
          <a:p>
            <a:pPr indent="-349250" lvl="0" marL="457200" rtl="0" algn="l">
              <a:spcBef>
                <a:spcPts val="0"/>
              </a:spcBef>
              <a:spcAft>
                <a:spcPts val="0"/>
              </a:spcAft>
              <a:buSzPts val="1900"/>
              <a:buChar char="❖"/>
            </a:pPr>
            <a:r>
              <a:rPr lang="en" sz="1900"/>
              <a:t>To gain knowledge about the problems and challenges faced by urban working women in the workplace.</a:t>
            </a:r>
            <a:endParaRPr sz="1900"/>
          </a:p>
          <a:p>
            <a:pPr indent="-349250" lvl="0" marL="457200" rtl="0" algn="l">
              <a:spcBef>
                <a:spcPts val="0"/>
              </a:spcBef>
              <a:spcAft>
                <a:spcPts val="0"/>
              </a:spcAft>
              <a:buSzPts val="1900"/>
              <a:buChar char="❖"/>
            </a:pPr>
            <a:r>
              <a:rPr lang="en" sz="1900"/>
              <a:t>To identify the key socio-economic pointers contributing to women’s status, safety and security.</a:t>
            </a:r>
            <a:endParaRPr sz="1900"/>
          </a:p>
          <a:p>
            <a:pPr indent="-349250" lvl="0" marL="457200" rtl="0" algn="l">
              <a:spcBef>
                <a:spcPts val="0"/>
              </a:spcBef>
              <a:spcAft>
                <a:spcPts val="0"/>
              </a:spcAft>
              <a:buSzPts val="1900"/>
              <a:buChar char="❖"/>
            </a:pPr>
            <a:r>
              <a:rPr lang="en" sz="1900"/>
              <a:t>To study women’s involvement in various activities/ organizations for upliftment of family, community and society</a:t>
            </a:r>
            <a:r>
              <a:rPr lang="en" sz="1900"/>
              <a:t> that </a:t>
            </a:r>
            <a:r>
              <a:rPr lang="en" sz="1900"/>
              <a:t>can lead to their overall development.</a:t>
            </a:r>
            <a:endParaRPr sz="1900"/>
          </a:p>
          <a:p>
            <a:pPr indent="-349250" lvl="0" marL="457200" rtl="0" algn="l">
              <a:spcBef>
                <a:spcPts val="0"/>
              </a:spcBef>
              <a:spcAft>
                <a:spcPts val="0"/>
              </a:spcAft>
              <a:buSzPts val="1900"/>
              <a:buChar char="❖"/>
            </a:pPr>
            <a:r>
              <a:rPr lang="en" sz="1900"/>
              <a:t> To find out possible solutions that could help them to overcome the problems that they face in the workplace</a:t>
            </a:r>
            <a:endParaRPr sz="19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7"/>
          <p:cNvSpPr txBox="1"/>
          <p:nvPr/>
        </p:nvSpPr>
        <p:spPr>
          <a:xfrm>
            <a:off x="0" y="2079152"/>
            <a:ext cx="3143400" cy="511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2100"/>
              <a:t>SCOPE OF THE STUDY</a:t>
            </a:r>
            <a:endParaRPr b="1" sz="2100"/>
          </a:p>
        </p:txBody>
      </p:sp>
      <p:sp>
        <p:nvSpPr>
          <p:cNvPr id="90" name="Google Shape;90;p17"/>
          <p:cNvSpPr txBox="1"/>
          <p:nvPr/>
        </p:nvSpPr>
        <p:spPr>
          <a:xfrm>
            <a:off x="3631488" y="468744"/>
            <a:ext cx="5512500" cy="4206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2400"/>
              <a:t>The study evinces the following research problems for the study at hand related to problems and challenges faced by working women in the workplace: </a:t>
            </a:r>
            <a:endParaRPr sz="2400"/>
          </a:p>
          <a:p>
            <a:pPr indent="0" lvl="0" marL="0" rtl="0" algn="l">
              <a:spcBef>
                <a:spcPts val="0"/>
              </a:spcBef>
              <a:spcAft>
                <a:spcPts val="0"/>
              </a:spcAft>
              <a:buNone/>
            </a:pPr>
            <a:r>
              <a:rPr lang="en" sz="2400"/>
              <a:t>1. Balancing between paid employment and family care. </a:t>
            </a:r>
            <a:endParaRPr sz="2400"/>
          </a:p>
          <a:p>
            <a:pPr indent="0" lvl="0" marL="0" rtl="0" algn="l">
              <a:spcBef>
                <a:spcPts val="0"/>
              </a:spcBef>
              <a:spcAft>
                <a:spcPts val="0"/>
              </a:spcAft>
              <a:buNone/>
            </a:pPr>
            <a:r>
              <a:rPr lang="en" sz="2400"/>
              <a:t>2. Work related stress problems faced by working women. </a:t>
            </a:r>
            <a:endParaRPr sz="2400"/>
          </a:p>
          <a:p>
            <a:pPr indent="0" lvl="0" marL="0" rtl="0" algn="l">
              <a:spcBef>
                <a:spcPts val="0"/>
              </a:spcBef>
              <a:spcAft>
                <a:spcPts val="0"/>
              </a:spcAft>
              <a:buNone/>
            </a:pPr>
            <a:r>
              <a:rPr lang="en" sz="2400"/>
              <a:t>3. Victims of physical harassment and unfair treatment in the workplace. </a:t>
            </a:r>
            <a:endParaRPr sz="24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18"/>
          <p:cNvSpPr txBox="1"/>
          <p:nvPr/>
        </p:nvSpPr>
        <p:spPr>
          <a:xfrm>
            <a:off x="4572000" y="2079150"/>
            <a:ext cx="5346000" cy="492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2000"/>
              <a:t>LIMITATIONS OF THE STUDY:</a:t>
            </a:r>
            <a:endParaRPr b="1" sz="2000"/>
          </a:p>
        </p:txBody>
      </p:sp>
      <p:sp>
        <p:nvSpPr>
          <p:cNvPr id="96" name="Google Shape;96;p18"/>
          <p:cNvSpPr txBox="1"/>
          <p:nvPr/>
        </p:nvSpPr>
        <p:spPr>
          <a:xfrm>
            <a:off x="0" y="103200"/>
            <a:ext cx="4393500" cy="4937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600"/>
              <a:t>The study area was confined in ICICI Bank Hyderabad. Thus the results of the study are applicable only to similar kind of situation analysis. </a:t>
            </a:r>
            <a:endParaRPr sz="1600"/>
          </a:p>
          <a:p>
            <a:pPr indent="0" lvl="0" marL="0" rtl="0" algn="l">
              <a:spcBef>
                <a:spcPts val="0"/>
              </a:spcBef>
              <a:spcAft>
                <a:spcPts val="0"/>
              </a:spcAft>
              <a:buNone/>
            </a:pPr>
            <a:r>
              <a:rPr lang="en" sz="1600"/>
              <a:t>The study pertains to a certain time period. The result may not be valid for over a longer period of time due to fast changing socio-economic and socio-cultural setting in this study area. </a:t>
            </a:r>
            <a:endParaRPr sz="1600"/>
          </a:p>
          <a:p>
            <a:pPr indent="0" lvl="0" marL="0" rtl="0" algn="l">
              <a:spcBef>
                <a:spcPts val="0"/>
              </a:spcBef>
              <a:spcAft>
                <a:spcPts val="0"/>
              </a:spcAft>
              <a:buNone/>
            </a:pPr>
            <a:r>
              <a:rPr lang="en" sz="1600"/>
              <a:t>Because of limitation of time and other resources involved in research, the present study was restricted to a limited number of samples. The result drawn from this study, therefore may have limited application i.e., it cannot be assumed to provide information, capable of generalization over other regions and could have regional biasness, but surely the broad similarities specific to a particular gender, will provide some insight to the study.</a:t>
            </a:r>
            <a:endParaRPr sz="16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19"/>
          <p:cNvSpPr txBox="1"/>
          <p:nvPr>
            <p:ph type="title"/>
          </p:nvPr>
        </p:nvSpPr>
        <p:spPr>
          <a:xfrm>
            <a:off x="649950" y="357200"/>
            <a:ext cx="7844100" cy="690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1" lang="en" sz="2900"/>
              <a:t>REVIEW OF LITERATURE</a:t>
            </a:r>
            <a:endParaRPr b="1" sz="2900"/>
          </a:p>
        </p:txBody>
      </p:sp>
      <p:sp>
        <p:nvSpPr>
          <p:cNvPr id="102" name="Google Shape;102;p19"/>
          <p:cNvSpPr txBox="1"/>
          <p:nvPr/>
        </p:nvSpPr>
        <p:spPr>
          <a:xfrm>
            <a:off x="155850" y="1047775"/>
            <a:ext cx="8832300" cy="3648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500"/>
              <a:t>The literature review shows that more focus is on married working women than on unmarried working women (Karl, 2009). It is also seen that focus is more on organized sector rather than unorganized sector of working women (Shalz, 2011). Eggins (1997) advocates for more facilities to women in the workplace, suggesting that “…it is an important part of developmental strategy as well as an act of social justice” The World Bank (1991) estimates that Indian Women make up one-third of the labor force. Singhal (1995)is of the opinion that, “Participation of women in workforce is essential for economic development and population planning.” Somjee (1989) has some very strong critical comments. She has said that “in the history of women’s studies, which is not very long, a variety of approaches have been adopted in order to understand women’s problems and find solutions to them. such approaches range from how women are perceived in various cultures and historical settings, given their biological functions and what nature ‘intended’ them to do, to their decline in power and status vis-à-vis men in the complex social evolution, to a widely shared emphasis on the need to make women equal through the economic on the need to make women equal through the economic and legal route which treats them as individuals rather than those having the sole responsibility for looking after the family.”</a:t>
            </a:r>
            <a:endParaRPr sz="15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20"/>
          <p:cNvSpPr txBox="1"/>
          <p:nvPr/>
        </p:nvSpPr>
        <p:spPr>
          <a:xfrm>
            <a:off x="256050" y="452450"/>
            <a:ext cx="8631900" cy="4225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2200"/>
              <a:t>Ronald J. Burke, Mustafa Koyuncu and Lisa Fiksenbaum (2010) examined </a:t>
            </a:r>
            <a:r>
              <a:rPr lang="en" sz="2200"/>
              <a:t>The relationship of the perceived presence of organizational practices designed to support women’s career advancement and their work attitudes and satisfaction and their psychological well-being. Data were collected from 286 women in managerial and professional jobs working in a large Turkish bank, a 72 percent response rate. Five organizational experiences were considered: negative attitudes towards women, equal treatment, support, career barriers and male standards. Women reporting more supportive organizational experiences and practices were more engaged in their work, more job and career satisfied, and indicated greater levels of psychological wellbeing.”</a:t>
            </a:r>
            <a:endParaRPr sz="22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21"/>
          <p:cNvSpPr txBox="1"/>
          <p:nvPr/>
        </p:nvSpPr>
        <p:spPr>
          <a:xfrm>
            <a:off x="1500150" y="333374"/>
            <a:ext cx="6143700" cy="7524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3700"/>
              <a:t>BIBLIOGRAPHY</a:t>
            </a:r>
            <a:endParaRPr b="1" sz="3700"/>
          </a:p>
        </p:txBody>
      </p:sp>
      <p:sp>
        <p:nvSpPr>
          <p:cNvPr id="113" name="Google Shape;113;p21"/>
          <p:cNvSpPr txBox="1"/>
          <p:nvPr/>
        </p:nvSpPr>
        <p:spPr>
          <a:xfrm>
            <a:off x="261950" y="1452575"/>
            <a:ext cx="8882100" cy="2955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2000"/>
              <a:t>•	Agapiou, A. (2002). Perceptions of gender roles and attitudes toward work among male and female operatives in the Scottish construction industry. Construction Management &amp; Economics, 20(8), 697-705. </a:t>
            </a:r>
            <a:endParaRPr sz="2000"/>
          </a:p>
          <a:p>
            <a:pPr indent="0" lvl="0" marL="0" rtl="0" algn="l">
              <a:spcBef>
                <a:spcPts val="0"/>
              </a:spcBef>
              <a:spcAft>
                <a:spcPts val="0"/>
              </a:spcAft>
              <a:buNone/>
            </a:pPr>
            <a:r>
              <a:rPr lang="en" sz="2000"/>
              <a:t>•	Andal, N. (2002). Women and Indian society: Options and constraints. New Delhi: Rawat Publications. Arnove, R. F., Torres, C. A., &amp; Franz, S. (Eds.). (2012). Comparative education: The dialectic of the global and the local. Rowman &amp; Littlefield Publishers. Beck, L., &amp; Keddie, N. R. (Eds.). (1980). Women in the Muslim world (Vol. 13). Cambridge: Harvard University Press.</a:t>
            </a:r>
            <a:endParaRPr sz="20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22"/>
          <p:cNvSpPr txBox="1"/>
          <p:nvPr/>
        </p:nvSpPr>
        <p:spPr>
          <a:xfrm>
            <a:off x="214325" y="2024075"/>
            <a:ext cx="3822000" cy="550200"/>
          </a:xfrm>
          <a:prstGeom prst="rect">
            <a:avLst/>
          </a:prstGeom>
          <a:noFill/>
          <a:ln>
            <a:noFill/>
          </a:ln>
        </p:spPr>
        <p:txBody>
          <a:bodyPr anchorCtr="0" anchor="t" bIns="91425" lIns="91425" spcFirstLastPara="1" rIns="91425" wrap="square" tIns="91425">
            <a:spAutoFit/>
          </a:bodyPr>
          <a:lstStyle/>
          <a:p>
            <a:pPr indent="-381000" lvl="0" marL="457200" rtl="0" algn="l">
              <a:spcBef>
                <a:spcPts val="0"/>
              </a:spcBef>
              <a:spcAft>
                <a:spcPts val="0"/>
              </a:spcAft>
              <a:buSzPts val="2400"/>
              <a:buChar char="●"/>
            </a:pPr>
            <a:r>
              <a:rPr b="1" lang="en" sz="2400"/>
              <a:t>CONCLUSION</a:t>
            </a:r>
            <a:endParaRPr b="1" sz="2400"/>
          </a:p>
        </p:txBody>
      </p:sp>
      <p:sp>
        <p:nvSpPr>
          <p:cNvPr id="119" name="Google Shape;119;p22"/>
          <p:cNvSpPr txBox="1"/>
          <p:nvPr/>
        </p:nvSpPr>
        <p:spPr>
          <a:xfrm>
            <a:off x="3333600" y="478350"/>
            <a:ext cx="5810400" cy="4186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2000"/>
              <a:t>Gender equality is when people of all genders have equal rights, responsibilities and opportunities. Everyone is affected by gender inequality - women, men, trans and gender diverse people, children and families. It impacts people of all ages and backgrounds.</a:t>
            </a:r>
            <a:endParaRPr sz="2000"/>
          </a:p>
          <a:p>
            <a:pPr indent="0" lvl="0" marL="0" rtl="0" algn="l">
              <a:spcBef>
                <a:spcPts val="0"/>
              </a:spcBef>
              <a:spcAft>
                <a:spcPts val="0"/>
              </a:spcAft>
              <a:buNone/>
            </a:pPr>
            <a:r>
              <a:t/>
            </a:r>
            <a:endParaRPr sz="2000"/>
          </a:p>
          <a:p>
            <a:pPr indent="0" lvl="0" marL="0" rtl="0" algn="l">
              <a:spcBef>
                <a:spcPts val="0"/>
              </a:spcBef>
              <a:spcAft>
                <a:spcPts val="0"/>
              </a:spcAft>
              <a:buNone/>
            </a:pPr>
            <a:r>
              <a:rPr lang="en" sz="2000"/>
              <a:t>We need gender equality urgently. Gender equality prevents violence against women and girls. It’s essential for economic prosperity. Societies that value women and men as equal are safer and healthier. Gender equality is a human right. Everyone benefits from gender equality.</a:t>
            </a:r>
            <a:endParaRPr sz="2000"/>
          </a:p>
        </p:txBody>
      </p:sp>
    </p:spTree>
  </p:cSld>
  <p:clrMapOvr>
    <a:masterClrMapping/>
  </p:clrMapOvr>
</p:sld>
</file>

<file path=ppt/theme/theme1.xml><?xml version="1.0" encoding="utf-8"?>
<a:theme xmlns:a="http://schemas.openxmlformats.org/drawingml/2006/main" xmlns:r="http://schemas.openxmlformats.org/officeDocument/2006/relationships" name="Material">
  <a:themeElements>
    <a:clrScheme name="Material">
      <a:dk1>
        <a:srgbClr val="4285F4"/>
      </a:dk1>
      <a:lt1>
        <a:srgbClr val="FFFFFF"/>
      </a:lt1>
      <a:dk2>
        <a:srgbClr val="424242"/>
      </a:dk2>
      <a:lt2>
        <a:srgbClr val="737373"/>
      </a:lt2>
      <a:accent1>
        <a:srgbClr val="0277BD"/>
      </a:accent1>
      <a:accent2>
        <a:srgbClr val="0F9D58"/>
      </a:accent2>
      <a:accent3>
        <a:srgbClr val="DB4437"/>
      </a:accent3>
      <a:accent4>
        <a:srgbClr val="FAFAFA"/>
      </a:accent4>
      <a:accent5>
        <a:srgbClr val="4FC3F7"/>
      </a:accent5>
      <a:accent6>
        <a:srgbClr val="F4B400"/>
      </a:accent6>
      <a:hlink>
        <a:srgbClr val="4FC3F7"/>
      </a:hlink>
      <a:folHlink>
        <a:srgbClr val="4FC3F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